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Masters/notesMaster1.xml" ContentType="application/vnd.openxmlformats-officedocument.presentationml.notesMaster+xml"/>
  <Override PartName="/ppt/ink/ink28.xml" ContentType="application/inkml+xml"/>
  <Override PartName="/ppt/ink/ink29.xml" ContentType="application/inkml+xml"/>
  <Override PartName="/ppt/theme/theme1.xml" ContentType="application/vnd.openxmlformats-officedocument.theme+xml"/>
  <Override PartName="/ppt/ink/ink4.xml" ContentType="application/inkml+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78"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9" r:id="rId21"/>
    <p:sldId id="280" r:id="rId22"/>
    <p:sldId id="276" r:id="rId23"/>
    <p:sldId id="277"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Noto Sans Symbols"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gE1dv21t2LQuvYIO5se0XvFJGL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22:04.176"/>
    </inkml:context>
    <inkml:brush xml:id="br0">
      <inkml:brushProperty name="width" value="0.05292" units="cm"/>
      <inkml:brushProperty name="height" value="0.05292" units="cm"/>
      <inkml:brushProperty name="color" value="#7030A0"/>
    </inkml:brush>
  </inkml:definitions>
  <inkml:trace contextRef="#ctx0" brushRef="#br0">10341 1459 163 0,'5'-4'493'15,"3"-2"1"-15,2-2-7 0,-4 4-13 0,1-1-22 16,-2 1-26-16,4-4-29 0,0 2-30 0,-3-3-23 16,2 0-32-16,-3 0-28 0,5 1-22 0,-3-2-22 15,-1 1-17-15,1-1-16 0,-2-1-13 0,0-1-15 0,-2 0-9 16,0 2-7-16,-3-1 1 0,0 1-17 0,-4-1-9 16,-5 3-8-16,-1 1-4 0,-9 0-13 15,-3 2-4-15,-6 3-1 0,-4 3 7 0,-1 3-5 16,0 5-12-16,2 2 5 0,-1 3 0 0,1 4-13 15,7 0-9-15,1 5 4 0,4-4-45 0,6 5-40 16,2 3 0-16,4-4 0 0,6 5 0 0,7 0 0 0,1 0 0 16,4-2 0-16,4 0 0 0,6 2 0 15,1-1 0-15,2 1 0 0,9 8 0 0,-9-10 0 0,2-2 0 16,-2 3 0-16,1 1 0 0,-2-2 0 16,-2 0 0-16,-4-3 0 0,-3 0 0 0,-9-7 0 15,0 5 0-15,-1-3 0 0,-5-3 0 0,-7 1 0 16,-2-3 0-16,0 0 0 0,-7-3 0 0,-5 0 0 15,-6-3 0-15,-2-4 0 0,0-1 0 0,1-4 0 16,-2-2 0-16,-1-3 0 0,2-3 0 0,1-2 0 16,4 0 0-16,1 0 0 0,8 3 0 0,1-3 0 15,2 1 0-15,4 2 0 0,-1 2 0 0,4-3 0 16,-1 4 0-16,7 3 0 0,-1-2-237 0,1 5-179 16,0 0-93-16,10-8-107 0,-1 8-454 0,-9 0-1157 15,24 1 513-15</inkml:trace>
  <inkml:trace contextRef="#ctx0" brushRef="#br0" timeOffset="1221.47">10544 1955 3481 0,'3'-10'258'0,"-3"-1"-106"16,0-3 48-16,2 3 71 0,0-7 35 0,1 2-7 15,0-2-28-15,2 1-29 0,0-2-24 0,3 3 2 16,1 0-5-16,-3 2-10 0,2 6-20 15,1 0-16-15,1 2-19 0,-1 2-13 0,0 1-15 16,5 5-8-16,-5 1-16 0,1 3 5 0,3 6-19 16,-5 2-5-16,1 4-13 0,0 1 0 0,-3-1-9 0,2 6-5 15,-6-6-4-15,1 5 1 0,-2-3-3 16,-2-1-10-16,2-1-6 0,-1-6-1 0,0 0-3 0,-1-1-2 16,1 1-4-16,0-6 13 0,1-2-6 15,-1 0-24-15,0-4-3 0,0 0 0 0,0 0 0 16,0 0 0-16,14-9 0 0,-7 0 0 0,-1-3 0 15,0-3 0-15,4-4 0 0,-1 3 0 0,3 1 0 0,-2 2 0 16,-5 2 0-16,3 0 0 0,-7 2 0 16,6 3 0-16,-1 2 0 0,-2 2 0 0,2 2 0 15,-6 0 0-15,13 5 0 0,-3 1 0 0,-2 2 0 16,2 4 0-16,-1-1 0 0,-3 0 0 0,2-2 0 16,-1 3 0-16,0-3 0 0,0 4 0 0,-1-3 0 15,-1-2 0-15,0-1 0 0,-1-1 0 0,2-2 0 16,-3 0 0-16,1-2 0 0,-4-2 0 0,0 0 0 15,15-6 0-15,-6 0 0 0,0-1 0 0,0-3 0 16,1-2 0-16,3-5 0 0,5-5 0 0,-3 3 0 16,-3 4 0-16,-1 2 0 0,2 0 0 0,-4 4 0 15,2 2 0-15,0 1 0 0,-2 3 0 0,1 1 0 16,0 4 0-16,-1 3 0 0,2 2 0 0,-2 3 0 16,3 3 0-16,-2 0 0 0,0 3 0 0,2 1 0 15,6 4 0-15,-4-8 0 0,1 2 0 0,8 1 0 16,3-2 0-16,-7-6 0 0,1-2 0 0,8 1 0 15,-7-7-6-15,7-2-28 0,-1 0 6 0,-4-2-1 16,1-5 6-16,2-2-1 0,-10 0 6 0,7-3 2 16,-1-4 0-16,-8 3 4 0,5-5-9 0,-6-1 10 15,0-1-4-15,-3-4 2 0,-1 2 0 0,-8 5 3 16,3 1 6-16,-4 2 8 0,0 8 9 0,0-3-2 16,-5 8-13-16,-3 0 3 0,-2 2 2 0,0 5 4 15,-3 3 5-15,-5 4-2 0,-1 7 9 0,-3 2-13 16,3 3 13-16,0-2-12 0,5 1 9 0,1 0 1 15,3-4-5-15,4-2 2 0,-1 2-7 0,6-7 12 16,1 3-16-16,1-4 4 0,2 1 9 0,2-3-6 16,0-1 6-16,5-4-5 0,3-2-2 0,0-2 5 15,-2-1-2-15,2-2-12 0,5-4 0 0,-3-2 0 16,1-4 0-16,-4-1 0 0,1-2 0 0,1-3 0 16,1-1 0-16,-3-2 0 0,-3 6 0 0,1 0 0 15,-6 3 0-15,4 3 0 0,-3 3 0 0,-4 2 0 16,2 0 0-16,-2 1 0 0,3 5 0 0,-4 0 0 15,0 0 0-15,2 10 0 0,-3-1 0 0,1 2 0 16,0 6 0-16,3-1 0 0,-1 1 0 0,5 0 0 16,-2 0 0-16,1-1 0 0,5 1 0 0,0-3 0 15,-1-2 0-15,1-5 0 0,1 0 0 0,6-1 0 16,-5-3 0-16,4-5 0 0,0-2 0 0,1-1 0 16,-4-5 0-16,4-4 0 0,4-2 0 0,-3-4 0 15,4-7 0-15,-4 0 0 0,4-15 0 0,-1-3 0 16,-1-4 0-16,0-7 0 0,-2 0 0 15,-1 0 0-15,-4 2 0 0,-5 5 0 0,0 16 0 16,-5 5 0-16,-3 11 0 0,3-2 0 0,-5 6 0 0,-2 2 0 16,-1 7 0-16,2 1 0 0,2 3 0 0,-14 7 0 15,2 9 0-15,-2 7 0 0,0 7 0 0,0 4 0 16,-3 12 0-16,2 2 0 0,4 1 0 16,4-1 0-16,2 2 0 0,1-4 0 0,7 0 0 15,-2-12 0-15,3 1 0 0,4-3 0 0,1-5 0 16,4-1 0-16,2-5 0 0,-1-6 0 0,1-3 0 15,4-5 0-15,2-4 0 0,-1-1 0 0,3-6 0 0,4-6 0 16,-3-5 0-16,3-4 0 0,-4-5 0 0,9-11 0 16,-4-8 0-16,-2-6 0 0,-1-2 0 15,-4-3 0-15,-1-5 0 0,-3 5 0 0,-2 1 0 16,-7 17 0-16,-3 6 0 0,1 2 0 0,-6 10 0 16,0 5 0-16,0 3 0 0,-6 7 0 0,6 3 0 15,0 0 0-15,-23 18 0 0,8 3 0 0,-1 9 0 16,-3 14 0-16,4 3 0 0,-2 1 0 0,12-13 0 0,1 16 0 15,3-5 0-15,2-11 0 0,4-1 0 16,3 1 0-16,1-3 0 0,5-6 0 0,0-3 0 16,0-7 0-16,1-6 0 0,3-2 0 0,-2-2 0 15,4-3 0-15,-1-8-229 0,-1 1-269 0,-3-6-121 16,10-7-523-16,-5-1-1235 0,2-3 547 0</inkml:trace>
  <inkml:trace contextRef="#ctx0" brushRef="#br0" timeOffset="1752.5">13389 1588 5266 0,'-6'-18'450'0,"-1"0"-197"16,2 2-29-16,1 4 34 0,3-1 16 0,-3 2-23 15,4 3-26-15,-1 1-24 0,0 3-32 0,2 3-20 16,-1 1 3-16,0 0 7 0,1 15-4 15,-1 2-150-15,2 2-5 0,-2 8 0 0,0 5 0 0,-2 2 0 16,-2 12 0-16,3-12 0 0,1 1 0 0,-4 0 0 16,1 0 0-16,-2-5 0 0,3-4 0 0,2-1 0 15,0-6 0-15,0-4 0 0,2-4 0 16,-4-5 0-16,5 1 0 0,-1-4 0 0,-2-3 0 16,12 0 0-16,-12 0 0 0,13-15 0 0,-1 3 0 15,-3-3 0-15,8-6 0 0,-2-1 0 0,1 0 0 0,0-3 0 16,-3 0 0-16,2 1 0 0,-7 6 0 0,2 5 0 15,-2 4 0-15,-6 2 0 0,2 3 0 16,0 0 0-16,-1 4 0 0,-3 0 0 0,7 7 0 16,0 2 0-16,-2 2 0 0,1 4 0 0,-1 2 0 15,2 2 0-15,0-1 0 0,2 0 0 0,-4 0 0 16,7-1 0-16,-2 0 0 0,0-4 0 0,-1 0 0 0,4-1 0 16,-4-5 0-16,0-1 0 0,4-1 0 0,-7-3 0 15,3 0 0-15,0-5 0 0,-1 0 0 0,1-2 0 16,-2-4 0-16,2 0 0 0,0-5 0 15,0-2 0-15,0-2 0 0,0-6 0 0,-3-7 0 16,1-1 0-16,-3 1 0 0,1 0 0 0,-3-1 0 16,2 5 0-16,-3 8 0 0,1 2 0 0,-2 5 0 0,0 3 0 15,0 2 0-15,0 2 0 0,2 1 0 16,-2 4 0-16,0 0 0 0,0 0 0 0,0 15-461 16,4-6-146-16,0 1-63 0,1 3-406 0,9 0-1165 15,0 3 516-15</inkml:trace>
  <inkml:trace contextRef="#ctx0" brushRef="#br0" timeOffset="2716.26">14114 1767 120 0,'0'0'380'16,"11"-8"15"-16,-7 1 41 0,2-1 23 0,-3-3 12 15,-2 0 7-15,-1 1-2 0,-1-1-14 0,0 0-22 16,-2 0-21-16,1 5-36 0,-2 1-40 0,-5 1-30 16,3 3-45-16,6 1-25 0,-20 4-28 0,9 2-6 15,-6 6-38-15,3 4-17 0,0 4-23 0,0-3-24 16,5 0-20-16,-1 6-20 0,2-2-14 0,2 1-9 15,3-2-11-15,2-4-8 0,2 1-1 16,1-6-2-16,1-1-5 0,6 1 7 0,-2-5-2 0,-1-1-2 16,3-1-3-16,1-2 4 0,-5-2-2 15,-5 0 7-15,17-3 18 0,-7-1 3 0,-1-4 11 16,0 0 20-16,0-2 12 0,-1 0 21 0,-2-6 4 16,2 0-61-16,1 1-54 0,-4-2 0 0,1 2 0 0,1-2 0 15,-3 1 0-15,1 5 0 0,1 2 0 0,-1-1 0 16,1 2 0-16,3 0 0 0,0 1 0 15,3 4 0-15,-2 0 0 0,5 3 0 0,6 4 0 16,-2 2 0-16,1 2 0 0,1 0 0 0,-2 3 0 16,4 6 0-16,-7-2 0 0,-1 0 0 0,1 6 0 15,-4-5 0-15,-4 0 0 0,-2-2 0 0,-3 0 0 0,-1-3 0 16,-3 2 0-16,0-2 0 0,-3-1 0 16,-3-3 0-16,2-2 0 0,-4 1 0 0,3-2 0 0,-1 0 0 15,7-4 0-15,0 0 0 0,0 0 0 0,-22-9 0 16,19 4 0-16,4-7 0 0,6-4 0 15,1 0 0-15,10-11 0 0,3-2 0 0,13-8 0 16,1-2 0-16,-2-1 0 0,7 3-31 0,-3 3-11 16,-11 8 12-16,-1 0 3 0,-1 0 3 0,-3 4 14 0,0-2 21 15,-9 9 29-15,-2-4 25 0,-1 4-17 0,-4 4-48 16,-2 0 0-16,-2 1 0 0,-1 1 0 16,-4 2 0-16,0 5 0 0,-2 0 0 0,6 2 0 15,-21 12 0-15,10 1 0 0,-2 2 0 0,0 7 0 16,-2-2 0-16,2 10 0 0,2 3 0 0,3 2 0 15,3-1 0-15,1 3 0 0,3 8 0 0,2-11 0 16,3 0 0-16,4-3 0 0,2 1 0 0,5-2 0 16,4-5 0-16,-1-5 0 0,5 0 0 0,0-5 0 15,4-2 0-15,-1-6 0 0,3-3 0 0,1-3 0 16,0-2 0-16,2-2 0 0,0-5 0 0,-5-5 0 16,0 2 0-16,1-4 0 0,-1-2 0 0,-4-2 0 15,1-3 0-15,-1 1 0 0,-4-1 0 0,-1 2 0 16,-5 2 0-16,-3 4 0 0,-2 3 0 0,-2 0 0 15,-5 1 0-15,1 0 0 0,-2 6 0 0,-8-1 0 16,8 5 0-16,0 0 0 0,-26 9 0 0,11 0 0 16,-3 2 0-16,-2 7 0 0,-3 0 0 0,4 2 0 15,-2 0 0-15,3 1 0 0,5-6 0 0,1 1 0 16,3 0 0-16,1-2 0 0,4-2 0 0,2-2 0 16,-1 0 0-16,6-3 0 0,-1 1 0 0,2-5 0 15,5-2 0-15,4-2 0 0,3-5 0 0,2 0 0 16,-1-6 0-16,7-6 0 0,-3-2 0 0,-1-4 0 15,4-4 0-15,3-13 0 0,3-4 0 0,-5-1 0 16,-4-3 0-16,-1-5 0 0,-2 2 0 0,-3 2 0 16,-7 18 0-16,0 0 0 0,-6 3 0 0,-1 5 0 15,-2 7 0-15,-1 1 0 0,0 6 0 0,-4 7 0 16,-2 3 0-16,8 0 0 0,-21 12 0 0,8 1 0 16,-1 14 0-16,1 2 0 0,0 1 0 0,-2 15 0 15,6-13 0-15,1 18 0 0,4-3 0 0,4 0 0 16,4-1 0-16,3-2 0 0,-1-11 0 0,8 0 0 15,-4-6 0-15,6-2 0 0,1-1 0 0,3-3 0 16,1-4 0-16,2-5 0 0,-4-4 0 0,2-1 0 16,1-3 0-16,-2-1 0 0,2-7-434 0,-2 0-115 15,7-6-118-15,-10 3-424 0,-3-4-1181 16,0-2 523-16</inkml:trace>
  <inkml:trace contextRef="#ctx0" brushRef="#br0" timeOffset="5616.54">16275 1583 355 0,'0'-5'458'0,"0"-2"13"0,-1 0-7 0,1 1-11 16,0 0-13-16,0 1-13 0,-3-1-21 0,3 2-26 16,0 0-19-16,-4 0-25 0,4 4-30 0,0 0-17 0,0-5-28 15,0 5-20-15,0 0-20 0,-1-4-22 0,1 4-14 16,0 0-13-16,0 0-19 0,0 0-5 15,0 0 7-15,-4 10 14 0,4-5-7 0,0 1-2 16,-1-1-7-16,-2 1-11 0,3 1-16 0,-1 0-9 16,1-1-11-16,0-1 1 0,0 2-39 0,0-1-68 15,0 0 0-15,1-1 0 0,-2-1 0 0,1-4 0 16,1 5 0-16,-1-5 0 0,-1 4 0 0,1-4 0 16,0 0 0-16,0 0 0 0,0 0 0 0,0 0 0 15,0 0 0-15,0 0 0 0,0-19 0 0,-1 11 0 16,-2 1 0-16,3-2 0 0,-4 0 0 0,4-1 0 15,-5 0 0-15,4 3 0 0,0 0 0 0,-2 1 0 16,3 0 0-16,0 1 0 0,0 5 0 0,-4-6 0 16,4 6 0-16,-1-5 0 0,1 5 0 0,0-2 0 15,0 2 0-15,0 0 0 0,-4-4 0 0,4 4 0 0,0 0 0 16,0 0 0-16,0 0 0 0,0 0 0 16,0 0 0-16,0 0 0 0,0 0 0 0,0 0 0 15,0 0 0-15,0 0 0 0,0 0 0 0,0 0 0 16,0 0 0-16,0 0 0 0,0 0 0 0,0 0 0 15,0 0 0-15,0 0 0 0,0 0 0 0,1-7 0 16,-1 7 0-16,0 0 0 0,3-4 0 0,-3 4 0 16,0-2 0-16,0 2 0 0,0 0 0 0,5-4 0 15,-5 4 0-15,3-3 0 0,-2-1 0 0,-1 4 0 16,0 0 0-16,0-6 0 0,0 6 0 0,0 0 0 16,0 0 0-16,0-2 0 0,0 2 0 0,0 0 0 15,0 0 0-15,0 0 0 0,0 0 0 0,0 0 0 16,5-5 0-16,-5 5 0 0,0 0 0 0,0 0 0 15,0 0 0-15,0 0 0 0,0 0 0 0,0 0 0 16,0 0 0-16,0 0 0 0,0 0 0 0,0 0 0 16,0 12 0-16,1-1 0 0,-1 0 0 0,-1 6 0 15,-3 2 0-15,3-1 0 0,0 7 0 0,1 0 0 16,-3 4 0-16,3 0 0 0,0 2 0 0,-1-3 0 16,1-2 0-16,-3 2 0 0,2-3 0 0,1 3 0 15,0-10 0-15,-4-2 0 0,4-3 0 0,-1-1 0 16,-2 0 0-16,2 0 0 0,-2-1 0 15,3-4 0-15,-1 0 0 0,1-2 0 0,-2 1 0 0,2-6 0 16,-2 7 0-16,2-7 0 0,-1 6 0 0,1-6 0 16,0 0 0-16,0 0 0 0,0 0 0 0,-11-19 0 15,9 10 0-15,1-8 0 0,-2-2 0 0,2-8 0 16,1-4 0-16,0-3-95 0,0-1-53 16,1-10 13-16,2 10 15 0,0 1 9 0,1 2 16 15,-1 2 25-15,2 2 22 0,-1 0 23 0,0 4 20 16,-3 7 29-16,3 0 21 0,-3 6 14 0,2 0 15 0,1 1 5 15,-3 4-10-15,3 2-7 0,-3 0 9 0,-1 4 1 16,13 2 12-16,-5 3-1 0,-2 3 3 0,3 5-42 16,2 4-44-16,1 6 0 0,-2 2 0 15,-1 2 0-15,-1-2 0 0,3 0 0 0,-3 2 0 16,1 2 0-16,-3-3 0 0,2-1 0 0,-2-2 0 16,0-3 0-16,-3-4 0 0,-1 1 0 0,0-7 0 15,0 2 0-15,0-3 0 0,-1-3 0 0,4-1 0 16,-5-3 0-16,0-2 0 0,0 0 0 0,0 0 0 0,22-16 0 15,-8 4 0-15,-1-11 0 0,5-1 0 16,-3-3 0-16,3-6 0 0,0 3 0 0,1 0 0 16,1-1 0-16,0 3 0 0,0 5 0 0,-1 1 0 15,-2 9 0-15,-2-1 0 0,-2 4 0 0,-3 6 0 16,3 3 0-16,-4-1 0 0,3 5 0 0,-2 1 0 16,-1 5 0-16,1 3 0 0,-2 5 0 0,-2 8 0 15,-1 0 0-15,-1 2 0 0,-1 0 0 0,-3-1 0 16,0 2 0-16,-2 4 0 0,0-4 0 0,-2 1 0 15,3 2 0-15,-3-3 0 0,0-1 0 0,1-9 0 16,1-3 0-16,2-2 0 0,0-1 0 0,0-3 0 16,1-1-195-16,3-3-271 0,1-3-22 0,-5-2-8 15,14-3 4-15,-1-2 15 0,1-7 21 0,6-5 59 16,3 0 28-16,-6-4 84 0,2-1 57 0,-1 2 66 16,-4 3 60-16,-5 1 57 0,6 3 62 0,-4 1 51 15,-2-1 47-15,-3 2 55 0,0 3 44 0,-3 1 29 16,1 2 11-16,-2 0 0 0,0 0-8 0,-2 5-5 15,0 0-1-15,0 0-2 0,0 0 5 0,0 0-18 16,-13 17-1-16,6-8-20 0,0 2-10 0,2 0-16 16,-3 5-12-16,-2 0-16 0,5 0-17 0,-2-1-9 15,6-1-14-15,-2-2-6 0,3 0-13 16,3 0-11-16,1-1-25 0,2-4-16 0,4 0-18 16,-1-2-14-16,4-4-8 0,5 0-11 0,0-2-10 15,0-2-5-15,0-5 1 0,0-1-1 0,-2-1 2 0,2-8 3 16,1-1 2-16,-6-4 0 0,-3-2 3 0,-1 2 1 15,-2-3 12-15,-5 8 9 0,-3-2 12 0,1 2 12 16,-4 3 14-16,3 3 10 0,-3 2 20 16,-1 0-44-16,-2 0-29 0,1 2 0 0,2 4 0 15,3 0 0-15,1 4 0 0,0 0 0 0,0 0 0 16,0 0 0-16,0 0 0 0,15 15 0 0,-2-7 0 16,10 2 0-16,4-2 0 0,2 1 0 0,8-3 0 0,-1 2 0 15,0-6 0-15,-3 2 0 0,2-3 0 0,-3-3 0 16,-3 1 0-16,-7-1 0 0,-3 1 0 15,-6 0 0-15,-1-1 0 0,-3 2 0 0,-1-2 0 0,-4 0 0 16,-4 2 0-16,0 0 0 0,0 0 0 16,0 0 0-16,0 0 0 0,-17 8 0 0,3-2 0 15,-1 5 0-15,-3 1 0 0,-2 6 0 0,2 0 0 16,2-2 0-16,0 3 0 0,-2 1 0 0,8-3 0 16,2 0 0-16,3-1 0 0,0-3 0 0,2-3 0 15,3 1 0-15,4-1 0 0,2-5 0 0,2-2 0 16,5-1 0-16,1-2 0 0,4-4 0 0,1-2 0 15,0-4 0-15,4-4 0 0,1-3 0 0,2-1 0 16,-6 0 0-16,1-4 0 0,-1 0 0 0,-3-5 0 16,2-3 0-16,-4-2 0 0,6-12 0 0,-8 10 0 15,3-13 0-15,-7 14 0 0,0 0 0 0,-4 6 0 16,-1-1 0-16,-3 11 0 0,3 5 0 0,-2 3 0 16,-2-1 0-16,-2 5 0 0,2 5 0 0,-2-2 0 15,2 2 0-15,-11 14 0 0,1 4 0 0,1 7 0 16,0 4 0-16,-1 0 0 0,2 3 0 0,1 0 0 15,0 4 0-15,5 2 0 0,-1-5 0 0,3 1 0 16,4-1 0-16,1-4 0 0,2-1 0 0,0-2 0 16,7-2 0-16,-1-9 0 0,4-2 0 0,-2-2 0 15,4-4 0-15,0-2 0 0,3-3 0 0,-1-2 0 16,0-2 0-16,-3-3 0 0,8-3 0 0,-7-2 0 16,3-6 0-16,-2-3 0 0,0-1 0 0,-3-4 0 15,2-3 0-15,-10 2 0 0,-1 7 0 0,2-1 0 16,-6 3 0-16,-3 3 0 0,3 4 0 0,-4 2 0 15,0 3 0-15,-1 0 0 0,-2 2 0 16,3 2 0-16,-10 8 0 0,-3 2 0 0,4 4 0 0,-5 10 0 16,5-6 0-16,4 6 0 0,-3 3 0 15,5-1 0-15,1 1 0 0,2-1 0 0,4-8 0 0,5 0 0 16,-1-4 0-16,6 2 0 0,1-4 0 0,3-1 0 16,9-1 0-16,-6-6 0 0,8-2 0 0,2-4 0 15,-3-5 0-15,2 0 0 0,1-3 0 0,-3-3 0 16,-1-4 0-16,0-3 0 0,7-15 0 15,-8 8 0-15,-4-3 0 0,8-13 0 0,0-1 0 16,-5-6 0-16,1-2 0 0,-1 2 0 0,-3-2 0 16,-3 4 0-16,-9 17 0 0,-1-1 0 0,-5 4 0 0,0 3 0 15,-5 9 0-15,-4-1 0 0,1 6 0 16,-3 4 0-16,-3 1 0 0,0 5 0 0,-4 4 0 16,-1 6 0-16,-2 3 0 0,0 12 0 0,-2 7 0 15,5-4 0-15,0 3 0 0,1 15 0 0,7 4 0 16,3-14 0-16,2 12 0 0,5-1 0 0,1-11 0 15,1-1 0-15,8-1 0 0,-2 0 0 0,2-7 0 16,3 1 0-16,-2-6 0 0,2-9 0 0,4 4 0 16,-5-6 0-16,3-4 0 0,0-3 0 0,0-2 0 15,0-2 0-15,-2-2 0 0,-3-1 0 0,-4 1 0 16,2-4 0-16,-2 2 0 0,-2 0 0 0,-5 1 0 16,0-1 0-16,0-1-604 0,-3 6-661 0,-4-9-1370 15,4 9 606-15</inkml:trace>
  <inkml:trace contextRef="#ctx0" brushRef="#br0" timeOffset="7050.19">13647 2331 332 0,'-1'-5'461'0,"-3"2"1"0,4 3 1 15,0-6-8-15,0 6-15 0,-1-3-26 0,1 3-25 16,-4-4-39-16,4 4-34 0,0 0-18 0,0 0-8 0,-4 13-1 16,3-4-8-16,-4 3-11 0,2 6-5 0,1 7-6 15,-5 4-6-15,2 1-13 0,1 1-10 0,-1 3-14 16,-4 11-12-16,2-13-11 0,0 3-12 0,0-2-11 15,-1-1-6-15,0 1-11 0,1-1-6 16,-1-1-141-16,-1 1-6 0,1-3 0 0,2 2 0 0,5 0 0 16,-3-6 0-16,4-7 0 0,0 2 0 0,2-2 0 15,2-2 0-15,1-4 0 0,3-2 0 0,5 4 0 16,2-1 0-16,4-5 0 0,12 4 0 16,-2-7 0-16,11 3 0 0,14-1 0 0,2-1 0 15,9-3 0-15,24-1 0 0,2 3 0 0,5-4 0 0,1 2 0 16,-1-3 0-16,11 0 0 0,7-1 0 0,8 2 0 15,-1-2 0-15,0 1 0 0,-8-1 0 0,7 1 0 16,-7 3 0-16,4-6 0 0,7-1 0 0,0 7 0 16,-4-3 0-16,-9 1 0 0,3-1 0 15,-5-1 0-15,-8 3 0 0,-3 3 0 0,-29-3 0 0,-4-1 0 16,-5 0 0-16,-7-3 0 0,-20 2 0 16,-4 0 0-16,-8-3 0 0,-8 3 0 0,1-2 0 15,-5 1 0-15,-2 0 0 0,-2-1 0 0,-1-1 0 0,-4 0 0 16,0 3 0-16,-10-10 0 0,1 7 0 0,0-1 0 15,-2-2 0-15,0 1 0 0,1 0 0 0,-1-3 0 16,-3 0 0-16,4 1 0 0,-1-2 0 0,2 3 0 16,0-2-186-16,2-1-44 0,0 0 8 0,1 1 12 15,3 0 11-15,-2 2 24 0,0-4 17 16,-1 2 15-16,-1 0 10 0,5-2 18 0,-5 2 13 0,2 3 23 16,-5-5 25-16,1 5 21 0,1-2 20 0,-1 0 23 15,-3 3 28-15,0-1 25 0,1 1 20 0,-1-2 12 16,3 1 16-16,-2 0 17 0,-1 1 12 0,1 1 11 15,-1-1 0-15,2 2 9 0,3 0 4 0,-4 1-5 16,5-2-4-16,-1 3-8 0,2-1-14 0,5 1-12 16,-10-1-78-16,10 1-43 0,-4-3 0 0,4 3 0 15,0 0 0-15,0 0 0 0,8 10 0 0,1-8 0 16,1 3 0-16,4 0 0 0,4 2 0 0,10 1 0 16,0 3 0-16,0 0 0 0,-1 2 0 0,0-3 0 15,-4 0 0-15,1 5 0 0,-1 1 0 0,-6-4 0 16,-2-1 0-16,-2 2 0 0,0-2 0 0,-4-1 0 15,-2 2 0-15,0-1 0 0,-2 2 0 0,-4 1 0 16,-1-4 0-16,-1 5 0 0,-6 0 0 0,-3 2 0 16,0-1 0-16,-4 0 0 0,-4 2 0 0,-6 1 0 15,-2-1 0-15,-2-1 0 0,0 1 0 0,1-1 0 16,-2 0 0-16,0 0 0 0,3-1 0 0,-2-4 0 16,5 3 0-16,5-6 0 0,-3 2 0 0,6-3 0 15,2 2 0-15,2-5 0 0,3 4 0 0,2-4 0 16,-1 1 0-16,3-2 0 0,3 0 0 0,1 0 0 15,3-1 0-15,-3-3 0 0,11 3-271 0,-11-3-352 16,15-1-594-16,-2 1-1317 0,1-2 583 0</inkml:trace>
  <inkml:trace contextRef="#ctx0" brushRef="#br0" timeOffset="7183.46">16548 3501 3933 0,'12'5'494'0,"-3"-2"-241"0,-3 0 11 15,1 1 12-15,-1-2-6 0,-1-1-8 0,-1 0-11 16,-4-1-33-16,6 5-34 0,-6-5-18 0,4 2-47 15,-4-2-48-15,0 0-78 0,7 0-105 0,-7 0-139 16,0 0-171-16,0 0-574 0,10-8-1077 0,-10 8 478 16</inkml:trace>
  <inkml:trace contextRef="#ctx0" brushRef="#br0" timeOffset="8450.17">17226 2725 275 0,'-4'-10'389'0,"1"0"8"0,2 0 17 0,-2 0-1 0,2 2 7 16,0 0-1-16,0 2-4 0,-1 3-9 0,1-3-13 16,0 2-8-16,-1 0-20 0,2 4-22 0,-2-4-16 15,2 4-21-15,0-5-22 0,0 5-17 16,0 0-16-16,0 0-19 0,-1-4-24 0,1 4-14 15,0 0-22-15,-4-2-14 0,4 2-14 0,0 0-12 0,0 0-9 16,0 0-14-16,0 0-4 0,0 0-14 0,0 0-37 16,0 0-54-16,0 0 0 0,2-6 0 0,-2 6 0 15,3-7 0-15,-1 3 0 0,2-1 0 0,-2 3 0 16,0-2 0-16,1 1 0 0,-2-2 0 16,2 1 0-16,-1 1 0 0,1 0 0 0,-2-1 0 0,0 0 0 15,-1 4 0-15,4-5 0 0,-4 5 0 0,0 0 0 16,1-2 0-16,-1 2 0 0,0 0 0 0,0 0 0 15,0 0 0-15,0 0 0 0,0 0 0 16,0 0 0-16,5 17 0 0,-3-5 0 0,0 6 0 0,-2 6 0 16,0 5 0-16,0 6 0 0,0 12 0 0,3 0 0 15,-1 3 0-15,0 4 0 0,0-2 0 0,0 2 0 16,0-1 0-16,1 2 0 0,-1-3 0 0,3-1 0 16,-1-5 0-16,-1-13 0 0,1 0 0 0,-1-2 0 15,3-3 0-15,-3-5 0 0,1-5 0 0,2-4 0 16,-2-4 0-16,0-2 0 0,0-2 0 0,0-2 0 15,0-3 0-15,-4-1 0 0,11-4 0 0,-3-3 0 16,-2-2 0-16,6-5 0 0,-3-4 0 0,0 0 0 16,1-9 0-16,5 0 0 0,-2 0 0 0,1-3 0 15,-2-1 0-15,2 4 0 0,-3 2 0 0,-1 2 0 16,0 8 0-16,-2 5 0 0,-3-1 0 0,3 3 0 16,-2 3 0-16,2 4 0 0,1 2 0 0,0 5 0 15,1 2 0-15,3 4 0 0,1 4 0 0,-1 6 0 16,0 4 0-16,3 1 0 0,-5-1 0 0,4 1 0 15,-5-1 0-15,5 0 0 0,-4-9 0 0,0 0 0 16,-1 0 0-16,1-4 0 0,-4-3 0 16,1-3 0-16,-1-1 0 0,2-2 0 0,-1-3 0 0,5-3 0 15,-4-1 0-15,0-3 0 0,-4-2 0 0,5-2 0 16,-1-7 0-16,-1 1 0 0,2-11 0 0,-2 0 0 16,-3-2 0-16,-3-2 0 0,5-15 0 0,-3 10 0 15,-1-11 0-15,-3 2 0 0,0-3 0 0,-1 13 0 16,-1 0 0-16,-3 4 0 0,-1 2 0 0,2 3 0 15,2 9 0-15,-2-1 0 0,0 7 0 0,3 2 0 16,-2 1 0-16,0 2 0 0,0 3 0 0,3 3 0 16,0 0 0-16,-9 12-1366 0,9-4-1478 0,0 4 654 15</inkml:trace>
  <inkml:trace contextRef="#ctx0" brushRef="#br0" timeOffset="9999.35">18335 3297 358 0,'0'0'428'16,"6"-5"18"-16,-2 2 0 0,-3 1-4 0,2-4-11 15,-2 2-10-15,1-1-10 0,-2 0-16 16,-2-2-17-16,2 0-17 0,0-2-21 0,-1 4-10 16,-3-4-20-16,-3 5-15 0,0 1-14 0,-3-2-9 0,0 4-24 15,-3 4-20-15,-4 0-10 0,5 2-13 0,-5 5-16 16,-1 2-13-16,-2 5-18 0,0 3-12 0,0-1-15 16,7 2-14-16,1-4-87 0,1-1-30 0,5 2 0 15,1-1 0-15,3-2 0 0,2-2 0 0,0-2 0 16,4 0 0-16,0-4 0 0,5 0 0 0,0-3 0 15,1-3 0-15,3-1 0 0,-3-1 0 0,4-3 0 16,-1 0 0-16,1-6 0 0,0 0 0 0,0-1 0 16,-1 1 0-16,-3-6 0 0,3 2 0 0,-3-1 0 15,-1 1 0-15,0 4 0 0,-4 0 0 16,-1 5 0-16,1-2 0 0,-2 3 0 0,-1-1 0 0,3 3 0 16,-5 2 0-16,0 0 0 0,0 0 0 0,5 12 0 15,-3-3 0-15,0 2 0 0,0 2 0 0,4 3 0 16,1-2 0-16,1-1 0 0,3 1 0 0,-4-4 0 15,7 1 0-15,3-3 0 0,1-2 0 16,-3 0 0-16,4-4 0 0,2-3 0 0,-2-4 0 0,6-5 0 16,2-2 0-16,-4-3 0 0,-1-2 0 0,-3-2 0 15,0-6 0-15,-2 2 0 0,0-4 0 0,-3-2 0 16,-3-4 0-16,6-12 0 0,-4 1 0 0,-1-4 0 16,-1-3 0-16,-2-4 0 0,-3 1 0 0,0 5 0 15,-6 13 0-15,4 4 0 0,-6 3 0 0,0 4 0 16,2 9 0-16,0 3 0 0,0 4 0 0,-2 2 0 15,0 4 0-15,2 3 0 0,0 0 0 0,-12 16 0 16,7 2 0-16,-3 7 0 0,1 3 0 0,-3 5 0 16,3 2 0-16,0 12 0 0,5 3 0 15,-2-3 0-15,2-1 0 0,1-10 0 0,1-3 0 0,5 3 0 16,2-4 0-16,1-3 0 0,2-2 0 0,0-1 0 16,2-3 0-16,0-8 0 0,2-1 0 0,2-4 0 15,0 1 0-15,2-6 0 0,-5-2 0 0,6-4 0 16,-6 0 0-16,5-4 0 0,-4-3 0 0,4-4 0 15,0-7 0-15,-2-5 0 0,-2-1 0 0,2-5 0 16,-4-3 0-16,6-12 0 0,-5 0 0 0,1-3 0 16,-1-9 0-16,-2 6 0 0,1-3 0 0,-7 19 0 15,3 3 0-15,-2 3 0 0,-3 2 0 0,-1 12 0 16,-2 1 0-16,4 6 0 0,-4 0 0 0,-1 5 0 16,1 3 0-16,0 0 0 0,-13 18 0 0,7 8 0 15,-2-2 0-15,0 7 0 0,3 3 0 0,-8 18 0 16,8-3 0-16,-3 3 0 0,7-3 0 0,-3 2 0 15,4-4 0-15,0-11 0 0,4 9 0 0,0-9 0 16,4-4 0-16,-2-4 0 0,4 1 0 0,2-5 0 16,-4-6 0-16,4-3 0 0,0-4 0 0,-2-3 0 15,3-4 0-15,-2-2 0 0,7-4 0 0,-4-1 0 16,4-6 0-16,0-4 0 0,1-3 0 0,3-7 0 16,-4-3 0-16,1-2 0 0,-2-4 0 0,-6 1 0 15,2 2 0-15,0 2 0 0,-7 2 0 0,0 7 0 16,0 1 0-16,-5 0 0 0,-1 6 0 0,0 0 0 15,-3 1 0-15,-1 2 0 0,1 1 0 0,-3 4 0 16,-1 2 0-16,7 1 0 0,-14 5 0 0,5-1 0 16,0 3 0-16,1 1 0 0,-1 0 0 0,3 2 0 15,1-1 0-15,0 4 0 0,2-2 0 0,6 1 0 16,4 2 0-16,2 1 0 0,4-1 0 0,10-1 0 16,3 2 0-16,0-5 0 0,3 4 0 0,1-4 0 15,2-1 0-15,-4 1 0 0,2-3 0 0,-10 0 0 16,-2-2 0-16,-1 1 0 0,-5-3 0 0,-4 2 0 15,-1-1 0-15,-2-1 0 0,-3 3 0 0,-4-1 0 16,-3 0 0-16,-2 1 0 0,-3 1 0 0,-2-2 0 16,1 0 0-16,-3 2 0 0,2-2 0 0,1 1 0 15,-2 0 0-15,4-1 0 0,-1 1 0 0,0-3 0 16,2 1 0-16,4-1 0 0,-4 0 0 0,3 1 0 16,0-2 0-16,4 0-397 0,1-2-187 0,-9 2-73 15,9-2-436-15,-13 0-1182 0,13 0 523 0</inkml:trace>
  <inkml:trace contextRef="#ctx0" brushRef="#br0" timeOffset="10350.18">18661 2817 309 0,'-8'0'506'16,"4"-1"10"-16,4 1 9 0,-10 1 3 0,10-1-12 16,0 0-2-16,0 5-17 0,0-5-20 0,10 5-26 15,-2-3-16-15,4 3-22 0,7-2-23 0,-1 1-28 16,10 0-26-16,5-2-27 0,3 0-25 0,2-1-29 16,17-2-25-16,-2 2-22 0,0-1-78 0,-16 0-130 15,17-2 0-15,-18 1 0 0,-2-1 0 0,3 1 0 16,-7-2 0-16,-1 1 0 0,-10 0 0 0,0-1 0 15,-6 3 0-15,-4-2 0 0,4 1 0 0,-8 0 0 16,3 0 0-16,-4 0 0 0,-4 1 0 0,8 0 0 16,-5-3 0-16,-3 3 0 0,5-1 0 0,-5 1 0 15,0 0 0-15,0 0-524 0,0 11-222 0,0-11-408 16,0 6-1250-16,0-6 553 0</inkml:trace>
  <inkml:trace contextRef="#ctx0" brushRef="#br0" timeOffset="11083.5">20520 2980 423 0,'18'-11'438'0,"-1"1"-15"0,-2 0 5 0,-2 0-5 16,-4-1-4-16,-3 2-13 0,7-3-38 0,-4 3-11 16,-4-1-8-16,-1-1-17 0,-1 1-23 0,-3 3-17 15,-2 1-15-15,-3-1-31 0,0 0-20 0,-5 1-7 16,-2 2-21-16,-3 2-15 0,1-1-3 0,-8 6-13 15,4 0-13-15,-3 3-18 0,3-1 7 0,0 2-15 16,1 1-12-16,2 2-9 0,0 0-2 0,-1 1-26 16,2-1 6-16,5 2-4 0,3 4-11 0,3 2 4 15,3 1-5-15,4-1 2 0,1 1-9 0,3-2-14 16,6 5-48-16,4 1 0 0,2 0 0 0,2 1 0 16,1-4 0-16,1 0 0 0,4 4 0 0,-1-2 0 15,1 3 0-15,2-3 0 0,-2-1 0 0,-3 4 0 16,0-4 0-16,-5 1 0 0,-1-2 0 0,-5 2 0 15,-5-8 0-15,0-3 0 0,-8 0 0 0,2 1 0 16,-6-3 0-16,-3 0 0 0,-1-1 0 0,-4 0 0 16,-8-3 0-16,-8 0 0 0,7-1 0 0,-2-4 0 15,-9-3 0-15,2 0 0 0,1-2 0 0,-1-1 0 16,3-1 0-16,2-3 0 0,3 3 0 0,3-1 0 16,8 2 0-16,0-1 0 0,-2 0 0 0,6 3 0 15,1 0 0-15,1-1 0 0,4 0 0 0,0 2 0 16,4 1 0-16,1-2 0 0,4 1 0 0,-1 3 0 15,-1-1 0-15,2 2 0 0,3-1 0 0,-2 4 0 16,-1-1 0-16,-1-2 0 0,-1 2 0 0,-2 0-132 16,2 0-339-16,-5 2-67 0,3-2-89 0,-5-3-444 15,2 8-1159-15,-2-8 512 0</inkml:trace>
  <inkml:trace contextRef="#ctx0" brushRef="#br0" timeOffset="11815.95">19917 3207 29 0,'0'0'516'0,"0"0"19"0,0 0 6 0,0 0 3 15,-4 3-9-15,4-3-23 0,0 0-17 0,0 0-35 16,0 0-34-16,18-2-38 0,-5 1-38 0,-3 1-37 15,7-4-61-15,2 2-78 0,0-1-115 0,0-1-166 16,3 2-191-16,-3-7-257 0,9 1-307 0,-11 0-934 16,0 1 414-16</inkml:trace>
  <inkml:trace contextRef="#ctx0" brushRef="#br0" timeOffset="12799.13">21076 3491 49 0,'2'1'540'16,"-2"-1"9"-16,0 0 22 0,0 0 0 0,0 0-18 15,-21-7-10-15,15 5-30 0,-4-3-27 0,3 2-27 16,-2-3-27-16,0 2-22 0,4-1-31 0,0-2-29 15,0 1-27-15,-3-1-27 0,6-1-31 0,-2-3-17 16,0-1-19-16,0-1-18 0,0-4-13 0,3-1-182 16,-3 0-16-16,4-2 0 0,-2-5 0 0,2 0 0 15,2-4 0-15,0 1 0 0,0-1 0 0,3-5 0 16,3-12 0-16,3 0 0 0,-3-1 0 0,7 0 0 16,-2 1 0-16,-4 13 0 0,1-1 0 0,-2 4 0 15,0 1 0-15,-3 10 0 0,-4 7 0 0,2 0 0 16,-1 1 0-16,3 4 0 0,-4 0 0 0,1 4 0 15,-2 3 0-15,0 0 0 0,0 0 0 0,-9 22 0 16,4-1 0-16,-3 4 0 0,-1 4 0 0,4 4 0 16,-4 15 0-16,4-1 0 0,-3 0 0 0,2 0 0 15,3-1 0-15,-3-1 0 0,5 1 0 0,2-12 0 16,-1 2 0-16,5-2 0 0,-4 1 0 0,6-2 0 16,-1-3 0-16,3-2 0 0,4-3 0 0,-3-2 0 15,2-7 0-15,0-2 0 0,-3-4 0 0,5-1 0 16,-3-2 0-16,1-3 0 0,8-2 0 0,-1-2 0 15,-6-1 0-15,4-5 0 0,-3-2 0 0,3-3 0 16,2-6 0-16,-1-3 0 0,-1-5 0 0,-3-1 0 0,-3-3 0 16,-2-2 0-16,-1 1 0 0,-3 2 0 15,-1 1 0-15,-4 8 0 0,0 1 0 0,-1 1 0 16,-1 4 0-16,-3 1 0 0,1 3 0 0,-3 2 0 16,0 3 0-16,-3 1 0 0,5 2 0 0,5 1 0 0,-13 5 0 15,8-2 0-15,1 2 0 0,-1 1 0 0,4 2 0 16,-2 0 0-16,6 2 0 0,1 0 0 0,1 1 0 15,3-3 0-15,2 2 0 0,5 0 0 16,4-3 0-16,-1 0 0 0,3-2 0 0,0-2 0 16,-1 0 0-16,1-1 0 0,-2 0 0 0,-1 1 0 0,0 0 0 15,-4-3 0-15,-2 2 0 0,-5-1 0 16,0 0 0-16,-2 3 0 0,0-1 0 0,-2 2 0 16,-1 1 0-16,-1 4 0 0,-2-1 0 0,-3 2 0 15,2 0 0-15,-1 1 0 0,1 1 0 0,-1 3 0 0,3-4 0 16,-1-1 0-16,2-1 0 0,0 1 0 15,3-1 0-15,1 0 0 0,4-2 0 0,0-2 0 16,1 0 0-16,4-4 0 0,3 1 0 0,-2-2 0 0,2-2 0 16,2-2 0-16,-1-3 0 0,-1 1 0 0,2-1 0 15,-4-1 0-15,0-3 0 0,0 0 0 0,-1-2 0 16,-2 0 0-16,1-2 0 0,-4 1 0 0,-1 5 0 16,0-2 0-16,0 5 0 0,-4-1 0 0,1 3 0 15,-3-2 0-15,0 3 0 0,-2 2 0 0,0 0 0 16,0 0 0-16,0 0 0 0,-8 14 0 0,5-5 0 15,-2 2 0-15,1-1 0 0,1 0 0 0,-1 4 0 16,3-2 0-16,0 0 0 0,2 0 0 0,4 0 0 16,-1-1 0-16,6-3 0 0,0-1 0 0,2 1 0 15,-2-3 0-15,0-2 0 0,2-1 0 0,-1 0 0 16,1-4 0-16,-4 0 0 0,-1 0 0 0,1-4 0 16,-3 0 0-16,0-3 0 0,-3 0 0 0,-2-2 0 15,-3-6 0-15,-2 3 0 0,-3-3 0 0,-2-1 0 16,-7-6 0-16,-3 2 0 0,-1 0 0 0,-4 3 0 15,-3-1 0-15,-2 1 0 0,0-3-181 0,-19-2-396 16,3 2-131-16,-2-1-414 0,1 1-1214 0,0 1 538 16</inkml:trace>
  <inkml:trace contextRef="#ctx0" brushRef="#br0" timeOffset="12967.02">21103 3031 160 0,'0'0'411'0,"-5"-4"15"0,5 4 20 0,0 0 19 0,9-7-13 15,5 3-22-15,-2 1-34 0,7 0-36 0,10 0-41 16,0-1-36-16,7 0-51 0,0 2-78 0,4 0-118 16,17-1-119-16,-3 1-147 0,1 2-172 0,-4-3-241 15,1-2-696-15,-12 7 308 0</inkml:trace>
  <inkml:trace contextRef="#ctx0" brushRef="#br0" timeOffset="14050.69">22380 3196 45 0,'10'3'430'16,"3"-3"42"-16,1 0 15 0,-2-3 11 0,0 2-5 15,-2-2-6-15,2-2-20 0,1-1-18 0,-2 1-26 0,1-2-26 16,-5 0-19-16,2 0-17 0,-1-1-24 0,-2 3-28 16,-2 1-30-16,-3-3-25 0,3 3-23 0,-8-1-31 15,4 5-20-15,-10-3-20 0,-2 3-10 0,-4 2-21 16,-6 4-13-16,-6 2-10 0,3 2-17 0,-2 3-3 15,1 2-13-15,3 3-7 0,3-2-27 0,6-3-39 16,1 1 0-16,4-3 0 0,5 3 0 0,-1-3 0 16,5-1 0-16,5-1 0 0,0-1 0 0,4-2 0 15,3 0 0-15,6-1 0 0,1-5 0 0,-1-1 0 16,2-3 0-16,7 0 0 0,-8-3 0 0,3 1 0 16,2-5 0-16,-6 2 0 0,1-1 0 0,-1 1 0 15,-5 0 0-15,-1 2 0 0,-1 1 0 0,-3 1 0 16,-2 2 0-16,-2 0 0 0,2 0 0 0,-6 3 0 15,0 0 0-15,9 9 0 0,-7 1 0 0,-1 6 0 16,-1 9 0-16,0 3 0 0,-3 5 0 0,-1 13 0 16,2 0 0-16,-3 2 0 0,-2 3 0 0,1 2 0 15,0 1 0-15,-1 3 0 0,-3-2 0 0,6-3 0 16,-1 1 0-16,-3-1 0 0,4-3 0 0,-1-13 0 16,-1 0 0-16,-2-3 0 0,3 0 0 0,0-1 0 15,-4-6 0-15,4-8 0 0,3-3 0 0,-2-2 0 16,1-7 0-16,-3 0 0 0,1-2 0 0,-5-2 0 15,-2-3 0-15,2-3 0 0,-8-4 0 0,1-3 0 16,-3-4 0-16,1-7 0 0,-2-2 0 0,3-3 0 16,3-2 0-16,2-6 0 0,2-8 0 0,9-8 0 15,6 0 0-15,5-4 0 0,10 3 0 0,9-2 0 16,8 4 0-16,4 4 0 0,2 1 0 0,7 6 0 16,3 4 0-16,-1 0 0 0,1 5 0 0,-1 1 0 15,2 1 0-15,-1 6 0 0,-1-3 0 0,-6 3 0 16,-11 4 0-16,-4 2 0 0,-4-1 0 0,-1 3 0 15,-2-3 0-15,-7 5 0 0,-4 1 0 0,-4 1 0 16,-2 0 0-16,0 1 0 0,-5 1 0 0,-1 2 0 16,-3 1 0-16,-3 1 0 0,-3 0 0 0,-4 4 0 15,-6 2 0-15,-1 5 0 0,-6 2 0 0,-1 3 0 16,4 1 0-16,-3 2 0 0,4 0 0 0,5-1 0 16,2 0 0-16,-1 0 0 0,5 2 0 0,0-3 0 15,3 2 0-15,3-6 0 0,1 2 0 0,2 0 0 16,2-4 0-16,2 1 0 0,0 0 0 0,3-5 0 15,3 1 0-15,1 0 0 0,-3-4 0 0,7 0 0 16,-1-4 0-16,0 0 0 0,6-2 0 0,-5-6 0 16,2 0 0-16,0-1 0 0,1 1 0 0,-3 0 0 15,-2 4 0-15,-2 0 0 0,-2 1 0 0,-1 4 0 16,-2-3 0-16,1 3 0 0,-3 1 0 0,-2 2 0 16,0 0 0-16,0 0 0 0,11 10 0 0,-9-3 0 15,1 1 0-15,0 0 0 0,0 3 0 0,4-1 0 16,0-2 0-16,-2 1 0 0,3 0 0 0,1-3 0 15,0 0 0-15,1 0 0 0,2-3 0 0,1-2 0 16,-1-2 0-16,7-2 0 0,-1-4 0 0,-1-1 0 16,1-3 0-16,-3-1 0 0,4-8 0 0,-1 1 0 15,-1-4 0-15,1 0 0 0,0-5 0 0,-2-2 0 16,-2-2 0-16,2-2 0 0,4-14 0 0,-1 0 0 16,-6-2 0-16,4 3 0 0,-7 0 0 0,-2 16 0 15,-2 1 0-15,-2 12 0 0,-3 1 0 0,0 5 0 16,1 2 0-16,-2 4 0 0,-3 1 0 0,-1 4 0 15,4 1 0-15,-15 11 0 0,2 4 0 0,-1 7 0 16,1 3 0-16,-4 7 0 0,2 13 0 0,1 1 0 16,3 0 0-16,0 0 0 0,8-11 0 0,-5 15 0 15,7-1 0-15,1-4 0 0,1-10 0 0,4-1 0 16,3-1 0-16,0-1 0 0,1-4 0 0,3-4 0 16,-3-6 0-16,4-4 0 0,-2-1 0 0,1-5 0 15,-2-1 0-15,4-5 0 0,-1-1 0 0,5-5 0 16,-5-1 0-16,3-7 0 0,0-1 0 0,2-12-45 15,-1 2-561-15,-1-9-104 0,0-1-429 0,-3 0-1233 16,1 1 545-16</inkml:trace>
  <inkml:trace contextRef="#ctx0" brushRef="#br0" timeOffset="14450.09">23719 3122 3400 0,'0'0'361'0,"0"0"-65"0,0 0 53 0,-11-8 14 15,11 8 8-15,0 0-10 0,-5-5-11 0,2 2-28 16,3 3-25-16,-5-2-13 0,5 2-13 0,-1-4-19 0,1 4-20 15,0 0-19-15,0 0-20 0,0 0-23 16,23 2-64-16,-9-1-106 0,4 0 0 0,3 0 0 16,-1 0 0-16,9-1 0 0,2 3 0 0,-3-3 0 15,0 0 0-15,-6 1 0 0,-3 0 0 0,-3-1 0 16,-2-1 0-16,-3 1 0 0,-4 0 0 0,1 0 0 16,-2 0 0-16,-6 0 0 0,9 0 0 0,-9 0 0 15,0 0 0-15,0 0 0 0,0 0 0 0,-18 9 0 16,8-4 0-16,-3 2 0 0,-4 4 0 0,-1 0 0 15,0 1 0-15,-7 1 0 0,3 4 0 0,-2 0 0 16,0 0 0-16,5-1 0 0,6-2 0 0,-3-1 0 0,1 2 0 16,3-3 0-16,3-2 0 0,1 0 0 15,3-1 0-15,4-2 0 0,-2 2 0 0,6 2 0 16,-1-4 0-16,7 0 0 0,2 1 0 0,6-4 0 16,3 4 0-16,0-2 0 0,3-4 0 0,6 4 0 15,1-3 0-15,-1-3 0 0,0 3 0 0,-2-3 0 0,-5 0 0 16,-1 1 0-16,-9-1 0 0,2-1 0 15,-2 2 0-15,-1-2 0 0,-2-1 0 0,-2-1 0 16,-2-1 0-16,-4 0 0 0,2 1 0 0,-3-3-383 16,-3-1-118-16,-3 0-76 0,-6-6-545 0,1-1-1215 15,-6-5 537-15</inkml:trace>
  <inkml:trace contextRef="#ctx0" brushRef="#br0" timeOffset="14616.92">23567 2970 557 0,'-2'-10'583'0,"0"2"-5"0,4-2-21 16,0 0-23-16,3 2-23 0,5-2-21 0,7 3-34 15,1 1-37-15,9-3-54 0,-8 5-37 0,14-1-57 16,4-1-83-16,-2 3-91 0,-1 0-128 0,2 2-157 16,-4-3-186-16,-3 1-517 0,5 0-964 0,-4-2 427 15</inkml:trace>
  <inkml:trace contextRef="#ctx0" brushRef="#br0" timeOffset="15382.7">25253 2934 53 0,'8'-9'252'0,"-3"5"7"0,0-3 5 16,-2 1 10-16,1 3 9 0,0-3 5 0,-4 2 7 0,2 0 5 16,1 1 10-16,-3-2-2 0,2 0-10 15,-4-1-15-15,1 1-14 0,-1-2-10 0,-4 1-14 16,0-1-14-16,-5 1-21 0,-5-3-17 0,-3 5-9 15,-3-1-4-15,2 3-12 0,-8 2-8 0,-6 2-13 16,5 3-5-16,0 3-8 0,-1 0-4 0,5 2-13 16,6 1-4-16,2 1-4 0,2 1-7 0,3 3 0 15,3 6-9-15,5-2-4 0,3-2 3 0,5 6-9 16,2 0-1-16,7 0-7 0,5-4-4 0,0 0-3 16,5 2-6-16,0-2-13 0,1-1-7 0,2-1 2 15,-4 1-7-15,-1 1-4 0,-2-2-5 0,-1 2-1 0,-4-2-1 16,-3-3-6-16,-4 2-1 0,0-1-2 0,-2 3 2 15,-5-3-3-15,-2 2 1 0,-1-2 5 16,-5 0 2-16,-1-2 4 0,-5 1-6 0,-3-5 9 16,2 1-6-16,-9 1 3 0,3-4-5 0,-7-4-2 15,8 1-3-15,-8-2 2 0,7-1 7 0,-2-5 3 16,4 1-8-16,1-4 1 0,0 0-2 0,1-3 6 0,4 0-19 16,-2-1-8-16,10 0 0 0,-5-4 0 15,1 1 0-15,5-4 0 0,4 0 0 0,0 6 0 16,3 0 0-16,1-1 0 0,-2 1 0 0,2 2 0 15,4 1 0-15,-5 2 0 0,3 2 0 0,-2 1 0 0,2 2 0 16,-3-1 0-16,-3 2 0 0,12 6 0 0,-11 0 0 16,3 1 0-16,0 1 0 0,-3 0 0 15,2 3 0-15,-2-1 0 0,-1 1 0 0,4-1 0 16,-4 1-71-16,3 0-50 0,-2-3-40 0,0 1-41 16,3-3-49-16,0 1-60 0,0-2-54 0,-2 0-76 0,6-2-98 15,-4-1-417-15,2 0-1033 0,3 0 457 0</inkml:trace>
  <inkml:trace contextRef="#ctx0" brushRef="#br0" timeOffset="17166.96">25643 3043 47 0,'0'0'147'15,"-2"-3"-19"-15,2 3-8 0,0 0-19 0,0 0-8 16,0 0-2-16,0 0 7 0,0 0 8 0,0 0 10 16,0 0 13-16,0 0 18 0,-3-2 14 0,3 2 15 15,0 0 15-15,0 0 8 0,0 0 18 0,0 0 15 16,0 0 16-16,0 0 7 0,0 0 17 0,0-6-9 16,0 6-11-16,0-5-6 0,0 5-3 0,0 0-4 15,2-6-1-15,-2 2 2 0,1 1-2 0,-1-2-6 0,0 0 0 16,0 0-5-16,2 0 13 0,-2 0-10 15,2-2-1-15,-2 3 2 0,1-2-3 0,-1 3-4 16,0 3-3-16,2-8-6 0,-2 6-11 0,0 2-12 16,1-5-139-16,-1 5-53 0,0 0 0 0,0 0 0 15,0 0 0-15,0 0 0 0,0 0 0 0,-1 18 0 16,2-6 0-16,-2 6 0 0,3 8 0 0,-6 3 0 16,4 2 0-16,-1 1 0 0,0 1 0 0,-2 2 0 15,2 1 0-15,-5 10 0 0,3-11 0 0,-1-3 0 16,3 4 0-16,0-4 0 0,-1 1 0 0,4-7 0 0,-4 2 0 15,5-3 0-15,0-7 0 0,-3-1 0 16,0 1 0-16,2-7 0 0,1 0 0 0,-2-1 0 16,4-3 0-16,-2-1 0 0,-1-1 0 0,3-2 0 0,-1-3 0 15,-4 0 0-15,10-5 0 0,-2 0 0 16,0-3 0-16,-2-4 0 0,3 0 0 0,6-13 0 0,-6 1 0 16,2 1 0-16,1-5 0 0,-3 0 0 0,5-3 0 15,-1 1 0-15,-4 0 0 0,1 3 0 0,-1 9 0 16,-2 3 0-16,-1 0 0 0,-1 3 0 0,0 4 0 15,-1 3 0-15,-3-1 0 0,3 4 0 0,-4 2 0 16,0 0 0-16,10 9 0 0,-3 1 0 0,-1 6 0 16,1 1 0-16,2 7 0 0,-2-2 0 0,3 4 0 15,-1 1 0-15,2-2 0 0,1 1 0 0,-3-4 0 16,5 0 0-16,-5-5 0 0,0 0 0 16,0-2 0-16,1 0 0 0,2-1 0 0,-3-5 0 0,1-3 0 15,-1 3 0-15,-1-4 0 0,-1-3 0 0,1 2 0 16,-3-4 0-16,3-1 0 0,-2-2 0 0,2-1 0 15,0-4 0-15,-3 0 0 0,1-4 0 16,-2-5 0-16,2-1 0 0,-1-10 0 0,-2-1 0 16,1-1 0-16,0-4 0 0,0 0 0 0,-1-14 0 0,-1 14 0 15,0 2 0-15,-2-2 0 0,0 2 0 0,0 3 0 16,-2 0 0-16,2 5 0 0,-3 8 0 0,2 1 0 16,0 5 0-16,1-3 0 0,-2 3 0 0,4 5 0 15,-2-2 0-15,0 1 0 0,-2 1 0 0,4 1 0 16,-2 4 0-16,0 0 0 0,0 0 0 0,0 0-135 15,0 0-668-15,1 22-407 0,-1-12-1309 0,4 0 580 16</inkml:trace>
  <inkml:trace contextRef="#ctx0" brushRef="#br0" timeOffset="17915.84">26523 3080 399 0,'4'-11'575'0,"-3"-1"27"16,2 3 9-16,1-1 4 0,-2 3-7 0,2 0-13 15,-4-2-35-15,1 4-43 0,-1 1-44 0,0 0-57 16,0 4-39-16,0 0-19 0,0 0-12 0,0 0-14 16,-1 20-20-16,-2-3-23 0,1 1-83 0,-3 9-206 15,2 3 0-15,-2 1 0 0,1 0 0 0,-1 0 0 16,3 4 0-16,-2-2 0 0,1 0 0 0,-3 0 0 15,2-5 0-15,4-1 0 0,-4-2 0 0,3-6 0 16,-3-1 0-16,3-2 0 0,0-5 0 0,1 0 0 16,-2-4 0-16,1 0 0 0,0-1 0 0,1-3 0 15,0-3 0-15,0 5 0 0,0-5 0 16,0 0 0-16,0 0 0 0,-3-19 0 0,-1 7 0 0,4-5 0 16,0-2 0-16,0-8 0 0,3-5 0 0,-6 0 0 15,3-15 0-15,3 12 0 0,1-13 0 0,0-3 0 16,-2 19 0-16,2 2 0 0,0 1 0 0,2 5 0 15,-1 4 0-15,0 3 0 0,-2 5 0 0,1 3 0 16,-2 3 0-16,1-1 0 0,0 2 0 0,-1 3 0 16,2 0 0-16,-4 2 0 0,13 8 0 0,-6 1 0 15,2 4 0-15,3 2 0 0,-5 5 0 0,2-2 0 16,5 8 0-16,-5-2 0 0,0 1 0 0,0 1 0 16,0-1 0-16,0-1 0 0,-4-5 0 0,3-2 0 15,-3-1 0-15,0 0 0 0,-1-4 0 0,1 2 0 16,0-3 0-16,0-2 0 0,-5-2 0 0,4-1 0 15,-1-1 0-15,-1-3 0 0,1 1 0 0,-3-3 0 16,9-1 0-16,-4-5 0 0,5-1 0 0,-1-6 0 16,3-3 0-16,4-7 0 0,2 0 0 0,-1-5 0 15,4-1 0-15,6-12 0 0,-4-1 0 0,-2 16 0 16,-2-3 0-16,-5 6 0 0,2 1 0 0,-5 5 0 16,0 2 0-16,-2 1 0 0,-1 3 0 0,-2 1 0 15,-1 2 0-15,2 4 0 0,-3-2 0 0,-2 1 0 16,2 2 0-16,-1 0 0 0,-3 3 0 0,0 0 0 15,0 0 0-15,7 8 0 0,-5 2 0 0,0 1 0 16,1 5 0-16,-1 3 0 0,-2 7 0 0,0-1 0 16,0 2 0-16,-2 3 0 0,0-2 0 0,1 3 0 0,-1-1 0 15,0 2 0-15,2 1 0 0,-4-3 0 16,3 0 0-16,1 0 0 0,-1-2 0 0,-2-2 0 16,5-7 0-16,-2-1 0 0,2-1 0 0,-1 0 0 15,-1-5 0-15,4-2 0 0,-4-1 0 0,2-2 0 16,0-1 0-16,3 1 0 0,-2-5 0 0,4 0 0 0,-3-3 0 15,5 1-55-15,1-3-620 0,-1-7-569 16,3 3-1347-16,3-4 596 0</inkml:trace>
  <inkml:trace contextRef="#ctx0" brushRef="#br0" timeOffset="18068.82">27629 3362 28 0,'4'-5'273'0,"-3"3"-78"0,-1 2-111 16,4-4-116-16,-4 4-60 0,0 0-98 0,0 0 43 15</inkml:trace>
  <inkml:trace contextRef="#ctx0" brushRef="#br0" timeOffset="18750">24779 3843 286 0,'-8'2'422'0,"8"-2"35"0,0 0-11 15,-4 0 5-15,4 0-10 0,0 0-10 0,-6 1-17 16,6-1-14-16,0 0-14 0,0 0-12 0,0 0-14 15,0 0-8-15,0 0 10 0,0 0-3 0,0 0-10 16,19 4-6-16,-11-1-6 0,2-3-15 0,5 2-14 16,6 0-8-16,8 1-18 0,8 0-273 0,0-2-9 15,17 0 0-15,7 1 0 0,-1 2 0 0,7-1 0 16,26 4 0-16,0-10 0 0,-1 8 0 0,0 0 0 16,0-4 0-16,2 0 0 0,3-1 0 0,-3-1 0 15,2 2 0-15,0 0 0 0,1 0 0 0,-3-1 0 16,0-1 0-16,-30 2 0 0,27-1 0 0,-26 0 0 0,0-1 0 15,-7 0 0-15,-1 0 0 0,-5-3 0 16,-13 2 0-16,-7 2 0 0,-1-2 0 0,-10-1 0 16,0 0 0-16,-5 1 0 0,-2-1 0 0,-5 1 0 15,-2 1 0-15,-1-1 0 0,0 1 0 0,-6 1 0 16,5 0 0-16,-5 0 0 0,0 0 0 0,8 0 0 16,-8 0 0-16,0 0 0 0,0 0 0 0,-18 6-296 15,9-2-1021-15,-5 0-1425 0,-5 0 632 0</inkml:trace>
  <inkml:trace contextRef="#ctx0" brushRef="#br0" timeOffset="19250.16">24725 4137 342 0,'-8'-2'437'0,"-2"2"28"0,10 0 2 0,-9-1-13 16,5 2-15-16,4-1-10 0,-6 2-9 0,6-2 2 15,0 0-7-15,0 0-7 0,0 0-10 0,18 4-18 16,-4-3-8-16,4 2-17 0,4-2-13 0,12 1-15 15,3 0-14-15,19 6-19 0,8-3-13 0,27-4-14 16,-26 1-103-16,36 3-164 0,-1 1 0 0,-1-1 0 0,1-2 0 16,5-1 0-16,0-2 0 0,3 0 0 15,0 0 0-15,0-4 0 0,2 2 0 0,-4-2 0 16,0-3 0-16,-3 0 0 0,-5-2 0 0,-2 4 0 0,-31-1 0 16,2 1 0-16,0 1 0 0,-8-1 0 0,4 0 0 15,-10 1 0-15,-3-2 0 0,-13 1 0 0,0 1 0 16,-7 2 0-16,-2-3 0 0,-9 5 0 15,0-3 0-15,-6 2 0 0,1 1 0 0,-4 0 0 0,4 0 0 16,-5 1 0-16,0 0 0 0,1 2 0 0,2 0 0 16,-2 0 0-16,0 2 0 0,-2-2 0 0,2 1 0 15,-2 0 0-15,1 0 0 0,-3 1 0 16,1-3 0-16,-3 3 0 0,1-4 0 0,-3 0 0 0,2 1 0 16,-4-2 0-16,0 0 0 0,0 0-1366 0,0 0-1478 15,0 0 654-15</inkml:trace>
  <inkml:trace contextRef="#ctx0" brushRef="#br0" timeOffset="19416.59">27634 4212 398 0,'-5'1'595'0,"5"-1"-60"0,-9 1-45 0,9-1-46 16,0 0-44-16,-8-2-54 0,8 2-84 0,0 0-102 15,0 0-138-15,0 0-173 0,-6 4-433 0,6-4-632 16,0 0 280-16</inkml:trace>
  <inkml:trace contextRef="#ctx0" brushRef="#br0" timeOffset="22048.8">8239 1496 3309 0,'5'3'86'0,"-4"-2"-89"0,3 4 26 0,0-2-24 0,1 2 22 16,-1 4 21-16,1-1 18 0,1 0 5 0,2 2 1 15,-2 0 4-15,5 3 11 0,-4-2-15 16,2 3 34-16,0 3 0 0,1 1-1 0,4 7-1 0,2 0 6 16,-1 1-2-16,0 1 2 0,-2-1 11 15,0 1-1-15,1-2 3 0,-1 0-1 0,-2-2-8 16,0-6 4-16,-1 0 2 0,0-4-9 0,0 0 2 0,-2-2 14 16,3-4 3-16,1-3 14 0,7-1 6 0,12-10 7 15,1-7-12-15,20-11-4 0,22-23-1 0,4-1-5 16,4-4 8-16,7-2-16 0,6-6-12 0,-3-2-2 15,6 1-2-15,5 2-9 0,0 0-20 16,-1 0-5-16,-6 3-3 0,-1 3-10 0,-8 2-6 16,-6 8-3-16,-24 15-1 0,-7 3-6 0,-2 2-3 15,-16 9-6-15,-4 2 6 0,-2 2-14 0,-15 3 5 16,1 3-5-16,-2-1-8 0,-5 2 12 0,2 3-29 0,-4-2 0 16,-3 3 0-16,0 0 0 0,0 0 0 15,0 0 0-15,0 0 0 0,0 0 0 0,-3 16-54 16,-1-13-73-16,1 3-47 0,2 1-55 0,1-1-43 15,-2 1-57-15,4 0-62 0,-2 2-69 0,4 0-87 16,1-2-388-16,0 2-1013 0,1-1 449 0</inkml:trace>
  <inkml:trace contextRef="#ctx0" brushRef="#br0" timeOffset="35816.07">2682 6081 2948 0,'0'-4'315'0,"-1"-3"-182"0,-1 2-56 0,0 0 7 0,-1 2 39 16,1-1 9-16,0 0 3 0,1 0-3 0,1 4-12 15,-4-4 3-15,4 4-2 0,-5-3-17 0,5 3-9 16,-3-3-13-16,3 3-3 0,-2-3-8 0,2 3-18 15,0 0-19-15,0 0-40 0,-10-3-63 0,5 3-115 16,-9 0-138-16,-4-1-408 0,-5 4-792 0,-5-3 351 16</inkml:trace>
  <inkml:trace contextRef="#ctx0" brushRef="#br0" timeOffset="37332.75">860 3786 372 0,'1'-11'469'0,"-2"4"1"0,1-3-8 0,-3 1-8 0,3-1-15 15,0 3-17-15,-1 0-11 0,1-1-22 0,0 4-17 16,0 4-23-16,1-11-31 0,-1 11-39 0,0 0-29 16,0 0-26-16,0 0-11 0,0 0-9 0,-8 40-14 15,5-12-16-15,-5 3-33 0,4 4-2 16,-5 12-11-16,-1 0-10 0,2-11-21 0,3 12-3 0,0-11-12 16,-2 7-16-16,6-12-2 0,0-2-8 15,1-5-7-15,2-6-1 0,1-3-6 0,-3-6-2 0,0 0-4 16,1-3 22-16,2-5 28 0,-2-2 18 0,-1 0 5 15,9-12 6-15,-5-2-57 0,5-4-58 16,-4-6 0-16,-1-6 0 0,1 2 0 0,-1-4 0 0,4-5 0 16,-6 2 0-16,6-13 0 0,-7 1 0 15,3 3 0-15,-3 12 0 0,3 5 0 0,0 2 0 16,-2 8 0-16,-2 7 0 0,2 0 0 0,-2 6 0 16,1 1 0-16,-1 3 0 0,0 0 0 0,19 19 0 0,-2 2 0 15,-5 7 0-15,3 3 0 0,2 3 0 0,5 10 0 16,-3 1 0-16,3-2 0 0,-3-12 0 15,-2 0 0-15,5-1 0 0,-7 2 0 0,7-5 0 16,-7-3 0-16,0-1 0 0,-2-9 0 0,-4-4 0 16,-1-1 0-16,-3-1 0 0,1-5 0 0,-1-3 0 15,-5 0 0-15,9-7 0 0,-4-1 0 0,-1-5 0 16,3-4 0-16,-1-10 0 0,2-1 0 0,-5-1 0 16,0-7 0-16,6-13 0 0,-3-1 0 0,2-1 0 15,-3-5 0-15,3 9 0 0,-7 16 0 0,3 2 0 16,1 10 0-16,-4 3 0 0,-1 6 0 0,3 0 0 15,-2 4 0-15,3 5 0 0,-4 1 0 0,0 0 0 16,9 22 0-16,-5-4-158 0,5 1-192 0,-4 9-59 16,-1 1-54-16,2 3-53 0,2-4-56 0,1 5-383 15,0-4-1032-15,-2 1 457 0</inkml:trace>
  <inkml:trace contextRef="#ctx0" brushRef="#br0" timeOffset="38950.03">1478 4182 216 0,'4'1'341'0,"0"3"28"0,-4-4-2 0,5 2 9 15,-5-2-10-15,0 0-2 0,0 0-15 0,14-8-19 16,-9 2-13-16,3-4-17 0,1 1-14 0,0-5-14 16,0 0-3-16,-3-1-6 0,3 1-7 0,-4 0-8 15,1-3-13-15,-3 5-13 0,0 0-11 0,0 1-1 16,-1 0-14-16,-2 4-19 0,-3 4-20 0,3 3-9 16,-10-5-22-16,10 5-30 0,-20 8 5 0,8 1-13 15,-2 4-14-15,-4 6-5 0,0 3-7 0,4-1-1 16,1 2-13-16,7-5-7 0,2 1-5 0,4 0 5 15,4 1-6-15,2-5 2 0,7-1-4 16,0-2-10-16,2-2-3 0,6-3 3 0,0-3-4 0,9-3-6 16,-1-7 3-16,3 0 4 0,0-6-5 0,-4-7 3 15,-1 2-2-15,1-2 4 0,-2-5 1 0,-6-2 0 16,2-1-1-16,-4-3 3 0,-2-1-3 0,3-14 12 16,-6 1-3-16,0-2 0 0,-7 11-29 0,2-14 0 15,-4 15 0-15,-4-1 0 0,0 4 0 0,0 3 0 16,0 10 0-16,-3 2 0 0,2 5 0 15,1 2 0-15,-1 4 0 0,-3 4 0 0,4 1 0 16,0 0 0-16,-14 19 0 0,1 4 0 0,2 7 0 0,1 2 0 16,0 3 0-16,0 11 0 0,1 0 0 0,2 0 0 15,4 2 0-15,2-12 0 0,1 0 0 0,4-1 0 16,0-1 0-16,6-2 0 0,-1-3 0 16,4-4 0-16,-1-2 0 0,1-9 0 0,1-3 0 15,0-3 0-15,0-1 0 0,4-6 0 0,1-1 0 16,-2-3 0-16,-3-2 0 0,3-2 0 0,-1-4 0 0,0-2 0 15,-4-1 0-15,4-8 0 0,-2-3 0 0,-3 0 0 16,-2 1 0-16,0 6 0 0,-3-1 0 16,1 3 0-16,-6 5 0 0,3 2 0 0,-3 2 0 15,3 1 0-15,-4 2 0 0,0 4 0 0,0 0 0 16,0 0 0-16,-4 19 0 0,3-1 0 0,-4 0 0 16,1 7 0-16,-2-1 0 0,3 1 0 0,-2-4 0 15,5 2 0-15,0-3 0 0,1-3 0 0,4-4 0 0,-1-2 0 16,1-2 0-16,3 4 0 0,-3-9 0 0,4-1 0 15,1-2 0-15,2-1 0 0,-12 0 0 16,24-6 0-16,-6 0 0 0,-7 0 0 0,5-5 0 16,-3-1 0-16,1 1 0 0,0-2 0 0,-8 1 0 15,3-1 0-15,4 0 0 0,-7 4 0 0,2 0 0 16,-3 0 0-16,0 4 0 0,-3 1 0 0,-2 4 0 16,8-7 0-16,-8 7 0 0,0 0 0 0,0 0 0 15,0 0 0-15,13 13 0 0,-9-2 0 0,-4-1 0 16,2 2 0-16,2-2 0 0,-4 3 0 0,3-2 0 15,-1 1 0-15,2-2 0 0,-1-3 0 0,1 1 0 16,-2-3 0-16,2 0 0 0,-4-5 0 0,10 3 0 16,-10-3-15-16,0 0-1 0,21-6 1 0,-10 2 1 15,-1-3 5-15,1-1-4 0,1-3 6 0,1-3 0 16,2 1 1-16,3-8-7 0,0 0 7 0,-1-1 2 16,-3 8 6-16,0-1 6 0,0 2-2 0,-1 0-13 15,-4 4 13-15,-3 4 9 0,1 1-6 0,-2 0-2 16,-5 4 4-16,9 1 9 0,-9-1 3 0,6 11 2 15,-6 0-25-15,2 1 0 0,-2 0 0 0,0 6 0 16,0-1 0-16,0 0 0 0,3 0 0 0,-2-3 0 16,-1-1 0-16,3 0 0 0,1-3 0 0,0 0 0 15,1-3 0-15,0-2-4 0,1-1-16 0,1-1 6 16,3-2-24-16,-10-1 5 0,22-1 1 0,-11-3-5 16,1-1 13-16,0-1 0 0,-3-2-1 0,1-2 6 15,-1 3 2-15,-1-5 4 0,1-2-3 0,-5-2 8 16,-3-2 0-16,-2 0-3 0,1 0 6 0,-8 1 1 15,6-2-7-15,-6 5 17 0,0 3-3 0,-1 1 14 16,3 2 3-16,-3 3 14 0,1-2 0 0,1 3 4 16,2 0-9-16,5 4-11 0,-8-4 3 0,8 4-16 15,0 0 8-15,0 0 7 0,0 0 11 0,0 0-3 16,0 0-5-16,0 0 0 0,28 1-23 0,-28-1 0 16,24 3 0-16,-7-1 0 0,2 0 0 0,2 2 0 15,-3 0 0-15,1 0 0 0,-1 2 0 0,1 0 0 16,-4 0 0-16,2 4 0 0,0-2 0 15,-1 3 0-15,-1 2 0 0,-1-1 0 0,-1 3 0 0,1-4 0 16,-5 2 0-16,0 1 0 0,-4-3 0 0,-1 1-29 16,-4-4-21-16,3 3 4 0,-6-1 2 0,2-3 4 15,-3 0 8-15,-1 0 6 0,0-1 0 0,0-1 3 16,5-5 4-16,-13 5 5 0,5-5 8 0,8 0 11 16,0 0 20-16,-19-3-4 0,19 3-2 15,-8-8 5-15,6 1-7 0,2-4 1 0,3-1 5 16,4-7-6-16,3-5-4 0,7-2-4 0,2-17-7 0,0 15 18 15,10-12-11-15,0-7-10 0,0 8 5 0,-1-1 3 16,-9 13-11-16,3 1 29 0,1 2 3 16,-9-1 23-16,0 9-28 0,-5 0-23 0,-2 6 0 15,-1 1 0-15,0 0 0 0,-2 3 0 0,-1 3 0 16,-3 3 0-16,3-5 0 0,-3 5 0 0,0 0 0 16,-2 21 0-16,-2-7 0 0,-1 6 0 0,0 6 0 15,1 2 0-15,-1 1 0 0,1 1 0 0,-2 5 0 0,-2-2 0 16,3 1 0-16,5-3 0 0,-4 0 0 15,3-3 0-15,-3-2 0 0,4 0 0 0,0-10 0 16,0 2 0-16,1-6 0 0,3 0 0 0,-1-4 0 16,2 0 0-16,-3-1 0 0,5-5 0 0,-7-2 0 15,13 3 0-15,-13-3 0 0,20-7 0 0,-10-2 0 16,7 0 0-16,-4-6 0 0,3 2 0 0,3-9 0 16,-1 2 0-16,0-1 0 0,-5 6 0 0,-3-2 0 15,4 1 0-15,-5 3 0 0,-1 1 0 0,-3 2 0 16,1 2 0-16,-2 0 0 0,0 2 0 0,0 3 0 15,-3 0 0-15,-1 3 0 0,0 0 0 0,0 0 0 16,0 0 0-16,0 0 0 0,-10 17 0 0,0-9 0 16,1 6 0-16,-2 3 0 0,0 1 0 0,2-2 0 15,1 2 0-15,3 0 0 0,0 0 0 0,0 0 0 16,5-1 0-16,5 1 0 0,0-4 0 0,5 2 0 16,3-1 0-16,5-4 0 0,1 1 0 0,8-1 0 15,4-2 0-15,-2 0 0 0,1-3 0 0,-1-2 0 16,-6-4 0-16,4 2 0 0,-7-1 0 0,-3-2 0 15,-4 2 0-15,-3-1 0 0,-10 0 0 0,11 0 0 16,-11 0-21-16,0 0-257 0,0 0-47 0,-5-7-60 16,5 7-65-16,-21-5-77 0,0 2-508 0,-7-4-1120 15,0 1 496-15</inkml:trace>
  <inkml:trace contextRef="#ctx0" brushRef="#br0" timeOffset="39166.55">2203 3883 256 0,'-13'-3'626'0,"8"-2"8"0,5 5-10 16,-9-8-27-16,5 6-26 0,4 2-43 0,0 0-34 16,5-11-41-16,7 7-44 0,2 1-43 0,4 1-42 15,10-3-29-15,2 0-47 0,5 0-73 0,-3-1-68 16,0 4-83-16,2-1-108 0,-3 0-126 15,-3-3-179-15,-1-4-619 0,2-1-1092 0,-2 4 483 16</inkml:trace>
  <inkml:trace contextRef="#ctx0" brushRef="#br0" timeOffset="39983.01">4622 4058 450 0,'-5'-26'538'0,"2"7"11"16,-1-2 3-16,2 3 2 0,-1 0 2 0,-2 1-25 15,3 5-14-15,1 2-24 0,-2 0-33 0,2 4-41 16,-1 1-49-16,1 2-45 0,1 3-29 0,0 0-21 0,-5 16-21 15,5 0-28-15,-1 4-20 0,-2 9-18 16,-2 1-21-16,7 1-17 0,-4 4-35 0,1-3-115 0,1 1 0 16,-4-2 0-16,8-1 0 0,-8-6 0 15,4-2 0-15,4-5 0 0,-3-1 0 0,-2-3 0 16,1-4 0-16,0-1 0 0,0-3 0 0,0 0 0 0,0-5 0 16,-4 1 0-16,4-1 0 0,0 0 0 0,0-19 0 15,-1 7 0-15,1-6 0 0,0-8 0 0,0-3 0 16,1-3 0-16,4-5 0 0,-1-10 0 0,1 2 0 15,0-4 0-15,3 2 0 0,-3 15 0 16,1 0 0-16,1 6 0 0,-2 9 0 0,-1 1 0 0,-2 7 0 16,1 0 0-16,-2 4 0 0,2 2 0 0,-3 3 0 15,0 0 0-15,8 19 0 0,-4 1 0 16,-1 3 0-16,1 5 0 0,-3 2 0 0,0 0 0 16,1 4 0-16,-1 0 0 0,0-2 0 0,4-1 0 0,0 0 0 15,0-3 0-15,1-3 0 0,-1-7 0 0,1 0 0 16,4-2 0-16,-5-7 0 0,4-2 0 0,0-1 0 15,4-2 0-15,-5-4 0 0,2-1 0 0,8-6 0 16,-5-3 0-16,2-2 0 0,5-7 0 0,1-4 0 16,-1-2 0-16,-2-3 0 0,1-3 0 0,3-11 0 15,1-1 0-15,-9 13 0 0,-1 0 0 0,0 3 0 16,-3 2 0-16,-5 9 0 0,4 3 0 0,-5 3 0 16,1 3 0-16,-3 3 0 0,0 3 0 0,-2 1 0 15,0 0 0-15,1 18 0 0,-2 0 0 0,-4 7 0 16,1 3 0-16,0 2 0 0,-2 3 0 0,-3 3 0 15,1-1 0-15,-1 10 0 0,-1-11 0 0,2-1 0 16,3-5 0-16,1 2 0 0,-1-1 0 0,5-3 0 16,0-8 0-16,0 1 0 0,0-8 0 0,0-1 0 15,4 0-157-15,1-2-312 0,3-3-31 0,1-5-25 16,2 0-25-16,1-4-9 0,-2-2-347 0,8-3-980 16,-2-5 433-16</inkml:trace>
  <inkml:trace contextRef="#ctx0" brushRef="#br0" timeOffset="41233.35">5119 4263 2061 0,'21'-21'-43'0,"-5"2"76"0,-3 5 43 16,-4 4 42-16,-4 0 52 0,3 4 64 0,-6 1 35 15,1-2 24-15,-2 3 10 0,2 1-22 0,-3 3-2 16,0 0 2-16,0 0 2 0,-18 2-4 0,10 4-12 16,-1 2-10-16,-1-3-14 0,2 4-6 0,-1-2-15 15,2 4-11-15,-1-3-25 0,0 3-15 0,3-1-17 16,1-1-11-16,3 1-19 0,0 0-8 0,2-1-6 16,2-2-22-16,3 0 1 0,3 0-19 0,5-1-19 15,4-1-21-15,4-2-11 0,-2-2-16 0,1 0-2 16,7-2-10-16,-7 0-11 0,-1-5 7 0,-4-2 3 15,1 1 1-15,-3-4 3 0,-3-1-1 0,-3-2 5 16,-3-1 6-16,-4-1 12 0,-2-1 7 0,-4 2 7 16,-6-1 12-16,-2 2 14 0,-1 1 8 0,-4 5 19 15,0-3 7-15,0 5 3 0,-1 2-36 0,10 0-57 16,-1 0 0-16,0 2 0 0,3 2 0 0,7 0 0 16,-5 3 0-16,5 1 0 0,0-4 0 0,9 9 0 15,5-5 0-15,4 0 0 0,2 0 0 0,11-1 0 16,1 0 0-16,1-3 0 0,-1-2 0 0,3 1 0 15,-6-2 0-15,0 1 0 0,0-4 0 0,-9 2 0 16,-2-2 0-16,1 1 0 0,-5-1 0 0,0 2 0 16,-9 2 0-16,3-2 0 0,0 2 0 0,-2 0 0 15,-2 1 0-15,-4 1 0 0,0 0 0 0,-4 9 0 16,-5-2 0-16,0 3 0 0,-1 4 0 0,-7 0 0 16,1 8 0-16,-5 2 0 0,2-2 0 0,0-1 0 15,2 2 0-15,3-2 0 0,2-4 0 0,2 1 0 16,3-2 0-16,3-3 0 0,-1-3 0 0,4 1 0 15,1-4 0-15,5-1 0 0,-3-1 0 0,6-4 0 16,4-2 0-16,0-3 0 0,2-1 0 0,3-4 0 16,1-5 0-16,5-3 0 0,1 1 0 0,-1-4 0 15,-1-2 0-15,-3-4 0 0,0-1 0 0,3-2 0 16,6-13 0-16,-2-1 0 0,-7 0 0 0,1-1 0 16,-6 10 0-16,-1 0 0 0,-3 5 0 0,-1 3 0 15,-5 8 0-15,1 1 0 0,-1 6 0 0,-4 4 0 16,0 2 0-16,0 2 0 0,0 3 0 0,-12 9 0 15,2 5 0-15,-4 6 0 0,-5 6 0 0,2 2 0 16,2 6 0-16,0-2 0 0,-3 14 0 0,8-11 0 0,2-5 0 16,0 4 0-16,7-1 0 0,5-3 0 15,-3-3 0-15,7-2 0 0,-3-7 0 0,3-3 0 16,4-2 0-16,2-2 0 0,4-4 0 0,0-3 0 16,1-2 0-16,-1-2 0 0,9-3 0 0,-8-3 0 15,-1-1 0-15,0-2 0 0,0-2 0 0,-4-2 0 0,6-7 0 16,-3 0 0-16,-2-4 0 0,-1 3 0 0,0-4 0 15,-2 7 0-15,-7 1 0 0,0 2 0 0,0 2 0 16,-1 4 0-16,-4 1 0 0,1 2 0 16,2 4 0-16,-3 2 0 0,0 0 0 0,0 0 0 15,-20 13 0-15,8 0 0 0,-1 4 0 0,-1 3 0 0,1 6 0 16,-1-2 0-16,4 2 0 0,2-1 0 16,2-1 0-16,5-5 0 0,3-1 0 0,5 1 0 15,-1-4 0-15,3-3 0 0,8-2 0 0,-1-6 0 16,6 0 0-16,6-5 0 0,0-4 0 0,3-3 0 15,-3-3 0-15,-2-6 0 0,1 0 0 0,-2-4 0 16,3-2 0-16,-4-6 0 0,3-12 0 0,0-3 0 16,-3-1 0-16,-3-4 0 0,0-3 0 0,-3-3 0 15,-2-1 0-15,3-23 0 0,-9 31 0 0,-3 14 0 16,-5 3 0-16,-1 4 0 0,2 8 0 0,-3 2 0 0,-4 7 0 16,2 0 0-16,-2 5 0 0,-3 3 0 0,0 3 0 15,-4 4 0-15,2 3 0 0,-8 12 0 0,4 6 0 16,-2 7 0-16,-1 12 0 0,1 2 0 0,5-1 0 15,-2 5 0-15,2 1 0 0,2 0 0 16,3 0 0-16,4-4 0 0,1-12 0 0,-3 1 0 0,7-3 0 16,1-2 0-16,2-3 0 0,-1-3 0 0,4-8 0 15,-1-2 0-15,3-3 0 0,2-6 0 0,2 1 0 16,1-6 0-16,3-3 0 0,0-4 0 16,9-1 0-16,-5-7 0 0,3-1 0 0,0-3 0 0,2-8 0 15,-1 2 0-15,6-16 0 0,-4 1 0 0,-2-6 0 16,3 4 0-16,-17 10 0 0,3 3 0 0,-4 0 0 15,-7 9 0-15,2 1 0 0,-3 1 0 16,-4 5 0-16,-1 1 0 0,-5 2 0 0,2 1 0 0,-3 4 0 16,-3 2 0-16,1 2 0 0,-7 2 0 0,6 4 0 15,-5 2 0-15,1 3 0 0,0 1 0 0,2 1 0 16,-1 3 0-16,1 0 0 0,7 1 0 0,-2 0 0 16,7 1 0-16,7-2 0 0,3 0 0 0,-1-1 0 15,12 3 0-15,1-3 0 0,0-1 0 0,0 1 0 16,3-2 0-16,-3-1 0 0,-7-1 0 0,3-2 0 15,-2-2 0-15,-3 2 0 0,-5-4 0 0,0 1 0 16,-3-1 0-16,-2-1 0 0,-3 1 0 0,-1-1 0 16,-1 1 0-16,-4-2 0 0,-5 3 0 0,-2-2 0 15,-3 1 0-15,-4 0-80 0,-2-3-236 0,0 3-113 16,-12-4-135-16,2-1-570 0,9 0-1228 0,-1-1 543 16</inkml:trace>
  <inkml:trace contextRef="#ctx0" brushRef="#br0" timeOffset="41849.99">7682 3730 77 0,'12'-26'503'16,"-4"8"12"-16,-1 2 19 0,-4-1 5 0,4 2-12 0,-5 4-6 15,-1 0-19-15,-1 4-19 0,2 0-39 0,-2 2-41 16,-2 3-40-16,2 2-28 0,0 0-19 16,-17 17-6-16,0 4-19 0,-3 6-13 0,-3 15-9 15,-3 5-9-15,-1-1-15 0,3 7-2 0,2 2-16 0,3 2-221 16,0-2-6-16,0 1 0 0,4 0 0 0,0-2 0 15,8-3 0-15,4-1 0 0,4 1 0 16,2-16 0-16,5 14 0 0,8-6 0 0,-4-11 0 16,4-4 0-16,2-2 0 0,-3-5 0 0,2-9 0 0,1-2 0 15,-4-6-417-15,0-2-313 0,3-8-444 0,-2-1-1273 16,-1-5 563-16</inkml:trace>
  <inkml:trace contextRef="#ctx0" brushRef="#br0" timeOffset="44116.32">8064 3982 491 0,'0'-16'533'15,"-3"-1"22"-15,-2-1-4 0,-3 3-10 0,2 0-17 16,-3-1-32-16,3 8-19 0,-6-3-39 16,3 5-32-16,-4-1-26 0,2 3-33 0,-2 1-26 0,-3 2-30 15,0 2-22-15,2 2-30 0,1 3-23 0,3 3-23 16,-3 1-15-16,4 0-22 0,3 6-9 0,1 0-17 15,2 0-14-15,3 2-9 0,4 0-13 0,6 6-19 16,1 0-71-16,3 0 0 0,0-2 0 0,2 2 0 16,1-3 0-16,-2 1 0 0,-1-2 0 0,-2-3 0 15,6 2 0-15,-9-1 0 0,1-2 0 0,-5-1 0 16,0-3 0-16,-5 3 0 0,3-3 0 0,-6-1 0 16,-2 0 0-16,-6 1 0 0,-1-3 0 0,-5 1 0 15,2-2 0-15,-4-1 0 0,1-2 0 0,0-2 0 16,1-3 0-16,4 0 0 0,0-3 0 0,1-2 0 15,2-3 0-15,4 0 0 0,0-3 0 0,4-1 0 16,2-4 0-16,5 0 0 0,3-2 0 0,6-3 0 16,-3 4 0-16,7-3 0 0,-4 6 0 0,9-3 0 15,-7 3 0-15,4 3 0 0,-2 2 0 0,0 1 0 16,1 3 0-16,-2 2 0 0,2 3 0 0,-6 1 0 16,0 5 0-16,3-1 0 0,-1 5 0 0,-3 3 0 15,2 2 0-15,-4 0 0 0,2 2 0 0,-5 0 0 16,2-2 0-16,-2 3 0 0,-1-2 0 0,0-2 0 15,-1-1 0-15,-1-1 0 0,1-2 0 0,-1 0 0 16,4 1 0-16,-7-7 0 0,3 3 0 0,0-3 0 16,-3 0 0-16,4-3 0 0,3-1 0 0,-8 0 0 15,14-5 0-15,-4-2 0 0,2 0 0 0,2-8 0 16,0 3 0-16,-1-3 0 0,1 0 0 0,0 1 0 16,1-1 0-16,-3 4 0 0,0-1 0 0,-3 2 0 15,-1 2 0-15,-2 3 0 0,-1-1 0 0,2 1 0 16,-2 0 0-16,-4 4 0 0,3-1 0 0,-4 2 0 15,0 0 0-15,14 6 0 0,-10 1 0 0,0-2 0 16,0 4 0-16,-2 0 0 0,2 1 0 0,2 0 0 16,-3-1 0-16,3 2 0 0,-1-1 0 0,-1 0 0 15,0-2 0-15,3-1 0 0,-5 0 0 0,3-1 0 16,-4-3 0-16,3 0 0 0,0 0 0 0,1-3 0 0,-5 0 0 16,10-4 0-16,1 0 0 0,-2-4 0 15,0 1 0-15,1-2 0 0,-1 1 0 0,2-5 0 16,3 1 0-16,-5 0 0 0,0 3 0 0,1 1 0 15,-2 1 0-15,0-3 0 0,-3 7 0 0,-1-2 0 16,1 0 0-16,-3 3 0 0,-2 2 0 0,8 1 0 0,-8-1 0 16,5 7 0-16,-1-2 0 0,-1 2 0 0,0 3 0 15,4-1 0-15,-5 2 0 0,2 0 0 16,1 0 0-16,0 0 0 0,-2-2 0 0,2 0 0 16,3-1 0-16,-5 0 0 0,3-4 0 0,-1 1 0 0,0-3 0 15,1 0 0-15,2-3 0 0,0 2 0 0,1-5 0 16,1 0 0-16,-3 0 0 0,2-3 0 0,4 0 0 15,-3-6 0-15,3 2 0 0,1-1 0 16,-1-2 0-16,1 2 0 0,-2-1 0 0,-3 4 0 0,1 1 0 16,-4 2 0-16,2-3 0 0,-3 6 0 0,-1-1 0 15,2 1 0-15,-2 0 0 0,-4 3 0 16,0 0 0-16,9 10 0 0,-5-5 0 0,-2 6 0 16,1-2 0-16,-1 2 0 0,1-1 0 0,1 3 0 15,-2-1 0-15,2-2 0 0,1 0 0 0,-2-1 0 0,2-1 0 16,-1-1 0-16,0-4 0 0,3 0 0 0,-2 1 0 15,3-4 0-15,-8 0 0 0,14-4 0 0,-5 0 0 16,0 0 0-16,0-3 0 0,1-1 0 16,2 0 0-16,-6-1 0 0,4 1 0 0,-1-1 0 0,2 2 0 15,-4 0 0-15,-1 3 0 0,3 0 0 0,-3 0 0 16,0 3 0-16,-1-1 0 0,1 2 0 0,-6 0 0 16,13 3 0-16,-5 3 0 0,-2-1 0 0,2 2 0 15,-2-1 0-15,0 3 0 0,2 0 0 0,0 0 0 16,-2-1 0-16,6 1 0 0,-2-1 0 0,-1-2 0 15,1 0 0-15,3-3 0 0,-1 0 0 0,0-3 0 16,1 0 0-16,0-3 0 0,5-1 0 0,1-4 0 16,-5 1 0-16,3-4 0 0,-3 0 0 0,2-4 0 15,1-6 0-15,2-1 0 0,-1-5 0 0,0 1 0 16,-1-2 0-16,-1-4 0 0,5-16 0 0,-2 5 0 16,-5-3 0-16,-6 11 0 0,-2 3 0 0,0 1 0 15,-1 2 0-15,-3 10 0 0,-1 2 0 0,-1 5 0 16,0 1 0-16,-1 4 0 0,-3 5 0 0,4 2 0 15,-13 10 0-15,1 5 0 0,-1 9 0 0,-2 5 0 16,2 7 0-16,-4 9 0 0,0 2 0 0,4 0 0 16,2 2 0-16,6-4 0 0,1-10 0 0,4 1 0 15,0-1 0-15,6-3 0 0,6-4 0 0,-1 0 0 16,10-5 0-16,1-4 0 0,2-5 0 0,4-4 0 16,1-4 0-16,3-5 0 0,-1-1 0 0,1-3 0 15,-4-5 0-15,1 1 0 0,0-5 0 0,-4-1 0 16,-2-4 0-16,-2-1 0 0,-1 0 0 0,-6-4 0 15,-4 5 0-15,-2-1 0 0,-3 2 0 0,0 0 0 16,-2 4 0-16,-3 2 0 0,-3 0 0 0,-2 4 0 16,-4 2 0-16,-1 2 0 0,-3 3 0 0,-2 4 0 15,-2 3 0-15,2 3 0 0,-8 5 0 0,8-6 0 16,-1 6 0-16,2-1 0 0,3-1 0 0,3-1 0 16,-1 1 0-16,3-3 0 0,2 1 0 0,1-2 0 15,3-1 0-15,0-1 0 0,4-1 0 0,2-5 0 16,1 2 0-16,-1-3 0 0,3 1 0 0,1-2 0 15,2-3 0-15,-3-1 0 0,1 2 0 0,3-5 0 16,-2 0 0-16,1 0 0 0,-2 3 0 0,-1-3 0 0,0 3 0 16,-2 0 0-16,1 2 0 0,-4 0 0 0,3-1 0 15,-1 2 0-15,-6 1 0 0,10 4 0 16,-5-2 0-16,3 1 0 0,2 2 0 0,-5 0 0 16,2 2 0-16,-1-1 0 0,-1 1 0 0,4 1 0 15,0-4 0-15,3 2 0 0,0-2 0 0,2 0 0 0,0-4 0 16,0 0 0-16,4-3 0 0,0-2 0 0,0-1 0 15,0 3 0-15,1-6 0 0,-1-3 0 16,0 1 0-16,0-1 0 0,1-5 0 0,0-4 0 16,-1-1 0-16,-1-1 0 0,-1-2 0 0,0-5 0 0,1-2 0 15,4-13 0-15,1 0 0 0,-6-2 0 0,1 1 0 16,-1-4 0-16,-1 5 0 0,-9 11 0 0,2 5 0 16,-6 4 0-16,1 10 0 0,-2 2 0 15,-1 4 0-15,0 4 0 0,-3 2 0 0,3 3 0 0,-13 8 0 16,2 8 0-16,0 8 0 0,-3 4 0 0,2 6 0 15,-7 12 0-15,6 1 0 0,-1 2 0 0,5-3 0 16,0 1 0-16,2-10 0 0,7-1 0 0,1-2 0 16,1 0 0-16,2-3 0 0,0-1 0 0,5-4 0 15,1-9 0-15,3 0 0 0,1-6 0 0,4-2 0 16,0-2 0-16,9 0 0 0,2-6 0 0,-2-2 0 16,1-5 0-16,-5 2 0 0,4-4 0 0,-4-5 0 15,4-2 0-15,-9 3 0 0,2-6 0 0,-2-1 0 16,-3-2 0-16,-4 5 0 0,1-10 0 0,-5 8 0 15,-6 8 0-15,0-4 0 0,-2 3 0 0,-4 2 0 16,-1 1 0-16,-1 2 0 0,-2 5 0 0,-2 2 0 16,-2 2 0-16,-4 4 0 0,3 4 0 0,-1 3 0 15,2 1 0-15,-1 6 0 0,1 3 0 0,8-5 0 16,1-1 0-16,4 2 0 0,4-2 0 0,4-2 0 16,3 0 0-16,6-5 0 0,5 4 0 0,3-5 0 15,2-2 0-15,4-5 0 0,-1 0 0 0,6-5 0 16,-4-1 0-16,5-5 0 0,-4 3 0 0,2-5 0 15,-4-2 0-15,-1 0 0 0,-2-4 0 0,2 0 0 16,-2 0 0-16,-3-4 0 0,-4 2 0 0,-2 1 0 16,-6 2 0-16,-2 2 0 0,-4 5 0 0,-1-3 0 15,-4 3 0-15,-2 1 0 0,-2 3 0 0,-3 1 0 16,-1 2 0-16,6 1 0 0,-19 5 0 0,2 3 0 16,2 3 0-16,-1 2 0 0,-4 3 0 0,6-2 0 15,0 1 0-15,-2-1 0 0,6 1 0 0,1-1 0 16,1-3 0-16,5 0 0 0,0-2 0 0,3-1 0 15,1-4 0-15,1 1 0 0,4-3 0 0,-1 0 0 16,7-5 0-16,-1-1 0 0,7-2 0 0,-4-6 0 16,4 1 0-16,2-7 0 0,1 2 0 0,-2-6 0 15,3-2 0-15,-2-1 0 0,2-5 0 0,1-12 0 16,1 1 0-16,-2-5 0 0,-2 1 0 0,1-1 0 0,-6 1 0 16,2-1 0-16,-8 15 0 0,-2 3 0 15,1 3 0-15,-7 7 0 0,-2 7 0 0,1 3 0 16,-4 6 0-16,-3-1 0 0,-2 7 0 0,-4 6 0 15,-5 11 0-15,0 5 0 0,-6 15 0 0,2 2 0 16,5 8 0-16,3-2 0 0,4 4 0 0,1-4 0 0,5-1 0 16,3-3 0-16,-1-11 0 0,4-1 0 15,-1-6 0-15,3 1 0 0,3-9 0 0,3 4 0 16,-1-10 0-16,2-1-54 0,1-3-400 0,-2-6-47 16,0-3-60-16,2 0-71 0,-5-3-367 0,2-4-1081 0,-1-1 479 15</inkml:trace>
  <inkml:trace contextRef="#ctx0" brushRef="#br0" timeOffset="44299.86">10446 3859 411 0,'-10'1'519'16,"-3"-2"19"-16,8 2 10 0,1-2-22 15,4 1-53-15,0 0-58 0,19-6-25 0,2 3-54 16,8-1-57-16,0 1-58 0,2-2-79 0,-1-1-88 15,-1 1-125-15,-10 0-156 0,-1 0-181 0,-5-3-283 16,-4-1-750-16,-7 0 332 0</inkml:trace>
  <inkml:trace contextRef="#ctx0" brushRef="#br0" timeOffset="44483.2">8861 3582 6354 0,'-51'-5'132'16,"15"1"-30"-16,4 1 97 0,11-2 49 0,3 3-17 16,0-4-64-16,0-1-24 0,5 4-39 0,0-1-16 0,3-2-31 15,1 3-56-15,1 0-98 0,3-1-158 16,0 1-161-16,4-2-217 0,-1 2-439 0,2 3-1159 16,3-9 513-16</inkml:trace>
  <inkml:trace contextRef="#ctx0" brushRef="#br0" timeOffset="44853.42">11528 3651 456 0,'9'0'653'0,"-1"-1"15"0,4 2 9 16,0 0-14-16,-2 2-21 0,3 2-20 0,3 2-37 15,-1 5-36-15,5 5-39 0,2 3-38 0,-8 7-40 16,4 4-29-16,0 12-32 0,2 3-30 0,-1 1-194 15,-4 5-147-15,-3 1 0 0,-3 2 0 0,0-1 0 16,-5 3 0-16,-2-3 0 0,-4-1 0 0,-3-2 0 16,-8 1 0-16,-3-1 0 0,-1-4 0 0,-11-1 0 15,-4-6 0-15,-11-4 0 0,-6-4 0 0,-11-5 0 16,-31 7 0-16,-1-6 0 0,-10-2-164 0,6-10-1175 16,-2 1-1448-16,-10-7 641 0</inkml:trace>
  <inkml:trace contextRef="#ctx0" brushRef="#br0" timeOffset="45833.48">800 5198 2954 0,'3'-4'506'0,"0"-2"-228"0,-2 1-32 15,3-1 2-15,-3-1 20 0,2 2 11 0,-3-1 1 16,2 2-9-16,-2 1-18 0,0-3 20 0,3 2-18 16,-3 4-13-16,0-2-28 0,0 2-21 0,0 0-8 15,0 0-7-15,-3 17 5 0,1-6-7 0,-2 5-14 16,-1 8-15-16,1 3-9 0,-4 0-17 0,7 2-12 15,-4-2-77-15,1 0-32 0,-1-1 0 0,1-1 0 16,2-5 0-16,0-1 0 0,4-1 0 0,-5-1 0 16,3-3-209-16,-2-3-83 0,0-3-51 0,4-3-61 15,0-2-77-15,-2-3-105 0,0 0-394 0,0 0-1060 16,1-19 469-16</inkml:trace>
  <inkml:trace contextRef="#ctx0" brushRef="#br0" timeOffset="46232.87">780 4981 161 0,'-10'-14'393'0,"1"-2"12"0,-1 6 8 0,1-1 1 16,9 11-15-16,-29-16-21 0,16 13-7 0,13 3-17 15,0 0-17-15,-50 17-24 0,33-3-8 0,-3 6-7 16,2 4-16-16,1 5-12 0,-7 12-13 0,8-10-15 16,0 16-6-16,-2 0-16 0,4 6-31 0,3-7 2 15,2 1-17-15,2 1-8 0,6-2-5 0,1-9-16 16,7 9-15-16,-2-13-9 0,5 2-13 0,5 8-7 15,3-12-10-15,-1 0-10 0,3-5-1 0,3-4-5 16,5-1-10-16,0-6-7 0,3 0 2 0,-3-8-13 16,3 1-1-16,3-7-14 0,-3-1-10 0,3-4-22 15,1-5 0-15,-3 1 0 0,-1-4 0 0,-3-4 0 16,1-2 0-16,-2-3 0 0,0-2 0 0,-3-2 0 16,7-15 0-16,-6-1 0 0,-3 0 0 0,-9 8 0 15,5-14 0-15,-7 13 0 0,3-18 0 0,-3 4 0 16,-2 0 0-16,-4 13 0 0,-2 0 0 0,-1 0 0 15,-4 3 0-15,-3 0 0 0,0 3 0 0,-2 0 0 16,-5 2 0-16,-3 2 0 0,-6 2 0 0,1 4 0 16,-8 1 0-16,-3 2 0 0,-6 5 0 0,-4 0 0 15,-10 4 0-15,0 5 0 0,11 2 0 0,-11 4 0 16,15-2 0-16,-1 5-219 0,-1-1-1110 16,11-3-1440-16,7 0 637 0</inkml:trace>
  <inkml:trace contextRef="#ctx0" brushRef="#br0" timeOffset="46918.64">1641 5211 3623 0,'20'-22'302'0,"-1"3"-154"0,-4-5 67 0,3 5 52 15,-6 4 57-15,-2 1 17 0,3 2-6 0,-3-1 10 16,-3 6-17-16,-4 0-1 0,1 1-27 0,1 3-34 16,-2 1-30-16,-3 2-12 0,0 0 3 15,-2 13-6-15,0 0-59 0,-6 5-162 0,1 11 0 0,-2-4 0 16,-5 6 0-16,2 1 0 0,-1 2 0 0,2 0 0 15,3-1 0-15,-2 0 0 0,1-6 0 0,4 2 0 16,1-3 0-16,-1-2 0 0,2-6 0 16,2-7 0-16,1 1 0 0,-4-3 0 0,4-2 0 0,-2-3 0 15,0-2 0-15,2-2-85 0,0 0-276 0,-6-18-4 16,4 7 13-16,2-8 22 0,0 0 23 0,2-10 27 16,-1 0 29-16,-1-2 36 0,2-5 14 0,3-13 32 15,2-3 35-15,1 4 43 0,1 2 46 0,2 13 27 16,-2 4 47-16,8 1 20 0,-7 2 29 0,6 4 23 15,-2 7 13-15,0 2 7 0,2 2 14 0,1 2-5 16,2 5-9-16,3 0-16 0,-3 5-2 0,0 2-10 16,0 3-7-16,-1 1-9 0,0 2-3 0,-2 4-8 15,-4 1-7-15,0 0-6 0,-5 3-3 0,-3-1-4 16,0 2-2-16,-4-1-1 0,-5 1-9 16,-7 4-4-16,-5-3 1 0,-4-1-7 0,-3 0 7 15,-3 0 8-15,-1 1 2 0,0-9 18 0,1 2 9 0,0-1 13 16,3 0 3-16,6-5 9 0,0 1 2 0,8-3-4 15,1 0-12-15,1 0-11 0,3 1-9 0,0 0 6 16,2-1 2-16,6 4-2 0,2-2-3 0,0 5-13 16,4-4 3-16,9 6-5 0,5 1-34 0,3 0-13 15,0 0 0-15,0 0 0 0,1-1 0 0,2-1 0 16,-2 1 0-16,-4-4 0 0,0 3 0 0,-4-4 0 16,-2 1 0-16,1 1 0 0,-5-1 0 0,-2-3-73 15,-2-1-73-15,0 0-49 0,-4 1-51 0,1-3-52 16,-1-1-52-16,-1 1-46 0,-4-3-47 15,8 5-64-15,-7-1-417 0,-1-4-999 0,6 3 443 16</inkml:trace>
  <inkml:trace contextRef="#ctx0" brushRef="#br0" timeOffset="47582.78">2273 5468 160 0,'12'-11'368'16,"-2"-5"19"-16,-1 0 11 0,-2 1 3 0,1-8 12 15,-3 9 5-15,-1-2-10 0,-3 0-11 16,-2 2-8-16,1 3-17 0,-5-1-17 0,0-1-21 15,-2 2-18-15,-2 3-19 0,-1 0-13 0,-4 1-26 0,3 5-21 16,-3 2-26-16,1 2-20 0,-5 4-28 0,4 2-8 16,-5 11-15-16,0-1-18 0,3 2-13 15,6 0-10-15,1-2-6 0,0 5-11 0,4-3-20 16,5-4-1-16,0 4-7 0,1-4-11 0,3 0-7 16,5 0-4-16,-5-7 1 0,6 0 0 0,-1-3 6 0,0-3-16 15,1 0 9-15,3-5-16 0,1 0 9 0,-4-1 7 16,2-5 19-16,4 0 11 0,-8 0-62 15,0-3 0-15,4-3 0 0,-1-3 0 0,-1 2 0 16,0-2 0-16,-3 2 0 0,2-2 0 0,-3 2 0 16,-1 6 0-16,0 0 0 0,-4-3 0 0,2 6 0 0,-2 2 0 15,3 0 0-15,-4 4 0 0,0 0 0 0,0 0 0 16,0 0 0-16,5 17 0 0,-1-7 0 16,-4 6 0-16,3 1 0 0,-2 1 0 0,1 1 0 15,2-2 0-15,0 1 0 0,1-1 0 0,3-4 0 16,-3-1 0-16,4-2 0 0,-4 0 0 0,4-2 0 0,-1-5 0 15,1 0 0-15,-3-2 0 0,-6-1 0 0,22-4 0 16,-15-2 0-16,4 0 0 0,1-1 0 0,-1 0 0 16,3-4 0-16,-3-1 0 0,2 0 0 0,-3-2 0 15,3-2 0-15,1 2 0 0,-5-1 0 16,0 7 0-16,-1-1 0 0,-2 2 0 0,-1 3 0 16,-1-2 0-16,-3 2 0 0,-1 4 0 0,7-1 0 0,-7 1 0 15,3 7 0-15,-3 0 0 0,2 2 0 0,-2 4 0 16,1 0 0-16,-1 4 0 0,3-2 0 15,-2 2 0-15,3-2 0 0,1-6 0 0,-4 3 0 0,4-3 0 16,-1-2 0-16,0 0 0 0,1-2 0 16,0-3 0-16,3 0 0 0,-8-2 0 0,16-4 0 0,-5 0 0 15,-1-3 0-15,0 0 0 0,0-2 0 16,4-1 0-16,0-3 0 0,-1 3 0 0,0-4 0 16,-3 7 0-16,-1-4 0 0,0 3 0 0,-1 3 0 15,-2 0 0-15,-2 2 0 0,1 1 0 0,-2-1 0 16,-3 3 0-16,9 0 0 0,-9 0 0 0,6 7 0 15,-1-1 0-15,0 4 0 0,2-3 0 0,2 4 0 0,-1-1 0 16,1-1 0-16,-1 0-59 0,1 0-261 0,10-1-75 16,-1 1-76-16,-3-2-71 0,7-3-526 15,-3-4-1156-15,3-2 512 0</inkml:trace>
  <inkml:trace contextRef="#ctx0" brushRef="#br0" timeOffset="47949.84">3233 5457 265 0,'14'-10'224'15,"-4"-2"72"-15,-2 4 31 0,-3-1 31 0,1 1 32 16,-4 2 13-16,-1 0 16 0,-1 0 3 0,-3 0-7 0,3 6-12 15,-7-10-25-15,-1 8-13 0,-1 1-18 16,-5 1-12-16,1 2-25 0,-6 1-27 0,2 7-18 16,2-2-16-16,-5 5-29 0,4 0-19 0,-5 5-24 15,9-4-21-15,-1 2-13 0,2-1-13 0,3 1-13 16,-2 0-26-16,7-7-17 0,2 2-15 0,2 0-7 16,2-5 0-16,2 0-9 0,3-3-7 0,2 0-2 15,3-2 0-15,3-5-4 0,2-2-6 0,0-1 0 16,3-2 0-16,-5-3-8 0,2-4-16 0,4-4 0 15,-11 4 0-15,7-5 0 0,-5-6 0 0,1 1 0 16,-5-3 0-16,-1 0 0 0,-1-2 0 0,2-1 0 16,-6-1 0-16,1 2 0 0,-3-1 0 0,-1 4 0 15,-1 7 0-15,-1 5 0 0,1-2 0 0,1 8 0 16,-1 1 0-16,-1 3 0 0,0 4 0 0,2 2 0 16,0 0 0-16,-15 17 0 0,7 0 0 0,0 8 0 15,-1 0 0-15,3 9 0 0,2-1 0 0,-1 2 0 16,4 12 0-16,-2-10 0 0,6-3 0 0,-2-1 0 15,2 0 0-15,3-2 0 0,2-5 0 0,3-1 0 16,-3-9 0-16,2 1 0 0,1-5-2 0,0-5-410 16,0-3-66-16,2-2-52 0,1-3-52 0,3-3-450 15,-2-2-1117-15,4-1 495 0</inkml:trace>
  <inkml:trace contextRef="#ctx0" brushRef="#br0" timeOffset="48748.74">3545 5475 809 0,'14'-16'157'0,"-3"3"68"0,-3 5 25 15,-2-3 29-15,3 1 52 0,-4 2 25 0,-1 3 13 16,0 1-7-16,-1 0-34 0,-3 4-20 0,0 0-6 15,0 0-5-15,0 0-7 0,0 0-17 0,-9 21-17 16,5-10-31-16,-1 1-8 0,-3 4-26 0,3 1-14 16,0-1-21-16,1 1-16 0,1-2-9 0,2 1-15 15,0-3-13-15,1-3-8 0,2 0-14 0,2-1-4 16,1 0-18-16,3-5-9 0,2 1-5 0,-1-3-10 16,4-2-5-16,1-1-11 0,1-2 6 0,2-1-4 15,0-3-2-15,-6 1 2 0,5-5-4 0,-3 0 2 16,-1-2 0-16,-2-2-1 0,-1-3-2 0,0-6 2 15,0-2 3-15,-9 1 4 0,-1 6 8 0,0 2 3 16,-3 0 8-16,-3 2 2 0,0 5-3 0,-2 1-3 16,-3 1-4-16,-2 4-3 0,-3 2-8 0,0 3 4 15,0 7-11-15,-2 2 2 0,-3 7 0 0,4 2-5 16,2 2 2-16,4 1 0 0,2 3-11 0,6-6 3 16,3 0-2-16,3 2-4 0,3-5 2 0,3 0-1 15,4-4 2-15,3-1-1 0,4-3 1 0,-1-5-1 16,10 0 10-16,1-3-13 0,0-5-10 0,0-1 21 15,-1-3-12-15,0-1 7 0,-5-4 15 0,0 2 2 16,0-3 16-16,0 0-3 0,-6 2 13 0,-1 1 13 16,-3-3-52-16,1 1-12 0,0 1 0 0,0 1 0 15,-5 3 0-15,-1 1 0 0,-3 4 0 0,0 0 0 16,0 1 0-16,-5 3 0 0,0 0 0 0,0 0 0 16,13 11 0-16,-13-4 0 0,1 4 0 15,-1 0 0-15,-1 5 0 0,1 0 0 0,0-1 0 0,-2 0 0 16,2-1 0-16,0-2 0 0,2 0 0 0,2-2 0 15,-1 0 0-15,0-5 0 0,1 0 0 0,3-1 0 16,0-2 0-16,1 0 0 0,2-4 0 0,4 1 0 16,-1-3 0-16,1 1 0 0,4-4 0 0,1-1 0 15,0-1 0-15,-1 1 0 0,6-4 0 0,-6 0 0 16,0 3 0-16,0-3 0 0,-1 0 0 0,-2-1 0 16,-1 1 0-16,-1 7 0 0,-4 2 0 0,-4-4 0 15,3 5 0-15,-2 1 0 0,-6 1 0 0,0 0 0 16,12 7 0-16,-11-1 0 0,-1 3 0 0,0 4 0 15,-4 0 0-15,4 1 0 0,-3-1 0 0,1 0 0 16,1 0 0-16,-2-3 0 0,3 0 0 0,-1 0 0 16,1-3 0-16,0-2 0 0,1-1 0 0,-1 1 0 15,0-5 0-15,9 4 0 0,-9-4 0 0,14-2 0 16,-14 2 0-16,23-7 0 0,-13 2 0 0,3-2 0 16,1-1 0-16,1 0 0 0,2-1 0 0,-2 1 0 15,1-1 0-15,-5 2 0 0,1 0 0 0,-2 2 0 16,0 3 0-16,-2 1 0 0,-8 1 0 0,14 2 0 15,-9 1 0-15,1 3 0 0,1 2 0 0,-3 0 0 16,0 1 0-16,-1 0 0 0,2 0 0 0,-1-1 0 16,0-1 0-16,0-2 0 0,2 0 0 0,3-2 0 15,1-2 0-15,2-1 0 0,2-2-125 0,0-1-49 16,3-7-20-16,-2 0-19 0,-1 1-32 0,0-5-37 16,-2-1-54-16,-6-1-71 0,-2-1-119 0,-8 6-423 15,-2-6-1026-15,-6 1 454 0</inkml:trace>
  <inkml:trace contextRef="#ctx0" brushRef="#br0" timeOffset="50665.96">1653 6260 369 0,'5'-15'567'0,"0"-2"11"0,-2 2-8 0,1-2-11 16,-2 0-29-16,6-1-10 0,-4 0-20 0,-3 0-27 0,-1 3-29 15,-1 1-34-15,-3 3-36 0,-4 2-34 0,2 1-40 16,-3 3-24-16,-5 2-36 0,1 3-23 0,-7 3-23 16,-8 6-23-16,-2 10-19 0,1 0-14 15,-2 1-12-15,8 0-20 0,0 4-69 0,4 2-37 0,5-2 0 16,0-1 0-16,6-4 0 0,2-1 0 0,5-2 0 16,2-3 0-16,0-2 0 0,6-2 0 0,-2-3 0 15,1-1 0-15,2-3 0 0,2-2 0 0,4-1 0 16,-3-4 0-16,1 0 0 0,2-4 0 0,0-2 0 15,0 0 0-15,-5-1 0 0,3-1 0 0,-2-2 0 16,-3 0 0-16,0 4 0 0,1 0 0 0,-2 3 0 16,-2-1 0-16,1 5 0 0,-1-2 0 0,0 1 0 15,-3 2 0-15,-1 3 0 0,0 0 0 16,11 12 0-16,-4 4 0 0,-5 3 0 0,5 11 0 0,-2 6 0 16,1 15 0-16,-1 3 0 0,-2 1 0 0,-2-2 0 15,2 1 0-15,-5 2 0 0,0 0 0 0,-1-1 0 16,-2-1 0-16,4-1 0 0,-7-7 0 0,-1 1 0 15,2-14 0-15,-1-2 0 0,-1-1 0 0,0-7 0 16,0-5 0-16,-1 0 0 0,3-8 0 0,1-1 0 16,-4-3 0-16,-3-2 0 0,-5-1 0 0,3-6 0 15,2-3 0-15,-4-2 0 0,3-4 0 0,2-2 0 16,0-3 0-16,-1-11 0 0,3 1 0 0,6-5 0 16,2-3 0-16,0-16 0 0,9 2 0 0,-1-4 0 15,3 2 0-15,10 2 0 0,9 3 0 0,-2 3 0 16,6 4 0-16,-1 2 0 0,4 2 0 0,-6 11 0 15,0 0 0-15,0 3 0 0,-1-2 0 0,2 2 0 16,-7 5 0-16,4 1 0 0,-6-1 0 0,-5 7 0 16,-6 0 0-16,-2 2 0 0,-1 0 0 0,0 2 0 15,-4-2 0-15,0 2 0 0,-2-1 0 0,-2 0 0 16,-3 2 0-16,0 1 0 0,-3-1 0 0,-3 1 0 16,1 1 0-16,-4 2 0 0,3 0 0 0,-2 2 0 15,5 1 0-15,-1 1 0 0,0-1 0 0,3 1 0 16,0 3 0-16,4 0 0 0,2 1 0 0,6-3 0 15,2 2 0-15,8 0 0 0,2 0 0 0,8 1 0 16,0 0 0-16,1-2 0 0,-9-2 0 0,3 1 0 16,0-1 0-16,-4 1 0 0,-3-2 0 0,-1 2 0 15,-3 0 0-15,-2 2 0 0,-2-1 0 0,-3 3 0 16,-3-3 0-16,-2 4 0 0,1 0 0 0,-5 1 0 16,1-3 0-16,0 3 0 0,0-1 0 0,0-2 0 15,2-1 0-15,-1-1 0 0,-1 0 0 0,4 0 0 16,3-1 0-16,1-1 0 0,-1-1 0 0,5-2 0 15,5-1 0-15,5-3 0 0,2-1 0 0,-2-2 0 16,9-5 0-16,0-2 0 0,-3-1 0 0,2 0 0 16,-5-6 0-16,2 4 0 0,-5-5 0 0,-5 7 0 15,-3-2 0-15,3 1 0 0,-1 2 0 0,-6 4 0 16,4-1 0-16,-9 2 0 0,1 3 0 0,-1-1 0 16,-1 6 0-16,-8-1 0 0,8 1 0 0,-20 8 0 15,10 0 0-15,-6 5 0 0,1 0 0 0,-3 6 0 16,3 2 0-16,1-5 0 0,2-1 0 0,1 2 0 15,-1 0 0-15,10-5 0 0,-2 1 0 0,0-3 0 16,1-1 0-16,3-2 0 0,3-3 0 0,-2 0 0 16,3-3 0-16,-4-1 0 0,13-1 0 0,-5-1 0 0,2-3 0 15,-3-2 0-15,4-2 0 0,-1 1 0 16,3-3 0-16,-3-2 0 0,-1 6 0 0,0-3 0 16,-1 4 0-16,-3-2 0 0,2 3 0 0,-2 1 0 15,0 0 0-15,-2 1 0 0,-2 1 0 0,-1 2 0 0,9-1 0 16,-9 1 0-16,12 7 0 0,-2-3 0 15,-1 5 0-15,1 0 0 0,-1 1 0 0,0-3 0 16,1 0 0-16,2 1 0 0,-2-4 0 0,3-2 0 16,-3 0 0-16,0-4 0 0,3-1 0 0,-1-1 0 15,0-5 0-15,1-2 0 0,-1-1 0 0,2-1 0 0,-3-2 0 16,6-7 0-16,-7 5 0 0,4-7 0 0,-4-1 0 16,3 2 0-16,-3-2 0 0,3 0 0 15,-4 2 0-15,0 6 0 0,-4 3 0 0,0 3 0 16,-2 5 0-16,1-1 0 0,-3 1 0 0,1 0 0 15,1 6 0-15,-3 0 0 0,0 12 0 0,4 5 0 0,-8 11 0 16,8 5 0-16,-4 17 0 0,-4 5 0 16,4 2 0-16,-3 3 0 0,-3 21 0 0,3-28 0 15,-3 2 0-15,2-3 0 0,-1-1 0 0,0 6 0 16,-1-8 0-16,-2-4 0 0,4-13 0 0,0-2 0 0,3-10 0 16,-2-2 0-16,1-5 0 0,2-4 0 0,-4-4 0 15,3-4-19-15,1-1-340 0,0 0-8 0,-7-12 0 16,6 2 0-16,-3-7 1 0,3-11 13 15,-2-3 19-15,6-3 25 0,-3-13 32 0,0 12 35 16,5-16 37-16,-1-2 39 0,1-4 45 0,5-24 36 16,-1 21 44-16,4 5 71 0,1 0 65 0,-1 8 46 0,2 2 41 15,-6 17 32-15,0 4 10 0,1 9 10 16,-2 2-1-16,2 0-8 0,2 6-5 0,-2-1-15 16,1 5-23-16,3 0-14 0,-2 4-26 0,2 3-9 15,1 5-6-15,2-2-11 0,-3 6-17 0,0 0-21 16,-2 1-15-16,-2 4-25 0,0 0-9 0,-2 2-16 0,-2 4-6 15,-5 2-6-15,-2-7-9 0,-5 7-3 16,-2-1-1-16,-1-6-2 0,-1-1 2 0,-3-1 3 0,-1-3 5 16,4-1-5-16,-4-1 8 0,2-3 3 0,7-2 15 15,-5-1 17-15,6-3 8 0,2-1-4 16,2-2-11-16,0 0-4 0,0 0-4 0,17-16-1 16,0 3-4-16,9-5 2 0,2-1-1 0,1-5 0 0,8-6-1 15,5-4-4-15,-2 2-5 0,-3-3 8 0,-5-4-2 16,4 2 10-16,-13 9 8 0,-3 2 14 0,-2 1 30 15,-3 4 27-15,-6 6 35 0,-3 3-10 16,1 3-125-16,-4 1 0 0,-3 3 0 0,0 5 0 16,0 0 0-16,0 0 0 0,-19 18 0 0,6-4 0 0,0 3 0 15,0 8 0-15,0 1 0 0,1 5 0 0,1-3 0 16,-1-1 0-16,3 2 0 0,1-1 0 0,2-4 0 16,4-5 0-16,1-1 0 0,1-1 0 15,1-4 0-15,2-3 0 0,3-3 0 0,-1-2 0 16,0 1 0-16,3-6 0 0,4 0 0 0,-2-1 0 0,8-6 0 15,-3 0 0-15,2-2 0 0,-2 0 0 0,2-4 0 16,-2 3 0-16,-5 3 0 0,8-2 0 0,-9 2 0 16,4 3 0-16,-3-1 0 0,0 2 0 15,0 3 0-15,-3 0 0 0,3 3 0 0,0 3 0 16,-2 2 0-16,-2 3 0 0,0 0 0 0,0 4 0 0,1 0 0 16,-4-1 0-16,1-3 0 0,-3 0 0 0,4 0 0 15,-3-3 0-15,-1-2 0 0,0 0 0 0,1-1 0 16,0-1 0-16,-1-3 0 0,-1-1 0 0,0 0 0 15,0 0-323-15,0 0-989 0,9-12-1420 16,-6 5 628-16</inkml:trace>
  <inkml:trace contextRef="#ctx0" brushRef="#br0" timeOffset="52236.56">3750 6225 6031 0,'-3'-5'523'15,"0"-2"-121"-15,2 2-14 0,-3 1-28 0,4 4-45 16,-1-5-143-16,1 5-172 0,-4-4 0 0,4 4 0 16,0 0 0-16,0 0 0 0,0 0 0 0,4 22 0 15,-3-11 0-15,0 6 0 0,3 2 0 0,0 7 0 16,-4-1 0-16,-1-1 0 0,1-4 0 0,-2-2 0 16,4 8 0-16,-5-8 0 0,2-1 0 0,-2-5 0 15,2-1 0-15,0-1 0 0,-1-3 0 0,2 0 0 16,0-2 0-16,-2-4 0 0,2-1 0 0,0 0 0 15,-3-10 0-15,1 1 0 0,0-6 0 0,2-6 0 0,-1 2 0 16,1-7 0-16,4-1 0 0,-4-3 0 16,3-1 0-16,2-1 0 0,1 3 0 0,0-2 0 15,1 4 0-15,-2 2 0 0,0 9 0 0,-1 5 0 16,1 2 0-16,-1-1 0 0,-2 7 0 0,4-1 0 0,-3 5 0 16,5 4 0-16,2 1 0 0,-3 5 0 15,3 5 0-15,0 2 0 0,0 7 0 0,2-2 0 16,-2 4 0-16,-1-1 0 0,0 0 0 0,-4-7 0 15,-1 0 0-15,2 0 0 0,-2-2 0 0,-1-4 0 0,0-2 0 16,0-4 0-16,-3 3 0 0,3-3 0 0,-3-3 0 16,1 0 0-16,-1-4 0 0,0 0 0 15,0 0 0-15,10-10 0 0,-4-1 0 0,-3 0 0 16,5-5 0-16,-2 0 0 0,3-2 0 0,4-6 0 0,1-3 0 16,4 1 0-16,-3-4 0 0,-1 3 0 0,-1 2 0 15,-3 10 0-15,0-3 0 0,-2 8 0 0,-3 1 0 16,4 0 0-16,-5 3 0 0,0 3 0 0,-3 1 0 15,-1 2 0-15,3 11 0 0,-2 2 0 0,-2 6 0 16,-2 6 0-16,-2 4 0 0,0 1 0 0,-3 0 0 16,3 3 0-16,0-2 0 0,-3 0 0 0,3-2 0 15,-4-3 0-15,8 2 0 0,-2-10 0 0,3-1 0 16,3-5 0-16,-2-2 0 0,4-3 0 0,0-4 0 16,7 2-123-16,-3-4-344 0,5-3-1 0,-4-2 13 15,4-1 33-15,-2-2 42 0,6-4 39 0,-6 0 44 16,4-4 51-16,-2 1 57 0,-3-3 56 0,2 0 63 15,-3 0 63-15,-1-1 63 0,-2 9 46 0,-2-1 57 16,1 3 41-16,-5 1 14 0,1 1-5 0,-1 3-1 16,-1 2 11-16,0 0 18 0,0 0-3 0,-12 16-10 15,6-4-6-15,0-1-9 0,-3 6-12 0,1-1-14 16,2 2-20-16,-2-1-13 0,3-2-20 0,2 1-10 16,2-1-9-16,-1-3-56 0,2-1-55 0,3-1 0 15,0-4 0-15,2 0 0 0,6-3 0 0,0 0 0 16,0-3 0-16,2-2 0 0,1 0 0 0,-3-2 0 15,1-2 0-15,-3-1 0 0,1 0 0 0,-5-3 0 16,2-1 0-16,-2-4 0 0,-4-2 0 0,2-1 0 16,-6 0 0-16,2-1 0 0,-3 2 0 0,-5 0 0 15,5 2 0-15,0 4 0 0,2 3 0 0,-1-2 0 16,2 4 0-16,1 1 0 0,-4 2 0 0,4 3 0 16,3-6 0-16,2 3 0 0,1 1 0 0,7 1 0 15,1-1 0-15,4 1 0 0,5 0 0 0,5-1 0 16,0 1 0-16,3-2 0 0,-4 2 0 0,1-1 0 15,0 0 0-15,-9 0 0 0,-6 1 0 0,0 1 0 16,-3 0 0-16,-4-2 0 0,3 2 0 0,-4 0 0 0,-1 2 0 16,-1 3 0-16,-3-1 0 0,-4 3 0 15,-1 3 0-15,-2 4 0 0,-4 1 0 0,1 0 0 16,-6 6 0-16,1-1 0 0,4-2 0 0,0-2 0 16,2 0 0-16,0 0 0 0,3-1 0 0,1-3 0 0,2-1 0 15,2-4 0-15,2 0 0 0,2-1 0 0,1-1 0 16,1-3 0-16,5-1 0 0,0-2 0 15,3-1 0-15,1-5 0 0,4-3 0 0,-4-1 0 16,3-3 0-16,-2-5 0 0,4-2 0 0,-7 4 0 0,3-6 0 16,-1-5 0-16,-4 1 0 0,3-2 0 0,-3-2 0 15,-2-2 0-15,1-1 0 0,-3 4 0 16,2-3 0-16,-4 7 0 0,1 7 0 0,0 2 0 0,-5 0 0 16,1 8 0-16,-1 1 0 0,4 4 0 0,-4 1 0 15,0 3 0-15,0 0 0 0,-10 18 0 0,1 3 0 16,1 4 0-16,-2 5 0 0,0 3 0 0,1 0 0 15,1 0 0-15,-2 13 0 0,1-12 0 16,5-2 0-16,2 0 0 0,-1-1 0 0,4-1 0 16,2-6 0-16,2-5 0 0,2-3 0 0,0-3 0 0,3-5 0 15,2-1 0-15,2-3 0 0,1-3 0 0,6 0 0 16,-5-3 0-16,4-2 0 0,-1-3 0 0,5-3 0 16,-5 1 0-16,-2-4 0 0,3-4 0 0,3-2 0 15,-4-4 0-15,-1 0 0 0,0 0 0 0,0 0 0 16,-1 0 0-16,-8 7 0 0,-2 0 0 0,0 4 0 15,-2 2 0-15,0 0 0 0,-4 5 0 0,2-1 0 16,-2 1 0-16,0 3 0 0,-1 2 0 0,0 0 0 16,-10 14 0-16,5-3 0 0,-4 2 0 0,3 4 0 15,-2 1 0-15,1 1 0 0,5 0 0 0,-3 2 0 16,5-4 0-16,0 1 0 0,0-2 0 0,7 0 0 16,0-6 0-16,-1-1 0 0,3-1 0 0,5-2 0 15,-1-2 0-15,5-1 0 0,1-3 0 0,2 0 0 16,0-4 0-16,1-1 0 0,4-3 0 0,-2-3 0 15,-5 0 0-15,4-7 0 0,-5-1 0 0,1 0 0 16,-3-5 0-16,0 1 0 0,-3-3 0 0,2-2 0 16,-5-1 0-16,-1-3 0 0,4 1 0 0,-8-4 0 15,2 2 0-15,-5 1 0 0,1 7 0 0,-2-3 0 16,-2 12 0-16,-3 0 0 0,-1 5 0 0,-2 2 0 16,2 2 0-16,-1 6 0 0,-3 0 0 0,0 4 0 15,-10 8 0-15,3 9 0 0,-3 7 0 0,4 2 0 0,-2 2 0 16,0 15 0-16,2 0 0 0,3 1 0 15,-1-1 0-15,9-10 0 0,-1-1 0 0,5 0 0 16,5-2 0-16,3-3 0 0,3-1 0 0,5-3 0 16,1-5 0-16,8-3 0 0,0-3 0 0,6-4 0 15,-2-6 0-15,6-1 0 0,2-4 0 0,-3-4 0 0,1-2 0 16,-6-1 0-16,-1-3 0 0,-2-3 0 0,-16 4-436 16,-2-1-857-16,-3 0-1400 0,-2 2 619 15</inkml:trace>
  <inkml:trace contextRef="#ctx0" brushRef="#br0" timeOffset="53083.4">1358 7550 423 0,'0'-28'490'0,"-1"2"18"0,-4 2 0 16,-2 5-9-16,-4-6-24 0,3 5-22 0,-1 4-11 15,-5 2-43-15,0 4-21 0,-1 1-13 0,-5 3-35 16,0 5-25-16,-8 6-8 0,1 6-6 0,-2 4-12 16,-2 5-21-16,-6 13-21 0,4 1-14 0,0 2-22 15,3 8-19-15,5-1-16 0,5-1-20 0,4 1-10 0,9-7-17 16,3-1-38-16,4 0-81 0,3-2 0 15,5-1 0-15,3 0 0 0,6-5 0 0,1-3 0 0,6-5 0 16,3-3 0-16,2-3 0 0,1-4-47 0,-1-6-203 16,-7-3-70-16,7-2-60 0,-11-2-76 15,-1-3-77-15,-2-4-502 0,-7 1-1120 0,-1-5 496 16</inkml:trace>
  <inkml:trace contextRef="#ctx0" brushRef="#br0" timeOffset="53400.18">1109 7785 136 0,'-13'-2'326'0,"3"1"-9"0,0 1 3 15,-2 3 17-15,2 1 14 0,5-1 1 0,-3 0 0 16,3 2-17-16,-3 1-17 0,7 0-12 0,-3 0-17 16,3 1-14-16,2-1-10 0,3 1-14 0,-3-3-14 15,8 3-15-15,0-2-11 0,4-3-17 0,1-1-21 16,4-1-16-16,4-2-12 0,-2-5-16 0,-1 4-9 16,0-2-15-16,-2 0 11 0,-2-1 4 0,1-1 5 15,-5 0 22-15,-2 3 6 0,1-4 14 0,-2 4 14 16,-4-1 10-16,-3 1 16 0,3 0 2 0,0 2-8 15,-4 2-50-15,4-5-151 0,-4 5 0 0,0 0 0 16,0 0 0-16,0 0 0 0,-9 18 0 0,1-7 0 16,3 5 0-16,-4 0 0 0,0 2 0 0,1 5 0 15,-1 2 0-15,3-6 0 0,-3 5 0 0,4 1 0 16,1-7 0-16,2-2 0 0,-1 2 0 0,2-1 0 16,1-6 0-16,-3 1 0 0,3-2 0 0,3-1 0 15,-3-2-305-15,1-2-182 0,-1 0-74 0,3-1-111 16,-3-4-356-16,0 0-1114 0,0 0 494 0</inkml:trace>
  <inkml:trace contextRef="#ctx0" brushRef="#br0" timeOffset="53633.18">1702 7519 62 0,'5'-10'559'0,"-5"4"20"0,1 2-3 16,-2 0-14-16,1 4-21 0,0 0-19 0,0 0-14 15,-21 8-8-15,6 4-19 0,-3 9-16 0,-3 1-13 16,3 6-25-16,-2 2-30 0,0 1-34 0,-2 11-31 16,3-1-37-16,5-7-21 0,4-1-32 0,-3 12-188 15,8-12-54-15,0-1 0 0,1-3 0 0,8 0 0 16,6-1 0-16,-2-9 0 0,2-2 0 0,9 1 0 16,-1-6 0-16,0-5 0 0,2-2-200 0,7-5-215 15,-6-4-100-15,8-2-83 0,-9-1-480 16,1-1-1166-16,-3-3 516 0</inkml:trace>
  <inkml:trace contextRef="#ctx0" brushRef="#br0" timeOffset="54033">1825 7831 127 0,'0'-10'390'15,"-4"2"15"-15,1-4 29 0,-1 1 28 0,0 3 37 16,1-2 10-16,0-2-7 0,-1 2 5 0,2 1-13 16,0 1-11-16,2 3-16 0,0-2-26 15,2-2-25-15,-2 4-29 0,1 1-34 0,4-3-32 0,-1 6-35 16,2-1-15-16,2 3-38 0,1-1-29 0,2 1-204 15,1 7 0-15,1-3 0 0,-2 2 0 0,-1 3 0 16,4 1 0-16,-2 3 0 0,3 2 0 0,-2 0 0 16,-5-1 0-16,1 1 0 0,-4 0 0 0,-1-2 0 15,-4 3 0-15,-3-5 0 0,3-2 0 16,-4 1 0-16,3-1 0 0,-4-4 0 0,0 0 0 0,-3 1 0 16,3-4 0-16,1-1 0 0,-1-1 0 0,5-1 0 15,-13-3 0-15,8-2 0 0,1-1 0 16,3-5 0-16,-2 0 0 0,6-6 0 0,-2-1 0 0,7-1 0 15,2-5 0-15,4 0 0 0,2 1 0 0,1 4 0 16,-1 4 0-16,3-1 0 0,-3 4 0 0,3 1 0 16,-3 3 0-16,2 2 0 0,-4 4 0 0,-4 2 0 15,3 4 0-15,-3 3 0 0,-2 2 0 0,1 1 0 16,-3 6 0-16,1 0 0 0,-6 1 0 16,0 2 0-16,-3 1 0 0,-5 5 0 0,1-6 0 15,1 1 0-15,-2-1 0 0,1 5 0 0,-2-6 0 16,-1-3-372-16,3 1-279 0,2-4-544 0,0-4-1294 0,3-1 572 15</inkml:trace>
  <inkml:trace contextRef="#ctx0" brushRef="#br0" timeOffset="54201.46">2333 7949 85 0,'5'-2'424'0,"3"2"-32"0,-8 0 13 16,14 0 20-16,-9 3 21 0,-5-3 18 0,4 10-9 15,-4-5-4-15,0 5-3 0,0 0-8 0,-3 1-24 0,2 1-30 16,-7 3-34-16,2 1-37 0,-4-2-14 15,-2 0-43-15,1 0-56 0,-1-2-62 0,5-3-75 16,-4 2-80-16,0-4-102 0,4 1-106 0,-1-3-146 16,3-2-142-16,-2 1-429 0,7-4-1017 0,0 0 450 15</inkml:trace>
  <inkml:trace contextRef="#ctx0" brushRef="#br0" timeOffset="54749.1">2494 7825 465 0,'3'-11'493'0,"4"1"27"0,1 0 12 0,-2-2 4 16,3-2-10-16,3 2 3 0,-5 3-22 0,0 0-12 16,3 1-14-16,3 2-18 0,-4 2-27 0,0 1-29 15,4 0-29-15,-2 3-36 0,-3 1-35 0,4 4-27 16,-1 0-31-16,-2 3-23 0,0 2-207 0,1 5-19 16,-2-1 0-16,-2 6 0 0,-1-2 0 0,-1 1 0 15,-4 0 0-15,0 1 0 0,-4 5 0 0,0-7 0 16,-1-1 0-16,1-1 0 0,-1-4 0 0,1-3 0 15,0 1 0-15,1-3 0 0,-2-1 0 0,2-2 0 16,3-4 0-16,-4 2 0 0,4-2 0 0,0 0 0 16,0 0 0-16,-2-15 0 0,6 6 0 0,-2-1 0 15,7-4 0-15,-1-1 0 0,1-1 0 0,-2-1 0 16,3 0 0-16,1-1 0 0,-1 7 0 0,3-2 0 16,0 1 0-16,-5 6 0 0,1-1 0 0,-1 0 0 15,1 3 0-15,0 3 0 0,-4 1 0 0,-5 0 0 16,14 5 0-16,-6 0 0 0,1 2 0 0,-3 3 0 15,1 0 0-15,-2-1 0 0,0 1 0 0,-2 2 0 16,-1-4 0-16,-1 3 0 0,0-2 0 0,1-3 0 16,-2 0 0-16,0-1 0 0,0-5 0 0,-2 9 0 15,2-9 0-15,0 0 0 0,-2 2 0 0,2-2 0 16,0 0 0-16,0 0 0 0,5-18 0 0,0 9 0 16,3-1 0-16,3-7 0 0,2 1 0 0,6-3 0 15,-1-3 0-15,5 3 0 0,-4-1 0 0,2 4 0 16,-5 3 0-16,-4 7 0 0,7-3 0 0,-7 5 0 15,-1-1 0-15,0 4 0 0,0 2 0 0,-11-1 0 16,15 7 0-16,-6 2 0 0,-4 1 0 0,3 5 0 16,-6 0 0-16,3 1 0 0,-2 1 0 0,-2 1 0 15,-1 0 0-15,0-1 0 0,-2 0 0 0,0-2 0 16,1-3 0-16,1-1 0 0,-1-2 0 0,1-2 0 16,-3-1 0-16,3-6 0 0,-5 5-533 0,5-5-120 15,0 0-515-15,0 0-1265 0,0 0 560 0</inkml:trace>
  <inkml:trace contextRef="#ctx0" brushRef="#br0" timeOffset="55033.28">3238 7468 477 0,'4'-3'630'16,"-3"2"11"-16,8-2 18 0,-1 3-4 0,2 0 9 15,-1 4-18-15,2 2-29 0,2 5-43 0,1-1-41 16,-1 6-43-16,5 4-27 0,-1 5-45 0,-1 0-29 16,0 4-54-16,0-2-335 0,-3 3 0 0,-2 1 0 15,-2 2 0-15,-2-1 0 0,-5 1 0 0,-2-1 0 16,-1 1 0-16,-4 0 0 0,-4-2 0 0,-5-2 0 16,1 0 0-16,-5-3 0 0,0-4 0 0,-6 1 0 15,2-3 0-15,1-3 0 0,-1 1 0 0,-2-3 0 16,-3-4 0-16,5-3-363 0,-4-3-942 0,9-2-1414 15,-3-3 626-15</inkml:trace>
  <inkml:trace contextRef="#ctx0" brushRef="#br0" timeOffset="55249.83">3715 8047 4930 0,'0'0'790'15,"5"1"-391"-15,-5-1-173 0,5 3-24 16,-1-1 59-16,0 1 41 0,-1 1 13 0,1 2-20 16,-1 2-28-16,-1 1-63 0,1 2-204 0,-2 1 0 0,0 1 0 15,1 4 0-15,-4 3 0 0,-4-3 0 0,-4 1 0 16,-4 4 0-16,-5-1 0 0,-4 0 0 16,-3 0 0-16,-1-2 0 0,-7 0-448 0,2-2-843 15,-5-2-1398-15,1 0 618 0</inkml:trace>
  <inkml:trace contextRef="#ctx0" brushRef="#br0" timeOffset="55765.92">4493 7806 3827 0,'5'-12'205'0,"-1"-4"-101"16,-3 4 14-16,3-4 89 0,-3 5 51 0,2-7 9 16,-3 1-1-16,-4 0-18 0,0 0-21 0,-1 5 4 0,-3 1 5 15,1 2-19-15,-9-1-6 0,4 5 3 0,-9 2 3 16,-7 8 5-16,0 2-11 0,-4 5-5 0,0 1-12 15,1 7-7-15,-8 11-69 0,2 3-118 16,11-8 0-16,-5 10 0 0,10-7 0 0,2 1 0 0,-1 0 0 16,10 1 0-16,5-2 0 0,5-2 0 15,4-1 0-15,6-2 0 0,3-2 0 0,6-3 0 0,7-6 0 16,2-3 0-16,0-4 0 0,1-3 0 16,2-3 0-16,1-3-294 0,-4-3-123 0,-1-5-35 0,-9 3-30 15,-4-2-22-15,0-2-18 0,-4-1 13 0,-5 1-327 16,-5-2-905-16,-2 2 401 0</inkml:trace>
  <inkml:trace contextRef="#ctx0" brushRef="#br0" timeOffset="56033.11">4393 7969 2834 0,'-14'-11'-197'0,"0"-2"85"0,-5 4 64 16,5 2 54-16,-4 3 45 0,5 0 35 0,-1 3 32 0,4-1 16 16,2 2 23-16,2 0 22 0,6 0 24 0,-9 4 15 15,8-2 1-15,-1 2 8 0,2 0 6 0,4 0-3 16,1 0-4-16,8 0-15 0,-3-2-11 0,7-1-10 16,0 1-7-16,3-1-13 0,2-1-8 0,0-1-10 15,7-3 5-15,-7 2-10 0,-2-1 0 0,-3-1 8 16,-1 1 15-16,-3-1 5 0,-3 2 15 0,3-1 11 15,-4-1 17-15,-4 0 8 0,2 3-6 0,-4 0-67 16,-3 1-153-16,0 0 0 0,0 0 0 0,8 4 0 16,-12 3 0-16,0 0 0 0,-2 5 0 0,-3 1 0 15,-4 2 0-15,-2 7 0 0,6-4 0 0,-5 5 0 16,1 0 0-16,2 0 0 0,-3-2 0 0,6-3 0 16,1 0 0-16,-3 7 0 0,5-9 0 0,0 1 0 15,1-3 0-15,3-3 0 0,0 0 0 0,-1 0 0 16,2-2 0-16,3-4-2 0,-3 0-641 0,1-2-615 15,4-1-1362-15,-5-2 602 0</inkml:trace>
  <inkml:trace contextRef="#ctx0" brushRef="#br0" timeOffset="56282.88">4980 7651 142 0,'-3'-10'529'15,"1"4"31"-15,-3 2 22 0,-2 0-2 0,7 4 3 16,-13-1-11-16,2 4-11 0,2 4-10 16,-6 7-11-16,-4 3-11 0,-2 4-24 0,2 5-24 15,-2 3-28-15,2 4-32 0,-5 8-39 0,6-10-162 0,4 14-220 16,0-11 0-16,1 9 0 0,3-8 0 0,5-2 0 16,2 0 0-16,6-2 0 0,-2-1 0 15,8-1 0-15,0 0 0 0,4-5 0 0,1-7 0 16,-1-2 0-16,1-3 0 0,4-2 0 0,1-3-212 0,-2-6-473 15,-4-2-531-15,5-1-1317 0,-4-2 583 0</inkml:trace>
  <inkml:trace contextRef="#ctx0" brushRef="#br0" timeOffset="56698.71">4944 7979 413 0,'-4'-10'539'0,"4"1"42"16,-1-1 23-16,1-1 7 0,0 0 0 15,5-1-14-15,-1 0-23 0,1 1-24 0,0 2-24 16,4-2-28-16,0 0-24 0,0 5-27 0,0-2-32 0,0 3-31 16,5 1-40-16,-2 0-321 0,0 2-23 0,0 2 0 15,-1 4 0-15,2 1 0 0,-3 5 0 0,-1-2 0 16,3 5 0-16,-6 3 0 0,-1 1 0 0,-1 1 0 16,-1 1 0-16,-2-1 0 0,-4 1 0 0,2 0 0 15,-7 2 0-15,3-3 0 0,-1-2 0 0,-3 0 0 16,0-3 0-16,5-2 0 0,-2-3 0 0,2 1 0 15,1-5 0-15,1 1 0 0,-3-4 0 0,5-1 0 16,0 0 0-16,0 0 0 0,0 0 0 0,-3-11 0 16,6 1 0-16,4-1 0 0,1-4 0 0,-2-3 0 15,7-4 0-15,3-4 0 0,-1 4 0 0,1 0 0 16,5 3 0-16,-6 1 0 0,-2 6 0 0,1 1 0 16,-5 4 0-16,5 0 0 0,-2 3 0 0,-3 2 0 15,-1 0 0-15,1 4 0 0,-2 2 0 0,2 1 0 16,-5 5 0-16,-1 0 0 0,1 6 0 0,-1 0 0 15,-2 1 0-15,-1 0 0 0,-2 2 0 0,0-2 0 16,-2-2 0-16,-1 3 0 0,-1-1 0 0,0-1-30 16,3-4-676-16,-2-2-537 0,0 1-1346 0,2-3 595 15</inkml:trace>
  <inkml:trace contextRef="#ctx0" brushRef="#br0" timeOffset="56883.23">5442 8118 131 0,'12'-6'418'0,"-5"4"14"0,0-2-3 0,1 1 4 15,-4 3 27-15,-4 0 22 0,0 0 9 0,9 7 11 16,-9-3-1-16,-3 4-2 0,0 2-1 0,-2 1-11 16,-2 1-22-16,-3 4-28 0,2-4-37 0,-4 1-33 0,0 1-40 15,0 1-31-15,-2-2-160 0,4-1-136 16,-2 1 0-16,-1 0 0 0,7-3 0 0,-3-3 0 16,1 0 0-16,2 1 0 0,0-6-422 0,-1 2-161 15,1-2-615-15,6-2-1297 0,0 0 573 0</inkml:trace>
  <inkml:trace contextRef="#ctx0" brushRef="#br0" timeOffset="57182.98">5703 7891 4412 0,'8'-14'583'0,"-2"0"-141"15,-1 6 23-15,2-2 11 0,-3 3 14 0,-2 2-7 16,1 1-34-16,1-1-58 0,-3 2-391 0,3 0 0 15,-4 3 0-15,3-1 0 0,-3 1 0 0,4 9 0 16,0 0 0-16,-3 8 0 0,1-1 0 0,-2 4 0 0,0 6 0 16,4 3 0-16,-3 2 0 0,-2 2 0 15,3 2 0-15,0 0 0 0,0 10 0 0,-1-11 0 16,2-1 0-16,-2 0 0 0,0-3 0 0,-2-1 0 0,1 1 0 16,-4-2 0-16,3-9 0 0,1-3 0 0,0-5 0 15,-2-1 0-15,2-3 0 0,0 1 0 0,0-4 0 16,0-4 0-16,-3 4 0 0,3-4 0 0,0 0 0 15,0 0 0-15,-7-22 0 0,9 7 0 0,-4 4-189 16,1-5-402-16,-3-4-28 0,3-7-22 0,0-1-385 16,1-1-1110-16,1 1 491 0</inkml:trace>
  <inkml:trace contextRef="#ctx0" brushRef="#br0" timeOffset="57398.62">5763 8076 2417 0,'4'-34'-28'16,"0"3"80"-16,-4 0 57 0,4 4 36 0,-3 2 46 0,4 1 45 16,-4 6 38-16,2 3 40 0,0 2 21 0,-1 0 21 15,-1 5 5-15,2-4-5 0,2 4-16 0,-1 2-22 16,1 1-26-16,0 0-29 0,4 0-23 0,-1 4-28 15,3-1-21-15,1 3-12 0,-2 4-20 0,8-1-21 16,-4 3-9-16,1 2-8 0,-2 1-25 0,0 1-1 16,-6 6-10-16,3-2-11 0,-5 1-7 0,-5 3-8 15,0 0-44-15,-3-1-15 0,-3-1 0 0,-3 0 0 16,-7 3 0-16,-2-2 0 0,2-4 0 0,-8 3 0 16,6-7 0-16,-8 0 0 0,4-2 0 0,3-2 0 15,-3-2 0-15,2-1-59 0,1-2-188 0,1-2-73 16,8-2-108-16,-4 0-126 0,5-3-544 0,1-3-1188 15,7 0 525-15</inkml:trace>
  <inkml:trace contextRef="#ctx0" brushRef="#br0" timeOffset="57632.97">5974 7647 53 0,'13'-11'479'0,"-3"3"13"15,-1 3 29-15,4 0 8 0,1 3 6 0,-1 1-16 16,6 3-10-16,-1 3-22 0,-2 5-14 0,7 4-18 15,-2 4-6-15,-1 4-22 0,1 0-20 0,-2 3-23 16,-4 2-26-16,2 2-26 0,-2 0-25 0,-2 2-25 0,-3 4-89 16,-5-3-193-16,2-1 0 0,-3 1 0 15,-4 0 0-15,-4-1 0 0,-4-1 0 0,-3-2 0 16,-5-2 0-16,-3 1 0 0,-1-2 0 0,-3-5 0 16,-4 1 0-16,1-3 0 0,1-3 0 0,-1 0 0 0,-2-6 0 15,1 2-65-15,4-3-664 0,-5-4-505 0,8-2-1335 16,3 1 591-16</inkml:trace>
  <inkml:trace contextRef="#ctx0" brushRef="#br0" timeOffset="57800.05">6340 8276 404 0,'5'3'596'0,"0"-1"10"0,0 3-28 0,3-3-44 16,-5 0-38-16,3 1-52 0,-1-1-51 0,-3-1-74 15,-2-1-106-15,7 2-128 0,-7-2-175 0,0 0-214 16,0 0-409-16,0 0-771 0,0 0 341 0</inkml:trace>
  <inkml:trace contextRef="#ctx0" brushRef="#br0" timeOffset="59550">4332 8573 205 0,'-9'-8'408'15,"0"1"21"-15,0 2 1 0,4-3 10 0,0 3 3 16,1 1-7-16,-1-1-19 0,1 2-24 0,0 2-30 0,4 1-30 15,-1-3-28-15,1 3-29 0,-4-3-26 16,4 3-23-16,0 0-22 0,0 0-11 0,0 0 12 16,0 11-10-16,4-6-22 0,-3 2-24 0,4 3-5 15,2-2-16-15,0 2-14 0,1-1-2 0,5 2-6 0,2 0-7 16,2-1-9-16,5-2-12 0,6 2 4 16,0-3-13-16,2-1-13 0,2-4 0 0,4-2-2 15,-4-2 1-15,4-3 0 0,1 1-2 0,0 0 8 16,-4-3-5-16,3 0-2 0,-4-1 10 0,-4-1 1 0,3 2-27 15,-6-1-39-15,-7-1 0 0,1 2 0 0,-6 3 0 16,-1 0 0-16,-2-1 0 0,-4 3 0 0,2-1 0 16,-2 1 0-16,-1 2 0 0,-5 0 0 15,12 4 0-15,-7-1 0 0,4 3 0 0,0 1 0 0,-1 3 0 16,-2 0 0-16,5-2 0 0,1 4 0 0,2-1 0 16,-1 1 0-16,2 0 0 0,2-6 0 0,-2 2 0 15,-1-3 0-15,3 0 0 0,2-2 0 0,-1-2 0 16,-3-4 0-16,7-1 0 0,-5 0 0 0,0-4 0 15,4 1 0-15,-2-3 0 0,7-3 0 0,-3 0 0 16,-5 3 0-16,2 0 0 0,-2 0 0 0,5-3 0 16,-5 6 0-16,-4 0 0 0,2 4 0 0,-3-1 0 15,1 2 0-15,-1 2 0 0,0 0 0 0,0 1 0 16,-3 3 0-16,3 0 0 0,-2 0 0 0,3 3 0 16,-4-2 0-16,7 1 0 0,-4 0 0 0,1 2 0 15,-1-2 0-15,-3-1 0 0,0-2 0 0,-1 0 0 16,3 0 0-16,-5-2 0 0,3 0 0 0,-1-1 0 0,3-1 0 15,-1-3-367-15,0 2-245 0,-1-2-590 16,9 0-1303-16,0 0 577 0</inkml:trace>
  <inkml:trace contextRef="#ctx0" brushRef="#br0" timeOffset="59683.15">6208 8618 197 0,'5'0'408'0,"-5"0"7"0,5-3 13 16,-5 3-15-16,2-5-38 0,-2 1-44 0,0 4-67 15,0 0-69-15,0-5-124 0,0 5-145 0,0 0-191 0,0 0-195 16,0 0-498-16,0 0 221 0</inkml:trace>
  <inkml:trace contextRef="#ctx0" brushRef="#br0" timeOffset="61116.64">456 9280 343 0,'0'0'467'0,"-3"-26"23"16,3 26 9-16,0-19-14 0,0 19-18 0,4-20-15 16,-4 20-30-16,6-19-27 0,-6 19-27 0,7-18-27 15,-1 8-19-15,-6 10-32 0,14-15-17 0,-14 15-28 16,22-11-22-16,-22 11-33 0,22-5-8 15,-22 5-28-15,0 0-16 0,43 2-15 0,-43-2-5 0,23 16-20 16,-9-4-6-16,-5 1-2 0,0 4-11 0,-4-1-10 16,-2 0-8-16,-3 4 3 0,-7-1-9 0,0 3-14 15,-2 5-3-15,-8-5-3 0,3-1-4 0,-5 0 2 16,0 0-3-16,-2-4-11 0,7-3 0 16,-1 0-1-16,3-4-2 0,0 2 2 0,12-12 6 0,-14 12-2 15,14-12 1-15,-12 9 3 0,12-9 7 0,0 0-9 16,0 0-2-16,0 0-8 0,0 0 9 0,0 0 1 15,0 0-2-15,0 0 4 0,0 0-11 0,0 0-15 16,69-7 0-16,-69 7 0 0,38-10 0 0,-18 6 0 16,-1 0 0-16,-19 4-8 0,24-7-55 0,-24 7-31 15,0 0-40-15,0 0-48 0,27-4-57 0,-27 4-62 16,0 0-95-16,0 0-91 0,0 0-96 0,0 0-368 16,0 0-1030-16,0 0 456 0</inkml:trace>
  <inkml:trace contextRef="#ctx0" brushRef="#br0" timeOffset="61532.8">604 8957 239 0,'-26'-22'405'0,"3"3"5"0,-1 2 7 16,-1 1 10-16,-5 5-5 0,2 1-16 15,0 4-13-15,-3 3-15 0,3 3-21 0,-1 5-14 16,-3 5-6-16,0 3-20 0,0 6-13 0,-9 10-12 15,4 9-24-15,5 5-17 0,-1 3-17 0,6 4-9 16,1 5-17-16,10 2-27 0,-2 1 2 0,12 2-10 0,6-2-17 16,0 1-15-16,0-3-12 0,0 2-5 15,9-4-14-15,10-6-14 0,1 0-7 0,8-7-12 16,7-2-5-16,3-5-45 0,2-5-27 0,3-4 0 16,-7-9 0-16,13 0 0 0,-14-10 0 0,2-4 0 15,16-5 0-15,-15-1 0 0,2-6 0 0,-3-1 0 16,11-8 0-16,-12 1 0 0,-4-3 0 0,10-9 0 0,-1-5 0 15,-14 9 0-15,5-12 0 0,-4-2 0 16,-5-8 0-16,-1 1 0 0,-6-3 0 0,0-9 0 16,-3 1 0-16,-2 3 0 0,-5-4 0 0,-1-2 0 15,-3 3 0-15,-4 0 0 0,-4 4 0 0,-3 5 0 16,-2 15 0-16,-1 1 0 0,-3 3 0 0,-7 4 0 0,-1 7 0 16,-9 4 0-16,-4 3 0 0,-14 5 0 0,-3 4 0 15,3 4 0-15,-9 9 0 0,2 7 0 16,2 0 0-16,-4 7-425 0,10 4-246 0,-1-3-512 15,8 3-1281-15,-1-1 567 0</inkml:trace>
  <inkml:trace contextRef="#ctx0" brushRef="#br0" timeOffset="63032.27">1396 9162 10 0,'2'-12'392'16,"0"1"2"-16,3 3 17 0,-6-3-8 0,1 1-12 16,0 1-13-16,1 3-18 0,-1-1-26 0,1 1-28 15,-2 1-29-15,1 5-25 0,0-5-27 0,0 5-23 16,0-4-22-16,0 4-18 0,1-4-19 0,-1 4-20 15,0 0-9-15,0 0-10 0,0 0-11 0,0 0-12 16,0 0-5-16,0 0-6 0,0 0-7 0,0 0-7 16,0 0-5-16,-6 11-7 0,5-8-3 0,1-3-5 15,0 0-3-15,-1 6-2 0,1-6-7 0,0 4 0 16,0-4 1-16,0 0-5 0,0 0 4 0,-3 4 4 16,3-4 5-16,0 0 10 0,0 0 7 0,0 0 7 15,0 0 4-15,0 0 3 0,0 0-3 0,0 0-3 16,0 0-6-16,0 0-2 0,0 0-8 0,0 0-3 15,-1-13-9-15,1 13-2 0,1-7 1 0,-1 3-2 16,0 0 1-16,0 4-1 0,0-6-2 0,1 2 0 16,1 0 0-16,-1 0-4 0,3 0-2 0,-3-2 1 15,0 1 3-15,2 0-1 0,-2 1 4 0,0-1 1 16,1 1 0-16,-2 4 3 0,0-6-1 0,1 2 4 16,2 2 3-16,-3 2-8 0,0 0-5 0,0 0-2 15,2-4-11-15,-2 4-6 0,0 0 19 0,-1 19-2 16,0-4 1-16,-2 10 1 0,-2 2 3 0,1 7 3 0,0 2-10 15,-5 10 6-15,5 2-3 0,1-10 1 16,-1 8-7-16,-1 0-4 0,1-1 3 0,0-11-1 16,3 1-27-16,0-4 4 0,1-1 0 0,1-3-4 15,1-2 5-15,1-7-6 0,1 0 7 0,-3-6-1 16,3-3 10-16,-2 1 4 0,0-4-7 0,-1 0 13 0,0-2 27 16,2-3 3-16,-3-1 3 0,0 0 3 15,15-12 2-15,-7 3 3 0,1-7 1 0,0 0 5 16,2-10 0-16,-1 2-2 0,3-5-4 0,0 2-4 15,0-1-2-15,-2-1-11 0,1 4 2 0,-2 0-38 0,3 4 0 16,-4 8 0-16,-2 2 0 0,2 4 0 0,-2 3 0 16,2 2 0-16,5 3 0 0,-4 4 0 15,3 6 0-15,2 2 0 0,0 8 0 0,2 1 0 16,-3 2 0-16,0 1 0 0,0 0 0 0,0 1 0 16,2-1 0-16,-3-1 0 0,-1-3 0 0,-2-4 0 0,0 0 0 15,-1-4 0-15,-2-3 0 0,-2-2 0 0,1-2 0 16,-3-1 0-16,-1-1 0 0,1-2 0 15,-3-2 0-15,0 0 0 0,8-10 0 0,-4 2 0 16,-1-4 0-16,0-6 0 0,2-7 0 0,0-4 0 0,0 0 0 16,-1-3 0-16,0-3 0 0,-1 1 0 0,-1-15 0 15,-1 15 0-15,-2-2 0 0,1 2 0 0,1 2 0 16,-2 6 0-16,1 7 0 0,-2 7 0 0,2 1 0 16,-2 0 0-16,2 6 0 0,0 3 0 15,0 2 0-15,0 0-105 0,-2 18-308 0,-2-4-56 0,1 6-57 16,1-1-66-16,-4 6-423 0,5-1-1099 0,1 4 487 15</inkml:trace>
  <inkml:trace contextRef="#ctx0" brushRef="#br0" timeOffset="64382.86">2203 9488 62 0,'1'-15'458'0,"4"5"25"15,-4-6 2-15,-2 2 0 0,-1 2-17 16,-1-1-22-16,-1 2-14 0,2 3-26 0,-3 1-26 16,-1 1-22-16,-1 0-19 0,-6 4-45 0,3 2-24 0,-8 3-25 15,0 5-21-15,1 3-25 0,3 4-14 0,-6 4-18 16,3 5-23-16,1-4-15 0,3 5-15 0,1-1-9 16,6-6-8-16,3-1-10 0,0-1-8 15,3-4-14-15,1 0 2 0,3-1-3 0,0-7-2 16,2 3 2-16,1-4 19 0,4-3 6 0,-1-2 7 0,3-2 6 15,-2-2 0-15,2 0 11 0,1-5-4 0,-4-2-75 16,4 0-34-16,-2-2 0 0,-3 0 0 0,1 0 0 16,-1 0 0-16,-5 3 0 0,1 3 0 0,0 0 0 15,-2 3 0-15,-1 1 0 0,1-1 0 16,-2 4 0-16,-1 2 0 0,0 0 0 0,0 0 0 0,3 12 0 16,-3-4 0-16,-3 4 0 0,3 0 0 0,4 5 0 15,-4-2 0-15,0 2 0 0,5-5 0 0,-1 5 0 16,6-3 0-16,-1-3 0 0,0-2 0 0,4-2 0 15,-2-1 0-15,8-4 0 0,-2-1 0 16,3-2 0-16,-3-1 0 0,2-5 0 0,-2-4 0 0,2-2 0 16,-2-2 0-16,-2-6 0 0,-1-3 0 0,1-1 0 15,1 0 0-15,-6-6 0 0,0-1 0 0,3-2 0 16,1-11 0-16,-6-5 0 0,3 3 0 0,-8 11 0 16,-1-12 0-16,2 14 0 0,-4 3 0 0,4 3 0 15,-4 9 0-15,-3 7 0 0,3 0 0 0,-1 4 0 16,1 4 0-16,-2 1 0 0,2 3 0 0,-11 10 0 15,2 4 0-15,-1 11 0 0,0 0 0 0,-4 22 0 16,4-15 0-16,-3 12 0 0,4 5 0 0,0-3 0 16,5-10 0-16,2-1 0 0,3 1 0 0,4-4 0 15,0 1 0-15,2-3 0 0,6-6 0 0,-4-6 0 16,3-4 0-16,3-2 0 0,-2-2 0 0,4-3 0 16,3-4 0-16,-2-1 0 0,1-4 0 0,-2-1 0 15,-2-4 0-15,2-2 0 0,2-1 0 0,-5-3 0 16,1-2 0-16,1-7 0 0,-2 2 0 0,-3-3 0 15,1-2 0-15,-2 2 0 0,-4-1 0 0,-2 6 0 16,4 5 0-16,-6 1 0 0,1 4 0 0,-3 2 0 16,2 0 0-16,1 2 0 0,-3 4 0 0,0 0 0 15,0 0 0-15,-5 18 0 0,0-6 0 0,1 6 0 16,-1 6 0-16,-3 0 0 0,3 3 0 0,1-2 0 16,4 0 0-16,-1-6 0 0,2-2 0 0,1 1 0 15,3-4 0-15,-3-4 0 0,3 0 0 0,3 0 0 16,1-5-37-16,0-3-22 0,1-1 10 0,4-1 4 15,-2-2 1-15,2-2 16 0,-4-3-2 0,7 0 15 16,-2-2-8-16,-2-2-2 0,1-4 5 0,-4 1 0 16,0-3 9-16,7-4-2 0,-7-3 3 0,-1 5-1 15,-1-6 1-15,-2-1 0 0,1-1 9 0,-4 2-3 16,2 0 0-16,-1-1 2 0,-3 8-3 0,-1 3 5 16,3-2 3-16,-6 4 2 0,6 2 5 0,-3 0 5 15,0 2 4-15,0 3-4 0,0 0-1 0,0 1-1 16,0-1-13-16,0 6 1 0,0 0 6 0,0-7-5 15,0 7 9-15,0-6-7 0,0 6-7 0,0 0 2 16,0-5 1-16,0 5 3 0,0 0 0 0,0 0 2 16,0 0-3-16,0 0-4 0,1-6 4 0,-1 6 9 15,0 0-6-15,0 0-10 0,0 0 10 0,0 0 3 16,0 0 3-16,0 0 5 0,3-5 5 0,-3 5-2 16,0 0-7-16,0 0 4 0,0 0 6 0,0 0-1 15,0 0 6-15,-3-7-7 0,3 7-1 0,0 0 3 16,0 0-1-16,0 0-6 0,0 0 1 0,0 0 5 15,0 0-8-15,0 0-7 0,0 0 0 0,0 0-6 16,0 0 0-16,0-6 0 0,0 6 0 0,0 0 0 16,0 0 0-16,0 0 0 0,0 0 0 0,0 0 0 15,0 0 0-15,0 0 0 0,0 0 0 0,0 0 0 16,0 0 0-16,0 0 0 0,0 0 0 0,0 0 0 16,0 0 0-16,0 0 0 0,0 0 0 0,0 0 0 15,0 0 0-15,0 0 0 0,0 0 0 0,0 0 0 16,0 0 0-16,0 0 0 0,0 0 0 0,0 0 0 15,0 0 0-15,0 0 0 0,0 0 0 0,0 0 0 16,0 0 0-16,-5 22 0 0,3-13 0 0,-2 1 0 16,0-1 0-16,2 4 0 0,-1-3 0 0,-1 4 0 15,4-2 0-15,-2-1 0 0,-1 3 0 0,4-1 0 16,-1-2 0-16,2 0 0 0,0 0 0 0,-1-1 0 16,2-1 0-16,2 1 0 0,3-2 0 0,-2 0 0 15,3 1 0-15,0-1 0 0,1-1 0 0,2 0 0 16,-2 2 0-16,4 0 0 0,0 1 0 0,0 0 0 15,-4 0 0-15,3 3 0 0,-1-1 0 0,-2-1 0 16,1 4 0-16,-2-1 0 0,-5-2 0 0,-1 0 0 0,-2 4 0 16,-2-4 0-16,-3 3 0 0,0-2 0 15,-1-4 0-15,0 3 0 0,-4 0 0 0,-3 0 0 16,-2-1 0-16,-1 1 0 0,1-4 0 0,-4 1 0 16,-1-2 0-16,-2-1-71 0,1-1-122 0,-7-2-89 15,4-3-95-15,-8 1-119 0,2-4-152 0,1-5-373 0,1-1-1106 16,3-3 490-16</inkml:trace>
  <inkml:trace contextRef="#ctx0" brushRef="#br0" timeOffset="64583.91">2458 9265 3833 0,'-16'-7'444'0,"0"-1"-149"0,6 3-15 0,3 0 32 16,0 1 0-16,2 0-33 0,5-1-20 0,0 5-24 15,13-9-31-15,0 5-12 0,7-1-9 0,12-1-19 0,5 1-14 16,17 1-9-16,1-2-19 0,2 3-32 0,5-4-51 16,0 1-69-16,-4 1-106 0,35-4-139 0,-42 4-197 15,3-2-632-15,-2-3-1195 0,-15 7 528 16</inkml:trace>
  <inkml:trace contextRef="#ctx0" brushRef="#br0" timeOffset="65499.73">2895 9103 285 0,'3'-4'388'0,"-2"-3"0"0,1 0-15 0,-2 0-3 16,1 0-3-16,1 1 4 0,-2-3-10 0,2 1-12 15,-2 2 16-15,0-1-12 0,-2 0-16 0,1 1-14 0,0-5-12 16,0 5-22-16,-1 2-17 0,0-3-13 0,2 1-25 15,-3 1 1-15,2 2-29 0,0-1-13 0,-1-1-23 16,2 5-18-16,-1-4-11 0,1 4-20 0,-1-3-7 16,1 3-11-16,-2-6-10 0,2 6-9 0,0 0-8 15,0 0-8-15,-1-4-6 0,1 4-8 0,0 0-6 16,-2-4-6-16,2 4-1 0,-4-3-7 0,4 3-2 16,-4-2-9-16,2-1 0 0,2 3-2 15,0 0-4-15,-4-4 2 0,4 4 2 0,0 0-18 0,-3-4-3 16,3 4 0-16,0 0 0 0,0 0 0 0,0 0 0 15,-5-2 0-15,5 2 0 0,0 0 0 0,0 0 0 16,0 0 0-16,0 0 0 0,-4 7 0 0,1 0 0 16,0 1 0-16,-4 3 0 0,1 6 0 0,-3 1 0 15,-1 6 0-15,-3 1 0 0,8 5 0 0,-7 1 0 16,5 5 0-16,-4-6 0 0,5 5-3 0,-4-1-138 16,-3 13-82-16,4-13-95 0,-6 14-128 0,8-2-161 15,-4 0-469-15,2-12-1165 0,1-3 516 0</inkml:trace>
  <inkml:trace contextRef="#ctx0" brushRef="#br0" timeOffset="66615.64">3788 9186 3840 0,'11'-24'183'0,"-3"8"-69"16,-5 0-14-16,0 3 86 0,0-1 53 0,-3 4 16 0,-3-2-7 16,0 0-23-16,-2 3-27 0,-1-1-6 15,-2 3-16-15,1 3-5 0,-6 1-9 0,-4 2-12 16,-3 1-6-16,-2 5-4 0,-5 3-2 0,0 3-6 15,3 4-16-15,3 0-8 0,4 4-9 0,0 5-10 0,7 1-2 16,-3 1-22-16,9 1 12 0,6 1-16 0,5-1-2 16,1-2-12-16,4 3-4 0,7-2 0 15,1 2 3-15,2-3-16 0,2-1 5 0,2 2 0 16,-2-2-9-16,0-2-5 0,-2 0 11 0,-2-2-9 0,-7-5-4 16,1-1-1-16,-5 1-2 0,-5-5-13 0,0 2-3 15,-4-2 0-15,-3 1 0 0,-2-2 0 0,-4-1 0 16,-9 2 0-16,2-3 0 0,-5-2 0 15,1-2 0-15,-2 1 0 0,3-3 0 0,1-2 0 0,0 0 0 16,4-1 0-16,5-1 0 0,-2 0 0 0,3-2 0 16,2-3 0-16,4-2 0 0,6-2-96 0,6-2-24 15,7-9-24-15,6 0-19 0,4-1-7 0,11-8 4 16,3-4 2-16,1-1 12 0,-1-2 14 0,-1 0 14 16,2 0 15-16,-5-4 24 0,-4 7 26 0,-1-1 28 15,-11 10 34-15,-1 1 25 0,-2-2 28 0,-4 8 41 16,-4 4 16-16,-2 2 26 0,-3 4 21 0,-1 2 7 15,0 2 9-15,-3 0-14 0,3 4-25 0,-4 2-10 16,0 0-5-16,0 0-9 0,-18 15-5 0,8-2-95 16,-3 4-13-16,1 9 0 0,1 1 0 0,-2 3 0 15,4 0 0-15,-1 2 0 0,2 1 0 0,3-3 0 16,3 3 0-16,2 0 0 0,0-3 0 0,6 1 0 16,0 0 0-16,2-3 0 0,2-2 0 0,4-5 0 15,-1-3 0-15,0-3 0 0,2-1 0 0,2-3 0 16,-2-2 0-16,-3-2 0 0,-3-2 0 0,2-3 0 0,-1-1 0 15,1-4 0-15,-1 2 0 0,-3-4 0 16,1-4 0-16,-1 2 0 0,0-5 0 0,-3 0 0 16,1-7 0-16,-2 1 0 0,-2-2 0 0,0 1 0 15,1 1 0-15,0 1 0 0,-2 1 0 0,0 2 0 0,0 4 0 16,0 0 0-16,0 3 0 0,0 4 0 0,0-3 0 16,0 2 0-16,4 2 0 0,-4 2 0 15,0 0 0-15,14 3 0 0,-5 1 0 0,2 1 0 16,1 0 0-16,2 2 0 0,4 2 0 0,-4 0 0 0,5 2 0 15,-2-1 0-15,-2 2 0 0,2-1 0 0,-6 0 0 16,2 2 0-16,-4-2 0 0,-4 0 0 0,1 3 0 16,-4-2 0-16,0 0 0 0,-2 0 0 0,0-1 0 15,-1-1 0-15,0-1 0 0,-1 2 0 0,1-5 0 16,1 0 0-16,0 1 0 0,0-2 0 0,1-3 0 16,2 3 0-16,2-1 0 0,4-2 0 0,0-2 0 15,5 0 0-15,4-1 0 0,1-2 0 0,-2-4 0 16,3 4 0-16,-2-7 0 0,1 3 0 0,7-8 0 15,-8 5 0-15,3-5 0 0,-5 2 0 0,-4-1 0 16,5 2 0-16,-7-2 0 0,-2 6 0 0,0-1 0 16,-2 0 0-16,-1 5 0 0,-2-3 0 0,1 5 0 15,-3-2 0-15,-1 4 0 0,0 0 0 0,0 0 0 16,-9 11 0-16,4-1 0 0,-4 1 0 0,5-1 0 16,0 2 0-16,-1 4 0 0,1-4 0 0,3 3 0 15,1-2 0-15,1-2 0 0,-1 0 0 0,4-2 0 16,1 0 0-16,3-2 0 0,-4 0 0 0,3 0 0 15,1-5 0-15,1 0 0 0,-3-2 0 0,6-3 0 16,-3-2 0-16,0 1 0 0,2-5 0 0,-3 2 0 16,0-4 0-16,1-4 0 0,-1 0 0 0,-6-3 0 15,-1-1 0-15,-6-4 0 0,-3-1 0 0,-5-1 0 16,1-2-340-16,-11 2-169 0,-3-3-124 0,-19-4-486 16,-4 3-1211-16,-5 6 537 0</inkml:trace>
  <inkml:trace contextRef="#ctx0" brushRef="#br0" timeOffset="66749.83">4079 9286 3521 0,'0'4'189'16,"0"3"-37"-16,0-1 12 0,9-4 71 0,1 3-7 15,2-4-22-15,7 4-41 0,1-3-38 0,9 2-23 16,3-1-22-16,4-2-55 0,4 1-78 0,15-1-129 16,-4-2-178-16,0-1-411 0,2 1-833 0,-15 0 370 15</inkml:trace>
  <inkml:trace contextRef="#ctx0" brushRef="#br0" timeOffset="67799.89">5197 9482 295 0,'4'-6'575'0,"-3"2"-7"0,3-3-7 0,-1-3-7 15,-3 2-20-15,1-3-34 0,-2 0-42 0,-2 1-32 16,3 1-41-16,-5-2-42 0,1 1-32 0,-2 3-32 0,-3 0-27 15,0 2-34-15,0 0-22 0,-5 4-18 16,1-1-17-16,-1 3-19 0,1 3-14 0,-5 2-16 16,3 2-9-16,0 3-14 0,2 0-8 0,4-2-14 15,0 2-6-15,4-1-7 0,2 0-10 0,1 2 5 0,2-2-13 16,4 0-4-16,1-2 2 0,2-1 1 16,1-2-7-16,4-2-3 0,0 2 4 0,0-4-2 15,1 0 13-15,1-2 12 0,-3 0 9 0,3-2 7 0,-5 0-68 16,4-1 0-16,-4 0 0 0,1 1 0 0,-6 0 0 15,1 0 0-15,3-1 0 0,-7 4 0 0,-1 0 0 16,8-1 0-16,-8 1 0 0,2 3 0 0,-2 6 0 16,-1-1 0-16,-3 7 0 0,-1 3 0 0,0 5 0 15,-4 5 0-15,5 1 0 0,-1 3 0 0,-4 1 0 16,4 2 0-16,-4 12 0 0,3-13 0 0,-1 12 0 16,1-10 0-16,2 0 0 0,0 11 0 0,0-12 0 15,1-3 0-15,1 1 0 0,-2-2 0 0,3-2 0 16,0-2 0-16,-2-8 0 0,1 0 0 0,2-3 0 15,-4-4 0-15,4-3 0 0,-1 0 0 0,1-4 0 16,-2-2 0-16,0 0 0 0,2-3 0 0,-10-1 0 16,10 1 0-16,-20-7 0 0,10-1 0 0,-3-2 0 15,1-4 0-15,-6-4 0 0,4 2 0 0,6-9 0 16,-1 0 0-16,4-4 0 0,5-3 0 0,5 0 0 16,4-13 0-16,13 2 0 0,2 2 0 0,5-2 0 15,7 1 0-15,5 3 0 0,5 5 0 0,3 2 0 16,-2 3 0-16,0 3-129 0,-1 6-151 0,4 0 10 15,-17 7 25-15,-2 4 20 0,-2-3 19 0,1 1 34 16,-10 1 39-16,-3 2 43 0,-6 2 43 0,-2 0 36 16,0 1 45-16,-1-2 28 0,-2 0 25 0,-2-1 14 15,0-2 15-15,-4 4 10 0,0-3-5 0,0 4 3 16,-4 1 9-16,0-4-4 0,-2 4 3 0,-2-1-2 16,-2 4-10-16,-4 1-3 0,1 4-10 0,-3 2-8 0,-1 6-29 15,-1 2-70-15,0 5 0 0,0 1 0 0,3 1 0 16,4-6 0-16,-2 9 0 0,7-8 0 15,-1 1 0-15,6-3 0 0,1-2 0 0,1 0 0 16,4-3 0-16,0 0 0 0,1-3 0 0,1-1 0 0,3 0 0 16,2-5 0-16,-1 0 0 0,2-4 0 0,-4 0 0 15,2-3 0-15,-1 0 0 0,5-4 0 0,-3-2 0 16,1 3 0-16,-8-2 0 0,3-3 0 16,2 2 0-16,-2 5 0 0,-3-2 0 0,0 1 0 0,-2 3 0 15,0 2 0-15,1 0 0 0,0 3 0 0,-4 1 0 16,0 0 0-16,0 0 0 0,8 5 0 0,-7 2 0 15,2 1 0-15,-2 1 0 0,3 0 0 0,-3 3 0 16,4-4 0-16,-1 4 0 0,1-2 0 0,4-2 0 16,-1-1 0-16,3 1 0 0,1-3 0 0,-1-2 0 15,3-2 0-15,3-1 0 0,-2-2 0 0,-2-1 0 16,4-4 0-16,-1-2 0 0,1-3 0 0,-3-1 0 16,5-9 0-16,-2 1 0 0,-5-2 0 0,4-2 0 15,-1-6 0-15,-3 1 0 0,3-2 0 0,-1-3 0 16,5-11 0-16,-6-3 0 0,1 15 0 0,-8 1 0 15,2 2 0-15,-3 4 0 0,0 11 0 0,-1 0 0 16,0 7 0-16,-4 2 0 0,1-1 0 0,-2 6 0 16,1 2 0-16,0 0 0 0,-8 14 0 0,2 3 0 15,-2 2 0-15,-1 7 0 0,-1 6 0 0,0 0 0 16,2 2 0-16,0 3 0 0,3-2 0 0,-1 1 0 0,2-1 0 16,3-4 0-16,1 0 0 0,0-2 0 0,1-1 0 15,2-9 0-15,-1-3 0 0,6 1 0 16,-3-5 0-16,1-2 0 0,2-3 0 0,4-2-152 15,-1-2-369-15,-1-3-67 0,7-2-80 0,-7 1-376 0,8-5-1131 16,0-3 500-16</inkml:trace>
  <inkml:trace contextRef="#ctx0" brushRef="#br0" timeOffset="68150.08">6177 9545 774 0,'7'-9'209'0,"-1"-1"60"0,-2-1 30 0,-1 0 14 16,-1 0 41-16,-2 2 32 0,0 1 27 0,-2 1 16 16,0 3-1-16,1-5 17 0,1 4-15 0,-1 2-26 15,-1-3-23-15,2 6-25 0,0-4-29 0,0 4-32 16,0 0-22-16,4-3-25 0,-4 3-26 0,9 1-19 15,1 0-17-15,3 1-17 0,6 1-16 0,1 1-24 16,0-3-33-16,9 1-96 0,-7 0 0 0,-1-2 0 16,0 2 0-16,-2-2 0 0,-2 0 0 0,-3 0 0 15,-1 0 0-15,-7 1 0 0,3-2 0 0,-4 2 0 16,-1 0 0-16,-4-1 0 0,8 1 0 0,-8-1 0 16,-4 11 0-16,0-6 0 0,-4 4 0 0,-2-1 0 15,-2 4 0-15,-4-2 0 0,2 4 0 0,-6-2 0 16,4 0 0-16,-1 0 0 0,1 0 0 0,0 0 0 15,3-3 0-15,0 1 0 0,4-3 0 0,1 1 0 16,3-3 0-16,0 3 0 0,0-3 0 0,5-1 0 16,3 2 0-16,3-2 0 0,0 1 0 0,7-2 0 15,1-1 0-15,4 2 0 0,5-1 0 0,5-3 0 16,-6 0 0-16,7 1 0 0,2 0 0 0,-12-1 0 16,4-1 0-16,0 0 0 0,-6 0 0 0,1-2 0 15,-8 1 0-15,1-1 0 0,-2-2-393 0,-5 3-61 16,0-3-54-16,-3-1-55 0,-1 0-483 0,-4-4-1133 0,-3 1 502 15</inkml:trace>
  <inkml:trace contextRef="#ctx0" brushRef="#br0" timeOffset="68333.39">6047 9265 3925 0,'-17'-8'485'16,"6"2"-164"-16,2 0 51 0,0 1-13 15,3 1-24-15,3 1-17 0,3-1-15 0,5 1-26 16,4 1-23-16,5-2-8 0,8 2-17 0,10 0-19 15,1 2-23-15,5-1-18 0,1 2-18 0,-1 0-101 0,-2-2-50 16,-3 0 0-16,0 1 0 0,-3 0 0 0,-10 1 0 16,-8-1-205-16,0 2-124 0,-4-2-123 0,-8 0-156 15,0 2-492-15,0-2-1191 0,0 0 527 0</inkml:trace>
  <inkml:trace contextRef="#ctx0" brushRef="#br0" timeOffset="69336.34">486 10738 243 0,'0'0'415'0,"0"0"4"15,0 0-7-15,-33-23-1 0,33 23-8 0,0 0-1 16,-10-13-14-16,10 13-5 0,0 0-22 0,-9-19-24 15,9 19-28-15,0 0-25 0,8-22-18 0,-8 22-23 16,18-20-26-16,-9 12-18 0,7 0-22 0,-16 8-11 16,28-15-18-16,-16 10-21 0,-12 5-13 0,27-9-13 15,-27 9-13-15,23-4-8 0,-23 4-21 0,0 0-12 16,0 0-4-16,0 0-5 0,34 13-11 0,-34-13-5 16,-3 17-5-16,3-17-3 0,0 0 2 0,-20 37-10 15,7-20 3-15,1-1-1 0,-4 3-2 0,4-4 3 16,-1 0-4-16,6-3 6 0,7-12-5 0,-14 19-1 15,14-19 0-15,-9 11-2 0,9-11 0 0,0 0-5 16,-8 11 3-16,8-11 7 0,0 0 7 0,0 0 2 16,0 0-7-16,0 0 1 0,32 11 0 0,-32-11-3 15,32 2-2-15,-32-2 3 0,41 5 0 0,-19 2-7 16,-4-1 0-16,4 2-7 0,-3 1-1 0,-5-1 1 16,0 3 0-16,-2 3 2 0,-6-4 1 0,-1 5 5 15,-5-15-4-15,-1 30 3 0,-6-15 0 0,-3 0 2 16,-1 1-3-16,-3-3 4 0,-8 3 0 0,4-7 2 15,-1 3-5-15,-3-5 15 0,4 2-6 0,-2-5-6 16,20-4-16-16,-36 3-22 0,36-3-27 0,-36 0-57 16,36 0-59-16,-24-7-77 0,24 7-102 0,-24-19-91 15,15 6-127-15,1-2-289 0,2-2-935 0,2-1 414 16</inkml:trace>
  <inkml:trace contextRef="#ctx0" brushRef="#br0" timeOffset="69715.95">567 10526 184 0,'-13'-22'397'0,"3"9"6"0,0 4 18 0,10 9-10 0,-27-16-7 15,10 11-8-15,17 5-12 0,-37 3-15 16,37-3-2-16,-50 15-12 0,22 0-16 0,-1 5-14 16,1 8-9-16,-5 8-23 0,2 1-18 0,2 7-12 15,3 4-15-15,5-1-31 0,5 1-13 0,6 5-25 0,-1 2-12 16,6-4-19-16,10 0-29 0,3-1 0 0,5-5-17 15,2-12-14-15,9 9 2 0,7-2-9 0,-4-14-10 16,15 3 4-16,0-5-15 0,-7-8 0 0,2-4-8 16,4-6-15-16,-2-1 9 0,18-3-11 15,-18-4-11-15,11-7-3 0,-12 1 2 0,15-7 0 16,-19 5-23-16,0-8 0 0,9-8 0 0,-16 5 0 0,1-3 0 16,1-16 0-16,-11 8 0 0,-2-11 0 0,-5-3 0 15,-3-3 0-15,-7 0 0 0,-5-3 0 0,-6-4 0 16,-2 0 0-16,-8 0 0 0,3 2 0 15,-4 1 0-15,-4 4 0 0,1 1 0 0,-4 9 0 0,5 18 0 16,-3 2 0-16,-4 4 0 0,-1 4 0 16,2 9 0-16,-2 4 0 0,3 10-184 0,5 5-145 0,2 5-68 15,2 6-90-15,12 1-94 0,-4 4-455 0,8 3-1122 16,9 0 496-16</inkml:trace>
  <inkml:trace contextRef="#ctx0" brushRef="#br0" timeOffset="70355.23">1477 10702 5 0,'9'-14'656'0,"1"1"9"0,0 0 6 0,-2 3 12 16,-4 4-8-16,1 1-27 0,-1 0-51 0,-3 3-54 16,-1 2-55-16,0 0-28 0,0 0-19 0,0 0-47 15,0 25-32-15,-5-8-29 0,1 9-35 0,-2 1-29 16,3 5-266-16,-2 0-3 0,1 1 0 0,-1-3 0 15,0-1 0-15,1 0 0 0,3-2 0 0,1-8 0 16,0-1 0-16,-3-2 0 0,6 1 0 0,-3-6 0 16,0-2 0-16,0-1 0 0,0-3 0 0,0-5 0 15,-3 4 0-15,3-4 0 0,0 0 0 0,0 0 0 16,-1-20 0-16,1 6 0 0,0-4 0 0,4-1 0 16,-4 0 0-16,1-10 0 0,3-2 0 0,1-6 0 15,-1-10 0-15,1 1 0 0,4 10 0 0,0-9 0 16,1 12 0-16,2 2 0 0,-1 4 0 0,-1 0 0 15,-2 8 0-15,1 2 0 0,1 2 0 0,-3 6 0 16,-1 0 0-16,2 1 0 0,-2 5 0 0,0 0 0 16,1 3 0-16,-7 0 0 0,11 10 0 0,-2-2 0 15,-5 3 0-15,-3 1 0 0,1 6 0 0,-4 1 0 16,-3 6 0-16,-2 3 0 0,2-2 0 0,-6 0 0 16,1-2 0-16,-3 1 0 0,-1-2 0 0,1-7 0 15,2 0 0-15,3-2 0 0,-1-4 0 0,2-2 0 16,-1 2 0-16,4-5 0 0,1 0 0 0,1-1 0 15,2-4 0-15,0 0 0 0,-5 8 0 0,5-8 0 16,0 0 0-16,0 0 0 0,0 0 0 0,0 0 0 16,38-8 0-16,-21 5 0 0,6-2 0 0,2 1 0 15,6 1 0-15,-3 0 0 0,3 2 0 0,-4 3 0 16,-5 0 0-16,-3 2 0 0,1 2 0 0,-2 0 0 16,-3 3 0-16,-5-2 0 0,-2 3 0 0,-1 1 0 15,-5 1 0-15,-2 0 0 0,-4-2 0 0,-5 7 0 16,-1-1 0-16,-5-1 0 0,-3 3 0 0,-3-3 0 15,4-3 0-15,-5 1 0 0,-5-1 0 0,5-2 0 16,3-4 0-16,-3 0 0 0,1-1 0 0,-2-2 0 16,5 1 0-16,0 0 0 0,5-4 0 0,-1 0 0 15,4-4 0-15,10 4-152 0,-22-5-147 0,16-1-109 16,3-3-166-16,6 1-553 0,2-5-1220 0,4-2 540 16</inkml:trace>
  <inkml:trace contextRef="#ctx0" brushRef="#br0" timeOffset="70767.78">2069 10717 97 0,'4'-4'544'15,"-4"4"-1"-15,8-3 0 0,-8 3 5 16,0 0-21-16,0 0-9 0,0 0-7 0,0 0 11 16,4 13-7-16,-8-1-28 0,-1 0-16 0,-2 7-15 15,-1-1-39-15,-2 5-36 0,-2-1-40 0,3 4-32 16,-5-1-30-16,7 1-97 0,-4-2-182 0,1-1 0 15,0-5 0-15,3-3 0 0,1 0 0 0,0-1 0 0,-2-3 0 16,6-1 0-16,-2-5 0 0,1 0 0 0,-1-2 0 16,3 1 0-16,1-4 0 0,0 0 0 15,0 0 0-15,-1-14 0 0,2 4 0 0,3-4 0 0,1-2 0 16,3-3 0-16,3-6 0 0,1 2 0 16,-1-5 0-16,4-2 0 0,1-2 0 0,-2-1 0 15,10-9 0-15,-10 13 0 0,1 1 0 0,0 5 0 0,-4 7 0 16,-2 2 0-16,-3 4 0 0,1 5 0 0,-2-1 0 15,0 3 0-15,-5 3 0 0,5-3 0 16,-5 3 0-16,12 9 0 0,-7 1 0 0,4 6 0 16,-4 1 0-16,0 2 0 0,0 9 0 0,4 0 0 15,-1 2 0-15,-2-3 0 0,-2 3 0 0,2 0 0 16,6-4 0-16,-6 2 0 0,2-3 0 0,-4-6 0 16,1-1 0-16,0-5 0 0,1-2 0 0,-3 1 0 0,-1-3 0 15,0-2 0-15,1-3 0 0,-3-4-494 16,0 0-115-16,0 0-573 0,0 0-1280 0,0 0 567 0</inkml:trace>
  <inkml:trace contextRef="#ctx0" brushRef="#br0" timeOffset="70919.73">2070 10928 3604 0,'-12'1'464'16,"12"-1"-136"-16,-14 0-57 0,14 0 26 0,-10-1-1 16,10 1-22-16,0 0-25 0,-10-2-40 0,10 2-26 15,0 0-9-15,0 0-17 0,0 0-11 0,25-10-23 16,-8 8-29-16,2-1-37 0,-1 3-64 0,4-2-100 15,-2-2-139-15,-2-2-219 0,3 3-553 0,-2-2-1101 16,0-3 488-16</inkml:trace>
  <inkml:trace contextRef="#ctx0" brushRef="#br0" timeOffset="74415.7">2766 10699 121 0,'3'-5'329'0,"-3"5"-5"0,1-2-3 0,0-3-8 15,-1 5-11-15,3-5-11 0,-3 5 7 0,4-5-4 16,-4 3-10-16,1-2-8 0,3 1-3 0,-4 3-2 16,0-6-7-16,5 4-1 0,-5 2-8 0,0-3-6 15,0 3 15-15,0 0-16 0,0 0-11 0,0 0-16 16,0 0-10-16,0 0-27 0,0 0-16 0,0 0-12 15,0 0-1-15,0 0 8 0,1 13-10 0,-1-6-4 16,0 5-18-16,-1 5 5 0,-4 0-13 0,5 1-8 16,0 7-10-16,-4-6-12 0,0 7-9 0,3 0-7 15,-3-7-7-15,3 6-5 0,-2 0-8 0,2-5-9 16,-3-3 1-16,3 3-48 0,-2-5-1 0,1 1 0 16,-1-4 0-16,2-1 0 0,1 1 0 0,-2-6 0 15,0 1 0-15,2 0-81 0,-1 1-54 0,1-5-34 0,0 2-35 16,0-5-52-16,-4 1-62 0,4-1-71 0,0 0-46 15,0 0-45-15,0-15-27 0,0 12-363 16,0-10-942-16,1 3 417 0</inkml:trace>
  <inkml:trace contextRef="#ctx0" brushRef="#br0" timeOffset="74700.02">2829 10707 2922 0,'4'-15'203'0,"-5"1"-28"0,2 3-9 15,-1-1 57-15,0-1 16 0,-1 0 11 0,1 1-10 16,-3 0-12-16,2-1-19 0,-2 0 7 0,2-3-5 15,0 4-4-15,1 1-22 0,0-2-2 0,0 2-1 0,1-1-14 16,0 0-24-16,3 0-14 0,1 1-10 0,3 0-17 16,-3 3-7-16,6 1-15 0,1 1-10 15,1 1-1-15,-2 2-12 0,2 3-6 0,5-1-7 16,0 2-7-16,-5 5-10 0,4 2-12 0,0 0-2 0,1 6-4 16,-4-1-2-16,0 2-1 0,-5 2 1 0,-1 1 3 15,-4 1-8-15,-4 6 2 0,-3-5 1 0,-3-1 2 16,-6 7 1-16,-2-2-3 0,-4 2 4 0,0-6-2 15,-1 1-1-15,-2-3 0 0,-1-4-4 16,4-2-10-16,2-2-25 0,1 0-45 0,1 0-70 0,5-7-74 16,1 1-103-16,2-1-117 0,2 0-146 0,-1-1-339 15,5-2-1003-15,0 0 444 0</inkml:trace>
  <inkml:trace contextRef="#ctx0" brushRef="#br0" timeOffset="75518.3">2985 10978 174 0,'0'0'444'0,"9"0"-5"0,-9 0-18 16,15-3-19-16,-6-1-23 0,-1-3-25 0,7 1-19 0,-2-3-26 16,3-1-13-16,1 0-9 0,0 0-11 0,-3 0-13 15,1-1-3-15,-2 3-11 0,-4-3-10 0,1 3-11 16,-3 0-10-16,0 0-16 0,2-1-12 0,-9 3-12 15,3 1-20-15,-1-2-14 0,-1 1-16 16,-1 1-19-16,3-2-4 0,-2 2-14 0,-1 5-6 0,0-5-11 16,0 5-7-16,0-8-14 0,0 8-1 0,-1-2-9 15,1 2-4-15,0 0-6 0,0 0-5 0,0 0-1 16,0-5-5-16,0 5-4 0,0 0 0 16,0 0-6-16,0 0 3 0,-3-3-5 0,3 3 1 0,0 0 1 15,0 0-2-15,0 0 9 0,0 0-9 0,0 0 2 16,0 0 3-16,0 0 2 0,0 0-3 0,0 0 1 15,0 0-2-15,0 0 0 0,3-8-7 0,-3 8 7 16,-3-6-3-16,3 6 1 0,-1-7 8 16,1 7 0-16,0-7 4 0,-4 2 6 0,4 5 2 0,-1-3-3 15,1 3 3-15,0 0-16 0,-11-4 3 0,11 4 0 16,0 0-7-16,-12 1-2 0,12-1 4 0,-11 5-11 16,6 3-5-16,-1 1 6 0,3 0-6 0,1 0 8 15,4 0 0-15,0 0 0 0,1 1-7 0,1 0-2 16,2 1 7-16,4-3-1 0,4 3-4 0,4-2-4 15,-1-2-5-15,2 1-2 0,0-3-4 0,-2-2-1 16,0 4 3-16,2-4-3 0,-6 0 4 0,0-1 3 16,-1-1-2-16,-5 1 1 0,0-2 1 0,-2 4 3 15,0-3 0-15,1 2 1 0,-2-1 2 0,-4 3 15 16,0 1-2-16,-2 0-1 0,-2 0 4 0,0 3-11 16,-1 0 11-16,2 0 3 0,-3 2-3 0,2 0-1 15,-1 1 0-15,0-2-1 0,1 0-3 0,0 1-4 16,2-4 7-16,0 3-1 0,1-5-8 0,1 4 5 15,1-5 6-15,1 1-6 0,2 1-5 0,-2-3 10 16,6 0-5-16,-2-2 5 0,4-1-2 0,2-1-8 16,2-2 8-16,5-4-15 0,-4 3-1 0,3-5 5 15,-2 2 1-15,-1-4 0 0,2 3 1 0,-3-4 3 16,-2 0-8-16,1 0 12 0,0-3-6 0,-3 0-1 16,-3-2-4-16,3 0 6 0,-6-1 5 0,1 1-6 15,-3 1 1-15,1 2-2 0,-3 3 4 0,-1 1 3 16,1 0-3-16,-3 3 5 0,-1 2 1 0,-1 1 4 15,0 2-4-15,-3 1-7 0,-2 5 5 0,1-1 7 16,0 4-6-16,0 2 8 0,0 4-6 0,3 0-5 16,-2 3 1-16,6-2-3 0,-2 1 0 0,4 1 4 15,4 0-5-15,2-2 1 0,0 1 5 0,6-4-6 16,2 1-10-16,3-4-13 0,3-1-21 0,8 0-12 16,-1-3-46-16,-9 0-59 0,2-5-74 0,7-5-104 15,-10 2-114-15,2-2-160 0,-9-2-400 0,2-1-1095 16,-6-1 486-16</inkml:trace>
  <inkml:trace contextRef="#ctx0" brushRef="#br0" timeOffset="76148.67">3836 10819 343 0,'0'0'411'0,"0"0"9"0,0 0-5 15,0 0-12-15,0 0-21 0,0 0-12 0,6-12-14 16,0 7-13-16,-3-1-22 0,5-1-14 0,-3-2-14 15,4 0-20-15,0-5-22 0,-1 3-15 0,2-5-13 16,-1 1-22-16,-1-3-13 0,-2 1-20 0,3-1-10 16,-1 0-18-16,-3-1-8 0,2-5-7 0,-3 5-18 15,2-3-16-15,-3 2-2 0,-3-6-10 0,0 8 3 16,-1 1-11-16,1 0 1 0,-3 5 3 0,1 2 2 16,-1 0 5-16,1 5-14 0,0-1-13 0,1 0-8 15,1 6-4-15,0 0 11 0,-9 11-17 0,3 1 2 16,1 7 10-16,-3 5 4 0,3 9 5 0,0 2 2 15,0 0 17-15,-2 18 18 0,5 4 8 0,-3-2-34 16,-2 0-69-16,6-2 0 0,0 3 0 0,-2-4 0 0,3-1 0 16,0-1 0-16,0-4 0 0,0-12 0 15,3 1 0-15,-3-2 0 0,0-1 0 0,-3-4 0 16,3-1 0-16,0-3 0 0,0-8 0 0,0-5 0 16,-4 0 0-16,3-5 0 0,1-1 0 0,-3 1 0 0,1-2-243 15,2-4-154-15,0 0-55 0,-13-7-49 0,9-2-67 16,-1 0-437-16,0-1-1089 0,-1-7 481 15</inkml:trace>
  <inkml:trace contextRef="#ctx0" brushRef="#br0" timeOffset="78332.13">3816 11073 45 0,'2'-11'314'0,"-2"0"15"0,0 4-2 0,4-1 6 0,-3 1 8 16,1-1 22-16,1 0 12 0,0 2-9 0,5-1-15 16,-2-1-22-16,4 2-18 0,3-2-19 0,-3 2-17 15,7-1-17-15,2 0-18 0,3 1-16 0,-3-1-13 16,1-1-16-16,1 1-13 0,-2 0-20 0,7-5-14 15,-6 5-8-15,-2 0-12 0,0-1-9 16,0-2 5-16,-7-1-19 0,6 3-1 0,-4-6-4 0,-6 5-12 16,6-3-7-16,-8-1-9 0,0 2-3 0,-1-1-7 15,0 1-4-15,-3-5-4 0,-2 2-9 0,0 4 4 16,-1 1 2-16,-1-1 2 0,-1 3-13 0,0-1-10 16,-1 3-2-16,-4 3-3 0,4 1 10 0,5 1 0 15,-17 10 8-15,3-1-1 0,5 5 7 0,-2 4 1 16,-1 4 2-16,7-2 3 0,0 5 9 0,-3 0-7 15,7 1 6-15,1 1-13 0,0-8-50 0,9 5 0 16,-4-6 0-16,4 0 0 0,1-1 0 0,3-2 0 16,1-3 0-16,5 2 0 0,0-7 0 0,-2 3 0 15,3-8 0-15,0 0 0 0,0-2 0 0,0-2 0 16,-2-3 0-16,3-3 0 0,-5 1 0 0,-3-4 0 16,0-2 0-16,1-2 0 0,-5 1 0 0,-1-2 0 0,0-2 0 15,-4-2 0-15,-2-1 0 0,-1 2 0 16,0 2 0-16,-2 0 0 0,-3 2 0 0,-1 0 0 15,0 5 0-15,-3 0 0 0,2 3 0 0,-1 0 0 16,1 3 0-16,0 1 0 0,1 1 0 0,-2 2 0 0,7 0 0 16,-10 4 0-16,6-2 0 0,-1 3 0 15,0 1 0-15,4-1 0 0,-2 2 0 0,3-1 0 16,0 4 0-16,4-3 0 0,0 2 0 0,0-1 0 16,3 2 0-16,1-3 0 0,0 0 0 0,3 2 0 0,-2-3 0 15,4 3 0-15,-2-2 0 0,2 5 0 0,-4-3 0 16,2 1 0-16,-2 0 0 0,-1 0 0 15,1-1 0-15,-3 2 0 0,-2-2 0 0,1 2 0 0,1 0 0 16,-4 0 0-16,-2 0 0 0,1-2 0 0,2 3 0 16,-3-5 0-16,0 2 0 0,0-3 0 0,0-3 0 15,1 4 0-15,2-2 0 0,-1-1 0 0,2-2 0 16,0 1 0-16,1-2 0 0,0-1 0 0,-5 0 0 16,19-5 0-16,-7 3 0 0,-1-3 0 0,1-2 0 15,1-2 0-15,-2 0 0 0,2 2 0 0,2-6 0 16,-7 5 0-16,5-6 0 0,-3-1 0 0,-2 1 0 15,2-1 0-15,-4-2 0 0,3 0 0 0,-4 0 0 16,-1-1 0-16,0 3 0 0,-1 3 0 0,-1-4 0 16,2 7 0-16,-4 0 0 0,1 0 0 0,2 3 0 15,-6 2 0-15,6-2 0 0,-3 4 0 0,2-3 0 16,-2 5 0-16,-2-4 0 0,2 4 0 0,0 0 0 16,0-7 0-16,0 7 0 0,0-3 0 0,0 3 0 15,0 0 0-15,0 0 0 0,0 0 0 0,0 0 0 16,0 0 0-16,0 0 0 0,0 0 0 0,0 0 0 15,0 0 0-15,0 0 0 0,0 0 0 0,2 13 0 16,-2-9 0-16,0-4 0 0,0 0 0 0,4 6 0 16,-4-6 0-16,0 3 0 0,0-3 0 0,0 0 0 15,0 4 0-15,0-4 0 0,0 0 0 0,0 0 0 16,0 0 0-16,0 0 0 0,0 0 0 0,0 0 0 16,0 0 0-16,0 0 0 0,0 0 0 0,0 0 0 15,0 0 0-15,0 0 0 0,0 0 0 0,-4-12 0 16,4 12 0-16,-2-7 0 0,-1 4 0 0,2-2 0 0,-3 3 0 15,4 2 0-15,-5-5 0 0,2 3 0 16,0 0 0-16,3 2 0 0,-12-1 0 0,3 2 0 0,3 1 0 16,-2 4 0-16,-3 0 0 0,2 2 0 0,-4 5 0 15,1-2 0-15,2 3 0 0,2 3 0 0,1-2 0 16,-2 2 0-16,4 0 0 0,1 2 0 0,0-1 0 16,4 0 0-16,0 0 0 0,5-1 0 0,2-2 0 15,4 0 0-15,1-1 0 0,2-4 0 0,3-1 0 16,3-3 0-16,5 3 0 0,2-4 0 0,0-3 0 15,1-3 0-15,0-3 0 0,3-2 0 0,-11-1 0 16,-2 1 0-16,1-3 0 0,-5 1 0 0,2-5 0 16,-3 1 0-16,-1-2 0 0,-5-1 0 0,-4 0 0 15,1 2 0-15,-1-2 0 0,-3 2 0 0,-3 2 0 16,3 0 0-16,-1 1 0 0,1 5 0 0,-3 0 0 16,1-1 0-16,-1 4 0 0,3 2 0 0,0 0 0 15,-14 3 0-15,9 2 0 0,0 2 0 0,-3 1 0 16,3 2 0-16,3 3 0 0,2-1 0 0,-5 0 0 15,6 2 0-15,4 1 0 0,-1-3 0 0,2 2 0 16,1-4 0-16,3 1 0 0,0-5 0 0,-1 2 0 16,0-3 0-16,2-4 0 0,1 1 0 0,1-2 0 15,-3 0 0-15,-2-2 0 0,2 1 0 0,0-5 0 16,-1 0 0-16,-1-1 0 0,-1 0 0 0,0-2 0 16,-1 2 0-16,-1-3 0 0,0 1 0 0,2 0 0 15,-5 3 0-15,1 3 0 0,-2-1 0 0,2 0 0 0,-2 2 0 16,-1 2 0-16,5-2 0 0,-5 2 0 15,0 0 0-15,7 6 0 0,-5-1 0 0,2-1 0 16,0 1 0-16,1 1 0 0,0 0 0 0,0 2 0 16,0-2 0-16,3 1 0 0,2-3 0 0,-1 1 0 0,-2-2 0 15,4 0 0-15,-2-2 0 0,1-1 0 16,0-1 0-16,2-3 0 0,-2-2 0 0,1-1 0 16,-2 2 0-16,1-4 0 0,-2 1 0 0,1-6 0 15,-2 0 0-15,2-1 0 0,0-1 0 0,-2-1 0 0,1-8 0 16,-2 5 0-16,3-3 0 0,-4-7 0 0,-1 3 0 15,0-1 0-15,-1 0 0 0,-1-4 0 0,-2 5 0 16,0 1 0-16,0 8 0 0,-1 0 0 0,-2 8 0 16,3 0 0-16,-1 2 0 0,1 3 0 0,-3 1 0 15,3 4 0-15,0 0 0 0,-12 14 0 0,3 1 0 16,-1 10 0-16,1 3 0 0,0 2 0 0,1 5 0 16,3 1 0-16,0 0 0 0,1 9 0 0,3-11 0 15,2 1 0-15,4-2 0 0,-1-3 0 0,4-3 0 16,-2-4 0-16,2-7 0 0,1 0 0 0,0-1 0 15,-3-7 0-15,4-1 0 0,-1-3 0 0,1-1 0 16,3-3 0-16,-4 1 0 0,0-4 0 0,2-1 0 16,0-1 0-16,-2-4 0 0,2 1 0 0,-3-2 0 15,2-5 0-15,3 1 0 0,-6 0 0 0,-1 3 0 16,4-4 0-16,-5 5 0 0,0 1 0 0,-2 2 0 16,0 1 0-16,0 1 0 0,0 2 0 0,-1 0 0 0,-2 3 0 15,0 0 0-15,0 0 0 0,8 11 0 16,-6-4 0-16,1-1 0 0,1 4 0 0,1-2 0 15,0 3 0-15,3-1 0 0,3-1 0 0,-1 0 0 16,3-3 0-16,1 1 0 0,5-2 0 0,-2-1 0 16,2-1 0-16,-1-4 0 0,1-1 0 0,-1-1 0 0,0-1 0 15,0 0 0-15,-7-2 0 0,3-1 0 16,-1-3 0-16,-4 2 0 0,1-1 0 0,-2-1 0 0,-3 1 0 16,0-2 0-16,-1 2 0 0,0-4 0 0,1 4 0 15,-5-2 0-15,0 3 0 0,-4-1 0 0,3 4 0 16,-3 2 0-16,0-2 0 0,0 5 0 0,4 0 0 15,-19 6 0-15,8 0 0 0,-1 4 0 0,-2 1 0 16,5-1 0-16,-1 4 0 0,-1 1 0 0,2-2 0 16,3-2 0-16,3 1 0 0,-1-2 0 0,1-1 0 15,3-1 0-15,0 0 0 0,4-4 0 0,-1 0 0 16,3 0 0-16,-2-3 0 0,2-1 0 0,6-1 0 16,-1-3 0-16,0-1 0 0,0 2 0 0,-1-3 0 15,-1 0 0-15,5-1 0 0,-7 2 0 0,4 0 0 16,-2-1 0-16,-4 2 0 0,3 1 0 0,-3-1 0 15,0 1 0-15,1 2 0 0,1 1 0 0,-1 3 0 16,-2 0 0-16,3 0 0 0,0 1 0 0,-2 3 0 16,4 0 0-16,0 1 0 0,0 1 0 0,0-2 0 15,0-1 0-15,0 1 0 0,2-3 0 0,-2-2 0 16,2 2 0-16,1-2 0 0,-1-2 0 0,1 0 0 16,-3-5 0-16,2 3 0 0,0-4 0 0,-2-3 0 15,0 4 0-15,2-10 0 0,0 2 0 0,-2 0 0 16,1-2 0-16,-4-2 0 0,1-1 0 0,3-8 0 0,-5-2 0 15,0 1 0-15,0-3 0 0,0-3 0 16,-1 4 0-16,0-3 0 0,-3 1 0 0,2 0 0 16,-2 2 0-16,-2 2 0 0,-2 7 0 0,1 5 0 0,-2 1 0 15,1 6 0-15,-1 2 0 0,0 5 0 0,-3 1 0 16,7 0 0-16,-14 12 0 0,5 5 0 0,-1 1 0 16,1 10 0-16,1 4 0 0,3-1 0 15,0 5 0-15,5-1 0 0,5-1 0 0,-1 1 0 16,1 0 0-16,0-2 0 0,4-5 0 0,1 0 0 0,2-3 0 15,-1-8 0-15,1-3 0 0,-1-1 0 0,1-5 0 16,-3-4-162-16,-2-1-226 0,4-2-34 16,-4-1-22-16,0-2-27 0,-5-2-47 0,1 1-50 0,-5-6-302 15,1 0-942-15,-1-2 417 0</inkml:trace>
  <inkml:trace contextRef="#ctx0" brushRef="#br0" timeOffset="78515.95">5660 10687 3726 0,'-31'-5'385'0,"3"0"-67"0,9 2 11 0,6-1 48 16,-1 1 35-16,5-3 2 0,4 5-28 0,0-2-43 16,2 0-50-16,3 3-21 0,0 0-24 0,14-10-22 15,4 7-24-15,1-1-20 0,12 1-104 0,1 3-78 16,1-4 0-16,-1 6 0 0,-1-4 0 0,-2 1 0 16,-7 2 0-16,-6 2-95 0,-4 1-257 0,-3 0-72 15,-5 1-75-15,-4 1-93 0,-9 3-447 0,-9 7-1124 16,-9 3 497-16</inkml:trace>
  <inkml:trace contextRef="#ctx0" brushRef="#br0" timeOffset="79152.05">3330 11543 3540 0,'-4'-20'244'16,"-2"-4"-74"-16,3-1-61 0,2 5 71 0,2-5 34 0,0 7 43 15,-1 1 24-15,3 6 1 0,0-1-12 0,-1 2-1 16,-1 3-15-16,2 2-23 0,-2 2-17 0,-1 3-9 16,0 0 11-16,0 0 15 0,3 15-3 0,-6 1-21 15,3 1-13-15,-2 9-25 0,-1 3-16 0,-1-2-80 16,3-1-73-16,-3 2 0 0,3 2 0 0,-2-7 0 15,3-2 0-15,-3-3 0 0,5-3 0 0,-2-2 0 16,0-5 0-16,1 0 0 0,-2-4 0 0,2 1 0 16,-1-5 0-16,0 0 0 0,0 0 0 0,0 0 0 15,8-21 0-15,-5 9 0 0,-2-4 0 0,1-3 0 16,-2 1 0-16,3-6 0 0,-2-3 0 0,-2 3 0 16,-2-5 0-16,5 0 0 0,-1 1 0 0,-5-3 0 15,7 1 0-15,-2 11 0 0,-1 1 0 0,1 6 0 16,1 0 0-16,-2 3 0 0,1 1 0 0,-1 4 0 15,2 2 0-15,-2 2 0 0,0 0 0 0,9 17 0 16,-4 1 0-16,1 0 0 0,0 10 0 0,0 1 0 16,4 1 0-16,-2 0 0 0,1 0 0 0,1 1 0 15,-1-9 0-15,3 6 0 0,-2-13 0 0,-1 0 0 16,4-2 0-16,-3-3 0 0,-1-4 0 0,3-3 0 16,-1-1 0-16,2-2 0 0,-2-3 0 0,6-3 0 15,-6 1 0-15,3-6 0 0,-1-2 0 0,1 2 0 16,-1-4 0-16,-4-1 0 0,5-5 0 0,-1-2 0 15,-3 5 0-15,3-7 0 0,-4 8 0 0,1-1 0 16,-2 3 0-16,-2 0 0 0,-2 4 0 0,2 3 0 0,-2 0 0 16,1 5 0-16,-2 1 0 0,-3 2 0 15,0 0 0-15,5 12 0 0,-4-3 0 0,-1 9 0 16,-5 1 0-16,1 9 0 0,-1 0 0 0,-2-1 0 0,0 2 0 16,1 4 0-16,-1-4 0 0,-3-2 0 0,0 1 0 15,3-3 0-15,6-6-344 0,-4 0-171 0,1-7-73 16,8-2-72-16,-4-3-354 0,5-1-1099 0,-1-2 486 15</inkml:trace>
  <inkml:trace contextRef="#ctx0" brushRef="#br0" timeOffset="80133.36">3822 11680 36 0,'10'-12'325'0,"0"-2"23"0,-2 6 21 0,-4-1 34 16,2 2 29-16,-2 3 24 0,0 1 6 0,0 1-9 16,-4 2-2-16,0 0-19 0,0 0-10 0,0 0-11 15,-13 12-25-15,5-5-23 0,2 3-29 0,0 0-24 16,-5 3-35-16,5-2-30 0,0 5-26 0,0-5-23 15,5 0-15-15,-4 0-19 0,3-1-28 0,2-3-16 16,0-1-22-16,3 2-6 0,1-3-17 0,3-2-64 16,-1-1-9-16,-1-2 0 0,4 1 0 0,-3-3 0 15,2 0 0-15,1-3 0 0,-4 1 0 0,0-2 0 16,3-2 0-16,-3-1 0 0,-1-1 0 0,1-5 0 16,-5 3 0-16,3-5 0 0,-3 4 0 0,1 1 0 15,-1 0 0-15,-1 3 0 0,-2 2 0 0,3-1 0 16,0 2 0-16,0 2 0 0,0 0 0 0,-1 0 0 15,1 4 0-15,0 0 0 0,11 1 0 0,-11-1 0 16,22 4 0-16,-2 0 0 0,9-2 0 0,1 2 0 16,3-2 0-16,2 1 0 0,-2-1 0 0,3-1 0 15,1-5 0-15,-3 5 0 0,0-4-32 0,-4 2-18 16,-9 0 8-16,2-2 13 0,-5 1 18 0,-5 0 28 16,-3-1 14-16,-3 3 20 0,0-3 5 0,-2 2-47 0,-5 1-9 15,0 0 0-15,0 0 0 0,0 0 0 16,-13 8 0-16,2-1 0 0,-6 1 0 0,-1 3 0 15,4 3 0-15,-4-3 0 0,-2 7 0 0,4-4 0 16,6 0 0-16,-4-1 0 0,4 0 0 0,3-2 0 0,2-2 0 16,0 0 0-16,3-3 0 0,2 0 0 15,2-1 0-15,6-4 0 0,-2 0 0 0,7-2 0 16,1-2 0-16,-2-3 0 0,5-2 0 0,-1 0 0 16,2-3 0-16,-4 0 0 0,1-1 0 0,1-3 0 0,1-7 0 15,-5 6 0-15,1 1 0 0,1-10 0 0,-3-1 0 16,2 2 0-16,-3-2 0 0,2-3 0 15,-3-1 0-15,-3-1 0 0,1 2 0 0,-1 2 0 0,0 8 0 16,-2 2 0-16,0 4 0 0,-4 4 0 0,1 3 0 16,3-1 0-16,-4 4 0 0,0 3 0 0,0 0 0 15,-9 13 0-15,-1 4 0 0,1 12 0 0,-3 0 0 16,1 2 0-16,2 4 0 0,1 1 0 0,1 12 0 16,0-15 0-16,6 0 0 0,0-2 0 0,5-2 0 15,3-2 0-15,1-8 0 0,1-4 0 0,4-3 0 16,1-1 0-16,2-4 0 0,2-5 0 0,4 0 0 15,-3-5 0-15,-1-1 0 0,2-1 0 0,-3-5 0 16,1 1 0-16,-3-5 0 0,6-2 0 0,-2-2 0 16,-8 1 0-16,1 0 0 0,-2-1 0 0,-1 1 0 15,0 1 0-15,-4 3 0 0,0 2 0 0,-1 1 0 16,-4 4 0-16,1 0 0 0,2 3 0 0,-2 1 0 16,-1 2 0-16,0 0 0 0,-9 13 0 0,5-3 0 15,-2 2 0-15,1 4 0 0,2 0 0 0,-1 2 0 16,4 0 0-16,-1-1 0 0,2-3 0 0,3 2 0 15,3-4 0-15,-1-2 0 0,3-2 0 0,4-2 0 16,2 0 0-16,6-4 0 0,-1-1 0 0,8-4 0 16,-1 1 0-16,-8-5 0 0,2-1 0 0,-1 1 0 15,-1-3 0-15,-1 2 0 0,5-8 0 0,-5-3 0 16,-4 5 0-16,-2-2 0 0,2-2 0 0,-2-6 0 16,-1-2 0-16,-2 0 0 0,0-1 0 0,-3-2 0 15,-2 4 0-15,-3 7 0 0,-1 1 0 0,0 1 0 16,-2 7 0-16,-1-1 0 0,-3 3 0 0,2 4 0 0,-3 4 0 15,-5 2 0-15,-3 8 0 0,-1 9 0 0,-1 3 0 16,5 6 0-16,-1 3 0 0,0 1 0 0,9 1 0 16,-1 1 0-16,5-1 0 0,5-2 0 15,3 0 0-15,1-5 0 0,4-1 0 0,3-6 0 0,7-1 0 16,0-5 0-16,4-7 0 0,2-3 0 0,2-3 0 16,1-4 0-16,0-4 0 0,-4 4 0 0,-6-5 0 15,-6 1-23-15,4-1-710 0,-13 1-507 0,0 0-1342 16,-6 0 594-16</inkml:trace>
  <inkml:trace contextRef="#ctx0" brushRef="#br0" timeOffset="81116.28">584 12176 287 0,'-2'-35'549'0,"-2"17"22"0,3 3 9 16,1 15-8-16,-2-24-3 0,2 24-8 0,-4-18-16 15,4 18-24-15,0 0-36 0,-4-17-43 0,4 17-45 16,0 0-40-16,0 0-41 0,0 0-28 0,0 0-27 16,0 0-23-16,0 0-32 0,-29 37-16 0,21-20-23 15,-1 0-78-15,-1 1-89 0,-2-1 0 0,1 3 0 16,-1-3 0-16,1 1 0 0,0-2 0 0,-1-5 0 15,4 0 0-15,8-11 0 0,-13 17 0 0,13-17 0 16,-7 10 0-16,7-10 0 0,0 0 0 16,0 0 0-16,0 0 0 0,0 0 0 0,0 0 0 0,0 0 0 15,0 0 0-15,0 0 0 0,0 0 0 0,0 0 0 16,0 0 0-16,0 0 0 0,24-42 0 0,-24 42 0 16,0 0 0-16,0 0 0 0,32 2 0 0,-32-2 0 15,0 0 0-15,28 20 0 0,-19-9 0 0,2 3 0 16,0-3 0-16,-4 2 0 0,3 1 0 0,-10-14 0 15,17 21 0-15,-12-14 0 0,-5-7 0 0,14 11 0 16,-14-11 0-16,0 0 0 0,13 9 0 0,-13-9 0 16,0 0 0-16,0 0 0 0,0 0 0 0,0 0 0 15,27-33 0-15,-27 33 0 0,5-22 0 0,0 5 0 16,-4 0 0-16,-1 17 0 0,3-23 0 16,-3 23 0-16,4-14 0 0,-4 14 0 0,0 0 0 0,1-14 0 15,-1 14 0-15,0 0 0 0,0 0 0 0,0 0 0 16,0 0 0-16,0 0 0 0,0 0 0 0,3 62 0 15,-3-33 0-15,0-3 0 0,-3 4 0 16,3-3 0-16,3 2 0 0,-3-3 0 0,-3-2 0 0,2-4 0 16,2-3 0-16,-1-3 0 0,0-14 0 0,-1 23 0 15,1-23 0-15,0 0-73 0,0 17-285 0,0-17-59 16,0 0-50-16,0 0-44 0,0 0-44 0,0 0-414 16,0 0-1049-16,0 0 464 0</inkml:trace>
  <inkml:trace contextRef="#ctx0" brushRef="#br0" timeOffset="81532.86">670 12072 118 0,'-2'-31'291'0,"-2"5"8"16,-2 1 12-16,-2 7 22 0,4 1 7 0,4 17 3 0,-9-22-5 15,4 11 2-15,5 11-14 0,-15-17-4 0,15 17-14 16,-21-9-11-16,21 9-5 0,-21-3-10 0,21 3-5 16,0 0-9-16,-45 17-7 0,27-5-7 15,-4 3-1-15,-1 8-8 0,-1 3-8 0,2 0-12 16,-6 12-12-16,5 3-6 0,4-9-13 0,-5 14-5 15,1 2-26-15,2 1-5 0,5 0-7 0,0-2-20 0,6 4-10 16,1-3-17-16,3-1-104 0,5-11 0 0,1 0 0 16,7 8 0-16,2-8 0 0,3-5 0 0,5-2 0 15,1-1 0-15,8-2 0 0,2 2 0 16,1-11 0-16,2 1 0 0,19-2 0 0,-16-6 0 16,16-3 0-16,-9-6 0 0,-5-1 0 0,18-3 0 15,-6-6 0-15,-12 1 0 0,1-4 0 0,10-7 0 0,-12 4 0 16,9-12 0-16,-13 5 0 0,5-13 0 0,-5-1 0 15,-2-6 0-15,-12 10 0 0,1-13 0 16,-7-2 0-16,0-8 0 0,-5 2 0 0,-5 1 0 16,-5-3 0-16,-2 1 0 0,-8 1 0 0,-2-3 0 15,-3 4 0-15,-2 4 0 0,-4 1 0 0,5 18 0 16,-3 3 0-16,-5 2 0 0,-3 6 0 0,-2 4 0 16,-3 6 0-16,-4 5 0 0,2 6 0 0,2 2 0 15,-2 4 0-15,2 6 0 0,-9 10 0 0,17-2 0 16,5 2-158-16,1 4-378 0,8 1-117 0,-3 1-488 15,4-1-1236-15,0 0 547 0</inkml:trace>
  <inkml:trace contextRef="#ctx0" brushRef="#br0" timeOffset="82449.06">1634 12247 70 0,'5'-8'509'0,"0"-2"10"0,2 6 21 16,-4-3 4-16,1-1 5 0,0 3-19 0,0-1-9 15,0 3-35-15,-3-1-34 0,0 1-53 0,-1 3-35 16,0 0-30-16,0 0-16 0,0 12-17 0,-1-1-16 15,0 6-16-15,-3 2-24 0,-1 8-22 0,1-1-18 16,-2-1-24-16,-1 2-16 0,2-2-17 0,4-6-114 16,-2 6-34-16,1-7 0 0,2-1 0 0,-1-1 0 0,-1-4 0 15,2-3 0-15,-1 0 0 0,2-2 0 16,-1-2 0-16,0-1 0 0,0-4 0 0,-1 4 0 16,1-4 0-16,0 0 0 0,0-16 0 0,0 1 0 15,3-1 0-15,-1-3 0 0,1-6 0 0,1-3 0 0,1-3 0 16,2-2 0-16,-2-2 0 0,3-1 0 15,1 2 0-15,-3 6 0 0,2 2 0 0,-4 9 0 16,1 7 0-16,-1 0 0 0,0 2 0 0,-3 1 0 16,4 6 0-16,-5 1 0 0,0 0 0 0,5 10 0 15,-1 2 0-15,1-1 0 0,-1 9 0 0,0 8 0 0,1-3 0 16,0 3 0-16,-1-1 0 0,1 1 0 16,3-3 0-16,-2-7 0 0,4 1 0 0,0 3 0 15,-1-7 0-15,2-4 0 0,-2-2 0 0,0 0 0 16,1 0 0-16,-1-7 0 0,-2-1 0 0,2-2 0 0,5 0 0 15,-2-6 0-15,1-4 0 0,2-3 0 0,-1 1 0 16,3-10 0-16,-1-2 0 0,0-4 0 16,-2 1 0-16,-3-1 0 0,1 0 0 0,0 1 0 0,-3 3 0 15,-2 6 0-15,-2 4 0 0,0 5 0 16,-1 0 0-16,1 0 0 0,-4 6 0 0,2 1 0 0,-3 3 0 16,0 0 0-16,0 0 0 0,-3 21 0 0,1-9 0 15,-5 13 0-15,3 2 0 0,-3 0 0 0,3 3 0 16,0 1 0-16,0-2 0 0,0 4 0 0,-1-4 0 15,-1 3 0-15,2-3 0 0,2-4 0 0,-4 1 0 16,4-7 0-16,-1 0 0 0,2 2-130 0,0-4-489 16,-1-2-99-16,2-4-403 0,0 0-1215 0,-1-1 538 15</inkml:trace>
  <inkml:trace contextRef="#ctx0" brushRef="#br0" timeOffset="84099.73">2166 12435 256 0,'4'-10'467'0,"-2"4"9"0,-2 1 11 0,0 1-18 16,0-1-36-16,0 5-37 0,0 0-32 0,0-3-4 16,0 3-25-16,0 0-8 0,0 0-27 0,0 14-22 15,3-7-17-15,-3 1-24 0,1-1-25 16,0 0-20-16,2 2-20 0,2-1-18 0,-3 1-15 16,1-5-12-16,1 3-7 0,2 2-11 0,1-6-3 0,2 3-4 15,0-2-6-15,3-3 2 0,1 1 0 0,0-4 0 16,6-2 1-16,0-4-6 0,-2 5 5 0,2-7 7 15,-5-1 4-15,8-4-5 0,-7 1 3 16,-2 3 7-16,0 0-21 0,-3 1-93 0,-5 3 0 16,3-1 0-16,-2 1 0 0,-2 4 0 0,2 0 0 0,-3 1 0 15,-3 2 0-15,0 0 0 0,0 0 0 0,5 15 0 16,-8 2 0-16,-1 8 0 0,-1 6 0 0,-1 6 0 16,-4 10 0-16,-3 1 0 0,5 1 0 15,-2 5 0-15,0-4 0 0,0 6 0 0,6-6 0 16,-5 5 0-16,0-1 0 0,-1-1 0 0,6-4 0 0,-1-5 0 15,1-8 0-15,0-4 0 0,0-3 0 0,-1-10 0 16,1-2 0-16,-2-1 0 0,2-4 0 16,-2-6 0-16,3-1 0 0,-2 0 0 0,0-5 0 15,-3-1 0-15,1-4 0 0,-2-1 0 0,-3-3 0 0,2-9 0 16,0-5 0-16,-4-4 0 0,5-5 0 0,1 0 0 16,-2-15 0-16,10-1 0 0,2 2 0 0,2-6 0 15,9 1 0-15,2-2 0 0,6 0 0 0,7 3 0 16,0 5 0-16,4 7 0 0,-8 10 0 0,18-3 0 15,-12 13 0-15,0 2 0 0,1 4 0 0,-1 3 0 16,-1 3 0-16,-1 6 0 0,-6 1 0 0,-3 2 0 16,3 3 0-16,-6 1 0 0,1 3 0 0,-5 0 0 15,1 1 0-15,-4 2 0 0,-3-2 0 0,-1 1 0 16,0 0 0-16,-3 0 0 0,2 0 0 0,-3-3 0 16,2 4 0-16,-2-5 0 0,3 2 0 0,-3-5 0 15,2 1 0-15,2-1 0 0,-1 0 0 0,1-1 0 16,0-2 0-16,0 0 0 0,3-3 0 0,-3-1 0 15,4-1 0-15,-3-2 0 0,1-4 0 16,-2 1 0-16,0-4 0 0,0 1 0 0,-5-6 0 0,0 0 0 16,-1-3 0-16,-7 1 0 0,2-7 0 0,-6 9 0 15,2 2 0-15,-2 1 0 0,1 0 0 0,0 6 0 16,2 0 0-16,0 3 0 0,-2 0 0 0,2 1 0 16,3 2 0-16,-2 1 0 0,1 2 0 0,3 3 0 15,0-2 0-15,3 3 0 0,1-5 0 0,4 8 0 16,2 0 0-16,3-3 0 0,2-1 0 0,7-1 0 15,0-1 0-15,5-2 0 0,5 0 0 0,2-4 0 16,-6-3 0-16,5-3 0 0,-4 1 0 0,-6 2 0 16,1-4 0-16,2-4 0 0,-4 4 0 0,-4-1 0 15,1-1 0-15,-3-2 0 0,-1 2 0 0,1-1 0 16,-4 6 0-16,-2-2 0 0,-2 3 0 0,1 0 0 16,-3 1 0-16,1 3 0 0,-3 3 0 0,4-3 0 15,-4 3 0-15,0 0 0 0,0 17 0 0,-5-1 0 16,-1 10 0-16,-1 2 0 0,1 7 0 0,-6 16 0 15,3-2 0-15,4 1 0 0,-5 3 0 0,3-2 0 16,2-2 0-16,0 2 0 0,1-2 0 0,3-13 0 16,0 11 0-16,1-12 0 0,-3-3 0 0,6-1 0 15,-6-2 0-15,3-4 0 0,-1-7 0 0,1-6 0 16,0-1 0-16,0-2 0 0,0-2 0 0,-3-4 0 16,2 0 0-16,1-3 0 0,0 0 0 0,0 0 0 15,0 0 0-15,-5-16 0 0,5 5 0 0,-3-5 0 16,2 0 0-16,1-2 0 0,-3-7 0 0,2-1 0 15,2-4 0-15,2 1 0 0,1-1 0 0,1-7 0 16,0-10 0-16,4-2 0 0,0 1 0 0,3 1 0 16,-1 1 0-16,-2 17 0 0,0-1 0 0,0 7 0 15,2 6 0-15,-3 2 0 0,-1 5 0 0,3 1 0 16,-3 1 0-16,2 4 0 0,-1 2 0 0,3 0 0 16,0 1 0-16,-1 5 0 0,3 2 0 0,0 3 0 15,-1-1 0-15,-3 0 0 0,3 4 0 0,-6 1 0 16,3-1 0-16,-4-1 0 0,-5 2 0 0,4-2 0 15,-4 4 0-15,0-4 0 0,-4-1 0 0,0 1-21 16,-1 0-4-16,-5-1 4 0,-2-2 9 0,0 2-8 16,-4-3 6-16,6-2 11 0,-1 1-5 0,3-3 12 15,2-1-10-15,-1 1 6 0,2-2 10 0,5-1-2 16,0 0-7-16,0 0 1 0,0 0-8 0,0 0-2 16,19-15-2-16,0 7-6 0,-1-2-8 0,9-4-3 15,0 2-8-15,1 0-3 0,3-2 0 0,-2 0 1 16,-2-2 0-16,0 0 3 0,-3 5 0 0,-6-2 9 15,1 5 2-15,-6-2 7 0,0 3 10 0,-7 0 11 16,3 2 14-16,-2 0 16 0,-5 1 5 0,3 1 0 16,-5 3-1-16,0 0-9 0,0 0 9 0,0 0 11 15,0 0-15-15,-14 11 2 0,9-4-19 0,-4 4 12 16,4-3-8-16,-3 3-3 0,3 0 1 0,4-1 8 16,-2-2-17-16,2 3-9 0,1-5-2 0,4 3 0 15,0-4 0-15,2 0 0 0,3 2 0 0,3-4 0 16,0-2 0-16,6 0 0 0,1-2 0 0,-1-3 0 15,3-1 0-15,0-2 0 0,5-2 0 0,-7 1 0 16,0-1 0-16,6-6 0 0,-2 2 0 0,0-2 0 16,-7 4 0-16,1-1 0 0,-2-1 0 0,2 5 0 15,-6 1 0-15,1 1 0 0,-2 0 0 0,-1 1 0 16,-3 1 0-16,-1 3 0 0,-5 1 0 0,12 0 0 16,-12 0 0-16,9 7 0 0,-4-3 0 0,-1 2 0 15,-3 2 0-15,3 1 0 0,0 0 0 0,-3-4 0 16,2 2 0-16,-2 0 0 0,0-1 0 0,3-2 0 15,-4 0 0-15,0-4 0 0,3 5 0 0,-3-5 0 16,0 0 0-16,0 0 0 0,0 0 0 0,0 0 0 16,0 0 0-16,0 0 0 0,6-13 0 0,-6 7 0 15,0 6 0-15,-5-12 0 0,4 6 0 0,-2-1 0 16,-1 2 0-16,2 0 0 0,-2 1 0 0,-3 2 0 16,7 2 0-16,-14-2 0 0,14 2 0 0,-19 9 0 0,4 2 0 15,1 2 0-15,-4 6 0 0,4 3 0 16,1 1 0-16,3 0 0 0,3 0 0 0,5-3 0 15,2-2 0-15,2-2 0 0,5 0 0 0,2 0 0 16,5-3 0-16,0-1 0 0,4-3 0 0,9-2 0 16,2-3 0-16,-10-3 0 0,3-3 0 0,-3 1-103 0,2-7-192 15,-2-1-67-15,-5-3-59 0,-2-1-76 16,-4-4-89-16,-7-1-403 0,1-2-1069 0,-6-7 474 16</inkml:trace>
  <inkml:trace contextRef="#ctx0" brushRef="#br0" timeOffset="84284.05">3554 12305 92 0,'-11'-8'585'0,"1"1"14"0,-1 3 19 0,3-4-4 16,3 5-8-16,0-2-23 0,2 0-43 0,1 0-48 16,-1 0-57-16,3 1-43 0,0 4-41 0,0-8-38 15,0 8-54-15,0-8-56 0,0 8-103 0,0-5-106 16,0 5-133-16,0 0-142 0,0 0-137 0,0 0-153 15,0 0-324-15,0 0-969 0,0 0 429 0</inkml:trace>
  <inkml:trace contextRef="#ctx0" brushRef="#br0" timeOffset="89399.67">2568 13720 238 0,'-10'9'443'15,"5"-7"1"-15,-3 3-9 0,2-2-17 0,2 4-16 16,-1-5-19-16,1 0-7 0,2 0-10 0,-1 2-13 16,3-4 6-16,-4 5-10 0,4-5-16 0,0 0-26 15,0 0 0-15,0 0-24 0,9-12-26 0,-2 2-25 16,6 0-14-16,0-6-23 0,8-4-22 0,-2 0-12 15,3-2-20-15,-1-2-9 0,0-2-15 0,-1-3-12 16,-1 0-4-16,-3 0-11 0,-1-4-7 0,-2 2-14 16,-4 1-5-16,-4 3-2 0,0 1-17 0,-5 7-4 15,4 1 1-15,-4 6-9 0,-3 2-4 0,2 5-24 16,-2 0-5-16,1 3 0 0,-6 2 0 0,2 4 0 16,0 8 0-16,-1 4 0 0,-4 6 0 0,4 3 0 15,2 1 0-15,3 3 0 0,2-3 0 0,1 2 0 16,4 0 0-16,4-1 0 0,1-1 0 0,0 2 0 0,2-4 0 15,2 0 0-15,-5-7 0 0,2-2 0 16,-2-1 0-16,2 1 0 0,-5-3 0 0,-1-6 0 16,0 4 0-16,-2-6 0 0,-3 2 0 0,-3 3 0 15,-2-3 0-15,-5 1 0 0,-3 0 0 0,-6 1 0 0,-2-1 0 16,-8-5 0-16,2 3 0 0,-1-4 0 16,6 1 0-16,2-2 0 0,1 0 0 0,2 0 0 15,7-2 0-15,-2 2 0 0,5-2 0 0,0 1-217 16,6-3-296-16,1 4-114 0,5-8-512 0,8 3-1235 0,5 0 547 15</inkml:trace>
  <inkml:trace contextRef="#ctx0" brushRef="#br0" timeOffset="90666.55">2898 13805 64 0,'3'6'456'0,"-1"-2"-24"0,-1-1 5 16,2 0 9-16,-3-3 11 0,6 4-10 0,-6-4-23 15,4 1-34-15,-4-1-31 0,9-4-24 0,3-2-38 16,0-1-21-16,5-4-22 0,1-1-17 0,-3 5-22 15,3-4-15-15,0 1-16 0,-4-2-21 0,-1-2-11 0,1 1-12 16,-2-1-12-16,0 2-7 0,-4-3-6 0,-3 3-4 16,-2 0-11-16,-2-1-3 0,-2-1-12 0,-2 4-2 15,-2 0-2-15,-2 2-9 0,-1 2-11 16,0 0 1-16,-1 3-11 0,2 3-1 0,-4 3-8 16,2 1-11-16,0 3-5 0,-1 1-3 0,4 3 2 0,-1 4-6 15,2-3 4-15,5 5-10 0,0 0 4 0,5 0-3 16,2 2-1-16,3-3-14 0,4 1 15 0,9 1 5 15,4-3-22-15,2-2 1 0,2-4-12 0,3-2 1 16,2-4-15-16,1-4 6 0,0-1 10 0,3-4-6 16,-3-1 6-16,0-3 4 0,-4 3-1 0,-1-5 7 15,-1-1-9-15,-4-1 14 0,-3-1 7 0,-4 1 14 16,-6 1-1-16,-2-2 3 0,1 0-3 16,-7 0 8-16,3 1 3 0,-8 0 1 0,2 2 1 15,-6-1 4-15,2 2-5 0,-7 4-4 0,3 2-3 0,-4 0-4 16,-1 4-10-16,-3 1 17 0,-5 2-2 0,-1 6-21 15,3 0-8-15,-1 3 0 0,2 3 0 0,-1 1 0 16,1 0 0-16,6 1 0 0,0-1 0 0,3-5 0 16,2 1 0-16,1 0 0 0,2-2 0 0,2-3 0 15,3 3 0-15,1-3 0 0,3 0 0 0,2-1 0 16,-1-5 0-16,1 0 0 0,2 1 0 0,-1-4 0 16,2-3 0-16,-1 0 0 0,-2 2 0 0,2-4 0 15,0 1 0-15,-2 0 0 0,2 0 0 0,-2 0 0 16,-1-1 0-16,-1 2 0 0,-2 3 0 0,-1-3 0 15,0 2 0-15,-1 2 0 0,0 1 0 0,-4 1 0 16,0 0 0-16,14 5 0 0,-9 1 0 0,-1 2 0 16,1 2 0-16,-1-1 0 0,6 5 0 0,-4-4 0 15,1 7 0-15,-1-6 0 0,4 2 0 0,2 0 0 16,-6-4 0-16,3-2 0 0,-1-1 0 0,1-3 0 16,-3 1 0-16,4-3 0 0,-2-1 0 0,-1-1 0 15,4-3 0-15,-5 1 0 0,2-3 0 0,0 0 0 16,2 0 0-16,-1-2 0 0,-3-1 0 0,2 0 0 15,1 0 0-15,1-4 0 0,-1 0 0 0,5 1 0 16,-2-2 0-16,-2 1 0 0,3-2 0 0,2 4 0 16,-1-3 0-16,0 2 0 0,-2 4 0 0,-1 1 0 15,1 2 0-15,-1 0 0 0,2 2 0 0,0 1 0 16,0 2 0-16,-2 4 0 0,2-1 0 0,-3 2 0 16,-1 0 0-16,4 5 0 0,-3-3 0 0,-1 0 0 15,1 1 0-15,-2 2 0 0,0-4 0 0,-2 2 0 16,-1-3 0-16,-3 1 0 0,4-1 0 0,-2-2 0 0,-1 0 0 15,0 0 0-15,0-1 0 0,-3-2 0 0,0 0 0 16,0 0 0-16,0 0 0 0,10-6 0 16,-9 4 0-16,0-2 0 0,0-1 0 0,-1-1 0 15,-1 0 0-15,1 0 0 0,-1 0 0 0,-4-4 0 0,2 3 0 16,-2 0 0-16,-1-1 0 0,-1 1 0 0,2 2 0 16,-2 1 0-16,-5 0 0 0,3 2 0 15,-6 4 0-15,5 1 0 0,-11 2 0 0,7 5 0 16,-1 3 0-16,-2 1 0 0,3 1 0 0,-1 7 0 0,5-5 0 15,1 1 0-15,0 7 0 0,3-5 0 16,5-1 0-16,0-1 0 0,3-3 0 0,4-4 0 16,1 0 0-16,9-4 0 0,2-1 0 0,2-3 0 15,3-3 0-15,5-3 0 0,4-3 0 0,0-2 0 0,-1-7 0 16,-4 1 0-16,2 0 0 0,-2-3 0 0,-3-1 0 16,4 0 0-16,-5-1 0 0,-2-5 0 0,-3 2 0 15,1-2 0-15,-3-1 0 0,0-3 0 0,-4-2 0 16,0-3 0-16,3-12 0 0,-7 10 0 0,1-12 0 15,-3 16 0-15,-2 0 0 0,0 5 0 0,-3 7 0 16,-2 7 0-16,-2 1 0 0,2 4 0 0,-3 6 0 16,4 1 0-16,0 0 0 0,-19 19 0 0,7 6 0 15,1 2 0-15,2 6 0 0,0 0 0 0,0 2 0 16,3 12 0-16,2-14 0 0,-1 2 0 0,2-1 0 16,2-1 0-16,0-4 0 0,3-1 0 0,1-4 0 15,2-6 0-15,0 0 0 0,3-9 0 0,-1 0 0 16,1-7 0-16,1 4 0 0,0-5 0 0,0-2 0 15,1 0 0-15,4-5 0 0,-2 2 0 0,-2-5 0 16,7 0 0-16,-6-4 0 0,2 2 0 0,1 1 0 16,0 0 0-16,-4 2 0 0,-1 1 0 0,3 3 0 15,-5-1 0-15,0 4 0 0,-2 2 0 0,4 1 0 16,-4 3 0-16,-1 0 0 0,2 3 0 0,-2 1 0 16,1 2 0-16,-4 0 0 0,3-3 0 0,1 4 0 15,-1 1 0-15,-4-3 0 0,4 2 0 0,-4 1 0 16,0-6-50-16,0-1-303 0,-3 1-67 0,-2 1-65 0,-4 0-91 15,0-1-476-15,-1-1-1139 0,-5 0 505 16</inkml:trace>
  <inkml:trace contextRef="#ctx0" brushRef="#br0" timeOffset="90932.24">3094 14177 6383 0,'-40'2'378'0,"8"0"-211"0,10-3 14 16,7 2 26-16,1 0 39 0,8-1-3 0,3 1-10 16,3-1-80-16,0 0-153 0,0 0 0 0,43-1 0 15,-3 2 0-15,21-2 0 0,36-5 0 0,-3 4 0 16,0-2 0-16,5-1 0 0,-5 2 0 0,1-3 0 16,-27 2 0-16,27-5 0 0,-3 0 0 0,-33 4 0 15,0-1 0-15,-5-2 0 0,-17 2 0 0,-4 1 0 16,-7 1 0-16,-10 0 0 0,-4 0-115 0,-5 2-151 0,-5-2-35 15,-5 2-59-15,-10 1-54 0,-5 0-62 16,-3-1-58-16,-13 4-421 0,-18 0-1033 0,11 0 457 16</inkml:trace>
  <inkml:trace contextRef="#ctx0" brushRef="#br0" timeOffset="91083.15">3476 14259 177 0,'-59'23'317'0,"3"-4"47"0,19-7 33 16,5 0 23-16,1-1 38 0,4-2 18 0,13-3 4 15,1-2 0-15,9-1 8 0,7-1 9 16,-3-2-17-16,22 2-29 0,7-2-44 0,9-2-42 15,20-4-34-15,3 0-42 0,29-9-43 0,-29 4-60 16,0 0-64-16,1-5-55 0,-2 0-73 0,-4-1-76 0,-9 1-81 16,2-4-96-16,-21 3-82 0,0 1-87 15,-3-3-106-15,-14 2-414 0,0 0-1026 0,-5 2 453 16</inkml:trace>
  <inkml:trace contextRef="#ctx0" brushRef="#br0" timeOffset="91482.79">3527 13437 106 0,'4'-7'544'0,"-1"-2"30"15,4 0 20-15,1-1 3 0,3-2-2 0,2 0-18 16,0 0-17-16,2 0-11 0,-1 0-14 0,-3 1-25 15,-2 3-18-15,-1 0-29 0,1 1-32 0,-3 3-49 16,1-2-43-16,-2 5-35 0,-1 0-265 0,-4 1-39 16,10 2 0-16,-6 5 0 0,1 2 0 0,3 7 0 15,-3 2 0-15,1 7 0 0,-1-5 0 0,-1 6 0 16,2-1 0-16,-2 0 0 0,-1-5 0 0,-1-1 0 16,1-1 0-16,1 0 0 0,-2-3 0 0,0-3 0 15,-1-1 0-15,-1-4 0 0,1 1 0 0,-1-5 0 16,1 1 0-16,1-2 0 0,-2-2 0 0,0 0 0 0,6-8 0 15,-3-1 0-15,2 0 0 0,0-3 0 16,5-5 0-16,2-7 0 0,0-2 0 0,1-1 0 16,0-2 0-16,1-4 0 0,0 0 0 0,1 2 0 15,1-1 0-15,-2 0 0 0,-1 8 0 0,-4 6 0 16,1 0 0-16,-1 5 0 0,-5 3-677 0,-3 3-576 16,1 3-1356-16,-2 4 600 0</inkml:trace>
  <inkml:trace contextRef="#ctx0" brushRef="#br0" timeOffset="91633.13">4139 13332 310 0,'5'4'472'0,"-2"0"24"0,-2-1 40 0,0 0 28 15,-1-3 17-15,3 3-12 0,-3-3-46 16,0 0-55-16,4 1-52 0,-4-1-79 0,0 0-100 16,0 0-117-16,0 0-146 0,0 0-163 0,0 0-191 15,0 0-459-15,-23-3-910 0,23 3 403 0</inkml:trace>
  <inkml:trace contextRef="#ctx0" brushRef="#br0" timeOffset="92566.4">1064 9012 315 0,'0'-6'516'0,"1"1"18"0,-2 1 3 0,1 4-5 15,0-9-17-15,0 9-22 0,0-5-33 0,0 5-29 16,0-4-31-16,0 4-43 0,0 0-33 0,0 0-28 16,0 0-28-16,0 0-10 0,0 0-8 0,5 15-21 15,-2-8-16-15,-2 3-22 0,2 0-14 0,-1 0-18 16,1 1-9-16,-2 0-7 0,2 0-7 0,-2-3-10 15,0-1-10-15,3-1-51 0,0 2-65 0,-3-4 0 16,3 1 0-16,0-3 0 0,1 1 0 0,6-4 0 16,5-2 0-16,10-5 0 0,8-3 0 0,1-2 0 15,0-4 0-15,15-3 0 0,-3-1 0 0,0-4 0 16,2 4 0-16,-2-6 0 0,-1 3 0 0,2 1 0 16,-15 3 0-16,0 1 0 0,-1-2 0 0,-4 1 0 15,-1 3 0-15,-4 2 0 0,-10 5 0 0,-4 3 0 16,1 1 0-16,-4 2 0 0,-1 0 0 0,-2 1 0 15,1 1 0-15,-3 0 0 0,-1 2 0 16,6-3 0-16,-6 3 0 0,0 0 0 0,0 0 0 0,-14 10-577 16,8-7-692-16,-4 1-1375 0,-3-1 608 0</inkml:trace>
  <inkml:trace contextRef="#ctx0" brushRef="#br0" timeOffset="92732.64">2328 8915 5398 0,'9'6'513'0,"-4"-1"-87"0,0 0-82 0,-1-2-48 16,0 1-65-16,1-2-74 0,-4 1-27 0,2 1-104 15,-3-4-94-15,0 5-93 0,0-5-134 0,-3 6-165 16,3-1-189-16,3-3-333 0,-3-2-1063 0,0 0 471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35:35.006"/>
    </inkml:context>
    <inkml:brush xml:id="br0">
      <inkml:brushProperty name="width" value="0.05292" units="cm"/>
      <inkml:brushProperty name="height" value="0.05292" units="cm"/>
      <inkml:brushProperty name="color" value="#7030A0"/>
    </inkml:brush>
  </inkml:definitions>
  <inkml:trace contextRef="#ctx0" brushRef="#br0">24412 3366 370 0,'-10'-3'441'0,"1"-1"3"0,2 0 1 0,1 0 1 15,0-1-10-15,2 2-10 0,-1 2-19 0,1-2-25 16,4 3-27-16,-5-4-30 0,5 4-25 0,-6-1-29 15,6 1-30-15,0 0-22 0,0 0-6 0,-2 11-6 16,3-4-12-16,2 3-20 0,-1 5-9 0,5 0-16 16,-2 2-7-16,4 1-16 0,2 4-11 0,5-1-11 15,3 0-3-15,3-3-6 0,-1-3-12 0,9 0-1 16,-1-6-14-16,2-1 5 0,2-2-10 0,3-5-3 0,-1-1 2 16,4-1-1-16,-1-5-8 0,-2-1 6 0,2 0 4 15,-1-5-9-15,-1 1 8 0,-3-3-31 16,3 1-32-16,-4-4 0 0,0 1 0 0,-1-1 0 15,-2 2 0-15,-5 0 0 0,2 0 0 0,-9 7 0 16,-1-1 0-16,-3 4 0 0,2-1 0 0,-2 4 0 0,0 1 0 16,-3-1 0-16,2 5 0 0,0-2 0 0,-1 4 0 15,0-1 0-15,-1 0 0 0,1 4 0 16,1-2 0-16,-1-1 0 0,0 4 0 0,4-3 0 16,-2 1 0-16,5-2 0 0,-5 0 0 0,5-3 0 15,1 1 0-15,1-2 0 0,9-2 0 0,-8-1 0 0,7-3 0 16,-1-1 0-16,0 1 0 0,4-5 0 0,-4-1 0 15,1 1 0-15,-1-1 0 0,-1-3 0 16,1 0 0-16,-5 2 0 0,-3 3 0 0,0 2 0 16,-3 0 0-16,-2 3 0 0,-3 0 0 0,-1 3 0 15,3-2 0-15,-4 3 0 0,1 4 0 0,3 0 0 0,-3 5 0 16,2 0 0-16,3 2 0 0,-2 1 0 16,2 0 0-16,-2 2 0 0,5-2 0 0,-4-1 0 15,5 1 0-15,-1-1 0 0,0-1 0 0,2-3 0 16,0-2 0-16,-1-1 0 0,1 0 0 0,-1-2 0 15,3-4 0-15,-2 1 0 0,1-3 0 0,7 1 0 0,-5-1 0 16,5-4 0-16,0-1 0 0,-1-1 0 0,1 1 0 16,-10-1 0-16,9-1 0 0,-3 2 0 15,-3 2 0-15,-6 1 0 0,4 1 0 0,-6 1 0 16,0 2 0-16,0-1 0 0,-3 0 0 0,1 1 0 16,-2 2 0-16,2-1 0 0,1 3 0 0,-3-1 0 0,4 0 0 15,-2 2 0-15,2-2 0 0,1 2 0 0,4 1 0 16,4 1 0-16,-5-1 0 0,11-2 0 0,-8 4 0 15,8-6 0-15,-7 3 0 0,-1-3 0 16,3 0 0-16,-4-4 0 0,-1-2 0 0,-1 1 0 16,-2-5-34-16,-5 3-474 0,-2-3-125 0,-3 1-537 0,-1-3-1267 15,-1-5 561-15</inkml:trace>
  <inkml:trace contextRef="#ctx0" brushRef="#br0" timeOffset="2632.94">24601 5530 137 0,'-1'-6'405'0,"1"0"8"0,1-4 13 15,-1 2 0-15,1 2-4 0,1 0-7 0,-1-1-8 16,0 2-15-16,0 2-17 0,1-3-26 0,-2 2-22 16,2 1-18-16,-2 3-16 0,0 0-9 0,0 0-7 0,13 7-14 15,-7 1-10-15,1 1-11 0,-3 2-13 16,2 5-11-16,2-1-21 0,-1 2-17 0,-3 2-14 16,1-2-19-16,3 2-8 0,2 4-15 0,-2-6-6 0,-2-2-4 15,7 1-4-15,-3-3-76 0,-2-3-34 0,2-3 0 16,7 0 0-16,1-3 0 0,2-3 0 15,12-3 0-15,1-7 0 0,8-2 0 0,9-5 0 16,1-3 0-16,5-7 0 0,1 2 0 0,3-6 0 0,18-13 0 16,-21 13 0-16,26-17 0 0,-3-3 0 0,-4-5 0 15,2 2 0-15,-5 5 0 0,-21 13 0 0,2 1 0 16,1 2 0-16,-6 3 0 0,-3 4 0 0,-16 8 0 16,1 2 0-16,-7 3 0 0,-5 3 0 0,1 1 0 15,-9 3 0-15,2 0 0 0,-4 0 0 0,-4 3 0 16,0 0 0-16,1-2 0 0,-2 2 0 0,-4 2 0 15,0 0 0-15,0 0 0 0,8 8 0 0,-8-3 0 16,0-1 0-16,0 4 0 0,-1 0 0 0,-1 2 0 16,0-1 0-16,-2 3 0 0,3-2-333 0,-6 2-199 15,4-1-109-15,-1-1-474 0,0 1-1207 0,-1 3 535 16</inkml:trace>
  <inkml:trace contextRef="#ctx0" brushRef="#br0" timeOffset="7949.81">13831 5211 330 0,'-1'-3'383'15,"-2"-1"2"-15,6-1-3 0,-3 0-10 0,0 0-7 16,-3 1-12-16,3 0-9 0,0 4-19 16,3-7-16-16,-3 7-17 0,0-6-20 0,0 6-21 15,0 0-22-15,1-3-17 0,-1 3 1 0,0 0-8 0,0 0-11 16,8 8-11-16,-8-2-18 0,5 1-9 0,-4 1-13 15,3 0-10-15,4 0-10 0,-3 2-8 0,4-1-14 16,5 3-1-16,-5-4-3 0,7 2-10 0,1-5-4 16,1 2-8-16,1-1 1 0,3-5-2 0,6 1-4 15,0-1-10-15,0-2 3 0,4-4-10 0,1 1-1 16,1 0-9-16,2-2 3 0,-1-2-2 0,2-1-1 16,-2 1 0-16,-2 0-7 0,2 1 1 0,-3 3-1 15,-1-3 0-15,0 4 3 0,-9-1-2 0,-3 3-10 16,4-1 6-16,-3 3-9 0,0 1 5 0,-1 3-3 15,0-2 0-15,0 5-10 0,-1 1 5 0,0 1-2 16,1-2-1-16,4 6-3 0,-1-1-7 0,-3-1 8 16,0-4 1-16,0 5 4 0,7-2-11 0,-7-3-10 0,0-1 0 15,8 1 0-15,0-3 0 0,-7-2 0 16,10-3 0-16,-2 0 0 0,0-4 0 0,-2-2 0 16,3 0 0-16,-1-2 0 0,-1-2 0 0,1 0 0 15,0-4 0-15,0 1 0 0,-2-1 0 0,-1-1 0 16,0 2 0-16,-5 3 0 0,3-4 0 0,-5 5 0 15,1 2 0-15,-1 0 0 0,-5 2 0 0,1 3 0 16,0 0 0-16,-2 2 0 0,1 2 0 0,-1 0 0 16,0 3 0-16,0-1 0 0,4 6 0 0,0-2 0 0,-3 5 0 15,2-2 0-15,2 1 0 0,1 1 0 0,-3-1 0 16,11 2 0-16,-7-6 0 0,-1 3 0 16,4-7 0-16,-1 1 0 0,1-2 0 0,5-1 0 15,5-2 0-15,-12-1 0 0,11-5 0 0,-3 1 0 0,4-4 0 16,-1 2 0-16,-1-5 0 0,1-2 0 15,-3 4 0-15,0-3 0 0,-1-2 0 0,-1 0 0 16,-3 3 0-16,1-2 0 0,-6 5 0 0,-1 1 0 16,-5 1 0-16,6 4 0 0,-8-1 0 0,-1 3 0 0,0 2 0 15,4 2 0-15,-4-1 0 0,1 7 0 0,-2 0 0 16,7 3 0-16,-3 0 0 0,0 3 0 0,5 4 0 16,1 0 0-16,-6-6 0 0,5-1 0 0,6 4 0 15,0-3 0-15,3-1 0 0,2-4 0 0,1-2 0 16,1-2 0-16,1-3 0 0,0-2 0 0,0-2 0 15,1 0 0-15,0-4 0 0,0 0 0 0,1-2 0 16,-5 0 0-16,3-1 0 0,-2-1 0 0,2-2 0 16,-3 1 0-16,2 1 0 0,-6 2 0 0,-6-1 0 15,1 3 0-15,-2 0 0 0,-5 3 0 0,-3-1 0 16,0 2 0-16,0 0 0 0,-2 2 0 0,-1-1 0 16,-1 1 0-16,-5 1 0 0,10 3 0 0,-5-2 0 15,-1 2 0-15,0 0 0 0,0 4 0 0,-3-4-386 16,-1 3-197-16,0 1-621 0,0-2-1304 0,-1 4 577 15</inkml:trace>
  <inkml:trace contextRef="#ctx0" brushRef="#br0" timeOffset="12667.34">24563 7574 61 0,'0'0'295'0,"0"0"-14"0,1-3-13 16,-1 3-25-16,0 0-24 0,0 0-21 0,0 0-17 16,0 0-8-16,0 0-13 0,0 0-6 0,0 0-3 15,-13 7-11-15,11-5-5 0,2-2-13 0,0 0-3 16,-4 3-5-16,1 0-5 0,3-3-14 0,-2 4-6 15,2-4-6-15,-3 3-8 0,3-3-4 0,0 0-9 16,0 0-6-16,-1 4 1 0,1-4-3 0,0 0 4 16,0 0-1-16,0 0-10 0,0 0-1 0,0 0-5 15,0 0-5-15,0 0-2 0,14-8-5 0,-10 4 13 16,0 0-16-16,1 1-2 0,-3-1 5 0,1 2 11 0,-3 2 4 16,1-5-5-16,-1 5 14 0,-1-6-6 15,1 6-2-15,0 0-1 0,-3-3 0 0,3 3-1 0,0 0 0 16,-14 2 3-16,8 1 2 0,-2-1-1 0,3 3-2 15,-4-2 9-15,5 1-16 0,-2-1 2 0,1 0-6 16,1 3 2-16,-4-3 0 0,7 2 2 0,-3-2 4 16,4 3-1-16,0-6-1 0,3 3 1 0,-2 1-8 15,-1-4 0-15,13-3-3 0,-8 4-3 0,-5-1-20 16,13-3-23-16,-7 2-41 0,-1-3-52 0,0 1-62 16,-3-1-82-16,-1-1-112 0,-4-1-379 0,1 1-805 15,-3 3 356-15</inkml:trace>
  <inkml:trace contextRef="#ctx0" brushRef="#br0" timeOffset="15416.68">24698 6621 12 0,'0'0'119'0,"-9"0"-3"0,9 0-11 16,0 0-1-16,0 0-11 0,0 0-1 0,0 0-21 15,-9 1 8-15,9-1-7 0,0 0-1 0,-5 2-6 16,5-2-3-16,0 0 3 0,0 0 1 0,0 0 2 0,0 0-3 16,-7 0 0-16,7 0 6 0,0 0-2 0,0 0 1 15,-7-2-1-15,7 2 2 0,0 0-2 0,0 0-3 16,-6-1 2-16,6 1-4 0,0 0 1 0,0 0-5 16,0 0-1-16,0 0-1 0,0 0 0 0,0 0-6 15,0 0 0-15,-10 3 1 0,10-3-3 0,0 0-2 16,-4 1-1-16,4-1-1 0,0 0 3 15,0 0-4-15,0 0 2 0,0 0 0 0,0 0 1 16,-7 1-2-16,7-1 2 0,0 0-1 0,0 0-2 0,-7 0 3 16,7 0 0-16,-4 3-5 0,4-3-6 0,-5 2-3 15,5-2-2-15,0 0-2 0,0 0 2 0,0 0-8 16,-7 2-3-16,7-2-2 0,0 0 1 0,0 0-5 16,-4 1 8-16,4-1-8 0,0 0-4 15,0 0 2-15,0 0 1 0,0 0 7 0,0 0-1 0,0 0-1 16,0 0 12-16,0 0-10 0,-6 1-1 0,6-1-2 15,0 0 9-15,0 0-8 0,0 0 13 0,0 0-6 16,0 0 7-16,0 0 1 0,0 0 2 0,0 0 15 16,0 0-19-16,0 0 5 0,10 4-4 0,-10-4 3 15,9 0-2-15,-1 1-4 0,-2-1-1 0,3 0-2 16,-2 2-5-16,4-1-1 0,2 0-2 0,-2 0 7 16,3-1-9-16,4 1 7 0,2 0-11 0,0-1 2 15,-2 2-3-15,2 0 0 0,3-2 2 0,0 1-6 16,4-2 0-16,1 3-1 0,2-1 4 0,-1-1-2 15,1 2-7-15,-4-2 5 0,4 1 3 0,-1 0-2 16,0 1-2-16,-2-1 0 0,3-1-3 0,-11 3-2 16,3-3-4-16,-1 0 8 0,0 1-4 0,-2-1 6 15,1 2 1-15,-3-1-5 0,2-1 17 0,-1 1-18 16,-8 0 7-16,2 0 3 0,-1-1 5 0,-2 1 5 16,-1-2 0-16,3 2-7 0,-4-1 7 0,-2 2-1 15,-5-2 5-15,10 0-4 0,-10 0 2 0,9 1-15 16,-9-1 9-16,6 0-8 0,-6 0 7 0,0 0-11 15,8 0 7-15,-8 0-1 0,7 0 4 0,-7 0-4 16,3 1-2-16,-3-1 2 0,7 3 4 0,-7-3-13 0,0 0 6 16,6 0 4-16,-6 0-10 0,0 0-2 0,7 2 8 15,-7-2-5-15,0 0-4 0,6 0 0 0,-6 0-1 16,0 0-28-16,5 0-40 0,-5 0-56 16,0 0-78-16,0 0-108 0,0 0-392 0,0 0-760 0,-13-6 336 15</inkml:trace>
  <inkml:trace contextRef="#ctx0" brushRef="#br0" timeOffset="16066.32">24657 6671 112 0,'-7'-1'263'0,"7"1"-8"0,0 0-7 0,0 0-14 16,0 0-12-16,-7 1-11 0,7-1-4 0,0 0-11 15,0 0-5-15,0 0-15 0,0 0 7 0,0 0-7 16,0 0-6-16,0 0 3 0,0 0-5 0,0 0 2 15,0 0-3-15,0 0-1 0,0 0-5 0,0 0-3 0,0 0-1 16,25-1-3-16,-18 1-10 0,-7 0-6 0,14-1-5 16,-6 2-7-16,2-2-2 0,0 0-5 0,2 1-1 15,-2 0-3-15,9-1-5 0,-6 1-2 16,6 1-7-16,2-1-3 0,-1 1 0 0,1-1-13 0,9 1-1 16,2-1-6-16,0 1-9 0,-1 2-4 0,1-3-8 15,1 1-1-15,2 2-6 0,-1-3-4 0,3 2-5 16,-4-2-4-16,0 2-3 0,2 0-3 15,-2 0-4-15,-5-1-3 0,0 1-4 0,-6-2 2 0,5 0-4 16,-5 0-1-16,-2 1-2 0,-7-1-3 0,2-1 10 16,-3 1 1-16,-1-1 5 0,1 1 3 0,-2-1 7 15,-3 0-2-15,1 1 0 0,-8 0-3 16,9 0-7-16,-9 0 0 0,5-2-4 0,-5 2-6 0,6 0-24 16,-6 0-34-16,6-2-48 0,-6 2-70 0,0 0-73 15,0 0-73-15,0 0-78 0,0 0-78 0,-12 7-437 16,5-4-973-16,0-1 430 0</inkml:trace>
  <inkml:trace contextRef="#ctx0" brushRef="#br0" timeOffset="16950.34">24545 6728 180 0,'0'0'240'0,"0"0"-13"0,0 0-2 0,0 0-13 0,0 0-7 16,0 0-5-16,20-3-5 0,-20 3-8 0,5-1-1 15,-5 1-9-15,4 4-12 0,-4-4 3 0,0 0 1 16,4 3 0-16,-4-3-7 0,-1 4 4 0,1 1-8 15,0 2 2-15,-1-2 3 0,2 4 12 0,-2 1-10 16,-1 2 0-16,1 4-3 0,-3 0-3 0,1 4 3 16,2-1-6-16,-1 0-2 0,-2 9-9 0,0-2 0 15,0 1-10-15,-1 1-3 0,0-1-4 16,0 2-6-16,4-1-1 0,-6 1-8 0,6 0-3 0,-3 1-8 16,4 0-3-16,-2-4-1 0,0 3-5 0,2-4-8 15,-1 2-3-15,1-3-7 0,-1-4-2 0,-2-1-1 16,3-1-6-16,0 3 8 0,3-3-15 0,-6-1-6 15,3-2 5-15,3 1 5 0,-3-4-7 0,-3 0-3 16,3-3-6-16,3 1-3 0,-6-3 3 0,3-1-9 16,0 3-1-16,0-4 1 0,0 4-8 0,0-7-1 15,-1 3 0-15,1 0 0 0,0 1-1 0,0-6 2 16,-3 4-8-16,3-4-1 0,0 4 0 0,0-4 1 16,0 0 5-16,0 0-7 0,0 0-10 0,0 0-18 15,0 0-39-15,0 0-32 0,0 0-58 0,0 0-70 16,0 0-72-16,0-17-84 0,0 12-98 0,4 0-117 0,-4-5-395 15,4 4-1053-15,0 0 466 0</inkml:trace>
  <inkml:trace contextRef="#ctx0" brushRef="#br0" timeOffset="17649.5">24679 7575 211 0,'0'0'283'15,"0"0"-4"-15,0 0-11 0,0 0-13 0,-9 0-9 0,9 0-9 16,0 0-12-16,-8 0-2 0,8 0 2 16,0 0 2-16,-10 2-2 0,10-2-6 0,-9-2 2 15,9 2-4-15,-9 2-3 0,4-1-6 0,5-1-4 16,-6 1-7-16,6-1-5 0,0 0-9 0,0 0-2 0,-7 1-5 15,7-1-9-15,0 0-1 0,0 0-1 16,0 0-7-16,0 0-4 0,0 0-4 0,0 0-10 0,27-2 1 16,-18 2-12-16,5 0-7 0,8-1-5 0,-4-1-9 15,5 1 9-15,8 2-23 0,-1-2-15 0,5 4-5 16,1-3-7-16,3 0-4 0,-2-2-10 0,3 7-3 16,0-5-2-16,-1 1-11 0,-2 0-1 0,-1 2-2 15,-3-3-9-15,2 0 1 0,-7 0-5 0,-5 0 5 16,-3 1-1-16,-1 1-4 0,-5-2 7 0,-1-2 18 15,-2 2 4-15,1-1 7 0,-4 1 6 0,-2 0-2 16,-2-2-6-16,1 1 0 0,-5 1-8 0,9-1-47 16,-9 1 0-16,5-3 0 0,-5 3 0 0,0 0-71 15,7 0-124-15,-7 0-103 0,6-1-109 0,-6 1-135 16,10 0-571-16,3 2-1206 0,1-1 533 0</inkml:trace>
  <inkml:trace contextRef="#ctx0" brushRef="#br0" timeOffset="19566.84">25621 6723 154 0,'0'-5'263'16,"0"5"-8"-16,2-3-3 0,-2 3-8 0,0 0-10 16,0 0-8-16,-1-6-3 0,1 6-11 0,0 0-13 15,0 0-9-15,0 0-16 0,0 0-15 0,0 0-2 16,0 0-8-16,0 0 3 0,0 0-9 0,-9 12-2 15,8-5-5-15,-2 1-5 0,-3 3-5 0,2 1 4 16,3 5-7-16,-3 1-5 0,0 1-4 0,0 8-11 16,-1 1-3-16,-1 3-9 0,1-2-1 0,-3 2-9 15,4 0-5-15,-1 1 3 0,-4 0-10 0,4 2 0 16,0-1 1-16,1 1-1 0,-5-1 0 0,2 0 4 16,0 1-4-16,0-4 0 0,-1 1 0 0,3-4 1 15,-2 1 2-15,2 0 2 0,-1-5 5 0,1-3-9 16,1-2-2-16,1 3 0 0,-3-5 2 0,2 2-3 15,0-4-4-15,2-1-5 0,-1 0 4 0,2-3 4 16,-2 0-4-16,3-2-5 0,-1 0-1 0,1 1-6 16,-1-3-3-16,1-2-2 0,-2 1-5 0,2 1 2 0,0-6-7 15,-1 5 6-15,1-5 2 0,0 3-1 0,0-3-3 16,0 0-6-16,0 0-6 0,0 0 0 0,0 0-2 16,0 0-3-16,0 0-28 0,10-11-19 15,-7 8-37-15,1 1-58 0,-2-4-82 0,6-3-103 0,-5 3-125 16,-1-4-148-16,3 1-347 0,-1-1-1000 0,0 1 443 15</inkml:trace>
  <inkml:trace contextRef="#ctx0" brushRef="#br0" timeOffset="20152.43">25625 7558 70 0,'0'0'377'0,"-3"-2"1"0,3 2 16 0,-5-4-27 0,5 4-5 16,-4-7-4-16,4 7-4 0,-1-2-13 0,1 2-8 16,0 0-13-16,0 0-6 0,-5-3-17 0,5 3-11 15,0 0-8-15,0 0-13 0,0 0-2 0,0 0-13 16,0 0-1-16,0 0 2 0,0 0-6 0,24 0-9 16,-5 0-15-16,3 0-8 0,7 3-13 0,5-2-16 15,4 0-9-15,-1 3-10 0,19-1-12 0,0-3-16 16,-6 2-12-16,-9-1-95 0,10-3-30 0,-1 3 0 15,-13-3 0-15,14 0 0 0,-15 4 0 0,-4-4 0 16,3 1 0-16,-6 1 0 0,-1-2 0 0,-7 2 0 16,-5 0 0-16,-4-2 0 0,-1 1 0 0,-2 1 0 15,-4 0 0-15,3 1 0 0,-8-1 0 0,9-3 0 0,-9 3 0 16,1-3 0-16,-1 0-381 0,0 3-274 16,-5-9-538-16,1 6-1292 0,0-1 572 0</inkml:trace>
  <inkml:trace contextRef="#ctx0" brushRef="#br0" timeOffset="20750.41">25815 6690 185 0,'-6'2'324'0,"6"-2"-10"0,0 0-11 0,-9 0-13 16,9 0-9-16,-9 0-2 0,9 0-4 0,-9-2-7 15,9 2-6-15,-8 0-6 0,8 0-12 0,-9 0-9 16,9 0-8-16,-6-1-12 0,6 1-9 0,0 0-7 15,-8 3-4-15,8-3-9 0,0 0 3 0,0 0 0 16,0 0-3-16,0 0-4 0,0 0-6 0,16 5-16 16,-5-4-2-16,-1 0-15 0,11 0-7 0,-1 1-12 15,11-4 1-15,-1 2-15 0,6-1-5 0,1 2-16 16,17-2 1-16,-17 2-19 0,2-2-3 0,12-1-10 16,-12 0-4-16,-2 2 3 0,3-2-15 0,-6 1-2 15,3 1-6-15,-6-2-2 0,-3 0-4 0,-5 1-1 16,-5 0-3-16,-4 0 2 0,-2-2 2 0,-3 2-3 15,-2-1 1-15,0 1 1 0,-2-2-18 0,-1 2 0 16,0-2-16-16,-4 3-34 0,2-4-35 0,-2 4-56 16,0 0-72-16,0 0-80 0,-9-4-73 0,9 4-72 15,-5-1-76-15,5 1-421 0,0 0-1004 0,0 0 445 16</inkml:trace>
  <inkml:trace contextRef="#ctx0" brushRef="#br0" timeOffset="21166.53">26606 6718 58 0,'0'0'379'16,"0"-5"0"-16,0 5-7 0,-2-4-1 0,2 4-38 15,0 0-36-15,0 0-39 0,0 0-13 0,0 0-18 16,0 0-4-16,0 0-5 0,2 12-15 0,-2-1-4 0,0 0-15 15,2 0-12-15,-2 6-5 0,2 9-5 16,-2 1-10-16,1-1-13 0,1 4-6 0,-2-2-9 16,2 3-4-16,-2 0-7 0,0 2-4 0,-2-2-6 15,0 1-6-15,1-2-3 0,-3 3 0 0,0-2-2 0,0 0-8 16,1-1-8-16,-2-1 2 0,0-4 1 0,-2 2-2 16,5-2-1-16,-2-7-2 0,-1 2 4 15,0-2 7-15,2 1-11 0,-1-6 2 0,0 5-7 16,-1-6-7-16,3-1 3 0,-4 0 2 0,5 1-7 15,-1-2-4-15,-3-2 0 0,3 2 0 0,0-3-8 0,1 0-6 16,-1-2 2-16,1 2-8 0,0-2-1 0,2-1-5 16,-1-1-2-16,1 4 1 0,1-4-5 0,-2 0 0 15,0-3-6-15,1 5 5 0,-1-5-8 0,4 1-21 16,-1 2-23-16,-3-3-33 0,0 0-65 0,0 0-102 16,9-7-106-16,-9 7-149 0,3-7-565 0,1-1-1135 15,0 1 503-15</inkml:trace>
  <inkml:trace contextRef="#ctx0" brushRef="#br0" timeOffset="21649.7">26568 7564 143 0,'0'0'364'0,"-11"-1"-2"15,11 1-1-15,0 0 4 0,-6-2-4 0,6 2-11 16,0 0-2-16,0 0-14 0,0 0-17 0,0 0-17 16,0 0-14-16,0 0-12 0,0 0-10 0,0 0-8 15,19-4-11-15,-6 3-11 0,1 0-11 0,2-1-10 16,5 3-12-16,10-2-12 0,1 1-16 0,4 2-10 16,1-1-16-16,15 1-13 0,-12 0-6 0,11-1-21 15,1 3-9-15,0-4-10 0,-12 3-12 0,14-3 0 0,1 0-9 16,-15-1-8-16,13-1-6 0,-16 2-1 15,4-2-8-15,-4 0-1 0,-2 2 2 0,-4-3-8 16,-1 3 8-16,-9-2-5 0,-2 1-7 0,-5 0-7 0,-3-3 10 16,1-1-5-16,-6 4-11 0,2-1-23 0,-4 0-40 15,-2-2-59-15,-2 4-74 0,-1-8-89 16,1 8-97-16,-8-4-113 0,3 0-134 0,-5-2-354 16,1 1-1043-16,0-1 461 0</inkml:trace>
  <inkml:trace contextRef="#ctx0" brushRef="#br0" timeOffset="22233.6">26729 6653 170 0,'0'0'272'0,"-7"-2"0"0,7 2-6 0,-2-1-8 16,2 1-5-16,0 0-5 0,-6-3-8 0,6 3 4 15,-4-2-6-15,4 2 11 0,-5-3-13 0,5 3-2 16,0 0 4-16,-5-2-10 0,5 2-6 0,0 0-5 16,0 0-10-16,0 0 0 0,0 0-4 0,0 0-1 15,0 0-8-15,30 4-7 0,-11-3-12 0,8 1-15 16,3 1-13-16,5-1-7 0,0 2-8 0,3-2-12 15,-1 1-12-15,3-2-3 0,-2 0-13 0,3 0-6 16,-5-1-10-16,1 0-4 0,1-1-4 0,-1 1-9 16,-5 0-5-16,-1-2-4 0,-4 1-5 0,-8-1-3 15,0 1-6-15,-6-2-6 0,2 1 0 0,-4 1-5 16,1-1 4-16,-4 2-2 0,-2 0-1 0,0-2-11 16,-1 1 2-16,-5 1-4 0,7-1-14 0,-7 1-18 15,0 0-19-15,11 0-13 0,-11 0-12 0,7 1-18 16,-2-1-15-16,2 3-30 0,0-2-27 0,-2 0-47 15,1 0-39-15,1 0-38 0,0 3-37 0,-1-1-46 16,-1 0-52-16,3-1-55 0,-2 0-262 0,2 0-788 16,-2 0 350-16</inkml:trace>
  <inkml:trace contextRef="#ctx0" brushRef="#br0" timeOffset="22616.38">27615 6705 347 0,'0'0'356'0,"0"0"4"0,0 0-31 15,0 0-10-15,0 0-20 0,2 4-1 0,-2-4-7 16,-1 4-5-16,2 0-10 0,-3 1-11 0,2 3-17 0,-2-3-9 16,1 6-14-16,0 1-17 0,-3 4-19 15,1 4-12-15,1-1-18 0,-2 5-5 0,3 4-18 16,-2-2-7-16,2 3-10 0,0 1-10 0,1 0-4 0,-3-1-8 15,2 3-3-15,-1-2-3 0,4 4 27 16,-4-3 0-16,1-1-5 0,-1 0-8 0,0 2-2 16,-4-2-13-16,6-1 6 0,-5-1-4 0,4-2-2 15,-2 3-9-15,-1-5-14 0,2 3 8 0,0-2-10 16,-3-1 2-16,4-6-25 0,-4 1 10 0,1-1 2 0,3-3-8 16,-2 3-8-16,-2 1-3 0,4-3 3 15,-2 0-5-15,2-7-2 0,-2 4-6 0,3-4 3 16,0 2-8-16,0-4 2 0,0 0-5 0,0-1-2 15,0-1 7-15,0 0-8 0,3 2 4 0,-3-5-7 0,4 0-14 16,-4-2-25-16,6 2-43 0,-6-2-76 0,0 0-94 16,7-5-128-16,-7 5-151 0,1-9-542 0,-1-1-1149 15,2-2 508-15</inkml:trace>
  <inkml:trace contextRef="#ctx0" brushRef="#br0" timeOffset="23100.27">27481 7590 326 0,'0'0'406'0,"0"0"15"0,0 0-6 0,-4-2-7 15,4 2-18-15,0 0-23 0,0 0-19 0,0 0-12 16,0 0-15-16,0 0-8 0,29 0-14 0,-15-2-23 15,4 2-14-15,1-1-13 0,10 1-25 0,2 3-19 16,0-2-15-16,1-1-10 0,4 1-30 0,3 1-10 16,1-2-13-16,-2 0-13 0,20 1-15 0,-8 1 0 15,3-4-15-15,3 0-6 0,-6 1-11 0,5-1-4 16,-16-1-9-16,0 0-9 0,-1 0-3 0,1 4-2 0,-3-4-1 16,-1 0-11-16,-4 0 0 0,-3 0 3 15,-10 2 0-15,1-2-6 0,-6 3 3 0,-1-1-1 16,-4 1-4-16,0-2-5 0,-3 1-3 0,2-1-31 0,-7 2-42 15,7-1-74-15,-7 1-94 0,2-5-93 0,-2 5-105 16,-4-7-111-16,-1 5-419 0,0-1-1033 0,-2 0 458 16</inkml:trace>
  <inkml:trace contextRef="#ctx0" brushRef="#br0" timeOffset="23617.28">27654 6720 197 0,'-6'-2'342'16,"2"0"-3"-16,-1 1-5 0,5 1-5 0,-5-4-9 16,5 4-16-16,-5-4 0 0,2 2-10 0,3 2-13 15,0 0-9-15,0 0-18 0,9-5-9 0,2 5-12 16,2-1-13-16,4 1-12 0,3-1-13 0,7 3-13 15,8 0-15-15,-2-1-14 0,0 3-10 0,7-1-13 16,-2 0-13-16,13 0-12 0,-10-1-11 0,-2 2-8 16,1-3-6-16,-1 1-8 0,-1 1-6 0,-1-2-11 15,-1 0-3-15,1-1-5 0,-4-1-4 0,-2 0-8 16,-2-2-1-16,-1 2-3 0,-7 0-4 0,-1 0 0 16,-2-3-2-16,-1 1-2 0,-6-2-2 0,1 1-5 15,-3 1 3-15,-1-1-2 0,-1 3-5 0,-2-2 0 16,-1 1 26-16,0-1-6 0,-4 3-22 0,6-2-23 15,-4 0-35-15,-2 2-40 0,0 0-43 0,-2-5-59 16,2 5-78-16,0 0-72 0,0 0-77 0,-6-3-442 16,6 3-928-16,-1-4 411 0</inkml:trace>
  <inkml:trace contextRef="#ctx0" brushRef="#br0" timeOffset="23953.37">28512 6672 71 0,'0'0'395'15,"-7"-3"14"-15,7 3 8 0,-3-2-3 0,3 2-23 16,-7-2-27-16,7 2-29 0,0 0-26 0,-6 4-9 16,3 1-7-16,2 2-12 0,-2 0-22 0,1 3-15 15,-1 2-12-15,2 7-16 0,-4-1-7 0,2 2-18 16,1 5-17-16,-1 4-14 0,3 3-13 0,0-1-6 16,0 0-15-16,0 0-14 0,0 1-5 0,0-1-19 15,-1 1 4-15,1-1-12 0,0 3-5 0,-1-4-9 16,-1 0-17-16,1-1 9 0,1 0-4 0,-2-2-9 15,-1 0-3-15,0-1 0 0,2-7-11 0,0 1 1 16,-2-3-4-16,1 0-3 0,-1 0 1 0,3 1-3 16,-5-6-2-16,4-1-1 0,1 1-3 0,-1-3 7 0,-1 1-9 15,4 0-4-15,-2-4 1 0,0-2-2 0,1 2-1 16,0-1-3-16,-1 0 3 0,3-3 0 16,-2 2 1-16,4-2-4 0,-5-2-15 0,5 4-18 15,-1 0-19-15,0-3-30 0,-4-1-56 0,0 0-46 16,13-8-58-16,-10 7-66 0,-3 1-57 0,7-1-58 0,-3-2-76 15,-4 3-351-15,5-4-912 0,-5 4 404 16</inkml:trace>
  <inkml:trace contextRef="#ctx0" brushRef="#br0" timeOffset="24416.28">28583 7550 30 0,'0'0'310'0,"4"3"-3"16,-4-3-20-16,2 2-5 0,-2-2-11 0,2 3-3 15,-2-3-4-15,5 5-2 0,-5-5 5 16,4 2-21-16,-3 3 6 0,3-3-4 0,-3 1-4 0,4 0-9 16,2-1-2-16,-2-1-5 0,1 3-8 15,2-1-4-15,1 1-7 0,1 0-9 0,3-3-8 0,4 2-16 16,0-1-3-16,1-1-18 0,0 0-9 0,5 1-9 15,-2-1-15-15,8-1-24 0,3-1 1 0,1 2-6 16,0-2-9-16,1 1-8 0,0-3-11 16,3 2-2-16,2-1-7 0,0-1-5 0,-2 1-5 0,0 0-5 15,3 0-2-15,-3 1-5 0,-1 0 1 0,-2 1 0 16,0 0 2-16,-2-1 4 0,-2 1-3 0,-9 0-9 16,-1-2 14-16,8 2-3 0,-9 0 2 15,-1-1 6-15,-4-1-6 0,-2 2 9 0,-1 0-16 0,0 0 2 16,-5-1-3-16,0 1-2 0,2-1-3 0,-8 1 1 15,10 0-14-15,-10 0-2 0,11-1 7 0,-6 2-1 16,0 0-4-16,-5-1-1 0,7 1-1 0,-7-1-14 16,9 2 8-16,-9-2-3 0,5 1-19 0,-5-1-14 15,0 0-29-15,11 0-26 0,-11 0-37 0,0 0-42 16,0 0-69-16,0 0-90 0,5-3-107 0,-5 3-126 16,-2-8-419-16,2 8-1053 0,-10-10 466 0</inkml:trace>
  <inkml:trace contextRef="#ctx0" brushRef="#br0" timeOffset="25383.4">28582 6657 76 0,'-3'-4'117'0,"3"4"-13"16,-1-7-1-16,1 5-9 0,-2-2-1 0,2 4-10 15,-6-4 5-15,5 2-9 0,1 2-1 0,-4-5-15 16,4 5 0-16,-3-3-4 0,3 3 1 0,0 0-6 15,0 0-10-15,-3-4 0 0,3 4-2 0,0 0-9 16,-4-2 12-16,4 2-17 0,0 0-7 0,0 0 3 16,0 0-7-16,0 0 2 0,0 0-10 0,0-4-4 15,0 4-5-15,0 0 9 0,0 0-2 0,0 0-5 16,0 0-4-16,0-5 3 0,0 5-6 0,0 0-4 16,0 0 5-16,0 0-4 0,0 0 9 0,0 0 0 15,0 0 3-15,0 0 12 0,0 0-12 0,0 0 3 16,0 0-5-16,15 5 3 0,-11-3 4 0,-4-2-5 15,8 3 0-15,-4 1-7 0,-1-2 3 0,0 2-2 16,2-1-15-16,3 2-10 0,-3 1-11 0,4 0-2 16,1 0-19-16,-2 1 0 0,0 1-15 0,1 0-2 15,-1-1-15-15,-1 1-8 0,2 1-69 0,-1 0-182 16,0 0 80-16</inkml:trace>
  <inkml:trace contextRef="#ctx0" brushRef="#br0" timeOffset="25882.84">28794 6852 8 0,'8'7'47'15,"-3"0"5"-15,1 2-6 0,-1 0 3 0,2 3-10 0,-1-4-4 16,-2 3-6-16,5 0-9 0,-3-2 29 0,2 2-17 16,-1-3-3-16,1 3 4 0,1-2 6 15,0-1 3-15,-1 2-14 0,0 0 3 0,1-2-14 16,-2 2 18-16,1-2-3 0,3 0-5 0,-5 3-2 0,1-5-5 16,-3 0-2-16,4 5 3 0,-3-3-1 0,3 0-7 15,-1 0 2-15,-2 0-8 0,4 1 8 16,-2 0 0-16,0 1-3 0,1-2-3 0,0 1-6 15,-1 0 5-15,1 0 5 0,0 1-2 0,-1-1-2 16,0-1-13-16,0 2 12 0,1 2-11 0,0-5 7 0,-1 3-15 16,0-2 4-16,1 2 5 0,-3-2-1 0,3 2-2 15,0-2-1-15,-1 0-9 0,0 2 6 16,2 0 1-16,-1 0-10 0,-2-1 1 0,1 1-7 16,1-2-4-16,0 3-7 0,-1-3 1 0,0 2-10 0,2-3 5 15,-4 4 0-15,4-2 1 0,-1 0 13 0,0 0 0 16,-1-1 19-16,-2-1 12 0,-1-1 9 0,5 0-5 15,-4 0 9-15,3 1-2 0,-4-2 2 16,1 0-8-16,0-1-1 0,3 1 3 0,-2 0-3 0,2 1 4 16,-2-1-3-16,-1-3-5 0,3 2 7 0,-4 1-6 15,1-2 4-15,-1 1 0 0,1 0 8 0,-3 0-4 16,5 1 13-16,-4-4-4 0,0 3 11 0,1-2-6 16,-1 0 18-16,0 2-8 0,-3-4 2 15,3 4-4-15,-3-4 13 0,4 1 3 0,-4-1 1 0,2 2 5 16,-2-2 9-16,0 0-10 0,5 2 2 0,-5-2 2 15,0 0 5-15,0 0-6 0,0 0-6 0,0 0-9 16,0 0 0-16,0 0-1 0,0 0-5 0,0 0 5 16,0 0-10-16,0 0-6 0,0 0-27 0,0 0-38 15,0 0-62-15,0 0-76 0,0 0-104 0,0 0-300 16,9-4 133-16</inkml:trace>
  <inkml:trace contextRef="#ctx0" brushRef="#br0" timeOffset="27216.62">29505 7644 79 0,'0'0'113'0,"0"0"-13"16,0 0 2-16,0 0-15 0,0 0 0 0,-12 5-7 15,12-5-13-15,-9 2 3 0,7-1-2 0,-5 1-12 16,2 2-3-16,1-1 6 0,-2-1-21 0,-5 2 6 15,4 1-11-15,-2 0-4 0,-2 4-5 0,-1-5 6 16,-1 9-2-16,1-5-10 0,-1 3-1 0,-2-1-1 16,2 1 2-16,-3 0-14 0,1 1 8 0,1 1 2 15,-3-2-11-15,2 1 2 0,-5 4-8 0,4-4-10 16,-2 1-7-16,2 0 8 0,0-1-9 0,-1-1 6 16,1 2-5-16,0-1 6 0,0-1-5 0,1 2 4 15,-7 3-4-15,4-3-13 0,3-3-1 0,-3 6 2 16,4-5-2-16,-9 6-10 0,8-4 2 0,-2-1-9 15,3 0-15-15,-3 1-13 0,2-2-52 0,-1 2-141 16,0-1 64-16</inkml:trace>
  <inkml:trace contextRef="#ctx0" brushRef="#br0" timeOffset="27417.67">28638 8308 49 0,'-14'10'54'15,"5"0"-12"-15,0 0 1 0,-5 1-9 0,1 0-1 16,3 3 3-16,-4-3-11 0,-1 1-5 0,3-1 4 15,0 0 6-15,3-2-11 0,-3 0 0 0,2-3-4 16,0 2 4-16,-2 0-5 0,3-1-6 0,1-1 4 16,-3 0 4-16,2 0 5 0,3 2-1 0,-1-3-9 0,2-2 3 15,0-1 5-15,1 3-8 0,-1-3-17 0,1 2 4 16,0-3 0-16,4-1-10 0,-2 3-25 16,-1 1-55-16,3-4-99 0,-5 3 44 0</inkml:trace>
  <inkml:trace contextRef="#ctx0" brushRef="#br0" timeOffset="28683.53">28689 8525 129 0,'0'0'164'16,"0"0"-13"-16,0 0-17 0,0 0-11 15,0 0-14-15,0 0-2 0,-6 2-1 0,6-2-1 0,0 0-2 16,0 0-11-16,0 0 1 0,0 0-9 0,6 10-10 15,-3-7-13-15,-1 1 5 0,1-2-4 0,0 2-8 16,0-1-8-16,0 0-7 0,1 1-3 0,-2 1-6 16,5 2-1-16,-3-1 2 0,2 1-11 0,0 3-7 15,1-1-13-15,-1 1-12 0,8 3-2 0,-3 2-21 16,1 0 5-16,2 6-5 0,4 0-10 16,-1 1 0-16,2-1-17 0,-5 0-12 0,8 1-2 0,-4 2-7 15,-2-2-6-15,5 0-17 0,-3-1-21 0,1 1-78 16,1 0-222-16,-2 0 99 0</inkml:trace>
  <inkml:trace contextRef="#ctx0" brushRef="#br0" timeOffset="28899.94">29217 9158 11 0,'10'16'141'0,"2"-1"-7"0,-1-2 1 15,-3 0 9-15,1 1-6 0,0-3 2 0,-3 0-4 16,1-1-3-16,2 3-9 0,-2-2-6 0,0-4-6 16,-1 4-5-16,1-1-8 0,-1-1-6 0,3 0-5 15,0 0-12-15,-1-2-2 0,-2 2-7 0,3 0-6 16,-1-2-6-16,-1-1-9 0,0 3-3 0,3-2-2 15,-4 0-7-15,3-1-6 0,1 0-6 0,-6-1-9 16,5 1-17-16,-2-2-17 0,0 0-6 0,-2-1-16 16,0-1-17-16,-1-1-10 0,0 0-15 0,-4-1-13 15,0 0-2-15,5 4-4 0,-5-4 24 0,0 0-11 16,0 0-5-16,0 0 3 0,0 0-17 0,0 0-113 16,-13 4-239-16,13-4 106 0</inkml:trace>
  <inkml:trace contextRef="#ctx0" brushRef="#br0" timeOffset="29000.15">29442 9472 160 0,'0'0'164'0,"0"0"-3"0,0 0-10 0,0 4-19 16,0-4-31-16,0 0-60 0,0 0-101 0,0 0-82 15,0 0-153-15,0 0 67 0</inkml:trace>
  <inkml:trace contextRef="#ctx0" brushRef="#br0" timeOffset="31683.49">29552 6638 22 0,'3'-3'72'15,"-3"3"-9"-15,0 0 0 0,0 0-10 0,0 0 6 16,0 0 0-16,1-3 3 0,-1 3-1 0,0 0-6 16,0 0 7-16,0 0-11 0,0 0-7 0,1-4-5 15,-1 4 4-15,0 0-10 0,0-4-4 0,0 4-10 16,0 0 7-16,3-6 3 0,-3 6-2 0,1-4-5 15,2 1-6-15,-1 0 1 0,1-1 10 0,-1 0-22 16,1 1 23-16,1 1-2 0,1-5-6 0,0 3 9 16,-1-1-4-16,1-1 5 0,1-2-10 0,4 2-2 15,-1-1 9-15,-2-1-2 0,0 1-16 0,4-2 17 16,1-1-5-16,-4 1-7 0,7-3 2 0,-2 3-6 16,5-3-1-16,-4 1 10 0,3-2-3 0,-2 2-4 15,3-2 1-15,-1-1-6 0,0 3 6 0,5-6-7 16,-3 0 4-16,3 0 0 0,-5 5-1 0,3-5 9 15,-1 1-13-15,-1 2 4 0,3-2 7 0,0 0-7 16,-4 2 1-16,3-2 1 0,-3 6 2 0,2-2-5 16,-1 2-1-16,-2-1-6 0,4 1 7 0,-5-1-6 0,6 1 5 15,7-1 3-15,-10 1-6 0,2 2 5 16,6-2 0-16,-1-1-1 0,-4 4-1 0,4-2-4 0,-2 1 2 16,4 1-5-16,3-4 1 0,-4 4 7 15,4-1 0-15,-2 3-6 0,-1 2-2 0,3-3-1 0,2 2 1 16,-5 1 5-16,1-2-9 0,-6 3 0 15,7 2 4-15,0-2-5 0,-8 3 5 0,2 0 2 16,4 1-3-16,1-2 1 0,-7 4 1 0,0-3-4 16,6 4 3-16,-5-4-5 0,-2 3-4 0,7 0 10 0,-7 0 0 15,1-2-2-15,2 1 0 0,-2 2-1 0,-1-1 2 16,0 2 2-16,1-1-4 0,-1 0-3 0,1 1 14 16,-3 2-12-16,2-2 1 0,-1 0 2 15,2 3-2-15,-1-5-3 0,-3 4 6 0,2 0-3 16,0 0-1-16,-1 0 0 0,3-2 4 0,5 4-4 0,-10-1 8 15,4 0-8-15,-1 0 10 0,-1 2-9 0,1-3 2 16,1 2 4-16,-1-1 5 0,-1 4-1 0,0-3-4 16,6 2 0-16,-8 1 2 0,6 1 3 15,-3-5-3-15,-1 2 2 0,5 2 1 0,0-1 2 0,-5-2-17 16,4 3 8-16,-2-4 1 0,-3 1-5 0,6 6 5 16,-4-7 2-16,-2 1-5 0,8 2 2 0,-6-3 1 15,-2 2-3-15,1-4 2 0,0 5 5 0,-3-3-2 16,5 2 7-16,-1 0-2 0,-2 0-1 0,1-2 5 15,0 2-3-15,-4-1-1 0,4-2 0 0,-3 2 0 16,-2-1-4-16,-2-4-3 0,1 4 4 0,2-2-2 16,3 1 2-16,-6 0-2 0,0-1-5 0,3-1 2 15,-1 3 5-15,-1-2 3 0,0 0-7 0,-2 1 2 16,1 0-15-16,2-2 18 0,-4 1-6 0,3 0 1 16,4 0-5-16,-7-2 4 0,0 0 1 0,0 0-1 15,0 0 0-15,1 2 0 0,-1 0 6 0,-2-4-5 16,3 1 6-16,0-1-3 0,-2-1 2 0,-1 2-1 15,0-2-11-15,-1 1 11 0,2-1 2 0,0 3-3 16,-1-1-1-16,-2 0-1 0,3-1-2 0,-3-1 0 16,4 3 0-16,-3-1 3 0,0-3-8 0,-1 2 5 15,0 1 7-15,1-1-6 0,-1-2-3 0,0 2 5 16,-1-2-1-16,-4-1 1 0,5 3 1 0,-5-3 2 16,4 1-1-16,-4-1 0 0,0 0 1 0,0 0 4 15,4 2-17-15,-4-2-12 0,0 0-47 0,0 0-49 16,0 0-205-16,0 0-343 0,0 0 153 0</inkml:trace>
  <inkml:trace contextRef="#ctx0" brushRef="#br0" timeOffset="31850.22">32523 6781 231 0,'-6'-6'292'0,"-2"1"-27"15,3 2-35-15,0 0-82 0,-3 0-109 0,7 2-141 16,-4-3-83-16,1 1-198 0,4 3 88 0</inkml:trace>
  <inkml:trace contextRef="#ctx0" brushRef="#br0" timeOffset="32649.86">29615 6647 161 0,'0'0'180'0,"0"0"-3"0,-2-8-23 0,2 8-8 16,2-5-18-16,-2 5 3 0,0-5-12 0,0 5-6 16,2-5-12-16,-2 1-1 0,3 0-10 0,-1 1-7 15,2-3-10-15,1 1-2 0,-1 1-7 0,1-2-4 16,5-2-8-16,-2 2-2 0,1-4-5 0,1 1-2 16,3-4-5-16,2 3-5 0,1-4-6 0,0 3 3 0,5-5-4 15,3 0-4-15,-6 4-2 0,4-7-1 16,3 3-2-16,0 1-4 0,0 1-3 0,-1 0-2 15,3 0 0-15,-1 2 5 0,3-1-8 0,-2-1-12 16,2 0-11-16,3 1-11 0,-4 1-12 0,2-1-12 0,1 0-11 16,-3 2-12-16,-2-4 0 0,4 1-12 0,-3 0 2 15,-2 0-26-15,5 0-10 0,-5-1-30 16,0 1-99-16,-1 0-273 0,1-1 121 0</inkml:trace>
  <inkml:trace contextRef="#ctx0" brushRef="#br0" timeOffset="33150.31">32518 6501 145 0,'4'5'202'15,"-3"-3"-9"-15,3 2-2 0,-1-3-5 0,-2 3-3 16,-1-4-6-16,4 3-4 0,-4-3-10 0,6 4-8 15,-6-4-9-15,3 4-9 0,-2-2-16 0,-1-2-10 16,0 0-12-16,0 0-9 0,4 2-6 0,-4-2-9 16,0 0 2-16,0 0-17 0,0 0-6 0,0 0-6 15,0 0-16-15,0 0-24 0,1 4-50 0,-1-4-55 16,0 0-99-16,0 0-234 0,0 0-464 0,-16-10 205 16</inkml:trace>
  <inkml:trace contextRef="#ctx0" brushRef="#br0" timeOffset="40883.15">23506 6574 143 0,'0'0'141'16,"-9"-2"8"-16,9 2-22 0,-5-1-3 0,5 1-11 0,0 0-7 16,-12 1 1-16,12-1-3 0,-10 1-3 0,5 0-1 15,-2 3-4-15,-1-3-5 0,-1 2-3 0,0-1-6 16,-3 2 1-16,2 0-11 0,-3 0-5 16,-5 0-3-16,2 0-12 0,-3 5-5 0,3-2-3 0,-3 0-7 15,0 0-3-15,1 2-4 0,0-1-5 0,1 1 6 16,-2-1-9-16,4 2 0 0,-2 0-1 15,2 1-8-15,2-1 4 0,-5 1-4 0,6 1-3 0,-4 1 0 16,1 0 1-16,2 0-2 0,0 1-2 0,2 0-4 16,-2 0-1-16,2 3-2 0,0-3 2 0,0-1-2 15,-2 4-1-15,-1-1-1 0,6 0-2 0,-5-1-2 16,-2 6 0-16,2-6 4 0,-2 6-15 0,-2-2 8 16,6-2 6-16,-1-2-2 0,-5 8-1 15,5-6 1-15,0 0-3 0,-3 4 0 0,0 0-2 0,3-3 1 16,0 4-4-16,-2 0 1 0,2-1-1 0,3-1-5 15,-4 1 4-15,3 2 1 0,-2 2 1 0,5-7 5 16,-6 5 1-16,3-1-1 0,-2 2 2 0,3-6-1 16,4 6 0-16,-7 0-11 0,3-6 15 0,1 6 0 15,-5 1-2-15,4-3 1 0,-2 4 0 0,-2-3 4 16,4 0-1-16,1-8 2 0,-1 9-5 0,2 3 1 16,-1-2-4-16,0-2 12 0,3-3-6 0,-4-2-4 15,7 2-1-15,-5 4 5 0,4-1 2 0,1-2 1 16,-2-2-4-16,3 0 1 0,1 0 3 0,-3-1-3 15,3 0 0-15,-1 0 3 0,1 2-5 0,4-1 1 16,-4-1 3-16,4 0-2 0,-3-1-1 0,3 0 3 16,1 1 3-16,-1-2-6 0,2-2-2 0,-2 4 1 15,1 0 4-15,2-1 2 0,-2 0-2 0,0-2-1 16,4 2 7-16,-3-2-5 0,2 2 1 0,-2 0 4 16,1-1-1-16,0 3-2 0,-1-3 3 0,-1 0-4 15,1 0 7-15,-1-1-5 0,0 1-3 0,0-2-2 16,-2-1 6-16,1 2 2 0,1 2-4 0,-1-2-3 15,3 2 4-15,-2-2-3 0,-1 1 0 0,1 0 5 16,1 1 4-16,-3-1 2 0,4 1-2 0,-2 1 2 16,-1-2-1-16,2 2 6 0,1 0 2 0,-1-2-4 15,0 1 3-15,-1 0 1 0,1 0-2 0,1 2 0 0,1-1-3 16,-1-1-2-16,4 1-2 0,-2-1 4 16,1 0-6-16,0 1-1 0,-1 0-3 0,5-5 4 15,-5 2-2-15,0 2 1 0,4-1-4 0,-2 0 3 16,2-1-8-16,0 1 5 0,0-3-1 0,-1 0 1 15,1 2-2-15,1-5-3 0,-5 0 2 0,4 3-4 0,-2-2-3 16,0-1 3-16,-2-2 0 0,1 1-3 16,-4 0 2-16,2 0-3 0,-3-2 4 0,3 0 3 15,-3 1-1-15,0-3-1 0,-1-2 5 0,0 5-6 16,0-3 0-16,2 3 2 0,-1 0 0 0,-1-2 5 0,0-2-3 16,-1 1 2-16,3 0-4 0,-1 0-1 15,1 3 2-15,-1-3 4 0,-1-1-2 0,1 1-2 16,0 1-1-16,-1-1 0 0,4 2 2 0,-3-1-3 15,-1-1 5-15,2 0-4 0,-1-1 1 0,-1 2 1 0,4-3-4 16,-1 4 1-16,-3-1 1 0,4 1 1 0,-3-4 5 16,1 3-6-16,-1 0 1 0,3-1 0 15,0 4-1-15,1-2 3 0,-3-2-3 0,-1 2-2 16,3-2 5-16,-3 1-3 0,3 2 1 0,-3-4 3 16,1 1 3-16,-1 0-1 0,-1 1 6 0,1-2-2 0,2 1 1 15,-2 0 5-15,0-1 3 0,-1 1-5 0,0-1 6 16,-1 0-5-16,0 1 5 0,2 0-8 0,-1-1 8 15,0 0 2-15,-2 0 4 0,1 1-1 16,-1-2 6-16,2-1-1 0,-4 2 1 0,3-1 1 0,-1 0-3 16,0 1-2-16,0-1-4 0,-2-3 1 0,5 5-5 15,-2-2-4-15,-1 0 2 0,2 2 0 0,-2-3-1 16,1 1 3-16,1-1-7 0,-2 0 0 0,1 4-4 16,2-4-1-16,-1-1 2 0,1 1 0 0,-5-2-1 15,4 4 9-15,0-2-10 0,-3 2 5 0,3-1-2 16,-2-1 0-16,0 0 3 0,3 1-2 0,-5-3 4 15,4 2-3-15,-4-2-6 0,2 3 2 0,-2-3 6 16,4 3-6-16,-4-3-3 0,4 4-2 0,-4-4 4 16,0 2-3-16,0-2-7 0,0 0-18 0,0 0-26 15,4 2-41-15,-4-2-71 0,0 0-99 0,0 0-221 16,0 0-518-16,0 0 230 0</inkml:trace>
  <inkml:trace contextRef="#ctx0" brushRef="#br0" timeOffset="46867.25">22505 7985 78 0,'10'-15'246'0,"4"1"1"16,-1-2-6-16,-4 0-11 0,8-6-14 0,-6 8-16 15,1-2-17-15,-2-1-9 0,-1 1-1 0,-1-2-19 16,-1 1-8-16,0 1-8 0,-4 3-2 0,0 2-9 16,-2 0-11-16,-1 4-6 0,-1 0-10 0,-3 3-15 15,-1 0-7-15,-6 4-4 0,-3 1-6 0,-7 5-7 16,-7 4-7-16,-3 2 4 0,3 4-9 0,-4 4-7 15,2 1-6-15,4 2-2 0,0 4-3 0,5-2-4 16,5 0 6-16,6 0-14 0,5-7 5 0,5 0-11 16,5-3 4-16,8 0-2 0,7 2-8 0,6-3-3 15,6-5-4-15,3-3-6 0,5-1-3 0,0-3-8 16,12-4 3-16,-15-1 4 0,0-5-9 0,-5 2 1 16,3-6 3-16,-7 3 2 0,-4-5 3 0,-8 0-1 15,2-7-4-15,-8 5 7 0,0-2 2 0,-6-2 10 16,-2-5 6-16,-3 0 9 0,-4 5 3 0,-4 1 11 15,-1 2 1-15,-3 1 0 0,-9 2 16 0,3 4-13 16,1 4 0-16,-1 1-4 0,-4 3 2 0,4 2 4 16,-3 2-17-16,3 1-2 0,0 1 14 0,1 3-20 15,5-4-1-15,3 2-4 0,2-2-10 0,6 1 2 16,2 0-3-16,0-4 2 0,10 1-9 0,5-2 0 16,7-1-5-16,7-6-5 0,3-1-2 0,4-5-1 15,-3 0 6-15,3-3-6 0,9-6 1 0,-12 3 5 16,-5-3 5-16,5-1-5 0,-7-1 6 0,-2-2-2 15,11-12 1-15,-15 9-1 0,4-12 5 0,-3 0-2 16,-10 7-2-16,2-12 7 0,-6 11 1 0,-2-8-3 16,-5 11 2-16,-7 3-6 0,-2 4 9 0,-2 2-3 15,-2 7 4-15,-1 4-3 0,-4 3-1 0,0 3 2 16,-2 3-1-16,-8 2 2 0,-2 2-1 0,2 3 3 16,10 1-2-16,-2 0 0 0,2 1-4 0,6 1 3 15,2 0-2-15,4 1 1 0,2-1 3 0,3 0-2 16,5-1 2-16,4 1-6 0,4-3-2 0,8 1 2 15,1-1-3-15,11-3-6 0,-3 0-6 0,2-1-5 16,0-1 1-16,-2-2-3 0,-6 1-5 0,4-5 8 0,-7 4 2 16,-2-2 4-16,-4 1-3 0,-5-1 13 0,0-2-7 15,0 0 1-15,-8 1 2 0,-1 1 2 16,0-2 5-16,-8-1 3 0,1 1 1 0,-10-3 2 0,-2 3 1 16,0-2 6-16,-5-1-1 0,-3 4-3 0,7 1 0 15,-1 0-1-15,2 0 1 0,-3 2-1 0,4 0 6 16,8 0-9-16,-2 1 5 0,5 1-6 15,1-1-15-15,0-2-13 0,5 1-13 0,1 0-19 16,1-2-7-16,3-2-11 0,6 1-9 0,-1-4-18 0,4 1-2 16,2 0 3-16,2-3-11 0,1-7-3 0,4 3 11 15,-3-6-2-15,0-1 7 0,-2 1 3 0,1-1 17 16,-6-1 16-16,2-2 14 0,-6 9 25 0,-3 0 33 16,-5 2 19-16,0-1 17 0,-5 2 18 0,-5 2 13 15,-2 1 19-15,-2 2 8 0,-13 2 8 0,7 3 4 16,-12 3 3-16,3-1-8 0,-2 3-3 0,3 3-12 15,2-3-9-15,3 5-9 0,4-1-6 0,8 1-10 16,-5 5-34-16,9-3-33 0,0 3-61 0,2 1-76 16,4-1-85-16,2 0-229 0,6 4-499 0,-1 1 221 15</inkml:trace>
  <inkml:trace contextRef="#ctx0" brushRef="#br0" timeOffset="47949.58">30405 6092 26 0,'-7'-13'224'0,"-1"1"-2"0,2 3-5 16,-3 1-5-16,5-2-7 0,-1 4-11 0,-3 1-8 15,3-1-15-15,-1 1 5 0,1 3-13 16,-3 0-10-16,0 1-13 0,3 1-13 0,-5 1-17 15,5 0-7-15,5-1-10 0,-10 3-13 0,2 0-8 0,6-1-5 16,2-2-5-16,-2 6-2 0,2-6-9 0,9 7-7 16,0-5-1-16,2-2-6 0,10 0-3 0,2 0 0 15,-2-3-3-15,8 1-2 0,-2-2-5 0,2 0-2 16,-8 1-3-16,-1-3-5 0,-1 4 7 16,-1-5 1-16,0 0 15 0,0 2-1 0,-8-3 7 0,2 1 16 15,-2 0 2-15,-1 0 14 0,-4 0 9 0,4-2-3 16,-5 4-11-16,-3 1 4 0,3-1-5 0,-3 0-5 15,0 2-5-15,1 1-15 0,-2-3-4 16,0 5-6-16,0 0 2 0,0 0-5 0,0 0-7 0,0 0-3 16,0 0-4-16,0 0 4 0,0 0-3 0,0 0-4 15,10 10-6-15,0-8 8 0,6 6-1 0,4-5-2 16,2 2 11-16,3 5-26 0,-3-5-5 16,10 4-4-16,-3-1-7 0,1-1-11 0,-2 0-3 0,1 0 10 15,-6-2 0-15,-3-1-6 0,6 3 5 0,-7-2 7 16,-2 0-4-16,-3 0 15 0,-2-2-18 0,-1 1 7 15,-5-1 5-15,1-1 1 0,-2-1-7 0,0 2-2 16,-2-1 8-16,-1 0 5 0,-2-2 5 0,0 0-2 16,3 4 14-16,-3-4-19 0,0 0 1 0,-5 4 6 15,5-4-5-15,0 0-1 0,-4 3 10 0,4-3-4 16,0 0-3-16,0 0-15 0,0 0-9 0,0 0-14 16,0 0-10-16,14 5-18 0,-3-3-21 0,7 3-17 15,0-3-25-15,5 2-33 0,5 1-31 0,0 1-29 16,6-4-28-16,-5 3-233 0,-1 2-527 0,3-2 234 15</inkml:trace>
  <inkml:trace contextRef="#ctx0" brushRef="#br0" timeOffset="48066.16">31615 6296 233 0,'7'13'253'0,"2"0"-13"16,-2-2 9-16,0 0 3 0,-3-1-7 0,1-1-8 16,2-2-19-16,-5-1-13 0,2 0-22 0,1 0-22 15,0 0-7-15,2-3-34 0,-2 3-61 0,-1-2-88 16,1 0-133-16,1-2-275 0,3-2-472 0,-9 0 209 15</inkml:trace>
  <inkml:trace contextRef="#ctx0" brushRef="#br0" timeOffset="51833.59">13582 3350 197 0,'0'-4'375'0,"0"4"-1"15,-4-3-1-15,4 3-9 0,0-4-17 0,0 4-22 16,0 0-21-16,0 0-4 0,0 0-20 0,0 0-9 16,0 0-12-16,4 13-16 0,0-4-12 0,1-1-18 15,-1 3-14-15,0 0-17 0,2-2-17 0,1 2-16 16,0 0-13-16,6 1-12 0,-3-1-5 15,3 0-12-15,5-3-8 0,0 2-13 0,0-4 5 0,1-1-2 16,8 1-4-16,1-3 2 0,0-2-2 0,1-2-11 16,2 0-7-16,-3-3 0 0,4-1-2 0,-4 3 0 15,0-5-3-15,2-3 2 0,-10 4-4 0,8-5-2 16,-1 1 1-16,-4-1-3 0,3-2-2 0,-1 2 0 16,-6 3 2-16,-1 1 0 0,0 1-3 0,0 1 1 15,-1-2-9-15,-1 5-4 0,-3 1-3 0,-4 1-7 16,0 0 1-16,1 2-1 0,2 2-7 0,-6-2-3 15,4 1-2-15,0 1 2 0,-2 3 2 0,4 0-6 16,-3 0-8-16,1 1 5 0,0 1-14 0,0-2 11 16,1 0 1-16,-1-2-1 0,5 1-2 0,-5 0 2 15,8-4-4-15,1 2 5 0,-1-4-5 0,3 1 3 16,-2-2-6-16,4 0 6 0,4-2-1 0,-4-1-3 16,5 0-4-16,-1-2 2 0,-2-1 1 0,2-1-7 15,1-2 9-15,-1 1-2 0,-1-1-1 0,0 2 1 16,-6 0-10-16,0 4 6 0,3-4-4 0,-5 4 0 15,-4 2 6-15,4 0-5 0,0 0 5 0,-5 2 2 16,1 0-2-16,-2 3 10 0,4-2 0 0,-5 1 0 16,1 3-6-16,0 1 0 0,1-3-2 0,0 0 2 15,-1 2-3-15,0 2 7 0,5-3-1 0,2 3 0 16,-1-5-1-16,1 2-1 0,4-2 5 0,-2-2-9 16,7 0-17-16,-7-1-19 0,10-3-30 0,-3-3-25 15,-1 3-32-15,4-3-32 0,-6-2-39 0,5-2-44 16,-3-2-41-16,-1-3-47 0,0 2-56 0,-2-2-39 15,3-1-38-15,0-3-5 0,-4 1-331 0,1 0-854 16,-6 9 377-16</inkml:trace>
  <inkml:trace contextRef="#ctx0" brushRef="#br0" timeOffset="51950.41">15762 3194 1288 0,'13'-1'55'0,"-3"1"54"15,-2 0 33-15,-3 1 31 0,0 1 42 0,-1 2 35 16,1-2 37-16,0 2 21 0,-1-3 19 0,1 2 3 16,-2-1-8-16,-3-2-9 0,0 0-27 0,5 2-31 15,-5-2-25-15,8 0-49 0,-3 2-88 0,-5-2-144 16,9-5-192-16,-4 1-569 0,3-3-880 0,3 0 390 15</inkml:trace>
  <inkml:trace contextRef="#ctx0" brushRef="#br0" timeOffset="55900.2">26841 5278 92 0,'-27'-15'113'15,"3"1"-12"-15,0 0-8 0,0-2-3 0,3 0 1 16,5 5 5-16,0 0 13 0,0-3 4 0,4 1 21 16,-2-1-7-16,5 1-1 0,4 4-1 15,1-4 5-15,0 1-8 0,4 0 12 0,0-3 11 0,4-2 45 16,1 0 27-16,0-1 37 0,3-6 1 0,2 4 5 15,-2 3 18-15,2-8 2 0,4 4 9 0,-7 4-2 16,-2 1 9-16,-4 5-2 0,4 0 0 0,-1 0-10 16,-1 6 8-16,2-4-25 0,-4 2-29 0,1 5-21 15,0-2-26-15,-2 4-24 0,0 0-11 0,0 0-28 16,2 14 10-16,-3-1-16 0,0 6-1 0,-4 11-19 16,-2 0-3-16,4 1-4 0,-4 4-22 0,6 0 2 15,-2 0-7-15,-2-3-9 0,5 3-8 0,-4-3-5 16,4-1-1-16,-1-1-23 0,1-2-22 0,0-1 0 15,0-8 0-15,1-1 0 0,2-9 0 0,-3-1 0 16,1 0 0-16,-1-3 0 0,0-2 0 0,0-3 0 16,0 0 0-16,0 0 0 0,3-23 0 0,-2 3 0 15,-1-5 0-15,-1-5 0 0,-2-3 0 0,3-1 0 16,0-17 0-16,0-1 0 0,5-5 0 0,-1-4 0 16,6-24 0-16,-2 29 0 0,1-1 0 0,0 0 0 15,4 1 0-15,-3 11 0 0,-1 14 0 0,4 6 0 0,-6 2 0 16,2 6 0-16,-2 3 0 0,1 7 0 15,0-4 0-15,1 3 0 0,3 4 0 0,-1 3 0 16,3 4 0-16,3 2 0 0,1 4 0 0,-3 2 0 16,5 6 0-16,-4 7 0 0,-2-2 0 0,-3 0 0 0,-2 5 0 15,-2 1 0-15,-3-1 0 0,-6 2 0 16,0 2 0-16,-7-3 0 0,-1 0 0 0,-7 1 0 16,-2-3-41-16,-4 0 1 0,-4-2 9 0,-4 0 2 15,-1-4 3-15,2-1 6 0,-2-1-5 0,1-4 9 0,3-6 3 16,1 3-4-16,5-6 4 0,3 2 0 0,4-2 2 15,2-3 3-15,5 4-8 0,-2-2 2 0,3 0 3 16,0 0-4-16,3 4 1 0,-1 0 1 16,3 2 3-16,2-1 0 0,3 4-3 0,4 0 6 0,2 3-1 15,5 0 4-15,-1-3-6 0,8 8 5 0,2-7 1 16,-1-1-2-16,4 0 1 0,-6-3-2 0,4 2-10 16,-6-3 5-16,9-1-9 0,-8-1-4 15,-1-1 3-15,0-1-4 0,-2 1 6 0,-3-4 4 0,3 0-1 16,-2-1 7-16,-1-1-1 0,1 0 3 0,2-5-11 15,-3 0 14-15,0-1-4 0,2-3 6 0,1-1 4 16,-5 1-2-16,2-6 1 0,0-1 2 0,1 1 4 16,-3 0 5-16,-2 1 17 0,0 2 6 0,-4 4 0 15,0-2 7-15,-1 4 0 0,-1 0-10 0,-2 2-7 16,0 1-5-16,-1 3 3 0,0 0-4 0,0 0 4 16,0 0-8-16,0 18 2 0,-2-7 1 0,-1-1-11 15,-1 8 3-15,3-1 0 0,-2 0 2 16,3 1-2-16,4-1-2 0,-4 1 0 0,4-1 4 0,0-6-9 15,1 4 0-15,0-3-1 0,3-1 4 0,-2-4 6 16,3 1-5-16,3-3-2 0,-1 0 6 0,1-5-15 16,-5 1 12-16,4-3 3 0,0-3-3 0,4 0 2 15,-2-5 1-15,1-1-17 0,0-3 16 0,-5 0 8 16,4 0-14-16,-3 0 1 0,3 0 3 0,-4 0-7 16,-1 5-4-16,-2 1 6 0,-2 2 2 0,1 0-1 15,-1 1-6-15,-2 0 6 0,2 1-11 0,-4 2-3 16,0 2 8-16,7-1 3 0,-7 1-3 0,6 5 3 15,-1-1-9-15,0 4 8 0,3-1-2 0,-2 2 2 16,3-1-2-16,3-1 4 0,1 3-7 0,4-1-22 16,-2 0-20-16,4-2-23 0,-8-1-50 0,7 0-55 15,-4-5-50-15,4 2-76 0,-5 0-77 0,-2-2-64 16,2-2-75-16,-4 0-429 0,1 1-1027 0,-2-2 455 16</inkml:trace>
  <inkml:trace contextRef="#ctx0" brushRef="#br0" timeOffset="56382.71">27277 5130 340 0,'-4'-3'341'0,"-2"-1"-17"15,4 2-20-15,0-3-17 0,0 1 3 0,0 1-14 16,2 3-8-16,0-10-9 0,-4 6-9 0,3 0-9 15,1-1-5-15,0-2-4 0,1 1-7 0,-1 0-6 0,0-2 3 16,0-2-8-16,0 0-9 0,2 2-11 16,-2-3-11-16,2 0-8 0,0 2-17 0,0-1-11 15,2 1-15-15,2 0-15 0,-4 0-10 0,1 3-14 16,3 0-12-16,0 1-8 0,-1 3-6 0,-1 2-7 0,2-1-11 16,-6 1-6-16,0 0-4 0,13 5-4 0,-9 0-1 15,-3 2-3-15,2 3-4 0,-2 2-3 0,-5-2-10 16,-1 5 9-16,1 3-3 0,-5-3-1 15,-1-1-16-15,-3 1-7 0,-6 4-21 0,-3-3-11 0,-1 0-16 16,4-7-15-16,-6 4-18 0,7-2-19 0,-4-4-45 16,8 3-42-16,-4-3-46 0,9-1-43 0,-4 0-56 15,8 1-52-15,0-2-79 0,5-3-243 16,0-2-770-16,18 5 341 0</inkml:trace>
  <inkml:trace contextRef="#ctx0" brushRef="#br0" timeOffset="57866.56">27695 5202 2857 0,'10'-6'248'0,"-1"2"-101"0,-4 0 23 15,3-2 10-15,2-2 16 0,-5 1-25 0,3-2 3 0,-3 3-15 16,2-6-15-16,0 2-6 0,0 2 0 0,-2-3-4 16,0 2 0-16,0-1 4 0,0-1-1 0,-4-1 1 15,2-1-6-15,-2 2-4 0,-2-2-2 16,0 1-8-16,-2-1-15 0,-2 5 3 0,-3-1-9 0,2 3-12 15,-6-1-10-15,1 2-6 0,-5 3-9 0,0 2-6 16,-1 3-5-16,-2 1-1 0,-1 4-9 0,2-2-5 16,0 2-4-16,4 2-1 0,-3 3-2 0,6-1-2 15,-2 2-6-15,8-5 0 0,-3 2-5 16,6-2 1-16,0 1-1 0,1-1-1 0,1 0-3 0,3-2 4 16,-1 1-1-16,3-4 10 0,1 0 2 0,1-2 12 15,1 2 7-15,1-3 5 0,1-5 11 0,3 3 3 16,-2-1-13-16,2-2 21 0,-3 1-5 15,2-5 3-15,0 5 0 0,-1-3-2 0,0 2-8 0,-1 0 0 16,-2 1-5-16,-3 2-10 0,0 0-4 0,3-1-11 16,-2 2-3-16,-6 0-3 0,9 4 6 0,-5 2-8 15,0 2-2-15,2 6 3 0,-3 2-16 0,-2 4 8 16,-1 6 0-16,0 4 1 0,-1 2-3 0,-2 3 3 16,1 1 3-16,-2-1-13 0,4-2 1 0,-4-1-6 15,3-1 0-15,-2-2 0 0,-2-2 0 0,-3-1 0 16,6-2 0-16,-6-9 0 0,3-1 0 0,0-4 0 15,-3-2 0-15,3-1 0 0,0-4 0 0,-4 1 0 16,2-3 0-16,0-3 0 0,-3-3 0 0,4-4 0 16,-5-2 0-16,5-5 0 0,0-2 0 0,2-7 0 15,1-4 0-15,3-1 0 0,4-5 0 0,7-15 0 16,2 3 0-16,4-1 0 0,0 6 0 0,0 12 0 16,4 0 0-16,-1 6 0 0,1 0 0 0,-1 5 0 15,3 4 0-15,-4 7 0 0,-1-1 0 0,3 7 0 16,0 3 0-16,-3 0 0 0,2 3 0 0,1 3 0 15,-4 3 0-15,1 2 0 0,-4 1 0 0,0 1 0 16,-3 2 0-16,-2 0 0 0,0-1 0 0,-2 2 0 16,-1-2 0-16,-1 2 0 0,-2-2 0 0,-2-2-3 15,0-1-18-15,-1-6-5 0,2 3 11 0,-1-1 3 16,-2-6 2-16,1-2 7 0,0 8-1 0,0-8-7 16,1 6 7-16,-1-6-6 0,0 0 1 0,0 0 8 15,6-16 0-15,-2 6-5 0,-1 2 1 0,2-4 0 16,0 1-2-16,1 0 0 0,3 1 5 0,-2 1-3 15,0 0 0-15,2 1-2 0,-3-1 2 0,-2 6 3 16,4-2-2-16,-1 3 2 0,1 1-1 0,0 1 0 16,-8 0-4-16,14 3 0 0,-4 2-1 0,-3-2 14 0,-1 4-7 15,3 0-2-15,1 3 2 0,1-3-17 0,-4 1 18 16,3 1 6-16,-2-1-6 0,1-1 0 16,0 0 5-16,2 0-1 0,2-5 1 0,1 0 3 15,-3-2 1-15,5-1 2 0,2-2-5 0,-3-6 9 0,3 1 1 16,3-1 5-16,-6-3-11 0,8-3 3 15,0-3-7-15,-5-4 1 0,6-2 2 0,-5-2 2 16,4-1-4-16,3-14 4 0,1-3-5 0,-3-3-5 16,0-2 3-16,-3-2-4 0,-2 0-2 0,-2-1 7 0,-3 7-8 15,-3 11-3-15,-3 3 11 0,-2 8 2 0,-4 4 3 16,-1 8-4-16,1 1-2 0,-4 3-7 0,-1 2 5 16,-1 5-6-16,4 0 2 0,-15 11 0 0,2 3 0 15,-3 7-1-15,-1 5 3 0,1 4 3 16,0 2-9-16,1 0 3 0,2 4-3 0,-2 6 1 0,8-6 7 15,2-3-6-15,1 1 9 0,8 0-5 0,0 0-9 16,5-5 5-16,2 3 0 0,5-3 6 0,2-3 3 16,0 0 2-16,3-4-5 0,5-4 2 0,-1-4-2 15,2 1-12-15,1-8 7 0,-1 1 0 16,-5-6-3-16,0-1 3 0,1-2-2 0,-3-3 8 0,6-6-1 16,-5 1 4-16,-1-6-7 0,1-2 2 0,-3-3 0 15,-1-4-2-15,-3 3 3 0,-3-2 1 0,-4 6 5 16,-2 2-5-16,0 2 3 0,-4 2-1 0,2 3-7 15,-6 1-9-15,1 3 3 0,-3 3 1 0,-6 3 5 16,0 3-2-16,-7 5-1 0,-5 4-2 0,1 2 0 16,8-1 4-16,-4 1 2 0,-1 5-6 0,1-2 4 15,8-2 0-15,0-2 2 0,2 2 1 0,1-6-9 16,1 0 2-16,5 2 5 0,2-3-2 0,1-1-1 16,0 1 12-16,2-4 0 0,2-2 0 0,2-1-1 15,0-2-5-15,2-1 12 0,3-4-6 0,-2 0 10 16,2-2 3-16,-1-3-11 0,5 0 15 0,-3-5-9 15,3 0-15-15,1-4 0 0,0-1 0 0,0-4 0 16,-7 11 0-16,1-1 0 0,-6 4 0 0,1 2 0 16,-1 3 0-16,-2 0 0 0,0 2 0 0,-4 2 0 15,7 2 0-15,-7-2 0 0,5 9 0 0,-1-2 0 16,0 3 0-16,-4 2 0 0,1-1 0 0,1 0 0 16,-1 1 0-16,-1 0 0 0,1-2 0 0,2 1 0 15,-2 0 0-15,2-1 0 0,-2-5 0 0,1 2 0 16,0-2 0-16,-2-1 0 0,0 1 0 0,1-2 0 15,0-1 0-15,-1-2 0 0,7 1 0 0,-7-1 0 16,0 0 0-16,16-4 0 0,-11-2 0 0,4 1 0 16,5-2 0-16,-1-6 0 0,2 3 0 0,1 0 0 15,-1 1 0-15,2 0 0 0,-1 0 0 0,-4 5 0 16,2-2 0-16,-4 1 0 0,0 4 0 0,2 1 0 16,-3 0 0-16,-3 0 0 0,1 3 0 0,-1 2 0 0,2 1 0 15,-5-1 0-15,1 4 0 0,0 0 0 16,1-1 0-16,-3 2 0 0,3 0-20 0,-3-1-31 15,3-4-16-15,-1 3-28 0,1 0-24 0,0-4-34 16,3 0-44-16,-2-2-56 0,3-3-70 0,3 1-74 0,-1-1-80 16,2-3-112-16,6-4-320 0,-5-2-984 0,4-1 436 15</inkml:trace>
  <inkml:trace contextRef="#ctx0" brushRef="#br0" timeOffset="57983.99">29834 5050 3135 0,'4'-5'317'0,"-1"0"-92"16,-2 0 16-16,-2 1 8 0,2-2-49 0,-5 2-31 0,2-1-37 15,-1 3-27-15,1-3-20 0,2 5-23 0,0 0-29 16,-14 4-60-16,8-2-128 0,-3 3-165 16,-1-1-423-16,4 1-802 0,-2 1 354 0</inkml:trace>
  <inkml:trace contextRef="#ctx0" brushRef="#br0" timeOffset="58388.41">27648 5600 258 0,'-12'-2'369'0,"5"1"21"0,0 0 6 16,1 0 4-16,-2-1 1 0,4-1-3 16,4 3-8-16,0 0-7 0,-9 1-4 0,9-1-24 15,0 0-7-15,0 0-9 0,0 0-18 0,30-7-23 16,-9 4-24-16,13 0-21 0,2 0-28 0,17 2-14 0,2-1-16 16,5 1-32-16,3-3-7 0,-3 0-18 0,4 1-11 15,3-1-22-15,0 2-16 0,-3-4-15 0,-1 7-17 16,-5-3-20-16,-2 0-23 0,-18 0-22 15,1 0-15-15,-7-1-19 0,0 1-29 0,-4-2-17 0,-9 1-23 16,-7 0-12-16,1 1-16 0,-6 1-20 0,-1-1-35 16,-3 1-56-16,-3 1-37 0,0 0-37 0,0 0-39 15,-19-2-40-15,8 2-60 0,-19 1-287 16,4 1-811-16,-6 1 359 0</inkml:trace>
  <inkml:trace contextRef="#ctx0" brushRef="#br0" timeOffset="58632.74">27824 5663 146 0,'-27'1'442'0,"8"-1"30"0,6-1 14 0,2 1 17 16,-1 0 4-16,7 1-5 0,-4-1-22 0,9 0-26 0,0 0-42 15,0 0-24-15,0 0-22 0,22-2-26 16,5 0-28-16,6 4-29 0,6-4-26 0,14 1-27 0,2-2-22 16,3 3-23-16,0 0-11 0,6-2-17 0,3 1-16 15,23-2-15-15,-27 1-23 0,0-1-25 0,-3 0-15 16,0-1-13-16,-4-5-31 0,-16 6-8 0,-1 0-20 15,-4-7-22-15,-1 5-19 0,-2-3-13 0,-9 5-21 16,-5-3-20-16,-4 5-26 0,-5-7-32 0,4 4-58 16,-1-3-46-16,-2 2-82 0,-5 1-95 0,-1 1-130 15,-3-1-329-15,1 2-978 0,-2 2 433 0</inkml:trace>
  <inkml:trace contextRef="#ctx0" brushRef="#br0" timeOffset="58766.62">29186 5675 44 0,'0'0'521'0,"0"0"-19"16,0 0-39-16,0 0-39 0,0 0-44 0,-8 3-47 15,8-3-81-15,0 0-123 0,0 0-151 0,0 0-186 16,0 0-262-16,0 0-509 0,0 0 225 0</inkml:trace>
  <inkml:trace contextRef="#ctx0" brushRef="#br0" timeOffset="61849.49">24464 7293 37 0,'-5'-1'195'0,"-2"-1"-2"0,-4 2-18 0,1 0-7 16,-3 2-4-16,-6-1-8 0,1 4-12 0,-1 1-7 16,-1 1-5-16,-3 7-2 0,-4 2-9 0,1 2-2 0,3 4-9 15,0 2-8-15,5 1-11 0,-3 3-9 16,4 2-4-16,3 2-10 0,2 3-5 0,6-2-4 16,0 0-2-16,3 2-6 0,6-1-6 0,6 3-2 0,0-4-8 15,6 1-1-15,3-4-5 0,3 1-1 0,1-4-2 16,5-1-4-16,1-5-2 0,4 0-2 15,-1-3-5-15,3-5-3 0,3-2 1 0,-5-4 0 16,1-1-2-16,2-6-5 0,-2-3 8 0,1-1 12 0,-5-4 9 16,-2-5 10-16,-1-2 14 0,-5-1-1 0,-1-3 0 15,1-2 7-15,-4-7-3 0,-6 2-3 0,1-7 0 16,-2-2-3-16,-1 0 6 0,-2-10-14 0,-3 11-2 16,-1-16 5-16,-6 13-13 0,1-9-1 0,-5 12 1 15,-3 3-5-15,0 2-3 0,-2 3-5 0,-4 5-8 16,-6 3-5-16,5 10-19 0,-3 3-15 0,-7 1-20 15,-4 6-33-15,0 6-36 0,-1 6-51 0,-3 3-47 16,-9 6-65-16,-1 0-234 0,14 0-552 0,-6 9 245 16</inkml:trace>
  <inkml:trace contextRef="#ctx0" brushRef="#br0" timeOffset="62383.7">24526 8239 182 0,'-17'1'291'0,"-5"1"-11"16,4-1-21-16,-10 3-13 0,1 5-15 0,-1-2-19 0,2 5-7 16,0 3-21-16,-1 3-16 0,3 2-12 0,-2 2-22 15,5 4-11-15,0 3-8 0,3-1-13 0,6 0-9 16,1 4-14-16,2 0-6 0,5-1-8 0,1 0-5 15,3 0 0-15,7 3-14 0,1-3-3 0,5-1-8 16,3-2-8-16,2-1-16 0,4 1-8 0,-2-6-12 16,3 0-10-16,-1-2-12 0,4-4-10 0,-2-1-9 15,0 0-3-15,4-6-5 0,-10 0 4 0,3-4 4 16,8 1-2-16,-10-2 9 0,11-4 8 0,-11-1 6 16,2-3 6-16,-2 1 12 0,0-4 17 0,0-2 9 15,3-6 6-15,-6 3 5 0,2-7 7 0,1-4 0 16,-7-2-1-16,-2 0 2 0,-4-7 0 0,3 0-4 15,-6-4-1-15,1-11 2 0,-7-2 1 0,-3-2-1 16,-1 2 0-16,-8 5 0 0,2 12-4 0,-2 4-4 16,-10 0 1-16,1 2-16 0,-4 7-19 0,-4 4-30 15,-1 8-58-15,1 7-81 0,0 6-106 0,0 0-188 16,1 6-512-16,3 4 226 0</inkml:trace>
  <inkml:trace contextRef="#ctx0" brushRef="#br0" timeOffset="62966.09">24618 9289 43 0,'-7'-8'237'0,"-3"-1"-12"16,-1 2-15-16,0 3-10 0,-2 1-19 0,-2 2-21 16,1 2-11-16,-2 2-11 0,-4 4-10 0,-7 6-4 15,7 3-9-15,-3 2-11 0,-2 5-12 0,1 2-13 16,-6 12-8-16,7-6-5 0,-4 10-9 0,4 1-5 16,9-10-12-16,-3 13-7 0,12-11-6 0,1 13-2 0,3-13-5 15,5 0-5-15,2 0-13 0,4 0-5 0,6 0-12 16,-1-3-9-16,3-1-6 0,4-4-6 15,2-1-3-15,4-4 3 0,2-4-3 0,-2-2 3 0,6-1 12 16,-2-5 4-16,3-4 9 0,-1-1 13 0,3-3 14 16,-3-5 14-16,0-1 15 0,-6-5 17 0,4-3 14 15,-4-1 9-15,-4-4 12 0,-1-4-6 0,-3-6 3 16,-6-1 2-16,-3-5 1 0,-4-1-1 0,0-12 0 16,-7-4-6-16,-5-1-8 0,-6 2-9 0,-6-3 3 15,-3 4-11-15,-9 2-6 0,-4 4-15 0,-4 4-1 16,-9 6-37-16,5 7-18 0,-6 4-26 0,10 14-39 15,0 3-50-15,-17 10-88 0,4 9-113 0,12 0-173 16,-7 8-543-16,1 7 240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36:47.523"/>
    </inkml:context>
    <inkml:brush xml:id="br0">
      <inkml:brushProperty name="width" value="0.05292" units="cm"/>
      <inkml:brushProperty name="height" value="0.05292" units="cm"/>
      <inkml:brushProperty name="color" value="#7030A0"/>
    </inkml:brush>
  </inkml:definitions>
  <inkml:trace contextRef="#ctx0" brushRef="#br0">4600 3335 3491 0,'-7'-15'138'16,"-1"1"-70"-16,-1-1-18 0,3 5 28 0,1 2 47 16,1 1 38-16,1 1 7 0,-2 1 1 0,5 2-16 15,-1-4-9-15,-2 6-18 0,3-4-17 0,0 5-14 16,0 0-7-16,0 0 8 0,0 0 6 0,16 16-2 16,-5-9 9-16,3 8-6 0,1-2-6 0,3 5-9 15,3 2 0-15,2 1-4 0,-3-1-3 0,7 2-7 16,1-3-4-16,-1-1-3 0,0-3-3 0,6 1-8 15,2-4 4-15,0-3-8 0,3-4-4 0,2-1 1 16,0-4 0-16,15-1-1 0,-17-4-5 0,16-1 4 16,-17-1 4-16,12-7 10 0,-12 1-3 0,0-1 1 15,10-6 8-15,-14 4 5 0,3-2-3 0,-3 0-3 16,-2 2-11-16,1-1-4 0,-3 2-1 0,-1 1-5 16,-2 3-7-16,1 2-6 0,-6 5-4 0,8 0-1 15,-9 3-7-15,7 2-2 0,-7 2 2 0,2 1-8 16,1 1 1-16,3 4 4 0,-6-1 5 0,7 1-15 15,-8-1 3-15,2 0-4 0,3 3 1 0,-5-4-7 16,5 3 10-16,-5-2-5 0,3-3 0 0,-1 1-1 16,-1 0 2-16,3-3-5 0,-1-3 0 0,0 2 8 15,-1-2-3-15,7-2-6 0,2-2 11 0,-1-1-5 16,2-2 1-16,-2-3-5 0,2 0-1 0,-1-3 4 16,-1 1-2-16,1-1-5 0,-2 1 0 0,-2 0 4 15,-3 6-3-15,-4-1-11 0,3 2 5 0,-2 3 4 16,2-1-2-16,-3 3-5 0,3-1 5 0,-2 2 1 15,1 3 5-15,-2-1-1 0,3 4-2 0,-3-3-3 16,0 3-2-16,-2-1 2 0,-1-1-3 0,-2 0 5 16,-2-2-4-16,1 3 5 0,1-3 11 0,-3 0-8 15,4 0 3-15,-2-2 1 0,1 0-5 0,4 1 2 16,4-5-6-16,0 2 8 0,-3-1-1 0,9-4-4 16,1-2 5-16,2 0 4 0,1-3-7 0,0 2-7 15,4-2 3-15,-4-2 4 0,1 5-2 0,-2-2-3 16,-4 2 6-16,-1 1-7 0,-4 4-3 0,-4-1-9 15,1 3 17-15,-6-2-10 0,6 2 1 0,-5 5 5 16,-5-4 16-16,1 2 14 0,2 2-1 0,-3 1 11 16,0 3 3-16,0-4-32 0,-1 3-9 0,1 0 0 15,-2 0 0-15,1 0 0 0,0-1 0 0,1 1 0 16,0-2 0-16,4-1 0 0,-3-2 0 0,2-1 0 16,7-1 0-16,0 0 0 0,2-2 0 0,4-5 0 15,5 1 0-15,-2-1 0 0,-1-1 0 0,-1-3 0 16,5 0 0-16,-4-1 0 0,1 1 0 0,-4-2 0 15,1 1 0-15,-8 3 0 0,0-1 0 0,0 2 0 16,-4-1 0-16,-3 3 0 0,0-2 0 0,-5 5 0 16,3-2 0-16,-6 2 0 0,1 1 0 0,3-1-68 15,-3 0-147-15,-3 3-91 0,1-2-92 0,-1 2-102 16,0 0-108-16,0 0-408 0,0 0-1101 0,-19 8 486 16</inkml:trace>
  <inkml:trace contextRef="#ctx0" brushRef="#br0" timeOffset="8766.77">10712 5598 180 0,'-13'-3'371'0,"13"3"-5"0,-6-3-6 16,3 1-16-16,3 2-25 0,-4-5-24 0,4 5-27 16,-2-3-35-16,2 3-15 0,1-4-24 0,-1 4-26 15,6-4-8-15,-1 2-29 0,3 0-45 0,-2 0-55 0,3 0-68 16,2 1-91-16,0-1-108 0,-1-1-319 0,8 0-599 16,0 1 265-16</inkml:trace>
  <inkml:trace contextRef="#ctx0" brushRef="#br0" timeOffset="9333.33">12709 5570 303 0,'-6'-2'484'15,"6"2"7"-15,-9 0 3 0,9 0-1 0,0 0-7 16,-6 0-17-16,6 0-20 0,0 0-16 0,0 0-23 15,-2-5-29-15,2 5-23 0,0 0-20 0,12-6-27 16,-3 5-24-16,2-2-29 0,0-1-21 0,10 0-23 16,7 1-22-16,3-2-20 0,2 2-16 0,4 0-20 15,2 2-16-15,13-4-27 0,-11 4-18 0,11 0-34 16,-1-1-13-16,-14 1-25 0,2 1-14 0,-6 0-24 16,3 0-19-16,-7-2-15 0,-7 3-13 0,-3-2-16 15,-5 2-21-15,-2-2-19 0,-5 1-31 0,0-1-42 16,-1 0-46-16,-6 1-39 0,0 0-28 0,0 0-16 15,-22-3-19-15,-1 4-24 0,-5-1-12 0,-5 2-33 16,-7 0-263-16,-11 0-748 0,-2-2 330 0</inkml:trace>
  <inkml:trace contextRef="#ctx0" brushRef="#br0" timeOffset="9566.93">12418 5593 174 0,'-38'3'256'0,"2"5"9"0,1-5 17 15,3-1 24-15,0-1 9 0,12 0 19 0,1 2 7 0,6-3 10 16,3 1-4-16,0 0-7 0,3-1-13 0,2 1-15 15,0 2-9-15,5-3-4 0,0 0-11 0,0 0-7 16,0 0-16-16,23 4 2 0,0-3-37 16,8 0-27-16,3 0-13 0,6-1-6 0,-2 1-34 15,2 0-12-15,17-3-15 0,-2 2-10 0,-5 0-16 0,6 0-22 16,-2 0-18-16,-1 0-12 0,-3 0-18 0,-9-1-9 16,-5 1-10-16,1-1-24 0,-5 0-16 15,-3-2-22-15,-7 2-21 0,-9-2-23 0,-4 1-42 16,0-2-55-16,-3 2-63 0,-2 0-70 0,-4 2-76 0,-5-8-87 15,-8 5-379-15,-1-3-943 0,-8 1 417 0</inkml:trace>
  <inkml:trace contextRef="#ctx0" brushRef="#br0" timeOffset="10432.79">11358 4484 262 0,'-12'4'403'15,"0"2"26"-15,-1-1 3 0,2-3 3 0,3-1 3 16,-1 2-14-16,-1-2-10 0,5 2-12 0,-3 0-9 16,3-1-7-16,1 0-15 0,4-2-37 0,0 0-31 0,-6-13-39 15,11 6-18-15,0-3-29 0,9-5-17 16,10-4-18-16,3-4-18 0,12-9-17 0,5-1-18 15,1 0-3-15,6-7-14 0,23-14-11 0,-1 0-7 16,3 1-13-16,-1 4-5 0,3 2-9 0,-1 5-4 0,-19 14 18 16,28-10-7-16,-26 13-11 0,28-9-1 0,-5 4-13 15,-29 10 0-15,4 3-8 0,0 0-1 0,-3 3-4 16,-5 0-35-16,-12 5-1 0,-2-3 0 16,0 6 0-16,-7-1 0 0,-2 0 0 0,-6 2 0 0,-6-2 0 15,-3 2 0-15,-2 1 0 0,-3-3 0 0,-3 2 0 16,-2-2 0-16,-2 1 0 0,-6-2 0 15,-3 1-60-15,-6-1-10 0,-3 1-3 0,-10-1-18 0,-4 2 10 16,0 1 3-16,-5-1 8 0,3 1 7 0,-3 5 7 16,2-2 3-16,3-1 6 0,0 2 7 0,4 0 10 15,8 1 16-15,2-1 14 0,4 2 10 16,3-1 3-16,4 0 1 0,-2 0-5 0,5 1 3 16,4-1 3-16,0 0 22 0,0 0 8 0,20 5-1 0,-2-5 7 15,3 0 3-15,10 0-3 0,3 1 3 0,-2-1 1 16,0 1 2-16,5 2-6 0,-5-2 3 0,-2 1-11 15,-1 2 2-15,-9 0-5 0,2-2-11 0,-3 0-1 16,-5 1-13-16,-5 1-15 0,4 1 0 0,-4 4 0 16,-3-2 0-16,-2 4 0 0,-1 1 0 0,-3 6 0 15,-3 0 0-15,2-1 0 0,-4 0 0 0,-2 1 0 16,-2 1 0-16,3-3 0 0,-4 7 0 0,2-2 0 16,-6 0 0-16,6-4 0 0,2 1 0 0,-2-1 0 15,-1-1 0-15,4-2 0 0,0 0-32 16,-1-2-270-16,3-1-65 0,-1 0-61 0,0 0-60 0,1-1-73 15,-1 1-442-15,1-4-1085 0,2 0 480 0</inkml:trace>
  <inkml:trace contextRef="#ctx0" brushRef="#br0" timeOffset="11132.52">12875 3557 3862 0,'-3'-9'119'16,"-1"0"35"-16,0-2 24 0,1-5 84 0,-2 4 30 16,4-1-7-16,0-4-23 0,3 0-12 0,2-1-14 15,1-2-1-15,4 2-7 0,0 1-4 0,4 0-6 16,2 3-14-16,6-4-16 0,4 3-18 0,-2 2-13 15,4 4-11-15,3 2-13 0,0 2-9 0,-2 4-15 16,2 7-8-16,-4-1-47 0,-4 0-54 0,-4 4 0 16,1 0 0-16,-1 3 0 0,-4 3 0 0,3-2 0 15,-7 1 0-15,-1 1 0 0,-3 0 0 0,-3-2 0 16,1 3 0-16,-3-1 0 0,-5-2 0 0,3-2 0 16,-4 2 0-16,1-1 0 0,-1-2 0 0,-2 1 0 15,2-3 0-15,-2 1 0 0,2-2 0 0,1-1 0 16,0-2 0-16,0-2 0 0,4-2 0 0,-4 0 0 15,4 0 0-15,-4-8 0 0,3-3 0 0,2-1 0 16,3-8 0-16,0-7 0 0,5-3 0 0,0-2 0 16,4-2 0-16,1 0 0 0,2 3 0 0,0 5 0 15,-1 1 0-15,-1 2 0 0,0 8 0 0,-2 1 0 16,2 2 0-16,-3 5 0 0,2 3 0 0,1 4 0 16,-1 3 0-16,-3 2 0 0,4 5 0 0,4 4 0 15,0 6 0-15,-2 0 0 0,-1 4 0 0,-1 2 0 16,-4-1 0-16,0-1 0 0,0 1 0 0,-3 0 0 15,-3-6 0-15,-1-1 0 0,0 0 0 0,-4-2 0 16,-1 0 0-16,2-6 0 0,-1 1 0 0,1-4 0 16,0 1 0-16,-4-2 0 0,4 1 0 0,-4-5 0 15,4-2 0-15,0 0 0 0,0 0 0 0,-7-9 0 16,2 2-400-16,6-4-300 0,3-6-483 0,-2-2-1279 16,7-9 566-16</inkml:trace>
  <inkml:trace contextRef="#ctx0" brushRef="#br0" timeOffset="11615.94">14124 2935 194 0,'1'-12'418'0,"-1"-4"11"0,0 3 0 0,-1 2 4 16,1 0 0-16,-1 3-2 0,-3 1-11 0,4 0-4 15,0 1-15-15,0 2-21 0,-1 0-36 0,1 4-38 16,-3-6-32-16,3 6-30 0,0 0 1 0,0 0-8 16,-6 22-17-16,2-4-8 0,0 7-11 0,0 10-12 15,4 1 7-15,4 14-5 0,-3 1-6 0,3 5-6 16,5-2-11-16,4 3-12 0,-2 0-15 0,3 1-22 16,2-1-119-16,2-3 0 0,0-1 0 0,1-1 0 15,-3-2 0-15,2-1 0 0,-5 0 0 0,-3-14 0 16,-5-2 0-16,3-1 0 0,0 0 0 0,-2-6 0 15,-5-5 0-15,-1-4 0 0,-1 0 0 0,-4-5 0 16,1-2 0-16,-1-2 0 0,-3-2 0 0,-1-4-166 16,-6 0-85-16,-2-5-65 0,0-3-28 0,-1-3-43 15,-4-9-50-15,1-2-43 0,1-5-48 0,1-3-353 16,-4-13-953-16,1-1 421 0</inkml:trace>
  <inkml:trace contextRef="#ctx0" brushRef="#br0" timeOffset="13182.84">14066 3429 287 0,'7'-30'226'16,"-1"1"26"-16,1 4-2 0,-1-1 22 0,-1 7 27 15,4-6 35-15,-5 6 0 0,1 0 9 0,8-5 0 16,-6 7-4-16,3-1-15 0,2 4-15 0,2-1-23 16,2 3-19-16,0 3-26 0,1 0-23 0,2 1-20 15,4 7-23-15,0-2-17 0,-5 5-12 0,4 1-18 16,-2 2-15-16,-4 1-13 0,-4 1-11 0,4 3-10 16,-4 2-15-16,-1 0-8 0,-6-1-4 0,0 5-5 15,-5-5-16-15,-3 5-2 0,-1 0-4 0,-2-2-2 16,-4 0-3-16,-3 1-1 0,1-1 0 0,-1 0-2 15,0-3 1-15,-1 0-5 0,2-3 0 0,3 0-3 16,-1-2-3-16,5-2 0 0,1 0 1 0,0 1-5 16,0-3 1-16,4-2 3 0,0 0 1 0,7 4-3 15,3-5 3-15,9-5 0 0,7-2-3 0,2-1-3 16,-1 0-4-16,3-3-3 0,2-4-4 0,1 0-1 16,2-1-3-16,-3-2 0 0,2 0 2 0,7-10 1 15,-10 7 5-15,-4-1-4 0,-4-1 2 0,-3-3 0 16,-2 1 0-16,-5-1 9 0,-8 9 9 0,1 0 4 15,-3 6 10-15,-3 0-3 0,-1 3 1 0,-3-1-1 16,0 5-1-16,-4 3-3 0,-2 0-1 0,-1 4-5 16,-2 4-1-16,-1 3 1 0,-3 1-4 0,3 9 0 15,-4 3-1-15,9-9-1 0,4 7 2 0,-3 4-4 16,5-5 1-16,-1 1 0 0,6-2 0 0,3 0-2 16,3-3-1-16,3 0 4 0,2-1 1 0,4-4-6 15,5-3 1-15,5 0-3 0,-2-3-2 0,6-2 4 16,-3-7 3-16,-2-2-1 0,0 0-4 0,-4-2 5 15,2-5 1-15,2-1 11 0,-4-2 11 0,-2-3 3 16,-1-2 12-16,-3 0 7 0,-4-6 10 0,-3 12 20 16,-2-1 19-16,1 2 2 0,-5 2 12 0,2 5-2 15,-3 2-7-15,-1 0-15 0,0 3-15 0,-1 3-9 16,0 0-10-16,0 0-3 0,0 0-3 0,-19 21-4 16,13-10-5-16,-1 6-4 0,0-3-1 0,2 4-28 15,2-1-6-15,0 0 0 0,5-2 0 0,-1-1 0 16,3-4 0-16,0 2 0 0,4-3 0 0,0-2 0 15,1-1-3-15,3-3-7 0,0 0-2 0,1-3 0 16,1-1 6-16,3-3-1 0,-2-3-8 0,-3 0 14 16,2-5-1-16,-4-3 5 0,-5 0-1 0,5-3-8 15,-7-3 6-15,-2-6 1 0,-3 0-7 0,-2 1 5 16,-4-1 15-16,-1 3 4 0,4 6-1 0,-5 3-6 16,6-2 4-16,-5 2-15 0,4 7 0 0,-3 0 0 15,-1 1 0-15,8 2 0 0,-4 0 0 0,2 1 0 16,2 1 0-16,1 3 0 0,0 0 0 0,0 0 0 15,13-6-31-15,1 5-9 0,4-3-8 0,1 0-2 16,8-3 0-16,1 1-10 0,-1-2 4 0,-2-2 8 16,0-1 5-16,0 1 5 0,-7 0 0 0,-4-5 10 15,4 5 8-15,-5-5 12 0,0-3 15 0,-6 1 22 16,1-1 13-16,-2 2-2 0,2-2 32 0,-4 0 6 16,-2 6 12-16,0 1 14 0,-1 3-8 0,-1 0-96 15,1 5 0-15,-1 3 0 0,0 0 0 0,0 0 0 16,-5 17 0-16,1-1 0 0,-1 14 0 15,3 3 0-15,7 14 0 0,-3 4 0 0,5 4 0 0,7 26 0 16,2-2 0-16,-3-19 0 0,10 17 0 0,-10-20 0 16,11 24 0-16,-10-29 0 0,4 1 0 0,0-3 0 15,-4-3 0-15,0 0 0 0,0-3 0 0,-6-12 0 16,-1-2 0-16,1-4 0 0,-3 0 0 0,-1-10 0 16,-2-4 0-16,-2-5 0 0,-2 0 0 0,0-5 0 15,2-2 0-15,0 0-12 0,-18-9-218 0,5-1-26 16,0-3-27-16,-1-11-26 0,0-5-9 0,-1-3-4 15,-2-15 6-15,3-5 0 0,1-6 10 0,4 0 17 16,-1-31 20-16,6 7 26 0,2 25 32 0,2 5 55 16,4 4 41-16,-4 13 38 0,2 9 25 0,-1-5 37 15,2 4 28-15,3 4 36 0,-2 7 41 0,1-1 20 16,0 7 22-16,1-1 6 0,2 4 0 0,0-1-1 16,1 3-11-16,0 3-11 0,5-2-6 0,-1 4-13 15,5 1-9-15,-2 3-9 0,2 2-9 0,6 5-4 16,-6-2-8-16,2 1-5 0,1 9-6 0,-8-7-3 15,2 3-14-15,-6 3-9 0,0-2-8 0,-1 0-3 16,-2-4-4-16,-2 4 0 0,-5-5 0 0,-3 5 0 16,-5 0 0-16,1-6 0 0,-2 0 2 0,0-3 0 15,-3 4-1-15,-3-4 8 0,4-1 14 0,-1-2 11 16,2-2 9-16,3-2 6 0,0-1 2 0,2-2-5 16,1-4-5-16,1-1-5 0,4-8-6 0,4-2-2 15,6-5-4-15,3-7-1 0,6 1-8 0,7-16 0 16,2 1-2-16,0-1-2 0,3 3-3 0,-3 0-3 15,-1 1-4-15,-10 10 3 0,-1 1-2 0,2 3 2 16,-3 2 10-16,-4 0 19 0,1 3 22 0,-7 8 18 16,-1 3 1-16,1 0 5 0,-5 4-9 0,0 1-9 15,-4 3-13-15,4 3-7 0,0 0 2 0,-18 12 2 16,4 2-2-16,0 6 0 0,0 5 3 0,0 2 2 16,1 1-10-16,2 2 1 0,2 0-7 0,1 4 1 15,2-3-11-15,3 0 4 0,2 3-6 0,5-3 2 16,5 0-3-16,0 0 3 0,6-4-7 0,4-1 3 15,0-3-8-15,8-4 0 0,3-2-11 0,3-5-5 16,0-1-4-16,5-6-7 0,-3-4 7 0,2-5-3 16,-5-3-6-16,5-4 4 0,-5-2 2 0,-4-7 8 15,-2-2-5-15,-2-3 6 0,-4-3-4 0,-2-3 0 16,-4 1 4-16,-3 0 10 0,-5-1 15 0,0 3-1 16,-7 2 7-16,-4 7-5 0,-1 3 11 0,-3 2-4 15,0 5 3-15,-5 4 2 0,-3 2-5 0,-5 3-8 16,2 3 0-16,2 4-10 0,-1 5-16 0,-4 2 0 15,5 6 0-15,0 2 0 0,10-5 0 0,-1 5 0 16,8-1 0-16,2-3 0 0,3 1 0 0,6 4 0 16,7 2 0-16,1-6 0 0,7 0 0 0,2 2 0 15,3-7 0-15,2-4 0 0,2 0 0 0,-1-4 0 16,2-2 0-16,-3-2 0 0,-3-4 0 0,1 0 0 16,-2-2-27-16,-7 1-113 0,0-1-43 0,-3-2-54 15,-4 1-66-15,0 2-77 0,-5-2-96 0,-4 2-145 16,3-2-350-16,-8 5-1052 0,0 0 466 0</inkml:trace>
  <inkml:trace contextRef="#ctx0" brushRef="#br0" timeOffset="17283.07">10004 6660 276 0,'0'0'372'0,"0"0"-14"0,0 0 3 16,0 0-8-16,0 0 4 0,9 5-16 0,-8-1-6 15,-1 2-22-15,0-1-17 0,0 2-24 0,5-1-10 16,-1 4-12-16,0 0-17 0,1-2-14 0,-3 2-11 15,5-1-11-15,1 0-8 0,2 0-4 0,4 1-6 16,-3-4-11-16,8-3-8 0,3 2-3 0,-3-3-12 16,16-1-7-16,-8-2-3 0,3-4-5 0,2 2 1 15,0-6-9-15,-2 0-3 0,0-2-7 0,-3-1-17 0,5-2 6 16,-5 0-10-16,1-3-8 0,-2-1 2 0,-4 2-10 16,2 0-6-16,-3 1 1 0,-4 3-6 15,-3 1-9-15,-5 4-3 0,1 1-4 0,-5 2-11 16,3-1-11-16,-3 3-3 0,3 2 2 0,-8 0 1 15,10 4-10-15,-5-1 3 0,2 7-4 0,3-3 2 0,-4 4-5 16,3 0 0-16,4 0-10 0,-3 3-2 16,3-2 0-16,1-1 0 0,0 1 0 0,2-3 0 0,2-3 0 15,0 1 0-15,0 2 0 0,4-6 0 0,1 1 0 16,0-3 0-16,5-2 0 0,-7-1 0 0,0-1 0 16,-2-3 0-16,-1-1 0 0,1 0 0 0,-2-2 0 15,0 2 0-15,-2-4 0 0,2 2 0 0,-3-2 0 16,-3 4 0-16,-1-1 0 0,-1 4 0 0,1-1 0 15,-3 1 0-15,1 2 0 0,-2-1 0 0,2 3 0 16,3 3 0-16,-2-1 0 0,3 3 0 0,0 2 0 16,5 1 0-16,-4 1 0 0,3 1 0 0,1-2 0 15,5-1 0-15,-3 2 0 0,8-1 0 0,0-1 0 16,-1-2 0-16,-3-4 0 0,5 0 0 0,2-2 0 16,-11 1 0-16,11-3 0 0,-1-5 0 0,-2 3 0 15,1-4 0-15,-6 3 0 0,2-2 0 0,3-2 0 16,-3-1 0-16,-5 1 0 0,-1 1 0 0,-1-1 0 15,-2 0 0-15,-5 1 0 0,2 3 0 0,-3-1 0 16,2 2 0-16,-3-2 0 0,-4 4 0 0,2-2 0 16,-2 3 0-16,2 1 0 0,-5-2 0 0,5 1 0 15,-6 2 0-15,6-2 0 0,-2 0 0 0,1 1 0 0,-5 1 0 16,11 0 0-16,-11 0 0 0,12 2 0 0,-7-1 0 16,-1-1 0-16,-4 0 0 0,10 2 0 0,-10-2-1366 15,0 0-1478-15,0 0 654 0</inkml:trace>
  <inkml:trace contextRef="#ctx0" brushRef="#br0" timeOffset="23899.6">32941 10324 104 0,'0'0'221'0,"0"0"-9"0,0 0-15 0,0 0 15 16,-5-26-10-16,5 26-8 0,0 0-10 0,0 0-15 15,-5-17-9-15,5 17-9 0,0 0-5 0,-9-14-13 16,9 14 2-16,-13-14-6 0,13 14-15 0,-14-13-7 15,14 13-5-15,-18-12-15 0,7 6 0 0,2 1-14 16,-5 0-3-16,4 2-4 0,-2-3-5 16,-1 3-6-16,1-1 4 0,-4 1-3 0,5 0-1 15,-2-1 4-15,-1 2-5 0,2-1-3 0,-3 3 8 0,2-1-11 16,-1 0 0-16,1-2-4 0,2 3-5 16,-6-2-3-16,3 3-7 0,0-1 1 0,3 1-3 0,-3 1-8 15,-3 0 8-15,-2 0-5 0,2 2-7 16,-2-1-12-16,0 0 18 0,1 2 6 0,4 1-3 15,-3 0 2-15,0 2-8 0,-1 1 6 0,-3-2 9 16,7 2-10-16,-12 3 5 0,7-5 1 0,0 3 4 0,1 1-2 16,-1 0 6-16,2 1-1 0,0 0 2 0,1 0-1 15,0 0 1-15,-1 0-5 0,2 1-5 0,-1 0-5 16,0 2-13-16,3 1 11 0,-2-2 2 16,3 0-2-16,-3 1-6 0,3 0 7 0,-3 6-3 15,2-6-3-15,4 1 2 0,-1-1 7 0,1 5-3 16,3-4 1-16,-1 1 5 0,0 0 2 0,3 0-4 0,1 2 10 15,1 1 2-15,-2-1-4 0,3 0 7 16,-1-1-5-16,2 2 0 0,-1-3 2 0,2 1 1 16,1-1 1-16,0-1 0 0,1 0-5 0,-1-2 7 15,3 2-5-15,4 0-2 0,-4 0 1 0,1 1-5 16,1-1 0-16,3 1-4 0,-2-1-3 0,-3-2-1 16,0-2-2-16,3 2 2 0,1 1-1 0,0-1-1 0,-3 0-5 15,7 1-2-15,-3-1 3 0,1 0 1 16,1-3-5-16,0 0 1 0,-1 1-4 0,5 0 0 15,-7-5-1-15,3 4 1 0,1 0-2 0,4-1 0 16,-6-3-10-16,2 1 7 0,2 3 3 0,0-4-1 16,2-1 0-16,-8 0-4 0,0 1 1 0,5-2 1 15,-2 0-2-15,7 1 1 0,-6-2 0 0,1-1 2 0,1 4-6 16,3-3 1-16,-6-3 2 0,1 2 0 0,4 0-5 16,2-1 2-16,-6 1 2 0,6-1-1 15,-1 0 0-15,3-1 0 0,-2 0 2 0,-1-1 0 16,2-1 0-16,-1 1-3 0,-1 0 7 0,1-1 2 15,-1-1-2-15,-2-1 4 0,4 0 4 0,-20 3 5 16,36-7 3-16,-36 7 5 0,36-5 2 0,-20-2 7 16,-16 7 0-16,31-9 2 0,-14 1-1 0,-17 8 1 15,30-8-3-15,-16 2 6 0,4 0 1 0,-18 6-3 16,27-13-2-16,-13 7-6 0,-14 6 7 0,24-15 1 16,-10 4 3-16,0-2-7 0,-1 3-7 0,1-2 13 15,0-3-14-15,2-1 2 0,-2 1 5 0,2-7 0 16,-2 1 4-16,6-1-2 0,-4 1-2 0,1-6 6 15,-3 3-13-15,0-3 0 0,-4-2-2 0,8 4-2 16,-9-2 2-16,0 1-8 0,1-1-2 0,-3 1 0 16,-5 8 3-16,-2-8-6 0,-2 7-1 0,-5-8-1 15,2 3-15-15,-12-2-21 0,-2 3-41 0,-4-2-70 16,-5 0-98-16,-18-7-152 0,-25-15-258 0,18 16-338 16,-2 1-1062-16,-24-18 470 0</inkml:trace>
  <inkml:trace contextRef="#ctx0" brushRef="#br0" timeOffset="30752.86">32419 10178 245 0,'1'6'255'0,"1"0"-13"0,1-2-7 16,-3-1-12-16,1 1-10 0,1 1-8 0,1-3-11 16,-3 2-2-16,4 0-16 0,-4 1-12 0,0-5-2 15,3 5-13-15,-2-3-4 0,-1-2-12 0,1 5-9 16,1-2-5-16,0 0-9 0,-2-3-11 0,0 0-10 15,0 0-3-15,0 4-13 0,0-4-14 0,0 0 0 16,0 0-2-16,5 2-13 0,-5-2-4 0,0 0 6 16,0 0-19-16,0 0-16 0,0 0-28 0,0 0-34 15,0 0-56-15,0 0-83 0,0 0-118 0,0 0-243 16,0 0-596-16,0 0 264 0</inkml:trace>
  <inkml:trace contextRef="#ctx0" brushRef="#br0" timeOffset="31116.3">32242 10448 78 0,'0'0'218'16,"0"0"-11"-16,0 0-38 0,0 0-39 0,0 0-62 15,0 0-69-15,0 0-145 0,0 0-156 0,-9-12 70 16</inkml:trace>
  <inkml:trace contextRef="#ctx0" brushRef="#br0" timeOffset="32349.93">31942 10174 105 0,'0'0'204'0,"0"0"-11"0,0 0-11 0,0 0-20 15,0 0-22-15,0 0-7 0,0 0-22 0,0 0-21 16,0 0-26-16,0 0-38 0,0 0-46 0,0 0-66 16,0 0-132-16,0 0-235 0,0 0 104 0</inkml:trace>
  <inkml:trace contextRef="#ctx0" brushRef="#br0" timeOffset="33653.11">32465 11079 48 0,'0'0'193'0,"0"0"-15"0,0 0-22 0,0 0-30 16,0 0-31-16,0 0-33 0,0 0-36 0,0 0-40 16,12 5-70-16,-12-2-47 0,0 1-143 0,0-4 64 0</inkml:trace>
  <inkml:trace contextRef="#ctx0" brushRef="#br0" timeOffset="34317.01">31711 12811 217 0,'0'0'270'15,"0"0"-9"-15,0 0-7 0,0 0-20 0,0 0-9 16,0 0-24-16,0 3-11 0,0-3-14 0,0 0-19 16,0 0-7-16,0 0-16 0,0 0-11 0,0 0-15 15,0 0-8-15,0 0-12 0,0 0-30 0,0 0-34 16,0 0-46-16,0 0-60 0,0 0-65 0,0 0-74 15,0 0-196-15,0 0-451 0,-7-11 200 0</inkml:trace>
  <inkml:trace contextRef="#ctx0" brushRef="#br0" timeOffset="35166.25">32435 11201 151 0,'0'0'164'0,"0"0"-11"0,0 0-19 0,0 0-16 0,0 0-10 16,0 0-13-16,0 0-8 0,0 0-19 0,0 0-15 16,0 0-25-16,0 0-25 0,0 0-31 0,0 0-48 15,0 0-101-15,0 0-191 0,0 0 85 16</inkml:trace>
  <inkml:trace contextRef="#ctx0" brushRef="#br0" timeOffset="35883.97">30109 14003 280 0,'0'0'297'0,"0"0"-33"0,0 0-21 0,0 0-28 15,0 0-42-15,-10-1-38 0,10 1-53 0,0 0-65 16,0 0-63-16,0 0-83 0,0 0-127 0,0 0-276 16,0 0 122-16</inkml:trace>
  <inkml:trace contextRef="#ctx0" brushRef="#br0" timeOffset="41299.65">32918 10269 53 0,'0'0'140'15,"0"0"-12"-15,0 0-10 0,-21-20-14 0,21 20-13 16,0 0-5-16,-13-13-7 0,13 13-15 0,-12-10-3 16,6 6-4-16,0-2-9 0,0-1-8 0,-5 2-7 15,1 0-10-15,-1-1 3 0,0 2 0 0,1-3-12 16,-2 5-12-16,0-4 5 0,-4-1-8 0,-2 3-12 16,2 1-8-16,-1-4-2 0,-5 3 10 0,4 2-3 15,-1-2-3-15,-1-1-1 0,-1 3-2 0,2-2-6 16,0 4 7-16,-3-1 2 0,3 0-1 0,1 0 3 15,-4-1 9-15,3 5 1 0,1-2-2 0,-1 3 9 16,-1-1-2-16,-1 3 0 0,0-2 8 0,1 3-10 16,0 0 11-16,1 2-6 0,-2-1 1 0,-2 5-4 15,0 2 12-15,4-5-5 0,1 2-1 0,1 1 0 16,-4 5-1-16,1-2 3 0,2-2-4 0,1 4 21 16,-5 0-9-16,-1 2 5 0,9-6 2 0,-4 5 1 15,2 1 7-15,-2 2 0 0,2 0-4 0,1-8-2 16,0 8-3-16,-2-1 7 0,2 0 4 0,2-3 6 15,0 3-9-15,3-5-2 0,0 2-12 0,-2 4 11 16,3-5-2-16,1 1 2 0,-1 6-2 0,3-7-1 16,2 1 5-16,1 1-7 0,-1 5-4 0,0-8 5 15,2 5-9-15,0-2-3 0,4-1 3 0,0 0-2 16,3 0-4-16,0 1 0 0,4-1 2 0,0 1-5 16,1-2-1-16,3 4-12 0,0 0-2 0,1-5 3 15,3 7-10-15,1-3-16 0,-1 0-4 0,3-2 0 16,0-3-9-16,-5-2-5 0,3 1 11 0,5 2-2 15,-6-4 3-15,-1 0-1 0,1 0 7 0,7 2 0 16,1 1 3-16,-9-3 3 0,9 1-3 0,-8-2 5 16,0-1 3-16,2-1 2 0,8 0 3 0,-3 2 1 15,-6-2-3-15,4-3 4 0,3 3 21 0,-5-2-10 16,0-1 13-16,1 0-14 0,-1-1 18 0,-1-2-6 16,2 2-1-16,-1-2-5 0,8 1 13 0,-7-3-8 15,0 2-11-15,6-2-15 0,1-1-9 0,2 0-21 16,-1-1-81-16,-2-2-145 0,-27 3 64 0</inkml:trace>
  <inkml:trace contextRef="#ctx0" brushRef="#br0" timeOffset="41516.68">33395 10697 57 0,'0'-18'109'0,"-4"-1"-15"16,3 2-7-16,1 0-12 0,0 17-12 15,-8-30-13-15,4 14-20 0,-1 0 1 0,-4 2-16 0,9 14-22 16,-10-22-2-16,1 13-15 0,9 9-17 0,-20-18-48 16,7 8-95-16,13 10 42 0</inkml:trace>
  <inkml:trace contextRef="#ctx0" brushRef="#br0" timeOffset="48715.67">28433 6945 94 0,'-4'-3'181'16,"1"-3"1"-16,-1 3-11 0,-1-2-13 0,-4-2-15 15,3 1-9-15,-2-2-9 0,-1 3-4 0,-1-2-11 16,2 0-12-16,-2 1-8 0,-4-4-13 0,-1 3-2 15,-3-3-15-15,-1 3-3 0,-1 1-9 0,3 1-14 16,-1 0-9-16,-4 1-14 0,4 0-11 0,-10 0-13 16,-3-1-17-16,10 4-1 0,-8 1-7 0,3 0-3 15,-2 0-10-15,6 1 1 0,-5 1-4 0,-3 3-5 16,2 0 6-16,4 0 5 0,-5 1 6 0,1 0-8 16,1 2 10-16,0-1 5 0,1 0-9 0,3 0 19 15,-1 3 7-15,-5-2 11 0,3 4 9 0,-1 0 3 16,4 0 11-16,-1 0 2 0,1 3 4 0,-1-2 12 15,7-1 5-15,-5 4 9 0,0 3 3 0,3 0 0 16,2 0 2-16,0 1 4 0,4 0-5 0,0 2-3 16,-2 3 5-16,5 0-6 0,0 0-2 0,0 3-2 0,3-3-7 15,1 2 0-15,2 1-7 0,0-1-8 0,1 0 0 16,0-2 0-16,3 6-5 0,3-2-8 16,0-1-17-16,1 4-3 0,2-1-9 0,1-2-5 15,-1 0-12-15,3 2-7 0,1-2-2 0,0 1 5 0,4 0 3 16,-2-4 4-16,2 2-6 0,-1-2 8 0,3-1 1 15,0-2 1-15,2 0 0 0,-2-1 9 0,3 0-2 16,-2-2 6-16,1-6 4 0,2 2 12 16,1-1 0-16,2 0 4 0,2-2 4 0,-8-4-3 0,11-1 7 15,0 4-2-15,0-6 11 0,2 2-15 0,0-4 1 16,1 1 2-16,-2-3 1 0,7-1-2 0,-4 2 2 16,4-5 3-16,-5 1-6 0,2 1-6 0,3-5 4 15,-3 2 5-15,1-2-6 0,-2-2 3 0,4 2-3 16,1-6 6-16,-3-1-7 0,-1 1 10 0,1-4-1 15,-1 1 9-15,-2-2-9 0,0-2 0 0,-4-2 2 16,2-2-1-16,-1-2-3 0,-2-1 5 0,-1 0 4 16,-1-2 3-16,-3 2 15 0,-2-5-3 0,0 5 6 15,-2-4 7-15,-3 2 6 0,-4 0 10 0,-2 0 2 16,-3 1 1-16,-5-1 0 0,0-3 1 0,-5 3 11 16,-2-1-9-16,-2-2-7 0,-4 1-7 0,-2 1 0 15,-2-5-6-15,-3 2-5 0,-4-10-7 0,-3-1-4 16,4 12-10-16,-5-9-3 0,-2 2-9 0,4 11-8 15,1-2-8-15,0 6-10 0,-3-1-16 0,1 3-17 16,-4 3-40-16,5 0-41 0,0 1-60 0,-6 6-220 16,9-1-442-16,-4 0 196 0</inkml:trace>
  <inkml:trace contextRef="#ctx0" brushRef="#br0" timeOffset="54082.86">32595 11193 42 0,'0'0'234'0,"0"0"-23"0,0 0-20 15,0 0-17-15,0 0-32 0,0 0-17 0,0 0-22 16,0 0-8-16,0 0-16 0,0 0-14 0,0 0-17 15,0 0-11-15,0 0-28 0,0 0-14 0,0 0-39 16,0 0-32-16,0 0-163 0,0 0-258 0,0 0 114 16</inkml:trace>
  <inkml:trace contextRef="#ctx0" brushRef="#br0" timeOffset="57550.02">32134 9075 78 0,'6'0'191'0,"-6"0"-2"0,0 0-4 15,0 0-6-15,0 0-5 0,0 0-8 0,0 0-11 16,8 1-8-16,-8-1-15 0,0 0-13 0,4 1-4 16,-4-1-7-16,2 5-9 0,2-4-11 0,-1 2-6 0,-1 4-7 15,1-1-8-15,2 1-7 0,-3 4-5 16,1 2-3-16,1 4-6 0,-2 2-6 0,3-1-4 15,-2 2-2-15,2 7-3 0,3-1-6 0,-5 2 0 16,3-2-18-16,-3-1-11 0,3-1-6 0,-1 4-5 16,2-1-11-16,-2-2-9 0,4 6-13 0,-1-5-9 15,-2 2-11-15,3 1-10 0,-1-3-13 0,-3 1-11 16,8 1-16-16,-3-3 7 0,-5 2-3 0,-1 0-5 16,1-6-1-16,0 6 11 0,2-2 3 0,-2-1 4 15,-1-3 6-15,0-2 8 0,-2-1 11 0,4 2 11 16,-2-3 17-16,-3-5 2 0,5 6 13 0,-5-2 14 15,4 0 1-15,-4-6 19 0,2 1 11 0,0-1 0 16,0 1 16-16,-3 0 19 0,4-3-1 0,-6-1 9 16,4 0 6-16,-1 0 12 0,2 0 14 0,-1-2 8 15,1 2-2-15,0-1 5 0,-2 0 4 0,0-1 1 16,2-1-7-16,-1-1 2 0,0 0 0 0,0 3-9 16,-1-2 2-16,2-2-14 0,-3-2-7 0,5 7 0 15,-4-3-14-15,-1-1-2 0,2 1-4 0,-2 0-6 16,3-2-6-16,0 1-4 0,0 0 0 0,0-1-7 15,-3 3-1-15,4-2-5 0,-4-3-3 0,4 3 3 16,-4-3-2-16,3 4-2 0,-3-4 1 0,0 0 2 16,5 1 4-16,-5-1 6 0,0 0 1 0,0 0 7 15,2 4 4-15,-2-4 5 0,0 0-1 0,0 0 7 16,0 0-5-16,0 0-1 0,0 0 0 0,0 0-6 16,0 0 0-16,0 0-9 0,0 0-4 0,0 0-11 15,0 0-15-15,0 0-30 0,0 0-48 0,0 0-69 0,0 0-97 16,0 0-257-16,0 0-539 0,0 0 238 15</inkml:trace>
  <inkml:trace contextRef="#ctx0" brushRef="#br0" timeOffset="57933.48">32477 10675 36 0,'0'0'245'16,"0"0"-26"-16,-5-14-21 0,4 12-24 0,1 2-32 15,-4-7-44-15,6 1-52 0,-4 1-56 0,2-1-74 16,-2 0-94-16,0-6-192 0,-3 1 86 0</inkml:trace>
  <inkml:trace contextRef="#ctx0" brushRef="#br0" timeOffset="58333.62">32403 9216 58 0,'0'0'248'16,"0"0"-22"-16,0 0-18 0,2 4-25 0,-2-4-17 15,0 0-31-15,0 0-25 0,1 4-63 0,-1-4-58 16,0 0-68-16,0 0-137 0,0 0-233 0,0 0 104 16</inkml:trace>
  <inkml:trace contextRef="#ctx0" brushRef="#br0" timeOffset="58717.24">31796 8586 13 0,'0'0'245'0,"0"0"-8"15,0 0-17-15,0 0-20 0,0 0-17 16,0 0-22-16,0 0-16 0,0 0-20 0,0 0-28 15,0 0-34-15,0 0-32 0,0 0-47 0,0 0-52 16,0 0-59-16,0 0-125 0,0 0-272 0,0 0 120 16</inkml:trace>
  <inkml:trace contextRef="#ctx0" brushRef="#br0" timeOffset="59252.61">28296 7419 125 0,'0'0'266'0,"-18"-7"-17"0,14 6-15 15,0-2-24-15,-1 1-22 0,5 2-17 0,-8-3-18 16,8 3-15-16,-7-4-13 0,4 2-22 0,3 2-20 0,-4-3-20 16,4 3-16-16,0 0-34 0,-3-2-24 0,3 2-23 15,0 0-37-15,-4-2-26 0,4 2-51 16,0 0-154-16,0 0-326 0,-2-7 145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39:15.839"/>
    </inkml:context>
    <inkml:brush xml:id="br0">
      <inkml:brushProperty name="width" value="0.05292" units="cm"/>
      <inkml:brushProperty name="height" value="0.05292" units="cm"/>
      <inkml:brushProperty name="color" value="#7030A0"/>
    </inkml:brush>
  </inkml:definitions>
  <inkml:trace contextRef="#ctx0" brushRef="#br0">19701 7989 385 0,'0'0'461'16,"0"0"2"-16,0 4 0 0,0-4-8 0,0 5-23 16,4 1-33-16,1-2-31 0,-1 2-38 0,4 2-32 15,3-2-29-15,-2 4-26 0,0-3-24 0,5-1-21 16,5 1-20-16,0 0-15 0,2-1-18 0,9-1-19 16,1-3-6-16,-1-1-13 0,3-1-12 0,-4-1-9 15,4 0-9-15,-1-2-7 0,4-1-9 0,0-2-2 16,-3 1-10-16,3 0 0 0,5-3-8 0,-5 0 12 15,14-7 0-15,-11 7 3 0,11-1 4 0,-12 2 10 16,-2 4 0-16,0 0 8 0,1 2 6 0,-4-2 2 16,2 4-4-16,-5 3 8 0,1 1-3 0,-1 2-7 15,-2-1-5-15,-3 3-10 0,-2-2-6 0,4 5-1 16,-10-4-6-16,-1 2-4 0,2-1-5 0,-1 1-1 16,-3-1-9-16,1 1-2 0,2 2-1 0,-1-1-2 15,-2-2-3-15,6-1-1 0,-3-4 0 0,0 3-1 16,1-3-9-16,0 0 0 0,2-3 4 0,8 0-11 0,-10-2 11 15,3-2-7-15,7-2-6 0,-1 0-11 16,2-2 16-16,-1-3 4 0,0 1-1 0,4-2-4 16,1-2-3-16,3-1-3 0,-4 4 3 0,0 0-3 15,0-2 5-15,0 3-8 0,0 5 5 0,-3-2 7 0,-7 4-9 16,-1 0-3-16,-1 1 0 0,-1 2 0 0,-1 1 0 16,1 2 0-16,-3 2 0 0,0 0 0 15,-5 0 0-15,5 2 0 0,-4-1 0 0,7 1 0 16,-8 0 0-16,4-1 0 0,2 3 0 0,0-3 0 0,-2 2 0 15,4-2 0-15,-1 0 0 0,4-1 0 0,6 0 0 16,-1-1 0-16,-8-1 0 0,8-3 0 0,0 1 0 16,2 1 0-16,-6-1 0 0,4-7 0 0,1 1 0 15,-10-2 0-15,10 1 0 0,-7 0 0 0,5-1 0 16,-8-1 0-16,5 1 0 0,-7-2-9 0,-5 2-5 16,-1 3 8-16,2-1 7 0,-6 2-6 0,-1-2-38 15,-1 3-41-15,3-1-57 0,-7 2-55 0,0 0-76 16,7-2-83-16,-7 2-103 0,0 0-114 0,0 6-435 15,0-6-1090-15,0 0 483 0</inkml:trace>
  <inkml:trace contextRef="#ctx0" brushRef="#br0" timeOffset="1050.12">5087 9067 349 0,'-1'-3'475'16,"0"-2"0"-16,1 5 16 0,-3-6 2 0,3 6-18 16,-1-4-29-16,0 1-40 0,1 3-43 0,0 0-39 15,0 0-32-15,0-5-24 0,0 5-21 0,0 0-14 16,0 0-18-16,14 12-21 0,-7-8-12 0,0 0-23 16,3 1-10-16,3 0-5 0,-2 0-15 0,8-2-7 15,-1 1-10-15,4-2-10 0,0-2-1 0,7-1-14 16,-1 0-8-16,0-3-8 0,3 0 4 0,-3-4-21 15,3 5-3-15,0-5-4 0,-2-2-1 0,0 4-11 16,2-3 0-16,0 3-12 0,-2 0 1 0,-1 1 1 0,-6 2-6 16,-5-1-1-16,2 2 0 0,-9 0-5 0,5 2-4 15,-3 0 0-15,-1 4 5 0,1 0-1 16,-2 3-1-16,-2 1 2 0,-2 2 6 0,2 1 11 16,-2 0 5-16,1 5 1 0,3 0 9 0,-7 0-5 0,5 0 0 15,0 0-3-15,-3-1-2 0,2-3 3 0,1-3-3 16,0 0-2-16,3-1-15 0,6-1-19 0,1-2 0 15,1 0 0-15,2-6 0 0,7-2 0 0,1-2 0 16,0 0 0-16,3-4 0 0,-1-2 0 0,-3-5-54 16,-1 6-95-16,-3-2-68 0,-5 5-87 0,1-4-82 15,-6 3-97-15,2 0-112 0,-7 1-406 0,-1 4-1084 16,-3-1 480-16</inkml:trace>
  <inkml:trace contextRef="#ctx0" brushRef="#br0" timeOffset="2083.31">5431 8072 3302 0,'0'0'135'0,"0"0"-56"15,4 3-57-15,-4-3-30 0,0 0-11 0,0 0 9 16,0 0-3-16,0 0-10 0,0 0-23 0,0 0-47 16,0 0-85-16,15-3-101 0,-10 1-200 0,7-1-518 15,-2-1 230-15</inkml:trace>
  <inkml:trace contextRef="#ctx0" brushRef="#br0" timeOffset="9800.41">32485 8333 66 0,'0'0'523'0,"0"0"-10"0,0 0-11 0,0 0-10 15,5-4-13-15,-5 4-39 0,0 0-39 16,0 0-37-16,0 0-41 0,0 0-17 0,0 9-20 0,0-9-17 15,5 4-27-15,-5 1-15 0,3 2-12 0,-2 0-15 16,-1 1-28-16,1 1-11 0,2-1-13 16,-2-1-17-16,-1 1-3 0,0-2-1 0,4 1-6 15,-4-1-5-15,1 0 0 0,-1 0-8 0,0-2-3 16,0-1-2-16,3 1-8 0,-3 0 5 0,0-4 1 0,1 4 3 16,-1-4-4-16,0 0 1 0,1 4-2 0,-1-4-9 15,0 0-73-15,9-1-17 0,-9 1 0 0,18-6 0 16,-9 3 0-16,0-4 0 0,8-1 0 0,-2-2 0 15,4 0 0-15,7-3 0 0,-4-2 0 16,1 1 0-16,-2 4 0 0,2-3 0 0,-6 2 0 0,-2 3 0 16,-1 0 0-16,-14 8 0 0,18-10 0 0,-18 10-321 15,0 0-109-15,16-7-126 0,-18 7-592 0,2 0-1242 16,0 0 549-16</inkml:trace>
  <inkml:trace contextRef="#ctx0" brushRef="#br0" timeOffset="11766.88">30840 7188 260 0,'-1'-4'486'0,"1"4"-8"0,0 0 6 16,-2-5-10-16,2 5-20 0,0 0-29 0,-2-4-33 15,2 4-43-15,0 0-30 0,0 0-24 0,0 0-23 16,0 0-5-16,0 0-14 0,-5 15-21 0,5-6-15 16,0-1-10-16,-2 3-17 0,3-4-24 0,-2 5-6 15,-1-3-21-15,0 2-11 0,-1-1-6 0,2 1-16 16,-2-2 1-16,2 0-14 0,-3 0-12 0,3-1 2 16,0-1-17-16,-2-2 0 0,3 2-5 0,0-3-6 15,-1 1 1-15,1 0 6 0,0 0 3 0,1-3 12 16,-1-2-3-16,4 4 3 0,-4-4-4 0,0 0-1 15,14-1-10-15,-4-2 2 0,3 1-42 0,4-3-22 16,0-1 0-16,3-2 0 0,5-3 0 0,2 0 0 16,-1 1 0-16,0-2 0 0,0 2 0 0,0-1 0 15,-9 5 0-15,1-3 0 0,-2 3 0 0,-5 2 0 16,1 0 0-16,-5 2 0 0,0-1 0 0,0-1 0 16,-2 3 0-16,-1-3 0 0,1 2 0 0,-1 1 0 15,-4 1 0-15,4-1 0 0,-4 1 0 0,0 0 0 16,10-2 0-16,-10 2 0 0,0 0 0 0,0 0-23 15,0 0-220-15,0 0-91 0,0 0-113 0,0 0-126 16,0 0-523-16,0 0-1186 0,0 0 525 0</inkml:trace>
  <inkml:trace contextRef="#ctx0" brushRef="#br0" timeOffset="15452.1">30711 14177 425 0,'0'0'447'0,"0"0"-7"0,0 0-1 0,0 0 2 16,0 0-9-16,-9 2-16 0,9-2-30 0,2 3-13 15,-2-3-23-15,1 6-22 0,1-2-16 0,-4 3-27 16,4-2-20-16,0 1-6 0,-2 1-15 0,2 0-10 15,0 3-8-15,-1-2-21 0,0 3-10 0,0-2-20 16,1 0-13-16,1 0-9 0,-3 1-15 0,0-4-3 16,0 2-14-16,0 0-6 0,-3-1-12 0,3 0-13 15,-2-1-4-15,1-1-9 0,1 1-6 0,0-2-8 16,3 0-63-16,0 1 0 0,1-1 0 0,1-2 0 16,0 2 0-16,7-3 0 0,3 0 0 0,2-1 0 15,2-2 0-15,9-3 0 0,-1-1 0 0,6 0 0 16,-2-2 0-16,2-4 0 0,4-3 0 0,14-3 0 15,-5-2 0-15,2-1 0 0,-1-4 0 0,-1 1 0 16,-2-1 0-16,-11 6 0 0,2 2 0 0,-8 0 0 16,5 4 0-16,0-2 0 0,-5 2 0 0,-8 6 0 15,-2-1-58-15,-7 3-159 0,-1 0-48 0,1 0-41 16,-1-1-73-16,-2 3-66 0,-2 2-90 0,-3-4-463 16,1 2-1081-16,1 1 478 0</inkml:trace>
  <inkml:trace contextRef="#ctx0" brushRef="#br0" timeOffset="16651.4">32499 13013 153 0,'1'-4'360'0,"3"1"-3"0,0 1-9 16,-4 2-7-16,4-4-5 0,-2 1-16 0,-2 3-18 16,4-3-23-16,-4 3-18 0,0 0-20 15,0 0-9-15,0 0 2 0,0 0-5 0,0 0-12 16,-1 10-10-16,1-10-11 0,-5 10-12 0,2-4-9 0,-2 3-3 15,0 0-6-15,1 3-14 0,-1-1-9 0,1-1-11 16,-3-1-10-16,2 3-14 0,0-2-9 0,3 0-3 16,-5 4-15-16,5-3 2 0,-2-3-7 0,0 1-7 15,3 0-1-15,1-1 4 0,0-3-2 0,0 1 1 16,0 2 0-16,0-4 2 0,1 1 2 0,3-1-10 16,0-1 3-16,1 0 3 0,-1-2-1 0,6 0 0 15,-10-1 6-15,18-2-9 0,-5-2-5 0,0 0 0 16,2-4-3-16,12-2 3 0,-1-1-11 15,3-3 1-15,2 1-8 0,3-5-6 0,12-7-8 0,-1-2-6 16,5 6 1-16,-5-2 4 0,-10 6-14 0,2 0 0 16,-2 4 5-16,-6-1-2 0,1 1-2 0,-5-2 7 15,0 3 0-15,-8 3 9 0,-3 0-5 0,-14 9-21 16,23-13-6-16,-14 6 0 0,-9 7 0 0,18-9 0 16,-18 9 0-16,0 0 0 0,19-8 0 0,-19 8 0 15,0 0 0-15,0 0 0 0,0 0 0 0,0 0 0 16,0 0 0-16,16-7-21 0,-16 7-57 0,0 0-18 15,0 0-30-15,0 0-50 0,0 0-54 0,0 0-65 16,0 0-83-16,0 0-101 0,0 0-140 0,0 0-331 16,0 0-1027-16,0 0 455 0</inkml:trace>
  <inkml:trace contextRef="#ctx0" brushRef="#br0" timeOffset="28599.51">30546 6962 40 0,'-19'-6'75'16,"1"0"1"-16,-3 2-3 0,1 0-8 0,1 0 0 15,-3 1-3-15,2 2-3 0,-2 0-8 0,2-1-1 16,-2 3 0-16,0-2-4 0,-5 2-12 0,-1 1 1 16,0 0 0-16,2 1 1 0,4 2-10 0,-6-2-9 15,2 2 8-15,4 0-2 0,-4 3-17 0,-1 1-1 16,0 1 14-16,1-1-9 0,8 0 9 0,-7 2-2 16,1 0 7-16,4-1-6 0,-3 7 1 0,8-4-1 15,-3 5-1-15,-7 0 0 0,4 2-4 0,4-1 1 16,-3 1 10-16,5 2-5 0,2-4 1 0,-2 2-3 15,1 1 7-15,1 1-4 0,1-4 6 0,2 5-1 16,-2-1-2-16,2-4 3 0,1 7-1 0,2-3-6 0,2-4 4 16,1 3-7-16,-3 3 2 0,0 0 3 15,3-5 2-15,1-1 0 0,-1 8 0 0,3 1-9 16,-1-8 7-16,3 6-9 0,-1-7 7 0,1 0-1 16,2 0 1-16,-1 4 1 0,1-4 0 0,1-1-7 15,-2 1-6-15,5 1 7 0,0-2-2 0,2 0 8 16,-4 1-9-16,1-2 5 0,5 0 3 0,-5-1-10 15,0 2 7-15,1-2 4 0,1-1-11 0,-2-2-2 16,-1-1 5-16,-1 0-7 0,1 0-3 0,2 0 9 0,-1-2-6 16,-1 0 3-16,2 1-2 0,2-2 3 15,1 0-6-15,-3-1 2 0,2 0-1 0,0-1-1 16,3-1-5-16,-1 1-8 0,0 0 17 0,1-1-5 16,1-2-1-16,1 1 0 0,-1 1 2 0,-3-2-1 0,4 2 3 15,-1-2-4-15,2-1 0 0,-3 2 2 0,2-2-9 16,-4 0-2-16,4 1 2 0,0 0-6 15,2-2-5-15,-2 2 4 0,-3-2-1 0,2 1-3 16,-2-1 3-16,0 0 5 0,1 0-3 0,-3 0-7 0,3-1 5 16,-1 1-3-16,2-1-8 0,-3 0 2 0,3 0-4 15,-4-1-14-15,4 0 6 0,-3-1 7 0,3 1-3 16,-2-2-16-16,2 0 3 0,0 1-5 0,0-3-5 16,1 3-7-16,-1-3-6 0,-1 2 7 0,4-3-14 15,0 1 0-15,-2 0-8 0,-2 1-82 0,-1 0-175 16,1-2 77-16</inkml:trace>
  <inkml:trace contextRef="#ctx0" brushRef="#br0" timeOffset="29582.76">30467 8071 108 0,'5'-4'148'16,"0"3"-8"-16,-5 1-16 0,7-3-13 0,-3 3-11 15,-4 0-9-15,10-3-4 0,-4 3-10 0,0-1-8 16,2 3-6-16,-1 0-2 0,5 0-8 0,-7-1-8 15,4 3 1-15,3 1-3 0,-2-2-9 0,-5 1 3 16,7 3-9-16,-2-1 2 0,0 0-4 0,1 1-1 16,6 3 3-16,-5 0-10 0,-1-3 2 0,3 3 1 0,2 1-7 15,-5 0 0-15,0-2 3 0,2 4-4 16,2-4-6-16,-1 6-2 0,1-3 6 0,-5 0-7 16,4 0 7-16,-1 2 3 0,1 1 4 0,-1-4-8 15,-2 1 6-15,0 3 2 0,0 0-6 0,-1 1 3 16,1-2 0-16,0 0-4 0,-2 1-3 0,1 0 4 0,2-1-1 15,-5-3-3-15,4 4 4 0,-2 0-6 16,-2-4-11-16,2 4 15 0,-4 1-2 0,4-1-4 16,-4-3-1-16,4 3 4 0,0-1-4 0,-4 2 1 0,-1-4-2 15,4 3-3-15,-2 1 13 0,-1 1 3 0,-1 0-3 16,1-1-5-16,1 2 1 0,1 1-3 0,-2 0 4 16,3 5-3-16,-2-5 8 0,1 0-8 15,2 5-2-15,-4-6-1 0,6 5 1 0,-6-5-4 16,3 2 5-16,-2-2-4 0,3 0 1 0,0 0 1 0,0 1-4 15,0-3 8-15,5 7-6 0,-4-6 5 0,-2 1-8 16,6-1 4-16,-4-2-5 0,2 1 4 0,2 0 0 16,-1 0 1-16,3 5 1 0,-3-6-1 0,-1 1-3 15,0-2 3-15,1 1-5 0,-1 0 0 0,-2-2 3 16,2 1 2-16,-1-2-3 0,-3-1 4 0,-1-2-5 16,-2 2 10-16,4-3-8 0,-1 4-3 0,-2 0 2 15,2-3-2-15,-3 0 3 0,0-1 6 0,0-1-7 16,-2 0-4-16,1-1 2 0,-3 0 3 0,0 0 8 15,2 0 5-15,-3 0-3 0,1 0 0 0,-1 0 5 16,0-1-5-16,4 0 0 0,-3 0 1 0,1-2-2 16,0 2-1-16,-2-2-4 0,0 1 4 0,1 0 0 15,-1 0-2-15,0-4-5 0,0 5-5 0,0-5-13 16,0 5-30-16,0-5-28 0,0 5-28 0,0-5-32 16,3 5-170-16,-3-5-331 0,1 2 146 0</inkml:trace>
  <inkml:trace contextRef="#ctx0" brushRef="#br0" timeOffset="30267.09">31326 9231 145 0,'3'4'157'0,"-1"3"-6"0,2 1-13 0,1 0-11 16,1 1-8-16,1 3-8 0,-1 3-3 0,4 1-7 16,-1-1-7-16,2 1-6 0,1 2-11 0,2 1-7 15,-1 3-3-15,4-1-11 0,-1 1-5 0,-3 3 1 16,4-2-8-16,-2 0-4 0,-2 0 0 0,4 0-8 16,-3 2-5-16,1-4 1 0,5 5-4 0,-2 0-9 15,1-3-7-15,-2 2-2 0,2-1-9 0,-1-3-5 16,-4 1-5-16,3 0-2 0,-2 2-2 0,-3-10-3 15,0 2 6-15,3 6-2 0,0 0-1 0,-6-5 8 16,2 7 0-16,-1-8-1 0,-4-2 3 0,5 3-3 16,-3-2 7-16,-1 1-4 0,2-2 5 0,-3 3-5 15,5-1 6-15,-5 0-7 0,1 1 0 0,-1-2 12 16,3-1-6-16,-5-2-1 0,0 0 3 0,0-1 5 16,-2 1 9-16,1 0 3 0,-2-2 0 0,0 0 3 15,2 1 3-15,-3 2 1 0,-1-2 1 0,-1-2 3 16,2 4 4-16,-1-2 4 0,-3 0 4 0,4 0 4 15,-2 5-3-15,-4-4-9 0,1 3 9 0,0 0-1 16,-4 1 4-16,4-2 1 0,-4 2 0 0,0 1-2 16,4 1 5-16,-4 0-4 0,4-3 3 0,-4 5 2 15,0-2-9-15,4 0 1 0,-3-1-5 0,-2 4-2 16,5-3-2-16,-1 0-3 0,-2 5-6 0,2-5 4 16,-1 6-5-16,2-7-7 0,-1-2 3 0,1 3-3 15,-1-1-6-15,-1 0-7 0,2-2-13 0,-2 1-9 16,2-2-18-16,1 0-14 0,1-4-23 0,-1 1-27 15,-1 0-17-15,3-4-41 0,0 3-50 0,-2 1-153 16,0-4-391-16,0 1 173 0</inkml:trace>
  <inkml:trace contextRef="#ctx0" brushRef="#br0" timeOffset="31099.94">31828 11127 152 0,'-7'9'152'15,"0"5"-3"-15,-4 3-6 0,0-3-8 0,1 4-4 16,0 6-5-16,-3 0-4 0,-2 0-8 0,1 3-8 16,0 1-7-16,-3-3-12 0,4 7-4 0,-2-3-4 15,-2 2-4-15,2 0-10 0,-3 0-8 0,2-1-7 16,-1 2-2-16,0 11-3 0,-1-13-7 0,-1 2-2 15,4 1-5-15,1-3-3 0,0 2 0 0,-4-3-3 16,5 2-3-16,-5-1 0 0,4-1 4 0,1 0-4 16,-1-2 10-16,0-1 2 0,0-1 6 0,0 1-6 15,-1 2 1-15,-3-3 3 0,4-1 1 0,-5 2 2 16,3-4-1-16,0 3-7 0,-2-3 1 0,1 1-5 16,-1 3 2-16,4-6-2 0,-5 6-7 0,4-4-1 15,-2-1 7-15,-1 1-12 0,0 2 0 0,2-4-1 16,-2 1-1-16,1 1-3 0,2-2 0 0,-3 2 0 15,1 1 1-15,1-3-4 0,-3 1-2 0,2-2 3 16,0 3-6-16,1-2 2 0,4-4 1 0,-4 4-3 16,3-4 4-16,-1-2-5 0,0 0 4 0,-7 8-3 15,2-3-4-15,1-1-2 0,-2 0-7 0,-1 2-7 16,3-8-1-16,-4 6-10 0,-3-1-3 0,1 0-4 16,3 1-10-16,-3-4-9 0,1 1-10 0,0 0-10 15,-1 0-18-15,-2 1-31 0,1-3-21 0,3 1-49 16,-5 4-155-16,2-1-377 0,-3-3 166 0</inkml:trace>
  <inkml:trace contextRef="#ctx0" brushRef="#br0" timeOffset="33498.9">30785 12780 132 0,'0'0'174'16,"0"0"-7"-16,0 0-2 0,0 0-10 0,0 0-2 15,0 0-20-15,0 0-6 0,0 0-11 0,-6-4-15 16,6 4-9-16,0 0-5 0,-9 0-11 0,3-1-6 16,-1 5 6-16,-2-3-8 0,-1 3 1 0,-3 1-7 15,-5-1-3-15,-1 6-2 0,1-2-3 0,-6 6-5 16,1 0-4-16,-1 2-6 0,-2-1-3 0,-1 3-2 16,1-2-3-16,1 3-5 0,2-2 1 0,-1 2-4 15,-2 1 0-15,5 3-4 0,-1-5-2 0,1 4-1 16,2 0-4-16,-4-1-4 0,5 3 4 0,1-4-3 15,-1 4-2-15,0-3 7 0,1-1-11 0,-2 2 4 16,0 1 0-16,3-1-2 0,-3 0 0 0,1 0 3 16,-1 1 11-16,4-2-2 0,-2-1-3 0,-2 1-2 15,4-1-3-15,-2 0 2 0,6-3-1 0,-8 1 0 16,4-2-1-16,-1 4-1 0,-1 0-1 0,6-6-1 0,-2 2-1 16,0-3 0-16,0 4-3 0,3-3 2 0,-4 2-1 15,3-1 2-15,5-4-2 0,-4 3 2 16,1 1 1-16,-2-1 4 0,3-3 2 0,4 0 1 15,-3 3-1-15,0 2 1 0,3-1-1 0,0-1 3 16,-3 2-2-16,3 1-2 0,2-1-3 0,-4 0 4 0,3 1-4 16,-3-2 0-16,4-3 1 0,-2 5-2 0,0-5 6 15,2 5-3-15,0-1 2 0,0-1-2 16,1 0 4-16,1-2 3 0,1-1-3 0,-2-2-1 16,-1 4 2-16,1-3 7 0,1 1-9 0,-1 2 4 0,-2 2 0 15,3-6 0-15,3 2 1 0,-6 2-3 0,3-2-1 16,0 1 3-16,-2-1-5 0,0 1 1 0,1-1 2 15,0 0-1-15,2 0-2 0,-5-1 5 0,4-1-3 16,0 2 1-16,4 1 3 0,-4-4-4 16,0 3-2-16,1-3 2 0,-1 2 2 0,3 0 2 0,2 0-2 15,-1-1 5-15,1 0-8 0,0 1 2 0,3-3-3 16,-2 2 4-16,-1 0-2 0,2 0-3 0,0-1 3 16,0 1 0-16,-2-2 0 0,1 2-4 15,1-3 6-15,0 3 3 0,1-5 0 0,2 4-3 0,0-2 0 16,-3 1 7-16,4-1-7 0,-2-2 4 0,4 0 2 15,-3 3-5-15,0-5-3 0,3 3-1 0,0-1-1 16,1 0-1-16,1 2-4 0,3-3 4 0,-2 3-5 16,1-4-2-16,1 3 9 0,0-4-11 0,-4 0-3 15,4 3 7-15,0 1-1 0,0-4-1 0,1-1-1 16,0 0 0-16,-2 2-1 0,3 2 6 0,-2-2-10 16,1-3 9-16,-1 3-9 0,0-1 2 0,-1 0 4 15,0 0-4-15,3-2 3 0,-7 0-5 0,6 2 7 16,-1 2-6-16,-5-3-3 0,4-1 6 0,1 1-2 15,0 0-1-15,-5-1-3 0,5-1 3 0,0 2 1 16,2 1-3-16,-1-2-1 0,-2-2 1 0,2-1-3 16,-2-1 13-16,3 4-5 0,-1 0-2 0,-1-1 2 15,4-2-1-15,-3 1-1 0,0 0-5 0,0-1 1 16,0-1 1-16,2 0 2 0,-2 1 1 0,-1 0 1 16,3-2-2-16,-3 1 2 0,2-3-9 0,-1 3-2 15,-1-1 0-15,3-2-25 0,0 3 4 0,1-1 8 16,-2-2 1-16,2 2-9 0,5-1 5 0,-9 0-5 15,2 0 8-15,2 0-6 0,-3 0 6 0,3 1-3 16,-2-2 5-16,3-3 1 0,-1 4 3 0,-3-2 0 16,-1 0 3-16,3 1-1 0,-5-2 3 0,11 1-1 15,-10 1 4-15,-1-1-2 0,1 0-1 0,-4 3 6 16,12-5-1-16,-6 4 2 0,-2-2 2 0,2 1-4 16,0-2 1-16,-1 3 1 0,1-1 2 0,1 0-2 15,5-2 1-15,-4-1-5 0,5-4 3 0,-8 6-1 16,9-5-1-16,-4 1 6 0,3-1-4 0,-1-3 0 15,-3 2 3-15,2 0 3 0,-6 3-3 0,8-6-2 16,-4 2 0-16,3 4 4 0,-2-6-1 0,0 1-3 16,0-2 4-16,0 3-1 0,1 0-3 0,-1-1 1 15,-2-2 7-15,1 3-8 0,-5 3 4 0,5-4-2 16,1 0 3-16,1 2 1 0,-7 1 6 0,5-4-9 16,-6 6 1-16,1-1-7 0,7-3 6 0,-1-2 3 15,-1 1-2-15,-2-1-2 0,-2 4 2 0,-2 0-1 16,0 1 1-16,5-7 1 0,-1 3-2 0,1-1 1 15,0-2-2-15,4 2 3 0,-4-3 10 0,4 1-14 16,-5-1 2-16,7 0 2 0,-4 0 33 0,6 1-6 16,-2-4-2-16,3 3-10 0,-1-4 5 0,0 2-3 15,-2-2-4-15,0-1 5 0,0-1 0 0,0 4-10 16,-4 0 6-16,0 1-5 0,-4 1-3 0,3-1-3 16,-1 1 0-16,-3-3 3 0,0 3-4 0,-1-1-3 15,-1-1 2-15,1 2 1 0,0-4 1 0,-2 4-11 16,2-1 14-16,-3-2-4 0,2 1-2 0,-2 1 0 15,2-5 3-15,0 2-3 0,-2-1 1 0,3 3 0 16,-2 2 2-16,1-6-5 0,-1 3 2 0,4 0 5 16,-6 0-8-16,1-2 3 0,1-1-3 0,-3 2 5 15,2-2-5-15,0 1 2 0,-1-1 1 0,1 2-3 16,2 0 2-16,-3 0-1 0,0 1 1 0,1 1-5 16,0 1 2-16,0-2 0 0,0 0 5 0,0 3 1 15,-1-4 0-15,0 2-2 0,1-2 0 0,0 3-3 16,-1 4 4-16,1-5-3 0,0 1-3 0,1-4 5 15,0 3 3-15,0 0-5 0,2-2 2 0,-4 3 0 16,2-2-33-16,-2 0 4 0,-1 0 8 0,-3 5-2 16,2-5 0-16,1 1 7 0,1-3-4 0,-3 2 4 15,1-1 2-15,-2-1 2 0,0 1 4 0,1 1-2 16,-1-4 1-16,-2 1-3 0,0 1 5 0,2-3 0 16,0 3 3-16,-4-2-6 0,-1 1 5 0,4 0 0 15,-6-1 0-15,2 1 0 0,1-1-3 0,-1 1 1 16,-4-2 2-16,1 2 0 0,-1-1 3 0,0-1-1 15,-1 1-1-15,-3 1 0 0,3 1 3 0,-3-3-2 16,0 4-3-16,-1-4 3 0,4 9 3 0,-3-6 0 16,0 5-5-16,4-4 2 0,-3-3 0 0,1 2 8 15,-2-1-8-15,4 1 1 0,-1 0 3 0,1 0-3 16,-3-1-3-16,2 1 3 0,-1-1-2 0,-3 1 1 16,2 6 1-16,1-8-3 0,-4 1 5 0,1 0-2 15,1 7 1-15,-2-8-2 0,-3 2-2 0,3-1-2 16,-2 1-2-16,-1 3-4 0,-1-4-4 0,1 2 0 15,-1 2 1-15,0 4-4 0,1-1-6 0,0 3 4 16,-4-8-4-16,0 2 2 0,4 5 1 0,-4-4 4 16,4 3 1-16,0 1-2 0,-1-1 5 0,1 0-3 15,0 0 5-15,0-1-3 0,2 1 7 0,-2-7-1 16,2 6 0-16,0 0-2 0,0-5-3 0,1-1-2 16,-2 0-12-16,-1 1-11 0,0-2-1 0,-1-1-12 15,0 2-9-15,-3-2-13 0,-1 1-12 0,-4-1-9 16,0-1 4-16,-4 0-31 0,2 0-20 15,-5 1-18-15,-11-4-127 0,12 7-311 0,-3 2 139 16</inkml:trace>
  <inkml:trace contextRef="#ctx0" brushRef="#br0" timeOffset="35466.46">30146 6815 53 0,'0'0'159'16,"0"0"-13"-16,-2-4-9 0,2 4-9 0,0 0-11 16,0 0-16-16,0 0-6 0,2-5-7 0,-2 5-9 0,4-3-6 15,-4 3-8-15,8 0-3 0,-8 0-8 16,9-2 1-16,-9 2-12 0,10-1-3 0,-5 2-1 0,3-2-8 15,-2-2 1-15,4 2-1 0,-1 0-7 16,2 0-3-16,1 0 1 0,0 2-5 0,6-1-2 0,-3 1-2 16,2 0 1-16,4-1-5 0,0 4 1 0,-1-2-3 15,8 0 4-15,0 1 2 0,-8 1 6 0,8-2 1 16,1 2-5-16,-1 1 2 0,-1 1 0 0,-4-2 1 16,5 3-2-16,5 1 1 0,-2-1 2 0,-2-1-8 15,2 0 6-15,-1-1 1 0,0 1 1 0,0 0 2 16,-3-1 0-16,1-1 0 0,-1 5-2 0,-1-4-2 15,-5 0 1-15,-1 1 7 0,3-2 3 0,-4 1-7 16,2-2 2-16,-2 1-1 0,0 1-2 16,-6-3-3-16,5 3 1 0,-5-3-2 0,2 1-2 0,4 1-1 15,-2-1-3-15,-2 2 3 0,4 0-3 0,-6-1 1 16,5 2 0-16,-1-2-3 0,-1 2-3 0,3 0 4 16,-1 1-5-16,0-1 2 0,-1 2-2 0,8 1-2 15,-7 1-1-15,1-4 2 0,1 2-2 0,9 2 2 16,-5 1-1-16,3-1 7 0,-1 2-3 0,-2-2 1 15,-4-1 2-15,5 1-9 0,-1 2 1 0,-4-3 1 16,3 3 0-16,3 1-5 0,-9-3 3 0,8 4 3 16,-1-2-4-16,-6-4 1 0,1 3 2 0,6 2-2 15,0 0 3-15,-3 2 1 0,2-2-2 0,-5-2-4 16,7 3 5-16,-3 1 0 0,4 0-1 0,-3 1 2 16,4-2 1-16,-1 3-5 0,-4-3 0 0,3 4 0 15,-2 1 2-15,3-3-1 0,-2 2-1 0,0-1-2 16,-4 2 3-16,4 2 0 0,1-1-2 0,0-1-1 15,-2 2 5-15,1 0-1 0,0 0-3 0,-3 2-3 16,-2-2 2-16,-2 0 4 0,5-1-3 0,-7 0-3 16,1 1 2-16,-4-4 2 0,1-2 0 0,3 8 0 15,-3 1 2-15,1-2 2 0,-2 1-3 0,-3 0-1 16,1 2 26-16,1 0 36 0,4 0-2 0,-1 3-4 16,2 0-4-16,-1 1-6 0,-2-1-5 0,4 2 3 15,1 1-9-15,-1 2 0 0,5 10-7 0,-4-12 0 16,-2 1-9-16,5 15 6 0,-2-4-3 0,-4-12-4 15,-2 3-1-15,5 9-2 0,-6-8 1 0,-1-2 0 16,1 0 13-16,-3 0-1 0,2-1 0 0,-3-2 2 16,-2 0 1-16,0-3 5 0,-2 0-1 0,1-2-2 15,-4 3 5-15,-1-5 2 0,0-3 12 0,-1 4-7 16,0-5-2-16,0-1 1 0,0 2-1 0,0-2 5 16,-1 4-9-16,0-3-1 0,-2 5 4 0,2-5-3 15,-2 1-1-15,2 4 0 0,2 6-9 0,-1-5 1 16,4 4 4-16,-1-4-1 0,-2 2-7 0,4 0 2 15,-2 0 6-15,5 1 1 0,-1 1-5 0,2-1 8 16,4-2-3-16,-3 3-7 0,0 1-5 0,3 0 15 16,0-1-11-16,1-2 5 0,-2 0-24 0,1 1 19 15,3-4-4-15,0 3 18 0,-3-3-6 0,-3 0 5 16,0-6-4-16,-1-4-5 0,0 11-1 0,2-3 5 16,-3-5 1-16,1 1-5 0,0-1 3 0,-2 1-1 15,-2 1 4-15,1-1-3 0,-2 1-6 0,0-2-2 16,0 2-1-16,0-1 1 0,-3-1-1 0,3-1-5 15,-1-1-1-15,0 1 0 0,-3-16-9 0,4 27 3 0,-3-13-6 16,4 0 5-16,-5-14-3 0,2 26 3 16,2-10-4-16,-1-3 1 0,2 2 3 0,-3 0-10 15,1 1 7-15,-3-16-4 0,4 24 2 0,0-10-1 16,-4-14 1-16,5 28-7 0,-3-12 0 0,3-1 2 16,2-3 1-16,0 1 2 0,-7-13-1 0,11 23 2 15,-7-11-10-15,-4-12 4 0,10 22 3 0,-5-13-4 16,-5-9 0-16,9 21 0 0,-5-11 1 0,-4-10 5 15,9 19-6-15,-9-19 3 0,5 20-3 0,-5-20 3 16,5 18 0-16,-5-18-5 0,3 17 0 0,-3-17 0 16,1 14 3-16,-1-14 6 0,0 0-9 0,-1 22 5 0,1-22 1 15,0 0-1-15,-3 20-11 0,3-20-8 0,0 0-20 16,-1 17-21-16,1-17-26 0,0 0-40 16,-4 15-48-16,4-15-46 0,0 0-51 0,0 0-71 15,-9 18-335-15,9-18-731 0,0 0 323 0</inkml:trace>
  <inkml:trace contextRef="#ctx0" brushRef="#br0" timeOffset="35589.11">33377 10654 90 0,'0'0'369'15,"0"0"-3"-15,0 0-6 0,0 0 7 0,0 0-1 16,0 0-18-16,0 0-27 0,0 0-34 0,0 0-25 16,0 0-62-16,0 0-70 0,0 0-140 0,0 0-184 15,0 0-350-15,0 0-589 0,0 0 261 0</inkml:trace>
  <inkml:trace contextRef="#ctx0" brushRef="#br0" timeOffset="44551.89">31906 8786 138 0,'8'11'151'0,"-7"-7"-17"16,2-1-24-16,-1 5-32 0,3-5-56 0,-1 3-47 15,-3 4-77-15,3-1-110 0,0 1 49 0</inkml:trace>
  <inkml:trace contextRef="#ctx0" brushRef="#br0" timeOffset="45149.8">32685 10994 92 0,'0'0'160'15,"0"0"-22"-15,0 0-13 0,0 0-13 0,0 0-21 16,0 0-18-16,0 0-29 0,0 0-37 0,0 0-44 16,8 2-98-16,-8-2-145 0,0 0 65 0</inkml:trace>
  <inkml:trace contextRef="#ctx0" brushRef="#br0" timeOffset="46166.86">32641 10872 67 0,'0'0'112'0,"0"0"-18"16,0 0-24-16,0 0-40 0,0 0-45 0,-5 10-45 15,5-10-65-15,-4 4 29 0</inkml:trace>
  <inkml:trace contextRef="#ctx0" brushRef="#br0" timeOffset="46799.68">31791 12994 110 0,'0'0'216'0,"0"0"-24"16,-2-4-26-16,2 4-46 0,0 0-40 0,0 0-61 15,2-10-69-15,-2 8-93 0,3-1-154 0,-3 3 69 16</inkml:trace>
  <inkml:trace contextRef="#ctx0" brushRef="#br0" timeOffset="47832.98">32623 10744 56 0,'0'0'118'0,"0"0"-15"16,0 0-21-16,0 0-11 0,0 0-20 0,0 0-15 16,0 0-35-16,-8 5-88 0,3-1-94 0,0-2 43 15</inkml:trace>
  <inkml:trace contextRef="#ctx0" brushRef="#br0" timeOffset="58382.92">26027 10130 50 0,'-5'-4'130'16,"4"-1"-15"-16,-4 2 1 0,-2-3-15 0,2 4-10 16,0-4-2-16,0 2 4 0,-3-3-20 0,3 1-10 15,-5 0-5-15,1 0-3 0,0 0-5 0,-2 1-6 16,0-1-3-16,2 2 0 0,-3-1-6 0,0 3-4 15,-2-3-1-15,3 2-16 0,-6-1 6 0,2 0-7 16,-1 1-1-16,-3-2-2 0,0 4-3 0,6 0 7 16,-6 1-7-16,1-2-1 0,0 1 1 0,-3 1-14 15,4 1 5-15,-1 2 0 0,0-1 7 0,0 4-2 16,-2 0 3-16,3-1 3 0,-1 1-4 0,3 1-2 16,-7 1-5-16,6 2 2 0,-2-3 2 0,1 6 0 0,-1-2-4 15,2 3-7-15,0-1 1 0,-4 2 5 16,7-2-4-16,-1 3-3 0,4 1 4 0,-8 3 0 15,9-4-5-15,-4 1 7 0,3 1 5 0,-3 5-5 16,4-7-2-16,-3 7 5 0,5-5-3 0,1 0-2 0,-6 5-1 16,5-4 9-16,0-2 1 0,2 2 4 0,1 0-4 15,-1 0 2-15,4 6-1 0,-4 0 1 16,2-6 7-16,1 1-9 0,2 5 9 0,1 2-3 0,1-1-2 16,0 3-3-16,0-4-2 0,3 4 3 0,0-2-12 15,-1-1 2-15,0-1 4 0,4 0-1 0,-2 1 8 16,2-1-7-16,1 1 2 0,1-3 3 0,-2-3-4 15,-1-4 0-15,6 8 5 0,-1-2-6 0,-1-4 5 16,-2 0 5-16,6 1-9 0,-2-3 7 0,0-2 4 16,0-1-8-16,-2 1-3 0,5 0 4 0,3-4 0 15,-5 3-1-15,1-2 2 0,1-1-8 0,-2-1 5 16,2 0 3-16,-3-3 3 0,2 3-5 0,-2-6 5 16,1 2-10-16,0 1 7 0,3-4 3 0,0 3-3 15,-4-1 6-15,2-1-8 0,2-1 9 0,0-1-6 16,-2-1 1-16,2 1 4 0,2-2-5 0,-1 0-1 15,-3-1 4-15,3-1-2 0,0-1 1 0,1 2 0 16,-2-2 0-16,1 1-12 0,0-4 14 0,0 4-3 16,-1-2 1-16,2-2-5 0,-2 1 2 0,1 0 1 15,0-1 1-15,-3 0-3 0,2-4-1 0,-2 2-3 16,-2 0 5-16,4-1-6 0,-4-1 10 0,1-2-8 16,-2 1 5-16,1 0-5 0,0-1-2 0,-2 0 4 15,2-3 1-15,-4 3 6 0,0-1-2 0,0-1 3 0,1 1 4 16,-1-3 5-16,0 0-4 0,-4 0 0 0,4 1-1 15,-4-2 7-15,4-8-8 0,-1 2 1 0,-2 4 3 16,-2 1 0-16,1-9-3 0,-3 3 2 16,0-4 0-16,2 2-1 0,-1-1 1 0,-2 4 4 0,1-2-5 15,-2 1-2-15,-1 6-2 0,0 1 3 0,0-3-5 16,-1 1-1-16,1 1 1 0,0 0-2 0,-3 0-4 16,0 1-1-16,-4-1 0 0,2-2-1 0,1 3 1 15,-7-4 2-15,3 3 2 0,-1 1-4 0,-3-5 3 16,-2-1-3-16,-2 2-17 0,-2-1-13 0,-4 0-23 15,3 0-57-15,-3 3-57 0,-4-2-131 0,-4 3-318 16,-1 0 141-16</inkml:trace>
  <inkml:trace contextRef="#ctx0" brushRef="#br0" timeOffset="59750.09">28385 6856 88 0,'-4'-9'102'0,"-1"-1"-14"15,2 3-14-15,0-2 4 0,-3 0-6 0,0-1-7 16,-4 1-1-16,3-2-8 0,0 0-3 0,-4 4-5 16,0-4-13-16,1 4-2 0,0-3 5 0,-1 4-14 0,-4-4-8 15,-2 3-5-15,0 0-8 0,0 0-4 16,-2 1 5-16,0 1-11 0,-3 1 4 0,2-2-1 16,-7-3 0-16,4 5 3 0,-4-1-7 0,-1-1 7 15,0 5-9-15,-3-2-2 0,1 0-3 0,0 2 2 16,1 2-7-16,-2 2 0 0,0 0-9 0,1 1-10 15,-2 0-17-15,0 0-63 0,-1 2-128 0,-3 1 57 16</inkml:trace>
  <inkml:trace contextRef="#ctx0" brushRef="#br0" timeOffset="62586.16">25318 9561 90 0,'-17'26'169'0,"2"1"-7"15,0-1-9-15,-3 1-4 0,5 1-9 0,-4 0-5 16,3 3-4-16,-1 2-6 0,1-1-9 0,-9 11-7 16,5-11-9-16,-5 15-10 0,1-2-8 0,7-13-9 15,-7 9-7-15,6-8-6 0,-6 10-7 0,7-10-8 16,-6 8-1-16,6-8-2 0,-3 11-3 0,5-11-7 16,3-1-1-16,-2 1-2 0,3 2-6 0,3-3-5 15,-3 3 0-15,4 0 2 0,-1 11-4 0,0-12-4 16,5 1 6-16,1 9-4 0,0-9-1 0,0-1-2 15,5 1-3-15,-1 0-2 0,0 11-4 0,1-12 6 16,5 14 0-16,-1-3-3 0,-1-9 0 0,-3-3-2 16,8 14 0-16,-7-12 4 0,6 9-10 0,-6-8 9 0,2-2-6 15,0-1 2-15,-3 2-2 0,0 12 0 16,0-12 3-16,1 0-3 0,-2 12 4 0,2-2 1 16,0-11-2-16,-5-2-3 0,3 2-5 0,3 12 5 15,-2-11 0-15,1 0 1 0,-3 0 0 0,1 0 0 0,3 0-2 16,-1-2 1-16,-1-2-1 0,0 3 1 0,4 14 0 15,-5-19-2-15,2 3 3 0,-1-3-2 16,1 3 7-16,-3 1-7 0,3 1 0 0,0-3 0 0,0-1-1 16,3 1-4-16,-4 2 7 0,3-2 2 0,2 0-2 15,-2-1-2-15,2-4 0 0,2 2 1 0,-2 1 2 16,4-3-5-16,3-2 1 0,-1-1 1 0,3 0 3 16,0-1-3-16,3 0-1 0,3 0 3 0,0-2 0 15,-1-1-2-15,6 1 4 0,0-2-3 0,0 1-3 16,0 0 6-16,1 1-2 0,2-2-1 0,-1 3-1 15,4-3 2-15,8 4 2 0,-12-5-1 0,-3 3-2 16,8-4 0-16,-5 4 2 0,1-5 3 0,0 4 3 16,-2-1 1-16,2 2 5 0,-1-3 5 0,-4 2-1 15,3-2 2-15,-3 2 1 0,4 1 4 0,-3 0 3 16,1-2 0-16,-1 3 7 0,-3-2 1 0,2-1-3 16,0 1-2-16,-2 0 3 0,-2 3 0 0,3-2 4 15,-3-2-3-15,-1 6 4 0,-2-4 3 0,1 0-5 16,-5 2 0-16,2-1-6 0,-6-5-4 0,6 4-3 15,-8-4-2-15,0-1-2 0,-3-2 3 0,-1 2-7 16,2 0-4-16,1-2 4 0,-3 1 0 0,2 0-2 0,-1 1-4 16,-1-2-1-16,2-1 4 0,1 1-4 15,2-2 2-15,-1 2-2 0,3-2-1 0,-2 1 2 16,2-3-3-16,4-2 1 0,1 2-1 0,-2-2-5 16,0-1 3-16,4-1 1 0,-1 0-3 0,2-1 2 15,-1 0-1-15,2-4-2 0,6 4 1 0,-2-1-5 16,-7 0 2-16,1 5 5 0,-1-7-2 0,3-1 0 15,-2 2-3-15,-1 0-1 0,8 0 1 0,-9 1 2 16,-1 2-2-16,0-1-2 0,-5-2 2 0,2 0 0 0,1 2 1 16,1 2-1-16,-4-2-4 0,0-3 5 15,0 1-1-15,0 4-1 0,-1-1 3 0,1 0-3 16,-1 0 1-16,-1-3-1 0,-2 3 1 0,3-1 3 16,-1-1-3-16,-1 2 2 0,4-2 2 0,-3 0-5 0,-1-1 2 15,1 3-7-15,1-1 8 0,-2-2-1 0,0-1-1 16,2 3-3-16,-2 1 7 0,-1-2-3 0,3 0 0 15,0 0-4-15,-1-2 3 0,-2 2 0 0,2 0-8 16,-3 1 7-16,-1-1-1 0,1-2-1 0,0 1-4 16,-1 0 0-16,-2 0 8 0,3 0-7 0,-3 0-2 15,3 2 1-15,-2 0-1 0,-2-2-1 0,1 0 5 16,-1 2 0-16,2-2 1 0,-3 4-3 0,1-3 4 16,-2 0-1-16,1 1 0 0,1 1 9 0,-2-1-9 15,1-2 0-15,-2 2 0 0,2 0 2 0,-2 0 5 16,2 0-5-16,-1-1 3 0,-1 3 1 0,2 0-2 15,-1-2 2-15,1-1-3 0,0 1 1 0,-1 1 3 16,2 0-6-16,0-1 0 0,-2 0-1 0,1-1 3 16,1 2 6-16,0 0-7 0,-2-1 1 0,3 0 2 15,-2-1-6-15,1 1 6 0,-2-2 6 0,2 2-2 16,0-1-1-16,2-1 1 0,-1 1 2 0,-1 0-3 16,1 1 8-16,-1 0-8 0,1-2 7 0,0 0-1 15,2 3 5-15,-1-2-5 0,-3 2 4 0,1-3-1 16,2 0 6-16,0 1-6 0,-2 0-3 0,1 2 3 15,3-1-5-15,-3-3 0 0,0 0-1 0,1 2-2 16,2-1 3-16,-3-1-4 0,2 0 6 0,0 3-4 16,-3-3 0-16,4 1-2 0,-4 0 1 0,4 0 12 15,-1-1-13-15,-2 1 6 0,0-1 2 0,0 1 5 16,1 0 1-16,-1 1-2 0,1-2 4 0,-2 2 4 16,-4-3-5-16,10 1 5 0,-5 0-6 0,-1 0 6 0,2 0-5 15,-1 2-1-15,1-2-8 0,-1 1 0 16,1-2 2-16,-1 1-5 0,0 1 1 0,0-1-1 15,3 0 3-15,-8-1-6 0,9 0 3 0,-4 0-3 16,-5 0 0-16,13 2 3 0,-8-2-2 0,2-2 5 0,-1 1-2 16,-6 1 3-16,11-1-5 0,-4-1 7 0,-1 1-8 15,-2 0 3-15,-4 1-9 0,14-1 5 16,-9 0 1-16,-2-2-3 0,2 2 0 0,1 0 11 16,1-1-15-16,-1-1-3 0,-1 2-1 0,2-2 1 15,0 1 7-15,5-3-18 0,-7 3 1 0,1-1 0 0,4-6-9 16,-1 3-2-16,0-2 22 0,0 1-25 15,5-5 4-15,-5 5-1 0,5-5 1 0,-3-1 1 16,4-2 1-16,0 0-1 0,-2 1 4 0,1-2 5 0,0 2-1 16,4-6 9-16,-5 5-8 0,1-1-1 0,-1 1 3 15,1 0 0-15,-2 1 10 0,1 1-10 0,1-1 0 16,-3 1 5-16,1 0 1 0,1 1 3 0,-4 0 0 16,2-2 3-16,0-1 9 0,-6 3-14 0,5-2 4 15,-1-2-4-15,0 1 2 0,-4-4 3 0,5-6-3 16,-3 0 0-16,-1-2 5 0,1-5-7 0,-1 5-17 15,0-19-9-15,-2 14-10 0,-1-4-14 0,-2 1-6 16,0 0 4-16,-3 1 3 0,-2-1 4 0,1 3 2 16,-4 2 8-16,2 3-5 0,-3 2 7 0,1-2 0 15,0 0 5-15,-3 2 5 0,2 9 4 0,-1-2 0 16,-4-7 2-16,4 9 7 0,0-4-2 0,-5-3 0 16,3 0 3-16,-1-2 2 0,-1 3 2 0,1-2-1 15,-1-2-1-15,5 0 3 0,-3 1-3 0,2-3 4 16,0 1-5-16,-2-4 4 0,0 1-2 0,2 1 2 15,-1-3-1-15,0 5 1 0,-2-1 2 0,3 3-2 16,-1-3 3-16,2 3 0 0,-1-2 1 0,-2 3 1 16,3 6 0-16,-3-5 2 0,4 5 1 0,-3-6-3 15,-1 3 7-15,3 4 2 0,0-1-4 0,-5-6 3 16,8 6 1-16,-2-9-3 0,-1 10 1 0,2-8 2 16,1-2 4-16,-2 1-4 0,3 7-1 0,-2-10 2 15,3 1-3-15,2-4-1 0,-4 1 0 0,2-2 0 16,2 0-2-16,-1-2 0 0,-2 0-1 0,1-1 2 15,3 3 0-15,-2-1-9 0,-1-12 1 0,2 12 4 16,-2-2 0-16,3 2-1 0,-2 1-2 0,3 0-3 16,0 1 6-16,2-2-2 0,-3 2 0 0,1-2 4 15,3 3 4-15,-3-3-6 0,4 2 3 0,-1 1-3 0,4-2 1 16,2-3-1-16,-2 0-1 0,-1 3-2 16,2-1 7-16,3-13-5 0,-7 13 0 0,1 1-1 15,3 2 7-15,-1-15-4 0,-4 15-4 0,2-1 6 16,-1 0-2-16,-3 0 1 0,4 2-5 0,-5 0 6 0,4 1-2 15,-1 0 0-15,-1 2 1 0,-1-1 0 16,2 2 1-16,-3-2-4 0,3 3 3 0,0 0 1 16,2-2-3-16,-2-1 3 0,4 3 2 0,-4-3-4 15,1-3 1-15,1 3-1 0,2 0 1 0,-3-3-1 0,3-1 1 16,-3-2 0-16,1 3-3 0,-1-3-1 0,0 0 3 16,2-14-10-16,-2 15 4 0,0-2-4 15,-2-12-5-15,-2 10 0 0,1 3 4 0,-2-2-4 16,-2-12 0-16,1 15 0 0,-1-2 3 0,0-1 2 0,2 1 0 15,-1-1 1-15,-2 1 4 0,2-12-1 0,2 15 1 16,0 0-1-16,3-1-1 0,4 3 5 16,-2 3 4-16,2-1-3 0,1-3 7 0,2 5-1 15,1-1 0-15,2 2 0 0,-1-1-1 0,-1 4 2 0,6-1-2 16,-5 1-1-16,2 6 1 0,3-4-2 0,-4 5 1 16,-1-1 0-16,5-4-1 0,-4 6-2 0,0 2 0 15,0-2 6-15,3 1-4 0,-3 0 1 0,0 0 0 16,1-3-3-16,-1 1 4 0,0 3-2 0,0-2-1 15,-2 1-1-15,1-1 2 0,1 1-1 0,-3-2 0 16,3 2 1-16,-3-1-3 0,-1-1 0 0,1-1 2 16,-4 1 1-16,-1-2-1 0,-1 1-2 0,-1-1 3 15,0 0-4-15,-7-1 7 0,3-1-3 0,-2 0 0 16,-3 0 0-16,-1-1-2 0,0 0 0 0,-2-6 2 16,0 2-5-16,0 1 5 0,3 4 0 0,-4-8-6 15,-1 2 9-15,2-1-1 0,1 7-4 0,1-4 3 16,-3-1-3-16,5 5 0 0,-1 1 2 0,1-3-2 15,0-4-3-15,-1 1-5 0,-1 0-4 0,2 6 3 16,3-2-1-16,-2-1-2 0,2-4 6 0,-2 6-2 16,3 0-6-16,-1-2-14 0,1-4-11 0,0 7 3 15,0-1-7-15,0-1 2 0,4 1-1 0,-3-2 8 16,2 3 6-16,-2 0-8 0,3-3 11 0,1 5 4 16,-4 1-6-16,3-1 8 0,-3 5-7 0,3-2-2 15,-1-2 2-15,-3 3-4 0,1 0-6 0,-2 0 6 16,-2-5 3-16,2 5-6 0,-3 0 12 0,3-1-5 15,-2-2-4-15,-3 2 2 0,2-2 5 0,0-3-2 16,-1 6-2-16,1-4 3 0,-1 2 1 0,1 2 2 16,-6-4-3-16,5 1-1 0,-3-1 9 0,1-1 1 15,-2 1-4-15,1 0 1 0,-1 0 3 0,0 0-3 16,-1 1-28-16,1 1 4 0,-1 0-2 0,1 0-31 16,-1 1-94-16,-2 0-186 0,5-1 82 0</inkml:trace>
  <inkml:trace contextRef="#ctx0" brushRef="#br0" timeOffset="71335.2">5919 12438 68 0,'-10'-5'308'0,"1"-1"3"0,-1 1-5 16,5 2 3-16,0-1 4 0,-2 2-4 0,6-1 3 0,-5-2-8 15,3 4-8-15,3 1-10 0,-2-3-14 0,2 3-7 16,0 0 2-16,0 0-1 0,0 0-8 16,0 0-6-16,2 12-16 0,3-6-8 0,-1 1-18 15,0 3-17-15,0-1-5 0,1 3-19 0,1 4-16 0,3-2-10 16,-1 2-13-16,2-2-17 0,1 1-2 0,3-1-14 16,7 3-9-16,-7-5-7 0,5-1-7 0,-1-3-2 15,5 4-12-15,-1-3-7 0,-3-2-2 16,9-1-4-16,0-1-7 0,2-1-3 0,-2-4-3 0,1-2-4 15,2-2-5-15,-2-1 5 0,2-2 2 0,1-3-9 16,-4 2 8-16,1-5 3 0,1-2 3 0,-1 5-10 16,-1-2 13-16,-1 1-3 0,0 1 10 0,0 2-2 15,-7 1 3-15,-1 2 0 0,-1 3-7 0,-4 1-2 16,0-1-4-16,-2 4-9 0,3 1 13 0,-3 1-13 16,-1 1 0-16,5 6-4 0,-3-1 7 0,-1 4-6 15,1 0-2-15,3-1-1 0,-3-1-20 0,3 2 0 16,-2-2 0-16,1 2 0 0,-1-3 0 0,3 3 0 15,-1-4 0-15,2-1 0 0,4-1 0 0,-3-3 0 16,8 0 0-16,-4-2 0 0,6-3 0 0,-1-4 0 16,3 0 0-16,-3-2 0 0,3-2 0 0,-2-3 0 15,2 0 0-15,0-2 0 0,0-3 0 0,0 2 0 16,-3 2 0-16,-1 0 0 0,0 3 0 0,3 0 0 16,-9 4 0-16,1 2 0 0,-4 0 0 0,2 3 0 0,1 3 0 15,-5-2 0-15,6 2 0 0,-4 3 0 16,-3 3 0-16,6-2 0 0,-6 2 0 0,4 0 0 15,-3-2 0-15,0 4 0 0,1-1 0 0,2-1 0 0,0 1 0 16,-1-3 0-16,1 0 0 0,3 0 0 16,5-1 0-16,-7-2 0 0,3-1 0 0,-2-1 0 15,2-4 0-15,3 0 0 0,5-2 0 0,-4-1 0 0,1-2 0 16,-1-1 0-16,1-1 0 0,1-3 0 0,-2-1 0 16,3 3 0-16,-1-1 0 0,-1-1 0 0,-1 1 0 15,1 2 0-15,-8 2 0 0,-3 2 0 0,2-1 0 16,-2 2 0-16,-3 0 0 0,0 2 0 0,-1 1 0 15,-3 1 0-15,0-1 0 0,0 2 0 0,2 0 0 16,-3 0 0-16,0 0 0 0,-3 0 0 0,2 2 0 16,-3-1 0-16,8 0 0 0,-8 1 0 0,4 0 0 15,0 0 0-15,0-3 0 0,-1 1 0 0,2 0 0 16,-1-1 0-16,-3 2 0 0,3-4 0 0,-3 0 0 16,-2 1 0-16,4-1-15 0,-4-1-486 0,-2-1-110 15,-2 0-567-15,0 4-1275 0,0-6 564 0</inkml:trace>
  <inkml:trace contextRef="#ctx0" brushRef="#br0" timeOffset="76715.97">9434 11440 174 0,'0'0'438'0,"0"0"12"0,0 0 11 0,-5 2 9 0,5-2-8 16,0 0-6-16,0 0-3 0,0 0-18 0,0 0-2 16,7 7-13-16,-3-5-13 0,1 3-18 0,-2 1-12 15,-1 3-13-15,3 1-20 0,3 7-18 0,-4 1-25 16,1 1-25-16,0 9-23 0,-1-1-26 0,1 4-20 15,-1-4-139-15,0-2-68 0,-2 3 0 0,6-4 0 16,-7-5 0-16,3-2 0 0,5-4 0 0,-4-1 0 16,3-2 0-16,5-4 0 0,1-4 0 0,5-1 0 15,8-5 0-15,2-6 0 0,2-3 0 0,2-1 0 16,12-11 0-16,-2-1 0 0,-2-3 0 0,0-2 0 0,2 1 0 16,2-3 0-16,-1 4 0 0,-5-3 0 15,-9 8 0-15,0 4 0 0,2 1 0 0,-5 1 0 0,1 5 0 16,-1-1 0-16,-9 7 0 0,0-2 0 15,-1 4 0-15,0 0 0 0,-4 2 0 0,-1 0 0 0,-1 3 0 16,-1 0 0-16,-1 0 0 0,-4-3 0 0,3 3 0 16,-8 0 0-16,9 3 0 0,-4-2 0 0,-5-1 0 15,5 3 0-15,-5-3 0 0,4 3 0 0,-4-3 0 16,1 6 0-16,-2-3 0 0,1 2 0 0,-3-1 0 16,2 1 0-16,-9 6-167 0,2-2-1171 0,3 5-1449 15,-11 6 641-15</inkml:trace>
  <inkml:trace contextRef="#ctx0" brushRef="#br0" timeOffset="86532.68">8295 14026 257 0,'3'-1'311'0,"-3"1"-10"0,7-3 0 16,-7 3-14-16,4-2-21 0,0 0-31 0,-4 2-22 0,8-2-24 15,-4-1-18-15,-4 3-18 0,7 0-20 0,-7 0-28 16,6-1-35-16,-6 1-35 0,0 0-40 0,9 1-53 16,-6 1-71-16,2-1-83 0,-2 3-226 15,-1-2-473-15,-2-2 209 0</inkml:trace>
  <inkml:trace contextRef="#ctx0" brushRef="#br0" timeOffset="87782.43">18365 14180 28 0,'-8'-7'380'0,"-3"2"10"0,1-1 2 0,1-1-2 16,-1 2-10-16,1-1-4 0,3 1-13 15,1 2 2-15,0-1-13 0,1 0-12 0,0 2-8 16,0-2 9-16,4 4-23 0,-6-3-23 0,6 3-38 16,1-5-12-16,7 1-9 0,3 2-19 0,9-2-14 0,14 1-20 15,4-1-12-15,17 1-16 0,3 2-8 0,4 0-13 16,3-1-20-16,3 1-8 0,24 2-15 16,0 2-7-16,-28-2-4 0,1-2-8 0,-1-2-9 0,3 7-5 15,0-5-4-15,-13 1-13 0,1-1-19 0,-3-1-5 16,-16 1-14-16,-3-2-18 0,-5 1-17 0,-7 0-13 15,-7-1-22-15,-4 1-29 0,-1-1-50 16,-4 1-64-16,-2-2-67 0,-3 2-67 0,-8-2-57 0,-6-1-64 16,-3-1-66-16,-12 3-330 0,-4-3-933 0,-2 0 412 15</inkml:trace>
  <inkml:trace contextRef="#ctx0" brushRef="#br0" timeOffset="88016.64">18352 14022 3421 0,'-39'0'278'0,"1"2"-112"0,6 0-59 0,10-1 17 16,6 1 27-16,4-1 29 0,-1-2 20 16,8 2 9-16,1-1-11 0,4 0 5 0,0 0-6 0,22 3-8 15,6 1-14-15,9-3-23 0,13 1 1 0,5 0-7 16,4-1-12-16,1 0-16 0,1 2-13 0,6-1-10 16,-2-3-6-16,-1 1-19 0,0 0-23 0,-3 1-25 15,-6-1-28-15,-3 0-26 0,-16 0-34 0,-4-1-32 16,-4 1-37-16,-10 0-21 0,-5-1-21 0,0-2-45 15,-8 3-54-15,-4-1-48 0,-1 1-65 0,0 0-63 16,-32 1-314-16,4 4-831 0,-8-3 368 0</inkml:trace>
  <inkml:trace contextRef="#ctx0" brushRef="#br0" timeOffset="89332.55">8114 15174 270 0,'-3'-5'385'0,"1"0"10"0,0 0-5 0,2-2-2 15,2 0-12-15,0-1-3 0,-1 3-11 0,3-1-4 16,-3 1-12-16,2-1-9 0,1 1-12 0,-3 2-24 15,0-1-28-15,-1 4-15 0,4-5-25 0,-3 2-19 16,-1 3-14-16,0 0-18 0,0 0-5 0,11 8-15 16,-9-2-8-16,3-2-18 0,2 6-8 0,-1-1-14 15,3 2-10-15,5 2-6 0,0-4-12 0,13 5-3 16,0-1-10-16,6-6-4 0,3 0-5 16,1-4-11-16,5 0-2 0,12-3-12 0,-3-1 6 0,0-2-3 15,1-1 10-15,1-3-8 0,-2-2 3 0,-15 1 6 16,2-1 2-16,-1-1-14 0,-1-4 21 0,-3 4 4 15,-1-2-7-15,0-3 0 0,-4 3-50 0,-9 2-9 16,-1 4 0-16,0-1 0 0,-8 1 0 0,3 3 0 16,0-1 0-16,-3 4 0 0,2 0 0 0,-1 6 0 15,-2-1 0-15,5 1 0 0,3 3 0 0,-1 5 0 16,0-4 0-16,5 5 0 0,-4-3 0 0,7 5 0 16,1-4 0-16,0 0 0 0,3-2 0 0,-3 0 0 15,5-3 0-15,-2-1 0 0,1-1 0 0,1-6 0 16,-2 1 0-16,4-2 0 0,0-2 0 0,-2-2 0 15,2-1 0-15,-2-3 0 0,0 0 0 0,-1-1 0 16,-2-1 0-16,0-3 0 0,2 1 0 0,-4-2 0 16,-1 0 0-16,-1 2 0 0,-7 3 0 0,2 2 0 15,-3 0 0-15,2 4 0 0,-6 0 0 0,0 3 0 16,-1 0 0-16,0 3 0 0,-1-1 0 0,4 5 0 0,1 1 0 16,3 1 0-16,-2 0 0 0,-1 2 0 0,4-1 0 15,0 2 0-15,6 4 0 0,0-2 0 0,-5-6 0 16,8 2 0-16,-1-1 0 0,2-1 0 15,-1-1 0-15,1-4 0 0,0 1 0 0,1-4 0 16,2 1 0-16,-3-2 0 0,6 0 0 0,-4-1 0 0,1 0 0 16,2-4 0-16,-1 1 0 0,0-2 0 15,-1 3 0-15,1-3 0 0,3 3 0 0,-5 2 0 16,1 1 0-16,-1-1 0 0,-3 2 0 0,1 2 0 16,0-1 0-16,-1 5 0 0,2-2 0 0,-2 2 0 0,-5 1 0 15,6-1 0-15,-1 3 0 0,5-1 0 0,-4-3 0 16,4 3 0-16,0 0 0 0,3-2 0 0,0-1 0 15,2 1 0-15,-1-3 0 0,1 3 0 0,2-4 0 16,-4 0 0-16,6-2 0 0,-1 1 0 16,-3-1 0-16,0-5 0 0,-3 5 0 0,0-4 0 0,0-3 0 15,-2 2 0-15,-1-4 0 0,-3-1 0 0,-5 1 0 16,-4 1 0-16,-1 0 0 0,-7 1-367 0,-3 0-285 16,2 1-544-16,-3-2-1294 0,-1 3 572 0</inkml:trace>
  <inkml:trace contextRef="#ctx0" brushRef="#br0" timeOffset="90716.07">3013 16177 410 0,'5'-7'430'0,"-1"3"3"15,0 0-10-15,1 0-21 0,-5-1-26 0,5 3-36 16,0 1-30-16,-5 1-16 0,8 0-11 0,-8 0-11 16,13 5-19-16,-7 2-18 0,2-1-21 0,-1 3-15 15,2 1-11-15,3 3-22 0,1-1-2 0,2 1-10 16,0 0-9-16,8 1-9 0,-5-3-5 0,4 3-8 16,-3-6-4-16,12 3-3 0,-1-6-7 0,1 0 3 15,2 1-4-15,3-5-8 0,1-5-3 0,3 1-11 16,-3-1-3-16,1-2-4 0,2-1-9 0,-2-2-4 15,-1 0 1-15,1 0-1 0,-2 0 0 0,1-2-4 16,-3 0-6-16,0 0 0 0,-6 3-12 0,2 2-1 16,-3 1 4-16,-8 3-12 0,1 1-5 0,1 3-6 15,-1 0-5-15,-1 2-2 0,-1 3-5 0,-3-1 7 16,2 1-7-16,2 3 0 0,-2-2-4 0,-2 2-1 16,2-1 2-16,1 3-3 0,-3-2 2 0,4 1 7 15,-1-4-7-15,1 2-4 0,4-3 6 0,1 2-5 16,7-2 8-16,-3-2 2 0,3-3-6 0,-1-1-1 15,1 0 1-15,1-3 2 0,1-1 2 0,3-1-6 16,-4-4 3-16,-2 2-15 0,-1-2 17 0,3-3-7 16,-4 0 5-16,4-2-3 0,1 3 5 0,-2-3-15 15,0 3 9-15,-2 4 7 0,-1 0-9 0,-11 3-5 16,3 3-4-16,-1-1 5 0,-2 1-5 0,-3 2 3 16,-1 2 9-16,-3 1-4 0,4 2 5 0,0 2-5 15,0 2 3-15,-1 1-4 0,1-4 8 0,-1 5 0 16,2-1-13-16,0-1 12 0,2 1-9 0,-3-3 0 15,5 1 0-15,-2-2 0 0,2 2 0 0,3-6 0 16,0 2 0-16,6 0 0 0,0-4 0 0,0 2 0 16,1-4 0-16,1 1 0 0,0-4 0 0,-3 1 0 15,4-1 0-15,-4-3 0 0,1-1 0 0,-3 1 0 16,-3 0 0-16,4-2 0 0,-1-5 0 0,-8 7-56 16,2 0-103-16,-6-1-81 0,2 1-100 0,-6 4-156 15,0-2-654-15,2 0-1247 0,-4 1 552 0</inkml:trace>
  <inkml:trace contextRef="#ctx0" brushRef="#br0" timeOffset="90882.98">5945 16390 512 0,'-4'-3'519'0,"-1"2"-24"0,1-1-40 16,4 2-47-16,-9-3-61 0,7 1-91 0,-2-2-128 15,4 4-179-15,-3-5-239 0,3 5-174 0,0 0-502 16,0 0 223-16</inkml:trace>
  <inkml:trace contextRef="#ctx0" brushRef="#br0" timeOffset="95335.59">23727 12704 71 0,'-13'-4'288'0,"0"-1"-5"0,2-1-9 0,-1 1-11 16,1 1-13-16,2-1-13 0,-1 1-9 0,3 0-16 15,1-2 12-15,1 4-18 0,-3 0 2 0,4-2-10 16,4 0 5-16,-5 1 3 0,5 3-11 0,-1-5-13 15,-2 3-15-15,3 2-19 0,4-8-10 0,1 6-12 16,0 1-13-16,8-1-7 0,5 0-6 0,2 4-7 16,10 0-6-16,3 0-11 0,4 1-9 0,0 1-7 15,5 0-8-15,10 1 2 0,-1 3-8 0,-12-3-5 16,12 4-6-16,1-5-1 0,-13-1-7 0,-1-1-1 16,0 1 2-16,0 0-4 0,-4-2-6 0,0-1 5 0,-4-1-7 15,-4-2 1-15,-6 2 3 0,1-1-9 0,-6-3 1 16,4 1-1-16,-8 1 0 0,1-2 5 15,-3 0 5-15,3-3 2 0,-6 2-3 0,2-2 0 0,-3 3 3 16,1-2-3-16,-2 0 2 0,0 1 10 0,2 3 0 16,-3-2-1-16,-2 3 1 0,3-2-7 0,-4 4-7 15,1-4-1-15,-1 4 0 0,0 0-5 16,0 0-5-16,4 10 4 0,-4-3-1 0,0 3-2 0,0 8 1 16,1-1 2-16,1 8 3 0,-2 1 3 0,1 2 3 15,-2 0 5-15,1 5 1 0,1 2 2 0,-1 0-3 16,3 14-5-16,0 1 8 0,0 5-1 0,1 1-4 15,-2 1-3-15,2 3 1 0,4 21-4 0,-3-22-4 16,0 1-1-16,3 22 1 0,-2-24-1 0,0 0 0 16,0 27-2-16,-1-27 1 0,0 1-2 0,-3 0-1 15,3 0-1-15,1 3 0 0,1-5-3 0,-2 2 2 16,-1-4-2-16,2-1-1 0,-3 0 2 0,2-4-4 16,-1 0-1-16,1-1 2 0,-1-14-2 0,-3 10 2 15,7-10 1-15,-7 1 1 0,4 0-2 0,-1-3-2 16,1-1 2-16,2-1 28 0,-1 1-2 0,2-1-6 15,-2-4-3-15,1-3 2 0,-1 1-5 0,3 1-3 0,-4-1 0 16,-1-6-10-16,0-1 8 0,0-1 2 16,2 0-6-16,-2 0 2 0,-1-2-2 0,0-3 1 15,-2 0-1-15,-1 0-2 0,2 1 0 0,-5-3-1 16,2 1-1-16,-1-2 2 0,0-2 0 0,-3 2-4 16,1 0 4-16,-2 0-3 0,-3-1-1 0,-5 2 8 15,1-2-9-15,-6 0 1 0,-11-1 4 0,2 1 0 16,-4 0 4-16,-2-3 0 0,-3 0 4 0,-2-1 21 15,-16 2-6-15,-1-4 0 0,-3-1-4 0,-2 1-1 16,-2-2 0-16,2 0-3 0,-3-2 2 0,0 2-3 0,0 3-2 16,0 0-2-16,-1-1 2 0,5-1-11 15,0 3 3-15,4-1 2 0,19 3-9 0,4-1-29 16,3 1-33-16,7 2-45 0,8-3-62 0,5-1-82 16,3-1-108-16,9 1-147 0,-2-4-423 0,16 6-1004 15,2-5 446-15</inkml:trace>
  <inkml:trace contextRef="#ctx0" brushRef="#br0" timeOffset="95466.93">24294 15291 407 0,'0'-3'391'0,"0"3"-66"16,0-9-73-16,0 5-93 0,0 4-139 0,-2-7-158 15,2 2-98-15,0 1-256 0,0 4 113 0</inkml:trace>
  <inkml:trace contextRef="#ctx0" brushRef="#br0" timeOffset="96983.5">27410 15835 253 0,'3'5'318'0,"-3"-5"-8"0,1 3-15 16,-1-3-5-16,0 0 7 0,1 3-3 0,-1-3 0 15,0 0-1-15,0 0-4 0,0 0-12 0,0 0-15 16,0 0-17-16,0 0-10 0,4 4-14 0,-4-4-11 15,0 4-6-15,0-4-12 0,3 5-15 0,-2-1-12 16,0-1-10-16,3 1-8 0,-2 2-13 0,4-1-9 16,-1 1-7-16,4 0-12 0,0 1-6 0,2 0-2 15,6-1-10-15,-1 0-3 0,5-1-11 0,7 0-1 16,-2 0 4-16,2-5-7 0,0 0 1 0,4-2-1 16,-2 1 0-16,1-3 0 0,1 0-4 0,-2-2-3 15,0-3-4-15,2 0-3 0,1 0 1 0,-6 2-2 16,1-1 11-16,-5 2 1 0,-1 1 0 0,-12 2 5 15,12-2-6-15,-4 3 12 0,-2 1-12 0,-1 1-2 16,-2 0-2-16,0 0-7 0,1 2-3 0,-3 1-8 16,0 1-4-16,3-1-6 0,-5 2 3 0,1 0-10 15,4 1-5-15,2 2 4 0,-5-2-3 0,6-1-8 16,1-1-15-16,0-1 0 0,1-1 0 0,1 0 0 16,1-2 0-16,0 0 0 0,8-4 0 0,-8 1 0 15,1-1 0-15,-3-2 0 0,11-2 0 0,-10 1 0 16,6-4 0-16,-5 1 0 0,4-2 0 0,1-3 0 15,-9 9 0-15,2-6 0 0,0 3 0 0,-1-1 0 16,0 3 0-16,-6 1 0 0,0 2 0 0,0 1 0 16,-2 1 0-16,2-1 0 0,-5 3 0 0,4 0 0 15,-4 3 0-15,3 0 0 0,-1 2 0 0,-1 1 0 16,0 1 0-16,1-1 0 0,-2 1 0 0,2 2 0 16,0-1 0-16,8-1 0 0,-6-1 0 0,2 3 0 15,2-4 0-15,-2 0 0 0,5-2 0 0,-5-2 0 16,6 1 0-16,-2-2 0 0,0 0 0 0,2-5 0 15,0 2 0-15,1 0 0 0,-5-3 0 0,3-2 0 16,0 1 0-16,3-4 0 0,-6 4 0 0,9-7 0 16,-7 4 0-16,0 2 0 0,4-2 0 0,-7 3 0 15,4 0 0-15,-4 2 0 0,-4 0 0 0,-1 3 0 16,3-1 0-16,-3 2 0 0,-3 0 0 0,1 1 0 16,-1 1 0-16,-6-1 0 0,10 4 0 0,-5-2 0 15,0 0 0-15,-1 1 0 0,1 1 0 0,-1-1 0 0,3 1 0 16,-4-2 0-16,3 0 0 0,-4 1 0 15,3 1 0-15,-2-2 0 0,-3-2 0 0,5 2 0 16,-1-1 0-16,-4-1 0 0,3 4 0 0,-3-4 0 16,0 0 0-16,11 0 0 0,-11 0 0 0,6-2 0 15,-6 2 0-15,12-3 0 0,-7 1 0 0,-3 0 0 16,3 0 0-16,1-3 0 0,-2 3 0 0,-1-2 0 16,2 3 0-16,-1-1 0 0,-4 2-53 0,0 0-123 15,3-5-49-15,-3 5-69 0,2-2-74 0,-2 2-96 16,0 0-113-16,0 0-429 0,-17-4-1089 0,7 0 481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49:48.905"/>
    </inkml:context>
    <inkml:brush xml:id="br0">
      <inkml:brushProperty name="width" value="0.05292" units="cm"/>
      <inkml:brushProperty name="height" value="0.05292" units="cm"/>
      <inkml:brushProperty name="color" value="#7030A0"/>
    </inkml:brush>
  </inkml:definitions>
  <inkml:trace contextRef="#ctx0" brushRef="#br0">28440 7810 9 0,'0'0'67'0,"0"0"-13"0,0 0-6 0,0 0-10 0,3 3-4 16,-3-3-11-16,0 0-1 0,0 0-13 0,0 0 4 15,0 0 2-15,0 0-1 0,0 0 2 16,0 0-7-16,0 0-6 0,0 0 11 0,0 0-5 16,0 0-5-16,0 0 2 0,0 0 9 0,0 0 0 15,0 0-5-15,-12 1 1 0,12-1 4 0,0 0-6 0,-6 1 2 16,6-1 3-16,0 0-5 0,-8 2-1 0,8-2 2 15,0 0 5-15,0 0-3 0,-9-2-6 0,9 2 4 16,0 0-3-16,0 0 3 0,0 0-7 0,0 0 6 16,0 0-6-16,0 0 0 0,-5 2-1 0,5-2 1 15,0 0-2-15,0 0 6 0,0 0-10 0,0 0 9 16,0 0-9-16,0 0 7 0,0 0 0 0,0 0 2 16,0 0 5-16,0 0 0 0,-4 2-8 0,4-2 0 15,0 0 2-15,0 0-1 0,0 0 1 0,0 0 1 16,0 0-1-16,0 0-8 0,0 0 7 0,0 0 0 15,0 0-3-15,0 0 8 0,0 0-7 0,0 0 1 16,0 0-4-16,0 0 2 0,0 0 1 0,4 7 2 16,-4-7 1-16,0 0-9 0,0 0 3 0,0 0 2 15,0 0 6-15,0 0-1 0,0 5-1 0,0-5 3 16,3 2 3-16,-3-2-10 0,2 4 2 0,-2-4 2 16,5 3 8-16,-1-1-3 0,-1 0-6 0,-1 1 4 15,5-2-1-15,-2 3-6 0,0-2-2 0,1 0 13 16,2 2-8-16,0 1 0 0,-1 1-1 0,3-2-1 15,-1 0-1-15,1 3-7 0,0-1-4 0,0 0-5 16,0 0-2-16,0 0-3 0,1 0 0 16,0 2-5-16,0-1-6 0,1 0 7 0,-3 0-3 0,6 1 6 15,1 1-1-15,-4-2 7 0,3 3-7 0,0-3-71 16,-2 3-101-16,-1-2 44 0</inkml:trace>
  <inkml:trace contextRef="#ctx0" brushRef="#br0" timeOffset="1148.47">28972 8218 37 0,'11'7'80'0,"3"2"-13"0,-1 3 5 16,0-1-5-16,2-1-11 0,-2-1-8 0,-3 1-5 16,-1-3-7-16,4 5 2 0,-3-4-11 0,2 2 6 15,-3-2 1-15,2 2-18 0,-2-4 7 0,4 6-15 16,-2-6 19-16,2 7-5 0,1-2-4 0,-5-1-6 15,5-1 9-15,-2-2-1 0,3 4-14 0,-5-2 16 16,3 2-3-16,0-1 4 0,2 1-6 0,-6-1 3 0,5-2-6 16,-4 2-3-16,3-1 2 0,1 2-12 15,-1-1 10-15,1 2-3 0,0-2 6 0,-4 0 2 16,3 0 7-16,-1 2-2 0,-1 0 10 0,2-2 5 16,1 2-4-16,-4-2 4 0,3 1-13 0,-3 1 5 0,4 0 1 15,-1-1-11-15,-1 2 4 0,2-2-1 0,1 1 3 16,-2 0 2-16,-1 0-11 0,4 0 6 0,-2 0-3 15,1 0 5-15,1 2 2 0,4 3-6 16,-5-5 2-16,-2 0 7 0,4 3-11 0,-2-4 5 0,3 3 5 16,-1-1 2-16,-1 0-3 0,0-1 1 15,1 1-2-15,0 0 4 0,4 2 0 0,0 2 0 0,2-3 2 16,-9-2-2-16,4 0-1 0,-1 1 7 16,-1-1-3-16,0 0 1 0,0-1 2 0,0 1 5 0,0 0-3 15,2-1 4-15,-2-2 2 0,0 4 2 0,2-2 1 16,-3 0 3-16,3 3-1 0,4 4 0 0,-8-7 0 15,5 0-2-15,-3 3 4 0,5 1-4 0,1 1-7 16,-5-4-2-16,1-2-3 0,-2 1-1 16,9 4-2-16,-4 2-2 0,2-2-1 0,-6-5-2 0,2 2-5 15,3 2 4-15,0 1-1 0,-6-2 1 0,-1-2-2 16,8 4-1-16,-7-5-1 0,0 2 0 0,7 1 2 16,-9-1-9-16,4 0 0 0,-1 0-6 0,1-1 3 15,5 5-3-15,-6-5-1 0,0 0 1 0,1 0 0 16,-2 0 14-16,1-1 0 0,0 2-4 0,0-3-1 15,-1 2-1-15,2 0-4 0,-4-2 1 0,4 2-1 16,-1-1-4-16,-1-1-1 0,-2 2 3 0,3-2-3 16,-2 0 0-16,3 2 0 0,1-1 0 0,-5-2 0 15,6 0-3-15,-4 2 0 0,3 0-2 0,-3-2 1 16,0-1 0-16,2 4-2 0,1-1-1 0,1-1 1 16,-4 1 2-16,5-3 0 0,-5 4-5 0,2-2 3 15,3 1-1-15,-5-1 0 0,3 1-3 0,-2 0 5 16,2-2-2-16,-1 3 0 0,0-1 3 0,0 1-3 15,0-1-3-15,7 1-1 0,-8 0 5 0,-2 0 2 16,8 0-5-16,-10 0 4 0,2-2-2 0,1 2 2 16,-5-4-6-16,7 1 4 0,-1 2 2 0,-4-2-5 15,-1 0 1-15,4 2 2 0,-4 1-3 0,0-4-1 16,1 3 2-16,3 1 2 0,-5-3-7 0,1-2 3 0,2 5 3 16,3-5-2-16,-7 3-1 0,-1-2 1 15,5 1 3-15,-1 1-24 0,0-4 3 0,-2 2 6 16,0 1-2-16,0 0 0 0,0-1 1 0,0 2 0 0,-1-5 2 15,0 2 4-15,-1 1 2 0,1-3-3 16,-1 1 1-16,0 1 3 0,0-1-1 0,-4 0 5 16,3-1-4-16,-2 0 1 0,0 1 3 0,2-2 2 15,-4 0-3-15,1 0-1 0,2 1 0 0,-1 0-1 0,-1 1 8 16,0-1-8-16,2 0 3 0,-1 0 0 16,1-1-2-16,-5 2 6 0,6-2-1 0,-3 1-2 15,0-1 3-15,-1 1-1 0,1 0 0 0,0-1-4 16,1 1-2-16,-2-1 6 0,1 1-4 0,0-1 2 15,-2 0 0-15,2 0 3 0,-1-1-3 0,-1 1 1 0,0-1-1 16,-3-2 2-16,5 4 1 0,-2-2-4 16,-3-2 5-16,5 3 1 0,-5-3-2 0,3 4-2 15,-1-2 2-15,-2-2-3 0,3 4 1 0,-2-1 4 16,2 0-3-16,-3-3 7 0,5 2-7 0,-3 0-1 0,-2-2 0 16,5 3 3-16,-1-1 3 0,-4-2 2 0,5 3-1 15,-3 0 7-15,0-1 0 0,-2-2-2 0,4 5 2 16,-3-3-3-16,-1-2 1 0,9 3-1 0,-9-3 3 15,4 3-3-15,-3 0 1 0,-1-3 0 16,4 4-2-16,-3-1-1 0,3-1 1 0,0 0-5 0,-4 2 1 16,0-4 4-16,9 3-5 0,-8 0-4 0,3-1 2 15,-4-2-12-15,5 4-4 0,-1 0-3 16,-1-2-14-16,-1 0-6 0,-2-2-14 0,4 2-16 16,-4-2-23-16,3 3-24 0,-3-3-33 0,0 0-40 15,2 3-44-15,-2-3-147 0,0 0-409 0,0 0 181 0</inkml:trace>
  <inkml:trace contextRef="#ctx0" brushRef="#br0" timeOffset="3581.76">30146 7761 81 0,'0'0'122'0,"0"0"-21"15,0 0-21-15,0 0-22 0,0 0-25 0,0 0-45 16,0 0-66-16,-16-5-83 0,9 3 37 0</inkml:trace>
  <inkml:trace contextRef="#ctx0" brushRef="#br0" timeOffset="3981.23">28324 7461 39 0,'0'0'77'15,"4"2"-36"-15,-4-2-54 0,4 2-11 0,-4-2-26 0,7 2 11 16</inkml:trace>
  <inkml:trace contextRef="#ctx0" brushRef="#br0" timeOffset="4531.21">31672 8821 73 0,'0'0'122'0,"0"0"-13"0,0 0-15 16,0 0-14-16,-5-2-22 0,5 2-9 0,0 0-45 15,0 0-25-15,0 0-74 0,-4-2-103 0,4 2 46 16</inkml:trace>
  <inkml:trace contextRef="#ctx0" brushRef="#br0" timeOffset="10014.99">28457 8249 3 0,'1'-6'64'0,"-1"1"-9"16,1 0-9-16,-2 0-5 0,1 1-6 15,-1-1-6-15,2 1-4 0,-2-1-5 0,1 5 3 16,-3-7-6-16,2 2 5 0,-3 3-8 0,1-3-14 16,1 0-30-16,-2 0-31 0,-1 2-66 0,4-3 30 0</inkml:trace>
  <inkml:trace contextRef="#ctx0" brushRef="#br0" timeOffset="10281.29">28360 8070 25 0,'-7'7'109'0,"-3"1"-9"0,1 4-14 0,-2 3-4 16,-2-1-5-16,0 9-13 0,-2 2-1 0,1-1-8 15,-2 6-10-15,2-2-9 0,-5 15 3 0,6-11-10 0,-6 12-17 16,2 0 12-16,2 1-15 0,-5 5-7 0,1-2 3 16,-4 3-12-16,1 1-1 0,0 3-3 15,-2-4-6-15,-2-1-17 0,2 1-29 0,2 2-58 16,-5 1-130-16,1-3 58 0</inkml:trace>
  <inkml:trace contextRef="#ctx0" brushRef="#br0" timeOffset="10714.95">27208 10221 92 0,'-23'42'184'15,"-2"2"1"-15,7-11-10 0,1-3-6 0,-6 12-12 16,5-8-2-16,4-5-5 0,-9 14-9 0,10-11-14 15,-6-1-12-15,3 3-4 0,-4-2-10 0,0 13-11 16,5-12-1-16,-3-1-16 0,-9 13-5 0,10-14-5 16,-2 1-5-16,-8 11-8 0,9-11-2 0,-6 7-4 15,4-8-5-15,2 2 2 0,-4-3-4 0,-1 11-1 16,8-13 0-16,-2-1-1 0,4 2-3 0,-2-2-5 16,3 0 9-16,2-2 0 0,0 2-3 0,-1-1 2 15,0-3-3-15,1 3 1 0,4-9-4 0,1 0-1 16,-3 1 1-16,0 1 3 0,-1-2-2 0,0 1-5 15,3 1 5-15,-3-2-8 0,4 1-2 0,-1 1 0 16,0-2-4-16,1 0-1 0,-1 1-1 0,1 1-7 16,-3 0 2-16,4-2 6 0,-2 1-6 0,-2-1-1 15,3-2-2-15,1 3 8 0,-1-1-9 0,-4 0 1 16,5-2-2-16,-2 0-2 0,2-3-10 0,-1 2-2 0,1-2 2 16,0-1-11-16,0 0-1 0,-2 1-12 0,2-1-1 15,-1 5-3-15,0-7-1 0,1 1-10 16,0 0-2-16,2-1-9 0,-1 0-7 0,-4 0-8 15,0-1-10-15,2 2-9 0,1-2-5 0,-1 0-6 0,1-4-9 16,1 3-16-16,0-1-7 0,1-3-40 16,-1-1-143-16,3-2-345 0,-4 6 152 0</inkml:trace>
  <inkml:trace contextRef="#ctx0" brushRef="#br0" timeOffset="10865.04">26463 12036 124 0,'0'0'297'0,"4"-6"-28"0,0 4-36 0,-4 2-53 15,2-5-59-15,-2 5-92 0,9-7-105 16,-5 3-121-16,0-2-212 0,2 3 94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07:41.983"/>
    </inkml:context>
    <inkml:brush xml:id="br0">
      <inkml:brushProperty name="width" value="0.05292" units="cm"/>
      <inkml:brushProperty name="height" value="0.05292" units="cm"/>
      <inkml:brushProperty name="color" value="#FF0000"/>
    </inkml:brush>
  </inkml:definitions>
  <inkml:trace contextRef="#ctx0" brushRef="#br0">19227 1102 189 0,'0'0'380'16,"0"0"-10"-16,0 0-28 0,0 0-24 0,0 0-28 16,0 0-1-16,1 7-30 0,-1-7-23 15,0 8-20-15,0-3-14 0,2 0-2 0,-2-2-10 0,0 1-13 16,0-4-11-16,1 8-12 0,-1-5-4 16,0-3 0-16,1 3 7 0,-1-3-3 0,0 0-9 15,0 0-8-15,0 0-12 0,14-4-3 0,-12-3-14 16,4-2-8-16,-3 3 0 0,0-2-9 0,2-2-8 15,-2-1-4-15,-2 1-3 0,-1 0-6 0,0 0-2 16,0 0-1-16,-1 3-9 0,-4 1-4 0,1-1-7 16,-4 4-4-16,1 0-4 0,-5 3-1 0,-1 1-3 15,-6 6 5-15,1 4-2 0,-6 6-1 0,-1 3-1 16,-1 2-2-16,4 5 8 0,2 3-4 0,-6 9-5 16,12-10 1-16,0 3 2 0,5 0 0 0,1 4-2 15,6-3-6-15,3-4 3 0,4 5-6 0,4-3 0 16,5-2-2-16,3-5 2 0,2-3-5 0,5-1-3 15,1-7 0-15,2 0 2 0,2-6 5 0,0-2-9 16,3-4-1-16,0-3 10 0,-5-5 16 16,1-5 10-16,-1-6 15 0,-4-3 13 0,0 0-4 15,3-7 8-15,0-14-4 0,1 0-5 0,0-3-13 0,-3 0-9 16,-2-7-5-16,-1 0-5 0,-6-3 0 0,0 4-7 16,2-3 2-16,-8 20 10 0,2 2 19 0,-8 13 7 15,-1 1 1-15,2 7-17 0,-4 11-45 0,5-16-11 16,-5 13 0-16,-2 3 0 0,2 0 0 15,-10 14 0-15,-2 9 0 0,2 4 0 0,-3 4 0 16,4 2 0-16,-4 15 0 0,6-15 0 0,-5 1 0 16,2 2 0-16,9-1 0 0,-4 0 0 0,5 11 0 15,-2-13 0-15,5 2 0 0,2-6 0 0,4-3 0 16,1-3 0-16,-1-4 0 0,0-3 0 0,1-2 0 16,0-4 0-16,2-3 0 0,-1-2 0 0,2-1 0 0,1-4 0 15,-3-2 0-15,2-2 0 0,4-4 0 16,-3-5 0-16,3-3 0 0,-2-7 0 0,1-4 0 15,-1 0 0-15,0 2 0 0,-1 3 0 0,-4-3 0 16,-2 11 0-16,1 1 0 0,-4 3 0 0,-1 5 0 16,-1-2 0-16,-2 4 0 0,-1 3 0 0,0 0 0 15,0 0 0-15,0 20 0 0,-3-7 0 0,2 4 0 16,1 9 0-16,0-8 0 0,0 9 0 0,1 1 0 16,2-9 0-16,1-1 0 0,0-1 0 0,1-1 0 15,3-1 0-15,0-1 0 0,-1-6 0 0,5 0 0 16,-1-3 0-16,1-5 0 0,2 0 0 0,2-3 0 15,2-4 0-15,-3-1 0 0,2-2 0 0,1-2 0 16,1-5 0-16,1-3 0 0,-3-5 0 0,3 2 0 16,-6 0 0-16,2 0 0 0,-7 6 0 0,-3 6 0 15,0 2 0-15,-1 0 0 0,-1 2 0 0,0 3 0 16,1 4 0-16,-5 0 0 0,0 0 0 16,0 11 0-16,-1 0 0 0,-2-1 0 0,1 8 0 15,-1-7 0-15,3 6 0 0,0-1 0 0,3 4 0 0,-2-2 0 16,4-3 0-16,3 0 0 0,1-5 0 0,1-5 0 15,-1 3 0-15,4-4 0 0,0-3 0 0,2 0 0 16,5-2 0-16,-3-2 0 0,0-6 0 16,0 2 0-16,1-4 0 0,-1-2 0 0,0-6 0 15,-1-1 0-15,2-2 0 0,-4-3 0 0,3 3 0 16,-7-2 0-16,3 1 0 0,-4 5 0 0,-3 2 0 16,2 1 0-16,-4 5 0 0,-3 1 0 0,3 1 0 15,-2 4 0-15,-2 2 0 0,0 2 0 0,0 0 0 16,0 0 0-16,0 0 0 0,-6 19 0 0,3-9 0 15,1 0 0-15,3 0 0 0,-1 3 0 0,4 4 0 16,1-1 0-16,-1 1 0 0,1 1 0 0,4 0 0 16,2 6 0-16,-4-6 0 0,0-1 0 0,-1-6 0 15,-1 2 0-15,-3 0 0 0,3-1 0 0,-1 0-31 16,-4 0-14-16,0 1 5 0,-4-4 21 0,-2 2-7 16,-2-2 10-16,1 0-10 0,-2-2 0 0,-3-1 11 15,2-1 13-15,2-2 0 0,1 0 2 0,7-3 10 16,-12 6-3-16,8-2 8 0,4-4 5 0,0 0-6 15,0 0-4-15,0 0-7 0,0 0 4 0,18-15 4 16,-2 5-20-16,6-7 2 0,0-1-4 0,5-1-5 16,1-2 9-16,13-14-11 0,-3-2 2 0,6-1-6 15,-10-2 1-15,2-5 3 0,0-2 3 0,-8 2-4 16,-1-2 8-16,-5 5-1 0,-8 12 7 0,-4 4 20 16,-4 6 19-16,-3 4 13 0,0-1 2 0,-2 5-5 15,-4 3-6-15,-3 4 0 0,-3 2-10 0,-4 6 12 16,-5 5-15-16,-2 9-25 0,-3 4 0 15,2 4 0-15,2 3 0 0,1 1 0 0,0 0 0 16,3 4 0-16,7-1 0 0,3 1 0 0,1 12 0 0,7-12 0 16,5 13 0-16,4-11 0 0,1-5 0 0,6 1 0 15,3-7 0-15,1 0 0 0,8-7 0 0,-7-4 0 16,1-4 0-16,2 0 0 0,-5-5 0 0,-1-4 0 16,1-4 0-16,-2-2 0 0,-1-5 0 15,5-6 0-15,-5 1 0 0,-1-7 0 0,0-5 0 16,-8 2 0-16,2 1 0 0,-2 3 0 0,-6 4 0 15,0 5 0-15,-2 2 0 0,1 1 0 0,-1 5 0 16,-2-2 0-16,0 7 0 0,0 0 0 0,0 0 0 16,0 0 0-16,-19 14 0 0,15 0 0 0,-1 1 0 15,4 5 0-15,-2-4 0 0,2 4 0 0,1 5 0 16,-1-9 0-16,1-5 0 0,2 1 0 0,2 1 0 16,1-1 0-16,-2-2 0 0,1-5 0 0,0 1 0 15,3-4 0-15,2 2 0 0,-9-4 0 0,15 1 0 16,-3-6 0-16,-3 2 0 0,2-3 0 0,1-2 0 15,3-5 0-15,3-5 0 0,4-1 0 0,-7 7 0 16,1-3 0-16,-1-5 0 0,-1 8 0 0,-2 2 0 16,-2 2 0-16,-4 5 0 0,-1-2 0 0,0 2 0 15,1 0 0-15,-6 3 0 0,0 0 0 0,10 8 0 16,-8 2 0-16,-2 0 0 0,0 1 0 0,0 5 0 16,-5 2 0-16,5-1 0 0,3 1 0 0,-1-6 0 15,-1 4 0-15,2-3 0 0,-2-2 0 0,3-3 0 16,0 0 0-16,1-2 0 0,-1-1 0 0,2-3 0 15,-6-2 0-15,13-2 0 0,-1 0 0 0,-1-2 0 16,-2-2 0-16,4-5 0 0,1-2 0 16,0 0 0-16,5-7 0 0,-3-5 0 0,1 3 0 15,0 0-237-15,2-2-109 0,-5 3-113 0,-5 3-111 0,-5-10-527 16,-3 10-1188-16,-1-1 526 0</inkml:trace>
  <inkml:trace contextRef="#ctx0" brushRef="#br0" timeOffset="167.87">21110 1052 4691 0,'-17'-7'232'0,"4"3"-54"15,4-2 82-15,4 2 40 0,1 0-52 0,-1 1-56 16,8-1-49-16,3-1-29 0,4 4-24 0,12 0-7 16,9 1-39-16,3 1-47 0,-2 5-76 0,19-1-118 15,-15-3-164-15,3 1-227 0,12-2-304 0,-14-1-965 16,1-3 427-16</inkml:trace>
  <inkml:trace contextRef="#ctx0" brushRef="#br0" timeOffset="1833.87">22048 1580 196 0,'0'0'483'0,"0"0"6"0,0 0 0 0,0 0-14 15,0-3-25-15,0 3-25 0,0 0-17 0,0 0-18 16,0 0-23-16,0 0-19 0,0 0-20 0,0 0-15 16,0 0-25-16,0 0-15 0,0 0-20 0,0 0-20 15,0 0-16-15,0 0-11 0,-7-5-31 0,7 5-15 16,-4-3-3-16,1-2-3 0,0-1-11 0,1 1-5 15,0 0-4-15,0-1-4 0,-1-1-2 0,2 1-8 16,1-3-2-16,-1 0-115 0,-1-2-3 0,2 5 0 16,2-6 0-16,-2 0 0 0,1 4 0 0,-1-2 0 15,2-1 0-15,0 2 0 0,-2 3 0 0,2-1 0 16,0-3 0-16,-1 4 0 0,0 1 0 0,0 1 0 16,4-1 0-16,-5 2 0 0,0-2 0 0,0 5 0 15,2-3 0-15,-2 3 0 0,0 0 0 0,0 0 0 16,0 0 0-16,0 0 0 0,-5 16 0 0,2-6 0 15,-1 1 0-15,2 1 0 0,-2 5 0 0,-1 9 0 16,1-1 0-16,0 0 0 0,-1 2 0 0,2 0 0 16,-2 1 0-16,1-2 0 0,4 0 0 0,-2 1 0 15,1 0 0-15,-1-3 0 0,1 1 0 0,-2-7 0 16,1 1 0-16,3 0 0 0,-2-5 0 0,-2 0 0 16,2-2 0-16,0-2 0 0,1-2 0 0,-3-1 0 15,2-2 0-15,0 1 0 0,1-6 0 0,-5 5 0 16,5-5 0-16,0 0 0 0,-15-3 0 0,15 3 0 15,-17-9 0-15,6 3 0 0,-1 1 0 0,0 0 0 16,-1 1 0-16,2-2 0 0,-1 3 0 16,5-2 0-16,-3 2 0 0,3-1 0 0,1 1 0 0,2 3 0 15,4 0 0-15,-7-1 0 0,7 1 0 0,0 0 0 16,0 0 0-16,0 0 0 0,0 0 0 0,27 3 0 16,-4-2 0-16,7 2 0 0,3 0 0 0,4-3 0 15,0 0 0-15,1-2 0 0,-2 1 0 0,-4-1 0 16,0 0 0-16,-10-1 0 0,-4-1 0 15,2-1-200-15,-8-3-130 0,-5 0-109 0,0-1-111 16,-5 0-562-16,-2-2-1205 0,-4 1 532 0</inkml:trace>
  <inkml:trace contextRef="#ctx0" brushRef="#br0" timeOffset="2101.64">22630 1259 4569 0,'2'-7'377'0,"0"1"-119"0,2 1 34 16,-1 0 29-16,1 0 15 0,-1 0-21 0,4-4-33 15,0 4-52-15,2 1-37 0,3-1-17 0,4 0-22 16,2 1-18-16,2 3-11 0,1-1-13 0,2-1-25 15,-4 0-42-15,12 1-59 0,-9 1-67 0,-2 2-75 16,-2-2-86-16,1 2-96 0,-6-1-89 0,-5 2-94 16,-1 0-80-16,-7-2-337 0,0 0-1017 0,0 0 450 15</inkml:trace>
  <inkml:trace contextRef="#ctx0" brushRef="#br0" timeOffset="2233.62">22653 1364 180 0,'-10'9'319'16,"4"1"20"-16,1-2 14 0,1 2 15 0,1-5 19 15,3 3-2-15,3-2-24 0,3-2-27 0,5 3-35 16,4 0-26-16,1 0-26 0,11-3-47 16,-4 0-70-16,-1-4-106 0,7 0-137 0,-2 0-158 15,-1-4-366-15,2-6-688 0,-1-2 305 0</inkml:trace>
  <inkml:trace contextRef="#ctx0" brushRef="#br0" timeOffset="3100.5">23631 902 270 0,'13'-3'270'0,"-3"0"8"16,-10 3 11-16,0 0 9 0,31-13 13 0,-31 13 3 16,23-12 16-16,-13 5-1 0,-10 7 8 0,19-15-3 15,-19 15-9-15,12-18-18 0,-8 9-20 0,-4 9-13 16,3-21-23-16,-3 21-18 0,-7-24-22 16,7 24-14-16,-21-15-25 0,6 8-17 0,-6 0-5 0,21 7-21 15,-48-7-17-15,17 6-10 0,31 1-14 16,-59 8-9-16,30-3-6 0,3 4-9 0,7 0-9 15,-3 6 1-15,7-2-5 0,5 4-4 0,1 1-12 0,0 7-1 16,5-1 2-16,4-4-4 0,4 6-9 16,1 0 6-16,9 0-5 0,-3 3-1 0,2-1 6 15,2-1-10-15,1-2 2 0,1 0-12 0,-1 0 11 16,0-2-3-16,-2-1 0 0,-7-4-6 0,1 0-2 16,4 6-8-16,-5-9 3 0,-3-1 8 0,-3-1 2 15,2-4-3-15,-3 3-2 0,-4-4 2 0,-1 2-5 16,-6-5 7-16,-4 6-1 0,-4-3 10 0,1 1 9 15,-10-6-3-15,8 1 8 0,-1-3 13 0,1 0 0 16,1 0 1-16,1-2 5 0,1 1 12 0,8-1 4 16,0 1 1-16,9 0 4 0,-14 2 2 0,14-2-9 15,0 0-9-15,-5 2 0 0,5-2-19 0,0 0-23 16,0 0-18-16,0 0 0 0,19 6 0 0,-10-5 0 16,0 4 0-16,0 0 0 0,4 3 0 0,-3 2 0 15,4 4 0-15,-1 1 0 0,-1 6 0 0,-5-1 0 16,0 8 0-16,-5 3 0 0,-1 4 0 0,-2-2 0 15,-1 2 0-15,-6 11 0 0,2-11 0 0,-1-1 0 16,1-2 0-16,-6-3 0 0,2 1 0 16,0-3 0-16,2-2 0 0,-2-7 0 0,6-1 0 0,0 0 0 15,0-8 0-15,1 3 0 0,1-5 0 0,2-1 0 16,-1-1 0-16,1-1 0 0,0-4 0 0,3 7 0 16,0-3 0-16,5 0 0 0,6-3 0 0,-2 1 0 15,-1-1 0-15,10-1 0 0,-4 2 0 16,0-1 0-16,2-1 0 0,-3 0 0 0,2-1 0 0,-6-1 0 15,6 1 0-15,-5 1 0 0,2-2 0 16,-3-2-223-16,-1 2-204 0,1-3-106 0,-2-1-143 16,0-2-380-16,-1-1-1143 0,2 2 506 0</inkml:trace>
  <inkml:trace contextRef="#ctx0" brushRef="#br0" timeOffset="3817.77">24390 1092 184 0,'0'-5'504'0,"1"-1"-1"0,1 3 11 16,0-1-8-16,-2 4-21 0,0-7-28 0,0 7-41 0,0-4-40 15,0 4-33-15,0 0-28 0,0 0 27 16,0 0 0-16,-4 16-16 0,3-5-10 0,1 7 0 15,-4 0-2-15,2 7-19 0,-2 2-17 0,3 3-16 16,1 0-15-16,-5-1-12 0,5 4-19 0,0-2-117 16,3 2-99-16,0-1 0 0,-3-1 0 0,0-1 0 15,-1-5 0-15,1-7 0 0,1 1 0 0,-1-2 0 16,-1-4 0-16,-3-2 0 0,4-2 0 0,0 0 0 16,0-3 0-16,0 0 0 0,0-6 0 0,-1 6 0 15,1-6 0-15,-2 5 0 0,2-5 0 0,0 0 0 16,0 0 0-16,0 0 0 0,0 0-169 0,-5-18-482 15,3 12-578-15,4-5-1331 0,2 0 589 0</inkml:trace>
  <inkml:trace contextRef="#ctx0" brushRef="#br0" timeOffset="4066.98">24761 1494 270 0,'5'-1'548'0,"-5"1"9"0,0 0-3 15,0 0-11-15,0 0-15 0,0 0-19 0,0 0-20 16,14 3-3-16,-14-3-18 0,-3 10-15 0,0-3-22 16,-2 2-30-16,-4 4-33 0,1-3-30 15,-5 4-35-15,0 1-29 0,-1 2-24 0,-4 5-23 0,-1-4-33 16,5-1-194-16,-4 1 0 0,4-4 0 16,0 0 0-16,3-3 0 0,2-3 0 0,0-2 0 15,2 1 0-15,1 1-26 0,2-4-273 0,4-4-91 16,0 0-116-16,0 0-153 0,0 0-394 0,0 0-1139 15,13-28 505-15</inkml:trace>
  <inkml:trace contextRef="#ctx0" brushRef="#br0" timeOffset="7666.87">25235 1236 63 0,'0'0'351'0,"4"-6"-27"0,-4 6-23 16,0 0-28-16,0 0-17 0,0 0-25 0,0 0-14 15,0 0-9-15,0 0 9 0,0 0-6 0,0 0-11 16,0 0 12-16,0 0 1 0,-14 11-2 0,10-6 2 15,0-2-3-15,-2 1-5 0,-2-1-13 0,-2 3-12 16,-2-4-13-16,5 4-6 0,-5-3-13 0,3 0-5 16,-2-2-8-16,0 1-8 0,6 1-9 0,-2-2 2 15,-1 1-1-15,4-2 2 0,4 0-4 0,-8 2 6 16,8-2 1-16,0 0 1 0,0 0-16 0,-5-5-13 16,5 5-11-16,0 0-4 0,5-10-11 0,-1 7 0 15,2-2-3-15,2-1-1 0,1-1-7 0,0 1-1 16,0-1-6-16,3 0 2 0,-3 3-7 15,0-2-8-15,2 3 2 0,1-1-9 0,-1 1 3 16,-1 2-2-16,3 0-1 0,1 1-10 0,-2 1-5 16,3 1-7-16,-5 0 5 0,3 1-3 0,2 1-5 15,-6 4 3-15,-1-1 0 0,7 5-2 0,-7-2 8 0,1 3-10 16,-3 1-2-16,-1-2-2 0,2 4-1 0,-6-4 1 16,2 0 1-16,-6 7 5 0,-1-2-4 15,0 1-1-15,-1-3 3 0,-5 1-2 0,1 0 7 16,1-2-7-16,-3-3-5 0,-2 2 5 0,-3-4 3 15,2 0 8-15,-2-2 11 0,1 3 7 0,5-3 15 16,-2-1 16-16,3 0 2 0,3-2-2 0,-1-1 7 16,2 1-3-16,0-1 2 0,0-1-61 0,5-2-9 15,0 0 0-15,-8 3 0 0,8-3 0 0,-5 4 0 16,5-4 0-16,0 0 0 0,0 0 0 0,0 0 0 16,0 0 0-16,16 2 0 0,-5-2 0 0,3 1 0 15,3 2 0-15,1 0 0 0,3-5 0 0,11 4 0 16,-4-1 0-16,-7 0 0 0,1-2 0 0,-1-2 0 15,-1-1 0-15,-3 3 0 0,-5 0 0 0,1 1 0 16,-3 0 0-16,-2-2 0 0,-2-1 0 0,-6 3 0 16,10-2 0-16,-10 2 0 0,5-1 0 0,-5 1 0 15,0 0 0-15,0 0 0 0,8-1 0 0,-8 1 0 16,0 0 0-16,0 0 0 0,0 0 0 0,0 0 0 16,0 0 0-16,0 0-29 0,0 0-375 0,0 0-59 15,0 0-52-15,0 0-72 0,0 0-446 0,0 0-1117 16,0 0 494-16</inkml:trace>
  <inkml:trace contextRef="#ctx0" brushRef="#br0" timeOffset="8018.01">25744 1547 99 0,'0'0'602'16,"0"0"16"-16,0 0-1 0,6-2-25 0,-6 2-33 15,0 0-26-15,0 0-33 0,0 0-44 0,0 0-23 16,0 0-14-16,0 0-15 0,0 0-22 0,-17 18-30 16,10-8-23-16,-2 4-21 0,-3 0-20 0,1 2-34 15,-2 0-23-15,-2 5-24 0,1 3-199 0,0-8-8 16,3 0 0-16,-3 8 0 0,4-8 0 0,-7 4 0 15,7-5 0-15,1-2 0 0,0 0 0 0,4-4 0 16,-4 0 0-16,4 1 0 0,1-2 0 0,3-2 0 16,-2-1 0-16,2-1 0 0,1-4 0 15,0 0 0-15,-9 4 0 0,9-4 0 0,0 0 0 0,0 0 0 16,0 0 0-16,0 0 0 0,0 0-77 0,9-19-543 16,-9 9-629-16,5-7-1354 0,-1-1 599 0</inkml:trace>
  <inkml:trace contextRef="#ctx0" brushRef="#br0" timeOffset="9566.94">25914 1195 22 0,'0'0'374'0,"0"0"-23"0,0 0-6 16,0 0-25-16,0 0-12 0,0 0-15 0,0 0-23 15,0 0-28-15,0 0-19 0,0 0-24 0,0 0-7 16,0 0-19-16,0 0 7 0,0 0-10 0,0 0-12 16,-9 10-3-16,9-10-18 0,-7 3-6 0,5-1-8 15,-4 0 3-15,4 0-4 0,2-2-6 0,-8 4-4 16,5-2-10-16,3-2-3 0,-7 1-5 15,5 2-3-15,2-3 4 0,-4 3-5 0,4-3 7 0,0 0 3 16,-4 2 11-16,4-2 10 0,0 0 7 16,0 0 4-16,0 0-11 0,0 0-19 0,0 0 0 15,5-13-12-15,0 8-2 0,2 0-10 0,0-1-12 0,3 0-4 16,1 1 0-16,-2-1-12 0,3 3-1 0,1-2 4 16,-1 3-13-16,0-4-4 0,1 4-1 15,0 0-3-15,-3 2-9 0,4 0 4 0,-1 0-2 16,1 1-3-16,-2 0 2 0,-2 1-9 0,1 4-7 15,0 1 0-15,-1-2-1 0,0 3-10 0,-4-2 13 16,1 3-2-16,-2 0-4 0,-2 0-6 0,-1-2-6 16,-1 2 7-16,-2 1-3 0,-1 1-1 0,-2-1 8 15,-1 0-6-15,-2 1 1 0,-3-4-2 0,1 2 18 16,0-1-16-16,0 0 1 0,-2-3-1 0,2 2 3 16,-2-3 1-16,4-1-1 0,0-2 2 0,1 2 0 15,1-2 5-15,5-1 6 0,-9 5 21 0,9-5 5 16,-8 1 13-16,8-1 23 0,0 0-12 0,0 0-3 15,0 0-5-15,0 0-13 0,0 0-10 0,0 0-5 16,19-7-5-16,-19 7 5 0,16-4-11 0,-6 1 7 16,0 2-9-16,3-2-7 0,2 2 5 0,-1 1 0 15,0 0-8-15,4 2 1 0,-1 1 0 16,-4 0-13-16,7 2-6 0,-6 1-12 0,-1 0 3 16,-3 0-17-16,4 5 10 0,-6-4 1 0,-2 2-6 0,-2 1 2 15,0 2-2-15,-1-1 4 0,-3 2-2 0,-3-1 8 16,-1-1 3-16,-2 2 1 0,-3 1 0 0,0-5 7 15,-4 4-1-15,4-6 8 0,-5 4 6 0,-1-4 17 16,1-1 5-16,-2-2 20 0,-3-1-7 0,6-2 16 16,-6 1 10-16,3-2 6 0,2-1 19 15,1 0-15-15,0-2-2 0,3 2 2 0,-2 1-37 0,3-3-34 16,-1-1 0-16,2 0 0 0,3 3 0 16,5 1 0-16,-14-5 0 0,9 2 0 0,-1 1 0 15,3-4 0-15,-1 2 0 0,4 4-46 0,-8-4-191 16,8 4-70-16,-6-3-72 0,6 3-103 0,0 0-98 15,0 0-447-15,0 0-1112 0,0 0 491 0</inkml:trace>
  <inkml:trace contextRef="#ctx0" brushRef="#br0" timeOffset="9917.31">26344 1565 215 0,'0'0'364'0,"0"0"3"16,0 0 7-16,0 0-15 0,17 0-8 0,-17 0-4 16,0 0-2-16,0 0-8 0,2-2-6 0,-2 2-9 15,0 0-8-15,0 0-8 0,0 0-25 0,0 0-18 16,0 0-25-16,0 0-22 0,0 0-4 0,0 0 23 15,0 0-4-15,-15 17-13 0,6-9-5 0,-1 0-20 16,-4 3-11-16,-1 1-9 0,-2 2-10 0,-5 3-22 16,2 0-5-16,-2 0-15 0,4 0-10 0,0-4-24 15,4 0 0-15,0 0-12 0,1-1-5 0,1-1-15 16,3-4-47-16,4 0-30 0,-1-3-29 0,1 0-24 16,-1-1-28-16,2 0-43 0,0 1-52 0,4-4-95 15,0 0-125-15,0 0-131 0,0 0-482 0,-5-14-1118 16,5 14 495-16</inkml:trace>
  <inkml:trace contextRef="#ctx0" brushRef="#br0" timeOffset="11817.96">26890 1352 49 0,'0'0'432'16,"0"0"-18"-16,0 0-34 0,0 0-24 0,0 0-36 0,0 0-15 15,0 0-25-15,18-6-10 0,-13 4-16 16,0 0 5-16,2-3-11 0,-2 0-15 0,1 1-11 15,0 1-15-15,2-6-9 0,-1 5 1 0,-2-5-6 16,2 0-13-16,-2 0-11 0,-2 0-21 0,1-1-10 16,-4-2-15-16,1 4-7 0,-1-3-9 0,0 0-13 15,-3 3-9-15,-2 0-10 0,-1-1-10 0,-3 2-10 16,-1 0-6-16,-1 3-5 0,-5-1-4 0,-1 4-9 16,3 1 2-16,-4 2-7 0,4 2-2 0,-6 0-5 15,1 3 0-15,1 0-2 0,1 4 0 0,2-3-3 16,1 4-1-16,4-3-1 0,2 1-4 0,1 0 2 15,4 0-1-15,-1-1 1 0,2 0-4 0,4 0 0 16,-1-2 4-16,2 2-1 0,2-2-4 0,1-1 0 16,1-1 1-16,1-3 2 0,3 3-1 0,-2-3 4 15,2 0-3-15,1-1 2 0,-1-2-4 0,1-1 2 16,1-3 1-16,-1 4 7 0,1-1 9 0,1-4 2 16,0-1 7-16,-1 3 2 0,5-2 6 0,-8 0-4 15,3 0 20-15,-4 2 7 0,-1-1 0 0,0 2-6 16,-1 0 10-16,-1-1-2 0,-2 1-10 0,-4 3-14 15,8-3-13-15,-8 3 8 0,0 0-8 0,6 8 0 16,-6-2-16-16,-1 4 11 0,-2 7 9 0,-1-1-15 16,1 1 2-16,0 1-6 0,0 7-4 15,0 0 4-15,-3-6-5 0,1 0 4 0,0 10-6 16,3-11 1-16,-1 0 3 0,-1-3 3 0,2 2-5 16,-1-5 2-16,2 0-13 0,0-2 5 0,1-1-13 15,0-1-28-15,-3-1-18 0,3-1-30 0,0-2-37 16,-1 1-42-16,1-5-58 0,0 0-118 0,0 0-154 15,0 0-545-15,0 0-1125 0,0 0 498 0</inkml:trace>
  <inkml:trace contextRef="#ctx0" brushRef="#br0" timeOffset="12050.35">27282 1592 3684 0,'0'0'381'0,"0"0"-101"15,0 0-13-15,0 0 24 0,0-9 10 0,0 9-12 16,0 0-8-16,0 0-55 0,0 0-30 0,0 0 7 15,0 0 29-15,0 0-3 0,-9 12-6 0,3-2-10 16,2 1 3-16,0 1-6 0,-5 2-20 0,2 0-18 16,-2 0-65-16,1 2-107 0,0-1 0 0,-4 0 0 15,1 1 0-15,1-2 0 0,-2 0 0 0,0 1 0 16,0-2 0-16,2-2 0 0,1-2 0 0,-5 0 0 16,5-3-140-16,0 1-211 0,4 1-73 0,0-4-69 15,1-2-110-15,4-2-427 0,0 0-1117 16,0 0 494-16</inkml:trace>
  <inkml:trace contextRef="#ctx0" brushRef="#br0" timeOffset="12301.94">27646 1290 36 0,'4'-11'530'0,"-2"1"23"0,-1 0-3 0,0 4-8 16,0-1-14-16,-1 3-39 0,0-1-41 0,2 3-51 15,-2 2-32-15,2-4-25 0,-2 4-1 0,0 0-18 16,-4 15-23-16,3-3-15 0,0 0-23 0,-2 6-25 16,3 2-19-16,-4 3-17 0,3 5-24 0,-1-2-9 15,2 1-17-15,-2-1-21 0,0-1-8 0,-1-1-10 16,2 1-9-16,0-6-33 0,1-1-46 0,0-1-39 16,0-1-40-16,-1-4-55 0,-1 4-72 0,0-5-66 15,2-1-59-15,-2-4-66 0,2 1-58 16,0-7-99-16,0 0-419 0,0 0-1028 0,0 0 455 15</inkml:trace>
  <inkml:trace contextRef="#ctx0" brushRef="#br0" timeOffset="12650.87">27953 1352 61 0,'1'-9'465'0,"3"-2"14"0,-5 6-11 15,1-2-11-15,-4 2-31 0,0 3-29 0,4 2-32 16,-10 0-26-16,10 0-17 0,-13 6-19 0,3 2-24 15,-4 3-17-15,3 1-31 0,1 4-17 0,-1-2-20 16,1 4-19-16,-3 4-18 0,4 3-10 0,0 0-19 16,3-4-11-16,2-4-8 0,3 2-14 0,0-2 0 15,3-2-14-15,2 0-13 0,1-2-7 0,4 0 0 16,3-1-9-16,1-3 0 0,2 0-7 0,2-3 2 16,1 0-14-16,4-4-2 0,-2-2 0 0,0-1 1 15,-2-4 15-15,2 0 18 0,-5-4 1 0,2-1-2 16,1-9-5-16,-2 0 8 0,-7 2 9 0,0-7-20 15,0 0 2-15,-9-2-13 0,0 8 0 0,-9-8-1 16,2 8-3-16,-6-2-12 0,-1 3 0 0,-2 4-7 16,-1 2-5-16,-1-1 0 0,-8 1-31 0,8 3-30 15,-2 5-33-15,2-1-60 0,0 0-63 0,7 4-72 16,0 0-65-16,0 3-83 0,6-1-97 16,5-2-435-16,0 0-1030 0,0 0 455 0</inkml:trace>
  <inkml:trace contextRef="#ctx0" brushRef="#br0" timeOffset="13201.6">28238 1098 3236 0,'-2'-18'213'0,"-1"0"-5"16,2 1 67-16,0 0-1 0,2 2 17 0,0-4-38 16,3 6-15-16,0 2-31 0,1 1-37 0,1 2-11 15,4 1-17-15,-1 4-17 0,3 2-13 0,2 1-15 16,1 3-7-16,3 2-10 0,0 6-8 0,0 3-4 15,1 2-12-15,-1 4-5 0,-1 1-6 0,-7-3-2 16,0 4-2-16,-1 3-7 0,-5 0-4 0,-1-5 0 16,-5 3-7-16,0-4-5 0,-1 7 8 0,-3-7-5 15,-2 5-6-15,-5-3-1 0,-1 1 1 0,3 1-5 16,-5 1 2-16,5-8-3 0,3-1 8 0,-1 3-10 16,4-1 5-16,-2-1-6 0,1 4 4 0,5-2 3 15,4-2-8-15,3 1 5 0,8 0-6 16,4 2-3-16,1 1-8 0,4-4-7 0,3 0 1 0,-3-3 4 15,2 1 0-15,-6-6 3 0,-1-3-2 0,0-2 2 16,-4-3 6-16,0-3-2 0,-2-1 8 0,-6-2 4 16,3-1 7-16,-4-1 3 0,-2-2 2 15,-6-1 15-15,2 0 8 0,-7 3 2 0,-2-6 3 16,-3 4-1-16,-4 2-6 0,2 0-8 0,0 4-5 16,1 3-6-16,-4 1 0 0,1 3-5 0,1 3-1 15,2 5 1-15,0 0-3 0,1 1 4 0,4 4-11 16,0 2 7-16,5 5-2 0,2-2 3 0,3 6-6 15,0-3-2-15,7 0-2 0,-2 0-7 0,2-5-6 16,1 4-13-16,-1-5-1 0,-1-3-1 0,0-2 13 16,-2 4-16-16,0-6 0 0,-1 2 5 0,-2 0-5 15,1-4 5-15,-3 2 2 0,-3 0 1 0,0-3 6 16,-3 3 3-16,-1-2 0 0,-2-2 1 0,-4 1 3 16,-1-3-3-16,-3 3 6 0,-1-4-5 0,4-3 1 15,0-1 3-15,-4 2-1 0,4-2-10 0,0-2-20 16,1 2-31-16,1-1-59 0,1-1-70 0,2-1-94 15,4-3-142-15,-2-3-580 0,7 1-1091 0,0 8 482 16</inkml:trace>
  <inkml:trace contextRef="#ctx0" brushRef="#br0" timeOffset="13350.34">28862 1885 329 0,'0'0'509'0,"0"0"-33"15,-18-11-44-15,18 11-49 0,-9-3-46 0,9 3-81 16,0 0-144-16,-14 3-183 0,14-3-390 0,-13 6-499 16,13-6 221-16</inkml:trace>
  <inkml:trace contextRef="#ctx0" brushRef="#br0" timeOffset="14533.6">24600 2061 31 0,'-8'-1'379'16,"8"1"-7"-16,-7 0-2 0,7 0 1 0,0 0-3 15,-4 9 1-15,4-3-19 0,0 0-16 0,0 1-28 16,0 4-19-16,1-4-10 0,2 4-12 0,-1 0-15 16,4-1-14-16,1-1-12 0,2 1-17 0,0-3-11 15,2 2-5-15,7 0-9 0,1 0-11 0,9-1-6 16,4-2-10-16,0-2-4 0,3-2-8 0,1-1 2 15,-1-1-2-15,2-2-4 0,-1-1 12 0,0-3-12 16,-3 3 7-16,2-4-5 0,-1-2-5 0,-2 0 0 16,3-5 1-16,-2 3-4 0,-4 1-6 0,-2 0-4 15,-1-2-78-15,-7 5-45 0,-8 3 0 0,3 0 0 16,-3 2 0-16,0 0 0 0,-1-1 0 0,-1 2 0 16,-1 1 0-16,1 5 0 0,1-2 0 0,-1 1 0 15,-1 4 0-15,1 1 0 0,1 0 0 0,2 2 0 16,3 0 0-16,1-1 0 0,1 1 0 0,6 3 0 15,-4-7 0-15,5 1 0 0,3 1 0 0,-5-2 0 16,4-5 0-16,2 1 0 0,0-6 0 0,-5 2 0 16,5-3 0-16,1 5 0 0,-2-6 0 0,1-4 0 15,0 1 0-15,-5-2 0 0,4 0 0 0,-2-1 0 16,1-4 0-16,-1 4 0 0,-7 3 0 0,2 0 0 16,-5 3 0-16,3-2 0 0,-6 4 0 0,-1 1 0 15,-2 1 0-15,4 1 0 0,-3 2 0 0,-1 2 0 16,0 3 0-16,1 0 0 0,-1 3 0 0,-1 0 0 15,2-2 0-15,0 7 0 0,1 0 0 0,1-2 0 16,1 1 0-16,-6-5 0 0,3 1 0 0,0-2 0 16,0-2 0-16,4 1 0 0,-2-2 0 0,1-2 0 15,6-3 0-15,2 2 0 0,-3-2 0 0,3-3 0 16,-1-2 0-16,10-3 0 0,-10 2 0 0,7-2 0 16,1-4 0-16,-1-2 0 0,1 2 0 0,0-2 0 15,5 1 0-15,-5-4 0 0,0 5 0 0,-1-2 0 16,-1 3 0-16,-4 5 0 0,-3-1 0 0,-2 1 0 15,0 3 0-15,-4 1 0 0,0 1 0 0,-3 1 0 16,0 1 0-16,2 2 0 0,-2 2 0 0,-1 2 0 16,1-3 0-16,0 4 0 0,0-1 0 0,2 2 0 15,-3-1 0-15,0 0 0 0,5 3 0 0,-2-4 0 16,5-1 0-16,0 0 0 0,2-1 0 0,-1-2 0 16,1-1 0-16,4 4 0 0,-5-6 0 0,5 0 0 15,-1 0 0-15,7-4 0 0,-1-3 0 0,-1 0 0 16,-2-1 0-16,-5 1 0 0,6-5 0 0,-3 0 0 15,-3 1 0-15,-2 3 0 0,-1-5 0 0,-1 4 0 16,-4 2 0-16,0 0 0 0,-3 2 0 0,-2 0 0 16,-1 2 0-16,-1 0 0 0,-2 0 0 0,1 0 0 15,-2 2 0-15,-2 1 0 0,7-4 0 0,-7 4 0 16,4-3 0-16,-2 0 0 0,-2 3 0 0,0 0 0 16,0 0 0-16,0 0-161 0,4-2-150 0,-4 2-91 15,0 0-146-15,0 0-581 0,0 0-1221 0,0 0 540 16</inkml:trace>
  <inkml:trace contextRef="#ctx0" brushRef="#br0" timeOffset="19767">32145 9022 77 0,'1'4'131'0,"3"2"-14"16,0 2-7-16,1 1-8 0,2 2-14 0,0 7-1 15,0 1-8-15,0 8-12 0,-1 2-2 0,2-2-1 16,0 4-7-16,-2 2-2 0,3-1-14 0,0 5-5 16,0 7-1-16,-4-8-5 0,1 9-17 0,-4-10-10 15,6 12-11-15,-1-12-11 0,-5 1-18 0,5-2-3 16,-4 16-6-16,2-14-8 0,-4 11-16 0,-1-10-21 16,5 11-58-16,-1-2-162 0,-4-10 73 0</inkml:trace>
  <inkml:trace contextRef="#ctx0" brushRef="#br0" timeOffset="19984.61">32387 10405 97 0,'2'2'195'0,"-2"-2"0"16,0 0 4-16,5 3-4 0,-5-3 5 0,3 1-5 16,-3-1-3-16,0 0-7 0,0 0 0 0,0 0-10 15,0 0-3-15,0 0-12 0,0 0-2 0,0 0-15 16,0 0-11-16,0 0-13 0,5-7-10 0,-5 7-16 15,0 0-4-15,-1-7-11 0,1 7-29 0,0 0-22 16,-3-5-47-16,3 5-58 0,0-8-78 0,1 3-93 16,-4 0-225-16,-3-3-512 0,1-1 226 0</inkml:trace>
  <inkml:trace contextRef="#ctx0" brushRef="#br0" timeOffset="20567.49">32076 8513 2024 0,'1'2'103'0,"-1"-2"-59"0,0 2-15 16,3 1-7-16,-3-3 2 0,0 0-9 0,1 4-3 15,-1-4-3-15,0 0-3 0,0 0-32 0,-1 4-41 16,1-4-57-16,0 0-222 0,0 0-373 15,-8 3 165-15</inkml:trace>
  <inkml:trace contextRef="#ctx0" brushRef="#br0" timeOffset="21167.45">30176 7417 16 0,'0'0'195'0,"-2"-4"-13"0,2 4-15 0,0 0-9 16,0 0-6-16,3-5-16 0,-3 5-14 0,3-3-17 15,-3 3-9-15,0 0-9 0,5-3-3 0,-5 3-12 16,0 0-11-16,4-2-19 0,-4 2-20 16,0 0-29-16,0 0-42 0,10 2-28 0,-10-2-49 15,0 0-114-15,5 3-260 0,-5-3 115 0</inkml:trace>
  <inkml:trace contextRef="#ctx0" brushRef="#br0" timeOffset="22217.89">32849 10924 197 0,'0'0'265'0,"0"0"-4"0,0 0-11 0,0 0-4 16,0 0-24-16,0 0-22 0,0 0-25 0,0 0-17 15,0 0-18-15,0 0-25 0,0 0-31 0,0 0-50 16,0 0-76-16,0 0-112 0,-10 0-205 0,10 0-388 16,-9-3 172-16</inkml:trace>
  <inkml:trace contextRef="#ctx0" brushRef="#br0" timeOffset="22850.33">32739 11354 80 0,'-1'-6'220'0,"0"-2"-8"15,2 0-4-15,-1 5-16 0,0-4-16 0,0 3-18 16,0 4-11-16,-1-7-18 0,1 3-15 0,0 4-14 15,0-4-9-15,0 4 18 0,0 0-11 0,0 0-16 16,0 0-37-16,0 0-37 0,0 0-63 0,0 0-72 16,2 16-205-16,-4-10-359 0,-1 3 160 0</inkml:trace>
  <inkml:trace contextRef="#ctx0" brushRef="#br0" timeOffset="23301.68">31677 12823 213 0,'0'0'249'0,"0"0"-9"16,-3 3-13-16,3-3-25 0,0 0-22 0,0 0-19 0,0 0-19 15,0 0-24-15,0 0-26 0,0 0-42 0,0 0-60 16,0 0-78-16,0 0-208 0,0 0-321 15,-2-15 141-15</inkml:trace>
  <inkml:trace contextRef="#ctx0" brushRef="#br0" timeOffset="23834.61">32491 11378 181 0,'0'0'187'16,"0"0"-12"-16,7 0-17 0,-7 0-15 0,0 0-13 16,0 0-12-16,0 0-8 0,0 0-14 0,0 0-2 15,0 0-14-15,0 0-6 0,0 0-6 0,0 0-18 16,0 0-17-16,0 0-18 0,0 0-32 0,0 0-23 15,0 0-31-15,0 0-30 0,0 0-37 0,0 0-87 16,-17-2-242-16,17 2 107 0</inkml:trace>
  <inkml:trace contextRef="#ctx0" brushRef="#br0" timeOffset="24800.45">30093 14136 135 0,'0'0'167'0,"0"0"-14"0,0 0-17 0,0 0-9 16,0 0-16-16,-5 1-6 0,5-1-13 15,0 0-9-15,0 0-2 0,0 0-7 0,0 0 1 16,0 0-4-16,-4 2-8 0,4-2-9 0,0 0-5 0,0 0-9 16,0 0-23-16,0 0-20 0,0 0-26 0,0 0-39 15,0 0-53-15,0 0-115 0,-9-1-254 16,9 1 112-16</inkml:trace>
  <inkml:trace contextRef="#ctx0" brushRef="#br0" timeOffset="29883.59">19058 2460 444 0,'3'-3'451'0,"-3"3"-29"0,1-2-32 16,-1 2-28-16,0 0-36 0,0 0-34 0,0 0-31 0,0 0-20 15,0 0-21-15,0 0-25 0,3 8-18 0,-3-8-16 16,-3 6-17-16,3-1-11 0,0-5-12 15,0 6-13-15,0-6-10 0,0 3-8 0,0-3-4 16,3 3 12-16,-3-3 15 0,0 0 7 0,0 0-1 16,0 0-4-16,10-5-5 0,-5 1-8 0,-1 0-5 15,0-3-3-15,-2-2-3 0,2 1-3 0,0-2-2 0,-1 4-7 16,-3-5-9-16,1 2-7 0,-2 1 1 16,1 4-8-16,-3-3-11 0,-1 2 0 0,-2 2-5 15,-2 3-6-15,-5 3-5 0,-1 6-5 0,-5 2-3 16,-4 11 1-16,-4-2 2 0,5 7-7 0,-7 9-3 15,7-5 3-15,-7 7-5 0,12-7 3 0,1-2-5 16,4 0-2-16,2-1 1 0,2 0-2 0,5-1 3 0,1-1-3 16,4-7-3-16,5 1 2 0,3-6-6 15,3 0 9-15,0-2-2 0,6 0 6 0,8-2-4 16,4-3 0-16,2-6 3 0,0-1-7 0,-1-2 4 16,1-9 1-16,1 3-2 0,-2-4-1 0,0-3-1 15,-2-2 2-15,2-1 0 0,-8-4-2 0,6-6 0 16,-6 1 0-16,4-12 2 0,-1-4-7 0,-4 1 3 15,-4-2-2-15,-7 9-3 0,0-9 5 0,1 12-2 16,-6 0 0-16,0 0 11 0,-3 5 5 0,-4 9-1 16,0 0 8-16,0 6 0 0,0 2-2 0,-4 3-8 15,4 0-2-15,-4 7-6 0,4 0-5 0,-14 6 6 16,7 3-2-16,-9 13-4 0,5 3 0 0,-2 3 2 0,0 4-1 16,3-1 3-16,2 3-4 0,2-2 1 15,2 2 1-15,3-1-5 0,1 0 0 0,-1-2 4 16,2-2 0-16,5-1-2 0,2-2-11 0,2-2-1 15,-1-7-2-15,3 1 2 0,-1-4-2 0,-1-1-6 16,2-4 0-16,-4-2 3 0,3-1 1 0,-1 0-1 16,-1-4 7-16,0 0 2 0,5-2-3 0,-5-3 4 15,3-2-1-15,-1-1-1 0,-2-1 5 0,3-5-2 16,-1 1 1-16,1-4 3 0,-2-1 0 0,0 0 4 16,-1 0 4-16,0-2 8 0,-1 3 9 0,-2 6 0 15,0-1 5-15,0 3-4 0,-3 2-10 0,1 0-5 16,-1 3-2-16,-3 2-4 0,0 0 5 0,6 8 4 15,-3 3-6-15,-1 1 5 0,-2 5-1 0,0-1-5 16,3 3 8-16,-1-1-8 0,2 2-1 0,0-3-3 16,4-2 4-16,-1 0-1 0,1-4 3 0,1-3-4 15,1-1 1-15,3-2 1 0,-4 0 3 0,6-4-3 16,-3-1 0-16,3-3-2 0,1-2-6 0,-3-1 7 16,0-2 0-16,1-4-2 0,-1 2 1 0,-1-2-4 15,-1-2 2-15,-2-2 0 0,0 2 2 0,-1-1-5 16,-2 3 2-16,-1 3 8 0,-1-1 9 0,-4 5-6 15,1-1-6-15,1 2-6 0,0 2 7 0,-2 2-1 16,0 0-5-16,0 0 1 0,-9 19 6 0,7-7-11 16,0-2-2-16,1 3 7 0,-2 3 1 0,3 0 5 15,3-3-6-15,2 2 2 0,2-1-6 0,0 1 6 16,6-3 4-16,0-3-4 0,-2 0 1 0,6-2 1 16,1-2-2-16,0-2 5 0,1-4-1 0,0 0-4 15,-1 0-1-15,0-6 3 0,1-1-2 0,0 1-4 16,-6-2-3-16,5-3 6 0,-4-1-3 0,1-6 6 15,-2 4-1-15,1-8-2 0,-8 4-1 0,2-6-4 16,-3-1 6-16,-1 7-3 0,-1 1 2 0,-3 0 1 16,-2 6 4-16,0 2-6 0,-1 3-1 0,-1 2-4 15,-2-2 3-15,1 6-3 0,-3 1 3 0,8 0 0 16,-15 6-3-16,7 3 5 0,2-1-7 0,-2 3 6 16,3-2-4-16,5 8 2 0,0-6 4 0,0 2-5 15,3 2 4-15,3 1-1 0,2 0 3 0,2 2-6 16,1-2 5-16,1 0-8 0,-1-2-5 0,2 1-6 15,1-2-7-15,-2 1-1 0,2-1-12 0,-3 0 3 16,1-1-4-16,-5-5 1 0,1 4 6 0,-4-4 0 16,2 2 8-16,-9-5 0 0,0 3 5 0,-1 0 2 15,-4-4 2-15,-3 1 2 0,-3-2-1 0,-4 2 5 16,-2-3 6-16,-1 2 7 0,3-1 6 0,-1-1 4 16,6-1 3-16,2 0 4 0,3 0 2 0,0 1 1 15,3 0 1-15,5-1-6 0,0 0-4 0,0 0 1 16,0 0-5-16,18-14-5 0,0 8 0 0,8-5 3 15,3-1-8-15,-2 1-1 0,2-4-1 0,2-1-1 16,1-3-5-16,-1-3 4 0,8-9-1 0,-12 6 1 16,-3-4 2-16,7-10-4 0,-7-2 2 0,-6 8-1 15,0 1 3-15,-7 0-2 0,0-1 3 0,-6 3 14 16,-1 2 3-16,-7 8 11 0,-1 1 3 0,-1 3 14 16,-4 2 0-16,-1 7-4 0,-3 0-1 0,2 3-1 15,-3 4 3-15,-2 5 1 0,-3 2-9 0,4 6 20 16,-3 5-3-16,3 3-3 0,1 2 4 0,5 2-10 15,0 4-1-15,1 1-3 0,4 2-6 0,4 0-8 16,0-2 5-16,0 1-1 0,3 2-10 0,1-3-2 16,-2-4 7-16,7 5-16 0,-5-2-9 0,0-5 0 15,-2-3 0-15,2-1-2 0,-1-4-9 0,-2-1-4 16,-1-4-8-16,0-1 0 0,0-4 12 0,0 1 3 16,0-2-4-16,0-5 6 0,0 6-3 0,0-6 5 15,0 0-2-15,0 0 5 0,0 0-4 0,-9-14 0 16,9 7 2-16,-1 0-5 0,2-5 2 0,0 1 2 15,1 4-1-15,0-5 4 0,2 1 1 0,1 3-4 16,0-3-1-16,2 3 1 0,-1-1-5 0,2 1 8 16,-1 0 3-16,2-1-8 0,3 1 5 0,-2 1-3 15,5 1 4-15,-1-1-1 0,4 2-4 0,-1-3-3 16,2 3 4-16,0-2-2 0,-1 1 4 0,3 3-1 16,0-2-1-16,-1-1-2 0,-1 1 3 0,-1 0 0 15,-1-1 4-15,-4 4-2 0,5-4 0 0,-8 2 2 16,0-2 2-16,2 1 4 0,-7-2-6 0,4 4 1 15,-5-4 2-15,-3 3-5 0,2-2 4 0,-3 0-6 16,-3 1 3-16,-1-1 0 0,-2 2-3 0,-2 2 4 16,-1-2-6-16,-1 3 5 0,-3 1-11 0,1 2 10 15,-2 3 2-15,3 2 7 0,-5 2-5 0,2 3 3 16,0 2-1-16,3 1 2 0,1 3 2 0,4-1-4 16,-1 0-6-16,5-1 11 0,-1 1-10 0,6 0-3 15,1-1 7-15,3-2-2 0,2 0 6 0,2-4-15 16,2 1 13-16,3-3 1 0,0-2-2 0,1 0 1 15,2-4 6-15,-2-2-4 0,0-1 1 0,3-1-3 16,-3-6-4-16,-1 4 6 0,-3-3 1 0,2-3-6 16,-1-1 0-16,2 2-1 0,-2-3 5 0,2-1 2 15,-3 0 6-15,0 0-3 0,2 0 15 0,-2 2 1 16,1-1-21-16,-8 4-7 0,5 2 0 0,-4-3 0 16,2 5 0-16,-1 0 0 0,0 1 0 0,-1 3 0 15,-7 0 0-15,13 4 0 0,-3 1 0 0,0 4 0 16,-2-1 0-16,3 5 0 0,-3 2 0 0,0-1 0 15,-3 1 0-15,3 1 0 0,-4 0 0 0,2-1 0 16,-3-3 0-16,-2 5 0 0,1-1 0 0,0-3 0 16,-2-6 0-16,2 3 0 0,-4-3 0 0,2-1 0 15,0 0 0-15,0-6 0 0,2 6 0 0,-2-6 0 16,0 0 0-16,0 0 0 0,0 0 0 0,0 0 0 16,0 0 0-16,7-19 0 0,-1 10 0 0,-1-6 0 15,7-2 0-15,-3-2 0 0,3 3 0 0,5-8 0 16,1 0 0-16,-3 2 0 0,3 2 0 0,-5 3 0 15,1 1 0-15,-5 2 0 0,1 2 0 0,2-1 0 16,-3 6 0-16,-2-2 0 0,-2 4 0 0,2 0 0 16,-3 0 0-16,1 1 0 0,-3-1 0 0,0 4 0 15,-2 1-208-15,0 0-197 0,0 0-123 0,0 0-160 16,-23 2-373-16,11 2-1148 0,1-2 508 0</inkml:trace>
  <inkml:trace contextRef="#ctx0" brushRef="#br0" timeOffset="31500.44">26114 10145 15 0,'-5'-9'175'0,"0"-1"-8"0,-4 2-18 0,0-2-20 15,0 2-6-15,-5-2-18 0,1-1-5 16,-2 4-12-16,-2 0-10 0,-2 1-10 0,1-2-4 15,-3 3-16-15,-8-6-17 0,0 5-7 0,0 0 2 16,-2-2-12-16,-1 4-4 0,1-1-5 0,-2 3 0 0,0 2 3 16,0 1-14-16,-2 1-6 0,1 3-22 0,-16 6-23 15,13-4-10-15,1 4-20 0,0 2-109 16,3-1-210-16,0 4 93 0</inkml:trace>
  <inkml:trace contextRef="#ctx0" brushRef="#br0" timeOffset="31783.6">26160 10829 185 0,'18'-47'183'0,"-4"0"-2"0,-1-2-11 16,-7-1-7-16,2 0-1 0,-2-1-7 0,-2-4-14 15,-1-3-12-15,-2 0-12 0,-9 2-13 0,-7 5-17 16,-3 1-8-16,-5 3-8 0,-6 6-36 0,-5 3-49 16,-4 5-70-16,5 13-101 0,-12-12-96 0,-3 5-302 15,-1 2 134-15</inkml:trace>
  <inkml:trace contextRef="#ctx0" brushRef="#br0" timeOffset="33035.62">21654 2766 66 0,'4'-4'376'0,"-3"1"-10"0,-1 3-3 0,5-2-8 15,-5 2-15-15,0 0-26 0,5-1-31 0,-5 1-22 16,0 0-18-16,0 0-12 0,0 0 8 15,-9 11-10-15,3-3-5 0,-6 4-10 0,1 3-5 0,-6 3-9 16,2-2-11-16,0 6-6 0,-3 0-11 0,8-4-9 16,-6 7-16-16,3 0-11 0,6 0-11 0,2-6-14 15,-3 6-11-15,7-4-10 0,2-2-9 0,2-1-7 16,3-1-7-16,2-2-4 0,1 0-4 0,3-3-9 16,2-1-3-16,3-3 0 0,0-1-3 0,0-3-6 15,2-2 0-15,-2-1-4 0,1-2-1 0,-4-1 3 16,-1-2 16-16,-3-3 22 0,1 1 5 0,-4-1 3 15,0-4 3-15,-1 1 12 0,-4-2-5 0,0-1 9 16,-2-3-8-16,-4 1-1 0,-2 3-4 0,-1 2-8 16,-4-1 4-16,-1 5-17 0,-3-1 2 15,-3 0-10-15,4 6-6 0,-4 0-1 0,1 2-10 0,-2 4-11 16,4 1-17-16,-2 0-40 0,3 2-47 0,4 2-51 16,1 1-72-16,4-2-88 0,2 1-66 0,3 1-84 15,4-2-84-15,3 2-503 0,4-4-1104 0,2 0 488 16</inkml:trace>
  <inkml:trace contextRef="#ctx0" brushRef="#br0" timeOffset="33267.01">22172 2858 403 0,'-4'-3'619'15,"4"3"5"-15,-4-5-12 0,4 5-18 0,1-4-68 16,2 0-53-16,1 1-50 0,3 0-42 16,11-1-42-16,-1 1-69 0,2 1-59 0,5-1-72 15,4 0-90-15,-1 0-98 0,-4 3-106 0,-1-1-98 16,-3 1-96-16,-2-1-101 0,-6 2-285 0,1-1-795 0,-6 1 351 16</inkml:trace>
  <inkml:trace contextRef="#ctx0" brushRef="#br0" timeOffset="33417.61">22235 2971 295 0,'-10'6'374'0,"4"-2"25"0,1 2 22 16,2-3 20-16,1 2 10 0,2-5-11 0,2 7-14 15,-2-7-33-15,15 5-35 0,-2-5-38 0,6 2-31 0,10-1-28 16,-4-3-38-16,5 0-55 0,-2-4-76 0,0 0-87 16,1-3-106-16,-1 2-115 0,-10-2-132 0,-2-3-435 15,5-2-846-15,1-3 374 0</inkml:trace>
  <inkml:trace contextRef="#ctx0" brushRef="#br0" timeOffset="34100.48">23158 2578 164 0,'5'-8'480'0,"1"-3"4"0,-4 1-7 15,-1-2-19-15,3 2-24 0,-4-3-31 0,-5 2-37 16,3-1-31-16,-5 1-34 0,-1-3-27 0,-6 3-26 16,5 2-26-16,-10 1-23 0,1-2-14 0,-3 5-22 15,-7 1-15-15,-2 4-15 0,11 0-18 0,-11 2-12 16,10 3-8-16,1 2-11 0,0 0-11 0,1 5-4 16,6 1-11-16,2-1-2 0,1 3-7 0,4 3-5 15,4-2-2-15,2 3-6 0,7 6-2 0,3-3-4 16,3 2-6-16,2-3 2 0,0 2-5 0,3-3 1 15,-1 2-4-15,4-3-7 0,-9-2-2 0,0-2 4 16,-2 1-4-16,0-1-7 0,-3-5-4 0,-1 5 2 16,-3-4-3-16,-3 0 5 0,0-1 1 0,-5 1 5 15,0-3 0-15,-6 4-1 0,-4-1 5 0,1-2 7 16,-6 1 5-16,2-4 6 0,-9-1 4 0,0 6-3 16,6-9 3-16,-1 6 3 0,2-7 11 0,0 2 3 15,6 0 2-15,1-2-1 0,1-1 0 0,2 1-8 16,4 0 4-16,5-1 1 0,-9 2-10 0,9-2-5 15,0 0-4-15,0 0-11 0,-5 3 4 0,5-3 2 16,0 0-5-16,0 0-6 0,27 5 1 0,-15-4-4 16,0 4 0-16,0-2-5 0,0 4 0 0,0 0-9 15,3 0 8-15,-1 5-5 0,0 0-5 0,-3 2-2 16,0 2-3-16,-5 2 2 0,3 0-1 0,-4 0 2 16,-1 2 8-16,0 5-10 0,-4-2 4 0,-4-2 1 15,-1 4-3-15,-3-1 4 0,-2 1 0 0,0-1 2 16,-3-3 4-16,-1-2 4 0,-1 0 10 0,1-4 8 15,1 0 17-15,-2-3 7 0,5 1 16 0,0-3 7 16,3-1-13-16,1-1 17 0,-1-3-21 0,5 0 6 16,-1 2-11-16,3-3-3 0,0-4 2 0,5 7 0 15,5 0-2-15,3-3-5 0,5 1-9 0,2 0-26 16,7 0-7-16,3-1 0 0,-4 1 0 0,-5-3 0 16,3 1 0-16,-3-2 0 0,-1 2 0 0,-2-1 0 15,0-2 0-15,-7 1 0 0,0 0 0 0,-1-1 0 16,-4 2 0-16,-6-2 0 0,12 0 0 0,-12 0 0 15,0 0 0-15,12 0 0 0,-12 0 0 0,0 0 0 16,6-2 0-16,-6 2 0 0,0 0-262 0,0 0-149 16,0 0-155-16,0 0-593 0,0 0-1255 0,-19-12 554 15</inkml:trace>
  <inkml:trace contextRef="#ctx0" brushRef="#br0" timeOffset="39633.83">23680 2717 267 0,'0'0'298'0,"0"0"-10"0,0 0-13 16,0 0-7-16,0 0-6 0,0 0-9 0,0 0-8 16,0 0-9-16,0 0-4 0,0 0-3 15,0 0-8-15,0 0-7 0,0 0-15 0,0 0-10 16,0 0-5-16,0 0-9 0,0 0-12 0,0 0-13 15,0 0-7-15,0 0-8 0,0 0-12 0,0 0-4 0,0 0-9 16,0 0-9-16,0 0-7 0,0 0-8 16,0 0-10-16,0 0-5 0,0 0 0 0,0 0-10 15,0 0-10-15,0 0-3 0,0 0-7 0,0 0-1 16,21 0-3-16,-21 0-1 0,8 0-4 0,-8 0 0 16,5-2-4-16,-5 2-1 0,4-1-4 0,-4 1-1 0,0 0-7 15,0 0 3-15,0 0-5 0,0 0 3 0,6-1-2 16,-6 1 0-16,0 0-6 0,0 0 1 15,0 0 0-15,0 0-4 0,0 0 0 0,0 0-5 16,0 0 0-16,0 0 1 0,0 0 0 0,0 0-3 16,0 0 0-16,0 0 1 0,0 0 0 0,0 0 3 0,0 0-1 15,0 0-2-15,0 0 2 0,0 0 3 0,0 0-1 16,0 0 0-16,0 0-2 0,0 0 5 0,0 0-5 16,0 0 2-16,0 0 4 0,0 0 2 0,0 0-3 15,0 0 1-15,0 0 1 0,0 0 0 16,0 0-1-16,0-4 0 0,0 4 0 0,0 0 2 15,0 0 0-15,0 0-5 0,0 0 4 0,0 0-2 0,0 0-1 16,0 0 2-16,0 0-6 0,0 0 4 0,0 0-3 16,0 0 0-16,0 0-2 0,0 0-1 15,0 0-1-15,0 0 2 0,0 0-1 0,0 0-1 16,0 0 0-16,0 0 5 0,0 0-1 0,0 0-3 16,0 0 3-16,0 0-1 0,0 0 1 0,0 0 1 0,0 0-4 15,0 0 4-15,0 0 0 0,0 0-1 0,0 0-1 16,0 0 2-16,0 0-1 0,0 0 2 15,0 0-2-15,-1-5 2 0,1 5-3 0,3-2 2 16,-3 2 0-16,0 0 5 0,5-3 7 0,-5 3 0 16,0 0 8-16,0 0-2 0,0 0 7 0,0 0-3 15,0 0-5-15,0 0-1 0,0 0-5 0,0 0-2 0,0 0-4 16,-14 5 1-16,5 1-4 0,0 0 1 16,-1 3-3-16,-2 4 1 0,1 0 0 0,-2 4-3 0,1-1 4 15,2-4 3-15,1 5-9 0,0-1 3 16,-1 0-1-16,5 3 1 0,-2-3-3 0,4 0 2 15,0 2-2-15,0-2 2 0,6 2 1 0,-3-5-5 0,3-1 1 16,0 4-1-16,4-6-2 0,-2 0-2 0,5 0 2 16,-1-1-4-16,0-2-3 0,1-1 0 15,2-1 3-15,-2-1 2 0,4-1-1 0,-4 0 4 0,4-2 1 16,-1-2 0-16,-1 0 3 0,-1-3 2 16,-2 2 1-16,-1-1 4 0,1-3 7 0,-2 0 2 15,1-2 8-15,-1-1 0 0,-2-1 9 0,0-1 4 0,-3 3 10 16,-1 0-2-16,2-1-1 0,-6 1-8 15,2 2-3-15,-3 1-5 0,-6-3-3 0,1 6-5 16,-2 1 0-16,-3 1-11 0,2 1-1 0,-6 5-8 16,0-1-20-16,2 4-28 0,0 0-27 0,1 1-42 15,1 1-48-15,0 0-60 0,5-1-63 0,1 1-59 0,2-3-72 16,2-1-76-16,4-1-289 0,0-6-849 0,10 12 376 16</inkml:trace>
  <inkml:trace contextRef="#ctx0" brushRef="#br0" timeOffset="39867.01">23954 3022 461 0,'6'-3'468'0,"-4"3"2"0,-2 0-11 16,0 0-23-16,0 0-33 0,0 0-36 0,0 0-22 15,0 0-12-15,3 9-12 0,-6-4-6 0,1 1-8 16,-4 3-16-16,1 0-27 0,-2 3-23 0,-2 0-18 15,1-1-26-15,-5 3-16 0,3 2-15 0,-3 0-22 16,-6 2-25-16,6-5-33 0,2-1-36 0,2-2-50 16,-3 2-57-16,2-4-80 0,5-1-82 0,1-1-63 15,-1-4-73-15,5-2-110 0,-4 2-391 0,4-2-926 16,0 0 409-16</inkml:trace>
  <inkml:trace contextRef="#ctx0" brushRef="#br0" timeOffset="40600.44">24418 2835 156 0,'3'-3'378'0,"-3"3"5"0,6-2-5 16,-6 2-12-16,0 0-3 0,2-5-14 0,-2 5-17 15,0 0-13-15,2-2-20 0,-2 2-24 16,0 0-17-16,0 0-24 0,0 0-21 0,0 0-24 15,0 0-19-15,0 0-19 0,0 0-17 0,0 0-11 16,0 0-11-16,0 0-7 0,-11 12-8 0,7-6-8 16,-1 0-6-16,-3 1-8 0,4 2-10 0,0-1-1 0,-2 1-11 15,3-1-5-15,-1-1-5 0,1 4-3 0,1-4-6 16,-1 1 2-16,4-3-5 0,1 4-1 0,2-2-3 16,1 0 0-16,4 0 1 0,-3 0-3 15,4 0 1-15,0-5-3 0,0 3 2 0,4-1-2 16,-5 0 0-16,0 0-1 0,5-1 1 0,-5 1-1 0,0-1 0 15,5 2 1-15,-5-2-5 0,4 2-1 0,-4-2-10 16,0 1 4-16,0 1 1 0,-1 2-3 0,-2-4 1 16,0 4-2-16,1 1-2 0,-2 1 1 15,0 2-2-15,-3-3 0 0,1 2 0 0,-2-2 4 16,0 2-3-16,-1-3 0 0,-2 3 5 0,-2-2 3 16,1 3-6-16,-3-5 4 0,0 2 7 0,-1-1 7 0,-3-2 0 15,0 2-1-15,-2-3-1 0,1 0-4 0,-3-1-1 16,-3 1 0-16,-1-1-3 0,5-2-2 15,-2-1-19-15,2-1-25 0,-1 0-29 0,1-2-40 16,2-2-70-16,3 0-74 0,1-3-72 0,-1 1-76 16,2-6-87-16,-1-2-359 0,7 0-906 0,-1-1 400 0</inkml:trace>
  <inkml:trace contextRef="#ctx0" brushRef="#br0" timeOffset="40801.44">24485 2853 392 0,'0'-4'473'16,"0"4"21"-16,0-4 3 0,0 4-16 0,0-5-27 0,0 5-36 16,1-4-46-16,4 3-40 0,-1-2-28 15,6 2-30-15,-2 0-32 0,2 0-25 0,4 0-24 16,-2 1-10-16,-2 0-41 0,9-1-41 0,-5 1-44 16,-1 1-60-16,5 1-70 0,-5-2-68 0,3 1-73 15,-2-1-74-15,-3 3-77 0,1-1-392 0,-4 1-821 16,-2 2 363-16</inkml:trace>
  <inkml:trace contextRef="#ctx0" brushRef="#br0" timeOffset="41050.94">24843 3184 2904 0,'-2'4'303'0,"2"-1"-61"16,0-3-76-16,-2 5 5 0,2-1 73 0,-3 2 27 15,1-2-8-15,-1 2-29 0,1 1-26 0,-1-1-10 16,-2 4-12-16,-2-1-7 0,4 3-4 0,-4 0-5 16,4 0-17-16,-5 2-7 0,-1 3-20 0,-3-4-9 15,2 3-13-15,-1-1-5 0,-3 0-12 0,2-1-9 16,-2-2-22-16,2 2-23 0,6-4-24 0,-7 3-27 16,4-4-27-16,2-2-37 0,1-2-40 0,0 1-68 15,2-4-37-15,1 1-39 0,3-3-69 0,0 0-78 16,0 0-77-16,0 0-299 0,0 0-855 0,-6-14 378 15</inkml:trace>
  <inkml:trace contextRef="#ctx0" brushRef="#br0" timeOffset="41717.83">25295 2753 385 0,'3'-8'419'0,"2"2"13"16,2 1-1-16,-3-1-7 0,-3 1-7 0,3 2-2 15,0-2-14-15,-4 2-12 0,0 3-34 0,2-6-31 16,0 4-26-16,-2 2-38 0,0 0-17 15,0 0-4-15,-8 12-16 0,3-3-19 0,-4 5-23 16,-1 3-18-16,0 1-14 0,-3 3-20 0,0 4-10 0,3-1-7 16,1-6-11-16,-2 4-5 0,0 1-9 0,4-5-17 15,-1-1-1-15,2-2-13 0,1 1-4 0,1-1-6 16,0-6-13-16,1 1-4 0,2-3 2 16,0-1-8-16,-2 0-1 0,2-1 1 0,1-1 1 15,-1 0-3-15,1-4 0 0,2 4 1 0,-2-4-3 16,8 2-5-16,-8-2-1 0,10-1-5 0,-3-2 8 0,-7 3-6 15,16-3-4-15,-8 3 3 0,1-3-10 0,3 2-3 16,0 0 5-16,1 2-8 0,-2-1-7 0,2 0-5 16,-2-1-5-16,2 3-2 0,-4 1-6 15,4-1 3-15,-4-2-2 0,-4 0-3 0,4 1 1 16,-9-1 7-16,9 2 1 0,-9-2 8 0,0 0 0 0,10 1 12 16,-10-1-4-16,0 0-2 0,12-4 3 0,-10 2 2 15,-2 2 8-15,3-8 7 0,-1 3 5 0,2 0 3 16,-1-1-6-16,-2-2 14 0,2 1 3 15,-3-3 6-15,4 0 1 0,-3 0 5 0,1-2 2 16,0 1-1-16,1 0 9 0,-1 0 13 0,0 0 4 16,-1 1 13-16,-1 2 9 0,3 2-1 0,-3 1 2 0,1-1-5 15,-1 2-60-15,0 1-25 0,0 3 0 16,0-5 0-16,0 5 0 0,0 0 0 0,0 0 0 0,-6 21 0 16,0-7 0-16,2 2 0 0,-3 2 0 0,3 1 0 15,-2 5 0-15,2 0 0 0,-6-1 0 16,5 1 0-16,-3 2 0 0,4-7 0 0,3-1 0 0,-3-2 0 15,3 1 0-15,-4-2 0 0,4 2-194 0,-3-1-118 16,4-6-71-16,-3 1-74 0,3 0-86 0,0-5-508 16,0 0-1138-16,4-2 504 0</inkml:trace>
  <inkml:trace contextRef="#ctx0" brushRef="#br0" timeOffset="41934.58">25689 3167 387 0,'2'-2'428'15,"2"0"4"-15,-1-1-11 0,-3 3-13 0,0 0-29 16,7 0-13-16,-7 0 3 0,0 0-20 0,3 10-23 16,-5-3-30-16,2 0-17 0,-2 3-20 0,1 3-20 15,-1 0-21-15,-4 1-17 0,2 4-21 0,-2-1-18 16,-1-2-18-16,0 1-7 0,-3 1-19 0,-2-1-17 0,-2 0-34 16,2-3-28-16,-2 0-32 0,-2-3-40 15,-2 1-51-15,5-1-61 0,0-4-60 0,-1-1-74 16,3-1-74-16,4-4-91 0,7 0-352 0,-17-6-860 15,13 3 381-15</inkml:trace>
  <inkml:trace contextRef="#ctx0" brushRef="#br0" timeOffset="42316.98">25967 2859 439 0,'-1'-11'519'0,"-2"0"14"15,2 2-10-15,1 2-9 0,-2-1-24 0,2 4-35 16,0-2-43-16,2 2-50 0,2 0-32 0,1 1-40 16,9 2-30-16,-1 1-21 0,6 1-24 0,2 1-30 15,7 0-34-15,-7 2-27 0,8 0-19 0,-8-1-15 16,0 0-14-16,-1-2-11 0,-1 1-6 0,-6 1-5 16,6-3-6-16,-10-2 1 0,0 2-6 0,-2-1 4 15,0 1 11-15,-7 0 9 0,9-1 5 0,-6 0 6 16,-3 1 1-16,0 0 5 0,7-2-3 0,-7 2-17 15,7-2-9-15,-7 2-10 0,0 0-9 0,0 0 10 16,-7 11 1-16,4-4 2 0,-4 4-2 0,1 5-7 16,-1 1 10-16,-3 2 1 0,1 5-4 0,0 5 2 15,-1-1-3-15,1-2-2 0,4 0-6 0,-3 4-2 16,-1-4-2-16,2 3 1 0,4-3 2 0,-1 0-9 16,0-8-21-16,1 7-44 0,3-6-34 0,-2-8-37 15,2 5-56-15,-2-3-72 0,-1-6-72 0,6-1-47 16,-6 0-31-16,1-3-56 0,2 0-82 0,0-3-392 15,0 0-993-15,0 0 439 0</inkml:trace>
  <inkml:trace contextRef="#ctx0" brushRef="#br0" timeOffset="42466.87">26142 3145 9 0,'-4'-7'345'16,"3"1"10"-16,0 2 23 0,0-1 41 0,-1 1 26 16,1-1 14-16,-1 2 2 0,2 3-22 0,-2-5-36 15,2 5-37-15,0 0-40 0,8-3-30 0,-2 3-26 16,7 0-32-16,2 1-22 0,6 1-50 0,7 2-47 15,-9-3-64-15,11 2-75 0,-4 0-92 0,2 0-94 16,-7-1-97-16,1 0-97 0,-2-2-388 0,8 0-852 16,-10-1 377-16</inkml:trace>
  <inkml:trace contextRef="#ctx0" brushRef="#br0" timeOffset="42651.33">26595 3166 167 0,'2'4'296'15,"-1"0"26"-15,-2 0 22 0,2 0 25 0,-2 2 34 16,1-1 8-16,-2 2 4 0,-1 3-2 0,1 1 1 15,-2-2-5-15,1 4-4 0,-2 3 0 0,1-2-23 16,-1 3-15-16,-4-1-32 0,4-1-32 0,0 1-25 16,0 0-30-16,0 0-24 0,1 2-19 0,1-7-53 15,0 1-61-15,0-1-63 0,-1-2-62 0,0 1-82 16,-1-2-92-16,4-3-87 0,-3 2-75 0,0-2-81 16,-1-1-112-16,5-4-329 0,-7 2-966 0,7-2 427 15</inkml:trace>
  <inkml:trace contextRef="#ctx0" brushRef="#br0" timeOffset="43133.58">27116 3043 315 0,'14'-22'462'0,"-6"3"-16"0,1-4-9 0,-5-2-21 15,-3 6-9-15,1-2-18 0,-4 2-29 0,-4-5-32 16,1 6-30-16,-2 1-22 0,-2 1-29 15,-5 2-22-15,1 1-22 0,-2 2-18 0,-2 2-21 16,-2 2-18-16,1 0-13 0,-3 5-15 0,1 2 6 16,1 3-12-16,1 4-13 0,0-3-7 0,2 2-9 0,4 4-13 15,1 1-1-15,2 2-7 0,1 1-7 0,4 2 4 16,-1 0-15-16,10-3 11 0,0 5-7 0,8 4-5 16,1 3-4-16,2-4-1 0,4 1-5 15,-1-3-1-15,0-1-6 0,2-2-2 0,-1-1-1 16,-2-4-4-16,-4 3-4 0,4-4 2 0,-5 2 0 0,2-1-2 15,-2-1-7-15,-3-1 4 0,3 0-3 0,-1 0-5 16,-2-1 4-16,-3 0-3 0,-4-1-2 0,0 0 4 16,-2-1-3-16,0 0 2 0,-1 0 3 15,-2 0-2-15,-2-1 2 0,-1 1 0 0,-4-2 4 16,-4 0-6-16,1 0 1 0,-3-1-9 0,1 1 5 16,-4-3 2-16,4-1 7 0,0 0-2 0,-3-1 22 0,2-1 20 15,5-3 21-15,1 1 1 0,-1-2-1 0,2 1-1 16,2-2 11-16,-2 0-4 0,4-1-5 15,-1-2 3-15,4-1 7 0,1 0-15 0,6-7-7 16,-1 4-7-16,3-1-11 0,1-2 0 0,7-9-3 16,4 6-8-16,-4-4-11 0,0 3-23 0,4-2 0 0,0 0 0 15,-3 2-49-15,2 1-60 0,-6 3-76 0,0 1-95 16,-2 2-108-16,1 1-139 0,-5 0-583 0,4-1-1201 16,-5 4 533-16</inkml:trace>
  <inkml:trace contextRef="#ctx0" brushRef="#br0" timeOffset="43700.71">27500 2636 3042 0,'0'-8'248'0,"0"-1"-41"16,3-1 4-16,1 1 23 0,0-1 11 0,1 1-29 15,3 1-20-15,1 4-34 0,1-5-25 0,4 4-2 16,3 2-15-16,4 0-10 0,0 5-9 0,-1-1-12 15,-1 2-9-15,3 2-8 0,-4 5-9 0,0-2-7 16,-4 3-6-16,1 1-3 0,-2 4-5 0,-3-2-9 16,-1 1 4-16,-5 3-7 0,1 0 1 0,-1 3-5 15,-4-2-1-15,-2 0-3 0,-5 0 0 0,1 7-8 16,-4-7 1-16,-3 4 3 0,-5 2-2 0,5-4 1 16,-5-1-6-16,2 3 3 0,-2-2-3 0,5-5-3 15,4 1 1-15,-2-3-5 0,0 3 3 0,2-2 2 16,0 0-7-16,7-6 4 0,-1 5 0 0,5-6 3 15,-1 4 2-15,3-2-1 0,3-1-3 0,2-1 1 16,-1 0 3-16,3-2-2 0,-2-1-1 0,3-1 1 16,-1-1-1-16,-2-1-1 0,0 0 1 0,-1-2 1 15,0 2 0-15,-2-1 0 0,-6-1 0 0,5 2-1 16,0-1-2-16,-5-1 0 0,5 1-2 0,-5-1-2 16,0 0-2-16,0 0-6 0,-15 5 10 0,2-3-4 15,2 0 1-15,-1 5 2 0,0-2-5 0,0 2 4 16,0 3 1-16,2 0-6 0,1 3 6 0,4-2 1 15,-1 3 0-15,-1 3-1 0,5-5-9 0,1 6 11 16,1-1-1-16,3 1-2 0,0 0 3 0,2-2-1 16,-1 2-1-16,0-2-1 0,-2 2-3 0,1-4 1 15,-2 2 1-15,0-4 0 0,-1 0-5 0,-1 0 8 16,-1-1-4-16,-2 1 2 0,-1-1 1 0,1-3 0 16,-6 1 0-16,2 0 0 0,-1-1 3 0,-1-1-2 15,-4 1 0-15,-4-1-1 0,1-2 2 0,-5-2-6 16,3 0-24-16,-3 0-34 0,-10-2-61 0,4-2-81 15,-5 0-111-15,-3-5-110 0,-16-3-471 0,16 5-967 16,-5-4 428-16</inkml:trace>
  <inkml:trace contextRef="#ctx0" brushRef="#br0" timeOffset="44433.59">26167 3175 135 0,'-4'1'274'0,"4"-1"-23"0,0 0-19 0,-10-1-24 16,10 1-13-16,-8-1-9 0,8 1-5 16,0 0-6-16,0 0-4 0,-9-1 0 0,9 1-3 15,0 0-4-15,-10-2 1 0,10 2 0 0,-9-1-7 16,9 1-10-16,-11-3 3 0,5 1 11 0,6 2-21 15,-10-3-2-15,4 0-8 0,-1 1-5 0,7 2-4 0,-14-4-17 16,8 3 3-16,-1-2-10 0,7 3-4 0,-10-2 7 16,10 2 4-16,-10-1-3 0,10 1-1 15,0 0 3-15,-8-4 1 0,8 4 7 0,-4-2 7 16,4 2 1-16,0 0 0 0,0 0 1 0,0 0 1 16,0 0-6-16,-5-3 4 0,5 3-7 0,0 0-6 15,0 0-11-15,0 0-3 0,22-2-8 0,-12 1-7 16,6 1-12-16,3 4-5 0,0-2-10 0,3-2-3 0,8 1-6 15,-7 2 3-15,-5-1-6 0,10-2-13 16,-5 2 2-16,-2 0 0 0,-3 0 0 0,-4-2 6 16,-4 1 3-16,-2-1 11 0,-8 0 5 0,12 2 15 15,-12-2-5-15,0 0 9 0,0 0-4 0,16 0-4 16,-16 0-9-16,0 0-6 0,0 0-4 0,0 0-5 16,0 0-9-16,7-6-3 0,-7 6-19 0,0 0-24 0,0 0-24 15,9 3-45-15,-9-3-60 0,0 0-70 16,0 0-88-16,0 0-115 0,0 0-154 0,0 0-447 15,0 0-1102-15,0 0 488 0</inkml:trace>
  <inkml:trace contextRef="#ctx0" brushRef="#br0" timeOffset="59150.88">8231 1851 223 0,'0'0'484'0,"3"-3"-5"0,-3 3-13 15,0 0-16-15,0 0-27 0,0 0-31 0,0 0-26 16,0 0-20-16,0 0-26 0,0 0-24 0,0 0-24 0,-16 5-22 16,14-2-22-16,2-3-13 0,-4 6-22 0,4-6-18 15,-3 3-17-15,2-1-21 0,1-2-10 16,-4 3-10-16,4-3-6 0,0 0-12 0,0 0-10 15,-2 2 3-15,2-2 0 0,0 0-10 0,0 0-10 16,0 0-3-16,2-12-9 0,2 10-3 0,-8-4-12 16,3 0-3-16,2 0-7 0,-2 0 2 0,-3 1-7 15,0 0-6-15,1-2-6 0,-3 3 5 0,1 2-4 0,-5 1 4 16,1 1-6-16,-4 2 0 0,-1 3 5 16,-2 4 4-16,-2 2-1 0,-4 4-5 0,4 4 7 15,-1 0-5-15,5 2 8 0,0 0-2 0,1 3-9 16,3 0 3-16,5-6 1 0,1 3 0 0,1-1-5 15,6-1-1-15,1 1 6 0,1-1-7 0,6-3 4 16,5 5-1-16,-1-7-2 0,7 2-4 0,-4-6 3 16,7 0-1-16,1-1-3 0,-6-4 5 0,3-7-4 15,4 2-1-15,-4-4-2 0,5-6-6 0,0 1 13 16,-2-4-10-16,-2 0 6 0,-2-2-7 0,-1-4 5 16,0-2-7-16,-3-2-1 0,-3-1 7 0,3-2-5 15,0-2-4-15,-4-3-4 0,-1 2 8 0,2-1-2 16,-7 5 3-16,6-5 12 0,-6 7-6 0,-2 8 21 15,-2-2-8-15,0 7 10 0,-2-1 17 0,-2 5-11 16,3-1 12-16,-2 2-18 0,-1 2-35 0,0 3 0 16,0 0 0-16,0 0 0 0,-14 15 0 0,5-1 0 15,0 3 0-15,-1 1 0 0,2 7 0 0,3-6 0 0,-1 6 0 16,-1 0 0-16,9 2 0 0,-5-1 0 16,3-7 0-16,1 0 0 0,2 0 0 0,3-1 0 15,3-1 0-15,-1-1 0 0,3-3 0 0,0 0 0 16,-1-4 0-16,1-2 0 0,0 0 0 0,-1-4 0 15,4-1-9-15,-1 0-15 0,-1-4 3 0,1 2 1 0,0-2 3 16,-3-5 3-16,3 0-6 0,-5 0 4 16,2-4 2-16,0-1 4 0,0-1 1 0,-2 2 2 15,-3 1 7-15,3-1 6 0,-3 3 0 0,-1 1 4 16,-2 1 1-16,2 3-11 0,-1-1-4 0,-2 0 6 0,-1 4-3 16,0 0 2-16,0 0-1 0,5 13-5 15,-5-8 10-15,1 4-4 0,1 0 1 0,0 1-7 16,-1 1 2-16,5 0 1 0,-3 1 6 0,4-3 3 15,-1 4-13-15,2-7 3 0,1 3 3 0,2-3-5 16,-2 0 8-16,0-4 2 0,5-1-7 0,-5 0 6 0,4-2 0 16,-3 0-2-16,2-6 1 0,-2 4 10 15,-1-4-2-15,-1-1-15 0,-2 1 11 0,3-3-11 16,-2 0 4-16,0 1 5 0,-1 0 9 0,0-1-11 16,-1 1 5-16,0 3 11 0,-3 2-12 0,1 0-8 15,-2 0 9-15,0 2-1 0,-1 2 2 0,0 0 0 0,0 0-2 16,0 0-7-16,2 13 0 0,-1-4 13 15,-1-2-18-15,0 4 16 0,1-1-13 0,0 0 7 16,2 0-7-16,1 1 5 0,2-1-3 0,4-1 0 16,-1 0 0-16,2-2 0 0,1-2 0 0,1 0 0 15,1-3 0-15,4 1 0 0,0-3 0 0,-8-1 0 0,11-2 0 16,-6 0 0-16,-1-2 0 0,-1 0 0 0,3-2 0 16,-5-1-5-16,-2 0 9 0,1-3-8 15,0-3 8-15,-1-3-3 0,1 4-5 0,-5 4 8 16,-1-4-10-16,0 4 3 0,-3-2 3 0,1 3-11 15,0 2 22-15,-2 1-2 0,0-1-9 0,0 3 0 0,0 3 0 16,0 0 0-16,-11-3 0 0,11 3 0 16,0 0 0-16,-9 8 0 0,9-2 0 0,-2 1 0 15,2 0 0-15,2 0 0 0,0 1 0 0,3 3 0 16,3 0 0-16,-1 0 0 0,5-2 0 0,1 3 0 16,1-1-31-16,-1-1-14 0,-3-5-3 0,0 3-9 0,2-2-2 15,-7 3 7-15,3-1 1 0,-2 1 5 0,-4-3 13 16,-3 0-10-16,-1 4 9 0,-6-2 8 15,-1 0 0-15,0-1 5 0,-5 0 3 0,-3 0-1 16,6-1 5-16,-1-2-1 0,2-1 4 0,0 1 4 16,2 0-1-16,3-3 5 0,5-1 7 0,0 0-9 15,0 0-1-15,0 0 1 0,0 0-5 0,11-16-1 0,5 4 0 16,-2 0-4-16,9-2 2 0,0-3 5 0,0-2 0 16,1-2-1-16,2-2 3 0,-2 0 5 15,0-2-8-15,2 0 3 0,-3-1 12 0,-4-2 3 16,-2 0 13-16,-2 5 15 0,-4 5 20 0,-1 0 9 15,-4 2 8-15,-2 4 10 0,1 4 9 0,-5 2 2 0,4-1-10 16,-2 3-24-16,1 1-4 0,-3 3-17 16,0 0-40-16,0 0 0 0,-13 14 0 0,7 0 0 15,-2 1 0-15,-2 9 0 0,1-1 0 0,1 1 0 16,4 4 0-16,-2 1 0 0,5-3 0 0,-2 1 0 0,2-2 0 16,6 4 0-16,-1-11 0 0,6 8 0 0,-2-8 0 15,2 0 0-15,1-2 0 0,0-1 0 16,0-4 0-16,2-4 0 0,1 1 0 0,3 0 0 0,-6-4 0 15,2-4 0-15,-2-2 0 0,1-2 0 16,-2-3 0-16,0 1 0 0,2-2 0 0,-1-4 0 16,1-1 0-16,-4-2 0 0,-1 0 0 0,1-1 0 0,-4 3 0 15,-3 3 0-15,3 0 0 0,-2 3 0 0,-2 0 0 16,2 3 0-16,-2 1 0 0,0 3 0 0,0 0 0 16,0 0 0-16,0 0 0 0,-8 13 0 15,4-4 0-15,4 2 0 0,-1 2 0 0,0 0 0 0,2 3 0 16,0-6 0-16,2 2 0 0,1-1 0 0,2 0 0 15,-1-2 0-15,4-4 0 0,0 2 0 0,4-3-2 16,-4-1-11-16,1-3 2 0,4-3-6 0,-1 1 9 16,-2-4-1-16,2 1 2 0,-1 0 6 0,0-2 6 15,2-4 13-15,3 0 3 0,-4-1-3 16,-3 6-12-16,0-2-6 0,-1 0 0 0,-5 3 0 0,4 0 0 16,-2 0 0-16,-1 2 0 0,3-2 0 0,-8 5 0 15,10 0 0-15,-10 0 0 0,0 0 0 0,13 7 0 16,-9-2 0-16,-2 4 0 0,3 0 0 15,-1 2 0-15,1-2 0 0,0 0 0 0,0 0 0 16,1 0 0-16,-1-4 0 0,1 4 0 0,-1-4 0 0,2-2 0 16,-1 0 0-16,0 1 0 0,2-4 0 0,-8 0 0 15,14-4 0-15,-5 0-144 0,-2-1-45 0,1-3-52 16,1-4-67-16,-1 1-106 0,-3 1-109 16,4-6-539-16,-4-2-1151 0,3-1 509 0</inkml:trace>
  <inkml:trace contextRef="#ctx0" brushRef="#br0" timeOffset="59301.58">9863 1866 4722 0,'-15'-4'309'0,"-3"0"-103"0,9 3 28 16,1-2 36-16,-1 1-31 0,3 2-43 0,1 0-46 16,5 0-33-16,0 0-22 0,0 0-8 0,0 0-49 15,15 6-76-15,4-5-106 0,3 2-133 0,0 0-184 0,6 1-497 16,0-3-1036-16,-1 0 458 0</inkml:trace>
  <inkml:trace contextRef="#ctx0" brushRef="#br0" timeOffset="59883.64">10406 2070 163 0,'-5'-1'626'0,"5"1"-7"16,0 0-6-16,0 0-19 0,0 0-40 0,-10 0-38 16,10 0-47-16,-4 4-45 0,3-1-26 15,-4 3-22-15,-2 3-36 0,2 2-24 0,-5 4-33 16,-2-1-34-16,0 10-14 0,0-6-32 0,-1 4-10 0,2-4-31 16,-4 7-8-16,3-2-16 0,1-5-30 0,2-3-19 15,1-2-29-15,0-3-11 0,2 0-11 0,3-4-6 16,0 0-5-16,1-2 0 0,0 1-10 15,2-5 8-15,-3 3-7 0,3-3-1 0,0 0 6 16,0 0-6-16,13-10-4 0,-7 4-7 0,3-1-6 16,-2 2 0-16,2-3 0 0,-2 0 0 0,5-1 0 0,-3 2 0 15,0 3 0-15,2-3 0 0,-6 4 0 0,3 2 0 16,0-2 0-16,3 3 0 0,-11 0 0 16,18 6 0-16,-7-2 0 0,1 1-2 0,-3-3-58 15,4 4-11-15,-4-1-9 0,1 1-17 0,0 1-6 16,0-4-8-16,-3 3-1 0,-2-3 6 0,1-1 11 15,-2 0 11-15,0 0 11 0,0-1 12 0,-4-1 6 0,0 0 8 16,0 0 15-16,9-7 18 0,-9 4 17 0,1-1 13 16,-1-1 6-16,0 5 21 0,-1-12 6 15,2 1 17-15,-2 4 10 0,2-4 11 0,0 3 9 16,-1-4 11-16,0 2 19 0,3 3 20 0,-3 0-2 16,0-1 6-16,0 4-78 0,0 0-72 0,0 4 0 15,-3-6 0-15,3 6 0 0,0 0 0 0,0 0 0 0,-5 16 0 16,4-8 0-16,-3 6 0 0,1 1 0 0,0 2 0 15,-1 2 0-15,-1 5 0 0,1 0 0 16,0-5 0-16,2 0 0 0,-1 1 0 0,2-1 0 16,1-1 0-16,-2 0 0 0,0 0 0 0,2-5 0 15,0-2 0-15,-1 1 0 0,-1-2 0 0,2-3-193 0,2-1-262 16,-2-2-72-16,2-1-98 0,-2-3-441 16,0 0-1153-16,0 0 510 0</inkml:trace>
  <inkml:trace contextRef="#ctx0" brushRef="#br0" timeOffset="60101.41">10884 2094 4056 0,'-5'-6'423'0,"0"2"-204"16,2-1 55-16,0 0 44 0,0 1-15 0,3 4-47 15,-4-6-39-15,4 6-46 0,3-6-36 0,-3 6-18 16,17-2-14-16,-4 1-17 0,5-2-38 0,3 3-45 15,-1 3-58-15,7-1-63 0,0-2-69 0,-7 1-84 16,2 1-102-16,-4-5-112 0,-4 4-389 0,-1 1-946 16,-2-1 419-16</inkml:trace>
  <inkml:trace contextRef="#ctx0" brushRef="#br0" timeOffset="60234.31">10916 2212 422 0,'-6'5'469'16,"1"-2"10"-16,-2 1 17 0,5 0 3 0,2-4-14 15,0 6-19-15,0-6-43 0,14 4-43 0,0-4-33 16,5 1-39-16,3 3-31 0,5-5-57 0,2 2-67 16,-1 1-89-16,0-5-113 0,2-1-115 15,-5 0-160-15,-4-1-502 0,7-5-893 0,-5-3 395 0</inkml:trace>
  <inkml:trace contextRef="#ctx0" brushRef="#br0" timeOffset="60901.41">11882 1911 3268 0,'5'-6'324'0,"3"-1"-129"0,-4-2 44 0,-4 4 16 15,5-2 2-15,-5 0-16 0,0 1-14 16,0 0-16-16,-4-1-22 0,3 2-14 0,-3-1-12 15,-1 3-10-15,0 0-7 0,-3-1-15 0,-1 3-6 16,-1 0-3-16,10 1-14 0,-22 3-17 0,12 0 4 0,0 3-10 16,-3-4-4-16,2 3-8 0,-2 1-8 15,4 1-9-15,0 0 0 0,-1 0-13 0,0 0 5 16,4 1-10-16,0-1 3 0,5 3-1 0,-2-2-9 16,3 1 1-16,0-1-2 0,0 0-4 0,3 4-6 15,-2-3 0-15,3 1 3 0,1-1-6 0,0 0 0 0,4 1 1 16,-3 1 3-16,0-3-11 0,-1 2 3 0,0 0-12 15,-1-2 9-15,1 2-2 0,-3-2-4 16,-1 2-2-16,1-2 0 0,-2 2-1 0,0 0-1 16,-4-2 3-16,-2 3-3 0,-1-1 8 0,-3-1 3 15,-4 1-6-15,4-1-4 0,-2-4 5 0,-3 3-7 16,3-3 7-16,2 1 1 0,-3-1 9 0,7-3 22 16,-2 1 11-16,-2 1 16 0,10-4 11 0,-9 2 9 0,9-2-2 15,-8 2 0-15,8-2-80 0,0 0-3 16,0 0 0-16,0 0 0 0,0 0 0 0,0 0 0 15,0 0 0-15,18 6 0 0,-9-2 0 0,0-2 0 16,0 4 0-16,0 0 0 0,-1 1 0 0,-2-2 0 16,3 5 0-16,3 3 0 0,-3 4 0 0,-3 2 0 15,0 0 0-15,-3 5 0 0,2 0 0 0,-10 1 0 16,4 4 0-16,-7-5 0 0,2 4 0 0,-1-2 0 16,-3 1 0-16,1-1 0 0,1-2 0 0,3 0 0 15,0 1 0-15,-1-7 0 0,2-2 0 0,0-1 0 16,0 1 0-16,3-5 0 0,1-1 0 0,-4 0 0 15,4-2 0-15,0 2 0 0,0-4 0 0,5 0 0 16,-1 0 0-16,5-1 0 0,1-2 0 0,3 3 0 16,2-4 0-16,-3-1 0 0,1 1 0 0,1 0 0 15,2 1 0-15,2-3 0 0,-5 0 0 0,-2 4 0 16,-3-3 0-16,-8-1 0 0,19-4 0 0,-19 4 0 16,11 0-45-16,-11 0-466 0,0 0-184 0,0 0-462 15,0 0-1254-15,-11-15 556 0</inkml:trace>
  <inkml:trace contextRef="#ctx0" brushRef="#br0" timeOffset="64667.45">12418 1945 377 0,'3'-6'464'16,"-3"3"-12"-16,0 3-14 0,1-5-18 0,-1 5-22 16,1-6-25-16,-1 6-23 0,0 0-22 15,0 0-27-15,0 0-35 0,0 0-11 0,0 0-15 16,0 0-5-16,0 0-13 0,0 0-13 0,0 0-3 0,-4 14-6 15,3-7-1-15,-2-1-3 0,-1 4-5 0,-1 1-2 16,-1 4-10-16,-4 0 5 0,1 3-23 16,1 0-14-16,-6 4-9 0,1 1-14 0,-1-2-10 15,0 4-4-15,0 0-13 0,0 1-10 0,1-4-4 16,3-4-20-16,0-1 5 0,1-1-9 0,1 1-1 16,1-1-48-16,1-5-10 0,1-2 0 0,0 0 0 15,3 0 0-15,0-3 0 0,1-2 0 0,-1 2 0 0,2-6 0 16,5 8 0-16,-2-6 0 0,-3-2 0 0,11 1 0 15,-11-1 0-15,21-1 0 0,-9-1 0 16,3-2 0-16,-2 2 0 0,6 0 0 0,-1-2 0 16,1 2 0-16,3 1 0 0,-4-1 0 0,4 2 0 15,-4 1 0-15,1 0 0 0,-5-1 0 0,2 3 0 16,-2-5 0-16,-1 2 0 0,0 2 0 0,-2 0 0 0,-3 1 0 16,1-1-9-16,-9-2-109 0,13 4-1 15,-13-4-2-15,9 2 3 0,-9-2 6 0,6 2-1 16,-6-2 9-16,0 0 11 0,0 0 5 0,0 0 11 15,0 0 8-15,0 0 8 0,0 0 7 0,0 0 6 16,-5-13 14-16,5 7 19 0,0 6 13 0,-4-12 13 16,4 5 16-16,-4-2 11 0,3-2 14 0,1 1 14 15,0-1 13-15,0-1 9 0,0 2 12 0,0 0 11 16,-1 0 6-16,1 0 5 0,0 3 10 0,1 2 0 16,-1 5 3-16,0-13 0 0,0 9-125 0,0 4-10 15,0 0 0-15,0-10 0 0,0 10 0 0,0 0 0 16,0 0 0-16,0 0 0 0,0 0 0 0,0 0 0 15,0 0 0-15,0 0 0 0,-4 21 0 0,3-8 0 16,-3 2 0-16,3 5 0 0,-3-4 0 0,0 2 0 16,0 2 0-16,-1 5 0 0,1 0 0 0,1-6 0 15,-4 8 0-15,2-8 0 0,3-1 0 0,0 1 0 16,1-1 0-16,-3 0 0 0,4-2 0 0,-2-5 0 16,4-1 0-16,-4-1 0 0,0 0 0 0,2-3 0 15,4-3-307-15,-4-3-185 0,0 0-106 0,0 0-535 16,0 0-1226-16,19-16 542 0</inkml:trace>
  <inkml:trace contextRef="#ctx0" brushRef="#br0" timeOffset="64900.81">12974 2423 187 0,'5'5'494'0,"0"0"18"0,-4-1 4 0,-1-4-10 16,3 9-16-16,-2-4-20 0,-1 1-17 0,0 5-14 15,1-3-25-15,-2 3-21 0,-3-2-24 0,-1 5-21 16,-4-1-32-16,0 1-26 0,0 1-33 0,-3-2-25 16,-3 3-24-16,2-3-32 0,-2 0-39 0,1 0-54 15,2-2-58-15,-4 0-62 0,3-2-71 0,2-1-73 16,2-3-87-16,4 0-107 0,0-1-112 0,-3-3-490 16,8-1-1058-16,0 0 468 0</inkml:trace>
  <inkml:trace contextRef="#ctx0" brushRef="#br0" timeOffset="65600.39">13319 2055 223 0,'2'-4'453'0,"0"2"-6"0,-2 2-11 0,-2-6-17 16,2 6-23-16,0 0-22 0,0 0-22 0,-2-4-13 16,2 4-22-16,0 0-26 0,0 0-25 0,0 0-18 15,0 0-25-15,0 0-10 0,0 0-11 0,0 0-18 16,0 0-12-16,0 0-25 0,0 0-10 0,-9 7-10 16,9-7-12-16,-4 5-12 0,4-5-14 0,-1 2-5 15,1-2-11-15,0 0-2 0,-3 5-8 0,3-5-4 16,0 0-4-16,0 0-2 0,0 0 19 0,0 0 12 15,0 0 18-15,0 0 1 0,0 0-19 0,0 0 14 16,0 0-21-16,0 0 0 0,3-15-1 0,-1 11-7 16,0-1-8-16,0-2 5 0,2 0-9 0,4-1 3 15,-3-2-5-15,0 2-8 0,3 1-8 0,1 0-6 16,-1 0 0-16,0 4-5 0,5-1-4 0,-6 0-5 16,5 2-8-16,-3-2 8 0,0 4-7 0,1 4 1 15,8-1 4-15,-6 3-13 0,-2-2 4 0,1 5-3 16,1 3-3-16,-4 2-5 0,-1 1 7 0,1 0-3 15,-2-1-5-15,-5 2-12 0,3 1-1 0,-4-4 2 16,-1-2 8-16,-2 4 4 0,-2 3-9 0,-2-3 7 16,-6-1 0-16,3-1-4 0,-4-1 6 0,2-3-1 15,2 0 4-15,-3-3-2 0,7 1 6 0,-2-3 0 16,3 0-3-16,-3-1 13 0,3 0-2 0,5-3 4 16,-5 2 2-16,5-2 4 0,0 0-8 0,0 0-14 15,0 0 0-15,0 0 0 0,0 0 0 0,0 0 0 16,24-8 0-16,-11 5 0 0,4 1 0 0,-1 0 0 15,4 1 0-15,-1-1 0 0,-3 1 0 0,3 1 0 16,-2 3 0-16,2 1 0 0,-2 0 0 0,-2 4 0 16,-3-2 0-16,-1 0-23 0,-2 4-11 0,0-1 1 15,0 2-4-15,-5 0 3 0,-3 0-1 0,2-1 5 16,-2 3-1-16,-5-1 3 0,0-1 2 0,-3 3 8 16,-5-1 4-16,2-1 7 0,-8-2-8 0,3-2 12 15,-2 1 1-15,4-4 12 0,-6 3 9 0,0-2-9 16,2-4 7-16,3 0 2 0,2 0-12 0,0 0 7 15,1 1-13-15,3-2-4 0,8-1-23 0,-15-1-57 16,15 1-71-16,-8-8-84 0,4 5-93 0,4 3-131 16,8-7-157-16,-8 7-382 0,15-11-1083 0,-6 3 479 15</inkml:trace>
  <inkml:trace contextRef="#ctx0" brushRef="#br0" timeOffset="65884.21">13861 2306 3690 0,'-8'-3'336'0,"3"-1"-115"15,1 3-4-15,-3 0-19 0,1-1-12 0,6 2-28 16,0 0 7-16,-10 3 8 0,6 2-16 0,2-1-4 16,-2 4 4-16,4 2 1 0,-3 2-1 0,2 0-11 15,-3 3 7-15,3 1-10 0,-3 0 0 0,0 0-5 16,-1 0-7-16,-4 2-1 0,3-1 3 0,-3 0-8 15,0-2-18-15,0 0-5 0,-1-2-9 0,-1 0-11 16,3-2 4-16,0-3-29 0,2 1-1 0,2-3-39 16,0-3-34-16,1 2-53 0,-3 0-60 0,6-5-67 15,-3 4-92-15,3-4-143 0,0 0-154 0,0 0-456 16,0 0-1127-16,9-22 499 0</inkml:trace>
  <inkml:trace contextRef="#ctx0" brushRef="#br0" timeOffset="66317.42">14205 2030 482 0,'1'-5'491'0,"-1"5"8"15,1-4-21-15,-1 4-8 0,1-5-27 0,-1 5-14 16,0-3-21-16,0 3-17 0,0 0-29 0,0 0-34 16,0 0-34-16,-2-5-28 0,2 5-22 0,0 0-23 15,-16 5-18-15,10-1-19 0,0 2-13 0,-5-2-18 16,4 4-16-16,-1-1-8 0,-1 1-16 0,4 0 0 16,1 2-21-16,-1 1-2 0,5-2-5 0,0 2-10 15,4-1 1-15,1 2-31 0,3-2 17 0,3 3 1 16,2 0-14-16,1-1-5 0,-1-3 4 0,2 4-15 15,3-2-1-15,-3-1 2 0,2 2-8 0,2-1-3 16,-5-1 8-16,4 0-14 0,-4 5 5 0,-2-8-10 16,-3 3 1-16,-2-1-6 0,-1 0-12 0,2 0 13 15,-4 1 3-15,-3-3-3 0,-1 1 1 0,-1 1 0 16,-1-1-1-16,-3-3-3 0,-2 3 1 0,-1-1 2 16,-2-2-2-16,-5-2-1 0,-2 2-6 0,1-3-32 15,-1-1-34-15,-3 2-45 0,1-2-52 0,0-5-75 16,2 0-87-16,-5-2-105 0,3 2-119 0,0-4-475 15,2-3-1108-15,2-2 491 0</inkml:trace>
  <inkml:trace contextRef="#ctx0" brushRef="#br0" timeOffset="66484.42">14239 2057 344 0,'4'-7'490'0,"2"2"19"16,1-2 6-16,0 1-17 0,-1 1-28 0,2 1-39 15,8 0-41-15,0-1-34 0,2 3-31 0,0 2-42 0,5-2-18 16,-4 4-45-16,3-1-64 0,-2 0-101 0,2 0-131 16,-4 3-173-16,-3 2-199 0,-2-3-308 15,-3 3-819-15,1-2 362 0</inkml:trace>
  <inkml:trace contextRef="#ctx0" brushRef="#br0" timeOffset="66734.57">14677 2438 4044 0,'-3'3'341'0,"3"2"-173"15,-2 2 43-15,1-2 66 0,-3 2 30 0,-1 3 1 16,1-3-1-16,0 3-29 0,-1-2-29 0,-1 3-11 16,1 1 0-16,0-1-13 0,-3 3-25 0,0 1-23 15,-1-1-16-15,4-3-15 0,-2 2-12 0,-1-1-11 16,-2 2-64-16,2 0-59 0,-1-4 0 0,4 0 0 15,-1-1 0-15,2-2-82 0,-1 0-97 0,1-3-62 16,1 2-55-16,2-4-48 0,1-2-87 0,0 0-99 16,0 0-485-16,0 0-1099 0,0 0 485 0</inkml:trace>
  <inkml:trace contextRef="#ctx0" brushRef="#br0" timeOffset="67083.66">14988 2117 4227 0,'1'-13'276'0,"-1"-3"-95"0,0 4 67 0,0 2 81 16,0 0 6-16,0 0-18 0,3 1-24 0,-2 2-43 15,-1 0-24-15,4 0-20 0,-2 3-20 0,4-1-18 16,1 3-11-16,5-2-28 0,1 4-5 0,4 2-19 16,0 2-6-16,2 1-8 0,0 2-19 0,-1 2 0 15,0 1-12-15,-1 2-20 0,-2 1-40 0,-1 0 0 16,0 3 0-16,-6-2 0 0,-4 3 0 0,-3 0 0 15,-1 3 0-15,-4-2 0 0,-2 0 0 0,-7 0 0 16,-4 2 0-16,-2-1 0 0,-5-2 0 0,3 3 0 16,-3-3 0-16,0-3 0 0,7-2 0 0,1-2 0 15,5-2 0-15,-4 1 0 0,5-2 0 0,1-3 0 16,0 1 0-16,5-1 0 0,2-2 0 0,-1 1 0 16,3 0 0-16,0-3 0 0,5 8 0 0,4-6 0 15,0 1 0-15,4-1 0 0,1-2 0 0,6-2 0 16,9 2 0-16,-1-5 0 0,-7 3 0 0,6-6-65 15,1 1-386-15,-1 1-115 0,1-1-135 0,-7 4-367 16,5-5-1157-16,-4 5 511 0</inkml:trace>
  <inkml:trace contextRef="#ctx0" brushRef="#br0" timeOffset="67300.8">15590 2355 78 0,'5'0'453'0,"-5"0"-1"0,6-3 3 0,-6 3 13 16,0 0 5-16,0 0-10 0,0 0-20 0,0 0-21 15,0 0-2-15,0 0 6 0,-10 11-10 0,5-4-21 16,0 2-29-16,-3 0-26 0,2 4-30 0,-3 2-26 16,-1 1-29-16,1-1-23 0,-3 1-24 15,5 1-22-15,-4-1-16 0,2 0-30 0,-1 1-41 16,2-1-40-16,0-2-45 0,3-3-45 0,-1 2-61 0,1-4-56 16,1 1-59-16,0-4-56 0,2 2-66 0,-3-5-67 15,2 1-61-15,3-4-98 0,0 3-371 16,0-3-1001-16,0 0 444 0</inkml:trace>
  <inkml:trace contextRef="#ctx0" brushRef="#br0" timeOffset="67716.55">16090 1951 4036 0,'2'-19'176'0,"-1"3"13"16,-1-1 12-16,0 6 54 0,-1 1 13 0,-3 2-5 15,3 1-29-15,0 0-21 0,0 0-20 0,-1 3-19 16,2 0-19-16,0 4-17 0,-6-3-14 0,6 3 10 16,0 0 5-16,-9 9 2 0,4-3-13 0,-3 5 3 15,3 3-21-15,-3 3-11 0,3 2-9 0,-4 5-6 0,4 5-3 16,0-2-10-16,-4-2-3 0,9 4-9 16,-6 4-11-16,3-5 8 0,-4 5-11 0,5-2-3 15,0-1-3-15,-5 2-32 0,11-3-7 0,-4-4 0 16,0 1 0-16,0 0 0 0,1-7 0 0,5-2 0 15,1 1 0-15,-2-3 0 0,4-2 0 0,0-3 0 16,5-4 0-16,3 2 0 0,1-3 0 0,2-2 0 16,-3-1 0-16,3-3 0 0,-1-3 0 0,2 1 0 15,-1-6 0-15,-4 2 0 0,0-6 0 0,1-1 0 16,-2 2 0-16,-1-4 0 0,-1-9 0 0,-8 9 0 16,0-2 0-16,-5 1 0 0,-1-1 0 0,-3 5 0 0,-1 2 0 15,-5 2 0-15,-2-3 0 0,-2 7 0 16,-4 0 0-16,-3 3 0 0,1 4 0 0,1 0 0 15,-2 5 0-15,1 2 0 0,1-1 0 0,3 2-282 16,2-2-152-16,2-1-92 0,3 1-113 0,0-1-413 16,8 0-1140-16,1-7 505 0</inkml:trace>
  <inkml:trace contextRef="#ctx0" brushRef="#br0" timeOffset="68367.05">16611 1760 368 0,'-9'-18'496'0,"3"0"0"0,-1 1-13 0,0-3-9 15,2 1-16-15,1 1-22 0,2 4-32 0,1 1-37 16,2 4-32-16,3 0-32 0,-2 4-33 0,3 1-23 15,2 0-27-15,1 4-27 0,4 0-22 0,1 3-17 16,0 2-11-16,5 3-18 0,-4 3-16 0,3 3-6 16,2 3-14-16,-5-1-7 0,0 7-6 0,-4-5-8 15,-2 6-9-15,-2-5-8 0,-4 8-3 0,-4-8-6 16,1 6-4-16,-3-6-6 0,-3-1 2 0,-4 0-4 16,2-1-5-16,-5 3 0 0,3-3-4 0,-2-3 4 15,3 2-7-15,2-4-1 0,3 1-4 0,0-1 4 16,1-1 6-16,4 0-7 0,1 1 2 15,7 0 3-15,1 0-6 0,4 0-3 0,2-1 8 16,3-1-5-16,8 3-8 0,2-5 0 0,-3 0-5 0,5-3-3 16,-1 1 3-16,-10-3-4 0,9-2 0 0,-8 2 2 15,-1-1-3-15,-9-1 6 0,1-4-4 0,-3 5 3 16,-8-2-5-16,9 0 1 0,-9 0-3 0,0 0-2 16,0 0 4-16,0 0-1 0,0 0 0 15,0 0 12-15,-47 3-1 0,28 5 5 0,3-3-7 0,-3 5-2 16,6 0 0-16,-2 0 5 0,2 1-2 15,4 5 2-15,2-2-2 0,1 3 1 0,4-2 4 0,3 3 0 16,3 2 0-16,-3-2-9 0,6-2 1 0,2 1-3 16,2 0-5-16,7 3-4 0,-6-4-2 15,-1-1-1-15,-1 0-7 0,2-1-9 0,-2 1-3 16,-2-3-4-16,-2 0-1 0,-3-2 0 0,2 0-3 16,-4 0-4-16,-1-1-2 0,3 1 8 0,-6-1 1 15,2 1 2-15,-3 0 2 0,-4 0 2 0,4-5 6 16,-7 5 2-16,-2-5 2 0,0 4 2 0,3-4 4 15,-2-1 8-15,-1 2 17 0,0-3 0 0,-1 0 1 16,-3-2-1-16,3-1 1 0,0 0-5 0,4-1-10 16,-3 1-36-16,5-1-75 0,3-1-113 0,1-4-136 15,4 6-146-15,0 0-423 0,9-15-1009 0,7 8 447 16</inkml:trace>
  <inkml:trace contextRef="#ctx0" brushRef="#br0" timeOffset="68517.92">17401 2556 3206 0,'0'0'231'0,"0"0"-90"0,0 0-10 16,-26-5 0-16,20 1 12 0,1 2-32 0,5 2-36 15,-13-3-10-15,5-1-39 0,6 2-71 0,2 2-110 16,-8 0-157-16,8 0-313 0,0 0-677 0,0 0 300 16</inkml:trace>
  <inkml:trace contextRef="#ctx0" brushRef="#br0" timeOffset="70234.56">9357 2789 416 0,'0'0'420'15,"-4"-5"0"-15,-1 3-6 0,5 2-12 16,-5-5-21-16,5 5-27 0,-5-1-26 0,5 1-34 16,0 0-26-16,0 0-22 0,0 0-9 0,0 0-3 15,0 0-13-15,0 11-12 0,4-5-12 0,-3 0-18 16,-1 4-13-16,5 1-13 0,-5-1-10 0,4 1-5 0,-4 1-12 15,1 4-7-15,-1 2-10 0,1-2-11 16,-1 2-7-16,0-1-12 0,-1-3 3 0,2-4-8 16,-1-1 2-16,0-2-2 0,2-3-2 0,-2 2 0 15,1-2 5-15,2 1 4 0,-3-5 6 0,10 1 4 16,-10-1-4-16,32-11-11 0,-3-3-6 0,3 1-5 0,4-5-9 16,14-4-2-16,2-3-4 0,-1 1-12 0,7 2 1 15,3 1-10-15,1-2-2 0,-6 5 2 16,0 0-5-16,-4 1-8 0,-16 4 0 0,-3 5 3 15,-3-2 4-15,-1 2-15 0,-11 1 1 0,-4 5 0 16,-4-3-4-16,2 1-13 0,-2 0-27 0,-5 0-28 16,-1 2-62-16,1-1-75 0,-2 1-82 0,-2-1-96 15,4 0-126-15,-3 1-560 0,-2 2-1153 0,0 0 511 16</inkml:trace>
  <inkml:trace contextRef="#ctx0" brushRef="#br0" timeOffset="71183.57">18104 1185 30 0,'-2'-4'504'15,"1"1"8"-15,1-1-3 0,0 4-9 0,-3-8-28 16,2 6-35-16,1 2-36 0,-1-2-39 0,1 2-32 16,0 0-37-16,0 0-31 0,0 0-7 0,0 0-16 15,-4 13-8-15,7-6-16 0,-6 4-12 0,3 2-14 16,0-2-19-16,0 1-8 0,-1 3-21 0,1-3-9 15,-4 4 2-15,0 0-15 0,0-4-2 0,3 4 0 16,-1-4-6-16,0-1 1 0,0-1 0 0,-1-4-5 16,1 0 1-16,0 0-6 0,-1-3 0 0,3-3-3 15,-2 9-2-15,2-5 1 0,0-4-10 0,0 0-69 16,19-3-19-16,0-1 0 0,12-6 0 0,6-3 0 16,18-3 0-16,4-2 0 0,-3-1 0 0,7-5 0 15,24-7 0-15,-31 7 0 0,31-9 0 0,-30 10 0 16,1 3 0-16,-3 1 0 0,-5 3 0 0,-13 7 0 15,-4-2 0-15,-1 1 0 0,-5 1 0 0,-7 5 0 16,-7-1 0-16,-2 2 0 0,1 0 0 0,-3 0 0 16,0 1 0-16,-7 1 0 0,-2 1 0 0,8-1 0 15,-8 1 0-15,5-3 0 0,-5 3 0 0,0 0 0 16,8 6 0-16,-8-6 0 0,0 6 0 16,0-6 0-16,3 9 0 0,0-5 0 0,-3 2 0 0,3-2 0 15,-3-4 0-15,1 9-257 0,-1-9-531 16,0 0-403-16,0 0-1291 0,0 0 571 0</inkml:trace>
  <inkml:trace contextRef="#ctx0" brushRef="#br0" timeOffset="78200.39">32909 10301 58 0,'0'0'291'0,"0"0"-13"0,-19-16-19 16,19 16-10-16,0 0-15 0,-13-13-13 0,13 13-8 15,0 0-6-15,-14-12-11 0,14 12-6 0,-7-14-12 16,1 10-3-16,3-6-17 0,-5 2-13 0,3-1-7 16,-3 1-6-16,3-3 1 0,-4 2-24 0,3-3 9 15,-2 5-8-15,-3-6-14 0,-1 2-3 0,1-1-9 16,-1 4 3-16,3-1-10 0,-4 0-3 0,-1 2 1 16,0 0-2-16,0 2-5 0,-4 0 8 0,-1 1 0 15,1 2-15-15,-5 1 7 0,3 2 7 16,-8 0-5-16,1 3 0 0,6 0 0 0,-11 0-4 0,4 3-5 15,-2 3-2-15,0-1 8 0,3 5-2 0,-1-1-3 16,4 3 0-16,2 0-5 0,-2 3-4 0,-1 0-4 16,0 2-5-16,5 3 0 0,-3-2-7 0,0 0 3 15,1 2-6-15,4 2-4 0,-5 0-4 0,0-1-2 16,1 1-1-16,-1-1-3 0,0 1 0 0,1 0 0 16,2 1-3-16,2 1 0 0,3 0 4 0,-3 2-1 15,5 2 4-15,-1-3 3 0,5 3 8 0,0 0 8 16,-1-4-4-16,9 2 8 0,-3-2 3 0,4 1 5 15,0-4 6-15,1 4-1 0,2-1 3 0,2-3-1 16,-1 0-3-16,2-1 1 0,2 1 5 0,2-2-7 16,0-3 1-16,-2-4-2 0,2 1 1 0,-2 0-2 15,2-2 2-15,-1 3-5 0,4-2-1 0,1-1-5 16,-5 1 6-16,-1-5-5 0,3 1 6 0,-1 1 1 16,-3-1-9-16,5-1-1 0,-1 3-4 0,-1-5-2 15,1 2-4-15,-2-2 1 0,0 0-5 0,5 0-1 16,-1 3-6-16,4-2-6 0,-3 1-1 0,2-4 0 15,0 4 0-15,0-1 2 0,0-3-1 0,9 3-19 16,-4-1 19-16,0-2-7 0,5 2-3 0,-2 0-3 16,-2-4 4-16,6 2-4 0,-9-2 4 0,8 1-16 15,-6-2 14-15,7 0 0 0,-2-1-4 0,-4-2 7 16,9 0-12-16,-2-1 3 0,0 0-4 0,-1-2 0 16,-2-3 4-16,1 0 1 0,-4 1-4 0,0-5 8 15,4 1-1-15,4-2-2 0,-4-1-3 0,-2-1-1 16,2-1-6-16,-2-2 2 0,4 1 7 15,-4-1 0-15,1 0-1 0,1-2 7 0,-1-1-21 0,0 0 10 16,1-1 8-16,0-1 4 0,-2-1-16 0,2 0 30 16,-4-4 8-16,1 2 1 0,1 0-24 0,-6 0-8 15,4-2 0-15,-7 1 0 0,2-4 0 0,1 1 0 16,-2-4 0-16,-2 3 0 0,-6-4 0 0,3-2 0 16,-1 2 0-16,-4-2 0 0,-5-12 0 0,-2-2 0 15,-2 11 0-15,-10-8 0 0,-6-1 0 0,-1-4 0 16,-13 0 0-16,-15-18 0 0,-13 3 0 0,-1 5-158 15,-3 1-296-15,16 21-194 0,-26-20-508 0,-2 3-1251 16,27 15 554-16</inkml:trace>
  <inkml:trace contextRef="#ctx0" brushRef="#br0" timeOffset="79283.56">27327 7377 152 0,'-9'35'139'0,"1"-1"-4"16,6-2-9-16,-2 4-11 0,0-3-8 0,8-2-8 16,1 4-16-16,0-4-10 0,4 1 1 0,4-1-11 15,-3 0 2-15,6-2-2 0,0-1-5 16,3-2 1-16,-1 1 1 0,5-4-3 0,1-2-8 0,3 0 0 15,0-3-2-15,3 0-9 0,-1-2-7 0,7 0-2 16,-1-3-2-16,1 1-2 0,0 0-4 0,1-1-3 16,12 0 0-16,-13-4-4 0,-1-2-1 0,5 0 3 15,-2-2-14-15,-1-2 10 0,-1 2 9 0,3-4-4 16,1 2 17-16,-3-6 1 0,-1 2 2 0,4-4 2 16,-3 0 0-16,1-3 6 0,-1 0 9 0,-3-5 5 15,0-3 5-15,-1-2 7 0,1-1 2 0,-5-4 6 16,9-8-2-16,-11 8-6 0,5-14 3 0,-9 7-10 15,4-12-2-15,-3 0 7 0,0-1-13 0,-4-3 2 16,-1 0-3-16,-4-1-2 0,-4 1 1 0,0 0 1 16,-5 11-1-16,-2 1-3 0,-4-2-4 0,-4-2 0 15,-3 6-10-15,-4 0 4 0,-8 5-8 0,0-3-5 16,-2 6 1-16,-5 0-13 0,-4 3-20 0,-2 2-28 16,0 4-35-16,-5 3-40 0,2 1-45 0,-1 5-55 15,3 0-79-15,-1 1-194 0,2 1-520 0,4 0 230 16</inkml:trace>
  <inkml:trace contextRef="#ctx0" brushRef="#br0" timeOffset="79834.5">33247 11543 260 0,'0'0'322'0,"0"0"-23"0,0 0-18 16,0 0-21-16,0 0-27 0,0 0-18 0,0 0-21 15,0 0-21-15,0 0-34 0,0 0-55 0,0 0-77 16,-10-35-108-16,10 35-129 0,-6-17-126 0,-1 1-386 16,-1-1 170-16</inkml:trace>
  <inkml:trace contextRef="#ctx0" brushRef="#br0" timeOffset="80350.81">28297 7481 2382 0,'0'0'90'0,"0"0"-56"0,0 0-12 0,0 0-7 0,0 0 1 15,-5-13 9-15,5 13 5 0,-3-7 6 0,2 4 0 16,-3 0-2-16,4 3-3 0,-5-5-3 0,5 5-8 15,-4-1-1-15,4 1-7 0,0 0-12 16,0 0-31-16,-6 6-34 0,6-2-51 0,4 1-56 0,0 1-236 16,3 1-442-16,5 1 196 0</inkml:trace>
  <inkml:trace contextRef="#ctx0" brushRef="#br0" timeOffset="80701.77">32053 11010 3141 0,'1'1'117'0,"-1"-1"-19"0,5 2-56 0,-5-2-5 16,0 0-7-16,4 1-18 0,-4-1 17 0,0 0 4 15,0 0 1-15,0 0-6 0,0 0-7 0,0 0-25 16,8-7-27-16,-8 7-56 0,1-6-68 0,-1-1-103 15,-3-2-257-15,-3-7-557 0,-3-2 247 0</inkml:trace>
  <inkml:trace contextRef="#ctx0" brushRef="#br0" timeOffset="81067.5">27824 7356 56 0,'8'4'200'0,"-8"-4"-24"0,8 1-10 0,-8-1-16 15,3 2-12-15,-3-2-16 0,8 2-15 0,-2 0-11 16,-6-2-9-16,8 2-16 0,-4 0-39 0,0 1-33 15,1-1-59-15,-2 4-164 0,5-2-241 0,-1 0 106 16</inkml:trace>
  <inkml:trace contextRef="#ctx0" brushRef="#br0" timeOffset="81333.63">31672 10393 163 0,'-2'-3'333'0,"-1"-3"-64"0,2 2-70 0,-3-1-89 16,-1-3-98-16,-2-1-193 0,6-3-197 0,-3-5 87 16</inkml:trace>
  <inkml:trace contextRef="#ctx0" brushRef="#br0" timeOffset="81933.56">32356 10657 131 0,'4'-5'244'0,"2"-4"-14"0,2 0-22 15,-2 0-22-15,1 0-17 0,-1-2-13 0,0 0-35 16,2 2-6-16,2-5-4 0,-2 1-11 0,0-2-4 16,1 0-12-16,3 1-4 0,-3-3-6 0,2 0-11 15,5-5-4-15,-3-1-6 0,1-2-6 0,-1-2-2 16,1 2-8-16,-3-4-3 0,1 0-11 0,1-2-9 15,-2-3-14-15,8-10-18 0,-5 1-15 0,0 9-6 16,-3-24-18-16,-2 10-14 0,3-1-6 0,-5-2-16 16,3 3-9-16,-4-3 4 0,-1-2 7 0,-5 5 7 15,-1-1 4-15,-3 1 9 0,-8 2 2 0,5 0 17 16,-6-1-5-16,-1 4 8 0,-1-3 3 0,-3-1 9 16,-1 1 11-16,1 5-8 0,-9-4 2 0,3-4 1 15,-3 1 0-15,0 2-2 0,-3-1-6 0,-5 0-6 16,2-2-3-16,-2 0-20 0,2-1-78 0,-3 2-156 15,2 3 70-15</inkml:trace>
  <inkml:trace contextRef="#ctx0" brushRef="#br0" timeOffset="82700.38">32548 11137 23 0,'0'6'291'0,"0"0"-3"0,-2-1-2 0,2-2-1 16,0-3-7-16,-2 5-3 0,2-5-33 0,-4 1-20 15,4-1-22-15,0 0-19 0,0 0-21 0,-17-9-15 16,12 4-15-16,1 1-48 0,2-1-52 0,-1 1-73 15,-2-1-97-15,5 0-119 0,0-1-187 0,0 6-484 16,4-12 215-16</inkml:trace>
  <inkml:trace contextRef="#ctx0" brushRef="#br0" timeOffset="83117.45">28169 7218 137 0,'0'3'271'0,"0"-3"-12"16,0 0-14-16,0 0-17 0,0 0-19 0,0 0-19 16,0 0-27-16,0 0-14 0,0 0-28 0,13-6-53 15,-13 6-74-15,8 0-93 0,-8 0-224 0,11 3-349 16,2-1 155-16</inkml:trace>
  <inkml:trace contextRef="#ctx0" brushRef="#br0" timeOffset="83650.28">32007 8889 2573 0,'-4'-7'24'0,"2"3"-8"16,0-2-15-16,0-1-5 0,-1 4 0 0,2-2-32 16,-2 2-57-16,0-5-66 0,-2 0-228 0,2 0-419 15,-1-2 187-15</inkml:trace>
  <inkml:trace contextRef="#ctx0" brushRef="#br0" timeOffset="83916.89">30199 7580 59 0,'0'0'287'0,"0"0"-22"0,0 0-26 16,0 0-24-16,0 0-18 0,0 0-22 0,0 0-66 0,0 0-75 15,0 0-101-15,-23-1-186 0,11-3-272 0,2 1 120 16</inkml:trace>
  <inkml:trace contextRef="#ctx0" brushRef="#br0" timeOffset="84268.02">27070 7396 2063 0,'0'11'15'0,"0"0"-1"0,5 0-6 15,-1 1 15-15,0 0 16 0,2 3 8 16,-1-4-1-16,2-1 5 0,-6 1 6 0,3-3 7 15,-3-2 9-15,3 1 8 0,-4-1 1 0,3 0 1 16,-6-1 1-16,2-3-8 0,1-2-5 0,-8 4-5 0,3-3-7 16,-3-1-2-16,-2 0-3 0,1-1-7 15,4 0-8-15,-8 1-1 0,6 0-2 0,7 0-12 16,-13 0-12-16,10-1-40 0,-4-1-50 0,7 2-84 16,0 0-107-16,0 0-210 0,0 0-519 0,14-12 230 0</inkml:trace>
  <inkml:trace contextRef="#ctx0" brushRef="#br0" timeOffset="86650.53">29194 906 2797 0,'-18'-22'322'0,"7"5"-170"16,-1 2-56-16,0-9 3 0,-1 9 58 0,3-2-14 15,2 2 35-15,0 4 4 0,-1-6 1 0,2 4 12 16,7 13 11-16,-16-25 5 0,12 13-7 0,4 12-5 16,-10-23-18-16,10 23-7 0,-5-10-28 0,5 10-10 15,0 0-15-15,0 0-13 0,0 0-20 0,0 0-9 16,26-14-8-16,-26 14-17 0,0 0-12 0,64 24-17 15,-39-7-14-15,1 8-16 0,-3 2-1 0,-3 0-12 16,-5 7 0-16,2 13 3 0,-7-3-2 0,-6-9 8 16,-5 14 2-16,-13-3-4 0,-3 2 7 15,-6-1-1-15,-9-6 3 0,0 2-3 0,-5 3 4 16,-2 1-2-16,-4 0 8 0,2-6-2 0,-2 5 1 0,1-2 3 16,2 2 2-16,7-3-4 0,2 1 2 0,4 4 2 15,8 0-8-15,8 2 8 0,7 2-2 0,6 0 0 16,8 0 1-16,9-1 0 0,5 2-7 15,3-6-10-15,5 1-5 0,4-1 3 0,4 1 0 16,1-7-1-16,-5-3-1 0,1-1-3 0,-11-13-1 16,-2-3 3-16,-4-1-2 0,-7-8-1 0,0 1 3 15,-8-3 3-15,-5 1 19 0,-5-2 20 0,-4 0 7 16,-5 0 20-16,-12 3 6 0,-7 0 5 0,-3-1 0 16,-11 6 12-16,0-2-10 0,9-1-9 0,2-2 1 15,-12 11-9-15,15-5-7 0,0 2-3 0,1 0 2 16,3 3-11-16,-6 11-4 0,13-6 1 0,-1 5-5 15,4 10 6-15,9-10-7 0,-2 18 1 0,7-2-6 16,5-1-6-16,0 2-1 0,4-2-2 0,3 3-7 16,3 0-5-16,1 0 9 0,-2-3-6 0,0 1-13 15,4 2 2-15,-3-2-4 0,-1-1 6 0,-5 0-5 16,1-13 0-16,-5 12 3 0,-1-12 0 0,0 1 6 16,-11 8-9-16,-1-13 6 0,-7 11 7 0,0-14-2 15,-4-1 8-15,-1 2 4 0,-3-6 9 0,0 3 10 16,-4-5 3-16,-8 6 4 0,9-7 16 0,1-5 1 15,-2 1 2-15,1-2 9 0,-3-3 0 0,3 2 1 16,0-1-15-16,4-2-4 0,0-3 1 0,7-1-6 16,5 1-4-16,1-3-9 0,2 0-17 0,2-1-18 15,10-3-35-15,-13 5-38 0,13-5-46 0,-10 5-57 16,10-5-77-16,0 0-82 0,0 0-122 16,0 0-138-16,0 0-371 0,0 0-1054 0,33-14 467 15</inkml:trace>
  <inkml:trace contextRef="#ctx0" brushRef="#br0" timeOffset="86767.9">28274 4259 142 0,'0'7'401'0,"0"-1"-35"0,0-6-20 15,0 12-17-15,0-12-15 0,-3 8-44 0,3-8-59 16,-3 10-89-16,0-5-115 0,3-5-152 0,0 0-250 16,0 0-425-16,0 0 188 0</inkml:trace>
  <inkml:trace contextRef="#ctx0" brushRef="#br0" timeOffset="87433.25">28559 4202 53 0,'-2'-2'508'0,"0"-3"-31"16,2 0-26-16,0 5-16 0,4-6-11 0,-4 6-9 16,3-1-16-16,2 0-22 0,-5 1-19 0,11 1-24 15,-2 0-24-15,6 8-24 0,12 3-23 0,0 6-28 16,8 0-20-16,16 14-18 0,1 0-22 0,27 14-12 16,-4 5-13-16,-4-4-15 0,3 5-2 0,0 1-10 15,6-2 0-15,-2-3-16 0,-2 3-10 0,-22-16-18 16,25 17-5-16,-25-22-7 0,3 4-4 0,24 6-4 15,-29-15-5-15,-1-4-8 0,-15-7-6 0,-3-2 1 16,-2-4-14-16,-9-2 3 0,-4-5-7 0,-1-2-9 16,-4-3-14-16,-2-3-3 0,-3-3-5 0,-2-6-16 15,-5-1 4-15,-4-3-3 0,-3-5 7 0,-4-2-3 16,1 0 4-16,-3 1-1 0,-2 4-1 0,1 6 6 16,1 1 0-16,0 0 8 0,7 5-11 0,-3 1-2 15,1 0-3-15,0 5 6 0,4 0 8 0,1 3 8 16,2 1 8-16,0 0 6 0,0 0 6 0,12 17 1 15,-5-7-1-15,2 5 6 0,4 2-5 0,2 5 6 16,2 2-4-16,-3-2 3 0,-1 2-3 0,0-2-5 16,-7-3 13-16,0 0-3 0,-3 0 2 0,1-1 17 15,-3 1 7-15,-5 2 9 0,-1-6-1 0,-3 2 12 16,-3-1-5-16,0 0 4 0,-2-2-39 0,-4-1-37 16,2 0 0-16,-2-3 0 0,3 2 0 0,-4-2 0 15,0-3 0-15,4 2 0 0,3-4-217 0,1-2-130 16,-1 2-160-16,-3-2-194 0,8-2-370 0,6-1-1158 15,0 0 512-15</inkml:trace>
  <inkml:trace contextRef="#ctx0" brushRef="#br0" timeOffset="92634.54">31993 8889 3049 0,'-5'2'146'0,"-1"-2"-80"16,1 0-30-16,1 2-23 0,4-2 0 0,0 0-4 15,-12-1-4-15,12 1-28 0,-13-1-76 0,10-2-138 0,-8-2-260 16,1-2-537-16,-3 0 237 0</inkml:trace>
  <inkml:trace contextRef="#ctx0" brushRef="#br0" timeOffset="93001.36">30065 7417 2950 0,'5'1'96'0,"0"-1"-71"0,-5 0-70 15,0 0-66-15,0 0-17 0,7-6-16 0,-8 2-51 0,1 4-213 16,0 0-442-16,-9-8 195 0</inkml:trace>
  <inkml:trace contextRef="#ctx0" brushRef="#br0" timeOffset="93417.01">28219 7710 2918 0,'0'0'159'0,"0"0"-86"0,-6 1-41 0,6-1-16 15,0 0-2-15,-3 4 31 0,3-4 26 0,0 0-2 16,9 5-9-16,0-4 5 0,-4 0-18 0,2-1-12 16,-7 0-27-16,12 1-38 0,-5 0-50 0,-7-1-80 15,7 1-85-15,-5 2-272 0,-2-3-558 0,0 0 247 16</inkml:trace>
  <inkml:trace contextRef="#ctx0" brushRef="#br0" timeOffset="93817.91">26408 8742 30 0,'5'-2'338'15,"-5"2"-36"-15,1-4-27 0,-1 4-29 0,0 0-38 16,0 0-49-16,0 0-66 0,0 0-74 15,0 0-77-15,3-4-80 0,-3 4-108 0,0 0-266 0,0 0 118 16</inkml:trace>
  <inkml:trace contextRef="#ctx0" brushRef="#br0" timeOffset="95350.28">30509 4670 374 0,'1'-10'500'15,"5"-6"12"-15,-4 6 12 0,3 0 8 0,-3 2-7 0,0 0-7 16,-2 3-30-16,0-1-30 0,0 2-35 0,2 1-40 16,-2 3-39-16,0 0-10 0,0 0-13 15,-4 12-11-15,1 0-25 0,-3 7-15 0,-3 7-19 0,-3 1-18 16,1 2-24-16,2 1-31 0,-1 1-10 0,-1 0-117 16,5 1-51-16,-2 2 0 0,5-2 0 0,-1-2 0 15,0-3 0-15,0 1 0 0,1-3 0 16,3-9 0-16,2-1 0 0,-2-4 0 0,1 0 0 15,0-2 0-15,0-2 0 0,1-3 0 0,0 0 0 0,0-2 0 16,-2-2 0-16,0 0 0 0,19-9 0 0,-10 0 0 16,0 0 0-16,3-7 0 0,-1 0 0 0,0-1 0 15,3-9 0-15,-1 4 0 0,2 1 0 0,-6 4 0 16,0 3 0-16,-1 3 0 0,-2 4 0 0,-2 0 0 16,1 4 0-16,2 3 0 0,-7 0 0 0,11 8 0 15,-7 0 0-15,0 3 0 0,2 5 0 0,-1 2 0 16,3 0 0-16,1 4 0 0,-4-4 0 0,0 0 0 15,2-2 0-15,1 1 0 0,1-2 0 0,-3-4 0 16,1-2 0-16,3-1 0 0,-6-5 0 0,1 2 0 16,1-4 0-16,-6-1 0 0,8-2 0 0,-3-2 0 15,1-2 0-15,-3-2 0 0,3-5 0 0,-2 2 0 16,3-7 0-16,-6-1 0 0,4-8 0 0,-1 0 0 16,4 1 0-16,-7-4 0 0,2-1 0 0,-2 1 0 15,0 0 0-15,2 1 0 0,-6 4 0 0,7 7 0 16,-4 7 0-16,0 2 0 0,4 2 0 0,-4 1 0 15,-4 3 0-15,4 3 0 0,0 0 0 0,0 0 0 16,0 18 0-16,4-7 0 0,-3 4-322 0,2 1-348 16,-3 2-531-16,2 0-1299 0,5 0 575 0</inkml:trace>
  <inkml:trace contextRef="#ctx0" brushRef="#br0" timeOffset="95616.88">30955 4979 132 0,'-1'-6'527'0,"-2"3"30"0,3 3 19 16,-1-9 7-16,-1 5-4 0,0 0-13 0,2 0-34 16,0 4-46-16,0-5-42 0,0 5-50 0,0 0-34 15,0 0-31-15,0 0-40 0,13 7-29 0,-11-2-29 16,3 3-19-16,-2 0-23 0,-3 2-17 0,2 1-16 16,-4 2-18-16,-1-1-9 0,-2 4-20 0,-1-1-14 15,2-4-5-15,-1 5-34 0,0-5-56 0,3 1 0 16,-3-2 0-16,3-1 0 0,1-3 0 0,0 0 0 15,1 1 0-15,2-4 0 0,3-1 0 0,2-1 0 16,0-1-136-16,6-1-71 0,1-2-49 0,4-8-78 16,1 1-73-16,2-9-80 0,1 1-99 0,-1-5-377 15,-2-2-1044-15,-2-3 462 0</inkml:trace>
  <inkml:trace contextRef="#ctx0" brushRef="#br0" timeOffset="95751.22">31135 4651 323 0,'-9'-8'451'0,"1"0"4"15,3 6 21-15,-2-3 4 0,1 2-1 0,1 1-29 16,2-2-51-16,-2 1-44 0,5 3-45 0,-4-3-80 16,4 3-79-16,0 0-90 0,0 0-110 0,0 0-133 15,18 4-156-15,-10 2-338 0,1 1-731 0,-1-1 324 16</inkml:trace>
  <inkml:trace contextRef="#ctx0" brushRef="#br0" timeOffset="96300.62">31316 4791 145 0,'-2'-9'564'0,"0"0"28"0,0-1 20 0,1 0 4 15,0 3 11-15,1 2-13 0,0-2-27 0,-1 4-47 16,2-3-54-16,-1 6-52 0,0 0-36 0,0 0-30 16,0 0-28-16,-6 18-26 0,3-2-26 0,-1 3-25 15,-2 8-29-15,-1 2-65 0,1 0-169 0,-1 0 0 16,0 2 0-16,1-1 0 0,2-1 0 0,1-4 0 15,2 3 0-15,1-10 0 0,0 0 0 0,1-3 0 16,2-3 0-16,1-1 0 0,2-4 0 0,1 1 0 0,3-4 0 16,1-3 0-16,1-1 0 0,0-4 0 15,4 0 0-15,2-5 0 0,-2-1 0 0,0-3 0 0,5-3 0 16,-3-4 0-16,0 0 0 0,1-4 0 16,2 0 0-16,-2-4 0 0,-2 1 0 0,-1-4 0 0,-3 0 0 15,1 2 0-15,1 4 0 0,-8 7 0 0,2 4 0 16,-6 5 0-16,1 0 0 0,-2 2 0 0,0 5 0 15,-2 2 0-15,0 0 0 0,0 0 0 16,-4 22 0-16,-3 2 0 0,-2 2 0 0,-2 1 0 0,0 2 0 16,1-1 0-16,2 2 0 0,0-1 0 0,-2 1 0 15,0-5 0-15,0 1 0 0,5-2 0 0,-2-7 0 16,5-5 0-16,-1 0 0 0,2-3 0 16,1-3 0-16,0 3 0 0,1-6 0 0,-1 0 0 15,4-2 0-15,-4-1 0 0,14-4 0 0,-5 0 0 0,1-4 0 16,0 0 0-16,2-4 0 0,2-1 0 0,4-6 0 15,-4 4 0-15,-1 2 0 0,1 1 0 0,1 0 0 16,0 2 0-16,-6 3 0 0,0 3 0 0,2 2 0 16,-3 1 0-16,0 3 0 0,2 0 0 0,1 5 0 15,-4-1 0-15,1 3 0 0,-2 0 0 0,2 2 0 16,0 1 0-16,1 3 0 0,0 0 0 0,-2-3 0 16,0-3 0-16,0 2 0 0,0-3 0 0,0 1 0 15,-2-4 0-15,1-1-302 0,-3-1-202 0,1-3-66 16,-4 0-89-16,4-7-367 0,-4 2-1112 0,0-5 492 15</inkml:trace>
  <inkml:trace contextRef="#ctx0" brushRef="#br0" timeOffset="96450.89">31548 4729 4102 0,'-14'-9'453'0,"5"2"-186"0,-2 1-26 0,6 2-33 15,0 1-20-15,1 0-14 0,4 3-7 0,0 0-32 16,16-1-24-16,1 5-8 0,5 1-38 0,3 1-71 15,2 1-111-15,1-2-140 0,-9 0-183 0,9 3-459 16,-8-1-975-16,0-3 432 0</inkml:trace>
  <inkml:trace contextRef="#ctx0" brushRef="#br0" timeOffset="97700.77">32053 4988 55 0,'0'-4'391'0,"1"-1"10"0,-1 5 12 16,2-6 3-16,0 3 5 0,-1 1-5 0,-1 2-2 15,3-6-10-15,-3 6-16 0,0 0-19 0,0 0-20 16,0 0 6-16,0 0-13 0,5 8-27 0,-5 0-24 16,-1 0-16-16,-2 5-31 0,2-2-30 0,-2 6-17 15,0-4-26-15,1 4-11 0,-2 0-12 0,1 2-16 16,-1-1-10-16,1-1-26 0,3-2-17 0,3 0-18 16,1-3-17-16,2-1-7 0,-1-2-13 0,4 2-4 15,1-4-4-15,2-2 0 0,1 1-9 0,-1-4 6 16,1 0 4-16,5-2-4 0,0-2 0 15,0-1-8-15,0-4 8 0,-4 0 2 0,4-1 7 0,-2-2 5 16,0-3 8-16,-1-1 13 0,5-3 1 0,-7 4 1 16,-4 0 13-16,4 0-58 0,-5 3-5 0,1 2 0 15,-1 0 0-15,-4 4 0 0,0-1 0 0,1 4 0 16,-5 1 0-16,0 0 0 0,0 0 0 0,7 9 0 16,-8 0 0-16,-1 2 0 0,4 0 0 0,-5 3 0 15,3-4 0-15,-1 2 0 0,-1 4 0 0,5-4 0 16,-2-2 0-16,2-3 0 0,4 0 0 0,-2-2 0 15,2-2 0-15,4 0 0 0,1-5 0 0,-1 2 0 16,0-2 0-16,1 0 0 0,5-6 0 0,-3-1 0 16,0-1 0-16,1-2 0 0,-2 1 0 0,1 1 0 15,-5-1 0-15,3 4 0 0,-3 1 0 0,-2 0 0 16,-2 2 0-16,1 2 0 0,-2 1 0 0,1 1 0 16,-5 0 0-16,10 3 0 0,-6 2 0 0,1 2 0 15,-1 0 0-15,-1 3 0 0,4-3 0 0,-3 1 0 16,1 0 0-16,-3 1 0 0,1-2-179 0,1-4-130 15,0 2-54-15,-1-4-94 0,-3-1-94 0,0 0-505 16,10-13-1143-16,-6 3 506 0</inkml:trace>
  <inkml:trace contextRef="#ctx0" brushRef="#br0" timeOffset="97833.55">32419 4651 4943 0,'-31'-21'437'15,"5"-1"-162"-15,10 10-41 0,2 2-39 0,2 3-50 16,3 1-36-16,4 5-20 0,1 1-20 0,4 0-8 15,-6 7-31-15,6 5-71 0,1 4-119 0,0 2-192 0,-2 1-654 16,2 0-1089-16,-2-1 481 0</inkml:trace>
  <inkml:trace contextRef="#ctx0" brushRef="#br0" timeOffset="98400.9">28980 5210 304 0,'0'0'519'0,"0"0"-1"15,-8 0 0-15,8 0-9 0,0 0-11 16,0 0-25-16,0 0-31 0,0 0-28 0,0 0-35 16,15 7-32-16,-3-6-34 0,-1 1-31 0,3-2-26 15,4 3-56-15,1-2-48 0,-6 0-71 0,0-2-75 0,-3 2-86 16,2-1-96-16,-6-1-87 0,-6 1-79 0,6-4-90 16,-6 4-388-16,0 0-888 0,-18-6 393 15</inkml:trace>
  <inkml:trace contextRef="#ctx0" brushRef="#br0" timeOffset="98767.74">28940 5208 163 0,'-14'1'214'0,"1"0"50"0,0 0-2 0,3-1 17 16,2 2 16-16,1-2 22 0,-1 1 29 0,2-1 20 16,6 0 2-16,-9 3-9 0,6-2-25 15,3-1-21-15,-9 1-21 0,7 1-13 0,-2 2-6 0,1-1-21 16,-2 5-21-16,0 0-19 0,-1 3-22 0,-1 0-19 16,1 4-14-16,-2 0-17 0,-1 2-14 0,0-3-8 15,2 3-17-15,3-2 0 0,-1-4-22 0,1-1-8 16,-1 1-6-16,2-2 2 0,1-2-11 0,0 0-4 15,2 0-2-15,0-3 1 0,2-1 13 0,0-1 1 16,3 2 11-16,0-3-3 0,4-1 15 0,-1-3-9 16,2 2-1-16,3 0 6 0,-3-1-10 0,0-1-6 15,2 2 8-15,2-1-4 0,-1 0-4 0,6 0-3 16,-6 4-9-16,5 1-10 0,-3 1-1 0,2 0-45 16,-6 4 0-16,3-1 0 0,0 5 0 0,-5-3 0 15,-2 5 0-15,0-1 0 0,-2 1 0 0,-3 3 0 16,0 0 0-16,-6 0 0 0,3-2 0 0,-7 1 0 15,2-6 0-15,-2 4 0 0,-6-1 0 0,-1-2 0 16,0-3 0-16,-5 0 0 0,0-2 0 0,-2-2 0 16,2-2 0-16,-2-2 0 0,0-2 0 0,3-1 0 0,0 1 0 15,2-4 0-15,5 3 0 0,3-4 0 16,1-1 0-16,4 1 0 0,2 3-265 0,2-5-200 16,1 3-139-16,4 1-540 0,5-2-1237 0,7 0 548 15</inkml:trace>
  <inkml:trace contextRef="#ctx0" brushRef="#br0" timeOffset="100166.87">29220 5529 225 0,'2'-6'620'0,"2"-1"15"0,-3 1 11 0,3-1-7 16,0 2-10-16,0-1-30 0,2-2-45 0,-1 1-39 15,3 3-33-15,1-4-35 0,1 4-33 16,-1 1-34-16,3 1-28 0,-1-1-36 0,1-1-31 15,-5 4-27-15,5 1-63 0,-4 3-195 0,-1 0 0 0,1 1 0 16,2 5 0-16,-3 0 0 0,-1 5 0 16,-1-1 0-16,-2 3 0 0,2-1 0 0,-5 4 0 15,0-3 0-15,0 0 0 0,-2-1 0 0,-1 1 0 16,0-4 0-16,1-2 0 0,-1-1 0 0,0-2 0 0,3-1 0 16,0-1 0-16,-2-1 0 0,2 0 0 0,0-5 0 15,2 5 0-15,-2-5 0 0,4 0 0 0,-4 0 0 16,13-8 0-16,-5 2 0 0,1-1 0 15,3-4 0-15,2 0 0 0,-1-3 0 0,9-4 0 0,-2 1 0 16,-4 4 0-16,0 1 0 0,-2 2 0 0,2 2 0 16,-9 2 0-16,2 1 0 0,0 1 0 0,2 0 0 15,-5 4 0-15,-1 1 0 0,1 3 0 0,-2 0 0 16,-1 1 0-16,-1 5 0 0,0-1 0 0,0 3 0 16,3 3 0-16,-1 0 0 0,-3-6 0 0,6 4 0 15,-3-2 0-15,1-1 0 0,1-1 0 0,1 1 0 16,0-2 0-16,-1-3 0 0,2 0 0 0,1-3 0 15,1 0 0-15,-1-2 0 0,-2 0 0 0,-1 0 0 16,8-1 0-16,-5 0 0 0,-2-2 0 0,3-2 0 16,0-1 0-16,-2-1 0 0,2 1 0 0,0-3 0 15,0 3 0-15,-3 2 0 0,-1-2 0 0,-1 3 0 16,0-2 0-16,-2 4 0 0,1 0 0 0,-4 1 0 16,0 0 0-16,6 2 0 0,-5 4 0 0,-1 0 0 15,0 1 0-15,0 4 0 0,0 0 0 0,-1-3 0 16,4 4 0-16,-1-2 0 0,3-1 0 0,0 0 0 15,-1-1 0-15,4-3 0 0,-3 0 0 0,3-3 0 16,-1-2 0-16,2 3 0 0,-1-6 0 0,1 1 0 16,0-4 0-16,0 0 0 0,-3 0 0 0,3-1 0 15,-2-3 0-15,-5-1 0 0,2 1 0 0,-1-2 0 16,-2-1 0-16,-1-4 0 0,0 1 0 0,0 5 0 0,-1-2 0 16,-1 3 0-16,1 3 0 0,1 0 0 0,-1 2 0 15,1 0 0-15,0 5 0 0,0-5 0 16,0 5 0-16,0 0 0 0,0 0 0 0,11 3 0 15,-1 0 0-15,1 2 0 0,6-1 0 0,0 1 0 0,5-1 0 16,3 4 0-16,-2-6 0 0,4 3 0 0,0 1 0 16,-5-5 0-16,-1 1 0 0,-4 0 0 15,1-2 0-15,-4 1 0 0,-2 0 0 0,-5-1 0 16,-2 0 0-16,1 0 0 0,-6 0 0 0,7 1 0 0,-7-1 0 16,-5 7 0-16,-3-3 0 0,1 2 0 0,-2 2 0 15,-3 0 0-15,1 2 0 0,-3 1 0 0,4-2 0 16,0 0 0-16,2 1 0 0,1-2 0 15,2-2 0-15,1 0 0 0,0 0 0 0,4-1 0 0,2 0 0 16,3-3 0-16,1-2 0 0,6 0 0 0,-1-2 0 16,2-2 0-16,4-4 0 0,-1 1 0 0,2-3 0 15,-1-2 0-15,5-6 0 0,-6 4 0 0,2-6 0 16,-3-4 0-16,2 3 0 0,-2-6 0 0,1 2 0 16,1-3 0-16,-2-2 0 0,-1-1 0 0,-2 2 0 15,-1 3 0-15,-4 9 0 0,-3 0 0 0,1 5 0 16,-3 5 0-16,0 2 0 0,-2 4 0 0,0 1 0 15,0 0 0-15,-6 15 0 0,1 1 0 0,-4 0 0 16,-2 9 0-16,4 0 0 0,-2 4 0 0,5 0 0 16,-4 1 0-16,6-2 0 0,-1-2 0 0,6 2 0 15,-1-7 0-15,6 4 0 0,0-9 0 0,1 2 0 16,2-2 0-16,1-3 0 0,2-2 0 0,-2-5 0 16,1-1 0-16,2-2 0 0,-2 1 0 0,4-4 0 15,-2-1 0-15,-1-4 0 0,4 0 0 0,-6-2 0 16,2-3 0-16,-1-2 0 0,-2-1 0 0,1-1 0 15,-1-3 0-15,-2 2 0 0,1 0 0 0,-7 3 0 16,-2 4 0-16,2-5 0 0,0 10 0 0,-1-3 0 16,-4 2 0-16,2 4 0 0,0 0 0 0,-10 0 0 15,10 0 0-15,-9 12 0 0,3-1 0 0,2-1 0 16,0 2 0-16,4 5 0 0,0-4 0 0,5 1 0 16,2-2 0-16,2 1 0 0,5 0 0 0,-2-2 0 0,6-1 0 15,3-3 0-15,3 0 0 0,-2-3 0 16,6-1 0-16,-6-3 0 0,-1-1 0 0,0-1 0 15,-2-1 0-15,0-4 0 0,0 0 0 0,-6-1 0 16,0-3 0-16,-2-2 0 0,1 0 0 0,2-4 0 0,-6 0 0 16,1 1 0-16,-4-1 0 0,-1 3 0 15,-1 2 0-15,-4 1 0 0,-3 3 0 0,1 0 0 0,-3 3 0 16,-1 0 0-16,-1 1 0 0,-1 3 0 16,0 1 0-16,1 1 0 0,2 2 0 0,-3 1 0 0,5 2 0 15,3 3 0-15,2 1 0 0,3 6 0 0,6-1 0 16,3 0 0-16,6 5 0 0,2-2 0 15,0 1 0-15,0-2 0 0,-2 2 0 0,-2-6 0 16,-1-1 0-16,-2 1 0 0,-1-2 0 0,-8-4 0 16,0 0 0-16,-3 1-3 0,-2-4-45 0,-2 2 16 0,-4-1 2 15,-7-1-5-15,2-2 19 0,-7 1-1 0,-1-2 3 16,1-1 2-16,-3-3-25 0,3 1-49 16,-1 1-86-16,10 0-87 0,-2-3-101 0,3 2-113 15,4-1-132-15,0-2-394 0,4 3-1082 0,0 2 479 0</inkml:trace>
  <inkml:trace contextRef="#ctx0" brushRef="#br0" timeOffset="100750.22">31536 5598 312 0,'3'-5'527'0,"-3"2"-3"16,2 1-10-16,-2 2-15 0,1-4-22 0,-1 4-36 15,0 0-44-15,0 0-37 0,-8 18-31 0,7-7-33 16,-2 1-45-16,3 4-12 0,-1-1-22 15,1 2-28-15,5-1-38 0,-1 2-41 0,6-1-31 16,-1 1-31-16,1-2-37 0,6 0-21 0,-3-4-10 0,3-2-6 16,-2-2 1-16,-2-2 0 0,-1-2-27 0,1-4 8 15,-2 0 16-15,0 0 19 0,-5-2 30 0,2-4 18 16,-2-4 18-16,-3 0 7 0,1-4 9 16,-3-5 6-16,-4-5 3 0,-1-2 5 0,1 1 12 15,2-2 2-15,-2 7 12 0,1 0 7 0,-1 1-2 0,1 1 18 16,1 3-1-16,0-2 0 0,3 5-8 0,-2 1-9 15,3 0 8-15,6 2-10 0,-3 0-9 0,5 3-8 16,3 0-15-16,5 4-8 0,2 0 0 0,2 1-10 16,-3 2-61-16,9-1-5 0,-5 2 0 0,-5 1 0 15,3 4 0-15,-5 2 0 0,-3 0 0 0,-1 4 0 16,-4 2 0-16,-2 1 0 0,-5 4 0 0,-2 5 0 16,-6 6 0-16,-3-3 0 0,0 4 0 0,-3 1 0 15,-1-2 0-15,-5 13 0 0,2-11 0 0,3 1 0 16,-6 10 0-16,4-9 0 0,-3 12 0 0,3-4 0 15,5-8 0-15,2-2 0 0,-6 13 0 0,6-13 0 16,3-1 0-16,-1-3 0 0,7-1 0 0,2-2 0 16,-1-7 0-16,3-4 0 0,0-3 0 0,2 4 0 15,2-8 0-15,1 0 0 0,1-2 0 0,0-3 0 16,2-2 0-16,0-1 0 0,0-4 0 0,1-1 0 16,3-4 0-16,-4-1 0 0,-1-4 0 0,0-2 0 15,2-6 0-15,0-3 0 0,-4-2 0 0,1 0 0 16,-2-3 0-16,0 1 0 0,-2-1 0 0,-1-3 0 15,-5 5 0-15,-1 0 0 0,-3 3 0 0,-1 0 0 16,3 8 0-16,-1 2 0 0,2 1 0 0,-2 3 0 16,2 4 0-16,0-2 0 0,1-1 0 0,2 5 0 15,1-1 0-15,-1 0 0 0,7-1-230 0,0-2-361 16,1 2-638-16,9 0-1330 0,-2-1 588 0</inkml:trace>
  <inkml:trace contextRef="#ctx0" brushRef="#br0" timeOffset="101366.87">32186 5848 76 0,'-6'-2'428'0,"2"-1"21"16,0 1 22-16,-4-1 18 0,3 1 17 0,1 0-16 15,1-2-21-15,3 4-45 0,0 0-38 0,0 0-40 16,10-5-32-16,2 4-38 0,0 1-31 0,2 0-26 16,1-3-35-16,3 3-32 0,0 0-26 0,1-1-20 15,4-1-17-15,-6-2-13 0,1 0-11 0,-7-3-10 16,0 0-4-16,-1 2-3 0,-4-5-5 0,1 3-5 15,-6-6-4-15,0 4-5 0,-2 2 8 0,-4-2 10 16,-3 2 10-16,-6 0 10 0,-1 1 5 0,-6 2 10 16,3 2 1-16,-3 2 3 0,0 2 3 15,3 3 3-15,-3 2 5 0,2 2-2 0,2-1-8 0,3 3-1 16,1 1 0-16,5-1 1 0,2 0 3 0,1 4-10 16,5 1-2-16,1-3-69 0,7 3-9 0,-1-2 0 15,6-1 0-15,4-1 0 0,1-1 0 0,10 1 0 16,1-4 0-16,-1 2 0 0,-1-4 0 0,5-2 0 15,-1 1 0-15,-1-2 0 0,0-2 0 0,-1-2 0 16,-8 0 0-16,-2-3 0 0,1-2 0 0,-2 0 0 16,0-5 0-16,0 3 0 0,-3-4 0 0,-2-1 0 15,-1 0 0-15,-2-1 0 0,1 1 0 0,-2 0 0 16,-4 4 0-16,-1 0 0 0,-4 1 0 0,0 3 0 16,-4 0 0-16,-1 0 0 0,-1 4 0 0,-3 1 0 15,-1 1 0-15,-1 3 0 0,-1 0 0 0,-4 9 0 16,2-3 0-16,0 2 0 0,-1 2 0 0,3 0 0 15,3 0 0-15,-2 0 0 0,3-3 0 0,4-1 0 16,3 1 0-16,1-3 0 0,0 0 0 0,0 0 0 16,4-5 0-16,0 3 0 0,1-2 0 0,4-2 0 15,-3-2 0-15,3 0 0 0,5-3 0 0,-5 0 0 16,4-3 0-16,0 2 0 0,-2-3 0 0,6-2 0 16,-3 1 0-16,3-2 0 0,-3 2 0 0,-2 2 0 15,-3 2 0-15,2-1 0 0,1 3 0 0,-3 1 0 16,0 1 0-16,-1 0 0 0,-2 2 0 15,-1 2 0-15,3 2 0 0,-3-1 0 0,-1-1 0 0,1 3 0 16,-1 1 0-16,0-1 0 0,-2-1 0 0,1 1-117 16,-2-2-138-16,4-2-53 0,-1 3-74 0,0 0-82 15,-4-6-93-15,10 4-461 0,-10-4-1104 0,0 0 489 16</inkml:trace>
  <inkml:trace contextRef="#ctx0" brushRef="#br0" timeOffset="101917.39">32981 5824 360 0,'13'-12'414'0,"-13"12"10"0,11-15 7 0,-11 15 17 16,0 0 2-16,12-15-24 0,-12 15-44 15,0 0-38-15,0 0-32 0,0 0-13 0,0 0-21 16,0 0-17-16,0 0-30 0,0 0-18 0,0 0-27 16,-50 31-15-16,38-16-16 0,-2-1-16 0,2 0-10 15,1 1-19-15,2 2-3 0,1-2-17 0,6 1-19 0,2-16-14 16,0 26-18-16,5-11 3 0,-5-15-6 15,18 18-7-15,-4-10-6 0,4-1-6 0,-18-7 4 16,37 7 1-16,-15-7-6 0,-22 0-3 0,41-9-2 16,-19 4 1-16,4-6-4 0,-3-3 0 0,-3-2-5 15,0-3 9-15,-3-3-7 0,-1 0 4 0,-2-6-6 16,4-2 0-16,-1-2-3 0,-2-2 1 0,2-10 0 0,-6 10 1 16,0 4 4-16,-1 3 13 0,-5 8 3 15,-3 3 5-15,-2 16-1 0,4-18-11 0,-4 18 4 16,0 0 5-16,0 0 8 0,0 0 1 0,0 0 2 15,0 0-2-15,-38 64 1 0,26-36 2 0,3 3-5 16,0-2-9-16,-1 1 1 0,5 0-1 0,-1 0-1 16,1-1-5-16,-1-3 4 0,0-1-6 0,0-7 2 15,2 0 0-15,1-1-1 0,3-17-3 0,-5 21 3 16,5-21 0-16,0 14-1 0,0-14 1 0,0 0 10 16,0 0-12-16,0 0-1 0,13 12-2 0,-13-12 4 15,0 0-6-15,0 0 6 0,0 0-8 0,0 0 2 16,51-28-4-16,-38 20-2 0,2-3 3 0,-15 11 5 15,28-16 16-15,-17 12-5 0,-11 4 8 0,21-14 1 16,-21 14-10-16,0 0-15 0,23-2 12 0,-23 2 4 16,0 0-8-16,0 0 3 0,0 0-4 0,23 25 0 15,-23-25-4-15,5 21-14 0,-5-21-13 0,4 19-18 16,-4-19-17-16,3 21-26 0,-3-21-29 0,1 18-31 16,-1-18-36-16,5 14-49 0,-5-14-68 0,8 12-97 15,-8-12-136-15,0 0-437 0,14 14-1044 0,-14-14 462 16</inkml:trace>
  <inkml:trace contextRef="#ctx0" brushRef="#br0" timeOffset="103184.55">32793 6402 3291 0,'0'0'595'0,"0"0"-292"0,0 0-49 16,0 0-28-16,10-5 19 0,-10 5 3 0,0 0-4 16,3-3-13-16,-3 3-58 0,0 0-7 0,0 0-21 15,0 0-7-15,-8 9-22 0,2 0 2 0,-1 0-9 16,-3 4-11-16,1 2-10 0,4 0-11 0,-4 2-6 16,4-2-8-16,0 3 2 0,1-1-15 0,4 0 0 15,1-1-2-15,3 1-3 0,5-2-8 0,-1-7-3 16,1 1-4-16,-9-9-6 0,20 12 1 0,-20-12-2 15,26 2-6-15,-26-2-4 0,0 0 1 0,0 0 2 16,39-24-8-16,-33 14 3 0,0-5-8 0,0-2 0 16,-1-9 2-16,-2-1-2 0,-1 1-4 0,-2-2 11 15,-1 1-5-15,-3-3 0 0,-3 7-7 0,3 6 8 16,-1 0-3-16,0 3-13 0,-1 4 9 0,4 3 0 16,-4 1-5-16,2 3 4 0,0 2-4 0,4 1 7 15,0 0 4-15,-8 9-3 0,7-3 5 16,1-6-1-16,0 0-5 0,14 27 0 0,-4-17 2 0,-10-10 3 15,28 19-2-15,-4-5 0 0,-7-9-9 0,6 1 4 16,-5-1 1-16,-18-5-8 0,42 4 2 0,-42-4 1 16,39-7 4-16,-21 2-2 0,-18 5 3 0,30-16 3 15,-12 4-5-15,-5 1-1 0,0-2 7 0,-2-1 10 16,2-2 6-16,-4-1 9 0,0 2 15 0,-1-2 14 16,2 1 16-16,-10 16 9 0,10-20 7 0,-10 20-2 15,5-15-10-15,-5 15-17 0,0 0-45 0,0 0-16 16,0 0 0-16,0 0 0 0,0 0 0 0,0 0 0 15,-13 56 0-15,7-30 0 0,-2 4 0 0,-1-1 0 16,4 2 0-16,0 1 0 0,-4 1 0 0,4-3 0 16,0 0 0-16,5-2 0 0,-4-2 0 15,2-8 0-15,0-1 0 0,2-17 0 0,2 22 0 0,-2-22 0 16,3 15 0-16,-3-15 0 0,0 0 0 0,0 0 0 16,0 0 0-16,0 0-91 0,0 0 4 0,0 0 8 15,44-33 12-15,-33 18 5 0,2-6 6 16,0-3 5-16,2-1 11 0,1 0-3 0,-2-2 10 15,1-2 11-15,2 0 16 0,-2 2 15 0,-5 5 16 16,-1 6 23-16,1 3 16 0,-10 13-11 0,11-14 12 0,-11 14-14 16,0 0 4-16,0 0 8 0,0 0-3 0,0 0-10 15,0 0 9-15,3 44-24 0,-8-25-35 0,-2 7 0 16,-2 1 0-16,4 0 0 0,-4-1 0 16,3-2 0-16,1-5 0 0,0 1 0 0,0-1 0 0,1-2 0 15,4-17 0-15,-4 22 0 0,4-22 0 16,0 18 0-16,0-18 0 0,0 0 0 0,0 0 0 0,10 13 0 15,-10-13 0-15,0 0 0 0,0 0 0 0,0 0 0 16,0 0 0-16,0 0 0 0,60-25 0 0,-60 25 0 16,21-14 0-16,-12 8 0 0,-9 6 0 15,19-9 0-15,-19 9 0 0,0 0 0 0,0 0 0 16,28-2 0-16,-28 2 0 0,0 0 0 0,0 0 0 16,27 20 0-16,-27-20 0 0,14 16 0 0,-8-8 0 0,-6-8 0 15,15 16 0-15,-8-7 0 0,-7-9 0 0,18 16 0 16,-18-16 0-16,20 11 0 0,-20-11 0 0,21 7 0 15,-21-7 0-15,0 0 0 0,27 0 0 16,-27 0 0-16,0 0-5 0,0 0-11 0,28-20-4 16,-28 20-2-16,9-22-3 0,-5 10 14 0,1-2 1 15,-2-2-7-15,-1-1 9 0,1 1-4 0,-3 16 3 16,4-25 0-16,-4 25 2 0,0-15-8 0,0 15-5 0,0 0 3 16,0 0 10-16,0 0-3 0,0 0 3 0,0 0-8 15,0 0 6-15,0 0 2 0,0 0 3 16,0 0 0-16,0 0 6 0,-30 43-6 0,26-29 3 15,4-14-1-15,4 22 1 0,-4-22 0 0,5 25 6 16,-2-13 3-16,-3-12-10 0,10 16 2 0,-10-16 7 16,15 14-4-16,-15-14-1 0,12 10-1 0,-12-10 3 15,0 0 0-15,22 5 1 0,-22-5 3 0,0 0-5 16,0 0-2-16,0 0 6 0,0 0 8 0,43-17 7 16,-43 17 3-16,19-14 3 0,-10 7-16 0,-9 7 18 15,19-16-1-15,-10 9 7 0,-9 7-1 0,0 0-30 16,18-14-5-16,-18 14 0 0,0 0 0 0,13-8 0 15,-13 8 0-15,0 0 0 0,0 0 0 0,0 0 0 16,0 0 0-16,0 0 0 0,0 0 0 0,15 34 0 16,-15-34 0-16,-1 18 0 0,1-18 0 0,0 16 0 15,0-16 0-15,0 0 0 0,4 18 0 0,-4-18 0 16,0 0 0-16,0 0 0 0,10 12 0 0,-10-12 0 16,0 0-43-16,0 0-34 0,0 0-26 0,0 0-38 15,0 0-46-15,0 0-57 0,0 0-62 0,21-36-93 16,-21 36-126-16,0-30-503 0,0 5-1114 0,0 0 494 15</inkml:trace>
  <inkml:trace contextRef="#ctx0" brushRef="#br0" timeOffset="103334.54">33350 6277 3745 0,'-32'2'330'0,"32"-2"-168"15,0 0-37-15,-14 8 14 0,14-8-14 0,0 0 7 16,0 0-27-16,0 0-22 0,51 31-13 15,-24-21-17-15,1 2-33 0,0-3-68 0,2-1-86 16,-5 1-77-16,2-5-107 0,-6-2-412 0,-21-2-790 16,48-1 349-16</inkml:trace>
  <inkml:trace contextRef="#ctx0" brushRef="#br0" timeOffset="103501.34">33846 6443 184 0,'0'0'546'0,"0"0"10"0,0 0-13 16,9 21-38-16,-9-21-49 0,0 0-48 0,0 0-42 16,9 14-55-16,-9-14-76 0,0 0-94 0,0 0-107 15,-1 18-118-15,1-18-128 0,0 0-131 0,-12 22-265 16,12-22-659-16,-13 18 292 0</inkml:trace>
  <inkml:trace contextRef="#ctx0" brushRef="#br0" timeOffset="103767.95">32788 6902 65 0,'-4'-1'480'0,"4"1"2"0,-9-2 30 0,9 2 24 0,-9 0 16 16,9 0-6-16,0 0-4 0,-9-1-5 0,9 1-26 15,0 0-28-15,0 0-30 0,0 0-35 0,0 0-31 16,0 0-35-16,72 9-45 0,-43-6-35 0,3 3-36 16,0 0-59-16,4 5-65 0,-3-4-67 15,8 2-69-15,-4-2-79 0,0 1-63 0,-4-2-70 16,-1 1-54-16,-2-2-68 0,-11 0-60 0,-2 0-68 16,-17-5-69-16,28 5-341 0,-28-5-968 0,0 0 428 0</inkml:trace>
  <inkml:trace contextRef="#ctx0" brushRef="#br0" timeOffset="103983.38">32675 6949 416 0,'-7'1'516'0,"2"2"16"16,0 3 20-16,3-5-1 0,2-1-9 0,9 5-14 16,0 0-32-16,5-3-32 0,4 4-48 0,-18-6-40 15,46 10-39-15,-14-3-36 0,-1-2-27 0,1-1-25 16,-2 1-28-16,2 3-38 0,2-2-41 0,0 4-42 15,-5-5-37-15,2 2-35 0,-3-1-44 0,-7-3-39 16,-1 1-40-16,-20-4-44 0,30 8-38 0,-30-8-33 16,25 4-47-16,-25-4-65 0,0 0-63 0,0 0-95 15,0 0-379-15,0 0-930 0,0 0 411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41:31.005"/>
    </inkml:context>
    <inkml:brush xml:id="br0">
      <inkml:brushProperty name="width" value="0.05292" units="cm"/>
      <inkml:brushProperty name="height" value="0.05292" units="cm"/>
      <inkml:brushProperty name="color" value="#7030A0"/>
    </inkml:brush>
  </inkml:definitions>
  <inkml:trace contextRef="#ctx0" brushRef="#br0">11589 6488 168 0,'-2'-4'477'0,"0"-2"24"0,0 1 19 0,1 0 0 15,-3-2-14-15,4 3-22 0,-2-1-14 0,0 0-16 16,2 1-20-16,0 4-32 0,0-7-37 0,-1 5-40 15,1 2-33-15,0 0-24 0,0 0-20 0,0 0-12 0,4 18-25 16,0-7-27-16,0 2-9 0,0 2-16 16,1 5-14-16,1-1-17 0,2 7-11 0,-1-8-11 15,1 1-11-15,6 3-5 0,-2-8-9 0,4-1-51 0,1-2-30 16,-1-3 0-16,11 0 0 0,-8-3 0 0,3-5 0 16,6-3 0-16,-1 0 0 0,-9-3 0 0,10-4 0 15,-4-2 0-15,2-1 0 0,-2-3 0 0,-2 0 0 16,-2-2 0-16,3 0 0 0,-2-1 0 0,-3 1 0 15,-2 5 0-15,-2 1 0 0,-2 3 0 0,2 2 0 16,-4 2 0-16,0 0 0 0,-2 4 0 0,4-1 0 16,-1 6 0-16,1 1 0 0,0 4 0 0,2 4 0 15,1 0 0-15,0 2 0 0,-1 0 0 0,2 5 0 16,-1-5 0-16,-2-3 0 0,2 2 0 0,1 0 0 16,-3-2 0-16,2 1 0 0,2-4 0 0,-8-3 0 15,6 0 0-15,-3-2 0 0,0-3 0 0,1 0 0 16,1-2 0-16,-2-2 0 0,6-1 0 0,-2-4 0 15,2 0 0-15,-2-3 0 0,0-1 0 0,6-6 0 16,-7 5 0-16,7-6 0 0,-8 4 0 0,3 3 0 16,-3-1 0-16,1 2 0 0,-5 4 0 0,2 1 0 15,0 1 0-15,-1 3 0 0,0 2 0 0,2 1 0 16,-4 4 0-16,5 1 0 0,-1 3 0 0,1 4 0 16,0-2 0-16,-1 0 0 0,1 4 0 0,-1-3 0 15,3 3 0-15,1-3 0 0,1-2 0 0,0 1 0 16,1 0 0-16,1-3 0 0,-2-3 0 0,3 1 0 15,0-4 0-15,0 2 0 0,-1-4 0 0,11-1 0 16,-4-2 0-16,-6-3 0 0,1 0 0 0,2-4 0 0,3-4 0 16,0 1 0-16,-3-2 0 0,6-4 0 15,-8-3-435-15,3 0-858 0,4 2-1401 0,2 3 620 0</inkml:trace>
  <inkml:trace contextRef="#ctx0" brushRef="#br0" timeOffset="750.94">14658 6668 259 0,'0'0'537'0,"1"-5"31"0,-1 5 13 0,0-3-9 15,0 3-14-15,0 0-7 0,2-6-32 0,-2 6-22 16,0 0-35-16,0 0-30 0,0 0-33 0,4-2-33 15,-4 2-22-15,0 0-23 0,9 8-31 0,-4-6-24 16,1 1-28-16,0 3-18 0,2 2-24 0,4-1-181 16,-2 0-15-16,4 2 0 0,4 0 0 0,0 0 0 15,0 0 0-15,7 1 0 0,-5-4 0 0,2-3 0 16,0-2 0-16,6 0 0 0,-5-2 0 0,-2-1 0 16,-1-2 0-16,3-1 0 0,-1-1 0 0,-3-3 0 15,0 1 0-15,5-7 0 0,-2 1 0 0,-1-3 0 16,-6 4 0-16,0 0 0 0,1 2 0 0,-5 3 0 15,-2-1 0-15,-1 2 0 0,-1 1 0 0,-3 3 0 16,1 1 0-16,-1 1 0 0,-4 1 0 0,12 2 0 16,-6 2 0-16,2 3 0 0,-2 1 0 0,-1 3 0 15,5 1 0-15,-1-1 0 0,-1-1 0 0,4 3 0 16,2-1 0-16,-2-1 0 0,4 1 0 0,-1-3 0 0,4-2 0 16,0 2 0-16,2-3 0 0,-1-3 0 15,1 0 0-15,-1-3 0 0,-1-1 0 0,4-3 0 0,-5 2 0 16,5-3 0-16,-4-1 0 0,2-4 0 0,-2-1 0 15,4-3 0-15,-1 0 0 0,-1-2 0 0,-3 6 0 16,-2 1 0-16,0 0 0 0,-5 3 0 16,3 2 0-16,-3 1 0 0,2 2 0 0,-2 2 0 0,1 3 0 15,-2 2 0-15,3 1 0 0,1 4 0 0,2 1 0 16,-4 1 0-16,10 4 0 0,0 0 0 0,1-3 0 16,1 1 0-16,5-1 0 0,-2-5 0 0,1 1 0 15,3 1 0-15,-1-7 0 0,1-1 0 0,1-2 0 16,0-2 0-16,4-3 0 0,-7 0 0 0,2-6 0 15,-9 5 0-15,6-8 0 0,-5 0 0 0,-3 4 0 16,-1-9 0-16,1-2 0 0,-9 6 0 0,-1-9 0 16,-6 7-222-16,-5 0-1107 0,-3-1-1438 0,-9 2 636 15</inkml:trace>
  <inkml:trace contextRef="#ctx0" brushRef="#br0" timeOffset="3700.16">25915 10281 1 0,'-1'-6'249'0,"-1"-1"-19"0,0 0-13 0,1 2-18 15,-2-4-17-15,-2 2-13 0,1 0-11 16,0 1-13-16,-2-3-13 0,-2 0-7 0,0 1-7 15,1-1-7-15,-5 1-6 0,2-1-6 0,-3 0-6 16,2 1-11-16,-5 0-6 0,1-2-6 0,2 6-10 0,-5-6-4 16,2 3-10-16,-3-2-1 0,1 2-5 0,-3-2-6 15,-4 2-3-15,-1-2-4 0,7 5 1 0,-9-2 6 16,1 0-4-16,4 4 2 0,-6-1-1 0,1 0 2 16,-1 0 0-16,1 1 1 0,-1 2 4 15,-2 1 0-15,4 3 0 0,-3 1-4 0,0 4 2 0,1-3-2 16,-1 5-6-16,2 0-1 0,-1 3-4 15,1 0 0-15,-3 2-6 0,4 2 4 0,1 3-8 0,1 0 0 16,1 4 0-16,4 1 0 0,-1 2 0 16,2 1 1-16,1 2-8 0,5-2 3 0,-1 3-3 0,3 4 6 15,4-1-5-15,-3-1-3 0,6 12 1 0,2 1-2 16,2-13 3-16,2 10-2 0,2-8-3 0,6 12 2 16,-1-14 3-16,2 12 0 0,1-10-9 0,6 6 3 15,-1-9 5-15,7 11-5 0,-1-2-2 0,4-1 2 16,2-2 3-16,-6-12-5 0,5 0 3 0,-1 0 2 15,10 4-2-15,-6-8 1 0,0 0-4 0,1-1 8 16,0-2-6-16,2-2 1 0,13 6 2 0,-15-8-3 16,4-6 3-16,-3 5 3 0,4-5-6 0,11 3 1 15,-13-5 3-15,4-3 21 0,-2 1-15 0,-1-2 13 16,3-2 9-16,-2-2 8 0,4-1 5 0,-1-2 6 16,-3 1-7-16,1-3 2 0,-1-1 7 0,0-3 6 15,3-1-14-15,-4 0 1 0,-2-3-3 0,3 0 2 16,-5-4-3-16,0-2-8 0,-4-2-5 0,4-1 4 15,4-11 7-15,-10 6-12 0,0 1-7 0,5-17 13 16,-3 3-9-16,-4-2-2 0,-2 0 8 0,-1-2-6 16,-11 11 5-16,5-12-1 0,-3 1 2 0,-3-4-3 15,-6 15-1-15,0-2-5 0,-3-14 5 0,-4 14-6 16,-2 0-4-16,0 0 3 0,-7-10 1 0,4 11-5 16,-9-10-9-16,-4 2 6 0,0-1-5 0,-6 4-6 15,-4 2-14-15,-5 2-31 0,-2 3-35 0,-5-1-30 16,-7 7-49-16,-4 2-65 0,-5 6-88 0,-26-6-367 0,21 9-734 15,3 1 326-15</inkml:trace>
  <inkml:trace contextRef="#ctx0" brushRef="#br0" timeOffset="5149.95">33081 10131 101 0,'-25'-20'156'15,"14"11"-12"-15,-6-1-11 0,1 3-11 0,-5-1-6 16,3 2-11-16,-1-3-2 0,-8 3 3 0,-3 0-2 16,0 2-3-16,-3-1-2 0,1 6-6 0,-1 0-8 15,-2 3-7-15,-2 0-1 0,-13 7-9 0,-1 1-2 16,14-1-6-16,-10 7-2 0,-2 3-12 0,-3-1 4 15,2 2-8-15,4 2-1 0,1 1-2 0,11-4-8 16,-7 6-2-16,12-2 3 0,-6 9-6 16,12-8 1-16,0 3 3 0,1 1-8 0,6 0 2 0,0-1-3 15,4 3 2-15,1-1 0 0,4 4 8 0,2 1-2 16,1 13 0-16,5-15-4 0,4 2 0 0,0 12-4 16,-1-15-6-16,6 3 2 0,-1-4-1 0,2 4-2 15,2-5-3-15,3 3 0 0,3-3 0 16,-1-1-2-16,2-1 1 0,3-2-6 0,4 0 3 0,1-3-4 15,-1-1-3-15,6-4-2 0,-2 1-1 0,2-3 0 16,0-1-2-16,-1-3 2 0,3-3-1 0,-2 3 3 16,7-4-5-16,-4-3 5 0,2 0-5 0,-1-2 2 15,1-2 8-15,3 2-5 0,-2-10-2 0,0 2 3 16,-2-2 1-16,-1-2 4 0,15-6 23 0,-15 1 2 16,15-7-4-16,-16 8-4 0,7-12 2 0,0-6-6 15,-4-1 2-15,-2-3 0 0,-4-2 5 0,-3-3 9 16,-2-4 10-16,-1 0 2 0,-11-1 10 0,-5 12 4 15,-1-20 5-15,-5 1 8 0,-4-4 1 0,-4 5 1 16,-5-1-2-16,-5 0-6 0,-10-1-4 16,-4 2-6-16,-17-22-6 0,-6 4-2 0,10 23-12 15,-29-17-17-15,20 23-28 0,-25-16-32 0,18 23-61 16,-28-10-74-16,27 13-121 0,-27-12-250 0,23 17-591 0,-21-9 261 16</inkml:trace>
  <inkml:trace contextRef="#ctx0" brushRef="#br0" timeOffset="13217.65">16234 7917 170 0,'-3'-9'386'0,"2"-1"9"0,-3 1 14 0,4-2-1 16,-1 5-8-16,-2 2-19 0,3-3-26 0,-1 3-23 15,5 1-28-15,-4-2-20 0,0 5-16 0,4-5-17 16,-4 5-15-16,9 0-11 0,-9 0-9 0,11 4-18 15,-4 0-13-15,4 1-16 0,1 1-17 0,-1 2-8 16,5 0-10-16,0 2-12 0,5-3-7 0,-3 3-11 16,8-2-9-16,5 0 0 0,-3-1-12 0,3-2 1 15,1-3-10-15,0 1-5 0,0-3 5 0,2-1 1 16,-2-2 0-16,1-1 4 0,3-1-3 0,-3-4 6 16,2 0-4-16,-1-4-2 0,0-1-3 0,0 0-2 15,-2 0-2-15,0-1 5 0,-3 1-5 0,0 3 3 0,-9 4-1 16,0 0-6-16,-2 2-6 0,-1 1-7 0,-3 3 6 15,-4 1-58-15,3 0 0 0,-3 4 0 0,2 0 0 16,-1 2 0-16,2 4 0 0,1 1 0 16,-1 2 0-16,-2-1 0 0,3 2 0 0,-1 1 0 0,2-2 0 15,2-2 0-15,0 1 0 0,-1-1 0 0,10-1 0 16,-7-2 0-16,-1-1 0 0,5-1 0 0,-1-4 0 16,6 0 0-16,-8-4 0 0,10-2 0 0,-1 0 0 15,-1-3 0-15,-2-2 0 0,-2 0 0 0,0-3 0 16,1-4 0-16,-2 0 0 0,5 0 0 0,-3 3 0 15,2 0 0-15,-3 0 0 0,-8 6 0 0,-6 2 0 16,8-2 0-16,-8 4 0 0,4 3 0 0,-2 0 0 16,0 4 0-16,0 1 0 0,3 4 0 0,-2-1 0 15,0 5 0-15,2 0 0 0,-1 2 0 0,4-2 0 16,-3-1 0-16,3-1 0 0,5 4 0 0,-1 1 0 0,5-5 0 16,-2 0 0-16,2-3 0 0,1-1 0 15,0-3 0-15,2-1 0 0,-2-3 0 0,1-3 0 16,-2-1 0-16,1-1 0 0,2-3 0 0,-1-1 0 15,-2 0 0-15,2-3 0 0,1-3 0 0,-1 0 0 0,-2-2 0 16,1 2 0-16,0 0 0 0,0 0 0 0,-2 4 0 16,-7 3 0-16,4 2 0 0,-5 3 0 15,2-2 0-15,1 4 0 0,-7-1 0 0,2 2 0 16,3 2 0-16,-6-1 0 0,5 3 0 0,4 2 0 0,-4-2 0 16,0 2 0-16,1 0 0 0,8 1 0 0,-8 0 0 15,8 1 0-15,0-2 0 0,2 1 0 16,-3-2 0-16,0-1 0 0,5-3 0 0,-10 2 0 15,0 0 0-15,0-2 0 0,-1-2-64 0,-6 2-447 0,-3 0-91 16,-4-1-567-16,1 2-1267 0,-8-2 560 0</inkml:trace>
  <inkml:trace contextRef="#ctx0" brushRef="#br0" timeOffset="14716.54">6694 8754 359 0,'-4'-4'364'16,"1"2"11"-16,2-1-1 0,-2-1-5 0,3 4-12 15,-1-5-26-15,1 5-27 0,0 0-32 0,0-4-30 16,0 4-23-16,0 0-6 0,0 0-3 0,0 0-5 16,4 14-4-16,4-6-12 0,-2 2-12 0,3 4-13 15,0-2-13-15,6 1-14 0,-2 1-6 0,4-1-5 0,-3 0 4 16,9 0-5-16,1-1-2 0,2-2-2 0,3-3-1 16,3-1 2-16,4-3 6 0,-2-4 0 15,6 0-2-15,-2-3-9 0,13-5 6 0,-12 3-16 16,-3-4 0-16,3-2 2 0,-2 0-10 0,0-2-9 0,-1 1 5 15,11-9-8-15,-10 5-14 0,-5 0 16 0,-2 1-21 16,2 0-6-16,-2 2 2 0,-3 0-10 16,-6 6-6-16,-2 1-3 0,-1 2 1 0,-2 1-12 0,-2 3-3 15,3 4 1-15,-2-2-14 0,1 6-18 0,0 3 0 16,2 1 0-16,5 3 0 0,0 2 0 0,0 4 0 16,0-2 0-16,1 0 0 0,2-1 0 0,1 1 0 15,0-4 0-15,-2-1 0 0,2 0 0 0,1-2 0 16,3-1 0-16,-3-1 0 0,0-3 0 0,1 0 0 15,2-5 0-15,-1 0 0 0,3-2 0 0,-5-3 0 16,0 0 0-16,-5-1 0 0,8-1 0 0,-6-3 0 16,6-3 0-16,-4 0 0 0,1-3 0 0,-4 1 0 15,2-4 0-15,-2 4 0 0,-6 3 0 0,0 1 0 16,-2 3 0-16,1 2 0 0,-5 2 0 0,0-1 0 16,1 3 0-16,1 4 0 0,0-1 0 0,-2 4 0 15,3 1 0-15,0 0 0 0,1 4 0 0,-3 0 0 16,0 3 0-16,2-2 0 0,0 0 0 0,0-1 0 15,3 2 0-15,-2-3 0 0,1-1 0 0,1-1 0 16,4-1 0-16,-3-2 0 0,3 2 0 0,0-4 0 16,1-1 0-16,-2-2 0 0,7 0 0 0,3-2 0 15,-4-1 0-15,1-5 0 0,-1 1 0 0,0-3 0 16,-9 1 0-16,11-5 0 0,-3-1 0 0,1 0 0 16,-1 0 0-16,1-1 0 0,-4 2 0 0,0 1 0 15,-5 5 0-15,0 1 0 0,-1 0 0 0,-1 5 0 0,-4 1 0 16,2 1 0-16,-2 2 0 0,1 3 0 0,3 4 0 15,0 0 0-15,-2 3 0 0,3 1 0 16,5 5 0-16,-2 0 0 0,-1 0 0 0,2 0 0 16,2-1 0-16,-7-5 0 0,9 1 0 0,0 1 0 0,-7-5 0 15,1-1 0-15,3-3 0 0,-3 0 0 0,3 0 0 16,5-4 0-16,-6-1 0 0,9-1 0 16,-4-2 0-16,5-1 0 0,-4-3 0 0,0 0 0 15,4-3 0-15,-2 1 0 0,-2-2 0 0,0 1 0 0,2-4 0 16,-2 5 0-16,-8 0 0 0,8 1 0 0,-7 5 0 15,-1-2 0-15,0 5 0 0,-6 0 0 0,5 1 0 16,0 1 0-16,-2 4 0 0,1 0 0 16,0 0 0-16,0 4 0 0,-1-3 0 0,-4 0 0 0,2 1 0 15,5 1 0-15,-1-1 0 0,-1 2 0 0,0-3 0 16,0 3 0-16,2-5 0 0,2 1 0 0,-2 0 0 16,1-3 0-16,3 1 0 0,3-3 0 0,-3-1 0 15,0 0 0-15,-1 0 0 0,-3-3 0 0,1 1 0 16,-1 0 0-16,-2-3-82 0,-7 1-210 0,3 0-68 15,-7 1-49-15,1-2-59 0,-3-1-67 0,-3 1-473 16,0 0-1091-16,-1 5 482 0</inkml:trace>
  <inkml:trace contextRef="#ctx0" brushRef="#br0" timeOffset="18916.95">11197 8785 173 0,'0'0'408'0,"-5"-4"21"0,2 1 2 15,1 1-10-15,2 2-21 0,0 0-26 0,-8-1-29 16,8 1-29-16,0 0-19 0,0 0-15 0,0 0-12 16,-1 8-12-16,1-3-8 0,3 1-16 0,3 1-12 15,-2 1-9-15,6 0-12 0,-1 0-8 0,9 2-15 16,-4-3-6-16,4 0-8 0,0-2-1 0,4-2-3 15,-1 1-13-15,6-2-1 0,3-2 3 0,-1-2-15 16,-1-2 3-16,3 2-6 0,-2-4 10 0,1 0-12 16,0-2-5-16,-3 0-4 0,1-5-3 0,-5 1-11 15,0-2-50-15,3 1-56 0,-2-3 0 0,-1 3 0 0,1-2 0 16,-7 7 0-16,-2-1 0 0,1 2 0 16,-5 4 0-16,-1-2 0 0,3 3 0 0,-3 1 0 15,1 1 0-15,0 1 0 0,-1 3 0 0,3 2 0 0,-5 2 0 16,2 0 0-16,-1 0 0 0,0 2 0 0,1-1 0 15,-1 5 0-15,4-3 0 0,-2-2 0 0,1 2 0 16,3-2 0-16,-5 0 0 0,2-3 0 0,3 2 0 16,-2-3 0-16,3-1 0 0,1-2 0 0,-3-1 0 15,-1-1 0-15,6-1 0 0,-2-2 0 0,2 0 0 16,-2-2 0-16,0-2 0 0,1 2 0 0,0-2 0 16,0-2 0-16,0-2 0 0,1 1 0 0,-1-2 0 15,-3 3 0-15,3 0 0 0,-1 2 0 0,-4 1 0 16,-2 1 0-16,0 3 0 0,0-1 0 0,0 2 0 15,0 1 0-15,-2 1 0 0,1 3 0 0,0 0 0 16,0 3 0-16,-1-1 0 0,2-1 0 0,1 1 0 16,-3 1 0-16,0-3 0 0,0 3 0 0,5-1 0 15,-2-3 0-15,0 2 0 0,5-3 0 0,1 1 0 16,1-3 0-16,-6-3 0 0,5 1 0 0,-2-3 0 16,3 0 0-16,-2-1 0 0,0-2 0 0,-2 0 0 15,3-2 0-15,-3 2 0 0,3-3 0 0,-2 0 0 16,-2-1 0-16,0 1 0 0,0-1 0 0,-4 4 0 0,0-1 0 15,-1 3 0-15,1-1 0 0,-4 4 0 0,-1 1 0 16,1 0 0-16,-1-1 0 0,-5 3 0 16,8 2 0-16,-8-2 0 0,0 0 0 0,10 2 0 0,-7 1 0 15,2 0 0-15,-2 2 0 0,3-2 0 0,-3 1 0 16,0 0 0-16,0-3-58 0,0 2-394 0,0 1-103 16,-3-4-140-16,6 2-378 0,-6-2-1160 0,0 0 514 15</inkml:trace>
  <inkml:trace contextRef="#ctx0" brushRef="#br0" timeOffset="22816.93">14699 1276 368 0,'0'-6'379'0,"4"0"-1"0,-4 1 8 15,1-1-3-15,3 0-18 0,-3 3-20 0,-1-2-14 16,0 2-28-16,0 3-21 0,0 0-20 0,2-5-19 15,-2 5-25-15,-8-2-19 0,8 2-21 0,-15 1-20 16,1 4-17-16,-4 1-15 0,-12 1-12 0,2 1-8 16,-1 3-13-16,-2 0-6 0,3 1-15 0,1-1-5 15,-5 1-6-15,7 0-7 0,2 0 1 0,3-3-6 16,6 3-8-16,-2-3-9 0,4 2-1 0,2-3-5 16,9 0-2-16,-3 0 0 0,3 0-1 0,-2 2-4 15,8 0 1-15,-1-2-1 0,6 2 2 0,3 1-5 16,2-2 1-16,2 3-6 0,2-1 0 0,5 4 0 15,2 3-2-15,-3 0-1 0,5 2-2 0,-5 1 2 16,-1 3-4-16,0 0 6 0,-3 1-6 0,-4 2-1 16,-2 0 1-16,-5 1 2 0,-1 1-1 0,-5-3 0 15,-4 1 1-15,-3-3 3 0,-1-5-6 0,-6 3 3 16,-3 1 8-16,-4-4 10 0,-2-2 8 0,-2 1 25 16,-1-3 7-16,-3-4 10 0,0-2 8 0,8-4 9 15,-1-1 11-15,2-1 4 0,0 0 5 0,6-3 10 16,0 0 12-16,12 0 5 0,-18-3-20 0,10 0-15 15,8 3-9-15,-5-7-15 0,5 7-14 0,4-11-5 16,0 5-13-16,4 2-2 0,3-3-3 16,-1 3-14-16,3 1-1 0,1 2-12 0,-1 2-4 15,3 4-10-15,1-2 0 0,-2 7-3 0,0 4 3 0,2 5-4 16,-3 4 2-16,-1 1 5 0,-5 6-3 0,-1 5 0 16,-3-4 13-16,-1 16-13 0,-2 0-1 0,-5-12 2 15,3-1 0-15,-8 1 3 0,5 0-1 0,-4 0 5 16,3-3-8-16,0 1 0 0,0-4 3 15,0 0-10-15,5-4 11 0,-3-7 0 0,3 0-1 16,3-1-9-16,2-5 7 0,-4-1-1 0,4-1 2 16,2-1 5-16,-1 0-8 0,7-2 0 0,-4-1 0 15,5-1 0-15,3-2 0 0,2 0 0 0,-3 0 0 16,3-1 0-16,0-2 0 0,0-1-13 0,-1-1-25 0,-1 0-25 16,1-1-32-16,-5-1-60 0,-4-1-79 15,1-1-95-15,-3-1-122 0,-1-3-146 0,-3 0-439 16,-2-3-1123-16,-2-3 497 0</inkml:trace>
  <inkml:trace contextRef="#ctx0" brushRef="#br0" timeOffset="24300.01">15113 1794 198 0,'0'0'396'0,"0"0"-8"0,0 0-10 0,0 0-30 15,0 7-27-15,0-7-25 0,0 0-48 0,0 0-4 16,0 0-21-16,0 0-22 0,-4 3-16 0,4-3-13 16,0 0-12-16,0 0-21 0,0 0 0 0,0 0 4 15,0 0 0-15,0 0 3 0,0 0 13 0,0 0 11 16,0 0 12-16,0 0 10 0,0 0 1 0,0 0-19 15,-2-16-9-15,4 12-8 0,0-6-9 0,0-1-13 16,3-1-15-16,0-4-3 0,1-2-9 0,1 0-6 16,3-5-16-16,-2-4-3 0,5-1-6 0,-2 2-11 15,2-2-4-15,-3 2-5 0,-2-1-3 0,-4 9-10 16,4 2-7-16,-3 0 0 0,0 4 0 0,-3 1-6 16,1 4 3-16,-1 3-6 0,1 0-7 0,0-2 0 15,-3 6-14-15,0 0 2 0,0 0 1 0,0 0-5 16,0 18 4-16,-2 0-6 0,-2 8 1 0,0 1 4 15,2 2-6-15,2 5 9 0,-4 1-5 0,4 10 1 16,-4-10-5-16,1 1 6 0,0 10 3 0,0-12-8 16,2 1 0-16,2-2 4 0,-2-1-4 15,0 0 3-15,0 0-5 0,-1-3 7 0,1-1-4 0,1-2-3 16,-1 0 6-16,1-5-9 0,0-3-4 0,1-3-9 16,-1-1-4-16,1-5-2 0,-1 2-10 0,2-2-2 15,-2-4-1-15,0-5 5 0,0 10 8 0,0-4 7 16,0-6 2-16,0 0 3 0,-2 7-4 0,2-7 0 15,0 0 1-15,0 0-2 0,-16-5 2 16,16 5 3-16,-18-3 0 0,5 1-2 0,3 0 2 0,-8 1 4 16,5-2 3-16,-5 3 4 0,4 0 9 0,1 0 11 15,-3 2-2-15,4-4 19 0,0 1-6 0,4 2 5 16,8-1 7-16,0 0-1 0,-19-2 7 0,19 2-3 16,-8-1-2-16,8 1-5 0,0 0 0 0,0 0 1 15,0 0-7-15,0 0-6 0,38-6 2 0,-9 3-7 16,2 0-1-16,1 0-2 0,3 1-2 0,-1 1-2 15,2-1-2-15,-3-2-12 0,1 2-3 0,0-1-6 16,-3 1-2-16,-8 0-3 0,-4 0 5 0,1 2-8 16,-8-1 3-16,-1 2 1 0,-3-1 5 0,-8 0-3 15,10-1-7-15,-10 1-12 0,10-1-13 0,-10 1-20 16,0 0-44-16,0 0-70 0,0 0-70 0,0 0-81 16,0 0-94-16,0 0-82 0,0 0-484 0,0 0-1067 15,0 0 473-15</inkml:trace>
  <inkml:trace contextRef="#ctx0" brushRef="#br0" timeOffset="24517.75">15794 2159 90 0,'0'0'440'0,"0"0"-5"0,8 3-9 0,-8-3-13 0,0 0-19 16,8 2-19-16,-8-2-10 0,-3 7-13 0,2-1-13 15,-3 5-13-15,0 0-11 0,-1 4-22 0,1 1-20 16,-2 1-24-16,0 2-18 0,0-1-20 0,1 5-25 15,0-4-20-15,1 0-13 0,-3-1-19 16,2 1-24-16,-2 0-26 0,3-3-42 0,-1-1-43 16,1-6-45-16,3 3-67 0,-3-7-73 0,3 1-59 0,1-4-89 15,0-2-98-15,0 0-410 0,11-13-910 0,-2 0 403 16</inkml:trace>
  <inkml:trace contextRef="#ctx0" brushRef="#br0" timeOffset="24850.74">16257 1774 3757 0,'4'-11'246'16,"-3"-6"-84"-16,-1 4 94 0,0 1 89 0,0 0 17 15,0 1-19-15,-1-1-40 0,2 4-31 0,-2 0-22 0,2 1-3 16,-1 2-22-16,3-1-22 0,-1 2-28 16,5 0-20-16,0 3-17 0,5 1-18 0,1 1-5 15,4 3-18-15,3 1-13 0,-2 5-30 0,1 0-4 16,-3 2-28-16,0 2-19 0,-1 1-10 0,0 9-8 15,-3-2-11-15,-7 3-10 0,0 2-2 0,-4 0 3 16,-7-2-1-16,-3 0 8 0,-4 0 7 0,-5-2-2 16,0 1 15-16,-3-4-10 0,0 0 6 0,2-4 13 15,4-3 13-15,2 0 14 0,0-3 7 0,4-5 2 16,0 3 14-16,3-4 0 0,2 2 8 0,0-1 15 16,-1-1-5-16,5-4-6 0,-1 4-35 0,1-4-28 15,0 0 0-15,14 5 0 0,1-5 0 0,4-1 0 16,2 0 0-16,6-3 0 0,1 2 0 0,1-3 0 15,-2-1-58-15,-8 2-239 0,12-3-112 0,-9 1-126 16,-2 1-614-16,-1 0-1245 0,9-1 551 16</inkml:trace>
  <inkml:trace contextRef="#ctx0" brushRef="#br0" timeOffset="25100.35">16973 2104 92 0,'9'0'491'0,"-9"0"24"0,0 0 8 0,0 0-7 16,6 1-22-16,-6-1-37 0,0 0-30 0,0 0-22 15,0 0-12-15,-11 16-12 0,7-7-24 0,-3 1-17 16,0 6-15-16,-2 2-24 0,0 6-31 0,-3-1-5 0,-2 2-41 16,0 0-20-16,4 0-24 0,-2 0-13 15,2-3-20-15,1-3-42 0,2-2-34 0,0-1-43 16,1-5-46-16,1 3-44 0,0-3-61 0,1-3-60 15,1-1-66-15,1-3-71 0,-2-2-105 0,4-2-117 16,0 0-418-16,0 0-1039 0,0-21 460 0</inkml:trace>
  <inkml:trace contextRef="#ctx0" brushRef="#br0" timeOffset="25517.74">17291 1766 261 0,'0'-16'540'0,"0"3"36"0,1 0-4 0,4 2-16 16,-4-6-23-16,6 1-18 0,-2 6-50 0,3 2-40 16,3-4-33-16,2 6-28 0,5-1-50 0,-1 5-34 15,3 0-28-15,0 0-24 0,0 4-19 0,1 2-28 16,2 1-44-16,-5 1-24 0,1 2-27 0,-2 3-27 16,-2 0-11-16,-3 1-12 0,-2 2-6 0,-6 1-6 15,-3-3-6-15,-1 1 1 0,-4 2 3 0,-2 3 4 16,-3-4-12-16,-4 4 3 0,2-7-3 0,-5 3-3 15,1-2 6-15,0 0 11 0,3-5 3 0,1 2-3 16,2-3 6-16,1-1-2 0,2 0-3 0,2-1-4 16,1 0 2-16,1-1 7 0,2-3-4 15,4 7 10-15,2-3-14 0,7-2 8 0,3 2-4 0,6 1-4 16,5-2-7-16,-7 2-10 0,6 2-6 0,-3-1-9 16,4 1-4-16,-7-2-5 0,-2 3-5 0,1 0-3 15,-8-2 4-15,-1 3-3 0,-4-1 1 0,1 3 7 16,-5-1 2-16,-2 1 1 0,-4 5-3 15,-4-2 9-15,-3 0 3 0,-2 0 7 0,-10 3-4 16,-1 0-2-16,1-7-1 0,-1 0 1 0,-2 4-2 16,-1-3 2-16,7-1-4 0,3-1-28 0,-2 2-41 15,4-2-65-15,0 0-83 0,5-4-92 0,4-2-96 16,0 1-96-16,-1-1-484 0,7-3-1073 0,0 0 474 0</inkml:trace>
  <inkml:trace contextRef="#ctx0" brushRef="#br0" timeOffset="25717.62">17851 2234 13 0,'-3'12'383'0,"-2"-1"15"0,3 5 25 0,-4 0 11 16,2 2 10-16,2 0-5 0,-3-2-14 0,-2 0-24 16,-1 3-32-16,-3-1-29 0,2-3-37 0,2 3-27 15,-2-1-27-15,1 2-29 0,0-2-39 0,0-3-59 16,-2 1-69-16,0-1-80 0,0-6-104 0,2 0-112 15,1-1-137-15,-5-4-402 0,6 0-848 0,6-3 376 16</inkml:trace>
  <inkml:trace contextRef="#ctx0" brushRef="#br0" timeOffset="26286.47">18426 1921 51 0,'5'0'441'16,"1"-1"-13"-16,3 0 5 0,-1 2 8 0,0-2-3 15,4-1-12-15,-1-2-14 0,1 2-13 0,-1-3-11 16,0-1-27-16,0 0-15 0,4-3-20 0,0 0-18 15,-5 0-15-15,3-2-17 0,-2-1-21 0,-3 2-16 16,1-5-25-16,-4-2-17 0,0 1-19 0,-4-2-16 16,2 6-19-16,-7-5-24 0,-2 0-8 0,2 7-7 15,-4-1-12-15,-2-1-12 0,-8 2-7 16,5 5-10-16,-7 1-7 0,-2 1-10 0,-3 6-9 0,-3 1 1 16,-3 5-2-16,0 4-2 0,3 3-4 0,1-1-10 15,3 3 1-15,6 1 1 0,7-3-7 0,0-1-7 16,6 0 3-16,0-2 0 0,4-1-2 0,6 0-9 15,1-2 0-15,3 0 0 0,7-1 0 16,0-1 0-16,3-3 0 0,2-3 0 0,7 0 0 0,-5-1 0 16,0-4 0-16,-2 0 0 0,8-4 0 0,-9 0 0 15,8-3 0-15,-1 0 0 0,-9 1 0 0,5-7 0 16,-5 4 0-16,-4 3 0 0,-4 2 0 0,2-1 0 16,-3 1 0-16,-5 2 0 0,3 2 0 0,-3 2 0 15,-4 1 0-15,7 4 0 0,-9 1 0 0,2 7 0 16,-2 6 0-16,-3 6 0 0,1 1 0 15,-5 0 0-15,4 5 0 0,0 1 0 0,-2-2 0 0,1 1 0 16,1 3 0-16,-3-5 0 0,4 2 0 0,-5 1 0 16,4-1 0-16,0-4 0 0,5-8 0 0,-1-1 0 15,-2-2 0-15,6 1-229 0,-2-5-91 0,3-6-54 16,-3-3-92-16,-1-2-111 0,0 0-461 16,18-11-1124-16,-10 4 498 0</inkml:trace>
  <inkml:trace contextRef="#ctx0" brushRef="#br0" timeOffset="26450.45">18891 2068 322 0,'9'-1'367'16,"-4"0"-20"-16,-5 1 30 0,4 5 18 0,-4 2 10 0,0-7 19 16,-5 14 5-16,0-2-11 0,-4 4-8 15,-3 8-22-15,3-1-7 0,-1 4-18 0,1-3-17 16,0 5-32-16,4 0-23 0,-4 0-23 0,1-3-30 16,3 0-21-16,0 1-39 0,1-8-54 0,-2 0-46 15,3-1-59-15,2-1-79 0,-5 0-89 0,4-8-102 0,-1-1-105 16,1-4-98-16,-2 1-518 0,4-5-1052 15,0 0 465-15</inkml:trace>
  <inkml:trace contextRef="#ctx0" brushRef="#br0" timeOffset="26683.77">19347 1775 4134 0,'3'-9'304'15,"-2"0"-112"-15,0 2-5 0,-1 1 2 0,2 1-8 16,-1-1-2-16,-1 3-8 0,0 3 13 0,0 0 18 15,0 0 13-15,4 10 11 0,-3 1 0 0,1 6-11 16,2 1 5-16,1 9-6 0,-1 2-14 0,2-1-14 16,-3 3-16-16,-1-1-13 0,3 5-18 0,-3-5-39 15,-2-1-100-15,0-1 0 0,0 3 0 0,1-2 0 16,-2-2 0-16,1-2 0 0,-1-5 0 0,-2-2-214 16,-2-5-77-16,5-2-61 0,0-3-84 0,-1-4-49 15,1-4-86-15,0 0-403 0,0 0-1055 0,0 0 466 16</inkml:trace>
  <inkml:trace contextRef="#ctx0" brushRef="#br0" timeOffset="27016.49">19747 1927 273 0,'10'-15'405'15,"-3"5"30"-15,-2 1 15 0,-1 3 8 0,-3 0 1 16,4 1-17-16,-2 1-36 0,-3 2-39 16,0 2-5-16,0 0 3 0,0 0-16 0,-13 14-12 15,5-3-23-15,-2 3-20 0,4 3-14 0,-6 8-31 0,3 1-17 16,4-2-24-16,0-6-25 0,1 7-18 0,3-6-12 15,1-1-16-15,1 2-12 0,-1-6-7 0,5 0-7 16,2 1-3-16,0-4-9 0,6-2-19 16,-1 0-7-16,4-2-8 0,2-5 4 0,1-2-49 0,0-1-20 15,1-3 0-15,0 0 0 0,6-7 0 0,-5 1 0 16,1-8 0-16,4 0 0 0,-3-6 0 0,-2 0 0 16,-1-3 0-16,0-1 0 0,-3-3 0 0,-3 0 0 15,-1 1 0-15,-3 4 0 0,-5 2 0 0,-3 6 0 16,-2 4 0-16,-5 2 0 0,-4 4 0 15,-5-1 0-15,-6 3 0 0,-10 4 0 0,-3 1 0 0,-1 5 0 16,-1 1 0-16,1 4 0 0,2 0 0 0,1 3-149 16,3 0-121-16,8-2-69 0,4-1-54 0,2 1-44 15,5-2-50-15,8-2-70 0,-2-2-370 16,11-1-1003-16,3 1 443 0</inkml:trace>
  <inkml:trace contextRef="#ctx0" brushRef="#br0" timeOffset="27516.65">20399 1523 3283 0,'3'-27'193'16,"2"-1"-5"-16,-4 9 34 0,0 0 67 0,-1-1-23 15,-1 4 9-15,1 0-11 0,0 4-13 0,1 2-28 16,-1 0-15-16,3 3-22 0,1 0-21 0,1 5-10 16,1-1-23-16,7 1-7 0,0 2-15 0,3 5-17 15,4-1-4-15,-1 7-12 0,2 4-9 0,2 1-7 0,-1 5-4 16,-7 3-18-16,2 0-8 0,-8 2-12 15,1 3-4-15,-5 2-1 0,-5 1-3 0,-5-5 1 16,1 2-2-16,-6 1 2 0,1 0-5 0,-4-2 2 16,-1-2 0-16,1-3-3 0,2 2 0 0,-2-4-1 15,4-3-1-15,0 0 2 0,6-7 1 0,-1 2-4 16,2-1 5-16,2-2 1 0,6 1 1 0,0 0-3 16,9-1-3-16,2-1-2 0,2 1-16 0,5-1-10 15,6-2-6-15,-2-4-1 0,1 0-6 0,-7 1-2 16,0-3-2-16,-2-2 9 0,-1 1 1 0,-5-1 5 15,-1-3 4-15,-3 3 8 0,-2-1-6 0,-4 2-2 16,-3-2 2-16,-1 2 9 0,0 0 7 0,-23-2 13 16,9 2 2-16,-5 2 11 0,-8 2 8 0,-1 3 3 15,4 2 6-15,-2 0-1 0,1 3 4 0,7 1 0 16,1-3-7-16,3 5 0 0,4-1-6 0,-1 3-3 16,4 3 3-16,3 3-2 0,4 4-5 0,1 2 4 15,8-2-6-15,-4 0-2 0,4 1-14 0,-1 0-6 16,5-3-5-16,-7 0-5 0,2-6-2 0,-3 1-5 15,0-2 1-15,-1 0 1 0,-3-7 3 0,-1 5 0 16,-2-1 2-16,-1-3 10 0,-3-3-6 0,-2 2 0 16,-5 0 4-16,-2-2-12 0,-12 2-35 0,-1-2-48 15,-5-2-87-15,2-3-93 0,-23 2-131 0,-4-2-165 16,-4-6-359-16,1 1-1010 0,-2-5 447 0</inkml:trace>
  <inkml:trace contextRef="#ctx0" brushRef="#br0" timeOffset="28833">17001 2984 152 0,'9'-14'341'0,"3"0"16"0,-4-1-11 0,1 1-5 15,1 1-3-15,-1 1-2 0,-1-2-5 0,-3 3-13 16,-4 1-12-16,-1 0-5 0,3 1-13 0,-7 2-14 15,-1-2-18-15,-3 2-17 0,-6 3-19 0,-4-3-16 0,-8 4-14 16,-8 3-13-16,2 2-10 0,-5 3-18 0,-1 2-11 16,-2 3-14-16,3 0-14 0,1-1-9 15,1 6-11-15,0-3-8 0,8 2-9 0,3 1-10 16,8-2-5-16,1 0-6 0,3 0-8 0,5-2 1 16,1 3-3-16,5-3-5 0,2 1 0 0,4 3-1 0,6-1-4 15,0 1 1-15,7 3-7 0,-2-2-7 0,5 2 0 16,-1 1-3-16,-1-1 5 0,0 2-3 15,-5 1-1-15,-2 1-3 0,-1-4 1 0,-3-1-6 16,-3 8 8-16,-3-6-3 0,-4-3-5 0,-4-1 4 16,-2 1-2-16,-5-3 7 0,-2 0 1 0,-3-1-3 0,-6 1 14 15,0-3 7-15,-5-1 6 0,1-3 10 16,7-4 8-16,-1 0 9 0,3-2 6 0,-3-1-1 16,3-1 0-16,2-3 9 0,3-1-5 0,4 2-5 15,-3 0-5-15,3-4-4 0,1 3-3 0,1 1-1 16,3-1-3-16,1 1-58 0,-2-1 0 0,4 2 0 15,0 1 0-15,2 2 0 0,0 0 0 0,0 0 0 0,0 0 0 16,0 0 0-16,24 7 0 0,-11 4 0 16,1 0 0-16,2 4 0 0,4 7 0 0,-2 3 0 15,-1-1 0-15,2 4 0 0,-4 2 0 0,0 3 0 16,-3 2 0-16,-1-2 0 0,-2 14 0 0,-4-13 0 16,-3 3 0-16,-4-4 0 0,-1-1 0 0,-4-3 0 0,-3-1 0 15,1 0 0-15,-3-3 0 0,0-2 0 0,3-6 0 16,-1-1 0-16,0-2 0 0,3-3 0 15,1-2 0-15,2 0 0 0,1-3 0 0,1-2 0 16,-2 1 0-16,4 0 0 0,0-5 0 0,9 7 0 16,1-3 0-16,7 0 0 0,11 0 0 0,-3-1 0 0,9-2 0 15,1 0 0-15,1 0 0 0,0-1 0 16,-3 1 0-16,3-1 0 0,-1 0 0 0,-1-1 0 16,-6 0 0-16,0 1 0 0,-10 0 0 0,-1-1 0 15,-5 0 0-15,-1 0 0 0,-1-2-115 0,-5 0-117 16,-3-1-99-16,-2 4-109 0,0 0-123 0,-6-11-522 0,-1 4-1176 15,-9 1 520-15</inkml:trace>
  <inkml:trace contextRef="#ctx0" brushRef="#br0" timeOffset="29869.59">11954 1661 243 0,'18'-5'286'16,"-7"3"-7"-16,0 0-9 0,-1-1-17 0,-3 2-9 16,0-1-21-16,-7 2-13 0,10-2-14 0,-10 2-12 15,5-1-7-15,-5 1-11 0,0 0-1 0,0 0-9 16,0 0-12-16,0 0-7 0,0 0-1 0,0 9-18 15,0-9-6-15,0 0-10 0,0 0-7 0,0 0-4 16,0 0-7-16,0 0 0 0,0 0 2 0,0 0 0 16,0 0-4-16,0 0-3 0,9-8-9 0,-5 2-1 15,1-1 0-15,-1 0-1 0,0-1-1 0,-2 0 1 16,-1 1-1-16,2 1-2 0,-3-1 0 0,-3 2 3 16,0 2-9-16,-5 1 0 0,-1 4-3 0,-9 2 3 15,-5 8 7-15,-5 6-2 0,-14 11-4 0,-2 5-2 16,6 4-5-16,-8 3 0 0,8 2-4 15,-2-1-7-15,7 2-2 0,3-4 3 0,10-10 2 0,5 3 5 16,2-4-5-16,3 3 0 0,7-2-1 0,4-3 0 16,8 1-3-16,2-2-1 0,10-4 1 0,5-3-3 15,3-2-1-15,7-4-2 0,3-3-5 0,12-2 0 16,2-6 1-16,-13-1-3 0,12 0-5 16,-16-5-5-16,0-3 0 0,-3 3 2 0,-5-6-4 15,-1-1 0-15,-9 4 2 0,-1-4-6 0,-5 1 0 16,-3 2-9-16,-4-3-10 0,-1 1-17 0,-3 1-24 0,-2 3-36 15,-3-1-53-15,-1 0-49 0,-4-1-59 0,-1 6-42 16,0 0-45-16,-3-2-62 0,3 1-57 0,-3 3-301 16,13 0-815-16,-23 3 361 0</inkml:trace>
  <inkml:trace contextRef="#ctx0" brushRef="#br0" timeOffset="30167.6">12326 2109 2865 0,'1'-5'201'16,"3"0"-60"-16,-3-2 46 0,3 1 75 0,-3 1 7 15,-1-1 7-15,3 1-9 0,-3 5-28 0,1-9-30 16,-1 9-19-16,0 0-15 0,0 0 11 0,0 0 4 16,0 0 6-16,0 0 3 0,-9 25-5 0,7-8-11 15,-2 3-17-15,-3 5-8 0,2 3-10 0,0 3-18 16,0-2-1-16,-2 4-21 0,1-5-5 0,3 3-6 15,-1-2-6-15,0 0-9 0,1-2-6 0,-2-1-19 16,4-1-1-16,-2-7-2 0,2-1-14 0,1 0 1 16,-2-4-5-16,2-1-4 0,0-2-10 0,0-4-17 15,2 1-10-15,-2-7-21 0,-2 9-22 0,2-9-18 16,2 7-31-16,-4-3-56 0,2-4-72 0,0 0-85 16,0 0-79-16,0 0-66 0,-4-20-82 0,-1 3-422 15,1 1-1038-15,4-4 460 0</inkml:trace>
  <inkml:trace contextRef="#ctx0" brushRef="#br0" timeOffset="32766.85">12399 2188 294 0,'-4'-5'331'15,"1"3"-2"-15,1-3-5 0,-2 0-4 0,3 1-12 0,-2 0-6 16,1 0-1-16,-2 0-3 0,1-2 3 16,2 3 1-16,-2-4-10 0,2 0 7 0,0-2-21 15,-3 1-14-15,8-5-14 0,-4 0-13 0,2-3-19 16,2-1-13-16,0 0-13 0,0-1-12 0,1-6-19 16,3-2-15-16,0 1-8 0,-1-1-17 0,-1-3-6 15,2 1-13-15,1-4-6 0,-3 2-15 0,-1-1-5 16,2-1-7-16,-3 2-17 0,-2 0-2 0,3 0-7 15,-5 10 1-15,1 0-5 0,-2 4 0 0,1 6-6 16,-1 2 1-16,1 1-9 0,-1 3-2 0,-3 1-6 16,-1 3 0-16,5 0-2 0,-14 10 1 0,6 0-12 15,-3 6 0-15,-1 11 15 0,1 0-1 0,-1 19-3 16,3-12-2-16,-1 13 0 0,0-3 8 0,2-7-6 16,0 12 8-16,1-4-12 0,3-10 3 0,0 1-5 15,1-2 10-15,6 0-7 0,1 2-5 0,1-3 4 16,1-2-1-16,3-8-5 0,-1-5 1 0,1 1-2 15,0-4-1-15,-1-1 7 0,-2-6-2 0,3-1 7 16,0-4-2-16,2-2 0 0,-11-1-1 0,22-4-6 16,-12-4-1-16,2-2 4 0,-1-6-1 0,0 0-6 15,2-6 7-15,-1-1-4 0,-3-1 11 0,1-1-3 16,-1-3-14-16,0 6 11 0,-4 2 6 0,3 5 1 16,-7 2 7-16,3 4 6 0,-3 0-3 0,2 4-11 15,-2 0-6-15,-1 5 1 0,0 0-5 0,0 0-1 16,0 0 4-16,0 0-2 0,4 27 1 0,-5-16 1 15,2 1 1-15,-1 1 0 0,1 0 2 0,2 1-11 16,-2-5 2-16,3 5-14 0,2-5 22 0,-3 0-6 16,2 0-1-16,0-4 1 0,-1 1 2 0,1-4 3 15,-5-2 0-15,11 3-3 0,-11-3 10 0,0 0-10 16,0 0-1-16,22-11 2 0,-14 7 3 0,0-4-3 16,-2-1-1-16,-1 0 1 0,3 1 0 0,-2-4-7 15,1 4 4-15,-4-1 4 0,3 3-12 0,-3-2 10 16,2 3-11-16,-1 2-8 0,-1 0-2 0,-3 3 3 15,0 0 2-15,0 0 1 0,0 0 3 0,7 8-4 16,-7-8 3-16,4 13 1 0,0-6 5 0,-2 4-6 16,0-6 3-16,-1 3 0 0,6 0 5 0,-4 1 2 15,5 0-7-15,-4-5 3 0,0 0-2 0,1 2 0 16,1-3 7-16,-6-3 1 0,9 3-3 0,-9-3 2 16,0 0 5-16,17-3-1 0,-17 3-9 0,16-9 11 15,-8 2-12-15,1 1 5 0,0-1-3 0,-3-2 7 16,3-3-7-16,0 2 2 0,2-4 0 0,-2-3 0 15,2 1-3-15,-1-1 1 0,-1 1-1 0,1 3 1 16,-3 1 1-16,-1 2-4 0,1 0 2 0,-1 6-2 16,0-2-9-16,-2 4 9 0,3-1 0 0,-7 3-7 15,0 0-3-15,16 7 4 0,-7 1 2 0,-1 1 3 16,-3 1 7-16,0 0-2 0,3 3-19 0,-2 2 23 16,-1 0-6-16,2 1-8 0,-3 0 4 0,-2 1-7 15,1-5 8-15,-1 2-1 0,-4 3-1 0,-1-5-3 16,2 1 6-16,-3-3-6 0,0 1-2 0,-1-3 12 15,0 0-5-15,1-3 6 0,-1 0-1 0,5-5 0 16,-10 4 11-16,10-4-6 0,-12 1 4 0,12-1-8 16,0 0-14-16,-13-11 8 0,12 2-8 0,1-4 5 15,4 0-1-15,2-5-16 0,7-8-1 0,0-1-13 16,5-4-9-16,6-12 1 0,4 0-8 0,-1-1-5 16,-1-5 3-16,-1 6 0 0,-1-3 1 0,-6 14 5 15,0 1 7-15,-4 1 4 0,-1 4 5 0,-4 2 19 16,2-2 19-16,-8 13 2 0,0 0 9 0,-1 3 9 15,-2 4-3-15,-1-1 1 0,-3 3 2 0,1 3-1 16,3 1 3-16,-15 8 6 0,6 1-4 0,-4 4 3 16,2 10 1-16,-2 0 7 0,-1 5-3 0,3 1-4 15,2 3-8-15,1 0 0 0,0 4-3 0,4-3 3 16,3 12-8-16,1-12-7 0,0-3 13 0,4 0-5 16,2-3-3-16,3 2 7 0,0-5-13 0,-1-5-7 15,2-2-4-15,7 5-2 0,-7-8 5 0,3-3-4 16,-3-5 8-16,-1 0-3 0,1-2-1 0,0-3 8 15,1-1-5-15,-11 0 0 0,21-9-1 0,-12 3-13 16,1-4 16-16,2-1-1 0,-3-7 3 0,1 1-7 16,-1 1 6-16,-4 0 6 0,-1 5 6 0,0 1-1 15,0-1 2-15,-1 5 3 0,0 0-10 0,-2 2-9 16,3 1-4-16,-4 3 3 0,0 0 0 0,0 0 2 16,0 0-2-16,4 15-2 0,-4-5 0 0,-2 2 1 15,2 0-6-15,-2 4 4 0,2 0-5 0,0 2-2 16,-1-5 0-16,-2 1-5 0,2-2 0 0,1 0-1 15,0-1 2-15,1-4-1 0,-1-1 1 16,3 0 2-16,-3 0 8 0,0-6 0 0,1 6 2 16,-1-6 12-16,0 0-19 0,0 0 20 0,0 0 1 0,19-16-1 15,-11 9 7-15,0-4 0 0,2-2-7 0,0-1-8 16,-1 0-6-16,3-3 0 0,-2 0 0 0,0 3 0 16,-1 1 0-16,-1 3 0 0,-3 1 0 0,1 0 0 15,1 0 0-15,-3 1 0 0,-1 3 0 0,4-1 0 16,-2 1 0-16,-3 2 0 0,3-1 0 0,1 1 0 15,-6 3 0-15,10-4 0 0,-5 1 0 0,-5 3 0 16,10-1-13-16,-10 1-62 0,9-1-21 0,-9 1-27 16,8 1-29-16,-8-1-31 0,6-1-40 0,-6 1-32 15,7-4-39-15,-5 2-49 0,-1-1-57 16,-1 3-59-16,0-11-74 0,-5 1-308 0,0-2-910 0,-8-3 403 16</inkml:trace>
  <inkml:trace contextRef="#ctx0" brushRef="#br0" timeOffset="32917.53">13355 1808 128 0,'-17'-7'374'0,"7"-3"39"0,0 3 38 16,2-2 20-16,3 0 0 0,0-1-9 16,5 0-15-16,1-1-31 0,3 2-31 0,4-2-35 15,0 3-31-15,6-2-35 0,4 2-28 0,5-3-50 0,3 3-52 16,3 5-75-16,2 2-104 0,-2-2-117 0,-8 6-130 16,7-1-146-16,-9 0-384 0,0 5-869 0,-5-1 386 15</inkml:trace>
  <inkml:trace contextRef="#ctx0" brushRef="#br0" timeOffset="33150.15">13764 2198 242 0,'-6'12'568'0,"4"-1"25"16,-2 0 14-16,-1 0-7 0,3 1-7 0,0 4-21 15,1 1-25-15,-2 0-35 0,5-7-40 0,-1 7-43 16,2 2-37-16,-1-1-38 0,6 8-37 0,-3-1-28 15,2-1-31-15,-4-5-29 0,1-1-31 0,0 0-33 16,-2-1-34-16,3-2-34 0,-3 1-71 0,-1-6-26 16,0 3 0-16,-1-5-51 0,3 2-66 0,-3-3-51 15,0 0-55-15,0-2-50 0,0-5-52 0,2 9-53 0,-2-9-90 16,2 0-114-16,-2 0-353 0,0 0-1012 16,0 0 448-16</inkml:trace>
  <inkml:trace contextRef="#ctx0" brushRef="#br0" timeOffset="33383.61">13961 1875 312 0,'-4'-8'570'0,"0"4"0"15,2-2-8-15,1 1-25 0,1 0-30 0,3 0-49 16,1 1-47-16,1-1-37 0,5 0-43 0,0-2-27 15,9 2-34-15,-3 0-36 0,1 2-45 0,4-3-48 16,-2 5-57-16,3-2-75 0,-3 1-98 0,9 0-82 16,-11 1-85-16,-4 1-82 0,-1 1-85 15,-7 0-342-15,1 0-828 0,-4 4 367 0</inkml:trace>
  <inkml:trace contextRef="#ctx0" brushRef="#br0" timeOffset="33533.98">13978 2026 281 0,'-14'9'342'0,"5"0"25"0,2-1 29 15,0 0 14-15,3-4 19 0,-1 0 17 0,5 1 8 16,0-5-17-16,7 5-19 0,-1-2-41 0,6-5-38 16,8 1-29-16,-1-2-33 0,12-2-39 0,-3 2-43 15,0-3-72-15,-6 2-94 0,-1 0-128 0,0-1-140 16,-4 0-203-16,-6 1-406 0,1-1-919 0,-7 3 406 16</inkml:trace>
  <inkml:trace contextRef="#ctx0" brushRef="#br0" timeOffset="35466.56">12327 3069 2811 0,'0'-13'-15'0,"3"0"0"0,-3 1 21 0,-3-4 69 16,2 0 36-16,-3 6 17 0,0-1 12 0,-1 0-3 16,-1 3 12-16,-2 1-2 0,2-2 8 0,-1 5-8 15,-1 3-8-15,-3 2 9 0,-2 3 6 0,-5 7 9 16,-1 5 8-16,-1 4 4 0,-3 4-5 0,1 2-10 16,0 4-7-16,-1 13-3 0,7-12-13 0,2 2-11 15,-1 1-16-15,5-1-9 0,5 1-11 0,4-3-5 16,6 1-6-16,3-4-13 0,3-2-2 0,6-1-1 15,2-7-8-15,8-1-7 0,1-6-2 0,4-2-1 16,1-3-7-16,2-4-1 0,3-5-3 0,0-6-5 16,-2-3-1-16,0-2 0 0,-3-7 5 0,8-6-11 15,-4-6 3-15,-5-4 0 0,-13 7 9 0,8-15 6 16,-4-6-3-16,-6 2-2 0,-2-3-1 0,-5-7-5 16,2-1 10-16,-7 4-18 0,-3 0 12 0,4 10 12 15,-5 14 15-15,-4 5 13 0,3 7-8 0,-2 4-3 16,2 8-12-16,-2 2-20 0,-2 5-1 0,4 1-3 15,-12 11 1-15,4 6-9 0,-3 12 4 0,-1 5-7 16,1 12 4-16,2 7-2 0,-1 0 6 0,3 0-13 16,2-1 5-16,1 0-2 0,7 0 5 0,-2-3-16 15,4-2 9-15,2-13-10 0,-2-3 1 0,3 0-6 16,0-6 1-16,5 0 0 0,-3-10-8 0,0 0 0 16,-1-7 5-16,3 0 4 0,-2-3 3 0,0-1 8 15,3-3-9-15,-3-4 16 0,3-1-10 0,-4-4 5 16,0-1-7-16,0-5 4 0,2-2-1 0,-3-2-1 15,1-9 4-15,0 2-6 0,-5 7 3 0,0-1 1 16,-1 4 2-16,0 2 1 0,-3 6 1 0,3 0-13 16,-2 2 6-16,0 3-7 0,-1 2-8 0,0 0 7 15,0 0-2-15,3 20 0 0,-2-4-13 0,-1 1-3 16,5 2 11-16,-1-1-7 0,1 0-14 0,0 1 1 16,2-3-3-16,-1-1 6 0,4 1-2 0,-1-4-1 15,0-3 11-15,2-1 3 0,0-2-1 0,-1-2 2 16,1 0 2-16,1-4 3 0,2-1 2 0,-5-1 9 15,1-1 0-15,3-2 1 0,-7-1 5 0,5 0-1 16,-1-3 2-16,-1 0-1 0,-3 0 5 0,2-1-6 16,2-5 4-16,-5 2 0 0,-1 4 9 0,1-2 10 15,-2 4-14-15,-1 2-1 0,1 0-9 0,-1 2-8 16,-2 3-5-16,4-1 0 0,-4 1 4 0,4 8-6 16,-3-2 6-16,0 3-9 0,2 2-5 0,-2-2-7 15,1 2-2-15,0-1-2 0,1-1-3 0,1-1-2 16,1 0 6-16,-1-1 9 0,1-4-1 0,0 0 4 15,1 0 4-15,1-2 0 0,0-1 3 0,5-2 9 16,-2-2 6-16,0 0 0 0,4-4 2 0,-1 1 5 16,5-3 6-16,-4-2-2 0,3 3 5 0,-2-5-4 15,8-3-2-15,-5 5 11 0,-1 1-7 0,0 1 1 16,0 2-6-16,2 2 4 0,-6 2-9 0,2 2 0 16,-1 2-8-16,-1 2 3 0,1 2 1 0,-1 2-2 15,-3 2 3-15,-1 2-6 0,4 1 1 0,-4 2-10 16,-4 3-3-16,-1-5 2 0,0 5-8 0,-6-3-2 15,2-1-3-15,-2 4-3 0,-2-3-3 0,0-2 4 16,0 0 5-16,-3-3 4 0,-1 0-7 0,5-2-5 16,1-1 6-16,-2 0 3 0,3-1 0 0,-2-2-2 15,3-2-11-15,0 0-35 0,0 0-18 0,0 0-11 16,13-9 3-16,-3 0-4 0,6-3 2 0,8-5-3 16,-4-5 0-16,3 1 4 0,2-7 6 0,-2 1 8 15,10-14 15-15,-5-1 3 0,-4-1 6 0,-3 2 10 16,-6 8 24-16,0-13 23 0,-3 19 23 0,-3 0 26 15,-4 2 20-15,-1 11 26 0,-2 4 23 0,3 0-7 16,-5 4-14-16,2 2-19 0,-2 4-1 0,0 0 6 16,-9 17 0-16,5 0-13 0,-4 8 4 0,-1 4-12 15,0 3-9-15,3 0-1 0,2 3 0 0,-2 12-14 16,3-11 4-16,-1-1-6 0,3 1-1 0,0-3-6 16,2-4-3-16,-1 1-7 0,2-7-9 0,0-3-4 15,-1-5-2-15,0-3-10 0,1-2-5 0,0 0 2 16,-1-6 13-16,-1 2 12 0,0-2-12 0,0-4 5 15,0 0 1-15,0 0 3 0,8-10-8 0,-5 4-2 16,1-6 4-16,2-3-5 0,0-1-1 0,-1 1 2 16,4-1-7-16,0 0 9 0,0 2-10 0,-2 3 2 15,4-2-1-15,3 1-1 0,-1 4-5 0,1-2 1 16,3 5-7-16,-1 0 6 0,1-1 0 0,1 3 1 16,0 1 7-16,0-1-6 0,-1 3 4 0,0 0 1 15,2-2-4-15,-6 3 4 0,2-2 8 0,2-2-10 16,-3 2-5-16,-1-1-1 0,-2 0 6 0,2-1-6 15,-4-2 0-15,1 0-9 0,-1 0 7 0,-2-1-2 16,-2 0-9-16,1 1 5 0,-3-2-5 0,-1 1-1 16,-1-1 2-16,-1 0 5 0,2-1-3 0,-5 5 1 15,2-2 2-15,-2 2-4 0,-3-1 1 0,1 3-1 16,5 1 6-16,-14 9-1 0,5-2-2 0,-1 7 6 16,1 0-4-16,-4 1 6 0,5 0-1 0,3 3 1 15,-3 0-2-15,6 0 4 0,-1-2-2 0,6-4 1 16,-1-1 2-16,5 0 1 0,-2-1 3 0,4-2 7 15,9-2-8-15,-8 0 3 0,7-4 0 0,-4-2 0 16,4-1 10-16,0 0 0 0,1-3 9 0,-3-1 16 16,3-1 4-16,-8 0 0 0,8-4 11 0,0 0 1 15,-5 0 3-15,-3-1-4 0,0 0 4 0,3 2-3 16,-4-1-3-16,2 2-3 0,-4 2-6 0,2-1-7 16,-4 3-7-16,1 0-3 0,-1 2-11 0,-1 2 4 15,-4 0-5-15,12 5 13 0,-6 2-12 0,2 1 0 16,-3 2-11-16,0 6-17 0,0 1 0 0,-1-1-5 15,-1 0-6-15,0 0-3 0,1 0-3 0,-4 0-3 16,1-4 8-16,-1-3 2 0,2 1-1 0,-1-3 6 16,-1-1 0-16,0 2 15 0,0-6 22 0,0-2 18 15,1 6 26-15,-1-6-5 0,5 0-3 0,-5 0-6 16,8-6 5-16,-3 1 2 0,4-2-9 0,0 0-1 16,0-3 0-16,5-2-40 0,0 0-2 0,4-6 0 15,0-1 0-15,0 4 0 0,1-2 0 0,-6 5 0 16,1-1-102-16,0 1-54 0,-4 4-59 0,0 1-72 15,-2 1-72-15,-3 2-102 0,0 1-113 0,-1 0-433 16,-4 3-1090-16,0 0 483 0</inkml:trace>
  <inkml:trace contextRef="#ctx0" brushRef="#br0" timeOffset="36150.32">14846 3502 373 0,'-2'-2'502'0,"-1"-2"-2"0,2 1-15 0,-2-1-6 16,3 4-12-16,-4-5-25 0,4 5-30 0,-2-3-29 15,-2 0-34-15,4 3-30 0,0 0-24 0,0 0-30 16,-3-3-26-16,3 3-15 0,0 0-25 0,0 0-22 15,0 0-15-15,0 0-25 0,0 0-13 0,0 0-12 16,0 0-10-16,-10 8-8 0,5-6-14 0,1 2-1 16,-1 1-12-16,-1 0-8 0,1-1-5 0,-2 2-3 15,2-2-8-15,1 1-5 0,0 1-1 16,-2-2-4-16,4-1-2 0,-1 1 3 0,-1 0 0 0,0-1-9 16,4-3 7-16,-2 3-13 0,2-3 3 0,-4 2 1 15,4-2 11-15,-3 2 31 0,3-2 14 0,0 0 15 16,0 0-14-16,0 0-4 0,0 0-6 0,-4-8 4 15,2 1-57-15,2 2-17 0,2 0 0 0,2-2 0 16,-4 1 0-16,3 0 0 0,1 0 0 0,-2-1 0 16,2 2 0-16,1-1 0 0,2 1 0 0,0-1 0 15,2 1 0-15,-1 2 0 0,2 0 0 0,-1 1 0 16,0 2 0-16,1 0 0 0,2 2 0 0,-3 3 0 16,0 1 0-16,3 5 0 0,1 1 0 0,-5 4 0 15,-1 0 0-15,-1 4 0 0,0 5 0 0,-5 0 0 16,-1 1 0-16,-1 2 0 0,-2 4 0 0,-2 1 0 15,-2-5 0-15,-5 1 0 0,-3-2 0 0,1-3 0 16,-2-1 0-16,-1-2 0 0,-3-2 0 0,5-4 0 16,0-3 0-16,-2-3 0 0,0-2 0 0,6-1 0 15,-2-3 0-15,0-3 0 0,3 0 0 0,1-3 0 16,-1-3 0-16,2-1 0 0,3-1 0 0,1-4 0 16,2 1 0-16,2-5 0 0,1 5 0 0,5-5 0 15,-2-1 0-15,7 0 0 0,0 3 0 0,-1-2 0 16,-1 8 0-16,8-3 0 0,-3 3 0 0,4 3 0 15,-5 4 0-15,4 0 0 0,3 4 0 0,-2 1 0 16,-1 3 0-16,0 1 0 0,2 2 0 0,0 0 0 16,-2 0 0-16,2 2 0 0,3 3 0 0,-3-6-157 15,-1 0-50-15,1-2-55 0,0 3-56 0,2-7-37 16,-3 1-58-16,-1-3-58 0,4-5-92 0,-6 1-345 16,3-7-983-16,1 4 435 0</inkml:trace>
  <inkml:trace contextRef="#ctx0" brushRef="#br0" timeOffset="36583.97">15499 3417 33 0,'-10'0'360'0,"10"0"7"0,-7 0-10 16,7 0-8-16,-5-3-9 0,5 3-17 0,0 0-2 15,0 0 0-15,0 0-9 0,-7 0-3 16,7 0-13-16,0 0-11 0,0 0-12 0,0 0-23 16,18-2-23-16,-6 1-26 0,8-1-18 0,1 0-28 0,7 0-36 15,-1 0-40-15,4-2-50 0,-4 2-68 0,1-2-84 16,-9 3-83-16,-6 1-78 0,-2-3-100 0,-4 1-359 15,-7 2-804-15,6 0 356 0</inkml:trace>
  <inkml:trace contextRef="#ctx0" brushRef="#br0" timeOffset="36733.9">15512 3516 2753 0,'-12'8'305'0,"3"-3"-131"0,2 1-8 16,0 0 74-16,2-2 42 0,3-1 12 0,-2 1-6 15,3 0-8-15,1-4-28 0,5 7-12 0,4-6-27 16,2 1-18-16,8-2-32 0,3 4-42 15,1-4-59-15,0 1-78 0,-4 0-117 0,3 0-124 16,-3-2-156-16,-7 1-456 0,2 0-940 0,-14 0 416 16</inkml:trace>
  <inkml:trace contextRef="#ctx0" brushRef="#br0" timeOffset="37533.81">15077 3432 126 0,'0'0'380'0,"-5"-7"0"15,5 7 3-15,0-5-7 0,0 5 6 0,-2-5-4 16,2 5-4-16,-4-4-8 0,1 2-5 15,1-1-10-15,2 3-16 0,-5-6-8 0,2 5-26 0,3 1 4 16,-5-3-23-16,0 2-17 0,5 1-16 0,-8-2-12 16,8 2-22-16,-9 0-15 0,9 0-19 0,-10 2-10 15,2 1-10-15,-1 4-14 0,-1-1-5 0,-1 3 1 16,-2 4-7-16,-2 1-2 0,2 1-3 16,-5 6-6-16,5 1-6 0,-5 1-91 0,7-6-28 0,-2 9 0 15,-2-2 0-15,2 1 0 0,0 0 0 0,3 3 0 16,1-1 0-16,1 1 0 0,2 0 0 0,1-2 0 15,1 1 0-15,0-2 0 0,4-6 0 0,-1-1 0 16,2 1 0-16,-1-2 0 0,4 1 0 0,-2-1 0 16,1-2 0-16,2-2 0 0,0 2 0 0,2-4 0 15,0-2 0-15,1 2 0 0,1-1 0 0,1-3 0 16,2 1 0-16,-2-3 0 0,3 0 0 0,-1-4 0 16,2 3 0-16,-1-3 0 0,1-2 0 0,-1-2 0 15,0 1 0-15,1-3 0 0,-4-1 0 0,2-1 0 16,-6-2 0-16,3 0 0 0,-3-2 0 0,2-3 0 15,-3 2 0-15,-1-3 0 0,-4 2 0 0,-1-2 0 16,-1 5 0-16,-1-2 0 0,-5 0 0 0,-1 3 0 16,3 0 0-16,-3 3 0 0,-3-1 0 0,1 2 0 15,-2 3 0-15,0 1 0 0,1 1 0 0,-1-2 0 16,2 5 0-16,0-4 0 0,3 1-357 0,-1 2-201 16,3-2-101-16,6 0-445 0,-10 0-1194 0,10 0 529 15</inkml:trace>
  <inkml:trace contextRef="#ctx0" brushRef="#br0" timeOffset="37983.82">15074 3385 214 0,'-4'-8'464'0,"-1"0"12"16,1 2 0-16,-1 2-14 0,-1-2-23 0,1 4-32 15,-2-1-29-15,0 3-26 0,7 0-19 0,-20 9-16 16,11-2-20-16,-4 8-21 0,-6 5-12 0,5 4-13 16,-4 0-15-16,0 2-19 0,4 1 5 0,-1 2-22 15,1 1-8-15,0 0-19 0,0 0-15 0,2 0-10 16,1 3-11-16,2 1-13 0,1 0-17 0,2-6-8 16,3 3-7-16,3-3-9 0,0-1-9 0,3-1-7 15,-1-8-3-15,3-1-8 0,-1 0-3 0,3 0-7 16,0-3 0-16,2-5 0 0,1 0-14 0,-2-1 1 15,3-2 0-15,1 1 2 0,1-3-23 0,-2-3-12 16,2 0 0-16,1-1 0 0,0-1 0 0,-1-2 0 16,0-4 0-16,-3-1 0 0,4-1 0 0,-6-2 0 15,2-4 0-15,1 0 0 0,-5-2 0 0,-1-1 0 16,-1-6 0-16,-2 5 0 0,-1 0 0 0,-1 2 0 16,0 5 0-16,-3 0 0 0,-1 2 0 0,0 2 0 15,-1 2 0-15,0 1 0 0,-4 3 0 0,-2-1 0 16,1 4 0-16,-4 3 0 0,3 1 0 0,-2 1 0 15,-1 2 0-15,2 0 0 0,-3 2-220 0,7-1-161 16,-1-2-89-16,-1 3-86 0,1-3-538 0,4 0-1186 16,0-2 525-16</inkml:trace>
  <inkml:trace contextRef="#ctx0" brushRef="#br0" timeOffset="38370.21">15030 3414 425 0,'-1'-4'497'15,"-2"-1"11"-15,-1-1-18 0,2 4-29 0,-2 0-43 0,4 2-35 16,0 0-25-16,-15 4-10 0,7 3-35 0,2 2-15 16,-6 9-13-16,2 4-23 0,-4 4-10 0,2 2-23 15,2 4-13-15,-6-1-21 0,0 13-16 0,3-10-19 16,-2 12-15-16,2-11-14 0,4-2-11 15,-2 12-19-15,3-11-9 0,4-3-12 0,2 0-11 0,2-2-18 16,1-2-12-16,4-2-12 0,3-8-3 0,1-4-9 16,1 2-4-16,1-8 2 0,1 0-4 0,7-2 0 15,-1-3 1-15,0 2-2 0,0-4 4 0,-4-3-5 16,5 0 2-16,-6-2 16 0,-2-2 0 16,1 0 11-16,-2-8-3 0,0-1 5 0,-1 1 5 0,-2-2-3 15,-2-1 10-15,-4 2-3 0,-2-1-7 0,-2-2 9 16,-1 3-9-16,-2 0-3 0,-3 5-5 0,0 3-2 15,-5-2-6-15,-1 4-7 0,1 5-35 0,-4 1-39 16,0 2-51-16,0 1-73 0,-2 2-95 0,4 2-93 16,-7 6-117-16,4-2-576 0,4 0-1150 0,-1-1 509 15</inkml:trace>
  <inkml:trace contextRef="#ctx0" brushRef="#br0" timeOffset="42849.73">17517 3028 135 0,'5'0'241'16,"-5"0"-10"-16,0 0-6 0,0 0-16 0,0-4-3 15,0 4-12-15,0 0-5 0,0 0-9 0,0 0-6 16,0 0-6-16,0 0-6 0,0 0-13 0,0 0-7 16,0 0 1-16,0 0-14 0,0 0-6 0,0 0-8 15,0 0-12-15,0 0 1 0,0 0-13 0,0 0-10 16,0 0-7-16,0 0-10 0,-1-7-5 0,1 7-1 15,0 0-1-15,1-2 9 0,-1 2-2 0,0 0 1 16,0 0-6-16,0 0 9 0,4-3-9 0,-4 3 14 16,0-4-17-16,0 4 3 0,0 0-3 0,1-4-1 15,-1 4 9-15,0 0-12 0,0-5 2 0,0 5 2 16,0 0-4-16,0 0 0 0,4-3-7 0,-4 3 0 16,0 0 2-16,0 0-5 0,0 0-1 0,0 0-3 15,0 0-2-15,0 0 3 0,-5-5-11 0,5 5 4 16,0 0-1-16,0 0-5 0,0 0 4 0,0 0 4 15,0 0 0-15,0 0-2 0,0 0 5 0,0 0 0 16,0 0-1-16,0 0-15 0,0 0 4 0,-5 9 3 16,1 0 2-16,-6 4 5 0,0 4 9 0,-3 7 0 15,-2 5 6-15,-1-2 1 0,0 3-3 0,-4 12 1 16,0-1-1-16,3-10-1 0,5 3-6 0,1 0-5 16,1-2-1-16,0 1-4 0,2 0-7 0,7-4 2 15,1 0-3-15,4-4 2 0,1-1-2 0,0-5-1 16,4-4 1-16,1-6-3 0,4 3 6 0,4-3-5 15,-1-2 1-15,3-4 2 0,1 0-6 0,-1-3 3 16,1-1 2-16,-2-4 10 0,-3 0 14 0,2-2 10 16,-5-1 6-16,2-2 1 0,-6 0 21 0,2-3 2 15,-5-2-5-15,-1 0-1 0,-3-2 14 0,-3 1-3 16,-1 0 1-16,-6 1-10 0,2 4 2 0,-3 2-12 16,-5-2-4-16,1 6-14 0,0 1-5 0,-9 1-6 15,1 1-11-15,-1 7-4 0,3-1-13 0,-7 6-36 16,7 1-33-16,-3 2-45 0,-1 4-63 0,0 0-84 15,13-4-93-15,1 0-85 0,0 1-83 0,8-1-508 16,2-6-1098-16,3 0 486 0</inkml:trace>
  <inkml:trace contextRef="#ctx0" brushRef="#br0" timeOffset="43050.21">17949 3505 51 0,'5'-2'495'0,"-5"2"-13"0,9 0 8 15,-9 0 5-15,1 4 9 0,-1 1-5 0,0-1-13 16,-1 4-17-16,-3-1-20 0,0 5-43 0,-2 2-38 16,0 2-23-16,3 1-39 0,-6 7-29 0,1-6-34 15,2-1-22-15,0 0-30 0,-2 9-50 0,4-8-54 16,-3 0-57-16,4-3-69 0,-2 2-70 0,2-6-73 16,3-2-70-16,0-3-52 0,2-1-60 0,0-3-63 15,-2-2-52-15,0 0-335 0,26-12-880 0,-11 2 389 16</inkml:trace>
  <inkml:trace contextRef="#ctx0" brushRef="#br0" timeOffset="43333.75">18413 3229 177 0,'4'-18'407'0,"-3"6"25"0,0 0 18 16,-2 2-3-16,-3 3-16 0,0 2-22 0,-1 0-16 16,-1 3-20-16,-2 1-22 0,1 2-23 0,0 1-19 15,-3 3-31-15,1 4-20 0,1-1-22 0,3 4-19 16,1 0-21-16,-2 6-10 0,7 1-24 0,1 5-13 15,5 1-11-15,2-1-13 0,0 1-10 0,5-2-17 16,0 4-10-16,5-4-6 0,4 1-8 0,-6-2-6 16,2 0-7-16,-2-2-6 0,-1 2-8 0,-4-5-10 15,-2-3-9-15,-1-2-2 0,-4 2-4 0,-1-3 0 16,-1 2 5-16,-6-3-5 0,0 1-2 0,-2-3 0 16,-6-1-1-16,1 1-15 0,-2-4-16 0,-7 2-28 15,1-4-31-15,-5-1-44 0,1-3-56 0,-1-1-65 16,-3-4-75-16,1-2-74 0,-3-2-71 0,5-5-89 15,-1-1-297-15,3-5-910 0,5-3 403 0</inkml:trace>
  <inkml:trace contextRef="#ctx0" brushRef="#br0" timeOffset="43486.8">18266 3239 276 0,'5'-8'382'0,"3"2"8"16,-2-3 25-16,-2 4 17 0,1 1 11 0,2-4-5 15,-2 2-24-15,3 0-30 0,2-1-22 0,4 0-31 16,0 3-30-16,4-1-35 0,-1 3-21 0,5-3-37 15,-1 3-58-15,-1 0-71 0,3 1-110 0,6 4-133 16,-11-1-135-16,4 1-145 0,-4 2-319 0,-4 4-828 16,1 1 367-16</inkml:trace>
  <inkml:trace contextRef="#ctx0" brushRef="#br0" timeOffset="43682.95">18803 3600 136 0,'6'10'490'15,"-1"0"15"-15,0 0 19 0,1 2 8 0,-3-2 11 16,5 5 2-16,-3 0-2 0,-4 2-19 16,2 1-21-16,-3 2-24 0,-3 5-45 0,2-7-39 0,-3 1-37 15,-2 1-36-15,-2-2-34 0,-1 8-27 0,0-8-52 16,-5 2-46-16,0 3-59 0,3-9-63 0,0 1-68 16,2-2-82-16,2-4-83 0,-2 0-84 0,4-4-77 15,-2-3-96-15,7-2-100 0,0 0-442 0,-10-10-1073 16,13 1 474-16</inkml:trace>
  <inkml:trace contextRef="#ctx0" brushRef="#br0" timeOffset="44050.53">19157 3284 3900 0,'8'-24'333'0,"0"7"-22"0,-3 0-9 16,1 5 37-16,-4 0 3 0,1 3-7 0,-1 1-36 15,0 3-38-15,-1 0-47 0,0 3-37 0,2-1-12 16,-3 3-4-16,0 0-1 0,1 15-14 0,-1 1-12 15,1 4-18-15,-1 4-3 0,-1 5-12 0,2 2-17 16,-1 1-22-16,3-1-25 0,-1 0-27 16,1 2-27-16,3-3-20 0,-1-4-11 0,3-1-9 0,0-7-1 15,-2-1 0-15,1-5 5 0,0-2 5 0,3-2 6 16,-2-3 7-16,1 0 11 0,-1-4 4 0,3-1 12 16,-2-2 17-16,4-3 14 0,0-3 3 0,0-2 23 15,0-4 5-15,0 0 4 0,0-1 16 0,-1 3 1 16,-5-3 12-16,2 2 10 0,-1 3-55 0,-2 2-42 15,1 1 0-15,-3 2 0 0,-2 0 0 0,4 2 0 16,-4 2 0-16,-2 1 0 0,0 0 0 0,6 11 0 16,-6-1 0-16,0 2 0 0,0 5 0 0,0-2 0 15,-4 3 0-15,2 2 0 0,-3-1 0 0,0 7 0 16,1-7 0-16,1-2 0 0,1 1 0 0,0-2 0 16,-4 2 0-16,3-5-321 0,-2-4-155 0,1 5-122 15,-5-6-535-15,4 0-1228 0,1-1 544 0</inkml:trace>
  <inkml:trace contextRef="#ctx0" brushRef="#br0" timeOffset="44270.83">19709 3655 3821 0,'1'-3'298'0,"-1"3"-156"0,5-1 15 16,-5 1 68-16,4 6 59 0,-4 0 19 0,0 1-8 15,0 2-24-15,3 4-12 0,-3 4 7 0,0-1-4 16,0 1-15-16,0 1-18 0,-3-1-21 15,3 4-19-15,-1-3-18 0,-2 1-16 0,-1-1-12 0,2-1-39 16,-2-2-37-16,-2-1-36 0,3-3-29 0,-2 0-58 16,1-1-52-16,-1-2-62 0,-4 1-70 0,5-5-83 15,0 0-74-15,-6-3-92 0,4 1-110 16,6-2-360-16,-12-9-1036 0,6 0 458 0</inkml:trace>
  <inkml:trace contextRef="#ctx0" brushRef="#br0" timeOffset="44550.59">19962 3207 403 0,'0'-9'525'0,"-4"0"-1"0,8 3 9 0,1-3-4 0,3 0-17 16,1 1-17-16,5-2-26 0,2 1-31 0,5 2-29 16,3 0-30-16,4 3-34 0,2-2-30 0,-1 4-31 15,-6 2-27-15,-3 2-29 0,1 1-23 0,1 4-14 16,2 3-24-16,-9 1-17 0,-2 2-18 15,0 4-9-15,-3 7-11 0,0 3-10 0,-1 4-6 0,-5 2-12 16,-8-2-6-16,0 5-4 0,0-1-42 0,-1 0-32 16,-5 0 0-16,2-1 0 0,-1 0 0 0,4 1 0 15,-2-3 0-15,0-2 0 0,1-2 0 16,-2-1 0-16,2 0 0 0,3-6-18 0,1-5-195 0,2-4-80 16,-3-1-67-16,1-5-57 0,0 0-65 0,0-2-116 15,2-4-371-15,0 0-1049 0,0 0 464 0</inkml:trace>
  <inkml:trace contextRef="#ctx0" brushRef="#br0" timeOffset="44700.83">20120 3585 295 0,'-9'-8'442'0,"2"1"12"0,0 3 31 0,2 2 18 16,2-2 7-16,1 1-11 0,-2 1-33 0,4 2-43 16,2-6-54-16,4 4-34 0,7 0-24 0,0-4-52 15,8 1-56-15,-3 2-53 0,14-1-84 0,-5 1-95 16,2-4-126-16,-7 2-129 0,9-2-167 15,-11 0-358-15,-2 0-876 0,1-1 388 0</inkml:trace>
  <inkml:trace contextRef="#ctx0" brushRef="#br0" timeOffset="44916.74">20790 3680 60 0,'-2'5'521'16,"2"1"27"-16,-2-1 40 0,-3 1 24 0,1 2 22 15,-1-1 2-15,-2 7-18 0,-2 0-30 0,2 0-50 16,-4 2-53-16,4 1-37 0,-2 1-50 16,0 1-39-16,-1 5-43 0,0 1-57 0,2 0-57 0,-1-7-62 15,2 2-60-15,2-4-81 0,-1 0-88 0,0 1-83 16,-2-3-91-16,5-3-99 0,-3-2-103 0,3-2-103 16,-4-3-451-16,3 1-1103 0,4-5 488 0</inkml:trace>
  <inkml:trace contextRef="#ctx0" brushRef="#br0" timeOffset="45350.65">21366 3432 3876 0,'7'-25'103'16,"-1"0"-14"-16,-4 6 86 0,0 0 22 0,-2 0 11 15,0-8-16-15,-4 7-20 0,-1 1-15 0,-4-8-16 0,-1 9-3 16,1 2-10-16,-3-1-14 0,0 3-10 0,-1 3-8 15,-2 2-17-15,-2 3-9 0,-5 3-1 0,7 3-14 16,-3 0-2-16,1 3-7 0,-2 4-8 0,5 1 0 16,1 2-4-16,1 2-5 0,0 3-3 15,6-1-2-15,1 4-2 0,5 0 0 0,1-1-6 0,3 2 2 16,10 2-2-16,2 4-1 0,3-1 2 0,-2-4-2 16,5 2-2-16,-2-1-6 0,2 0 3 0,0 1-2 15,1-4-4-15,-1 2 3 0,-1-1 1 0,-2 0-4 16,-1-1 0-16,-5-2-6 0,-3-2 0 15,-2 0-3-15,0-4 2 0,-5 2 0 0,0-4 4 0,-2-1 1 16,-2-1 3-16,-3 0-2 0,-5-3 4 0,-3 2 1 16,-6-4 8-16,-4 0 14 0,1-2 13 0,-5-4 23 15,4 3 9-15,0-4 8 0,-5-4 17 0,11 1 16 16,-1-2-1-16,3-1 9 0,3 0 17 16,0-5-15-16,4 0-8 0,4-1-8 0,1 0-11 0,7-5-6 15,6-1-25-15,3 0-68 0,0 2 0 0,0-3 0 16,7 3 0-16,-2-3 0 0,4 1-35 0,-1 2-175 15,1-1-96-15,-3 0-113 0,3 3-114 0,1-1-132 16,-1-1-340-16,3 5-1087 0,-7-1 482 0</inkml:trace>
  <inkml:trace contextRef="#ctx0" brushRef="#br0" timeOffset="45833.75">21655 2914 252 0,'-5'-26'419'0,"0"1"27"0,1-1 18 0,4 1-9 15,0-1-6-15,5-2-6 0,-1 5-15 0,9 0-35 16,-3 6-23-16,3 0-38 0,2 3-31 0,3 3-34 16,3 2-33-16,7 1-22 0,0 4-14 0,1 4-21 0,-1 5-20 15,-2 4-17-15,-2 6-15 0,2 2-12 0,-10 3-9 16,0 3-12-16,-2 2-8 0,-4 3-6 0,-2 2-13 16,-6 2-6-16,0 1-3 0,-5 4-4 15,-5-4-5-15,-6 12-3 0,1-13-3 0,-2 1-4 16,-5-2-1-16,-6 10 1 0,7-12-13 0,-3 1 1 0,3-2-3 15,-3 0 1-15,4-3-6 0,2 1 1 0,4-3-5 16,3-3-1-16,7-2-1 0,-2 0-1 0,5-3-1 16,4 1-12-16,4 1-8 0,5-6-13 0,3 3-14 15,0-5-5-15,8 5-8 0,-6-6-2 16,-1 2-3-16,3-5 0 0,-5 1 0 0,1-1 5 0,-6-1 6 16,-4-2 4-16,-1 1 6 0,1 1 0 0,-4-3 5 15,1 0 1-15,-4-1 23 0,-1 5 20 0,-5-2 6 16,-3 3 12-16,-2-1 6 0,-5 2 3 15,-2 2-2-15,1 0-4 0,2 0-7 0,0 1 3 0,3 1-3 16,-1 1-5-16,4 3-3 0,2-1 2 16,5 2-5-16,-1 2 2 0,6 1-1 0,4 8-13 0,3-1-8 15,-1-1-19-15,5 0-5 0,-4 0-10 16,4-1-10-16,-5-6-10 0,-2 1 1 0,-5 2-1 16,2-2 5-16,-5-1 3 0,-2-1 0 0,-7 1-14 15,-4-2-33-15,-10 2-38 0,-6 0-58 0,-7-4-57 16,-19 3-66-16,-8-3-87 0,-27 2-111 0,-1-5-277 15,0-7-855-15,-4 2 377 0</inkml:trace>
  <inkml:trace contextRef="#ctx0" brushRef="#br0" timeOffset="46466.62">17913 4309 87 0,'9'-28'471'0,"2"3"0"0,2 3 3 15,-4 4 19-15,-1 0-8 0,2 2-18 16,-2 0-11-16,-3 7-29 0,3-1-26 0,-3 2-39 0,1 4-34 16,1-1-30-16,-1 4-25 0,-1 2-16 0,7 3-24 15,-3 3-14-15,1 5-21 0,4 2-24 0,-3 2-19 16,7 2-10-16,-2 5-14 0,3-2-13 0,0 2-24 15,4-2-21-15,5 0-19 0,4-4-12 0,3-2-12 16,14 3-13-16,6-8 2 0,8-4-1 0,1-1-1 16,0-6-2-16,1-4-2 0,-1-2-2 0,27-8-1 15,-30 6 0-15,2-4 5 0,-1-8-5 0,2 4 2 16,-4-3 4-16,-1-5 2 0,-2-3 2 0,-2-2 5 16,-6 4 7-16,1 1 0 0,-7 2 17 0,-7 9-7 15,-8 1 1-15,0 2 9 0,-1 4-2 0,-8 4-7 16,-7 2-3-16,-1 1-6 0,1 3 11 0,1 3-7 15,-6 2-9-15,5 3-29 0,-5 0 0 0,2 5 0 16,1-1 0-16,0 1 0 0,-3-1 0 0,3 2 0 16,3 0 0-16,-4 0 0 0,5-4 0 0,3 0 0 15,2-2 0-15,1-3 0 0,7 0 0 0,4-3 0 16,1-4 0-16,2-1 0 0,-2-3-21 0,4-2 7 16,-1-2-5-16,4 0 9 0,-3-3 1 0,2 0-3 15,-2-2 0-15,0-3 10 0,-2 2 8 0,15-8 7 16,-16 10 2-16,-1-4-5 0,-2 5 14 0,-1 0-2 15,-11 5-13-15,0-1-9 0,-5 4 0 0,4-2 0 16,-2 5 0-16,-2 0 0 0,2 2 0 0,1 2 0 0,0 0 0 16,0 2 0-16,-3-1 0 0,3 1 0 15,4 2 0-15,0-1 0 0,7 0 0 0,1 2 0 16,1-4 0-16,3 0 0 0,2-1 0 0,0-4 0 16,1 0 0-16,1-2 0 0,1-3 0 0,-2 1 0 0,1-1 0 15,-7-2 0-15,5-2 0 0,-9 0-2 0,-7-1-157 16,-1-1-58-16,-4-1-76 0,-4-4-94 15,-4-1-106-15,-4-1-128 0,-5-1-383 0,-10-7-1087 16,-6-3 482-16</inkml:trace>
  <inkml:trace contextRef="#ctx0" brushRef="#br0" timeOffset="47119.77">16291 2559 434 0,'0'0'475'0,"-1"-6"-1"0,1 6-17 15,-1-4-30-15,1 4-41 0,0 0-38 0,0 0-39 16,0 0-25-16,0 0-18 0,5 18-20 0,-1-9-22 16,7 5-17-16,6 4-20 0,9 2-17 0,0 0-14 15,8-4-14-15,18 2-14 0,2-3-7 0,2-2-10 16,7-7-7-16,29-6-1 0,-31-1-2 0,35-7-2 16,-5 1-7-16,1-5-3 0,2 3-9 0,-6-1-2 15,-20 2-5-15,25-4-10 0,-26 5-2 0,21-5-12 16,3 0 0-16,-34 2-9 0,2 5-2 0,5-6-4 15,-5 8-5-15,-1 2-3 0,-1 1 2 0,-4 2-13 16,-17 3 6-16,1 5-5 0,-1-5-2 0,-5 6-2 16,1 1 3-16,-4 0-1 0,0 0-7 0,-4 0 6 15,4 0 21-15,0 1 11 0,-2-3 17 0,6 1 0 16,6-2 9-16,12 4-2 0,2-8-6 0,2 4-7 16,2-3-9-16,1-1 4 0,8 1-1 0,1-1-15 15,26-2-11-15,-28-2 9 0,-1 3-5 0,1-1-1 16,2-3-7-16,-2 0 1 0,1-3 3 0,-1-3-17 15,-2-1-19-15,-2-4-10 0,0-1-25 0,-5 1-38 16,-6-3-67-16,-10 0-84 0,-5 2-93 0,-6-2-155 16,-5 0-580-16,-5 4-1150 0,0-2 508 0</inkml:trace>
  <inkml:trace contextRef="#ctx0" brushRef="#br0" timeOffset="82000.45">20570 9102 59 0,'-5'-9'376'0,"1"-1"-3"16,-2 1-6-16,2-1-4 0,0 0-15 0,3 2-21 16,1 1-26-16,1 0-31 0,1 0-28 0,1 3-25 15,5 0-16-15,-2 1-7 0,6 5-43 0,-1 0-15 16,6 1-10-16,2 2-21 0,0 3 7 0,1 2-16 15,5 5-9-15,-4 0-4 0,0 0-7 0,-7-1-1 0,0 1 2 16,-1 2 6-16,-4 1 3 0,-4 7 8 0,-3 0 1 16,-5 1 8-16,-5 3 7 0,-2 1 1 15,-5 1 6-15,-2 0 5 0,-6-2 0 0,1 2 6 16,-6 9-1-16,4-12-2 0,4 2-7 0,-1 0-4 0,-1-3-4 16,2 2-21-16,5-1 7 0,-1 1-13 0,6-6-8 15,2 0-6-15,3-2-9 0,6-3-6 0,3 0-1 16,0 0-8-16,5-1-4 0,5-2-6 15,0-2-5-15,9 2-17 0,-1-1-12 0,-4-4-6 0,7-1-14 16,-3-2 0-16,-3-1-8 0,2-1 3 0,-3 1-4 16,-2-2 3-16,-4 0 0 0,-3 0 1 0,-3-1 5 15,1 0 2-15,-5-1 2 0,-2 1 2 0,-4 6 2 16,-5-1 6-16,-7 4 6 0,-7 6 8 0,-2-3 0 16,0 3 2-16,-2 1 4 0,0 1 4 0,3 3-4 15,2 1-1-15,3 0-1 0,4 0-1 0,3 3 1 16,1-1-4-16,2 2-1 0,7 0 0 0,2 2-2 15,5-1 11-15,2 1-11 0,1 1 2 0,-2-1-3 16,5 0 0-16,2 1-4 0,0-3-6 0,-3 1 7 16,-2 0-7-16,1-1 1 0,-3-1-4 0,-1 1-2 15,-5-1 3-15,0 1-2 0,-1-3 2 0,-4-8 3 16,-5 8 2-16,-3-2 7 0,-5-4 1 0,0 2 9 16,-5 0-1-16,0-4 16 0,-2 1 6 0,-5-2 11 15,3-2 0-15,-7-1 6 0,-1 2 1 0,4-3 2 16,1-5-11-16,2 2 4 0,9-2-10 0,-3-3 4 15,5 0-6-15,2 0-9 0,5-1-29 0,1-2-33 16,1-1-42-16,8 0-43 0,-6-2-61 0,6 2-52 16,0 0-55-16,10-9-51 0,4 5-44 0,0-4-52 15,13 0-58-15,-7 4-370 0,7-3-934 0,4 3 414 16</inkml:trace>
  <inkml:trace contextRef="#ctx0" brushRef="#br0" timeOffset="82132.97">20584 10955 80 0,'22'6'310'0,"-3"1"26"16,-5-3-4-16,-2 1 1 0,-2-3 14 0,-1 4 32 0,0-3 16 15,-2 1 9-15,-1-2-6 0,-3 0-21 0,1 1-28 16,0-1-34-16,-2 1-27 0,-2-3-35 0,0 0-52 16,0 0-81-16,0 0-114 0,0 0-147 15,0 0-164-15,0 0-492 0,0 0-862 0,-6-15 382 0</inkml:trace>
  <inkml:trace contextRef="#ctx0" brushRef="#br0" timeOffset="88000.35">32490 10533 50 0,'0'0'104'0,"0"0"-8"0,0 0-4 16,0 0-5-16,0 0-24 0,0 0-16 0,0 0-23 16,0 0-46-16,0 0-69 0,0 0-97 0,-2-6 43 15</inkml:trace>
  <inkml:trace contextRef="#ctx0" brushRef="#br0" timeOffset="88733.63">30277 7733 9 0,'0'0'153'0,"0"0"-24"0,0 0-14 15,0 0-3-15,0 0-7 0,0 0-16 0,0 0-4 16,0 0 3-16,0 0-2 0,0 0-8 0,-11 9-4 16,11-9-8-16,-2 3-4 0,2-3-8 0,0 0 0 15,-3 4-14-15,3-4-1 0,-1 4-4 0,1-4 4 16,0 0-7-16,0 0-12 0,-4 5-7 0,4-5-9 15,0 2-6-15,0-2-18 0,0 0 6 0,-2 4-16 0,2-4-5 16,0 0-13-16,0 0-15 0,0 0-27 16,-5 1-124-16,5-1-230 0,0 0 102 0</inkml:trace>
  <inkml:trace contextRef="#ctx0" brushRef="#br0" timeOffset="89183.76">30118 7447 158 0,'0'0'166'0,"0"0"-13"0,4-5-7 0,-4 3-23 16,0 2-12-16,0 0-15 0,0 0-16 0,0 0-18 15,0 0-23-15,0 0-37 0,0 0-46 0,0 0-138 16,0 0-198-16,0 0 88 0</inkml:trace>
  <inkml:trace contextRef="#ctx0" brushRef="#br0" timeOffset="90102.3">26504 8718 5 0,'0'0'93'0,"0"0"-42"16,0 0-48-16,-14 10-29 0,10-6-27 0,2 3 12 16</inkml:trace>
  <inkml:trace contextRef="#ctx0" brushRef="#br0" timeOffset="90600.42">25723 10987 128 0,'0'0'176'0,"0"0"-24"0,0 0-9 16,0 0-17-16,0 0-14 0,0 0-19 0,0 0-5 16,0 0-6-16,0 0-11 0,0 0-1 0,0 0-13 15,0 0-5-15,0 0-6 0,0 0-11 0,0 0-14 16,0 0-8-16,0 0-11 0,0 0-5 0,0 0-14 15,0 0-14-15,0 0-19 0,0 0-22 0,0 0-37 16,0 0-89-16,0 0-214 0,0 0 95 0</inkml:trace>
  <inkml:trace contextRef="#ctx0" brushRef="#br0" timeOffset="102099.5">11917 10281 45 0,'0'0'318'16,"-4"-2"5"-16,4 2-2 0,-4-3-8 0,4 3 5 16,-5-2-18-16,5 2 0 0,-4-3-5 0,4 3-10 15,0 0-4-15,0 0-14 0,0 0-10 0,0 0-14 16,0 0-15-16,-5-2-17 0,5 2-14 0,0 0-25 0,0 0-16 16,0 0-16-16,0 0-11 0,0 0-14 15,-4 9-11-15,3-4-13 0,-2 1-9 0,2 1-7 16,1 1-5-16,0-2-11 0,0 1-6 0,4 1-4 0,1 2-9 15,-1-3-1-15,5 0-2 0,-4 2-4 0,4-3-2 16,5-3-22-16,-2 2-2 0,3-3 1 0,2-1 2 16,0-2-2-16,3-3 0 0,1-2 9 15,2 1 1-15,3-6 6 0,-7 2 2 0,8-4 3 0,0 1 9 16,-3-3 4-16,-1 2-1 0,0-2 4 0,1 2 0 16,-6 2 3-16,1 4 2 0,-1-1 4 0,0 2 2 15,0 2 0-15,-4-1 3 0,4 3 6 0,-5 2-8 16,-1 0-6-16,0 2 8 0,0 2-9 0,0-1-2 15,-1 1-2-15,5 3-7 0,-2 1 3 0,0 0-8 16,-1 1 4-16,2 0-1 0,2 1-3 0,2-1-6 16,-2 1 0-16,7-1-3 0,2 1 11 0,0-3-12 15,1-1-5-15,-7-1 0 0,1-1 2 0,10-4-12 16,-2 4-3-16,1-3 4 0,-2 1 2 0,0-4 2 16,-1 1-11-16,0-2 2 0,-6-1 4 0,6-1-7 15,0-4 4-15,-9 2 4 0,9-3-4 0,-8 1 4 16,0 0-4-16,5 1 6 0,-6 1 1 0,0 2-5 15,0-1 9-15,-8 5 0 0,4-2 0 0,-2 0-3 16,-1 5 1-16,-2-2 12 0,4 4-4 0,-3-1-4 16,2 3 11-16,-2 1-2 0,3 0 2 0,-3 2-3 15,4 0-1-15,-4 0 2 0,3 0-2 0,1-2 4 16,0 1-1-16,7-1-1 0,-5 1 9 0,11 0-3 16,-5-5-4-16,-2-1 7 0,2 1-31 0,6-4-6 15,0-2 0-15,0 0 0 0,0-3 0 0,-1 0 0 0,1 0 0 16,-1-3 0-16,1 0 0 0,-8 1 0 0,5-6 0 15,-6 4 0-15,-1-1 0 0,6 0 0 16,-6 3 0-16,-1-1 0 0,-2 1 0 0,-3 2 0 0,-2 0 0 16,3 1 0-16,-3 1 0 0,-1 3 0 0,1 1 0 15,-3 0 0-15,3 1 0 0,0 1 0 16,1 3 0-16,0-1 0 0,0 0 0 0,1 2 0 0,5 0 0 16,-5-1 0-16,7 1 0 0,-1-3 0 0,0 2 0 15,0-3 0-15,1 0 0 0,3-2 0 0,-4 2 0 16,0-2 0-16,-2-3 0 0,2 0 0 0,-6 0 0 15,0-1-101-15,1 0-277 0,-8 0-75 0,4-2-96 16,-8 1-570-16,5-1-1212 0,-4-1 538 0</inkml:trace>
  <inkml:trace contextRef="#ctx0" brushRef="#br0" timeOffset="112717.28">16468 12821 3219 0,'-3'-3'229'0,"-2"-3"-65"0,4 3-48 0,0-1 46 0,1 4 64 16,-3-7 8-16,3 7 6 0,-1-5-10 15,-3 4-27-15,4 1-11 0,-3-2-15 0,3 2-9 16,0 0 9-16,0 0-15 0,0 0 3 0,0 0-2 0,-1 12-7 16,1-6-4-16,4-3-9 0,-3 6-16 0,3-3-7 15,1 1-1-15,4 0 5 0,0-1-8 0,4 1 6 16,1-2-13-16,3 0 3 0,3-4-7 15,0 0-7-15,1-4-4 0,1-1-11 0,-1-1-3 0,7-3-10 16,-1-3-36-16,-2 0-34 0,-6-1 0 0,5 1 0 16,-7 0 0-16,1 0 0 0,-1 1 0 0,-3 0 0 15,1 1 0-15,-3 1 0 0,-4 1 0 0,1 3 0 16,1 2 0-16,-5-3 0 0,3 4 0 0,-3 1 0 16,-5 0 0-16,14 4 0 0,-6 0 0 0,-2 0 0 15,3 3 0-15,-1 1 0 0,-2-1 0 0,4 2 0 16,1-1 0-16,-1-2 0 0,5 4 0 0,2-7 0 15,2 1 0-15,-2-2 0 0,4-2 0 0,-3 2 0 16,4-2 0-16,-2-3 0 0,3 0 0 0,-3 1 0 16,6-7 0-16,-5 4 0 0,-1 0 0 0,1-3 0 0,6 0 0 15,-2-1 0-15,-6 2 0 0,3 0 0 0,-3 2 0 16,-1-1 0-16,0 3 0 0,0-1 0 16,-4 2 0-16,-1 1 0 0,3 0 0 0,-3 1 0 15,0 0 0-15,4 3 0 0,-4-2 0 0,-1 3 0 0,3 1 0 16,-2-1 0-16,-4-1 0 0,1 2 0 0,2-2 0 15,-6 3-402-15,1 1-314 0,-6-1-464 0,-1 1-1276 16,-3 0 565-16</inkml:trace>
  <inkml:trace contextRef="#ctx0" brushRef="#br0" timeOffset="113900.06">4719 13762 49 0,'-1'-4'330'16,"-2"-3"5"-16,2 5 2 0,-2-3-3 0,2 1-16 16,1 4-21-16,-1-6-18 0,1 6-7 0,0 0 3 0,0 0 4 15,0 0 6-15,0 0-12 0,6 14-8 16,1-6-6-16,-6 3-12 0,4-2-11 0,0 7-17 15,0 2-9-15,3-3-13 0,-3 0-20 0,8-2-10 16,-4 2-12-16,2-2-12 0,5 2-5 0,-1-6-11 0,3 0-4 16,2-5-10-16,7 3-8 0,-5-5-6 15,6-2-7-15,0-4 0 0,-1 2-9 0,1-3-5 16,1-4 8-16,-2 1-19 0,-1-4-2 0,2-2 13 16,-5 0-19-16,0-1-3 0,-6 3-2 0,-2 0-1 0,-1 0-2 15,4 0 1-15,-6 2-4 0,0 4 6 0,-2 0 2 16,1-1 1-16,-2 4-7 0,-2 0-5 15,1 1-3-15,2 1-4 0,0 4 5 0,1 1-4 16,-2-1 6-16,3 5-15 0,5 2 0 0,1 2-25 0,-4-2-5 16,1 0 0-16,2 0 0 0,2 0 0 0,0-2 0 15,-2 0 0-15,1-3 0 0,-3 1 0 0,2-2 0 16,-4-2 0-16,0-1 0 0,3 0 0 0,0-3 0 16,4 0 0-16,-4-3 0 0,2 2 0 0,-6-3 0 15,3-1 0-15,2-2 0 0,-2 2 0 0,3-2 0 16,-2 3 0-16,-3 0 0 0,0 0 0 0,1 3 0 15,-1 0 0-15,-1 2 0 0,1 0 0 0,1 1 0 16,-1 2 0-16,0 1 0 0,0 0 0 0,-3 4 0 16,7 2 0-16,-5 0 0 0,5 0 0 0,-6-2 0 15,4 1 0-15,2 0 0 0,1-2 0 0,0 1 0 16,10-1-250-16,-1 1-283 0,5 1-132 0,-4-5-460 16,4-1-1217-16,1-1 540 0</inkml:trace>
  <inkml:trace contextRef="#ctx0" brushRef="#br0" timeOffset="115400.4">15714 13736 138 0,'-10'0'416'15,"2"-2"23"-15,0 2 20 0,8 0 9 0,-13 0-15 16,10 2-24-16,3-2-22 0,-9 1-3 0,5 0 4 16,4-1 14-16,0 0-2 0,0 0-1 0,7 8-5 15,1-7-6-15,4-1-14 0,7 1-23 0,12 0-25 16,3-3-21-16,-1 1-25 0,20 1-20 0,-1-3-209 16,3-1-71-16,0 1 0 0,1 0 0 0,-1 0 0 15,-2 3 0-15,-1-1 0 0,-11-5 0 0,0 4 0 16,-4 0 0-16,-1-2 0 0,-2 1 0 0,-3 2 0 15,-11-2 0-15,2-1 0 0,-4 1 0 0,-4 2 0 0,-4-1 0 16,0 1 0-16,2 0 0 0,-6 1 0 0,-1-1 0 16,2-1 0-16,-2 0 0 0,2 2 0 15,0-1 0-15,-1 1 0 0,2 0 0 0,5 1 0 0,3-1-238 16,6 2-420-16,-3-1-559 0,13-2-1316 0,4 3 583 16</inkml:trace>
  <inkml:trace contextRef="#ctx0" brushRef="#br0" timeOffset="115819.18">18297 13755 3936 0,'0'0'265'0,"2"-6"-125"0,-2 6 10 0,2-5 54 15,-2 5 70-15,-3-6 33 0,3 6 0 0,0 0-17 16,-3-5-23-16,3 5 9 0,-2-2 3 0,2 2 3 0,0 0-1 16,-3-5-12-16,2 2-15 0,1 3-22 15,0 0-54-15,9-5-178 0,-1 2 0 0,10 2 0 16,3 1 0-16,11 0 0 0,4 2 0 0,1 1 0 16,19 0 0-16,-1 1 0 0,5 0 0 0,-2 2 0 0,-3-3 0 15,4 1 0-15,-6-3 0 0,2 4 0 0,-2-3 0 16,-14 1 0-16,-2-1 0 0,0-2 0 0,-2 0 0 15,-2 2 0-15,-6-2 0 0,-4-3 0 16,-5 2 0-16,0-2 0 0,-7 2 0 0,3 0 0 0,-3 0 0 16,0-3 0-16,-5 3 0 0,-2-4 0 0,1 3 0 15,3 0 0-15,-3 0 0 0,0 0 0 0,-2 1 0 16,-1-3 0-16,-2 4 0 0,8-2 0 0,-8 2 0 16,5-2 0-16,-5 2 0 0,0 0 0 0,0 0 0 15,9 0 0-15,-9 0 0 0,0 0 0 0,5 5 0 16,-5-1-62-16,-1-1-1294 0,-2 2-1467 0,-3 5 650 15</inkml:trace>
  <inkml:trace contextRef="#ctx0" brushRef="#br0" timeOffset="117016.99">6107 15023 22 0,'3'-4'422'0,"-3"-3"16"0,0 2 5 0,0 1 8 15,0-1-6-15,0 5-17 0,0-4-27 0,0 4-28 16,0 0-24-16,0 0-19 0,0 0-3 0,0 0-17 16,0 0-18-16,10 11-22 0,-6-3-24 0,0 1-11 15,2 0-20-15,0 3-17 0,7 1-20 0,-3 0-8 16,4 0-16-16,3-1-14 0,6 2-12 0,5-3-2 16,-4-3-8-16,7-2-7 0,0-2 1 0,1-1 4 15,2 1-11-15,1-5 1 0,3-3 2 0,-1-1-1 16,5-2-9-16,-5 0 9 0,-1-3-95 0,1-3-12 15,-1 0 0-15,-4-3 0 0,0-1 0 0,-3-2 0 16,-1 2 0-16,-1 2 0 0,0 0 0 0,-10 5 0 16,-2 0 0-16,3 3 0 0,-9 1 0 0,1 1 0 15,-2 1 0-15,-2 3 0 0,2 1 0 0,1 2 0 16,2 3 0-16,-2 0 0 0,1 1 0 0,6 4 0 16,-3-1 0-16,2 1 0 0,2 1 0 0,0-3 0 15,8 5 0-15,-1-3 0 0,-5-2 0 0,12 0 0 16,-3-1 0-16,0-4 0 0,1 2 0 0,1-5 0 15,-1-3 0-15,3 1 0 0,0-3 0 0,0-3 0 16,-3 1 0-16,2-3 0 0,-3-1 0 0,0 0 0 0,-2-1 0 16,-2-2 0-16,3 0 0 0,-1 2 0 0,-2 1 0 15,-6 3 0-15,1 0 0 0,0 1 0 16,-1 4 0-16,1 0 0 0,-1 2 0 0,4 1 0 16,-2 3 0-16,-2 0 0 0,4 1 0 0,5 4 0 0,-6-3 0 15,5 3 0-15,0 0 0 0,-1 0 0 0,3-1 0 16,-2 0 0-16,-7-1 0 0,4-2 0 0,-1-2 0 15,-1 2 0-15,1-2 0 0,-1 0 0 16,0 0 0-16,-4-3 0 0,2 1 0 0,-6 0 0 16,1 1 0-16,-9-2 0 0,4 0 0 0,-3-2 0 0,2-1 0 15,-4 2 0-15,-4-2-445 0,0 0-846 0,-2-2-1400 16,2 6 620-16</inkml:trace>
  <inkml:trace contextRef="#ctx0" brushRef="#br0" timeOffset="118499.27">12934 14871 210 0,'1'-3'392'0,"2"-4"22"16,0 1 12-16,-1 4-1 0,2-1-12 0,1 1-13 15,0 0-9-15,-5 2 5 0,9 1-17 0,-4 2-2 16,8 2-7-16,-4 1-6 0,4 3-26 0,2 3-13 15,-1 0-13-15,1 2-20 0,1 0-23 0,0-1-22 16,0 0-19-16,0 1-26 0,2 6-12 0,0-8-21 16,3 5-20-16,-1-1-9 0,-2-4-15 0,1-2-9 15,7 0-18-15,3 1-64 0,1-4-34 0,0 0 0 16,2-4 0-16,1 0 0 0,3-3 0 0,0-2 0 16,1-2 0-16,1-4 0 0,2 0 0 0,7-6 0 15,4-2 0-15,-5-3 0 0,0-3 0 0,-13 4 0 16,15-6 0-16,-7-4 0 0,-7 10 0 0,-4 2 0 15,-2 0 0-15,0 3 0 0,-4 3 0 0,-6 2 0 16,0 2 0-16,0 2 0 0,-5 4 0 0,-2 0 0 16,7 1 0-16,-4 3 0 0,-1 2 0 0,5 2 0 15,-3 5 0-15,4-2 0 0,2 8 0 0,-1-4 0 16,3 2 0-16,-1-3 0 0,1 2 0 0,-1 0 0 16,2-1 0-16,3-2 0 0,1-3 0 0,2-1 0 15,1 2 0-15,1-6 0 0,3-1 0 0,-1-3 0 16,3-1 0-16,-1-1 0 0,2-4 0 0,2-2 0 15,-4-1 0-15,13-7 0 0,-13 3 0 0,9-7 0 16,-9 2 0-16,0-2 0 0,11-9 0 0,-2 3 0 16,-4-1 0-16,-11 9 0 0,2 1 0 0,-4 2 0 15,0 3 0-15,-2 0 0 0,-9 4 0 0,-1 2 0 16,-3 1 0-16,0 4 0 0,-2 0 0 0,0 4 0 16,1 2 0-16,0 0 0 0,-6 2 0 0,8 6 0 15,-2-1 0-15,-2 2 0 0,3 0 0 0,1 0 0 16,4 5 0-16,0-4 0 0,1 2 0 0,6-2 0 15,-2-4 0-15,3 0 0 0,2-2 0 0,0-1 0 16,4-2 0-16,3-4 0 0,2-2 0 0,-2-3 0 16,2 0 0-16,-2-3 0 0,19-5 0 0,-17 3 0 15,11-9 0-15,-15 3 0 0,14-7 0 0,-2-2 0 16,2 1 0-16,-13 4 0 0,12-9 0 0,-14 9 0 0,0 1 0 16,-1 2 0-16,-1 2 0 0,-4 1 0 15,1 2 0-15,-7 3 0 0,-1 3 0 0,-2 0 0 16,1 3 0-16,-4 3 0 0,2-1 0 0,-4 2 0 15,2 1 0-15,0 3 0 0,3-1 0 0,-3 1 0 0,1 2 0 16,1-1 0-16,1 0 0 0,0 0 0 0,2 0 0 16,3-1 0-16,6 2 0 0,0-2 0 15,3-1 0-15,2-2 0 0,-2 1 0 0,0-5 0 16,3 2 0-16,-2-3 0 0,1 1 0 0,-2-2 0 0,2-2 0 16,0-1 0-16,-1-4 0 0,3 2 0 0,-6-2 0 15,6 1 0-15,-6-3 0 0,0 3 0 0,-2 0 0 16,-7 0 0-16,7-3 0 0,-10 4 0 15,-2 0 0-15,-2 3 0 0,0-1 0 0,0 1 0 0,-6-1 0 16,1 3 0-16,-2-2 0 0,-1 3 0 0,-5 0 0 16,8-2 0-16,-7-1 0 0,-1 3 0 0,-1-5-1366 15,1 5-1478-15,-8-4 654 0</inkml:trace>
  <inkml:trace contextRef="#ctx0" brushRef="#br0" timeOffset="118633.64">17563 14868 5014 0,'-17'-10'-194'0,"6"6"-138"15,-2 0-23-15,-6 1-217 0,0 3-22 0,-7 3-643 16,-2 2 285-16</inkml:trace>
  <inkml:trace contextRef="#ctx0" brushRef="#br0" timeOffset="120916.47">20373 11372 30 0,'-10'-7'313'0,"0"-3"3"16,1 4 0-16,0-2-5 0,0 2-9 0,1-3-2 0,0 4-11 16,3 0 0-16,-3-1-7 0,1 1-4 0,3 3 2 15,1-1-10-15,1 1-13 0,2 2-22 0,-6-3-18 16,6 3-16-16,0 0-15 0,0 0-17 0,0 0-12 15,19 4-8-15,0-2-16 0,3 2-15 0,10-2-10 16,5 4-8-16,0-1-10 0,14 1-9 0,0-1-30 16,3-2 1-16,-4 0-5 0,-12-2 1 0,-1 2-3 15,-1-1-3-15,0-2-5 0,-5 0-2 0,-3 1-3 16,-8-1 5-16,-7-1 8 0,0 1 9 0,-4-1 12 16,-2 0 12-16,0-1 0 0,-1 2-1 0,-6 0-1 15,5-1-10-15,-5 1-10 0,0 0-1 0,0 0-9 16,0 0 3-16,-12 13-10 0,5-7-3 0,-1 5-4 15,1 6-3-15,-2 1 14 0,-1 10-14 0,2 3 5 16,-1 14-2-16,5-7 10 0,-1 11-3 0,1 1 5 16,4 6 1-16,0-1 7 0,3 3 9 0,-2 3 11 0,4 19-6 15,-2-24 2-15,-2 5 7 0,8 25 3 16,-4-2 3-16,1-1 3 0,-3-23-5 0,5 27-1 16,-2-4-74-16,-1-2-4 0,1 2 0 0,0-23 0 15,3 28 0-15,-1 2 0 0,1 0 0 0,3 3 0 0,-2-6 0 16,-5 5 0-16,4-1 0 0,-5 1 0 0,2-7 0 15,2 6 0-15,-3 1 0 0,3-4 0 16,-3 4 0-16,-5-5 0 0,1-3 0 0,4-25 0 0,-5 0 0 16,0 1 0-16,-1-2 0 0,-8 3 0 0,4-4 0 15,-4-2 0-15,-1-6 0 0,-2 0 0 0,3-15 0 16,-1-2 0-16,1 0 0 0,0-6 0 0,-3-1 0 16,3-8 0-16,-2-3 0 0,0-1 0 0,-1-1 0 15,-2-2 0-15,-2-6 0 0,-2-1 0 0,-3-2 0 16,-2-2 0-16,-5-5 0 0,-4 1 0 0,-2-4 0 15,-2-3 0-15,-15-4 0 0,15 4 0 0,-14-3 0 16,0-1 0-16,13 3 0 0,-11-4 0 0,9 6 0 16,2 1 0-16,2-1 0 0,-4 3 0 0,6-2 0 15,6 1 0-15,8 4 0 0,1 1 0 0,7 0-223 16,3-2-112-16,4 1-73 0,4 1-61 0,0 4-64 16,14-13-89-16,0 4-312 0,13-6-1012 0,4 0 449 15</inkml:trace>
  <inkml:trace contextRef="#ctx0" brushRef="#br0" timeOffset="121966.98">21240 13039 140 0,'4'-16'374'0,"-2"0"5"0,2 2 11 16,-1 3 5-16,-1 0 1 0,1 1 5 0,-2 3-4 16,2 1-9-16,-2 1-23 0,-1 3-29 0,0 2-21 15,0 0-7-15,0 0-14 0,0 0-11 0,-8 18-22 16,6-4-15-16,-5 14-21 0,-2-4-17 0,3 2-22 0,6 1-18 16,-9 0-13-16,9 0-14 0,0 2-16 15,4-4-9-15,6 0-14 0,-5-7-11 0,4 0 6 16,0-2-23-16,8-2-5 0,-3-2-12 0,0-4 4 15,1-1-8-15,3-3-5 0,-6-4-4 0,2-3-2 16,-3-4-9-16,1 2-5 0,2-9 0 0,-5 3-1 0,-2-6-8 16,2-2 2-16,-4-7-1 0,-2 0-7 0,-6-3 1 15,2-4 7-15,-7 1-7 0,-2 1 0 0,3 1-6 16,-3 3 3-16,-1 5-3 0,0 6 0 0,-1 3 0 16,1 6 0-16,-1 0 0 0,-2 6-5 0,2 1 5 15,-5 4-19-15,1 4 15 0,-3 6 2 0,9 0-2 16,-2 3 2-16,2 7-1 0,5-6 1 0,6 1 0 15,3 5-3-15,1-6 3 0,8-2-2 0,-3-2 0 16,7-4-11-16,2-1 11 0,3-3-1 0,7-5-2 16,2-1-2-16,0-1 0 0,-1-7 5 0,2-2-7 15,0-3 8-15,-3-2 2 0,1-3-3 0,-3-5 2 16,-2-1-3-16,-2-3 0 0,0-2 5 0,-5-1-11 16,-4-2 1-16,-1 0 3 0,-3-2 0 0,-2 1-37 15,-5 1 22-15,-1 1-8 0,-2 7 13 0,3 5 21 16,-6 7 4-16,3 0 4 0,-2 6-1 0,-1 1 1 15,-2 5-1-15,5 0 10 0,-14 15-20 0,2 1-9 16,-1 9 0-16,2 5 0 0,2 2 0 0,-4 12 0 0,3-9 0 16,4 13 0-16,0 0 0 0,3-3 0 0,1-10 0 15,2 1 0-15,0-2 0 0,4-2 0 16,0-2 0-16,-1 1 0 0,-1-6 0 0,2-5 0 16,1-2 0-16,-4-1 0 0,3-6 0 0,0-1 0 0,-3-2 0 15,3-2 0-15,-3-3 0 0,3-1 0 0,0 0 0 16,-4-2 0-16,14-8 0 0,-6-2 0 0,-2-3 0 15,6-4 0-15,-3 2 0 0,1-4 0 0,0 2 0 16,0 1 0-16,-1-1 0 0,4 4 0 0,-3 0 0 16,2-1 0-16,-2 6 0 0,-1 0 0 0,-1 1 0 15,4 4 0-15,-3 3 0 0,2 0 0 0,1 1 0 16,-3 5 0-16,0 2 0 0,-1-2 0 0,2 3 0 16,3 3 0-16,-4 1 0 0,-3 4 0 0,3-3 0 15,-5 2 0-15,1-4 0 0,-3 0 0 0,-2 1 0 16,-2-1 0-16,-3-1 0 0,1 0 0 0,-2-1 0 15,-4-1 0-15,-2 0 0 0,-1-4 0 0,2 2 0 16,-2-3 0-16,-1 0 0 0,-3-3 0 0,2 3 0 16,4-3 0-16,0-1 0 0,1 1 0 0,2 0 0 0,8-1 0 15,-11-2 0-15,8-1 0 0,3 3 0 16,2-5 0-16,-2 5 0 0,11-10 0 0,-1 4 0 16,2-1 0-16,5-1 0 0,2 0 0 0,6-5 0 15,-2-1 0-15,0 0 0 0,4-2 0 0,-1 3 0 0,-3-1 0 16,-2-2 0-16,-4 3 0 0,-2-1 0 15,3-6-43-15,-5 5-238 0,-5 0-104 0,-5 3-102 16,1 2-114-16,-5 1-465 0,-2 2-1154 0,0 2 510 16</inkml:trace>
  <inkml:trace contextRef="#ctx0" brushRef="#br0" timeOffset="122417.05">22371 12995 190 0,'9'-9'461'0,"-3"-2"18"16,-2 1 8-16,1-1-23 0,-1-1-6 0,0 2-18 15,1-6-24-15,-4 5-20 0,2-1-30 0,-3 1-21 0,0-1-15 16,0 0-16-16,-2 0-27 0,0 0-28 0,-2 1-22 15,0 0-22-15,-1 4-19 0,0 0-27 0,-3 2-8 16,-3 3-14-16,1 0-32 0,-2 3 3 16,-7 1-15-16,5 2 4 0,-4 4-28 0,0 0-1 0,0 9-4 15,2-2 2-15,4-1-9 0,3 2-3 16,3 2-8-16,1-1-3 0,4 3-2 0,2 6-10 0,6-2 0 16,0-3-8-16,4 3 5 0,5-1-16 15,0-2 9-15,0 0-6 0,0 0-9 0,-2-6 1 0,4 5 1 16,-5-7-10-16,-3 1 7 0,-2-5 4 0,-3 1-10 15,0-2-9-15,-4 1 0 0,-2-3 0 0,-4-1 0 16,-5 2 0-16,-6-1 0 0,-3-1 0 0,0 0 0 16,-9-2 0-16,7-1 0 0,0-2 0 0,2 0 0 15,-1 0 0-15,3-1 0 0,5-3-69 0,1 2-119 16,3-2-99-16,4-2-99 0,0 0-98 0,7-2-97 16,1 0-452-16,2-1-1119 0,7 1 495 0</inkml:trace>
  <inkml:trace contextRef="#ctx0" brushRef="#br0" timeOffset="123249.81">22440 13172 290 0,'2'2'355'0,"-2"-2"5"15,0 0 16-15,0 0 11 0,0 0-2 0,11 1-18 16,-5-3-15-16,6-2-33 0,-1 3-26 0,-1-4-21 16,8-3-18-16,-1 0-22 0,1-1-22 0,-2-1-19 15,4 0-20-15,3-7-16 0,-9 3-14 0,1-1-8 16,-3-1-10-16,0 3-7 0,-2-4-3 0,-3 3-7 15,-3-3-4-15,-2 1-4 0,3-1 5 0,-7 7-14 0,-1 0-1 16,-1 1-7-16,-1 1 0 0,-1 2-5 0,-2 3 3 16,-3 4 4-16,-2 0 2 0,3 4 6 15,-7 5-3-15,3 3 2 0,-1 2-5 0,-1 6-2 16,5 6 2-16,-1 0 0 0,7 2-16 0,1-1 5 0,4-2-4 16,4 1 5-16,1 0-17 0,3-9-7 0,6 3-8 15,-1-5 5-15,1-2-10 0,4-3-2 0,0 1-1 16,1-2-10-16,1-6-1 0,1-1-13 0,-1-2 13 15,7-5 0-15,1 0 5 0,-9-3-14 0,8-6 3 16,-9 5-6-16,4-6-2 0,-2-3-7 0,3-2 13 16,-4-3-3-16,-2 0-1 0,-2-5-4 0,-2-5-4 15,-4 2 7-15,-3-2-11 0,2 4 4 0,-5-1 4 16,-3 2-1-16,-4 8-3 0,1 4 3 0,-6 1-6 16,1 4-6-16,-3 2 3 0,-2 5 4 0,-4-2-3 15,6 3 6-15,-5 5-12 0,-1 2 3 0,6-1-9 16,2 4 12-16,0 1 3 0,1 2-9 0,6 1 9 15,2 6-5-15,1-1 9 0,6 2-3 0,6 4 0 16,5 0 6-16,-4-9-7 0,9 8-2 0,1-3 9 16,-2-2-12-16,1-1 1 0,3 0-4 0,-8-5 0 0,0-2-2 15,-3 1 4-15,1 0-4 0,-5-4 3 16,-1 0-2-16,-2 0-2 0,-1 1 7 0,-5-1 0 16,0 1 9-16,-2 1 8 0,-1 1 10 0,-2 0 4 15,-1 1-12-15,1-1-17 0,-3 1 0 0,3 1 0 0,-4-1 0 16,2-1 0-16,3-2 0 0,-1 1 0 15,2-3 0-15,-1-1 0 0,4 0 0 0,0 0 0 0,-2-4 0 16,9-1 0-16,-9 1 0 0,17-6 0 16,-7 1 0-16,3 0 0 0,2-5 0 0,3-3 0 0,-4 2 0 15,0-2 0-15,7-6 0 0,-2 1 0 0,-1-3 0 16,-7 7 0-16,1-2 0 0,0-1 0 16,-1 1 0-16,-1 0 0 0,-1 3 0 0,-3 2 0 0,1 2 0 15,-2 4 0-15,-1 4 0 0,-2 1 0 0,-2 0 0 16,8 9 0-16,-6-3 0 0,0 7 0 0,0 3 0 15,1 2 0-15,-2 1 0 0,2-1 0 0,-1 1 0 16,2 1 0-16,4-1 0 0,-2-1 0 0,-1-3 0 16,0-5 0-16,3 1 0 0,2-5 0 0,-1 1 0 15,0-1 0-15,4-5 0 0,-3 0 0 0,2-3 0 16,0-2 0-16,0 0 0 0,1-4 0 0,-1-1 0 16,1-2 0-16,1-3 0 0,0 1 0 0,0-3 0 15,-3 0 0-15,6-6 0 0,-1-2 0 0,-2 0 0 16,0 2 0-16,1-2 0 0,-3 9 0 0,-3 3 0 15,0 2 0-15,-2 1 0 0,0 2 0 0,-2 4 0 0,0 0 0 16,-5 3-339-16,0 0-107 0,13 10-53 16,-9-2-57-16,2 2-78 0,-1 1-320 0,4 0-1032 15,0 4 458-15</inkml:trace>
  <inkml:trace contextRef="#ctx0" brushRef="#br0" timeOffset="124483.59">24045 13217 288 0,'14'-9'334'0,"4"-1"9"15,-5-2 23-15,-2 0 8 0,2-4 16 0,-5-1 14 0,-2 2 5 16,2-4-6-16,-6 1-12 0,1 1-20 0,-3 4-25 16,-3 2-25-16,-3 0-18 0,-3 4-6 0,-2 1-26 15,-3 5-23-15,-3 1-22 0,-5 2-15 0,4 5-27 16,-6 5-11-16,-3 3-22 0,6 0-15 0,0 4-12 16,3 0-10-16,3 2-12 0,2-6-16 0,4 5-5 15,3-6-7-15,3-2-4 0,3 0-3 0,0-1-17 16,4-1 2-16,1-3 4 0,0-1-19 0,4-3 4 15,3 1-9-15,-2-4-1 0,0-1-6 0,3-3 9 16,-2-1 2-16,0 0 14 0,1-3 7 0,-1 1-25 16,1-6-32-16,-1-1 0 0,-2 2 0 0,-2 2 0 15,2 0 0-15,-4 0 0 0,-1 6 0 0,1-1 0 16,-1 3 0-16,2-2 0 0,-2 4 0 0,-4 0 0 16,8 10 0-16,-4-6 0 0,2 6 0 0,-2 2 0 15,9 0 0-15,-6 3 0 0,4-1 0 0,1-1 0 16,3 0 0-16,0-2 0 0,-1 0 0 0,4-4 0 15,-2 0 0-15,-2-3 0 0,4-2 0 0,3-3 0 16,-2-1 0-16,-1-5 0 0,0 0 0 0,-3-3 0 16,2-5 0-16,1-3 0 0,-1-2 0 0,1-2 0 15,-2 0 0-15,0-5 0 0,-5-2 0 0,0 2 0 16,0-6 0-16,1-1 0 0,3-12 0 0,-2 0 0 16,-4-1 0-16,5-3 0 0,-6 0 0 0,0 1 0 15,-2 15 0-15,-1 4 0 0,-4 3 0 0,-1 8 0 0,0 9 0 16,0 3 0-16,-5 4 0 0,5 3 0 0,-11 12 0 15,2 5 0-15,-4 10 0 0,5 7 0 16,-3 12 0-16,-2 1 0 0,4 5 0 0,0 1 0 0,1 1 0 16,2-2 0-16,2 1 0 0,4-3 0 0,0-4 0 15,4-10 0-15,2-3 0 0,-2-3 0 0,5 0 0 16,-1-6 0-16,2-8 0 0,-1 0 0 0,4-4 0 16,-2-5 0-16,1-1 0 0,-2-5 0 0,5-2 0 15,2-5 0-15,0-1 0 0,-3-1 0 0,5-10 0 16,-4 4 0-16,3-7 0 0,-3-2 0 0,3 2 0 15,-4-3 0-15,3-2 0 0,-3 2 0 0,-4 6 0 16,-1 5 0-16,-2 4 0 0,-1-2 0 0,-2 7 0 16,0 1 0-16,-4 3 0 0,0 0 0 0,2 11 0 15,-3-1 0-15,-2 2 0 0,-1 4 0 0,1 1 0 16,-1 1 0-16,0 0 0 0,3-1 0 0,-3-2 0 16,3 2 0-16,2-5 0 0,-1-3 0 0,4 5 0 15,0-6 0-15,1-1 0 0,0-1 0 0,1-4 0 16,1 0 0-16,2-2 0 0,3-2 0 0,0 2 0 0,1-3 0 15,-2-2 0-15,1-2 0 0,4 0 0 16,-3-6 0-16,5 2 0 0,-4-1 0 0,1-1 0 16,2 0 0-16,-2-1 0 0,2 5 0 0,-6 1 0 15,0 4 0-15,-2-1 0 0,-2 5 0 0,-2 0 0 0,0 4 0 16,-2 1 0-16,-2 3 0 0,-1 2 0 0,-2 1 0 16,0 5 0-16,0-2 0 0,-1 4 0 15,3-1 0-15,-1-3 0 0,1 0 0 0,3-3 0 0,-1 2 0 16,2-2 0-16,1-2 0 0,0-3 0 0,4 0 0 15,-4-2 0-15,6-3 0 0,-1-1 0 0,-1-2 0 16,2-2 0-16,-2-2 0 0,-3-2 0 0,1-1 0 16,-2-2 0-16,-1-1 0 0,0-4 0 0,-2-3 0 15,-2 1 0-15,0-7 0 0,-2 7 0 0,-1-7 0 16,-1 6 0-16,0 2 0 0,-1 0 0 0,0 3 0 16,-4 2 0-16,4 5 0 0,0-3 0 0,-1 5 0 15,0 2 0-15,1 1 0 0,-1 1 0 0,6 1 0 16,-9 6 0-16,7-4 0 0,2 2 0 0,0 3 0 15,3-1 0-15,3-2 0 0,-1 3 0 0,7-3 0 16,-1-1 0-16,3 0 0 0,-2 2 0 0,9-4 0 16,-2 0 0-16,2 1 0 0,-2-3 0 0,-1 0 0 15,3 1 0-15,-3-1 0 0,-4 1 0 0,0 0 0 16,4 1 0-16,-7 3 0 0,1-1 0 0,-3 6 0 16,0-1 0-16,-4 2 0 0,0 0 0 0,-1 6 0 15,1 1 0-15,-5 0 0 0,3-2 0 0,-3 3 0 16,-3-1 0-16,3-3 0 0,0-3 0 0,-1 0 0 15,1-1 0-15,0-3 0 0,-3-1 0 0,3 0 0 0,3-3 0 16,-3-3 0-16,5 2 0 0,-5-2 0 0,9-6 0 16,1 0 0-16,-1-2 0 0,-1-1 0 15,2 0 0-15,3-3 0 0,1-2 0 0,0 3 0 16,-1-2 0-16,-2 7 0 0,0-2 0 0,-1 2 0 0,1 1 0 16,-2 1 0-16,0 3 0 0,1 3 0 0,-5 1 0 15,3 0 0-15,0 1 0 0,-2 2 0 0,3 2 0 16,-4-3 0-16,2 4 0 0,-2-4 0 0,0 5 0 15,1-2 0-15,-3-1-220 0,2-1-158 0,-1-2-34 16,-2 2-29-16,-2-3-25 0,0-3-51 0,0 4-58 16,0-4-289-16,0 0-936 0,-14 0 414 0</inkml:trace>
  <inkml:trace contextRef="#ctx0" brushRef="#br0" timeOffset="124666.98">24677 12829 518 0,'-16'-11'602'0,"2"0"-17"0,5 0-19 0,5 4-8 16,6-2-10-16,3 2-36 0,4-1-40 0,9 0-45 15,2 1-46-15,2 3-34 0,5-1-71 0,2 2-93 16,-9 1-118-16,2-1-126 0,-5 0-146 0,-6 1-179 16,-4-1-512-16,-6-1-972 0,-1 4 429 0</inkml:trace>
  <inkml:trace contextRef="#ctx0" brushRef="#br0" timeOffset="125217.09">22151 11926 231 0,'12'-26'499'16,"0"4"11"-16,-4 5 10 0,1 1 15 0,-4 4 6 0,3 1-10 16,-2 1-30-16,-2 6-39 0,2 0-22 0,-1 4-17 15,-5 0-6-15,9 13-6 0,-6 2-15 0,-2 4-23 16,1 9-25-16,-4 3-33 0,0-1-28 0,-5 3-24 15,0 0-75-15,-7 14-188 0,5-13 0 0,-7 9 0 16,1 1 0-16,1-11 0 0,1-6 0 0,3 1 0 16,-3-3 0-16,4-7 0 0,0-4 0 0,3-4 0 15,2-2 0-15,0-3 0 0,-1-5 0 0,3 0 0 16,2 0 0-16,0-14 0 0,2 4 0 0,-2-7 0 16,1-12 0-16,2 0 0 0,1-4 0 0,1-15 0 15,4 1 0-15,-3-4 0 0,6-6 0 0,-1 0 0 16,6-23 0-16,-2 22 0 0,-1 1 0 0,1 5 0 15,0 3 0-15,-6 17 0 0,1 6 0 0,-3 6 0 16,-1 9 0-16,0 0 0 0,0 7 0 0,1 2 0 0,-1 7 0 16,-1 6 0-16,3 7 0 0,2 12 0 15,-6 6 0-15,6 16 0 0,-1-1 0 0,0 3 0 16,-1-1 0-16,-2 0 0 0,1 0 0 0,0-1 0 0,1-4 0 16,0-1 0-16,-2-1 0 0,2-11 0 0,-3-2 0 15,0-1 0-15,-1-2 0 0,0-5 0 0,-1-6 0 16,0-2 0-16,-3-5 0 0,0-3 0 0,-3-2-56 15,1-4-402-15,-5-2-43 0,-3-2-50 0,-3-5-66 16,-11-5-385-16,1-4-1085 0,-4-4 480 0</inkml:trace>
  <inkml:trace contextRef="#ctx0" brushRef="#br0" timeOffset="125634.5">22031 12196 103 0,'-18'0'207'0,"0"1"24"0,5-2 14 16,3-1 3-16,0 2 14 0,2 2 30 0,3-2 29 15,5 0 38-15,0 0 29 0,0 0 9 0,0 0-4 16,0 0-12-16,23-9-6 0,5 2-14 0,-7 0-14 15,8-5-17-15,3 2-26 0,3-3-17 0,2 1-28 16,13-6-19-16,-15 7-22 0,1-2-25 0,-3 1-16 16,4 0-22-16,-7 0-14 0,-1 1-12 0,-8 4-20 0,0 0-17 15,-5 2 2-15,-4 2-12 0,-1 2-13 16,-5 2-6-16,4 3-4 0,-6 0-5 0,1 5-3 16,-3 2-9-16,-2 1-5 0,2 0 5 0,-2 5-15 15,-2 0 0-15,0 1-27 0,2 0 0 0,-1 1 0 0,1-2 0 16,-3-5 0-16,3 3 0 0,3-4 0 0,-3 0 0 15,1-4 0-15,-1 0 0 0,2-2 0 0,0-1 0 16,-1-2 0-16,-1-2 0 0,0 0 0 0,18-7 0 16,-9 1 0-16,0-3 0 0,5-2 0 0,0-2 0 15,2-2 0-15,5-5 0 0,-2-1 0 0,1 2 0 16,-6 6 0-16,2-2 0 0,-2 3 0 16,-1 2 0-16,1 2 0 0,-5 1 0 0,1 2 0 0,-2 4 0 15,-3 1 0-15,7 1 0 0,-6 2 0 0,-1 4 0 16,2 3 0-16,-5 0 0 0,3 1 0 0,-1 1 0 15,-1 2 0-15,-1 2 0 0,2 2 0 0,-3-2 0 16,2 1 0-16,1-2 0 0,-3-4 0 0,3 1 0 16,-3-3 0-16,0 2-123 0,-1-1-203 0,2-4-65 15,-1-1-48-15,-1-1-54 0,1 0-73 0,-1-4-410 16,0 0-1057-16,0 0 468 0</inkml:trace>
  <inkml:trace contextRef="#ctx0" brushRef="#br0" timeOffset="126534.13">21607 13755 33 0,'0'-6'487'16,"0"6"-2"-16,2-2 14 0,-2 2 7 0,0 0-7 0,0 0-15 15,10 1-29-15,-10-1-33 0,8 1-37 0,-3 1-25 16,2 2-23-16,0 0-37 0,-3 2-30 16,5-2-29-16,1 4-15 0,3 4-25 0,-1-2-22 15,4-1-19-15,2 1-15 0,0-1-16 0,9-1-16 0,0 1-24 16,3-1-12-16,6-3-16 0,1-3-6 0,17-2-4 16,-2-4-8-16,-2 1 2 0,-13-2-14 15,18-6 6-15,-5-3-8 0,-13 3 1 0,14-6-6 16,-2-1 0-16,-12 7-12 0,0-2 19 0,-1 7 11 0,-2-7 2 15,-2 9 4-15,1-4 5 0,1 2 1 0,-4 5-7 16,1 0 1-16,-2 2-7 0,-1 0-8 0,3 3 7 16,-3 2-6-16,0-1-5 0,2 1 7 0,-1 2-6 15,-1-2-10-15,0 2 7 0,0-1-17 0,-2-4-10 16,2 3 0-16,2 1 0 0,0-5 0 0,0 1 0 16,2-3 0-16,-2 0 0 0,6 0 0 0,0-1 0 15,-1-3 0-15,1-1 0 0,3-2 0 0,-1 4 0 16,4-2 0-16,-5-1 0 0,3 5 0 0,-4-2 0 15,-1 3 0-15,-3 0 0 0,-5 0 0 0,-4 1 0 16,0 2 0-16,-6-2 0 0,2 2 0 0,-5 0 0 16,-2 1 0-16,-1-2 0 0,0-1-26 0,-3 1-79 15,0-1-33-15,-4 1-39 0,3-1-47 0,-7-1-70 16,9 1-77-16,-9-1-91 0,0 0-128 0,0 0-378 16,0 0-1047-16,0 0 463 0</inkml:trace>
  <inkml:trace contextRef="#ctx0" brushRef="#br0" timeOffset="136900.25">28540 6954 26 0,'-3'-2'148'0,"3"2"-16"16,0-3-1-16,0 3-10 0,0 0-5 0,-5-6 4 16,3 3-6-16,2 3-3 0,-3-5-7 0,-1 2-8 15,2 0-18-15,2 3 4 0,-7-7-7 0,3 6-7 16,-1-3-8-16,0 0-8 0,0-1-3 0,-3 0-6 15,1 1-5-15,-2-3 0 0,1 1-2 0,1 2-10 0,1-3-3 16,-4 3 3-16,3-5 0 0,-4 2-9 0,5 0 0 16,-4-1 1-16,1 2-8 0,-2 0 5 15,0-3-5-15,0 3-1 0,0 0 5 0,-3-4-2 16,1 6 0-16,-2-6 0 0,1 2 1 0,1 1-2 0,-2-1 3 16,-2 1-10-16,2 1 0 0,-3-2-2 0,0 3 2 15,0 2 2-15,3-3-4 0,-5 3 0 0,-1-1 0 16,3 1 1-16,0 1-1 0,-2 0 0 15,3 0-5-15,-3 0 7 0,3 2-1 0,-1-1 3 0,4 4 1 16,0 1 0-16,1-2 0 0,-2 1 0 0,-2 3-1 16,3 0 0-16,-2 2-2 0,-1 0 2 0,2 0 1 15,0 2-2-15,-1-3-1 0,0 6-3 0,0-2 4 16,-4 6 1-16,4-4-1 0,1-2 8 0,1 2 0 16,-4 0 0-16,0 9 8 0,4-8 6 0,1 3 6 15,-3 3 2-15,4-4 3 0,-2 5-3 0,4-3 1 16,-4 3 4-16,1 2 2 0,4-5 0 0,-3 5-3 15,1 1 5-15,5-5-5 0,-1 0 0 0,-4 7-5 16,2-4-2-16,1 2-1 0,-1 2-4 0,4-3-2 16,1-3 4-16,1-2-4 0,-3 7-2 0,3-7-4 15,1-1 10-15,-3 1-7 0,2 0 3 0,1 1 2 16,0-1-3-16,0 1 13 0,0 0-10 0,2-1-3 16,0 3 3-16,-2 6-3 0,2-8-2 0,2 0 7 15,0 7-5-15,0-7-2 0,2 5 0 0,-1-3 0 16,6 4-4-16,-5-7-3 0,5 0 2 0,-3 1 0 0,3-2-2 15,4 7 3-15,2-2 1 0,-3 1 4 0,1-1 4 16,2 0 0-16,-3-5-1 0,0-1-1 16,4 5 5-16,-2-6-4 0,2 6 2 0,-2-4-4 15,4 1 0-15,-4-6-5 0,7 8-7 0,-5-8 9 16,-3 1-5-16,5-2-1 0,-2 2-1 0,1-2 5 0,1 0-1 16,1-2-11-16,-1 0-2 0,0-1 1 15,1-1-4-15,-1-1 7 0,0-1-3 0,0 2-1 16,0-1 1-16,1-2 0 0,0-1-2 0,2-1 2 15,-2-1-1-15,0 0 2 0,0 3-4 0,2-4 4 0,-1 0-6 16,-1 1 2-16,0-2 5 0,-1-2-3 0,0 1-4 16,4 1 3-16,-3 0-4 0,0-3 2 0,1 2 8 15,-1-1-4-15,-3-3-5 0,3 4 7 16,0-5-5-16,0 2 0 0,-2-2 3 0,1-2-1 0,3 1-3 16,-4-1-3-16,0 1 6 0,0 0-4 0,1-1 2 15,-2-1 0-15,0 1-4 0,0-2 1 0,0 0-2 16,0-1 1-16,-2 2 0 0,4 0-1 15,1-4 5-15,-6 2 0 0,0-1 8 0,1 2 11 0,-2-1 3 16,-1-3 2-16,0 2 9 0,-2-1 4 0,3 0 2 16,-1-2 0-16,-2-2 9 0,0-1 0 0,2-3 8 15,-4 3 6-15,0 1 2 0,1-9 6 0,-2-2-9 16,1-1 3-16,-3 0 0 0,6 0-2 0,-6 1-3 16,1-2-5-16,-1-1 3 0,-3 0-12 0,3 2 2 15,0 1 4-15,-4-3-5 0,0 4 3 0,-1-4 3 16,1 4-5-16,-3 1-1 0,-1 2-1 0,-1-1-8 15,0 0 0-15,0 8-8 0,-4 0 0 0,1 0-3 16,-4-4-6-16,-4 0-3 0,1 1-4 0,-4 1-5 16,-2-3-12-16,0 4-18 0,-2 1-21 0,-4-1-16 15,0-2-42-15,-1 3-46 0,-1-1-50 0,-3 2-61 16,-2 0-90-16,2 3-443 0,3-6-852 0,-3 2 377 16</inkml:trace>
  <inkml:trace contextRef="#ctx0" brushRef="#br0" timeOffset="138319.37">33069 10294 162 0,'0'0'227'0,"0"0"-3"0,-9-24 15 15,9 24-10-15,0 0-12 0,-4-16-11 0,4 16-6 16,0 0-12-16,-6-18-11 0,6 18 1 0,-5-14-6 16,5 14-9-16,-7-16-8 0,7 16 2 0,-10-19-17 15,10 19-11-15,-9-20-6 0,3 8-5 0,6 12-17 0,-12-25-7 16,2 16-12-16,10 9 1 0,-18-21-14 0,4 7-7 15,1 0-10-15,3 6-6 0,10 8-3 0,-30-20 1 16,17 9-10-16,-3 2-1 0,5 2-2 16,-5 0-4-16,3 2 2 0,-4-1 1 0,3 1-13 15,-3 1-4-15,-1 1 6 0,-1 1-10 0,1 3-4 16,-1-2 1-16,1 2-8 0,0-1 12 0,0 2 4 16,-3 2-7-16,0 0 3 0,0 1 3 0,0-1-6 15,-7 4-7-15,1 1 14 0,0 1-6 0,6-1 5 16,-3 4 11-16,0-2-19 0,0 2-9 0,0 1 1 15,3 1 8-15,2-3-6 0,1 0 2 0,3 0-4 16,-7 2 6-16,0 2-3 0,7-3 3 0,-3-1 0 16,4 0-1-16,-9 4-6 0,8 0 8 0,0-2-3 15,0-1-15-15,0 3 19 0,1-2-5 0,0 1-6 16,1 0 9-16,0-1-4 0,-1 2 4 0,1 0 1 0,2 1 1 16,-6 2-5-16,7-2-1 0,-3-2 14 15,4 2 0-15,-4-2-2 0,3 1-3 0,1 1 0 16,1 0 5-16,0 0 0 0,0 1 1 0,3-3 7 15,0 3-7-15,0 1 3 0,0-2-4 0,4 3-1 16,-2 5-19-16,2 0 25 0,-2 1 2 0,8-2 4 16,3 2-11-16,-1 0 2 0,1-2 4 0,0-5-2 15,1 5 1-15,4-1-3 0,1-2 6 0,0 2 1 16,0 1-2-16,4-1 2 0,1 0-3 0,0 1-7 16,0-4 2-16,4 3-4 0,2-2 2 0,-1-2 0 15,3 1 2-15,-1-1-2 0,-1-2-4 0,2 1-9 16,-2-3 13-16,2 1 4 0,-3-1 0 0,4-3 2 15,-1-2 5-15,0 0-1 0,-8-2 1 0,9 2-5 16,-1-2 9-16,-5 0-7 0,-3-5-2 0,11 3 4 16,-2 0 3-16,1-1-9 0,0 0 8 0,-1-4 1 15,3 1-2-15,-4 1-4 0,-27-3-1 0,56-5-2 16,-26 0-1-16,-5-1-2 0,8-1-1 0,-1-1-2 16,-1-7 1-16,1 3 0 0,-1-2-6 0,-1-3 4 15,1-1 0-15,1-5-6 0,-3 3-1 0,-2-5 2 16,0 2 0-16,-3-1-4 0,-2-3 3 0,1 2 6 15,-4-1 8-15,-2-3 6 0,-6-1 8 0,0 2 8 16,1 2 14-16,-5-1 5 0,-1-4 5 0,-3-1-3 16,2 2 6-16,-3-1-4 0,-2-4-5 0,0 9-11 15,0-7 3-15,-5 3-11 0,0 0-1 0,1 0-5 16,-5-2-2-16,0 1-19 0,-2-3-16 16,-1 3-18-16,-5-1-29 0,2 0-41 0,-6-13-59 15,0 13-88-15,-8-6-116 0,-6-9-170 0,2 6-279 0,-1 3-871 16,-3 1 386-16</inkml:trace>
  <inkml:trace contextRef="#ctx0" brushRef="#br0" timeOffset="139149.31">32870 9919 126 0,'0'0'345'15,"0"0"-21"-15,0 0-16 0,0 0-22 0,0 0-4 16,0 0-16-16,0 0-29 0,0 0-15 0,0 0-14 0,0 0-14 16,10 32-15-16,-10-32-7 0,4 16-7 15,-4-16-1-15,6 13 7 0,-6-13 16 0,0 0 6 16,14 17 18-16,-14-17 11 0,16 9 4 0,-16-9-3 15,33 4-4-15,-33-4-8 0,48-5-6 0,-21-3-9 16,0-2-12-16,4 3-14 0,-2-9-17 0,3-1-10 0,-1-1-16 16,-3 3-15-16,-1-2-34 0,-3-2-30 0,0-1-59 15,-3 0-90-15,0-3-109 0,-8 7-100 16,-6-2-150-16,-5-9-485 0,-6 1-1022 0,-6-1 452 16</inkml:trace>
  <inkml:trace contextRef="#ctx0" brushRef="#br0" timeOffset="139882.2">29083 6734 3082 0,'0'0'238'0,"8"-5"-80"15,-6 0-52-15,-2 5 13 0,4-3-4 0,0 0 11 16,-4 3-1-16,0 0-5 0,0 0-4 0,0 0 6 15,9 5 6-15,-6 0-3 0,-2-1-15 0,3 5 1 16,-1 2-8-16,0-3-8 0,-1 6-11 0,0-3-5 16,0 5-11-16,0-3 0 0,-1 3-10 0,-1-6-7 15,2 3 0-15,0-1 4 0,0-5 13 0,2 4 15 16,-1-5 18-16,-1 1 18 0,5-1 18 0,-1-5 9 16,4 2-7-16,4-3 7 0,4 0 3 0,1-4-5 15,9-1-6-15,3-8-6 0,-3 2-4 0,4-1-6 16,-1-2-12-16,1-1-11 0,-3-2-15 0,-1 1-6 15,0 1-4-15,-1 1-9 0,-2-2-20 0,-8 7-22 16,0 0-32-16,-2 1-27 0,-3 2-46 0,-1 2-61 16,-4 1-86-16,-1 1-88 0,-1 4-77 0,-5-2-97 15,0 0-550-15,0 0-1127 0,-9 10 499 0</inkml:trace>
  <inkml:trace contextRef="#ctx0" brushRef="#br0" timeOffset="146417.04">32661 10551 144 0,'0'0'283'0,"0"0"-13"16,0 0-11-16,0 0-22 0,0 0-20 0,0 0-18 0,0 0-15 16,0 0-19-16,0 0-10 0,0 0-10 0,0 0-5 15,0 0-8-15,0 0-10 0,0 0-18 16,0 0-8-16,0 0 0 0,0 0-15 0,0 0-33 16,0 0-42-16,0 0-72 0,0 0-101 0,-8-9-308 0,8 9-516 15,0 0 229-15</inkml:trace>
  <inkml:trace contextRef="#ctx0" brushRef="#br0" timeOffset="146950.87">32067 8929 73 0,'0'0'272'0,"0"0"-11"16,0 0-17-16,0 0-17 0,0 0-21 0,0 0-20 15,0 0-14-15,0 0-17 0,0 0-26 0,0 0-37 16,10 10-48-16,-10-10-77 0,0 0-99 0,0 0-184 15,0 0-343-15,0 0 152 0</inkml:trace>
  <inkml:trace contextRef="#ctx0" brushRef="#br0" timeOffset="147416.26">30164 7382 154 0,'0'0'254'0,"0"0"-26"0,0 0-17 0,0 0-23 16,0 0-23-16,0 0-14 0,0 0-16 0,0 0-19 15,0 0-21-15,0 0-18 0,0 0-16 0,0 0-13 0,0 0-17 16,0 5-20-16,0-5-11 0,0 0-26 16,0 0-20-16,0 0-31 0,-2 3-55 0,2-3-142 15,-7 3-298-15,7-3 132 0</inkml:trace>
  <inkml:trace contextRef="#ctx0" brushRef="#br0" timeOffset="149350.28">28311 7761 59 0,'0'0'150'15,"0"0"-19"-15,0 0-28 0,0 0-40 0,0 0-50 16,0 0-100-16,0 0-93 0,0 0 41 0</inkml:trace>
  <inkml:trace contextRef="#ctx0" brushRef="#br0" timeOffset="149966.41">31978 8999 192 0,'1'-5'248'0,"-1"5"-30"0,-2-6-34 15,2 6-47-15,-4-3-52 0,-2 0-58 0,3 0-59 0,-6-4-145 16,-3 2-191-16,2-1 84 0</inkml:trace>
  <inkml:trace contextRef="#ctx0" brushRef="#br0" timeOffset="150233.12">30333 7218 171 0,'5'3'137'16,"0"1"-58"-16,0 0-70 0,0 2-75 0,-2-2-72 16,-2-1 32-16</inkml:trace>
  <inkml:trace contextRef="#ctx0" brushRef="#br0" timeOffset="151149.47">32296 10805 33 0,'0'0'82'16,"0"0"-4"-16,0 0-10 0,0 0-9 0,0 0 1 15,0 0-13-15,0 0-4 0,0 0-2 0,0 0-6 16,0 0-5-16,0 0 2 0,0 0-1 0,0 0-11 16,0 0 0-16,0 0-1 0,0 0 0 0,0 0-9 15,2-4-8-15,-2 4-22 0,0 0-18 0,0 0-75 16,0 0-120-16,0 0 54 0</inkml:trace>
  <inkml:trace contextRef="#ctx0" brushRef="#br0" timeOffset="152634.34">27892 7678 171 0,'0'0'186'0,"0"0"-14"0,0 0-14 16,0 0-9-16,0 0-17 0,0 0-14 0,0 0-8 16,1-4-6-16,-1 4-5 0,0 0-1 0,0 0 2 15,0 0-1-15,0 0-3 0,0 0-5 16,0 0-3-16,0 0-4 0,0 0-1 0,0 0-8 0,0 0-11 15,0 0-4-15,0 0-5 0,0 0-6 0,0 0-2 16,0 0-15-16,0 0-10 0,0 0-19 0,3-4-16 16,-3 4-22-16,0-5-21 0,0 5-29 0,0 0-36 15,4-3-41-15,-4 3-184 0,2-3-375 0,-2 0 167 16</inkml:trace>
  <inkml:trace contextRef="#ctx0" brushRef="#br0" timeOffset="166149.44">23870 5022 176 0,'0'-5'400'0,"0"1"15"0,0-2-1 15,3 2 11-15,-3 0-11 0,0 4-17 16,1-6-23-16,0 3-27 0,-1 3-30 0,0 0-31 15,0 0-27-15,-2-4-30 0,2 4-21 0,0 0-20 0,0 0-18 16,0 0-14-16,0 0-13 0,-3 14-18 0,3-10-10 16,0 1-12-16,0 1-9 0,0-1-8 0,-4-1-9 15,4 3-9-15,0-4-8 0,-1 1-7 16,1-4 0-16,-3 7-2 0,3-4-4 0,0-3-5 0,0 0 11 16,-5 4 15-16,5-4 9 0,0 0-12 0,0 0 13 15,0 0-13-15,0 0-3 0,0-14 1 0,0 7-10 16,4-3 1-16,-3-1 5 0,-2 3-1 0,0-4-1 15,1 1 8-15,-3 0-9 0,-1-1 5 0,-2 1 6 16,-2 2-3-16,3 1 4 0,-4 1 2 0,-1 2-22 16,1 3-1-16,-4 2 2 0,-8 6-14 0,-5 4 16 15,-2 6-20-15,-1 5 4 0,-1 2-1 0,-8 12-7 16,11-9 4-16,-6 12-7 0,10-7-6 0,-5 7 3 16,11-8 4-16,3 3 6 0,2-1-4 0,6-4 4 15,2 2-8-15,5 0 14 0,3-3-26 0,4-2-11 16,4-1 0-16,5-2 0 0,5-5 0 0,4-2 0 15,-1-7 0-15,3-1 0 0,7 0 0 0,-3-5 0 16,1-3 0-16,0-3 0 0,-1 0 0 0,-10-3 0 16,2-1 0-16,-5-3 0 0,-2 1 0 0,1 0-93 15,-6-2-51-15,-5 2-49 0,-2 2-64 0,-2-3-76 16,-3 1-58-16,-3 5-73 0,2-2-79 0,-8 4-420 16,5 0-1042-16,-6 2 462 0</inkml:trace>
  <inkml:trace contextRef="#ctx0" brushRef="#br0" timeOffset="172649.37">24170 5486 157 0,'0'0'338'0,"0"0"-1"16,0 0-16-16,0 0-10 0,0 0-4 0,0 0-9 16,0 0-9-16,0 0 4 0,0 0-15 0,0 0-10 15,-4 13-13-15,4-13-19 0,-2 2-7 0,2-2-11 16,0 0-10-16,-1 5-11 0,1-5-8 0,-5 1-11 15,5-1-3-15,0 0-6 0,0 0 1 0,0 0-1 16,0 0 4-16,0 0-6 0,0 0-4 0,0 0-11 16,0 0-10-16,0 0-14 0,6-12-11 0,-5 9-9 15,2-3-13-15,1-1-7 0,-1 1-5 0,1-3-7 16,-1 3 5-16,2-4 0 0,1 2 0 0,-1-4-7 16,3 4 16-16,-7-2-10 0,5 0 3 0,-4 4-5 15,2 0-4-15,0-1 0 0,-2 2 7 0,3 0-7 16,-3 2-1-16,0-2 0 0,0 3-61 0,0-2-12 15,-2 4 0-15,1-4 0 0,-1 4 0 0,0 0 0 16,0 0 0-16,0 0 0 0,0 0 0 0,4 10 0 16,-4-5 0-16,0 2 0 0,2 2 0 0,-4 1 0 15,2 2 0-15,0 0 0 0,-1 0 0 0,-3 4 0 16,4 2 0-16,0-1 0 0,-2 3 0 0,0-2 0 16,-3 2 0-16,3 6 0 0,0-9 0 0,0 3 0 15,-3-1 0-15,2-1 0 0,-1 0 0 0,4 0 0 16,-4-1 0-16,3 0 0 0,1-2 0 0,-4 1 0 15,4-4 0-15,0 1 0 0,-2-1 0 0,0 0 0 16,4-4 0-16,-2 4 0 0,0-7 0 0,0 3 0 16,-2-2 0-16,2-2 0 0,0 1 0 0,2-1 0 0,-2 0 0 15,0-1-80-15,0-3-8 0,0 5 16 0,0-5-2 16,0 0-9-16,-3 4-5 0,3-4 7 16,-7 3-1-16,7-3 3 0,-11 1 11 0,5 1 9 0,-2-1 7 15,1-1-2-15,-1 0 11 0,-2 1 6 0,-2-1 6 16,2-1 7-16,1 2 20 0,3 0 4 0,-3-1 14 15,1 1 3-15,8-1 3 0,-13 0 11 16,9 1 6-16,4-1 2 0,-10 0 8 0,10 0 6 16,0 0 2-16,-9 2 7 0,9-2 17 0,-4 1-20 0,4-1 9 15,0 0-6-15,0 0 8 0,0 0 1 0,0 0 0 16,0 0-10-16,0 0-2 0,17-5-1 0,-7 3-9 16,2-1-32-16,1-1-17 0,2 3 0 0,4-1 0 15,-1 0 0-15,4-1 0 0,-1 1 0 0,1 0 0 16,6-1 0-16,-6-1 0 0,-2 3 0 0,0 0 0 15,-1-1 0-15,-1 2 0 0,-3-2 0 0,-2 2 0 16,-1-1 0-16,1 1 0 0,-4-1 0 0,0 0 0 16,-4 0 0-16,-5 1 0 0,11-1 0 0,-8-1-13 15,-3 2-151-15,9 0-54 0,-9 0-72 0,4-3-65 16,-4 3-62-16,0 0-69 0,0-3-82 0,0 3-379 16,0 0-1026-16,0 0 455 0</inkml:trace>
  <inkml:trace contextRef="#ctx0" brushRef="#br0" timeOffset="173167.02">24760 5320 218 0,'-7'-2'322'0,"7"2"4"16,0 0 0-16,0 0 16 0,-9 0 7 0,9 0 4 16,0 0 3-16,-7 2 11 0,7-2 6 0,-4 2 2 15,4-2 3-15,0 0-12 0,0 0-7 0,-7 2-9 16,7-2-14-16,0 0-18 0,0 0-20 16,0 0-21-16,0 0-23 0,0 0-21 0,0 0-22 0,21 0-21 15,-11-2-17-15,2 0-20 0,3 0-13 0,2 0-13 16,3-1-17-16,2 3-12 0,-2 0-4 0,3-2-75 15,-3 2-19-15,1-1 0 0,1 1 0 0,-3 0 0 16,-9 0 0-16,3 0 0 0,0 0 0 0,-3-1 0 16,1 2 0-16,-6-2-47 0,1 0-95 0,-6 1-28 15,9 0-40-15,-9 0-22 0,0 0-36 0,0 0-20 16,0 0-39-16,0 0-17 0,-13 9-23 0,1-4-29 16,1 0-8-16,-3 2-7 0,-3 0-9 0,-2 3-275 15,2-2-752-15,-3 1 333 0</inkml:trace>
  <inkml:trace contextRef="#ctx0" brushRef="#br0" timeOffset="173383.18">24868 5395 1951 0,'-16'11'-97'0,"0"-4"53"0,5 1 43 15,-1-2 28-15,2 1 20 0,1-1 26 0,1 0 26 16,1 1 22-16,2-3 21 0,1-1 13 0,1 1 18 16,-2 2 15-16,4-3 11 0,-2-1 19 0,3-2 7 15,0 4 10-15,-1 0 7 0,1-4 7 0,0 0-1 16,1 6-2-16,-1-6-9 0,4 3-5 0,-1-1-8 16,3-1-13-16,0-1-13 0,1 3-16 0,2-3-19 0,2 0-10 15,2 1-12-15,4-1-22 0,2 0-11 16,1 0-7-16,-2-1-13 0,5 1-10 0,-1 0-10 15,-3-3 5-15,0 2-16 0,2 0-6 0,-9-2-9 16,3 1-22-16,-3-1-24 0,1 1-21 0,-2-2-30 0,-1 2-34 16,-3-1-44-16,-3 0-60 0,4-3-72 0,-2 4-64 15,-5-3-71-15,3 3-92 0,0-4-385 0,-1 2-948 16,-1-2 419-16</inkml:trace>
  <inkml:trace contextRef="#ctx0" brushRef="#br0" timeOffset="174416.02">25723 4914 160 0,'5'-4'279'0,"5"-3"-4"0,-2 0-1 15,2 1 2-15,-1-1-3 0,0-1-4 0,0 0 8 0,-1 1 6 16,1 0-11-16,-3 0 1 0,1-1-5 0,-2 1-4 16,-1 0-8-16,-1 1-9 0,1-1-13 0,-4 1-10 15,4-1-9-15,-3 0-10 0,-2 0-14 16,1 0-10-16,-1 0-16 0,-2 0-12 0,-2-1-12 0,-1 2-14 15,-2-2-12-15,-1 2-6 0,-4 0-6 0,3 1-9 16,-8 2-4-16,0 0-9 0,1 5-2 0,-2-1-3 16,0 2-4-16,4 1 0 0,-3 1-8 15,-1 2 0-15,5 0 0 0,-1 3-3 0,-1 1 1 0,2-2-8 16,4 5-6-16,-2 0 11 0,6 1-22 0,-5 1 2 16,5 0 5-16,1 0-9 0,5 1 0 0,-2 1-14 15,6 0 9-15,-2 0 7 0,3 2-9 0,3-1 4 16,-2 0-10-16,-1-2 5 0,2 1-8 0,2 0 0 15,-3-1-10-15,4-2 10 0,1 2-4 0,-1-2 1 16,-4 1-5-16,3-1 1 0,0 0-2 0,-5-2-4 16,4 3 2-16,-3-5 4 0,1 5-6 0,-3 0-3 15,-2 0 2-15,-1-1-14 0,-3-1 26 0,0 2-4 16,-5 0-2-16,-2 1 3 0,-1 0-10 0,-1-2 2 16,-2-2-6-16,-2 1 8 0,-2-3-4 0,3 0-5 15,1 0 7-15,-8-1 17 0,8 0 9 0,-2-5 4 16,4 1 9-16,3-1-3 0,-1-1 8 0,2-2 0 15,2 2 7-15,1-1-1 0,1-2-35 0,0 1-21 16,4-2 0-16,-7 3 0 0,7-3 0 0,0 0 0 16,0 0 0-16,0 0 0 0,0 0 0 0,0 0 0 15,0 0 0-15,0 0 0 0,0 0 0 0,0 0 0 16,15-8 0-16,-8 8 0 0,2 0 0 0,3 2 0 16,-3-1 0-16,2 4 0 0,3-1 0 0,-3 3 0 15,8 3 0-15,0-1 0 0,-4 4 0 0,8 3 0 16,-5 2 0-16,1 2 0 0,-3 1 0 0,2 2 0 15,-4 2 0-15,-2-1 0 0,-1 0 0 0,-2 1 0 16,-4-5 0-16,-2 6 0 0,-1-3 0 0,-2 3 0 16,-4-8 0-16,-5 6 0 0,1-5 0 0,-3 4 0 15,-1-6 0-15,-4 4 0 0,1-5 0 0,2 0 0 16,-8 3 0-16,3-1 0 0,3-3 0 0,-2 4 0 0,3-9 0 16,3 1 0-16,1-3 0 0,1 2 0 0,2-2 0 15,1 0 0-15,1-1 0 0,2-4 0 16,1 3 0-16,4 1 0 0,-2-3 0 0,5 2 0 15,0-2 0-15,4 0 0 0,0-1 0 0,5 0 0 0,0 1 0 16,4-1 0-16,0-1 0 0,0 0 0 0,5-1 0 16,-5 0 0-16,2-2 0 0,-1 0 0 0,-2-1 0 15,2 4 0-15,-6-4 0 0,4-4 0 16,-6 5 0-16,3-3 0 0,-3 0-104 0,0 0-246 0,-1 0-72 16,-5 0-83-16,3 2-97 0,-5-1-433 0,-1-1-1121 15,2 0 496-15</inkml:trace>
  <inkml:trace contextRef="#ctx0" brushRef="#br0" timeOffset="185651.94">28546 6888 214 0,'-4'-5'264'0,"4"5"-12"16,0 0-13-16,0-5-11 0,0 5-18 0,0 0-15 16,0 0-1-16,-2-5-13 0,2 5-11 0,0 0 1 15,-3-3-4-15,3 3-2 0,-2-5-16 0,-1 2 0 16,3 3-14-16,-4-3-4 0,2-1 4 0,-1 1-16 0,1 0 2 16,0 0-5-16,-1-1-5 0,0-1-7 0,3 5 6 15,-6-5-3-15,1 1 1 0,1 0-7 16,0 0 0-16,-1 1-1 0,1-2-4 0,-1 0-2 15,0 1-5-15,-2 0-1 0,2 0-8 0,0-1 7 0,0 1-6 16,-2-1-6-16,0 1-1 0,2 1 1 0,-4-5-2 16,1 5-5-16,3 0 4 0,-4 1-15 0,0-2-4 15,1 2-4-15,1-1-2 0,-2 1-7 0,1 0-1 16,-3-2-5-16,3 3-5 0,-1 0 1 0,1 0-3 16,-2 1 0-16,3-2 0 0,-4 1-4 0,4 0-3 15,-5 1 0-15,2 0 5 0,-2-2 4 0,1 0-4 16,1 2 6-16,-2-1-1 0,2 1 1 0,0 0 2 15,-2 0-1-15,2-1 4 0,-2 1-4 0,2-4 3 16,0 4-5-16,1 1-2 0,0-2-3 0,0 1 0 16,0-1-5-16,-2 2 2 0,2-1-4 0,0-1 3 15,-1 2 0-15,0 0 1 0,1-1-1 0,1 0 6 16,-1 0-1-16,1 0-6 0,1 0 8 0,-2 3-6 16,0-2 3-16,1 1-6 0,2-1 2 0,-5 1 1 15,4-1-4-15,-5 0 1 0,7 2-6 0,-3-2 5 16,-2 2-1-16,1 1-8 0,2 1 3 0,-1-4-2 15,0 2-2-15,-1 2-1 0,0-1 0 0,-2 1-1 16,2 0-2-16,0-1-4 0,0 1 9 0,0 0-5 16,0 0-1-16,0 0 1 0,3 0-2 0,-2 1 4 15,-2-2-4-15,0 4 4 0,1 1-1 0,1-1 0 0,-6 3 1 16,6-1 3-16,-1 2 1 0,-1 0-2 16,4-5 5-16,-4 4 1 0,3-2 1 0,-2 0-2 15,-2 3 5-15,0 0-7 0,0 1 3 0,1 0 3 16,3 1 1-16,-4-1-5 0,3-3 5 0,3 3-11 0,-1 1 7 15,-2 2-2-15,0-2-1 0,3 1 9 0,-1 1-13 16,-1 0-3-16,2 0 12 0,-2 0-8 16,2 0-2-16,-2 0-2 0,2 0 6 0,1 0 7 15,-2-1 0-15,1 2 3 0,1-1-2 0,-1-1 1 0,-2 0-6 16,2 0-3-16,0 1 6 0,1 1-4 0,3-5 2 16,0 1-5-16,-2 3-1 0,-2-3 8 0,3 2-9 15,0 0-4-15,1-3-1 0,-3 0 6 0,4 1 1 16,-2-2 1-16,0 5-4 0,0-1 11 0,-1 0-12 15,3-1-2-15,0 1 4 0,0 3-2 0,-1-1-1 16,1 0-3-16,0-5 9 0,0 4 0 0,0-1-7 16,0 2 5-16,1-1-3 0,-1-6 1 0,0 4 3 15,0-1-6-15,3 0-1 0,-1-1 0 0,2 5 1 16,1-6-2-16,-3 5 5 0,0-5-1 0,3 1 3 16,-2-1 0-16,2 2-1 0,0-2-6 0,-1 1-2 15,-2 0 6-15,2 0-2 0,0-2-3 0,1 2 5 16,2-2-1-16,-4 0-3 0,4-2 4 0,-3 3-2 15,2 0 0-15,1-1-6 0,-2 0 2 0,5-1 10 16,-3 1-6-16,0-1 2 0,2-1 0 0,-3 0 0 16,3-1 3-16,-1 2-5 0,1-3 4 0,-2 2 9 15,2-1-4-15,-1-2 2 0,3 2 3 0,-2-1 2 16,0-1 0-16,4 1 2 0,-3-1 0 0,2-2 6 16,-1 2-3-16,1 0 5 0,-1 1 1 0,1 0 9 15,-2-3-11-15,3 4-28 0,-3-2 0 0,2 0 0 16,2-1 0-16,-3 1 0 0,2-2 0 0,-3 2 0 15,1-2 0-15,0 0 0 0,-1 1 0 0,3-1 0 16,-2 0 0-16,-2 1 0 0,3-3 0 0,-1 2 0 0,2-1 0 16,-3 2 0-16,3-4 0 0,-1 4 0 0,-2-2 0 15,1-1 0-15,2 1 0 0,-1 0 0 0,-1 1 0 16,1-1 0-16,0-2 0 0,-1 0 0 16,1 2 0-16,1-1 0 0,1-1 0 0,-3 2 0 0,1-2 0 15,5-2 0-15,-7 4 0 0,4-2 0 0,-2 0 0 16,-1-2 0-16,2 2 0 0,-1 0 0 0,1-1 0 15,-1-2 0-15,2 3 0 0,-2-1 0 0,-5-1 0 16,7 1 0-16,-1-2 0 0,-3 2 0 0,4-1 0 16,-2-2 0-16,-1 0 0 0,2 1 0 0,1-1 0 15,0 0 0-15,-2 0 0 0,0 0 0 0,-1-1 0 16,0 0 0-16,1 0 0 0,-2 0 0 0,-1-1 0 16,2-2 0-16,0 0 0 0,-4 2 0 0,4-1 0 15,-4-2 0-15,2 0 0 0,1 0 0 0,1 0 0 16,0-4 0-16,2-2 0 0,-3 1 0 0,-5 4 0 15,8-4 0-15,-5 0 0 0,1-2 0 0,-3 0 0 16,4 0 0-16,-3 0 0 0,0-1 0 0,0 2 0 16,0-1 0-16,-2-1 0 0,-1 3 0 0,1-4 0 15,-1 6 0-15,0-5 0 0,-3 1 0 0,2 0 0 16,1 0 0-16,-3 4 0 0,-1-4 0 0,1-2 0 16,-1 3 0-16,0-3 0 0,0 1 0 0,-2-1 0 15,2 4 0-15,-3-5 0 0,3 2 0 0,-1-2 0 16,0 2 0-16,1-4 0 0,-2 2 0 0,4 0 0 0,-4 0 0 15,1 2 0-15,-1-1 0 0,-1 2 0 0,0-1 0 16,2 1 0-16,0-1 0 0,-2 1 0 16,1 0 0-16,-2 1 0 0,-2 0 0 0,4-2 0 15,-4 2 0-15,1-1 0 0,-2 2 0 0,2-1 0 0,0 1 0 16,0-1 0-16,-1 0 0 0,-1-2 0 0,2 3 0 16,-4-1 0-16,3 0 0 0,-2 1 0 0,3-2 0 15,-3-1 0-15,2 3 0 0,-2-2 0 16,3 1 0-16,0 3 0 0,-1 0 0 0,-2-4 0 0,2 0 0 15,-1 2 0-15,0-1 0 0,-2 0 0 0,2 1 0 16,3-3 0-16,-2 7 0 0,-2-5 0 0,1 4 0 16,-1 0 0-16,-1-2 0 0,-1-2 0 0,1 6 0 15,1-1-207-15,-6-2-155 0,5 5-120 0,0-2-143 16,-7 2-462-16,4 0-1175 0,-1 3 520 0</inkml:trace>
  <inkml:trace contextRef="#ctx0" brushRef="#br0" timeOffset="187150.07">33028 10178 168 0,'0'0'273'0,"0"0"-15"15,-14-17-20-15,14 17-17 0,0 0-11 0,-11-11-9 16,11 11-11-16,0 0 4 0,-14-10-3 0,14 10-8 16,0 0-10-16,-12-14-6 0,12 14 0 0,0 0-12 15,-18-14-5-15,18 14 2 0,-9-9-11 0,9 9-1 16,-15-13-1-16,15 13-4 0,-18-13-9 0,18 13-12 16,-26-11-6-16,16 6-2 0,-5-2-3 0,-1-1 2 15,1 1-11-15,4 3-4 0,-3 0-10 0,2-1 1 16,-1 3 1-16,1-1-3 0,-1 0-4 0,-1 2-5 15,1 1-6-15,-4-2 2 0,5-1-8 0,-5 4 1 16,0 0-4-16,2 0 0 0,0-2 4 0,-1 4-4 16,-2 3-2-16,-1-3 9 0,1 3-8 0,-2-2 3 15,1 1 5-15,2 2 0 0,-10 3-1 0,4-3-1 16,-1 3 1-16,-5 0 2 0,3 1-3 0,0 0 1 16,0 2 0-16,0 2-1 0,3 0 5 0,1 1-7 15,-1 2-1-15,0-2 8 0,3 1-4 0,6-2-9 16,-6 5-1-16,3-1 9 0,2-4-8 0,2 2-1 15,-1-2-4-15,-2 6 0 0,2-5-3 0,1 6-3 16,3-5-3-16,0 0 0 0,2 1-3 0,-1 0 7 16,2 0-11-16,-5 4 8 0,6-2 0 0,1-2-9 15,-3 4 4-15,-1 3-2 0,4-7-1 0,1 0-15 16,0 3-4-16,2-1 17 0,2 3-15 16,-3-2 6-16,3-1 3 0,0 6-7 0,1-1-1 0,1 0 10 15,-1-7-2-15,3 5 1 0,0-3-1 0,1 5 3 16,3-6 3-16,-2-1-2 0,5 4 15 0,2-1-5 15,1-4 5-15,-3 0 0 0,6 6 1 0,-4-6 1 16,10 2-32-16,0-1-12 0,-1-2 0 0,2 2 0 16,3-6 0-16,-1 1 0 0,0 0 0 0,-1 4 0 15,5-5 0-15,-3 1 0 0,4 0 0 0,2-2 0 16,-1 1 0-16,-1 0 0 0,-1-3 0 0,1-1 0 16,-3-1 0-16,7-1 0 0,-6 0 0 0,3 0 0 15,-3 1 0-15,3-4 0 0,0 2 0 0,-5-3 0 16,8-1 0-16,-5 0 0 0,2-3 0 0,-32 2 0 15,60-2 0-15,-33-2 0 0,0 2 0 0,-5-5 0 16,5 0 0-16,-1-1 0 0,-1-4 0 0,-7 1 0 16,5-6 0-16,-2 1 0 0,1 0 0 0,-3-4 0 15,-6 9 0-15,6-12 0 0,-3 2 0 0,-2 0 0 16,-2-2 0-16,1 1 0 0,-8 3 0 0,4-6 0 16,-1 1 0-16,-2-1 0 0,-2 0 0 0,0-3 0 15,2 4 0-15,-6-4 0 0,4 2 0 0,-2 0 0 16,-5 3 0-16,2-2 0 0,-1-3 0 0,-3 4 0 15,1-2 0-15,3-1 0 0,-5 2 0 0,-2-2 0 16,0 0 0-16,-3 0 0 0,-3 2 0 0,-3 0 0 16,-2 0 0-16,-1-2 0 0,0 4 0 0,-4 3 0 15,-1-4 0-15,-3 7-459 0,3 2-245 0,0-2-468 16,-2 4-1268-16,-3-1 561 0</inkml:trace>
  <inkml:trace contextRef="#ctx0" brushRef="#br0" timeOffset="188700.05">28421 13414 47 0,'1'-2'268'0,"-1"-5"-2"0,0 4-6 15,3-2-10-15,-3 5-11 0,-3-8-7 0,3 4-9 16,3-2-12-16,-6 3-1 0,3-4-6 0,0 3-16 0,0-1 1 16,-1-1-7-16,1 1-12 0,-4-1-11 15,0 0-4-15,3-1-7 0,-3 1-2 0,-1 0-19 16,-1 0 0-16,-2-1 2 0,-2-2-19 0,1 2 2 16,-3-2-1-16,-3 1-5 0,-2 0-1 0,5 3 7 0,-4-7 0 15,-1 7-1-15,1 0 2 0,-2 0 0 0,2 0 1 16,2 2-2-16,-6 1-4 0,1-1-2 15,0 1-3-15,1 1 1 0,-5 2-6 0,3-2-2 0,2 1-5 16,-3 2 1-16,1 2-5 0,1 1-2 0,-2 0-4 16,2-1-2-16,-3 2-3 0,3 2 6 0,-1-3-14 15,1 1 1-15,-6 6-4 0,7-5-8 0,-2 2 5 16,-4 2 0-16,6-2 2 0,-1 3 3 0,-6 0-7 16,6 1 12-16,1-4-11 0,-3 7 4 0,4-3 15 15,2-1-12-15,0 4 0 0,-5 2-6 0,7-3-4 16,-2 1 5-16,2 0-10 0,-3 4 12 0,5-3-8 15,-1-1-9-15,0 2 0 0,3-1-48 0,-1 1 0 16,-3 5 0-16,4 0 0 0,0-5 0 0,4-1 0 16,-3 2 0-16,3-1 0 0,0 1 0 0,1-1 0 15,-4 2 0-15,1 5 0 0,3-7 0 0,2-1 0 16,-2 8 0-16,0-7 0 0,0 1 0 0,2-1 0 16,0 0 0-16,0 0 0 0,2 1 0 0,-1-1 0 15,1 1 0-15,1-1 0 0,1 1 0 0,2 2 0 16,2 3 0-16,-2-4 0 0,3 4 0 0,-3-6 0 0,2-1 0 15,3 1 0-15,-1 0 0 0,1-1 0 16,3-1 0-16,1 5 0 0,-3-7 0 0,4 4 0 16,-1-4 0-16,4-1 0 0,-4 1 0 0,2-1 0 0,-1 1 0 15,3-1 0-15,-1 0 0 0,1-1 0 0,-2 0 0 16,2 0 0-16,-1-1 0 0,4-3 0 0,-4 3 0 16,2-3 0-16,1 3 0 0,1-2 0 15,-1-2 0-15,-3 0 0 0,5 0 0 0,0 1 0 0,-3-4 0 16,3 2 0-16,0-4 0 0,-4 3 0 0,2-2 0 15,4-1 0-15,-5 1 0 0,4 0 0 0,-1-2 0 16,1 0 0-16,-1 1 0 0,0-2 0 0,1 0 0 16,0-3 0-16,-2 2 0 0,2-1 0 0,0 1 0 15,6-2 0-15,-6 0 0 0,-2-1 0 0,1 3 0 16,0-4 0-16,-3 4 0 0,1-4 0 0,0 1 0 16,-2-1 0-16,2 3 0 0,-1-1 0 0,1-2 0 15,-2 0 0-15,1 0 0 0,0-1 0 0,-5 3 0 16,4-1 0-16,-2-3 0 0,-2 4 0 0,4-4 0 15,-2-1 0-15,1 0 0 0,-1-3 0 0,1 2 0 16,-3-3 0-16,0 3 0 0,3-1 0 0,-5-1 0 16,3 0 0-16,-1 0 0 0,0-1 0 0,-1-2 0 15,-2 1 0-15,1 0 0 0,4-1 0 0,-6-2 0 16,-1 0 0-16,-2-1 0 0,3 0 0 0,-5-1 0 16,4-1 0-16,-3 1 0 0,0-1 0 0,0 0 0 15,-1-1 0-15,0-3 0 0,-3 5 0 0,3-3 0 16,-1 2 0-16,-3 1 0 0,0-2 0 0,1 1 0 15,0-9 0-15,-2 9 0 0,-4-8 0 0,2 8 0 16,3-9 0-16,-1 10 0 0,-2-8 0 0,-2-1 0 0,0 2 0 16,-4-1 0-16,1 2 0 0,-2 1 0 0,-2-1 0 15,-1 1 0-15,4 6 0 0,-7-8 0 0,-3 4 0 16,3-1 0-16,-5 1 0 0,1 0 0 16,-2 1 0-16,-2-1 0 0,2 3 0 0,0 2 0 0,-1-2 0 15,4 1 0-15,2 5 0 0,0-2 0 0,1 5-256 16,-2-1-420-16,4 0-535 0,-1-1-1309 15,2 0 579-15</inkml:trace>
  <inkml:trace contextRef="#ctx0" brushRef="#br0" timeOffset="190550.21">26298 5135 62 0,'3'-7'123'0,"-2"2"-12"16,2 0-17-16,-1-1-5 0,1 0-8 0,-2-1-10 15,5 1-7-15,-4 0-13 0,1 0 5 0,1 0-17 16,-1-1 1-16,-1 2-6 0,0 0-6 0,-2 1 0 0,2 0-1 15,-2 0 0-15,0 4-2 0,0-5-8 0,0 5 4 16,0 0 3-16,-2-6 8 0,2 6 8 16,0 0 3-16,-4-1 10 0,4 1 10 0,0 0 26 15,0 0 13-15,0 0 17 0,0 0 16 0,0 0 14 0,-10 5 20 16,6-3 14-16,4-2 14 0,-3 4 15 16,3-4 24-16,-3 3 14 0,3-3 18 0,-6 3 11 15,6-3 7-15,-1 2 5 0,1-2-4 0,0 0 4 16,0 0-6-16,-5 3-16 0,5-3-14 0,0 0-12 0,-4-7-17 15,4 7-15-15,-1-8-17 0,-1 3-8 0,1 0-11 16,1-3-19-16,0 1-14 0,1-3-18 0,1 1-8 16,0-2-8-16,1-2-8 0,3-1-11 0,-2 3-6 15,4-5-9-15,-2 5-1 0,-1-1-8 0,-1 1 6 16,0 1-11-16,1 0-60 0,-2 5 0 0,-2-1 0 16,2 2 0-16,2-2 0 0,-4 3 0 0,0-1 0 15,-1 4 0-15,0 0 0 0,0 0 0 0,0 0 0 16,5 11 0-16,-7 0 0 0,-1 1 0 0,1 5 0 15,-5 2 0-15,5 5 0 0,-1 1 0 0,-1 4 0 16,2-2 0-16,-2 0 0 0,1 3 0 0,1-2 0 16,-2 2 0-16,4 2 0 0,-1-2 0 0,-1 2 0 15,2-3 0-15,-2 0 0 0,-2 1 0 0,4-4 0 16,-1 0 0-16,1-7 0 0,-1 0 0 0,-1 0 0 16,2-2 0-16,-1 0 0 0,-2-4 0 0,2-1 0 15,1-1 0-15,-1-1 0 0,0-3 0 0,-1-2 0 16,1 0 0-16,0-1 0 0,-3-1 0 0,0-1 0 0,-2-1 0 15,6-1 0-15,-12 0 0 0,3-1 0 16,-1-2 0-16,0 1 0 0,-2 1 0 0,-2 0 0 0,4 1 0 16,-3-2 0-16,0 0 0 0,3 1 0 0,-1 0 0 15,4 0 0-15,0-1 0 0,1 2 0 0,6 0 0 16,-12-1 0-16,7 0 0 0,5 1 0 16,-7-1 0-16,7 1 0 0,0 0 0 0,0 0 0 0,0 0 0 15,0 0 0-15,22 3 0 0,-11-1 0 0,2 0 0 16,10-1 0-16,5 1 0 0,4-1 0 0,-1-2 0 15,0 1 0-15,-5 1 0 0,5-1 0 0,1-1 0 16,-4 3 0-16,-9-2 0 0,-1 0 0 0,0-1 0 16,-5 0 0-16,0 1 0 0,-3-2 0 0,-2 2 0 15,-2-1 0-15,0-1 0 0,-6 2 0 16,4-3 0-16,-1 1 0 0,-3 2 0 0,2-6 0 0,-2 2 0 16,0 4 0-16,-4-6-107 0,4 6-410 0,0 0-79 15,-2-2-89-15,2 2-363 0,0 0-1135 0,0 0 502 16</inkml:trace>
  <inkml:trace contextRef="#ctx0" brushRef="#br0" timeOffset="190783.57">26795 5513 350 0,'4'-3'494'16,"-4"3"19"-16,3-4 14 0,-3 4-4 0,1-3-9 15,-1 3-10-15,0 0-19 0,0 0-6 0,3 9-9 16,-5-2 0-16,0 3-25 0,1 0-23 0,-3 3-24 15,0 3-22-15,0 1-32 0,-2 2-19 0,-1 1-37 16,-4 1-30-16,0 5-252 0,-2-3-6 0,1-1 0 16,2-4 0-16,-2-3 0 0,2 1 0 0,1-3 0 15,0 1 0-15,5-5 0 0,3 0 0 0,-3-2 0 16,3-4-344-16,1 1-123 0,0-4-84 0,0 0-97 16,13-10-383-16,-2 3-1116 0,2-7 494 0</inkml:trace>
  <inkml:trace contextRef="#ctx0" brushRef="#br0" timeOffset="191401.27">27442 4939 119 0,'7'-16'530'0,"1"0"7"16,-6 5 24-16,-1 0 14 0,1 1 3 0,0 2 5 16,-2 1-17-16,2 2-24 0,-4 2-42 0,2-2-46 0,0 5-44 15,-3-5-38-15,3 5-13 0,0 0-23 0,-14 15-25 16,8-4-25-16,-3 4-22 0,-6 5-30 0,2 3-160 15,-3 2-74-15,2 1 0 0,-2-1 0 0,-5 0 0 16,6 0 0-16,-2 1 0 0,-2 1 0 0,1-4 0 16,5 3 0-16,-1-3 0 0,-1-1 0 0,7-4 0 15,1-3 0-15,-2-1 0 0,4-4 0 0,1 1 0 16,1-1 0-16,2-2 0 0,1-3 0 16,1-3 0-16,2 2 0 0,2-2 0 0,5 0 0 0,2 1 0 15,1-3 0-15,6-1 0 0,-1-4 0 0,3 5 0 16,2-5 0-16,-1 4 0 0,6 0 0 0,-9 0 0 15,3 0 0-15,0-5 0 0,-4 4 0 0,1 0 0 16,-6 1 0-16,1-1 0 0,-3 1 0 0,-1 0 0 16,-1 2 0-16,0-1 0 0,-1 0 0 0,-4-1 0 15,-4 1 0-15,10-1 0 0,-10 1-213 0,0 0-161 16,0 0-33-16,0 0-19 0,0 0-17 0,0 0-3 16,0 0-10-16,0 0 10 0,-22 9 4 0,17-8 11 15,0-1 22-15,-3 3-208 0,3-2-667 0,5-1 2190 16,0 0-1108-16,-13-7 76 0,10 3 62 0,1-3 48 15,0 0 50-15,-1-1 44 0,3-3 40 0,0 0 48 16,0 1 34-16,3-2 38 0,-3 2 40 0,2 0 21 16,0-2 3-16,-2 3 24 0,2-1 15 0,-1 2 16 15,-1 1-1-15,3 3 5 0,-2-5 1 0,-1 4-8 16,0 1-11-16,0 4-21 0,0-7-30 0,0 4-25 16,0 3-22-16,0 0-19 0,0 0-195 0,0 0-31 0,-1 13 0 15,1-3 0-15,0 5 0 0,0 6 0 16,-3-2 0-16,2 6 0 0,2 2 0 0,-1 3 0 15,0-4 0-15,0 2 0 0,0 0 0 0,-1-1 0 16,-3 0 0-16,6-3 0 0,-4-2 0 0,4 2 0 0,-4-6 0 16,0 0 0-16,2-2 0 0,0-4 0 0,0 0 0 15,-3-4 0-15,3-1 0 0,0 0 0 16,-1-2 0-16,2-1 0 0,-1-4-181 0,-1 6-475 16,1-6-570-16,0 0-1328 0,0 0 587 0</inkml:trace>
  <inkml:trace contextRef="#ctx0" brushRef="#br0" timeOffset="191616.8">27828 5486 104 0,'15'-7'416'0,"-1"3"7"0,-3-1 16 0,-1 2 19 15,1-1 19-15,-6 1 18 0,1 1 5 0,-1 1-13 16,1-2-22-16,-6 3-15 0,8 0-29 16,-8 0-21-16,7 4-22 0,-4-1-26 0,-2 4-25 15,1 0-40-15,0-1-19 0,-2 3-29 0,0 2-23 0,-4 0-22 16,3 1-36-16,-2-1-40 0,2 1-52 0,-3 0-52 15,-2-1-63-15,0-1-66 0,0 1-71 0,1-2-78 16,0 0-74-16,3-3-80 0,-3 0-83 0,3-2-90 16,0-2-358-16,2-2-1027 0,0 0 455 0</inkml:trace>
  <inkml:trace contextRef="#ctx0" brushRef="#br0" timeOffset="192199.74">28394 5207 346 0,'8'-17'492'0,"-2"1"13"0,-1 0 0 0,-1 4 0 16,-1-4-6-16,-2 6-13 0,0-7-14 0,2 1-31 15,-6 4-21-15,3 1-22 0,0 0-27 0,-5 0-20 16,1 2-29-16,-1 0-27 0,0 1-25 0,1 5-27 16,-2-4-19-16,-2 4-20 0,-2-2-18 0,1 2-19 15,-4 0-10-15,3 3-10 0,-3 1-11 0,2 3-87 16,-1 1-49-16,1-1 0 0,-1 4 0 0,1-1 0 15,0 0 0-15,1 3 0 0,3-2 0 0,2 3 0 16,-2-1 0-16,3 1 0 0,-1 0 0 0,4-1 0 16,-3 2 0-16,4 0 0 0,3 2 0 0,-1-4 0 15,6 2 0-15,-3 1 0 0,3 0 0 0,1 1 0 16,1 0 0-16,1-3 0 0,2 3 0 0,0 0 0 16,-2-4 0-16,3 1 0 0,1 4 0 0,-2-6 0 15,0 2 0-15,1-1 0 0,-1-1 0 0,1 3 0 16,-5-3 0-16,3 0 0 0,-6 0 0 0,4 0 0 0,-3 0 0 15,-2-1 0-15,-1 2 0 0,0-2 0 0,-3-2 0 16,-1 3 0-16,-1-2 0 0,1 1 0 16,-3-2 0-16,-1 1 0 0,-2-2 0 0,-6 1 0 15,3 1 0-15,-1-2 0 0,-3-3 0 0,-1 1 0 0,4 0 0 16,-4-1 0-16,2-2 0 0,-3 0 0 0,6 0 0 16,-1-3 0-16,-2-2 0 0,5 1 0 15,2 0 0-15,-2-3 0 0,3 2 0 0,1-5 0 16,-1 1 0-16,4-5 0 0,2 3 0 0,2-4 0 0,2-2 0 15,0 2 0-15,1-1 0 0,2-8 0 0,1 6 0 16,1 1 0-16,0 0 0 0,-1 2 0 0,3-1 0 16,-3 0 0-16,-1 2 0 0,-2 3 0 0,-2 0 0 15,5-2 0-15,-5 4 0 0,3-1 0 0,-2 3 0 16,2-1 0-16,-1 2 0 0,-1-2 0 0,-2 4 0 16,1-2 0-16,0-2 0 0,-1 2 0 0,2-1 0 15,0-1 0-15,-2 0 0 0,0 0 0 0,1 1-196 16,-1-2-407-16,2 1-629 0,-1-3-1335 0,4-3 590 15</inkml:trace>
  <inkml:trace contextRef="#ctx0" brushRef="#br0" timeOffset="192769.11">28854 4757 8 0,'-2'-7'515'0,"0"-2"-5"0,0 3 11 16,-1 0 1-16,3 0-17 0,-1 0-14 0,2-1-23 16,-1 2-31-16,0 0-30 0,0 1-47 0,0-3-35 15,4 4-30-15,1 2-36 0,3 0-23 0,3 1-24 16,0 1-17-16,2 2-27 0,3 6-14 0,1 0-7 16,1 3-35-16,-2 2-1 0,3 4-14 0,0 2-6 15,-2 3-14-15,-3 1-9 0,-1-2-12 0,-3 4-18 16,-1-2-18-16,-4 1 19 0,-2-4-8 0,-3 4 0 15,-3-4-6-15,-3 3 2 0,-7 0 1 0,0-1-10 16,-5 1 1-16,0-1-20 0,-1-2 18 0,-6-1-1 16,4 1 4-16,0-1 3 0,4-7-5 0,-2 4 0 15,6-3-5-15,0 0 3 0,4 1-16 0,-1-6 11 16,6 3 3-16,-1-1 0 0,5-1 2 0,0 1-6 16,4-2 3-16,1 2 0 0,4 0-13 0,5-1-6 15,3-1-16-15,-1 3-5 0,10 1-8 0,-12-3-13 16,5 0-4-16,-1-2-4 0,-6-1-1 0,-1 0 4 15,-1-1 3-15,-1-1 1 0,-4 0 10 0,-1 0-3 16,-4 0 11-16,0 2 15 0,-4-4 17 0,-5 4 19 0,-6 1 23 16,-2 0 20-16,-2-1 5 0,-8 3 20 0,3-2 8 15,4 0-9-15,1 0 11 0,-1-1-15 0,2 4-3 16,6 0-14-16,2-2 4 0,3 2-13 16,-1 4-57-16,4 1 0 0,4 3 0 0,4-1 0 0,0 0 0 15,5 1 0-15,3 3 0 0,0 1 0 0,1 0 0 16,-1-6 0-16,1 3 0 0,-3-4 0 0,-3-1 0 15,1 0 0-15,-4-2-83 0,-4-2 0 16,-4-1-25-16,-2-2-3 0,-2 0-20 0,-10-1-22 0,0 2-26 16,-9-2-29-16,-5-1-35 0,2-5-57 0,-6 0-56 15,-4-3-68-15,2-3-101 0,-12-2-357 0,11-3-954 16,-10-5 422-16</inkml:trace>
  <inkml:trace contextRef="#ctx0" brushRef="#br0" timeOffset="193333.26">27999 5424 194 0,'0'0'338'0,"0"0"3"0,0 0-4 16,0 0 7-16,0 0-6 0,0 0-10 0,-7 8-4 15,7-8-7-15,-7 7-10 0,2-5-3 0,-1-1-12 16,-1 2-7-16,2 0-9 0,-3-1-14 0,3 2-7 15,-5-2-24-15,5 0-13 0,-3-2-13 0,1 0-17 16,-3 2-10-16,3-2-1 0,-1 1-3 0,0 1 1 0,8-2-6 16,-11-3-4-16,11 3-3 0,-6-2-9 0,2 2-13 15,4 0-5-15,-3-9-5 0,3 9-4 16,0-6-8-16,0 6-12 0,3-3-1 0,0-3-13 16,-1 1-9-16,3 1-4 0,-1 1-39 0,1 1-40 0,3-1 0 15,-2 0 0-15,1 2 0 0,0 1 0 0,2 1 0 16,0 2 0-16,-1 2 0 0,-2 2 0 0,3 3 0 15,-4-2 0-15,2 4 0 0,-5 5 0 0,2-1 0 16,-1 0 0-16,-2 2 0 0,-1 1 0 0,-4 6 0 16,-2-5 0-16,-1-2 0 0,-7 2 0 0,2 3 0 15,-4-3 0-15,2-5 0 0,1 1 0 0,-7 0 0 16,0 2 0-16,4-5 0 0,0-2 0 0,0 1 0 16,4-3 0-16,1-1 0 0,2-2 0 0,2-2 0 15,3 1 0-15,-3-2 0 0,6 0 0 0,1-3 0 16,-4 1 0-16,4-1 0 0,0 0 0 0,0 0-350 15,9-9-175-15,-1 4-121 0,-2 2-466 0,3-3-1205 16,0-1 534-16</inkml:trace>
  <inkml:trace contextRef="#ctx0" brushRef="#br0" timeOffset="195334.67">32586 10836 247 0,'0'0'255'0,"7"-6"-20"15,-7 6-24-15,0 0-19 0,0 0-31 16,3-4-26-16,-3 4-27 0,0 0-42 0,5-1-41 15,-5 1-70-15,4-4-90 0,-4 4-108 0,0 0-262 16,-2-12 115-16</inkml:trace>
  <inkml:trace contextRef="#ctx0" brushRef="#br0" timeOffset="195882.71">28283 7602 92 0,'0'0'182'0,"0"0"-42"0,0 0-40 15,0 0-50-15,0 0-82 0,0 0-57 0,0 0-97 16,8 2 44-16</inkml:trace>
  <inkml:trace contextRef="#ctx0" brushRef="#br0" timeOffset="198615.87">32785 10564 6 0,'7'-3'202'0,"-7"3"-5"0,0 0-17 16,0 0-17-16,0 0-7 0,4-1-9 0,-4 1-7 16,0 0-5-16,0 0-7 0,0 0-3 0,0 0-3 15,3-3-3-15,-3 3-7 0,0 0-1 0,0 0-6 16,0 0-5-16,0 0-3 0,2-5-4 0,-2 5-6 16,0 0-8-16,0 0-4 0,0 0-9 0,0 0-5 15,1-3-9-15,-1 3-5 0,0 0-4 0,0 0-1 16,0 0-10-16,0 0 0 0,0 0-9 0,0 0 3 15,0 0-6-15,0 0 3 0,0 0-7 0,0 0-4 16,0 0-1-16,0 0 4 0,0 0-1 0,0 0-4 16,0 0 1-16,0 0-6 0,0 0 2 0,0 0 0 15,0 0 2-15,0 0-4 0,0 0 1 0,0 0-1 16,0 0-3-16,0 0 5 0,0 0-7 0,0 0 3 16,0 0-2-16,0 0 2 0,0 0-1 0,0 0 1 15,0 0-3-15,0 0 0 0,0 0 5 0,0 0-5 16,0 0 3-16,0 0-3 0,0 0 3 0,0 0-1 15,0 0-4-15,0 0-6 0,0 0-1 0,0 0-18 16,0 0-14-16,0 0-26 0,0 0-32 0,0 0-49 16,0 0-53-16,0 0-252 0,-6 11-489 0,6-11 218 15</inkml:trace>
  <inkml:trace contextRef="#ctx0" brushRef="#br0" timeOffset="201316.15">31901 12698 98 0,'0'0'258'0,"4"2"-7"15,-4-2-5-15,4 3-13 0,-4-3-9 0,0 0-12 16,4 1-12-16,-4-1-6 0,0 0-8 0,6 1-12 16,-6-1-11-16,0 0-2 0,0 0-20 0,0 0-12 15,0 0-4-15,0 0-6 0,0 0-11 0,0 0-9 16,0 0-10-16,0 0-14 0,0 0-1 0,9-3-7 16,-9 3-9-16,0 0-9 0,0 0 2 0,0 0-10 15,0 0 0-15,0 0-6 0,0 0-8 0,0 0 0 16,0 0 9-16,0 0-7 0,0 0-16 0,0 0 1 15,0 0-13-15,0 0-1 0,0 0-1 0,0 0 1 16,0 0-7-16,0 0-4 0,0 0-1 0,0 0 2 16,0 0-6-16,0 0 3 0,0 0-4 0,0 0 3 15,0 0 1-15,0 0 0 0,0 0 0 0,0 0-1 16,0 0 2-16,0 0 6 0,0 0-6 0,0 0 0 16,0 0-5-16,0 0-8 0,0 0 2 0,0 0 2 15,2 5 1-15,-2-5 0 0,0 0 3 0,0 0 2 16,6 0 3-16,-6 0-2 0,0 0 4 0,0 0-2 15,0 0 11-15,0 0-10 0,0 0-1 0,7 0 8 16,-7 0-5-16,0 0 5 0,0 0-2 0,0 0-1 16,0 0 2-16,0 0 1 0,0 0-1 0,0 0-3 15,0 0-1-15,0 0-7 0,0 0 2 0,0 0-3 16,0 0-3-16,0 0-2 0,0 0-4 0,0 0-5 16,0 0-11-16,0 0-15 0,7-2-4 0,-7 2-16 15,0 0-8-15,0 0-31 0,0 0-34 0,3-3-73 16,-3 3-211-16,0 0-471 0,0 0 209 0</inkml:trace>
  <inkml:trace contextRef="#ctx0" brushRef="#br0" timeOffset="-207630.04">22619 6664 282 0,'4'-2'411'0,"1"1"11"0,-5 1-10 15,0 0-8-15,4-5-21 0,-4 5-33 16,0 0-26-16,0 0-14 0,0 0-11 0,0 0-16 15,0 14-21-15,-3-9-24 0,2 2-18 0,-3 3-25 16,-1-3-15-16,2 0-21 0,2 2-16 0,-1-4-12 0,0 0-15 16,1 2-9-16,1-4-8 0,0-3-5 0,1 5 6 15,2-4 1-15,-3-1-5 0,9-7 0 0,-2 2-7 16,1-6-3-16,4-1 3 0,-2-4 1 0,1 1 1 16,-3-2 1-16,1-1 6 0,-1-1-9 15,-1-5 3-15,-3 6 5 0,-4-2 6 0,0 4-8 0,0 3 7 16,-4 2-9-16,-5 4-6 0,0-1-5 0,-11 5-9 15,0 6 4-15,-9 4-3 0,-3 6 7 0,-1 5 0 16,-12 11-8-16,2 3-33 0,2 5-40 16,5 2 0-16,-1 3 0 0,8 2 0 0,3-2 0 0,7 4 0 15,8-11 0-15,4 10 0 0,3-9 0 0,8-1 0 16,3-1 0-16,12 10 0 0,-3-14 0 0,11-3 0 16,10 5 0-16,-6-13 0 0,14 8 0 0,-13-15 0 15,3 3 0-15,0-8 0 0,-3-2 0 0,0-3 0 16,-4 0 0-16,-8-4 0 0,-2-2 0 0,-1-3 0 15,-6 0 0-15,-2-1-1 0,-2-3-302 0,-1-4-63 16,-1 2-61-16,-6 4-59 0,-2-3-63 0,2 5-462 16,-2-4-1093-16,2 4 484 0</inkml:trace>
  <inkml:trace contextRef="#ctx0" brushRef="#br0" timeOffset="-207197.35">22781 7226 73 0,'0'0'402'15,"0"0"36"-15,0 0 22 0,-10-11 9 0,10 6 3 16,-1 2-6-16,-2-2-10 0,3 3-22 0,0-5-26 16,0 3-31-16,4-1-25 0,2-5-20 0,-2 7-23 15,5-3-16-15,3 0-23 0,-1 2-15 0,7-1-27 16,-5 3-22-16,7 2-19 0,3-1-18 0,0 3-23 16,-2 3-8-16,-1 2-11 0,-1 4-20 0,4 3-11 15,-10 2-8-15,0 1-7 0,-3 4-9 0,0 3-9 16,-6 2-1-16,-2-6-3 0,-6 5-13 0,-4 1 1 15,-5 2-44-15,-1-4-3 0,0-1 0 0,-1 0 0 16,-6-3 0-16,2-2 0 0,1-5 0 0,3-2 0 16,-2-1 0-16,3-1 0 0,-4-2 0 0,8-2 0 0,2-3 0 15,0-1 0-15,0-3 0 0,0-1 0 0,4-3 0 16,2 1 0-16,-2-5 0 0,3 1 0 0,2-3 0 16,4 3 0-16,0-4 0 0,2 3 0 15,0-1 0-15,3 2 0 0,1 1 0 0,4 2 0 0,-2 1 0 16,-2 1 0-16,3 4 0 0,-1 0 0 0,0 4 0 15,0 0 0-15,2 4 0 0,-4-2 0 0,6 6 0 16,1 0 0-16,-5-1 0 0,2 1 0 0,-1-1 0 16,1 1 0-16,0 0 0 0,0-2 0 0,0-1 0 15,2-2 0-15,0-3 0 0,-4-4 0 0,4-3 0 16,-3 0-201-16,4-5-156 0,-1-2-61 0,-4 0-57 16,0-3-71-16,0-4-487 0,1-5-1118 0,-3-1 495 15</inkml:trace>
  <inkml:trace contextRef="#ctx0" brushRef="#br0" timeOffset="-207046.61">23420 7004 156 0,'-2'-16'466'15,"-5"2"15"-15,6 3 33 0,-3 1 19 0,0 1 0 16,3-2-3-16,-2 3-36 0,3 0-46 0,3 2-42 16,2-3-45-16,4 4-36 0,4-1-39 0,6-1-42 15,9 0-72-15,2 4-72 0,0 1-97 0,2-2-117 16,0 3-114-16,-1 2-124 0,0 3-117 0,-10-3-347 15,1 4-882-15,-4 1 391 0</inkml:trace>
  <inkml:trace contextRef="#ctx0" brushRef="#br0" timeOffset="-206896.98">23590 7053 3423 0,'-27'15'375'0,"9"-8"-120"16,2 0-11-16,7-1 10 0,-1-1 19 0,3-1 4 16,3 0-13-16,3-2-21 0,1-2-33 0,10 4-20 15,4-4-22-15,14-1-12 0,4-2-18 0,4 1-22 16,-1-3-46-16,-1 1-55 0,2-2-84 0,-3 1-100 15,1-5-96-15,-4 4-126 0,0-3-132 0,-7-6-353 16,-7 7-949-16,2-7 420 0</inkml:trace>
  <inkml:trace contextRef="#ctx0" brushRef="#br0" timeOffset="-206246.86">24482 6536 428 0,'9'-24'534'0,"0"-3"0"0,-8 9 1 0,3 0-10 0,-4 0-15 16,0 1-30-16,-4 5-30 0,-1 1-40 0,0 2-49 16,-4 3-21-16,-4 0-36 0,3 6-17 0,-8 1-22 15,-2 5-21-15,-6 3-11 0,0 5-30 0,1 0-21 16,1 4-15-16,-2-1-10 0,6 1-19 0,-2 1-9 15,9-2-19-15,3-1-9 0,1 0-13 0,4 1-8 16,5-2-12-16,1 2 0 0,6-1-6 0,4 0-15 16,2-1 1-16,10 1-5 0,-1 0 2 0,2-3-30 15,0 0-15-15,1 1 0 0,-6-4 0 0,-1-2 0 16,0 1 0-16,-4 0 0 0,-3-1 0 0,-4-1 0 16,0 3 0-16,-5-3 0 0,-2 4 0 0,-6 0 0 15,-3-1 0-15,-3 2 0 0,-4 2 0 0,-7 1 0 16,-3 1 0-16,-3-3 0 0,0 0 0 0,3-1 0 15,-3 0 0-15,-2-1 0 0,2 1 0 0,7-5 0 16,4 0 0-16,2-1 0 0,3 0 0 0,3-2 0 16,1 0 0-16,2-2 0 0,1 0 0 0,2 1 0 15,4-3 0-15,0 0 0 0,13 4 0 0,-2-2 0 16,11 0 0-16,7 3 0 0,1 0 0 0,-1 0 0 16,3 2 0-16,-1 0 0 0,0 5 0 0,-7 1 0 15,3 4 0-15,-2 2 0 0,-4 4 0 0,-6 1 0 16,-1 3 0-16,-7 4 0 0,-5 1 0 0,-6 4 0 15,-5-1 0-15,-11 9 0 0,-3 1 0 0,-6-2 0 16,-3-2 0-16,-4-2 0 0,0-2 0 0,0 1 0 0,13-9 0 16,-1-5 0-16,5 1 0 0,5-3 0 0,5-4 0 15,2-1 0-15,5-7 0 0,4 3 0 16,6-2 0-16,5 1 0 0,12-2 0 0,5-4 0 0,4-5 0 16,2-1 0-16,2-2 0 0,1-3 0 0,11-1 0 15,-11-1 0-15,-2-2 0 0,-1 0 0 0,-4 2 0 16,-1-5 0-16,-3 4 0 0,-9 1 0 0,-4 3 0 15,3-4 0-15,-11 2 0 0,0 2 0 16,-3-2 0-16,0 2 0 0,-2-3 0 0,-2 7 0 0,-5-7 0 16,5 7-187-16,-18 0-607 0,18 0-408 0,-24 0-1302 15,13 0 576-15</inkml:trace>
  <inkml:trace contextRef="#ctx0" brushRef="#br0" timeOffset="-203079.81">28086 7799 180 0,'-4'-3'240'15,"-1"1"-19"-15,-1 1-21 0,1-2-19 0,1 1-22 16,0-1-11-16,0 1-17 0,4 2-17 0,-5-1-10 16,5 1-10-16,0 0-10 0,0 0-6 15,0 0-13-15,0 0-4 0,0 0-24 0,-5 6-24 0,5-6-36 16,-4 5-28-16,4-5-48 0,-1 4-54 0,-3 0-145 16,0-1-322-16,-1 1 143 0</inkml:trace>
  <inkml:trace contextRef="#ctx0" brushRef="#br0" timeOffset="-200863.53">26386 12878 10 0,'0'0'325'0,"-14"-2"-26"15,14 2-17-15,0 0-10 0,0 0-23 0,0 0-19 16,0 0-21-16,0 0-20 0,0 0-22 16,-5 2-12-16,5-2-16 0,0 0-14 0,0 0-14 0,4 6-11 15,-4-6-14-15,3 4-3 0,-3-4-9 0,2 4-6 16,-2-4-9-16,0 0-3 0,3 4-2 0,-1-2-11 15,-2-2-3-15,0 0-6 0,0 0-3 0,0 3 1 16,0-3-4-16,0 0-5 0,2 4 2 0,-2-4-2 16,0 0-2-16,0 0-6 0,0 0-2 0,0 0 1 15,-4 3-2-15,4-3-2 0,0 0 3 0,0 0-5 16,-3 4-2-16,3-4 1 0,0 0-2 0,0 0-1 16,0 0-3-16,0 0 1 0,0 0-1 0,0 0 4 15,0 0-3-15,0 0-3 0,0 0-2 0,-5 2 2 16,5-2 2-16,0 0 0 0,0 0-2 0,0 0 5 15,0 0-13-15,0 0-3 0,0 0 0 0,0 0-9 16,0 0-14-16,0 0-11 0,0 0-16 0,0 0-33 16,0 0-40-16,0 0-59 0,0 0-48 0,0 0-242 0,0 0-522 15,0 0 231-15</inkml:trace>
  <inkml:trace contextRef="#ctx0" brushRef="#br0" timeOffset="-198911.73">32474 10724 179 0,'0'5'203'0,"0"-5"-2"16,0 0-7-16,0 0-11 0,0 0-13 0,0 0-19 16,0 0-8-16,0 0-16 0,0 0-12 0,0 0-8 15,0 0-14-15,0 0-2 0,0 0-11 0,0 0-9 16,0 0 0-16,0 0-13 0,0 0-5 0,0 0-9 16,0 0-2-16,0 0-3 0,0 0-4 0,0 0-7 0,0 0-7 15,0 0-16-15,0 0-21 0,0 0-28 16,0 0-47-16,0 0-55 0,0 0-223 0,0 0-398 15,-14-10 177-15</inkml:trace>
  <inkml:trace contextRef="#ctx0" brushRef="#br0" timeOffset="-197396.32">25122 6545 349 0,'4'-19'380'15,"1"-5"22"-15,2 5 12 0,-2 0-14 0,0 1-2 16,0 2-3-16,0 0 0 0,-1 5-9 0,1 0-11 16,-1 3-10-16,-1 0-22 0,-1 2-25 0,2 2-31 15,-3 1-19-15,-1 3 3 0,0 0-15 0,5 9-6 16,-5 4-15-16,-5 5-13 0,-5 9-13 0,0 2-21 16,-7 2-13-16,-1 11-16 0,1-9-17 0,-3 11-8 15,-7-2-13-15,7-11-10 0,2 2-9 0,-1-2-11 16,-4 11-41-16,5-12-50 0,0-5 0 0,0 0 0 15,4-2 0-15,3-6 0 0,1-3 0 0,-1-1 0 0,6-3 0 16,-1-2 0-16,-1-2 0 0,6-2 0 0,-3-3 0 16,4 2 0-16,0-3 0 0,0 0 0 15,0 0 0-15,5-15 0 0,2 7 0 0,0-2 0 16,1-2 0-16,2 1 0 0,4-3 0 0,-1 1 0 0,1 3 0 16,0 1 0-16,0-2 0 0,-1 7 0 0,-1 0 0 15,5 1 0-15,1 3 0 0,-5 1 0 0,6 1 0 16,-6 1 0-16,7 1 0 0,-3 0 0 15,2 4 0-15,-2-3 0 0,-2 2 0 0,-2-1 0 0,0-3 0 16,0 1 0-16,-4 1 0 0,3-2 0 0,-4 0 0 16,-2-2 0-16,2 0 0 0,-2 0 0 0,-6-1 0 15,11-1 0-15,-6 0 0 0,-3-3 0 0,2 1 0 16,0-4 0-16,-3-3 0 0,2-1 0 0,-1 0 0 16,-2-7 0-16,2 4 0 0,0-4 0 0,-2 2 0 15,2-3 0-15,-2 4 0 0,1-1 0 0,-2 6 0 16,2-2 0-16,0 3 0 0,-1 2 0 0,1 2 0 15,-1-2 0-15,2 4 0 0,-2 3 0 0,0 0 0 16,0 0 0-16,0 0 0 0,0 0 0 0,-7 18 0 16,7-5 0-16,-2 3 0 0,0 2 0 0,0 4 0 15,-2 4 0-15,0 2 0 0,4-3 0 0,-4 2 0 16,3 0 0-16,-1 0 0 0,-2-1 0 0,4-1 0 16,-3 0 0-16,1-6 0 0,0 3 0 0,1-3 0 15,-3 0 0-15,2 7 0 0,-5-7 0 0,5-1 0 16,-1-3 0-16,1-3 0 0,-1-1 0 0,0 0 0 15,2-5 0-15,-3 4 0 0,3-6 0 0,1 0-79 16,-3-1-485-16,3-3-49 0,0 0-35 0,0 0-401 16,0 0-1134-16,12-17 502 0</inkml:trace>
  <inkml:trace contextRef="#ctx0" brushRef="#br0" timeOffset="-197196.84">25364 7130 715 0,'17'-9'176'0,"-1"0"49"0,-4 3 20 16,-2 0 12-16,0 0 24 0,0 2 27 15,-2 2 21-15,-3-2 18 0,2 2 2 0,-2-1 6 0,-5 3 5 16,9 4 10-16,-5 0-11 0,-2 2-4 0,3 3-4 15,-5 1-4-15,0 8-7 0,4 1-15 0,-5 6-18 16,2-4-20-16,-5 5-28 0,4 2-20 0,0-8-27 16,0 6-26-16,0 0-13 0,0-1-39 0,0-6-134 15,-2-1 0-15,2-1 0 0,2 0 0 0,1-5 0 16,-2 1 0-16,-1-3-48 0,1-1-180 0,-1-4-53 16,3-3-75-16,-3-2-76 0,0 0-88 15,0 0-96-15,15-15-336 0,-8 1-1031 0,1-3 456 0</inkml:trace>
  <inkml:trace contextRef="#ctx0" brushRef="#br0" timeOffset="-196813.75">25802 6747 272 0,'-6'-16'490'0,"-7"0"26"16,4 0 19-16,0 2 8 0,4 1-8 0,-4 1-17 15,4 1-16-15,1 0-25 0,-1 2-34 0,3 2-26 0,0 0-40 16,2 1-37-16,0 0-32 0,4 1-34 15,-1 0-35-15,3 1-15 0,7 1-21 0,1 1-21 16,1 0-18-16,7 0-11 0,1 3-20 0,5-2-12 16,-7 1-14-16,8-2-8 0,-7 3-80 0,1-2-19 15,-3 0 0-15,-1 1 0 0,-5-3 0 0,-1 3 0 16,0-1 0-16,-3 1 0 0,-2 1 0 0,0-1 0 16,-2-1 0-16,-6 1 0 0,9 0 0 0,-9 0 0 0,4 5 0 15,-3-2 0-15,-2 2 0 0,-1 6 0 16,-1 0 0-16,-4 5 0 0,2-1 0 0,-4 9 0 15,5 1 0-15,-2 2 0 0,-3-2 0 0,4 6 0 16,-3-3 0-16,4 2 0 0,-1 1 0 0,4-1 0 0,-7 1 0 16,8-1 0-16,-2 0 0 0,-1-2 0 0,2 1 0 15,-3-3 0-15,4-1 0 0,0-7 0 0,-4 2 0 16,4-4 0-16,-1-3 0 0,-3-2 0 16,0 0 0-16,2-3-93 0,-2-1-395 0,-4 0-51 0,3-6-60 15,-4 0-480-15,-5-1-1169 0,3-2 518 0</inkml:trace>
  <inkml:trace contextRef="#ctx0" brushRef="#br0" timeOffset="-196663.78">25801 7105 37 0,'-4'-6'281'0,"-5"-3"42"16,7 2 15-16,-2 1 25 0,0-1 34 0,4 1 18 15,-2-1 22-15,4 1-2 0,-2-2-15 0,8 1-14 16,-2-1-43-16,7 1-37 0,1-1-27 0,5 1-35 16,3 0-27-16,6-2-48 0,1 3-62 0,0 0-69 15,1 0-86-15,3 1-102 0,-1 2-73 0,-2 0-69 16,-5 2-71-16,2-5-57 0,-5 6-324 0,-2-2-783 15,-2 1 347-15</inkml:trace>
  <inkml:trace contextRef="#ctx0" brushRef="#br0" timeOffset="-196479.95">26307 6962 248 0,'14'2'151'0,"-6"-1"57"0,-2 2 31 0,1-2 18 15,-3 0 19-15,-4-1 23 0,10 1 36 0,-8 2 18 16,1 0 23-16,-3-3 10 0,2 5 11 0,0 0 7 16,0 0-4-16,0 3 6 0,3 1-4 0,-5 3 8 15,0 2-1-15,-3 4-13 0,-3 7-13 0,4-4-22 16,0 4-18-16,-3-1-28 0,0-4-27 0,3 0-139 15,-4 7-149-15,-2-2 0 0,7-5 0 0,-3-1 0 16,0 0 0-16,0-1 0 0,1 1 0 0,-2-1 0 16,1-2 0-16,3-4 0 0,-5-3 0 0,4 4 0 15,1-8-244-15,-3 4-265 0,1-4-96 0,0-4-535 16,3-1-1233-16,0 0 547 0</inkml:trace>
  <inkml:trace contextRef="#ctx0" brushRef="#br0" timeOffset="-196213.84">26757 6707 382 0,'0'-10'620'0,"0"0"33"16,0-1 29-16,0 2 3 0,0 3-10 0,1 1-29 16,-2 0-56-16,2 1-61 0,-1 4-51 0,0 0-35 15,0 0-26-15,0 0-29 0,4 18-29 0,-3-4-26 0,6 1-34 16,-1 11-287-16,-2 0-12 0,0 3 0 0,0 2 0 15,0 0 0-15,-2 3 0 0,1-2 0 0,-3 1 0 16,-3 0 0-16,2-3 0 0,-2 3 0 0,-1-7 0 16,-1 3 0-16,3-5 0 0,-5-5 0 0,2-1 0 15,1-6 0-15,2 0 0 0,-2 0 0 0,1-5 0 16,2 2 0-16,0-7-2 0,-3 2-554 0,4-2-84 16,0-2-526-16,0 0-1263 0,0 0 559 0</inkml:trace>
  <inkml:trace contextRef="#ctx0" brushRef="#br0" timeOffset="-195646.72">27071 6699 212 0,'-1'-17'429'0,"1"-1"36"0,-4 3 30 0,3-3 15 16,-3 1 0-16,2 1 0 0,0-2-12 0,-1 1-31 16,6 0-27-16,-3 6-35 0,2-5-32 0,4 5-31 15,-1 0-27-15,0 3-33 0,4 0-31 0,4 2-29 16,0 2-27-16,5 1-15 0,0 3-19 0,1 4-2 15,1 1-28-15,-1 3-10 0,6 4-8 0,-9 0-27 16,0 1-14-16,4 4-14 0,-10-1-2 0,3 1-5 16,-3 7-12-16,-3-5 1 0,-5 0-37 0,1 0-3 15,-3 7 0-15,-4-8 0 0,-4 6 0 0,-1-5 0 16,-2 5 0-16,-6-4 0 0,3 2 0 0,1-6 0 16,4 0 0-16,-3 1 0 0,1-1 0 0,1-1 0 15,3 1 0-15,3-4 0 0,1 0 0 0,3-2 0 16,1 0 0-16,6-2 0 0,3 1 0 0,2-2 0 15,5 1 0-15,1-4 0 0,0 0 0 0,1-1 0 16,2 0 0-16,-5 0 0 0,1-3 0 0,-3 0 0 0,-2 0 0 16,-2 1 0-16,-4-1 0 0,3 0 0 0,-9 0 0 15,7 1 0-15,-6 1 0 0,-1-2 0 0,-5 7 0 16,-3 0 0-16,-3 0 0 0,-4 2 0 0,0 1 0 16,-3 3 0-16,3 0 0 0,-7 4 0 0,4 1 0 15,-1 0 0-15,6-2 0 0,4-1 0 0,-7 7 0 16,9-4 0-16,0 1 0 0,3-1 0 0,3 2 0 15,2-1 0-15,4 1 0 0,1-1 0 0,1 4 0 16,1-7 0-16,0 2 0 0,1-1 0 0,-2 1 0 16,-1-1 0-16,4-1 0 0,-5 0 0 0,-1-6 0 15,-2 2 0-15,-4-1 0 0,2 1 0 0,-4 0 0 16,-1-3 0-16,-1 6 0 0,-4-4 0 0,-4-3 0 16,-2 2 0-16,1-1 0 0,-5-1 0 0,2-3 0 15,-2 0 0-15,0 1 0 0,1-6 0 0,1 2 0 16,-1 0 0-16,2 1 0 0,-1-2 0 0,7-4 0 0,-1 1 0 15,3 0 0-15,4-5-13 0,1 3-481 16,1-6-98-16,1 0-590 0,7-5-1281 0,3 0 566 16</inkml:trace>
  <inkml:trace contextRef="#ctx0" brushRef="#br0" timeOffset="-195497.13">27462 7430 230 0,'8'1'504'0,"-5"0"-8"0,1 2 22 0,-4-3 17 0,6 4 8 15,-5-2-8-15,-1-2-36 0,5 1-59 0,-5-1-41 16,4 3-44-16,-4-3-67 0,0 0-84 16,5 2-109-16,-5-2-150 0,0 0-184 0,0 0-247 15,0 0-325-15,0 0-877 0,0 0 388 0</inkml:trace>
  <inkml:trace contextRef="#ctx0" brushRef="#br0" timeOffset="-189213.19">28302 7812 76 0,'14'0'239'0,"-14"0"-5"16,5-2-16-16,0 0-19 0,-5 2-19 0,8 0-20 15,-8 0-15-15,10 0-26 0,-1 0-32 0,-5 3-36 16,-4-3-55-16,9 3-72 0,-5 0-196 0,-1 1-293 0,0-1 129 16</inkml:trace>
  <inkml:trace contextRef="#ctx0" brushRef="#br0" timeOffset="-186497.09">27854 7756 3 0,'0'0'120'0,"0"0"-26"15,0 0 3-15,0 0-17 0,0 0-7 0,0 0 0 16,0 0-19-16,0 0 2 0,0 0 2 0,0 0-4 15,0 0-20-15,0 0 5 0,0 0-7 0,0 0-5 16,0 0 2-16,0 0-1 0,0 0-5 0,0 0-26 16,0 0-9-16,0 0-18 0,0 0-25 0,-4 2-91 15,4-2-158-15,-8 2 70 0</inkml:trace>
  <inkml:trace contextRef="#ctx0" brushRef="#br0" timeOffset="-184729.93">28215 7897 66 0,'0'0'135'0,"0"0"-14"0,0 0-5 0,0 0-1 15,0 0 4-15,0 0-7 0,0 0-3 0,0 0-7 16,0 0-9-16,0 0-9 0,0 0-14 0,0-4-3 16,0 4-19-16,0 0-31 0,0 0-21 0,0 0-44 15,0 0-52-15,0 0-104 0,0 0-221 0,-14 4 98 16</inkml:trace>
  <inkml:trace contextRef="#ctx0" brushRef="#br0" timeOffset="-183863.33">28025 7656 70 0,'0'0'158'0,"-3"-3"-6"15,3 3-16-15,0 0-15 0,0 0-7 0,0 0-16 16,-5-2-9-16,5 2-7 0,0 0-10 0,0 0-6 16,0 0-8-16,-9 7-31 0,4-3-33 0,0 1-50 15,-4 2-142-15,-2-1-213 0,-5 4 96 0</inkml:trace>
  <inkml:trace contextRef="#ctx0" brushRef="#br0" timeOffset="-183430.3">26670 8764 73 0,'0'0'175'0,"0"0"-25"0,0 0-14 0,0 0-11 16,0 0-21-16,0 0-26 0,0 0-20 0,0 0-40 15,0 0-36-15,0 0-61 0,0 0-58 0,0 0-149 16,0 0 67-16</inkml:trace>
  <inkml:trace contextRef="#ctx0" brushRef="#br0" timeOffset="-183030.14">26379 9190 143 0,'0'0'183'0,"-14"4"-13"0,10 3-16 0,1 1-22 16,-2 1-4-16,3 7-28 0,-1 0-32 15,-2 4-33-15,4 7-28 0,0 0-30 0,2 3-77 16,-1 3-67-16,-4 1-180 0,3 14 80 0</inkml:trace>
  <inkml:trace contextRef="#ctx0" brushRef="#br0" timeOffset="-182480.92">26300 12773 131 0,'0'0'241'0,"0"0"-23"15,0 0-32-15,-8 0-40 0,8 0-49 0,0 0-47 16,0 0-71-16,0 0-154 0,0 0-189 0,0 0 83 0</inkml:trace>
  <inkml:trace contextRef="#ctx0" brushRef="#br0" timeOffset="-182179.91">26422 12323 146 0,'0'0'141'0,"0"0"-37"15,8 17-44-15,-3-8-39 0,9 6-100 0,-4 0-85 16,13 7 37-16</inkml:trace>
  <inkml:trace contextRef="#ctx0" brushRef="#br0" timeOffset="-181696.87">28709 13875 47 0,'0'0'310'0,"0"0"-4"16,0 0-16-16,0 0-15 0,0 0-22 0,0 0-20 16,0 0-17-16,0 0-21 0,0 0-23 15,0 0-16-15,0 0-11 0,0 0-22 0,0 0-6 0,3-9-24 16,-3 9-34-16,0 0-38 0,0 0-58 0,-6-4-88 16,6 4-94-16,-5-3-220 0,0 1-475 0,5 2 211 15</inkml:trace>
  <inkml:trace contextRef="#ctx0" brushRef="#br0" timeOffset="-180463.2">27110 4412 329 0,'-3'-7'377'0,"3"2"11"16,-1-1-1-16,0 0-1 0,3 0-9 0,-2 2-6 16,0-3-21-16,0 7 17 0,0-3-25 0,0 3-10 15,0-6-14-15,0 6-21 0,0-5-20 0,0 5-21 16,3-2-24-16,-3 2-15 0,0 0-13 0,0 0-4 16,0 0-10-16,0 0-13 0,4 12-8 0,-4-8-5 15,1 4-29-15,3-1-4 0,-3 1-11 0,0 0-5 16,-1 0-14-16,3 2-14 0,-1-1 3 0,0 2-12 15,0-2-8-15,-2 1-3 0,3-3-4 0,-2 0 1 16,3-2-5-16,-1 1-2 0,-1 1 11 0,2-2 7 16,1-1 6-16,-1-2-58 0,1 1-23 0,3-3 0 0,6-3 0 15,1 0 0-15,12-7 0 0,0-2 0 16,2-1 0-16,0-3 0 0,7-2 0 0,14-8 0 16,-1-4 0-16,3 0 0 0,25-16 0 0,-27 16 0 15,-1-2 0-15,1-3 0 0,3 1 0 0,-7 5 0 0,1 2 0 16,-5 1 0-16,-10 9 0 0,0 0 0 0,-1 0 0 15,-3 3 0-15,-10 6 0 0,-2-2 0 0,-3 5 0 16,-1 0 0-16,0 2 0 0,-8 0 0 16,1 1 0-16,0-1 0 0,-1 2 0 0,0-1 0 0,-4 2 0 15,0 0 0-15,10 2 0 0,-5 0 0 0,-5-2 0 16,2 8 0-16,-2-3-25 0,2-1-465 0,-4 1-153 16,4 1-530-16,-4 0-1269 0,0 0 561 15</inkml:trace>
  <inkml:trace contextRef="#ctx0" brushRef="#br0" timeOffset="-177446.75">30208 4750 312 0,'1'-4'380'0,"-1"-2"2"0,1 0-8 0,-1 1-20 15,0 0-34-15,0-1-18 0,0 2-29 0,-1-1-15 16,0 0-16-16,-2 3-10 0,-2-2-19 0,-1 3-12 16,-1 0-14-16,0 1-12 0,-5 2-4 0,-2 0-6 15,1 3-4-15,-5 3-9 0,4 0-9 0,-2 0-7 16,0 1-10-16,0-2-14 0,2 3-6 0,2-4-9 15,3 2-10-15,0 1-18 0,3-1 1 0,0 2-7 16,2 0-4-16,0 2-6 0,1-5-8 0,2 4-6 16,1-6 1-16,1 7 0 0,2-4-8 0,1-1 0 15,1 2-2-15,2-2-4 0,0 1-1 0,-2-2-5 16,1 1-1-16,3-1-4 0,-1 1-1 0,-2 0-5 16,3 0 2-16,-5-1-4 0,4 0 0 0,-6 3 1 15,3-1 1-15,-3 3-1 0,-4-1-2 0,2 0 2 16,-5 2-1-16,-2-1 0 0,2-1 2 0,-6 6 3 15,-3-1 7-15,3-2 3 0,-5-1 3 0,6-4 6 16,-3 6 0-16,-1-4-5 0,7 0-2 0,-1 1 0 16,4-6-10-16,0-1 4 0,-2 2-6 0,2-1 0 15,3-1-4-15,0 3-2 0,1-5-5 0,1 3 8 16,0-1 2-16,2-3-2 0,-1 4 1 0,3-1-5 16,-1 2 2-16,0 0 1 0,0 3-3 0,0 1-2 0,-2-1 1 15,1 3 1-15,-3 7 2 0,0 1 1 16,-5 9-6-16,0-4 6 0,-6 2 4 0,1 1 5 15,-3-1 3-15,-1 3 6 0,2 1-8 0,2-2 15 16,-1-2-3-16,2 0-6 0,3-2-1 0,3-7-4 16,1 3 4-16,4-4-2 0,-1-1-15 0,3-3 8 15,5-3-2-15,0-2-23 0,9-2-18 0,0-3-23 16,0-1-29-16,4-4-33 0,4-7-36 0,1-2-33 16,1-3-64-16,-6-3-72 0,-1-3-80 0,-2-4-101 15,-7-2-342-15,1 0-911 0,-1-1 404 0</inkml:trace>
  <inkml:trace contextRef="#ctx0" brushRef="#br0" timeOffset="-176713.63">30380 5106 121 0,'0'-7'518'16,"-1"0"17"-16,0 1 2 0,1-2-9 0,0 1-33 16,0 0-25-16,2 0-38 0,3 0-37 0,0-2-45 0,-2 2-18 15,6 1-27-15,-1 1-33 0,-1 3-35 16,3-2-21-16,0 2-20 0,1 2-25 0,-2 3-16 16,1 1-16-16,2 2-11 0,-3 0-11 0,-2 3-15 15,2 5-6-15,-1-3-10 0,0 3 1 0,-5 4-17 16,1-2-3-16,-4-1-2 0,2-1-10 0,-4 5-10 0,-2-4 6 15,1-4-11-15,-1 0 2 0,0-2-10 16,1 2-2-16,-2-3-2 0,1 0-1 0,2-4 0 16,-1 1 7-16,3-5 22 0,0 6 7 0,0-6-8 15,0 0-4-15,0 0-1 0,0 0-10 0,7-16-3 0,0 6 4 16,2-3-8-16,0-2-2 0,1-2-5 16,2 0-8-16,2-6-1 0,1 3 0 0,-2 5 6 15,2 2-23-15,-2 4 0 0,-1 2 0 0,-3 1 0 16,0 3 0-16,-2 2 0 0,5 2 0 0,-6 1 0 15,1 5 0-15,-2 3 0 0,1 1 0 0,-2 4 0 0,0 1 0 16,0 2 0-16,-1 2 0 0,1-4 0 0,-2 0-14 16,0 2-12-16,4 0-10 0,-4-5-1 15,0-1 2-15,1-1 13 0,3-4-8 0,-2 1 5 16,-1-4-1-16,4-2 16 0,0-2 0 0,0-2 2 0,2-2 5 16,0-3 0-16,1-1-1 0,6-3 4 15,-1 0 2-15,-3-3 2 0,2-1-3 0,-2 1 12 16,1-2-4-16,0 3 10 0,-5 3 0 0,-1 1 3 15,1 1 0-15,-2 3-3 0,-2 0 0 0,1 2-13 16,-3 0-4-16,-2 3-6 0,0 0 13 0,0 0-1 0,9 8 2 16,-6 0 2-16,-3-1-8 0,0 3 0 0,0 0 5 15,2-1-6-15,0 3 4 0,1 3 1 0,-1-4-20 16,3 0 13-16,-1-2-8 0,4 2-1 16,-2-3 8-16,3 1-5 0,-1-4 1 0,1-2-1 0,0-1 1 15,-3-2 6-15,2-1-7 0,1-2 4 0,2-1-2 16,-4 1 7-16,1-4-3 0,0 0 4 0,-1-4-4 15,-2 3 5-15,0-4-4 0,0 3-13 0,-2-4 11 16,-3 1 0-16,0-1 6 0,0 2-3 16,-2 1-11-16,0 4 15 0,-2-1-12 0,-1-1 5 0,0 2-8 15,-5 4-35-15,-1 1-36 0,1 2-25 0,-1 1-60 16,0 3-77-16,2-1-96 0,-1-1-111 0,5 1-119 16,0 3-450-16,1-3-1101 0,4-4 487 15</inkml:trace>
  <inkml:trace contextRef="#ctx0" brushRef="#br0" timeOffset="-176563.97">31371 5211 190 0,'0'0'550'0,"0"0"9"0,0 0-3 0,0 0-6 16,0 0-33-16,0 0-48 0,0 0-51 0,0 0-60 16,0 0-85-16,0 0-96 0,0 0-125 0,-2-10-109 15,6 9-125-15,3-1-151 0,0 0-351 0,2 0-739 16,4-1 328-16</inkml:trace>
  <inkml:trace contextRef="#ctx0" brushRef="#br0" timeOffset="-175981.1">31838 5100 3993 0,'0'-6'503'0,"-1"0"-221"0,-3 3-5 0,4-1-5 16,-5 0 23-16,5 4-27 0,-7-2-15 0,7 2-13 0,-7-1-43 15,7 1-16-15,-10 3-21 0,2 2-16 0,-1 1-4 16,2 2-22-16,-1 1-11 0,0-1-12 0,2 3-7 16,1 0-14-16,1 0-5 0,1 0-1 0,1 0-15 15,2 0-11-15,0-1-10 0,4-1-17 16,1-1 2-16,0-1-23 0,1-3 1 0,4 2-2 0,1-6-3 16,0 2-7-16,-1-2-3 0,3-1 11 0,-4-4-3 15,4-4 7-15,-4 1-4 0,2-4 2 0,-3 1 12 16,-3-4-3-16,3-4-1 0,-4-5-6 0,-2-3 6 15,1 1 1-15,-3-3 4 0,0 0 13 0,-4 4 5 16,3-5 2-16,1 11 5 0,-3 0 21 0,3 2 5 16,0 1 0-16,4 5-20 0,-3 1-37 0,3 0 0 15,1-1 0-15,-1 6 0 0,1-2 0 0,3 2 0 16,1 0 0-16,-2 5 0 0,1 0 0 16,2 3 0-16,3 2 0 0,-4 3 0 0,5 5 0 0,-2 2 0 15,-3 3 0-15,1 6 0 0,-3 2 0 0,-3 4 0 16,-2 1 0-16,-2 4 0 0,-2-2 0 0,-2 2 0 15,-3 14 0-15,-3-3 0 0,2-12 0 0,1 12 0 16,-3-9 0-16,3-4 0 0,-1 3 0 0,3-1 0 16,0 0 0-16,3-3 0 0,2 1 0 0,0-3 0 15,4-2 0-15,3-6 0 0,0-3 0 0,2-3 0 16,1-1 0-16,3-5 0 0,-1-3 0 0,-1-3 0 16,2-3 0-16,1-1 0 0,-4-4 0 0,3-2 0 15,0-3 0-15,0-7 0 0,-3 2 0 0,3-8 0 16,-7-3 0-16,2-1 0 0,-6 0 0 0,-1-4 0 15,-2 2 0-15,-1 1 0 0,-6 3 0 0,3-2 0 16,-3 7 0-16,-1-3 0 0,2 4 0 0,-2 3 0 16,-2-2 0-16,6 2 0 0,-3 6-15 0,6-2-376 15,-2 1-92-15,3 3-91 0,-2 0-548 0,6 1-1215 16,1-3 538-16</inkml:trace>
  <inkml:trace contextRef="#ctx0" brushRef="#br0" timeOffset="-175146.89">32377 4955 3367 0,'3'-16'291'16,"-1"3"-47"-16,1-2 25 0,-3 4 68 0,-1 1 19 16,1 2 0-16,0-1-30 0,0 3-14 0,0 2-55 15,-2-2-31-15,5 4-24 0,-3 2-19 0,0 0-14 16,0 0-5-16,4 16-20 0,-4-3-4 0,0 5-18 16,1 1-3-16,-3 8-11 0,1-2-11 0,-1 2-13 15,4-2-9-15,-4-5-7 0,1 5-9 0,1-6-16 16,0-2-17-16,1 0-7 0,-1 0-11 0,0-7-3 15,0 0-8-15,0 3-11 0,-1-7-1 0,2-1 5 16,-1 0 6-16,0-2 2 0,0-3-3 0,4 2 2 16,-4-2-5-16,0 0 10 0,16-9-2 0,-6 3-2 15,-1-1 4-15,2-6-1 0,3 1-3 0,-3 1 1 16,1-1-1-16,-3 4 10 0,0-1-9 0,0 2-5 16,-4 3-1-16,3 0-4 0,-6 0-2 0,5 3-3 15,-7 1-4-15,6 4 8 0,-2-2-2 0,-1 3 3 16,-1 4 0-16,2 0-1 0,-4 2 5 0,1 1 4 15,2-1 1-15,-2-1 4 0,0 1-22 0,2-1 4 16,1 0-10-16,-3 0 16 0,2-4 0 0,1 0-1 16,-1-1 2-16,2-4-2 0,0 3-3 0,3-3 8 15,0-2 5-15,-2-1 3 0,6-1-3 0,-5-4 12 16,4 0-3-16,1 1 11 0,-3-4 0 0,-1-1 6 16,2 2 3-16,-1-1 10 0,0-1-1 0,-2 4 6 15,1 1 2-15,0-3-2 0,-3 5-14 0,-2 1-24 16,-2-2-5-16,4 4 0 0,-5 1 0 0,7-1 0 15,-7 1 0-15,7 7 0 0,-7-4 0 0,5 3 0 16,-2 1 0-16,1-1 0 0,0 1 0 0,2 0-31 16,0-1-20-16,1 2-1 0,1-2 0 0,-8-6 6 15,0 0-4-15,24 14 13 0,-24-14-2 0,0 0-2 16,18 6 13-16,-18-6 0 0,0 0 7 0,0 0-1 16,0 0 3-16,0 0 0 0,25-24 2 0,-25 24 6 15,4-20-5-15,-4 20 1 0,-5-25 4 0,1 13 5 16,2 1-5-16,-2-3 5 0,-1 3-1 0,2-2 4 15,-1 2 2-15,2 0-7 0,0 1 5 0,2 2-6 16,0 8 5-16,0 0-10 0,12-29-10 0,-6 19-4 16,-6 10-14-16,23-18-2 0,-9 6 1 0,4 1 4 15,-2-1 7-15,1 1-5 0,1-1 10 0,0-1 2 16,0 1 16-16,-4 1 14 0,-14 11 12 0,23-20 18 16,-14 9 12-16,-9 11 16 0,15-15 20 0,-15 15 2 15,9-8-3-15,-9 8-9 0,0 0-14 0,0 0-8 16,0 0-2-16,0 0-14 0,0 0 27 0,0 0-6 15,0 0 2-15,-2 61 2 0,-3-34-3 0,-2 4-6 16,1 1-51-16,0 15 0 0,2-12 0 0,-1 0 0 16,1 1 0-16,-1 11 0 0,2-11 0 0,-1-1 0 15,3-1 0-15,0-1 0 0,-2 2 0 0,3-5 0 16,0-1 0-16,-1-4 0 0,0-6 0 0,1-2 0 16,0-17 0-16,-4 25 0 0,4-25-16 15,-3 14-119-15,3-14-30 0,0 0-47 0,-9 11-37 0,9-11-41 16,0 0-38-16,0 0-39 0,0 0-32 0,0 0-30 15,-23-49-31-15,23 25-47 0,-4-2-266 0,4-2-836 16,4-2 370-16</inkml:trace>
  <inkml:trace contextRef="#ctx0" brushRef="#br0" timeOffset="-174729.95">32973 5231 1786 0,'9'-28'55'0,"-1"1"49"0,-2 1 26 15,-1 10 30-15,-1-2 37 0,3 2 33 0,-5-2 16 16,1 3 22-16,1 0 19 0,2-1 6 0,-6 16-17 16,9-21 0-16,-9 21-12 0,6-18-15 0,-6 18-27 15,9-16-21-15,-9 16-24 0,12-11-19 0,-12 11-16 16,0 0-15-16,0 0-15 0,30-1-8 0,-30 1-22 15,0 0-7-15,22 19-13 0,-22-19-10 0,10 17-6 16,-10-17-10-16,9 23-8 0,-9-11-4 16,0-12-2-16,-5 27-2 0,1-12-5 0,4-15-1 0,-10 22-2 15,6-13 2-15,4-9-2 0,-9 17-2 0,9-17 2 16,-9 13 2-16,9-13 5 0,0 0 2 0,-7 14 10 16,7-14 2-16,0 0-2 0,0 0-1 0,0 0-4 15,0 0-3-15,0 0-1 0,0 0-10 16,0 0 7-16,76-26 0 0,-58 18-6 0,7-4 2 15,-2-3-11-15,0 0 8 0,-9 3-4 0,2 0 0 0,-2 0 4 16,-3 0-2-16,-1 2 1 0,-10 10 11 0,11-18 21 16,-11 18 0-16,9-13 3 0,-9 13 3 0,0 0-11 15,0 0 0-15,0 0 5 0,0 0-5 16,0 0 5-16,0 0-1 0,0 0-8 0,0 0-2 0,0 0 2 16,0 0-5-16,0 0-8 0,-37 41 12 15,37-41-8-15,2 23-3 0,-2-23 1 0,11 20-2 0,-3-5 1 16,1-1-4-16,-2-3-4 0,-7-11 2 0,19 24-7 15,-11-14 6-15,-8-10 0 0,14 18-9 16,-14-18 2-16,9 17-3 0,-9-17-20 0,1 14-25 16,-1-14-45-16,-10 19-71 0,10-19-87 0,-25 19-97 15,0-4-127-15,-4 1-148 0,-7-4-366 0,-14 5-1061 16,0 2 471-16</inkml:trace>
  <inkml:trace contextRef="#ctx0" brushRef="#br0" timeOffset="-174414.47">30942 5814 198 0,'-8'3'380'0,"3"-1"14"0,-1-1 6 16,0 0 7-16,1 0-1 0,0 1 2 0,0 1-2 0,1-1 4 15,4-2-9-15,-7 2-1 0,6 1-6 16,1-3-22-16,-4 2-21 0,4-2-25 0,0 0-30 16,2 5-20-16,-2-5-29 0,10 4-32 0,4-3-37 15,4-1-60-15,9 2-71 0,-6-3-71 0,-3 1-86 16,3 0-93-16,0 0-83 0,-4-1-82 0,-3 1-86 15,-2-1-65-15,-6 2-326 0,0 0-914 0,-6-1 404 16</inkml:trace>
  <inkml:trace contextRef="#ctx0" brushRef="#br0" timeOffset="-174263.45">30978 5915 288 0,'-17'10'219'0,"2"-3"21"0,3 2 7 0,3-4 12 16,0 4 22-16,2-4 18 0,1 1 33 0,2 1 9 16,2-3 5-16,0-1-8 0,5 1-4 15,2-2-23-15,1 0-24 0,3 2-26 0,4-3-25 0,7-1-29 16,0-2-33-16,1 0-44 0,1 1-51 15,1-2-66-15,4-3-79 0,0 0-97 0,-3-3-95 16,2 0-110-16,-10-1-361 0,2-1-788 0,6-2 350 16</inkml:trace>
  <inkml:trace contextRef="#ctx0" brushRef="#br0" timeOffset="-173847.78">31396 5769 25 0,'0'-5'457'0,"0"0"24"0,0-2 25 15,-4 2 3-15,7-1-5 0,-3 1-30 0,1-1-26 16,4 0-30-16,-1 2-28 0,1 0-28 0,0 0-21 16,7 1-21-16,-1-1-22 0,7 1-25 0,0 0-30 15,-4 2-25-15,4 0-21 0,-5 1-18 0,-2 2-18 0,2 1-22 16,-3-1-27-16,2 0-16 0,-6 2-31 16,1 1-16-16,-2 1-7 0,-1 1 6 0,-3 1-14 15,1-1-11-15,-4 3-4 0,-1 0-2 0,-4-1-4 16,0 0-5-16,1 2 0 0,-3-2 2 0,1 0-2 0,-3-2 0 15,3 0 0-15,-1-1 0 0,2 0-2 0,0-1 4 16,3-1 2-16,0-3 7 0,2 2-1 16,2-3-2-16,-4 4 11 0,4-4 7 0,0 0-7 15,10 2 0-15,2-1-8 0,-3-1 4 0,0 1-1 16,2-1 0-16,3 0-7 0,-2 3-6 0,2-2 3 0,-3 2-6 16,6 0 1-16,-6 1-4 0,-2-1-3 15,3 2 3-15,-2 0 2 0,-1 1-7 0,-4 0 6 16,2-1-2-16,-4 2-1 0,1-2 4 0,-1 1-6 0,-3 2 5 15,-3-3-5-15,-1 2 3 0,1-1-1 0,-4 0 10 16,1 3-9-16,-5-5 4 0,-4 5-12 0,-3-1-5 16,-1-2-14-16,1-2-15 0,0-2-27 0,-2 2-35 15,1-2-53-15,0-2-62 0,3-1-75 16,2-2-80-16,-2-1-93 0,4-2-106 0,-6-2-358 0,8-5-1007 16,2 4 446-16</inkml:trace>
  <inkml:trace contextRef="#ctx0" brushRef="#br0" timeOffset="-173547.33">31677 5525 430 0,'12'-5'443'16,"-2"2"17"-16,3 2 6 0,1-2-4 0,5 4-9 16,-2 2-14-16,3 1-24 0,6 5-19 0,-7-1-29 15,5 4-18-15,2 4-26 0,-5 0-27 0,-1 4-18 16,0 3-13-16,-1 2-17 0,-5 0-28 15,2 2-15-15,-4 0-25 0,1 2-8 0,-5 2-17 0,-2-1-20 16,-1 3-8-16,-5-1-13 0,0 0-14 0,0 1-11 16,-5 0 0-16,-2 0-6 0,-5-1-12 0,-1 0-11 15,-2 2-4-15,-2-6-17 0,-2-2-17 0,0-2-21 16,-3-4-24-16,-1 1-18 0,0-4-23 0,9-4-33 16,-9 3-46-16,7-10-55 0,4 0-87 0,1-1-89 15,-1-3-108-15,3-1-128 0,9-1-339 0,-11-7-1028 16,7 0 456-16</inkml:trace>
  <inkml:trace contextRef="#ctx0" brushRef="#br0" timeOffset="-173414.28">32270 6087 413 0,'4'1'470'0,"0"2"-47"0,-4-3-43 16,4 2-36-16,-4-2-65 0,6 2-95 0,-6-2-152 15,8 0-204-15,-8 0-221 0,0 0-424 0,0 0 187 16</inkml:trace>
  <inkml:trace contextRef="#ctx0" brushRef="#br0" timeOffset="-172413.41">32623 10760 2990 0,'-1'2'169'0,"1"-2"-98"0,0 0-83 16,-5 0-22-16,5 0 0 0,0 0-36 0,0 0-50 15,-5-7-81-15,2 3-67 0,0 0-148 0,1-5-450 16,-1 1 200-16</inkml:trace>
  <inkml:trace contextRef="#ctx0" brushRef="#br0" timeOffset="-171930.84">28450 7860 145 0,'2'-4'264'0,"-1"0"-20"0,2-1-26 0,-2 0-20 16,0 2-20-16,0-1-32 0,-1 4-47 0,0 0-45 15,0 0-57-15,0 0-71 0,0 0-172 0,-13 0-265 16,2 0 119-16</inkml:trace>
  <inkml:trace contextRef="#ctx0" brushRef="#br0" timeOffset="-171680.78">27828 7321 39 0,'-8'3'91'0,"1"1"-16"0,-5 3-19 15,2 1-29-15,1 1-54 0,-8 4-17 16,2-2-47-16,-7 7 21 0</inkml:trace>
  <inkml:trace contextRef="#ctx0" brushRef="#br0" timeOffset="-167213.87">26219 4693 304 0,'0'0'365'16,"0"0"-18"-16,0 0-23 0,0 0-2 0,-5-7-46 16,5 3-1-16,0-3-17 0,0 2-11 0,1 3 5 15,-1-6-10-15,3 1-2 0,-2 3 0 0,-1-7-5 16,1 0-1-16,4-1-11 0,-7 0 1 0,-1-5-6 16,3 1-15-16,3-2-4 0,-3 1-12 0,0-1-6 15,2-8-10-15,-2 8-11 0,-2-8-6 0,4 1 13 16,-2-2-13-16,0 0-4 0,4-2-15 0,-4 0-1 15,5-1-17-15,-1 0-8 0,5-1-9 0,0-3-6 16,1 5-12-16,2-4 3 0,0 1-10 0,3 0 2 16,1 6 4-16,0-3-12 0,3 4 2 0,-3-1-14 15,4 1-6-15,1 3 0 0,1-1-4 0,1 5-12 16,1-1-2-16,-1 2 4 0,0 1-8 0,4 3 3 16,1 0-5-16,-1 2-16 0,-3 4-11 0,3 1 0 15,-4 1 0-15,-1 2 0 0,0 0 0 0,1 4 0 16,-3 1 0-16,2-1 0 0,-1 2 0 0,6 4 0 15,-9 1 0-15,4 0 0 0,-4 2 0 0,8 2 0 16,-10 0 0-16,1 0 0 0,3 7 0 0,-1 1 0 16,-1 4 0-16,-1-2 0 0,0 1 0 0,-1 3 0 15,-2 2 0-15,0-2 0 0,-1 6 0 0,1-4 0 0,0 2 0 16,-2 3 0-16,-1-4 0 0,1 4 0 16,0 1 0-16,-4-2 0 0,0 0 0 0,1 2 0 15,-2 0 0-15,1 1 0 0,-2-2 0 0,2-2 0 16,-2 1 0-16,-1-1 0 0,1-3 0 0,-3 0 0 0,1-2-43 15,2-1-5-15,-3-6-11 0,2-3 2 0,3 1-6 16,-7-6-16-16,3-1 9 0,0-1-13 16,-3-2-8-16,-1 0-9 0,4-1-9 0,-4-1-6 15,0 1-7-15,1-3 2 0,-1 1-5 0,0-4-5 0,0 5 1 16,3-1-4-16,-3-4-17 0,0 0-1 0,-3 4-1 16,3-4-12-16,-1 5-7 0,1-5 3 0,0 0 8 15,-11-1 12-15,11 1 16 0,-9-5 24 0,1 1 11 16,4 0 29-16,-4 0 20 0,3-1 10 0,0-4 43 15,-6 0 14-15,4 0 14 0,0-1 17 0,0-5 8 16,0 1 24-16,-1-1 15 0,4 5 19 0,0 0 13 16,2-1 22-16,-1 5 4 0,-1-4 8 0,2 3 1 15,-1 2 11-15,1 1-17 0,2 0-7 0,-3 0-20 16,3 4-11-16,0 0-12 0,0 0-9 0,0 0 2 16,0 0-3-16,5 15-14 0,-1-5-2 0,-1-1-11 15,0 6-4-15,0 0-11 0,1 1-2 0,1 2-3 16,0-2-11-16,3-1-6 0,-5 0 3 0,3-3-4 15,0 2-2-15,-1-3-3 0,5-2 0 0,-3-2 6 16,2-2-15-16,-1 0 11 0,4-5-9 0,2-1-1 16,-1-2-3-16,1-3-2 0,1-1-2 0,2-2-1 15,-2-2-10-15,-1-3-22 0,6-6-31 0,-4-1-34 16,1-2-75-16,-2 1-84 0,-5-6-116 0,-1-2-148 16,-2 2-588-16,-1 1-1187 0,-1 0 525 0</inkml:trace>
  <inkml:trace contextRef="#ctx0" brushRef="#br0" timeOffset="-166578.42">26229 3297 98 0,'0'0'398'0,"0"0"12"0,0 0-1 16,0 0 2-16,0 0-3 0,0 0-8 0,0 0-22 16,-4-6-15-16,2 3-19 0,2 3-13 0,2-8-22 15,-2 3-24-15,4 1-23 0,1-4-17 0,-1 4-34 16,4-2-14-16,-3 0-22 0,5 0-20 0,-1 1-15 16,4 0-11-16,0 2-18 0,0 0-13 0,0 2-27 15,0 1-19-15,-2 0-14 0,1 2-10 0,-3 1-11 16,-5 2-11-16,1 0-6 0,0 4-1 0,-2 2-8 15,-2 0-1-15,-2-1 2 0,-2 2 1 0,-2-1-3 16,1 1 4-16,1-1 0 0,-3-3 1 0,1 3-1 16,0-5 1-16,1 2-1 0,1-4 3 0,0 1 4 15,1 0 1-15,0-1 1 0,0-2-3 0,2-2 8 16,2 5 9-16,0-2-3 0,5-1 3 0,-2 1-3 16,4 0-6-16,0-2 2 0,1 0-2 0,1 5 2 15,0-2-2-15,3 1-1 0,-4 3-5 0,3-3 2 16,4 4-3-16,-8-1-1 0,1 2-3 0,-2 0 1 15,-3-1 0-15,0 2-1 0,0-1 3 0,-4 0 0 16,-1 1 3-16,-2 1 0 0,-2-3 5 0,-4 2 3 16,-1-2 5-16,-5 1 1 0,1-1 6 0,-6-1-3 15,1-1 1-15,0-2-3 0,4 2-2 0,0-5-15 16,1 1-35-16,2-2-64 0,3-2-98 0,3-3-89 16,-1-2-96-16,4 0-112 0,4-5-373 0,-1-1-937 15,7-4 415-15</inkml:trace>
  <inkml:trace contextRef="#ctx0" brushRef="#br0" timeOffset="-165662.08">26637 3334 318 0,'1'-6'476'0,"-1"1"20"0,0-2 0 16,0 3-27-16,0-8-33 0,4 3-34 0,0-1-43 16,1 1-33-16,1-3-30 0,3-4-29 0,0 6-22 15,4-3-23-15,-1 0-16 0,-2-1-27 0,1 0-16 16,-1 0-14-16,0 0-16 0,-5 3-13 0,3-3-9 15,-2 3-13-15,-5-1-6 0,3-5-13 0,-2 5-10 16,-2-2 0-16,-1 2-13 0,0 1-1 0,-2-1-11 16,-1 2 1-16,2 2-11 0,-1 3-6 0,2 1-3 15,-3 3-5-15,4 1-3 0,-9 6 2 0,3 4 1 16,-3 6 1-16,5 2-1 0,-2 1-2 0,1 8 0 16,2 4-4-16,-1 0 5 0,3 4-5 0,-2-2 3 15,3-3-3-15,-1 1-3 0,1 1 2 0,0-4-5 16,1 1 2-16,3-5-2 0,-1-3 0 0,-2-5 1 15,2-3-5-15,-1-2 4 0,3-1-5 0,-1-2 2 16,-2-3 3-16,0 0 4 0,0-3 2 0,1 0 3 16,-3-2-8-16,0 0-1 0,15-9 3 0,-7 2-3 15,-2-1-1-15,2-1-1 0,2-4-2 0,-2 0-2 16,1-2 2-16,-1 2 2 0,-1 2-3 0,-1-1 2 16,2 5-4-16,-3-1-5 0,1 2 2 0,0 3-5 15,-2 1-1-15,3-1 3 0,-7 3 0 0,9 5 1 16,-5-1 2-16,1 4-1 0,3 0-1 0,-3 2 4 15,0 0-4-15,0 2 0 0,-1-2-11 0,1-1-4 16,0 2-3-16,0-3-6 0,1 1-1 0,-4-3 2 16,2 1-1-16,1-2 5 0,3-2 6 0,-5-2 0 15,4 1 6-15,-7-2-2 0,12-3 3 0,-5 1 4 16,2-3-2-16,-1 0 0 0,-1-2-1 0,2 0 4 16,-1-2 2-16,-3 1 3 0,3-3 8 0,-4 2 4 15,3 1 5-15,2 0 13 0,-5 3 1 0,-3 0-4 16,1-1 2-16,0 3-13 0,-2 3-2 0,2-2-3 15,-2 2 0-15,0 0-5 0,-6 10 2 0,6-5-6 16,-1 0 6-16,-2 3-4 0,2-1 1 0,1 0-5 16,1-1-3-16,3 2-8 0,-2-2-9 0,4 1-2 15,4-1-9-15,-3-1-13 0,3-2-9 0,0 0-2 16,0-3 0-16,-1-1 3 0,4-1-1 0,-4 0 5 16,-4-3 4-16,2 1 6 0,-5-2 0 0,4 1 5 15,-4-3 4-15,-2-2 3 0,-4-1 6 0,-2-2 19 16,-1-2 11-16,-2 0 10 0,-2-1 8 0,-1 0 8 15,3 3 14-15,-5 0 4 0,9 2 1 0,-3 3 0 16,3-1-5-16,1 4-3 0,-1 0-13 0,5-3-5 16,2 2-16-16,5-2-9 0,0 3-11 0,4 0-11 15,4-5-6-15,5 2-6 0,0 0-7 0,-1-2 1 16,-1 2 1-16,9-4 5 0,-4-3 4 0,-8 6 5 16,3 0 13-16,-5 0 15 0,2-1 17 0,-7 2 25 15,1 0 13-15,-3 1 13 0,2 0 22 0,-4 2 14 16,0 2 3-16,-4 3-4 0,5-7-19 0,-4 3-19 15,-1 4-10-15,0 0-1 0,0 0 1 0,6 18-7 16,-8-6 1-16,-2 5-7 0,4 2 2 0,0 9-6 16,3-1-1-16,-2 3-6 0,1 4 4 0,-2-1-8 15,4 2 4-15,-4 0-11 0,3 1-3 0,1-2 4 16,1 0 1-16,-1-5-25 0,-2 0-21 0,2-1-17 16,-4-3-23-16,5-6-23 0,-5-3-26 0,1-3-37 15,-1-2-41-15,0-2-40 0,0-1-23 0,-1-6-58 16,1-2-51-16,0 0-41 0,0 0-47 0,0 0-25 15,-9-17-353-15,8 6-890 0,0-5 394 0</inkml:trace>
  <inkml:trace contextRef="#ctx0" brushRef="#br0" timeOffset="-165227.05">27379 3388 264 0,'4'-31'163'0,"0"4"43"0,-1 3 27 0,-1 6 20 0,2 1 27 16,-3 5 39-16,1-2 34 0,-1 3 5 0,0 1 1 16,-1-1-16-16,1 1-17 0,2 1-26 0,-2 2-27 15,4 0-30-15,-1 2-28 0,3 0-19 0,1-2-23 16,3 6-14-16,-3-1-18 0,4 2-19 0,0 2-15 15,-1 1-17-15,-1 1-18 0,3 2-9 0,-8 2-17 16,4 1-2-16,-4-1-7 0,-1 2-3 0,-4 3-6 16,-1 0-1-16,-3-2-2 0,-5 5-2 0,0-1 1 15,0-1 1-15,-2-1 0 0,-1-3 8 0,3-1 9 16,0-1-4-16,2-1 1 0,2-2-4 0,2-1-1 16,1-1 1-16,-2-1-3 0,2 2 0 0,2-4 0 15,0 0-4-15,0 0-6 0,20-7-2 16,-8 1 0-16,1-1-1 0,5-2-2 0,-4 1-3 0,4-2 1 15,-1-2-5-15,-1 1 2 0,0-2-2 0,-1 2 0 16,-4-2 1-16,3 0-2 0,-5-1-1 0,-2 4 4 16,-2 3-4-16,-1 0 9 0,-1-1 15 0,1 1 11 15,-1 3 7-15,-2-1-1 0,0 1-13 0,1-1 1 16,-2 5-8-16,0 0-1 0,0 0-2 16,0 0-10-16,0 0 0 0,-13 9 0 0,10-6 0 0,1 3-2 15,1 2 1-15,2 0-2 0,3 2-4 0,-1 0 0 16,1-1 6-16,5 3-5 0,-3-3 1 0,2 2-3 15,3 0-2-15,1-1 2 0,-1 0-1 0,-4-2 0 16,2 2-3-16,-4-1-2 0,4 0-1 16,-5 1-9-16,-3 0-13 0,-5 2-30 0,2-2-44 0,-8 4-80 15,0 1-109-15,-3 1-128 0,-6 6-155 0,3-7-348 16,-2 6-989-16,-3-1 438 0</inkml:trace>
  <inkml:trace contextRef="#ctx0" brushRef="#br0" timeOffset="-164430.97">27479 4664 56 0,'5'-4'368'0,"-5"4"-1"0,5-4-7 15,-1 3-14-15,-4 1-8 0,5-4-23 0,0 3-12 16,-1-1-8-16,0-2-9 0,1 1-7 0,0 0-10 15,-1-1-7-15,0 0-8 0,1 1-11 0,-1-3-11 16,1 2-7-16,1-2-11 0,1 0-15 0,-1-2-13 16,1-3-14-16,2-2-14 0,-2 4-15 0,0-6-14 15,-1-2-7-15,0-1-16 0,3 0-15 0,0-7-3 16,2-3-13-16,0 1-9 0,-1-2-5 0,2-1-7 16,2-3-4-16,1-11-3 0,0 10-9 0,7-11-1 15,-3 3-4-15,-1 11-25 0,5-11 17 0,-4 14 0 16,0 0-10-16,2 0 1 0,3 1-1 0,-1 2 0 15,5 1-3-15,0 3 1 0,2-1-3 0,-1 6 3 16,-3 2-3-16,2 2 2 0,-1 2 2 0,0 3 3 16,0 0-2-16,-6 6 1 0,0-1-2 0,7 1-6 15,-8 1 6-15,1 3-2 0,-1 1-6 0,1 1-1 16,5 5 4-16,-4 4-4 0,-4 0 1 0,2 1-1 16,-4 0-10-16,2 6 12 0,0 2-27 0,-4 1 2 15,-3 1 0-15,-1 3 5 0,-2 2 2 0,0-1 3 16,-3 1-2-16,-1 1 5 0,0-1-5 0,1 2 3 15,-5 2 4-15,0-2-3 0,0-2 4 0,1 4 0 16,-1-3 1-16,0 1-2 0,0 1 4 0,0 1 0 16,1-2-2-16,2-1 4 0,-2-2 4 0,2-3-6 15,0-5-5-15,1 5-20 0,1-9-13 0,-1 0-15 16,1-2-26-16,0-3-25 0,-1-5-40 0,-2 1-33 16,1-2-26-16,1-5-32 0,0-1-33 0,-4 0-35 15,0 0-33-15,3-11-23 0,-3 3-30 0,0-4-21 16,-5-5-253-16,-1 3-716 0,-3-3 317 0</inkml:trace>
  <inkml:trace contextRef="#ctx0" brushRef="#br0" timeOffset="-164213.85">28499 4545 1106 0,'-8'-14'14'0,"2"3"49"0,-1 4 32 0,0-1 26 16,2 4 25-16,1-3 24 0,-1 5 15 0,2-2 14 15,3 4-2-15,-6 0 21 0,6 0 30 0,0 0 5 16,0 0 8-16,-8 5 5 0,8 1-4 0,-1-2-11 16,1 9-10-16,1-2-15 0,2 0-12 0,-2 1-18 15,1 0-11-15,4 3-17 0,-2-3-13 0,1 0-17 16,-3-2-13-16,2 0-11 0,2 2-10 0,-1-3-11 15,1-2-7-15,-1-1-7 0,1 2-11 0,-1-3 1 16,3-3-11-16,-2-1-2 0,1 2-5 0,-3-3-11 16,3 0-12-16,1-4-11 0,-2 2-15 0,1-2-17 15,2-4-28-15,2 0-39 0,-1-9-53 0,4-6-57 16,-1 0-74-16,-4 5-73 0,6-11-106 0,-7 0-398 16,5 2-911-16,-3-2 403 0</inkml:trace>
  <inkml:trace contextRef="#ctx0" brushRef="#br0" timeOffset="-163680.89">28546 3478 33 0,'-2'-3'425'0,"2"-1"9"16,0 4 3-16,0-7-13 0,2 3-11 0,-2 0-20 16,2-1-22-16,1 0-27 0,1-1-21 0,3 3-24 15,0-1-23-15,0 0-22 0,3-1-24 0,1 2-21 16,1 1-23-16,-2-3-19 0,3 5-19 0,-3 0-18 15,-1 1-11-15,0 3-16 0,-3-2-19 0,1 1-16 16,-1 1-13-16,-1 1-12 0,-2 1-8 0,-1 1-4 16,1-2-6-16,-2 2-6 0,-2 2-3 0,1 1 2 15,-6-2-2-15,2 1-3 0,-1-1 0 0,1 0-4 16,-1-2 1-16,1-1-3 0,1 3-1 0,-2-3 0 16,3 0-4-16,-1 1 0 0,2-2-1 0,1 3 1 15,0-1 2-15,1-3 1 0,3 3 1 0,2-2 3 16,-1 0-4-16,3 2-3 0,2-1 4 0,2 0-5 15,-2 0 0-15,3-2 0 0,-3 2-2 0,0 1-1 16,-1-1 0-16,-1 1-1 0,-2-1 2 0,-3 1 0 16,-1 0 0-16,0 2 3 0,-2-2 4 0,-2-1-2 15,-3 3-2-15,-1 0 3 0,-4 0 1 0,1 0 0 16,-5-1-1-16,-3 2-2 0,2-4 2 0,-4-1-14 16,2 3-20-16,4-4-33 0,-1 1-41 0,1-2-53 15,7-2-47-15,-6-1-56 0,12 1-68 0,-14-3-80 16,10-2-380-16,4 5-851 0,3-11 377 0</inkml:trace>
  <inkml:trace contextRef="#ctx0" brushRef="#br0" timeOffset="-162714.1">29006 3406 356 0,'0'-7'483'0,"0"3"7"0,-1-2 2 16,-2 2-8-16,2 0-13 0,1 0-30 0,0 4-40 15,-2-4-37-15,2 4-38 0,0 0-36 16,0 0-20-16,0 0-23 0,0 0-23 0,0 0-20 15,-2 20-20-15,4-8-17 0,-2 3-20 0,0 2-9 16,0 1-19-16,0-2-7 0,2 2-13 0,-2-1-11 16,0 2-3-16,1-2-9 0,2 0-7 0,-2-2-7 0,-1 1-7 15,0-5-8-15,0-2-13 0,0-1-17 0,0-2 0 16,4-2-6-16,-4-4 6 0,0 9 0 0,1-7 9 16,-1-2-8-16,0 0-6 0,0 0 0 15,0 0 3-15,0 0-6 0,6-12-5 0,-4 6 9 16,3-2-5-16,0-2-4 0,0-1 1 0,2 2 0 0,-2-1-1 15,0 1-2-15,0 0-1 0,0 2-1 0,0 4-5 16,-1-3 1-16,1 2-1 0,-1 3-4 16,0-1 1-16,-4 2-1 0,10 3 4 0,-5 1-1 0,-2 2-8 15,1-2-4-15,0 6-1 0,-2-4-8 16,0 3-4-16,0 1-7 0,1-1 0 0,0 1 3 0,-3-1-7 16,2-2 0-16,-1-1 0 0,0 0 8 0,2-3 0 15,-3 1 8-15,2 0 4 0,2-2 2 16,1-1 5-16,2-1 1 0,-7 0 0 0,18-4 1 0,-11 2 2 15,5-1 4-15,-1-1-5 0,0-2 5 16,-1 0 2-16,1-1-1 0,-2 0 3 0,0-2 1 16,0 2 4-16,-3 0 7 0,1 1 5 0,-2 1 6 0,0 0-1 15,-4 2-5-15,3 2-5 0,-3-3-6 0,-1 4 2 16,0 0 0-16,0 0-1 0,0 0 1 16,0 0-2-16,-5 13 4 0,5-8-6 0,0 0 0 0,0 1-17 15,3 1-8-15,-1 3-21 0,6-3-10 16,1-1-21-16,1-1-26 0,3-2-13 0,0 2-12 0,0-2-6 15,-2-3 3-15,2-1 7 0,-2 0 13 0,-3-1 5 16,0-2 17-16,-3-1 0 0,-3 0 15 16,-2-2 2-16,0 0 26 0,-5-3 22 0,1 0 10 0,-3 0 14 15,0 1 12-15,-3-6 6 0,-3 3 14 16,6 3 7-16,-1-1-9 0,2 2 11 0,-3 0-2 16,4 1-1-16,2 1-7 0,2-1-7 0,1 1-3 0,2 0-4 15,6 0-1-15,1-1-9 0,1 0-4 0,2 0-6 16,4-1-5-16,0-3 0 0,1 2 1 15,3-1 1-15,-4-2-3 0,2-1 12 0,-4 1 5 16,0 0 7-16,2 0 12 0,-2-1 13 0,-7 3 21 16,1 2 23-16,-3-1 16 0,-1 3 19 0,1 1 2 15,-2 1 3-15,0 0-17 0,0 0-18 0,-3 4-11 0,0 0-11 16,0 0 2-16,1 17-4 0,-5-2-2 16,2 4-2-16,-2 7-4 0,-2 4 3 0,3 3-1 15,4 0-4-15,-2 3-4 0,0 10 7 0,0 1-17 16,1 1-3-16,2-15-5 0,1 14-4 0,-1-11 4 15,3 0-3-15,0-1-12 0,-2-2-12 0,1 0-14 0,0-2-24 16,0-3-18-16,-3-9-27 0,0-3-28 16,-1-4-50-16,0-2-30 0,0 1-20 0,0-7-41 15,0-4-45-15,0 0-52 0,0 0-32 0,0 0-21 16,-11-19-22-16,4 3-10 0,2-2-259 0,-4-6-742 16,3-4 329-16</inkml:trace>
  <inkml:trace contextRef="#ctx0" brushRef="#br0" timeOffset="-162245.92">29528 3722 1121 0,'0'-31'57'0,"1"1"44"16,2 1 29-16,-1 3 30 0,-2 7 28 0,3 2 25 0,-2-4 35 15,3 6 25-15,-2-1 20 0,0 4 11 16,0 1 0-16,3 0-16 0,0 1-23 0,2 1-21 16,-1 1-25-16,2 0-23 0,1 4-20 0,2 0-20 15,0 1-16-15,3 2-14 0,-3 1-12 0,4 1-27 16,-2 2-18-16,1 1-22 0,-5 2-14 0,0 1-13 0,1 2-4 16,-2 1-4-16,-4 0-4 0,-3 3-8 15,-1 1-4-15,0-1 6 0,-6 2-2 0,-7 0-6 16,4 0 3-16,-4-3 2 0,-1 1-3 0,1-1 4 15,3-3-3-15,-1-2 5 0,4 0-2 0,-2-1 6 16,2-2 11-16,3-1 8 0,1 0 11 0,1 0 15 0,2-3-2 16,0 0-9-16,0 0 1 0,16-2-1 15,-3-3-1-15,6 0 1 0,-1-3 2 0,5-3-1 16,4-2-1-16,0-3 0 0,0 0 2 0,-3 0 1 16,0-2 4-16,-1-4 4 0,0 3 16 0,-12 3 7 15,8-3 0-15,-8 5 4 0,2 0 4 0,-4 0 3 16,-4 5 0-16,0-1-5 0,0 1-5 0,-2 3-7 15,-2 1-12-15,2 0-10 0,-1 3-5 0,-2 2-11 16,3-3-3-16,-3 3-1 0,0 0 0 0,0 0-3 16,0 0-14-16,-8 10 2 0,7-5-6 0,0 1 2 15,-1-2-4-15,1 4-6 0,2-1 3 0,1 0-5 16,-1 2-7-16,4-1 2 0,1 1-2 0,2 0-5 0,0-1-1 16,1 1-8-16,1-1-14 0,1 3-7 15,0-2 1-15,1 2-6 0,-1 2 0 0,-2-4 3 16,3 3 2-16,-8-1 4 0,1-3 4 0,-3-1 3 15,0 3 7-15,-2-1 4 0,0-1 1 0,-4-1 6 16,-2-1 0-16,-2 1-10 0,-1-1-16 0,-1-1-31 16,1-2-36-16,-1 1-54 0,2-2-72 0,-1 1-93 15,-1-3-101-15,1 1-454 0,9-1-959 0,0 0 424 16</inkml:trace>
  <inkml:trace contextRef="#ctx0" brushRef="#br0" timeOffset="-162095.46">30241 3643 192 0,'0'0'385'0,"0"0"-33"15,-1 5-39-15,1-5-29 0,0 0-43 0,0 0-70 16,1 4-98-16,-1-4-132 0,0 0-267 0,0 0-352 16,0 0 156-16</inkml:trace>
  <inkml:trace contextRef="#ctx0" brushRef="#br0" timeOffset="-145781">28089 7540 47 0,'0'0'71'0,"0"0"-38"16,0 0-59-16,0 0-27 0,0 0 13 0</inkml:trace>
  <inkml:trace contextRef="#ctx0" brushRef="#br0" timeOffset="-142863.34">32550 10748 11 0,'5'0'129'0,"-5"0"-18"0,6-1-3 0,-6 1-1 0,0 0 4 15,0 0-12-15,10 1-8 0,-10-1 2 16,0 0-17-16,0 0-6 0,0 0-9 0,5 1-4 16,-5-1-23-16,0 5-34 0,0-5-48 0,0 0-137 0,0 0-201 15,0 0 88-15</inkml:trace>
  <inkml:trace contextRef="#ctx0" brushRef="#br0" timeOffset="-142230">30569 13613 76 0,'5'-5'252'15,"-5"5"-26"-15,0 0-42 0,0 0-55 0,0 0-59 16,0-6-73-16,0 6-153 0,0 0-169 0,0 0 75 16</inkml:trace>
  <inkml:trace contextRef="#ctx0" brushRef="#br0" timeOffset="-137363.65">25725 6715 336 0,'0'0'356'0,"0"0"-12"0,0 0-6 16,0 0-28-16,0 0-26 0,0 0-13 0,0 0-16 15,-13-10-11-15,11 5-20 0,-2 0-3 0,3 0-12 0,-1 0-9 16,0-1-11-16,-4-2-9 0,1 0-11 16,0-1-3-16,0 1-7 0,-1 0-6 0,0-2-3 15,2 0 0-15,-1 1 0 0,3-1-3 0,-2 2-3 16,-1-1 4-16,3 4-7 0,0-2-6 0,1 1-9 0,-1 1-14 16,1 1-10-16,1 4-10 0,-2-7-16 0,2 7 0 15,0 0-12-15,8-2-5 0,-8 2-8 16,13 3-3-16,-1-2-7 0,1 2-1 0,4 0-4 0,1 0-4 15,1 1-9-15,3-3-5 0,9 2-10 0,-3 0-5 16,3-3 0-16,-2 0-2 0,1-2-4 0,-2-1 2 16,-7 1-2-16,-4-2 3 0,0 0 2 0,0 1 1 15,-4-3 2-15,-4 2 0 0,1-3 8 0,-2 3 7 16,-3 0 7-16,-1-1-1 0,0 1 8 0,-2-1 1 16,2 1 5-16,-1-1 6 0,-1 3-1 0,0-1 1 15,-2 3 0-15,2-4-3 0,-2 4-11 0,0 0-4 16,0 0-6-16,0 0 0 0,0 0 0 0,3 12 5 15,-5-5-3-15,1 5 2 0,-1 5 0 0,-1 2 1 16,-2 7 2-16,1 1 6 0,-1 1-5 0,1 1-3 16,-1 2-1-16,-3 16 5 0,2-14 6 0,0-1-3 15,-1 2 4-15,1 1-6 0,-1 10 7 0,0-12-13 16,0 0 9-16,4 0-9 0,-3-2-3 0,1 3-3 16,0-3-2-16,4-2 0 0,-3-1 0 0,4-3 0 15,0-6-9-15,4 0-10 0,-4-2-3 0,1-1-13 16,-1-7-9-16,0 1-8 0,0-2-14 0,0-3-2 15,0 0-2-15,-1-2-6 0,1-3-19 0,0 0-29 16,0 0-32-16,0 0-32 0,-13-8-34 0,7-1-41 16,1 0-36-16,-3-5-32 0,0-5-36 0,-1 1-37 15,-2 2-22-15,5-4-40 0,-3 2-323 0,-7-3-834 16,7 4 368-16</inkml:trace>
  <inkml:trace contextRef="#ctx0" brushRef="#br0" timeOffset="-137147.16">25805 7064 320 0,'-5'-5'160'0,"-3"2"42"0,2-2 29 16,-2 1 12-16,4 0 12 0,-1 2 39 0,1 0 12 15,-1-2 23-15,5 4 11 0,-5-2 9 0,5 2-10 16,-2-4-12-16,2 4-16 0,0 0-15 0,11-6-11 0,-6 3-21 16,5 0-14-16,3 1-25 0,5-3-24 15,10 0-16-15,-9 2-20 0,7-2-20 0,3 0-11 16,1 0-15-16,-3 0-10 0,2 1-9 0,-9 3-14 16,7-6-9-16,-8 4-15 0,-1-2-10 0,-5 3-8 0,0-5-12 15,-2 5-2-15,-2-2-21 0,0-1-13 16,-4 2-14-16,-2-2-26 0,-1 3-34 0,-2 2-49 15,0-7-43-15,0 3-57 0,0 4-49 0,0 0-50 16,-7-1-57-16,7 1-55 0,0 0-360 0,0 0-864 0,0 0 383 16</inkml:trace>
  <inkml:trace contextRef="#ctx0" brushRef="#br0" timeOffset="-136997.02">26233 7023 81 0,'4'5'369'0,"0"-1"6"16,-2-2 14-16,1-1 28 0,-3-1 17 0,1 3-1 0,-1-3-23 15,0 0-38-15,4 2-33 0,-4-2-39 0,0 0-38 16,0 0-61-16,0 0-79 0,0 0-124 16,0 0-132-16,0 0-174 0,0 0-369 0,0 0-734 15,0 0 326-15</inkml:trace>
  <inkml:trace contextRef="#ctx0" brushRef="#br0" timeOffset="-130297.84">25303 7635 326 0,'-2'-3'331'16,"-3"-2"0"-16,4 3-4 0,1-2-7 16,0 4-10-16,-4-6-14 0,4 4 0 0,0 2-9 15,-2-5-9-15,2 5-7 0,0-5-12 0,0 5-14 0,0 0-11 16,2-4-15-16,-2 4-17 0,0 0-9 0,0 0-9 16,0 0-11-16,0 0-13 0,4 10-10 0,-3-4-16 15,4 5-7-15,-3-1-17 0,3 0-9 0,1 1-10 16,-1-1-10-16,3 0-5 0,2 1-6 0,4-1-8 15,0-2-5-15,4 0-8 0,5-1-5 0,4-5 1 16,0 0-7-16,1-4 0 0,1-3-7 0,2-1-1 16,-3 0-3-16,-1-4-3 0,0 1-3 0,-2-3-2 15,-6 1-2-15,3-3 0 0,-6 5-3 0,-1-4-1 16,0-1-30-16,-2 2-17 0,1-2-24 0,-7 0-29 16,0 1-27-16,-3 6-26 0,-3-3-37 0,2 5-28 15,-3-1-36-15,-3 1-28 0,3 5-38 0,-6 0-36 16,6 0-34-16,-17 8-350 0,7-2-787 0,-1 4 348 15</inkml:trace>
  <inkml:trace contextRef="#ctx0" brushRef="#br0" timeOffset="-129930.25">25298 8016 188 0,'-7'-8'418'16,"7"5"3"-16,0 3 9 0,0-7-9 0,0 1-12 16,0 0-22-16,4 0-19 0,-1 0-34 0,0 1-29 0,-1-1-28 15,1 0-19-15,3 0-23 0,1-1-25 0,-1 1-16 16,2 1-23-16,0 3-17 0,-2-1-15 0,5 2-16 16,0 1-13-16,1 2-9 0,-7 2-11 15,6 5-8-15,-3-1-7 0,-2 2-8 0,-2 0-6 0,-2 5-10 16,-1 2-1-16,-2 1-7 0,-3 0-3 0,-4-2-3 15,0 1-1-15,-3-2 3 0,-1 2 11 0,-3 2 13 16,2-3 12-16,2-1 8 0,-1-3 20 0,3-4-7 16,0 0 5-16,5-1 1 0,-6-2-6 0,5-1-4 15,1 2-6-15,2-3-6 0,0-1-6 0,2-2-8 16,0 0 4-16,0 0-10 0,20-2-11 0,-8-2 8 16,10-1-32-16,0 3-31 0,7-5-44 15,3 0-61-15,-2 4-82 0,3-7-94 0,0 5-106 0,-1-1-119 16,-3-2-522-16,6 4-1119 0,-7-4 495 0</inkml:trace>
  <inkml:trace contextRef="#ctx0" brushRef="#br0" timeOffset="-129780.2">26013 8218 424 0,'0'3'419'16,"4"1"-55"-16,-3-2-50 0,3 0-77 0,3 1-89 15,-2-2-116-15,2 0-135 0,2 0-204 0,-1 1-330 16,0-2 146-16</inkml:trace>
  <inkml:trace contextRef="#ctx0" brushRef="#br0" timeOffset="-125413.54">26749 12838 69 0,'-11'-5'57'0,"3"0"-25"0,-2-2-59 0,-1 0-29 0,2 0 14 16</inkml:trace>
  <inkml:trace contextRef="#ctx0" brushRef="#br0" timeOffset="-124111.49">28112 7431 107 0,'0'0'115'0,"0"0"-31"0,16-4-24 0,-7 4-37 0,-9 0-49 15,13 0-35-15,2 1-66 0,2-1 30 0</inkml:trace>
  <inkml:trace contextRef="#ctx0" brushRef="#br0" timeOffset="-119847.39">25293 6495 171 0,'0'4'228'0,"0"-4"12"0,0 0 3 16,0 0-2-16,0 0-2 0,0 0-8 0,0 0-5 16,0 0-3-16,0 0-8 0,0 0 5 0,0 0-14 15,-6-11-9-15,5 6-3 0,1 0-17 0,-1-1 1 16,2 0-15-16,-1-3-19 0,3-2-6 0,-1-1-10 0,3 0-7 16,0-4-19-16,6-1 0 0,2 2-18 15,7-8-4-15,0-1-13 0,2 1-6 0,9 0-6 16,2 3-5-16,12-9-2 0,-1 5-6 0,6 5-12 15,3 0 0-15,5 6-3 0,-3 1-6 0,4 3 3 0,3 1-1 16,0 3-6-16,-2 2-2 0,3 5-4 16,0 0 3-16,-1 4-6 0,-2 2 5 0,2 2-1 15,-4 3-5-15,-3 1 0 0,-4 3 2 0,-3 1-1 16,-14-1-8-16,-1 1 2 0,-2 1 4 0,-1 2 0 0,-4 1-3 16,-1-1-6-16,-5 0 18 0,-9-4-12 0,0-1-1 15,-1 1-1-15,-1-2 4 0,-1 2-2 0,-5-2-1 16,1-2 1-16,-4-1-3 0,0-1 5 0,3 0 1 15,-3-1 3-15,-3 0-6 0,3-1 1 0,0-3-4 16,0 1 2-16,0-2 0 0,0 0 0 0,-2-1-9 16,2-4-13-16,0 6-22 0,2-5-21 0,-2-1-41 15,5 3-38-15,-5-3-56 0,0 0-67 0,8-6-78 16,-8 1-322-16,3 0-720 0,-3-1 319 0</inkml:trace>
  <inkml:trace contextRef="#ctx0" brushRef="#br0" timeOffset="-119364.02">26358 5988 278 0,'2'-6'384'0,"-4"2"1"0,4-3 16 16,-1 2-1-16,-2 1-7 0,1-1-21 0,1-2-17 15,1 4-21-15,-2 0-17 0,4 1-25 0,0-2-21 16,-1-1-19-16,4 3-22 0,-2-2-13 0,3 3-20 16,2 0-21-16,-1 0-18 0,0 1-16 0,3 1-17 15,-1 0-1-15,-3 1-26 0,1 3-6 0,-3 0-9 16,3 2-10-16,-1 1-5 0,-2 1-7 0,1 2-4 15,-5 2-8-15,1-2-7 0,-6 5 2 0,2-1-4 16,-3 0-7-16,0 2-2 0,-3-2 3 0,-4-2 5 16,4-4 7-16,-1 4 9 0,-1-1 11 0,1-3 4 15,1-3 9-15,0 2 1 0,4-4-4 0,-3 0 4 16,5-1-3-16,-3 0-1 0,2-1-8 0,2-2 2 16,0 0-8-16,0 0-2 0,15 2-8 0,-6-6-3 15,6 2-2-15,3-1-8 0,0-1-12 0,2 2 5 16,0-1-12-16,0-1-12 0,-1 0-6 0,-1 1-24 0,-4 1-20 15,-1 1-8-15,-4-1-18 0,1 0-28 16,-1 0-32-16,-4 2-32 0,1 0-47 0,-6 0-43 16,11 0-35-16,-11 0-35 0,5 4-35 0,-4 1-49 0,3-1-69 15,-4 1-365-15,0 1-909 0,4 0 402 0</inkml:trace>
  <inkml:trace contextRef="#ctx0" brushRef="#br0" timeOffset="-118530.18">27216 6584 83 0,'0'0'317'0,"-12"0"-1"0,9-3-10 15,3 3-11-15,-8-2-8 0,8 2-10 0,-7-5 3 16,6 3 2-16,0-3-3 0,-2 2 4 0,2 0-13 16,1 3-8-16,3-9-8 0,-2 3-8 0,-1 2-12 15,1-3-6-15,2 0-9 0,2-2-11 0,0 2-10 16,0-3-15-16,4 2-13 0,-1-1-18 0,1 3-9 16,3-1-14-16,-1 1-13 0,0 0-13 0,3 2-10 15,-1 0-9-15,-3 1-9 0,4 2-11 0,-1 1-2 0,-3 1-11 16,2 2-6-16,-2 2-3 0,1 2-8 15,-2 1-2-15,2 4-1 0,-1 3-4 0,-5 0 0 16,0 3-3-16,-1 0-2 0,-3 0-3 0,1 9-3 16,-2-8-1-16,-3 6 1 0,-2-1-3 0,0-6-1 0,0 1-1 15,-6 5-6-15,2 1 5 0,3-6-1 0,-2-2 6 16,0 1 8-16,-3 1 3 0,5-2-3 16,-3 0 1-16,1 0-4 0,3-5 2 0,4 0-5 15,1-5-2-15,-3 4 0 0,6-1-1 0,-2-2 2 0,4 1-2 16,3-2 1-16,2-4-3 0,2 2-7 0,0-1 6 15,-1-2-12-15,0 0-1 0,1 0-2 0,-1-1 2 16,-3-1 9-16,-2 1-7 0,2-1 3 16,-8 0-8-16,8 1 7 0,-8-1 3 0,0 0 7 15,0 0 11-15,-13 10 13 0,4-6 14 0,-3 1 3 0,2 2 2 16,-1-1 5-16,0 3-5 0,2 0-5 0,-1-1 2 16,1 6-7-16,4-2-4 0,0 4-4 0,2-3-8 15,1 5 1-15,4 0-2 0,2 2-9 0,4 4-2 16,1-1 13-16,5 0-13 0,-1 0-5 0,1 0 0 15,-1-1-10-15,-6-6-3 0,5 1-2 0,-2 0 0 16,0-1 5-16,-5 1-12 0,2-1 7 0,-6 2-2 16,-1-5 0-16,-1 1 9 0,-4 1-3 0,-2-1 7 15,-3 0 15-15,-5 0 14 0,-5 3 10 0,-1-2 5 16,-5-1-19-16,4 0-33 0,-3-2 0 0,-1-4 0 16,5 1 0-16,3-3 0 0,1 0 0 0,7 0 0 15,-3-1 0-15,4-2 0 0,3-1 0 0,-1 0 0 16,7-2-141-16,0 0-236 0,0 0-106 0,0 0-127 15,2-15-487-15,7 10-1189 0,2-1 527 0</inkml:trace>
  <inkml:trace contextRef="#ctx0" brushRef="#br0" timeOffset="-118397.04">27569 7640 452 0,'1'4'510'0,"0"2"1"15,-1 0 8-15,-1 0-2 0,1-1-19 0,-1-1-45 16,1 0-47-16,0 1-46 0,0 1-81 0,1-2-106 15,-1-4-154-15,4 12-178 0,-3-10-238 0,4 2-294 16,-5-4-747-16,6 6 331 0</inkml:trace>
  <inkml:trace contextRef="#ctx0" brushRef="#br0" timeOffset="-109364.54">23079 4483 9 0,'0'0'439'0,"6"-2"-9"0,-1 2 10 0,-5 0-1 15,13 2-9-15,-9 0-8 0,6 2-11 0,-3 1-24 16,0 3-13-16,1 3-19 0,-2-4-29 0,2 5-23 15,-3-1-14-15,-1 0-27 0,1 0-22 0,-1 1-19 0,2 0-20 16,-3 0-19-16,-2-3-21 0,4 0-15 16,-2 0-11-16,-2-4-19 0,3 3-1 0,-3-4 9 15,2 2 3-15,1-5 8 0,3 0-9 0,2-1 0 16,3-2-14-16,6-6 0 0,7-5-9 0,5-2-10 0,3-4-7 16,13-6 0-16,-4-3-15 0,5 1-14 0,1-3-57 15,-4 3 0-15,2 2 0 0,-1 1 0 16,-9 5 0-16,-7 2 0 0,2 3 0 0,-6 2 0 15,-5 3 0-15,-9 3 0 0,-1 3 0 0,-1-1 0 0,-4 3 0 16,-1 2 0-16,-4-1 0 0,3 10 0 0,-10 3-67 16,-3 1-218-16,0 3-86 0,-10 10-73 0,-9 13-74 15,4 5-86-15,-8 1-380 0,1 5-1066 0,-13 19 472 16</inkml:trace>
  <inkml:trace contextRef="#ctx0" brushRef="#br0" timeOffset="-108896.64">22499 6222 3433 0,'-8'-27'225'0,"2"7"-79"16,1-7-20-16,1 2 33 0,2 5 56 0,1 3 14 16,2 3 8-16,1 2-12 0,0 1-8 0,2 2 2 15,-4 2-12-15,3 1-10 0,-1 2-5 0,2 2-6 16,-4 2-5-16,0 0-3 0,10 6-12 0,-6 2-6 16,0 3-5-16,-3 1-15 0,-1 7-26 0,2-1 3 15,-4 1-11-15,2 1-17 0,0-2 1 0,0 1-10 16,2-2-8-16,1-2 1 0,1 0 1 0,1-5-8 15,4-1 0-15,0-1-15 0,4-4-51 0,6-1 0 16,4-6 0-16,4-3 0 0,4-3 0 0,1-4 0 16,-2-1 0-16,2-3 0 0,13-9 0 0,-5-4 0 15,6-1 0-15,-5 0 0 0,-12 8 0 0,8-9 0 16,-13 10 0-16,2 0 0 0,-5 2 0 0,-2 1 0 16,-3 9 0-16,-3-3 0 0,-4 4 0 0,-2 0 0 15,1 5 0-15,-3-2 0 0,-1 1 0 0,-1 1 0 0,0 1 0 16,1 0 0-16,0 2 0 0,-4 1 0 15,0 0 0-15,0 0-37 0,5 7-329 0,-5-2-90 16,0 6-94-16,-2 0-123 0,0-2-346 0,2 8-1103 16,0-5 489-16</inkml:trace>
  <inkml:trace contextRef="#ctx0" brushRef="#br0" timeOffset="-107880.14">26144 5699 341 0,'-6'4'425'0,"3"-3"-8"0,-2 1-1 16,1 1 6-16,4-3-5 0,0 0-7 0,-9 3-12 15,6-1-15-15,3-2-7 0,-2 2-25 0,2-2-10 16,0 0-17-16,0 0-24 0,0 0-12 0,0 0-22 16,0 0-16-16,0 0-19 0,0 0-30 0,25 0-20 15,-7 0-13-15,3-1-19 0,8 0-14 0,0 2-14 16,5-4-16-16,-2 3-28 0,1-1-32 0,1-1-34 15,-7 2-39-15,1 0-40 0,-5-2-50 16,-2 2-59-16,-2-1-51 0,-6 1-77 0,2-1-60 0,-5 1-57 16,4-2-72-16,-7 2-397 0,0 0-965 0,1 1 427 15</inkml:trace>
  <inkml:trace contextRef="#ctx0" brushRef="#br0" timeOffset="-107627.42">27308 5789 418 0,'0'0'571'0,"0"0"2"0,0 0-1 0,5-3-18 16,-5 3-10-16,1-3-32 0,-1 3-28 0,0 0-47 15,7-2-37-15,-7 2-50 0,9-3-31 0,-2 2-33 0,5 0-29 16,-2-1-27-16,3 0-24 0,0-1-40 15,4 0-52-15,0 2-54 0,4-1-54 0,-2 2-71 16,-8 1-70-16,8-2-88 0,-6 2-92 0,-5 1-93 16,3 1-107-16,-6 0-385 0,-1 2-975 0,-1 1 431 0</inkml:trace>
  <inkml:trace contextRef="#ctx0" brushRef="#br0" timeOffset="-106831.25">25315 7653 439 0,'-7'-2'487'0,"0"-2"20"0,1 1 7 0,-2-1-5 0,1 3 7 16,0-3-28-16,0 3-13 0,3-2-21 0,0 1-17 16,1-1-28-16,3 3-19 0,-5-3-25 0,1 1-31 15,4 2-22-15,0 0-30 0,0 0-25 0,8-5-23 16,2 3-24-16,8-2-19 0,3 3-20 0,8 0-19 16,4 0-94-16,-1 1-58 0,5 0 0 0,-2-1 0 15,-2-1 0-15,0 7 0 0,-5-4 0 0,2 0 0 16,-11-2 0-16,-6 1 0 0,-3 0 0 0,-1 0 0 15,-4-1 0-15,-1 0 0 0,-4 1 0 0,0 0 0 16,0 0 0-16,-28-1 0 0,9 1 0 0,-7 1 0 0,-5-1 0 16,-1 1 0-16,4-1 0 0,-2 1 0 15,1 2 0-15,8-2 0 0,-1-1 0 0,4 1 0 16,7-2 0-16,-1 1 0 0,4 0 0 0,3 0 0 0,5 0 0 16,-8 0 0-16,8 0 0 0,0 0 0 0,0 0 0 15,0 0 0-15,25-3 0 0,-15 2 0 16,7-1 0-16,-4 2 0 0,6-2 0 0,1-1 0 0,-1 3 0 15,1-1 0-15,-1-1 0 0,-6 1 0 0,-1 2 0 16,0 1 0-16,-6-4 0 0,-1 2 0 0,3 3 0 16,-8-3 0-16,0 0 0 0,0 0 0 0,0 0 0 15,6-3 0-15,-6 3 0 0,0 0 0 0,0 0 0 16,0 0-26-16,0 0-457 0,0 0-82 0,9-1-104 16,3 0-406-16,7 2-1164 0,8 0 514 0</inkml:trace>
  <inkml:trace contextRef="#ctx0" brushRef="#br0" timeOffset="-106147.88">26358 7578 3825 0,'3'-3'401'16,"-3"3"-153"-16,1-5-27 0,-1 0 24 0,0 5 30 16,0-4 6-16,0 4-3 0,0 0-16 0,0 0-22 0,1-4-5 15,-1 4-15-15,4-2-19 0,1 1-13 0,7 0-26 16,-1 1-18-16,7-1-14 0,4 1-16 0,5 2-7 15,1 1-14-15,3 0-9 0,-1 2-8 16,2 0-14-16,-4-2-17 0,3-1-12 0,-11 1-12 0,1-1-21 16,-7-1 0-16,-2 0 0 0,-5 0 0 0,2-1 0 15,-4 2 0-15,-5-2 0 0,3 3 0 0,-3-3 0 16,0 0 0-16,-19 2 0 0,5-2 0 0,-7 2 0 16,-1-2 0-16,-5 1 0 0,-1 1 0 0,0-1 0 15,5 0 0-15,2 1 0 0,-4 3 0 0,5-3 0 16,2-2 0-16,5 3 0 0,0-2 0 0,6 2 0 15,0-3 0-15,7 0 0 0,-9 1 0 0,9-1 0 16,0 2 0-16,0-2 0 0,17 4 0 0,2-2 0 16,4-2 0-16,8 0 0 0,2-1 0 0,3 3 0 15,-3 0 0-15,3-2 0 0,1 0 0 0,-4 0 0 16,2-2 0-16,-5 0 0 0,-8 1 0 0,-3 2 0 16,0-1 0-16,-10-1 0 0,-4-1 0 0,3 2 0 0,-8 0 0 15,0-3 0-15,0 3 0 0,-13-2 0 0,-6-1 0 16,-4 1 0-16,-6 1 0 0,-6 0 0 15,3 1 0-15,-5-2 0 0,1 2 0 0,5 2 0 16,-1 2 0-16,2-3 0 0,10-1 0 0,3 2 0 0,3-2 0 16,1 0 0-16,7 1 0 0,-2 1 0 0,3-1 0 15,5-1 0-15,0 0 0 0,0 0 0 0,23 6 0 16,-4-4 0-16,9 1 0 0,1-4 0 0,4 2 0 16,-1-1 0-16,2-1 0 0,-6 0 0 0,4 6 0 15,-1-10 0-15,-3 5 0 0,-9-1 0 0,0 1 0 16,-8 1 0-16,1-2 0 0,-4 2 0 0,-3-2 0 15,-1-3 0-15,-4 4 0 0,0 0 0 0,-15-6 0 16,1 4 0-16,-7 0 0 0,-8-2 0 0,-4 3 0 16,-1-3 0-16,4 2 0 0,-1 4 0 0,14 0 0 0,-4-2 0 15,0 2 0-15,5-1 0 0,5-1 0 16,1 1 0-16,4-1 0 0,2 1 0 0,4-1 0 16,0 0 0-16,6 9 0 0,2-2 0 0,7-3 0 0,3 0 0 15,5 1 0-15,-1-4 0 0,7 1 0 0,1 0 0 16,-2-1 0-16,-8 0 0 0,3-2 0 0,-4-4 0 15,-1 5 0-15,-4-3 0 0,-1 0-163 16,-3 1-355-16,3-2-138 0,-8 0-487 0,4-2-1238 0,-4 2 549 16</inkml:trace>
  <inkml:trace contextRef="#ctx0" brushRef="#br0" timeOffset="-105997.14">26988 7817 2 0,'-5'9'495'0,"-1"0"-2"0,-1-1-6 15,1 1-24-15,1-5-37 0,0 1-44 0,1 1-37 16,0-1-38-16,3-2-67 0,-2-1-71 0,3-2-93 16,0 0-113-16,0 0-126 0,0 0-136 0,0 0-266 15,0 0-611-15,15-14 271 0</inkml:trace>
  <inkml:trace contextRef="#ctx0" brushRef="#br0" timeOffset="-105763.78">27684 5092 112 0,'-2'-5'74'0,"-2"4"-105"0,1-1-35 16,3 2 16-16</inkml:trace>
  <inkml:trace contextRef="#ctx0" brushRef="#br0" timeOffset="-105479.08">25142 7885 233 0,'-3'5'392'0,"-1"0"-38"15,3-2-6-15,1 1-5 0,-3-2-6 0,3-2-13 16,0 0-29-16,0 0-27 0,0 0-29 0,0 0-47 16,0 0-55-16,3-14-69 0,-3 6-95 0,0-1-132 15,0-2-150-15,0-2-198 0,1 2-547 0,2-9 242 16</inkml:trace>
  <inkml:trace contextRef="#ctx0" brushRef="#br0" timeOffset="-104462.61">22140 8274 355 0,'0'-10'372'0,"1"1"10"0,0 1 13 15,-1 1-4-15,3 1 3 0,-3 1-11 0,1 2-20 16,3-2-33-16,-4 5-11 0,0 0-8 0,0 0-4 16,0 0-8-16,0 0-18 0,4 10-16 0,-5-4-14 15,1 0-12-15,-2 1-20 0,-3 1-14 0,5 2-11 16,-1 0-16-16,-2-3-12 0,2 1-18 0,0 0-12 16,-1-2-11-16,1 0-10 0,1-3-7 0,0 3-11 15,0-6-8-15,-4 3 9 0,4-3 2 0,0 0-5 16,0 0-2-16,0 0-6 0,0 0-9 0,0 0-8 15,5-15-10-15,-2 5-3 0,-2-2-21 0,-1 2-36 16,0-4 0-16,0-1 0 0,0-2 0 0,-2 0 0 16,0-1 0-16,-3 4 0 0,4 4 0 0,-8-2 0 15,0 6 0-15,-1 0 0 0,-8 4 0 0,-5 2 0 0,-1 9 0 16,-6 1 0-16,1 5 0 0,-2 8 0 0,-8 7 0 16,0 5 0-16,13-7 0 0,-5 10 0 15,8 5 0-15,6-11 0 0,6-1 0 0,0 0 0 16,5 1 0-16,3-3 0 0,6-1 0 0,5-2 0 0,3-2 0 15,5-1 0-15,4-4 0 0,4 0 0 0,-2-3 0 16,5-1 0-16,0-5 0 0,-2-2 0 0,6-1 0 16,-4-4 0-16,-8-2 0 0,1-2 0 0,-1-1 0 15,-2-3 0-15,-3 1-158 0,-1-8-248 0,-7 5-78 16,3 0-90-16,-5-2-522 0,1 3-1185 0,-1 1 525 16</inkml:trace>
  <inkml:trace contextRef="#ctx0" brushRef="#br0" timeOffset="-104230.11">22271 8586 120 0,'4'-4'439'0,"-4"0"15"16,1 1 26-16,-1 3 25 0,3-6 8 0,-3 6-3 15,0 0-15-15,0 0-20 0,0 0-17 0,0 0-19 16,0 0-3-16,-10 12-12 0,7-1-13 0,-5 3-18 16,3 7-16-16,-5 2-22 0,1 4-20 0,5 1-25 15,-3 2-48-15,0-1-262 0,4 2 0 0,-3-2 0 16,3 0 0-16,0-2 0 0,-1 0 0 0,1-1 0 15,1-2 0-15,2-6 0 0,-4-1 0 0,4-4 0 16,0-1 0-16,-1-3 0 0,1 1 0 0,0-4 0 16,0-1 0-16,0 0 0 0,4-4 0 0,-4-1 0 15,0 0-217-15,9-11-351 0,-4 3-57 0,3-2-506 16,3-7-1224-16,2-5 542 0</inkml:trace>
  <inkml:trace contextRef="#ctx0" brushRef="#br0" timeOffset="-103780.9">22624 8483 99 0,'10'-12'372'0,"-2"1"31"0,3-2 29 16,-4 3 28-16,-3 2 24 0,-2 2 8 0,3 0-10 0,-5 2-19 15,2 3-22-15,-2 1 8 0,0 0 4 0,3 11 2 16,-5-3-13-16,-1 3-19 0,-1 6-21 0,-1 2-22 16,-2 5-25-16,-3 1-25 0,3 2-28 0,1 0-230 15,-1 1-72-15,1 1 0 0,2-2 0 0,-2 2 0 16,-1-3 0-16,5-1 0 0,-2-7 0 0,0-3 0 15,-1 2 0-15,4-6 0 0,-1-2 0 0,1-3 0 16,-1 1 0-16,0-3 0 0,1-1 0 0,1-3 0 16,0 0 0-16,0 0 0 0,3-16 0 0,-2 5 0 15,1-7 0-15,1-7 0 0,5-2 0 0,-2-5 0 16,2-3 0-16,3-14 0 0,1 0 0 0,2 0 0 16,2-4 0-16,-2 5 0 0,0 14 0 0,3-9 0 15,-3 13 0-15,-4 4 0 0,7 4 0 0,-7 6 0 16,-1 2 0-16,5 2 0 0,-5 5 0 0,3-1 0 15,-1 6 0-15,8 1 0 0,2 3 0 0,-2 3 0 16,-1 4 0-16,6 4 0 0,-4 6 0 0,1 1 0 16,-2 4 0-16,-6 5 0 0,2 2 0 0,-3 4 0 15,-2-1 0-15,-1 0 0 0,-5 2 0 0,-4 0 0 0,0-2 0 16,-3 0 0-16,-2-2 0 0,0 1 0 0,-4-2 0 16,0-4 0-16,0 0 0 0,-2-4 0 15,4-4 0-15,-2-2 0 0,0-4 0 0,1-2 0 16,2-3 0-16,5-2 0 0,-3 0 0 0,0-4 0 0,4-2 0 15,-4 0-48-15,4 0-637 0,0 0-558 16,8-14-1348-16,0 5 597 0</inkml:trace>
  <inkml:trace contextRef="#ctx0" brushRef="#br0" timeOffset="-103430.27">23499 8497 77 0,'8'-6'411'0,"2"-2"-3"0,-2 0 29 0,0-1 2 16,-2 2 2-16,0-3-2 0,-2 2-8 0,-1-3 2 15,-3 0-17-15,-2 4-4 0,1-4-13 0,-1 3-5 16,-5 1-4-16,2-1-19 0,-6 2-10 0,-2 3-19 16,1 2-13-16,-7-2-17 0,1 8-25 0,-3-1-12 15,0 3-13-15,-6 8-137 0,0 4-125 0,3 2 0 16,1 2 0-16,4 0 0 0,0 3 0 0,2 1 0 15,3-1 0-15,5 0 0 0,2 1 0 0,3-2 0 16,4 1 0-16,4-6 0 0,3 5 0 0,2-2 0 16,2-6 0-16,2 0 0 0,5 0 0 0,4-1 0 15,-2-6 0-15,4 0 0 0,-3-2 0 0,9-4 0 16,-10-1 0-16,2-3 0 0,-2-2 0 0,-1-1 0 16,1-3 0-16,-2-3 0 0,-4 3 0 0,0-6 0 0,-1-1-216 15,-3 4-390-15,2-5-68 0,-5 3-443 16,-1 2-1208-16,2 0 535 0</inkml:trace>
  <inkml:trace contextRef="#ctx0" brushRef="#br0" timeOffset="-103047.31">23723 8707 146 0,'0'0'411'0,"0"-6"31"0,0 6 14 0,0 0 19 0,0-7 1 15,-1 2-15-15,1 5-15 0,2-7-22 0,0 4-15 16,0-1-23-16,4 1-22 0,4-4-19 0,-1 2-21 15,4-1-20-15,-1 3-22 0,5-1-22 0,-5 3-29 16,8-1-20-16,-4 2-19 0,5 0-28 16,-6 1-7-16,2 1-17 0,-1 3-16 0,0 3-12 0,-1 0-13 15,-5 2-10-15,-1-1-10 0,1 5-3 0,-2-1-7 16,-2 3-32-16,-4 0-37 0,-2 1 0 0,-2-1 0 16,-3 2 0-16,-4-1 0 0,-1 0 0 0,0 0 0 15,-4-1 0-15,-3 2 0 0,3-2 0 0,3-3 0 16,-3 2 0-16,1-5 0 0,4 0 0 0,0-3 0 15,1 2 0-15,4-6 0 0,-1 1 0 0,4 2 0 16,-3-4 0-16,4-2 0 0,5 5 0 0,0-5 0 16,9-1 0-16,3 0 0 0,2-3 0 0,3 0 0 15,6-1 0-15,2 0 0 0,0-3 0 0,-2 3 0 16,-1 1 0-16,-8-2 0 0,2 0 0 0,-2 0 0 16,-4 3 0-16,-2-3 0 0,-1 3 0 0,-2-1 0 15,-4 2 0-15,-1-1 0 0,-1 1 0 0,-1-2 0 16,-3 4 0-16,0 0-1366 0,-13-2-1478 0,13 2 654 15</inkml:trace>
  <inkml:trace contextRef="#ctx0" brushRef="#br0" timeOffset="-101946.95">24397 8671 402 0,'-7'-3'544'0,"-1"0"21"0,1 2 9 0,3-2-4 15,-1 2-8-15,5 1-26 0,-6-6-40 0,4 4-28 16,2 2-44-16,0 0-35 0,3-5-32 0,2 2-27 15,1 0-33-15,7-2-32 0,3 2-22 0,3-2-29 16,9 0-23-16,2 3-17 0,1-2-23 0,2 3-33 16,1 0-35-16,1-1-34 0,1 0-41 0,-4 0-41 15,1-1-40-15,-2 2-37 0,-4 1-36 0,-6 0-43 16,-1 0-41-16,-4-2-34 0,-4 2-39 0,-5-2-24 16,0 4-24-16,-5-1-16 0,-2-1-39 0,0 0-16 15,-11 6-32-15,-2-3-269 0,-4 2-782 0,-3 1 345 0</inkml:trace>
  <inkml:trace contextRef="#ctx0" brushRef="#br0" timeOffset="-101747.03">24630 8700 917 0,'-21'14'96'0,"4"-2"39"0,1 0 23 16,0-2 31-16,2 1 21 0,5-3 28 16,3-2 36-16,-2 0 23 0,4-1 27 0,2 1 23 0,-1-1 9 15,3-3 2-15,5 1-6 0,-1-1-14 0,5-2-12 16,0 0-21-16,4-1-16 0,3-1-27 0,6 0-16 16,5-4-23-16,1 4-23 0,0-3-19 15,0 0-15-15,3 1-23 0,-4-3-11 0,-6 3-33 0,8-4-35 16,-4-2-37-16,-4 3-37 0,-4 0-39 0,0 1-52 15,-5 2-45-15,-2-3-51 0,-1 2-46 0,-4-2-41 16,0 0-31-16,-4 5-20 0,-1-3-21 16,0 5-32-16,-6-7-19 0,1 2-331 0,-4 0-798 0,1-2 354 15</inkml:trace>
  <inkml:trace contextRef="#ctx0" brushRef="#br0" timeOffset="-101430.34">24749 8339 264 0,'-2'-17'393'16,"-2"3"19"-16,0 4 12 0,4-1 8 0,3 3 0 15,-3 0-5-15,0 2-12 0,0 1-16 0,0 0-10 16,1 0-23-16,-1 5-11 0,4-5-22 0,-4 5-5 16,0 0-12-16,0 0-20 0,0 0 4 0,10 16-11 15,-7-7-9-15,-3 2-15 0,1 6-13 0,-1 9-13 0,-1 3-14 16,-1 0-14-16,1 2-62 0,0 1-149 15,-3 4 0-15,3 0 0 0,1 11 0 0,-9 0 0 16,6-11 0-16,3 11 0 0,-1-11 0 0,0-1 0 0,1 0 0 16,-2 1 0-16,4 0 0 0,-4-1 0 15,4-3 0-15,0-1 0 0,2 0 0 0,2-3 0 16,-2-1 0-16,-4-7 0 0,5-1 0 0,-1-7 0 0,-4 3 0 16,5-2 0-16,-5-1 0 0,2-6 0 0,-1-2 0 15,0-4-34-15,-1 0-441 0,0 0-91 16,0 0-100-16,0 0-409 0,-1-18-1166 0,-2 8 516 0</inkml:trace>
  <inkml:trace contextRef="#ctx0" brushRef="#br0" timeOffset="-100997.02">25484 8540 368 0,'4'-3'549'0,"-4"1"0"16,0 2-6-16,-1-6-15 0,1 6-25 0,-7-2-22 16,7 2-30-16,-11-1-16 0,11 1-28 0,-13 6-21 15,-1-2-17-15,0 4-35 0,-4 3-20 0,1-3-22 16,-2 4-16-16,-4 4-17 0,0 2-21 0,5 1-16 16,-1 2-23-16,0 2-11 0,1-1-15 0,0 1-46 15,4 0-127-15,3 1 0 0,1-6 0 0,3 1 0 16,3-1 0-16,4 2 0 0,2-2 0 0,3 0 0 15,2-1 0-15,6 0 0 0,1-2 0 0,9-3 0 16,3 2 0-16,2-2 0 0,2-6 0 0,2 2 0 16,3-3 0-16,1-3 0 0,-4-2 0 0,0-2 0 0,0-2 0 15,-2-2 0-15,1 0 0 0,-3-7 0 0,-4 1 0 16,-1-4 0-16,-1-1 0 0,-3-2 0 0,-3-5 0 16,0-1 0-16,-7-1 0 0,-4-2 0 15,2 2 0-15,-7 0 0 0,-2 0 0 0,-7 1 0 0,-1 2 0 16,-3 0 0-16,-3 3 0 0,2 4 0 0,-7 1 0 15,-3-1 0-15,1 3 0 0,0 1 0 0,1 5 0 16,3 2 0-16,-1 2 0 0,0 2 0 0,1 1 0 16,8 0-179-16,-2 4-307 0,0 0-72 0,6-1-56 15,-4 1-445-15,6 0-1148 0,3-1 508 0</inkml:trace>
  <inkml:trace contextRef="#ctx0" brushRef="#br0" timeOffset="-100647.04">25629 8258 3192 0,'-4'-12'285'0,"2"-3"-78"0,0 5 28 0,-2-2 55 16,0 1 13-16,4 5-9 0,-2-1-8 0,-2 1-22 16,3 2-34-16,-2 1-7 0,3 3-9 0,-4-4 22 15,4 4-2-15,0 0 11 0,-5 14-4 0,1-4-1 16,0 5-4-16,-1 3-5 0,0 8-6 0,1 1-8 15,-1 3-154-15,1 19-63 0,-1-4 0 0,0 1 0 16,-4 3 0-16,4 1 0 0,-3 0 0 0,3 3 0 0,-4 1 0 16,-1-4 0-16,-3 0 0 0,-1 4 0 0,3-5 0 15,3 0 0-15,-1-2 0 0,-1-3 0 16,2-10 0-16,1 13 0 0,-3-15 0 0,3-1 0 0,-3-1 0 16,6-4 0-16,1-1 0 0,0-3 0 0,-1-3 0 15,0-4 0-15,0-3 0 0,4-1 0 16,-1-2 0-16,-2-4 0 0,2 1 0 0,-2-2 0 0,3-4 0 15,0 0 0-15,0 0 0 0,0 0 0 0,0 0 0 16,4-19 0-16,-4 6-477 0,4-2-809 0,0-3-1393 16,1-2 616-16</inkml:trace>
  <inkml:trace contextRef="#ctx0" brushRef="#br0" timeOffset="-100496.98">25848 9167 59 0,'0'0'512'0,"0"0"14"15,0 0-1-15,0 0 3 0,7-3-23 0,-7 3-39 16,0 0-42-16,0 0-43 0,0 0-53 0,0 0-72 16,0 0-92-16,0 0-128 0,-10 12-143 0,3-8-175 15,-2 4-439-15,2-2-779 0,-2 2 345 0</inkml:trace>
  <inkml:trace contextRef="#ctx0" brushRef="#br0" timeOffset="-99595.61">21861 9574 25 0,'-3'-12'488'0,"6"1"9"16,-6 2 19-16,3-2-1 0,3 0-7 0,-2 4-17 15,-1 1-29-15,0 0-42 0,2 2-35 0,0 0-19 16,-2 4-13-16,0 0-7 0,9 8-24 0,-9 2-21 16,4 7-25-16,-4 2-26 0,5 8-24 0,-5 2-24 15,1-3-19-15,-1 3-22 0,3-2-12 0,-2 0-18 16,4-3-9-16,-2-4-14 0,3-3-15 0,1 1 3 15,0-1-15-15,0-7-8 0,-1-3-28 0,3 1-45 16,2-4 0-16,0-3 0 0,0-2 0 0,2-1 0 16,2-5 0-16,3-1 0 0,-4-4 0 0,0 1 0 15,-1-2 0-15,-1-3 0 0,-1 1 0 0,-1-3 0 0,3 0 0 16,-4 0 0-16,-1 2 0 0,-3 4 0 0,1 2 0 16,1 3 0-16,-5 3 0 0,2 0 0 15,0 2 0-15,-4 2 0 0,8 6 0 0,-5-2 0 0,1 6 0 16,1 0 0-16,0 5 0 0,-3-3 0 0,3 4 0 15,-3 2 0-15,2-3 0 0,0-4 0 0,0 1 0 16,0 0 0-16,0-5 0 0,-1 1 0 0,3 0 0 16,-1-3 0-16,0 0 0 0,2-3 0 0,-2-2 0 15,-5 0 0-15,18-5 0 0,-9 0 0 0,0-2 0 16,3 0 0-16,-1-4 0 0,3-2 0 0,-1-1 0 16,1-1 0-16,0 3 0 0,-1-1 0 0,2 5 0 15,-4 1 0-15,-1 1 0 0,0 2 0 0,-2 1 0 16,2 3 0-16,-4 3 0 0,4 1 0 0,-2 3 0 15,1 0 0-15,-2 1 0 0,-1 2 0 0,0 2 0 16,1 0 0-16,-1-3 0 0,4 1 0 0,-5 1 0 16,3-3 0-16,-3 1 0 0,0-3 0 0,3-2 0 15,-6-1 0-15,2-2 0 0,-4-1-316 0,8-5-215 16,-9-1-75-16,-2-5-517 0,-1 2-1218 0,-5-5 539 0</inkml:trace>
  <inkml:trace contextRef="#ctx0" brushRef="#br0" timeOffset="-99462.58">22253 9325 160 0,'-23'-22'443'16,"4"4"-2"-16,2-2 8 0,5 11 12 0,3 3-3 0,4 2-27 16,0 3-34-16,0 1-42 0,5 0-34 0,2 11-56 15,3 0-95-15,5 3-127 0,12 8-149 16,0-3-174-16,4 5-388 0,4 0-724 0,12 6 320 16</inkml:trace>
  <inkml:trace contextRef="#ctx0" brushRef="#br0" timeOffset="-98846.99">22823 9832 73 0,'4'6'546'16,"-2"-1"25"-16,-4-1 33 0,4-2 10 0,-2-2-8 15,0 0-14-15,0 0-40 0,2-12-29 0,-2 6-40 16,4-4-38-16,1-2-33 0,0-5-30 0,1 2-25 16,1-3-27-16,4-6-32 0,-2-3-19 0,2 1-32 15,1-4-26-15,-1-3-165 0,0-1-56 0,0-15 0 16,2 2 0-16,1 0 0 0,-5 12 0 0,0 2 0 15,-5 0 0-15,4 3 0 0,-6 9 0 0,1 3 0 16,-2 7 0-16,2 3 0 0,-1 4 0 0,-2 4 0 16,0 0 0-16,0 0 0 0,-5 18 0 0,1 0 0 15,2 10 0-15,-6-2 0 0,3 4 0 0,-3 3 0 16,2 3 0-16,-3 10 0 0,5-11 0 0,0 1 0 16,4-2 0-16,0 0 0 0,6 0 0 0,-3-3 0 15,5-4 0-15,1-1 0 0,1 0 0 0,4-4 0 16,3-2 0-16,-3-5 0 0,3-3 0 0,3-6 0 15,-1-2 0-15,0 0 0 0,2-3 0 0,0-3 0 16,-4-4 0-16,2 1 0 0,-2-2 0 0,-7-3 0 16,3-1 0-16,-3-3 0 0,-1-4 0 0,-3 1 0 15,-2-2 0-15,-3 0 0 0,1-5 0 0,-2 4 0 16,-2 5 0-16,1 0 0 0,-1 3 0 0,0 6 0 0,0-3 0 16,-1 6 0-16,-1 1 0 0,4 2 0 15,0 0 0-15,-12 12 0 0,9-1 0 0,-1 5 0 16,2-1 0-16,-1 1 0 0,3 2 0 0,0 1 0 0,5-1 0 15,-1-2 0-15,4 0 0 0,1 0 0 0,-2-7 0 16,6 2 0-16,1-1 0 0,-2-5 0 16,6-1 0-16,-6-4 0 0,6 0 0 0,-4 0 0 15,0-3 0-15,3-1 0 0,-2-4 0 0,1 0 0 0,-1-3 0 16,-2 0 0-16,0-2 0 0,-1-4 0 0,0 0 0 16,-1 3 0-16,1 1 0 0,-3 0 0 0,1 4 0 15,-4 2 0-15,0-2 0 0,-3 4 0 0,1 2 0 16,0 0 0-16,2 2 0 0,-6 1 0 0,0 0 0 15,13 8 0-15,-6-1 0 0,-1 1 0 0,0 2 0 16,-1 0 0-16,3 0 0 0,2 2 0 0,2 2 0 16,-3 0 0-16,1-8 0 0,0 4 0 0,-2-2 0 15,0-1 0-15,2-2-134 0,-3-3-420 0,1-3-94 16,-8 1-495-16,9-4-1237 0,-9 4 547 0</inkml:trace>
  <inkml:trace contextRef="#ctx0" brushRef="#br0" timeOffset="-98697.33">23273 9390 5 0,'-27'-14'510'0,"3"-1"-4"0,10 6 11 15,-1 0 16-15,4 2-13 0,6 2-34 0,-1-4-47 16,6 5-40-16,6 2-40 0,-1 1-60 0,11-1-83 16,3 0-121-16,13 5-160 0,1 0-159 0,4 4-184 15,5 1-291-15,8 1-755 0,-14-2 334 0</inkml:trace>
  <inkml:trace contextRef="#ctx0" brushRef="#br0" timeOffset="-98147.11">23979 9611 242 0,'0'-7'506'0,"-2"2"32"15,2-7 22-15,0 1 5 0,0-2-20 0,0 2-9 16,-3 1-28-16,0-1-20 0,-1 2-28 0,2 0-22 0,-3 4-36 15,1-2-33-15,-2 2-31 0,0 1-31 0,1 3-22 16,5 1-23-16,-13 2-24 0,3 5-18 16,0 0-22-16,3 3-17 0,2 0-176 0,-1 7-5 0,2 0 0 15,-1 1 0-15,4 1 0 0,2 1 0 0,5 3 0 16,1 4 0-16,3-3 0 0,0-2 0 0,3 1 0 16,-1-1 0-16,-2-4 0 0,0 0 0 0,-1-2 0 15,-1 1 0-15,-1-3 0 0,-2-3 0 0,-1-1 0 16,-3 0 0-16,-2-3 0 0,-1-1 0 0,-2-1 0 15,-3-2 0-15,-3 1 0 0,0-3 0 0,0-2 0 16,-2 1 0-16,2-4 0 0,1 1 0 0,1-1 0 16,3-2 0-16,0 1 0 0,3 0 0 0,0-3 0 15,6 0 0-15,0-3 0 0,2 2 0 0,7-4 0 16,0 1 0-16,5-1 0 0,4-1 0 0,3 0 0 0,3-1 0 16,-1 1 0-16,-1 0 0 0,-1 2 0 15,1-1 0-15,-3 0 0 0,1-1 0 0,-6 2 0 16,-3 1 0-16,3 0 0 0,-5-5 0 0,-3 7 0 15,-1-2 0-15,-4-1 0 0,-1 2 0 0,0 0 0 0,-4 0 0 16,-3 3 0-16,2 2 0 0,-4 1 0 0,-3 2 0 16,-4 2 0-16,1 3 0 0,-7 5 0 0,0 1 0 15,2 3 0-15,-3 5 0 0,1 4 0 0,4 0 0 16,1 2 0-16,7-4 0 0,2 0 0 0,4 2 0 16,4-2 0-16,3 5 0 0,2-7 0 0,4-2 0 15,9 2 0-15,0-1 0 0,-1-8 0 0,5 2 0 16,-6-6 0-16,7-2 0 0,-4-4 0 0,-1-1 0 15,-6-2 0-15,4-5 0 0,-6 0-104 0,0-1-564 16,-3-1-569-16,4-2-1340 0,-6-1 594 0</inkml:trace>
  <inkml:trace contextRef="#ctx0" brushRef="#br0" timeOffset="-97347.2">24581 9651 219 0,'4'-1'352'0,"-1"-2"17"0,2 0 22 15,-2 0 39-15,-3 3 33 0,0 0 28 0,1-5-3 0,-1 5-8 16,0 0-13-16,0 0-15 0,0 0 0 15,-15 3 0-15,9 2-4 0,-6 2-8 0,1 0-20 16,-5 5-16-16,1 0-26 0,2 2-29 0,-1 1-103 16,1 0-246-16,3 2 0 0,-3-1 0 0,8 1 0 0,-3-1 0 15,7 2 0-15,2-2 0 0,3-3 0 16,5 1 0-16,1-3 0 0,6 1 0 0,0-3 0 16,5-4 0-16,2-3 0 0,8-1 0 0,0-4 0 15,-1-2 0-15,1-4 0 0,-1 0 0 0,-3-7 0 0,-3 1 0 16,-2-4 0-16,0-3 0 0,-1-2 0 15,-3-5 0-15,0-3 0 0,0-14 0 0,-2 0 0 16,0-2 0-16,-3 0 0 0,-3 2 0 0,-1 16 0 0,-5-1 0 16,0 3 0-16,-2 9 0 0,-2 3 0 0,0 4 0 15,0 4 0-15,-1 1 0 0,1 3 0 0,-4 4 0 16,4 0 0-16,-10 8 0 0,5 3 0 0,-3 6 0 16,-1 9 0-16,-1 6 0 0,1 0 0 0,1 3 0 15,-2 0 0-15,1 10 0 0,4-13 0 0,3 3 0 16,0-2 0-16,2 0 0 0,0-3 0 0,5-2 0 15,3-3 0-15,-3-6 0 0,5-1 0 0,-2-2 0 16,1-7 0-16,2-2 0 0,1-1 0 0,2-3 0 16,-4-3 0-16,3-1 0 0,0-1 0 0,-3-5 0 15,5-2 0-15,-2-1 0 0,-1-6 0 0,2 2 0 16,-4-1 0-16,0-1 0 0,-1 3 0 0,-1 1 0 16,-2 2 0-16,-1 2 0 0,0 2 0 0,-1 1 0 15,-3 0 0-15,2 3 0 0,-3 2 0 0,0 0 0 16,0 0 0-16,9 8 0 0,-6 0 0 0,-1 1 0 15,-2 1 0-15,4 3 0 0,-3-4 0 0,6 7 0 16,-1-2 0-16,-1-2 0 0,3-1 0 0,3 1 0 16,-2-3 0-16,3-1 0 0,-2-2 0 0,0-1 0 0,4-2 0 15,-2 1 0-15,2-4 0 0,0 0 0 0,3-1 0 16,-6-2 0-16,1-1 0 0,0 0 0 0,2-2 0 16,1-1 0-16,1-2 0 0,-6 3 0 15,7-2 0-15,-4-2 0 0,2 1 0 0,0 0 0 0,1 0 0 16,-6 3 0-16,3-5 0 0,1 1 0 0,-4 1 0 15,0 0 0-15,0 1 0 0,-3-1 0 0,-3 0 0 16,1 0 0-16,-1 1 0 0,-1 0 0 0,1 1 0 16,-4 1 0-16,0-1 0 0,-4 2 0 0,1 0 0 15,0 4 0-15,3 1 0 0,-13-1 0 0,3 4 0 16,-3 2 0-16,3 3 0 0,0 4 0 0,-3 4 0 16,5 1 0-16,-4 8 0 0,1 1 0 0,4 2 0 15,3 3 0-15,-3 0 0 0,1 5 0 0,6-1 0 16,3-3 0-16,-3 0 0 0,3-3 0 0,-1 0 0 15,-1-1 0-15,0-4 0 0,-1-5 0 0,0-2 0 16,0 0 0-16,-2-5 0 0,-2-1 0 0,0-2 0 16,0-1 0-16,-1-3 0 0,-3-1 0 0,2-3 0 15,-3-1 0-15,-1-1 0 0,-2-5 0 0,-3 0-199 0,2-5-528 16,-3-1-485-16,-2-4-1311 0,0-5 581 0</inkml:trace>
  <inkml:trace contextRef="#ctx0" brushRef="#br0" timeOffset="-97164.14">24850 9550 4438 0,'-11'-15'292'0,"-2"-2"-45"0,4 3 55 0,4 3 56 0,1 2 7 16,2-2-4-16,0 3-40 0,6-3-59 0,1 4-38 16,3-4-30-16,3 6-12 0,7-5-23 0,10 4-25 15,3-1-58-15,5 1-75 0,0-1-92 0,1 4-121 16,16-7-149-16,-13 7-142 0,11-2-170 0,3 1-340 15,-16 4-1098-15,13-4 487 0</inkml:trace>
  <inkml:trace contextRef="#ctx0" brushRef="#br0" timeOffset="-97014.2">25837 9456 470 0,'5'2'478'0,"1"1"-5"16,-2-1 2-16,1 0 8 0,-5-2 16 0,4 3 1 15,-4-3-38-15,1 4-42 0,-1-4-42 0,-1 4-35 16,1-4-69-16,-1 8-58 0,0-2-73 0,-2 0-87 15,-3 4-98-15,1 1-107 0,-4 3-111 0,-12 4-113 16,3 2-435-16,-3-2-875 0,-5 4 387 0</inkml:trace>
  <inkml:trace contextRef="#ctx0" brushRef="#br0" timeOffset="-96746.97">23834 10315 443 0,'-53'4'618'16,"18"0"24"-16,6-2 25 0,7 1 12 0,1-2-2 15,4 1-20-15,4 0-20 0,0-1-51 0,5-1-41 0,6 1-42 16,2-1-35-16,0 0-35 0,0 0-42 0,29-2-146 16,1-1-245-16,8 2 0 0,14-4 0 0,3 2 0 15,-1 1 0-15,5-1 0 0,-2-2 0 16,3 2 0-16,0 2 0 0,-2 0 0 0,-4-4 0 0,-15 3 0 15,-3-1 0-15,-3 0 0 0,-6-2 0 0,-7 3 0 16,-4-2 0-16,-5 0-124 0,-2 0-302 16,-6 1-33-16,-3 1-42 0,0 2-36 0,-15-4-29 0,-3 1-364 15,-4 3-1007-15,-7-2 445 0</inkml:trace>
  <inkml:trace contextRef="#ctx0" brushRef="#br0" timeOffset="-96580.36">23878 10379 39 0,'-35'13'341'0,"7"-2"27"16,0-3 22-16,11-1 30 0,-2 0 39 0,5 0 27 15,3-3 6-15,2 0 7 0,4 0 5 0,2-1-4 16,2-1-16-16,1-2-21 0,0 0-34 0,11 4-42 16,7-4-32-16,0-2-34 0,10 1-33 0,4 0-29 15,4-1-31-15,2 1-50 0,2-1-54 0,12-2-62 16,-13 1-83-16,13-2-88 0,-16 1-90 0,-2-3-106 16,1 0-97-16,-1 3-109 0,-7-4-99 0,-7 2-377 15,0 2-1068-15,-4 1 472 0</inkml:trace>
  <inkml:trace contextRef="#ctx0" brushRef="#br0" timeOffset="-96445.54">24535 10438 123 0,'5'2'508'15,"-1"2"37"-15,-2-1 41 0,-4 0 19 16,2-3 13-16,3 5-16 0,-1-3-47 0,-2-2-45 16,1 5-64-16,-1-5-56 0,-1 4-95 0,1-4-134 0,0 0-209 15,0 0-248-15,0 0-638 0,0 0-1011 0,0 0 448 16</inkml:trace>
  <inkml:trace contextRef="#ctx0" brushRef="#br0" timeOffset="-88064.07">13907 12740 98 0,'-4'1'163'0,"4"-1"-15"0,0 0-28 0,0 0-36 15,28 6-46-15,2-3-70 0,1-3-72 0,10 4-112 16,22-4 50-16</inkml:trace>
  <inkml:trace contextRef="#ctx0" brushRef="#br0" timeOffset="-70145.7">17824 16218 112 0,'-5'-1'423'0,"1"-1"6"0,4 2 3 16,-4-3-4-16,4 3-5 0,0 0 0 0,0 0-2 16,0 0-15-16,0 0-16 0,-4 6-13 0,4-6-15 15,0 0-16-15,10 8-14 0,-5-5-16 0,1-1-21 16,0 2-24-16,2-2-23 0,4 2-18 0,5 2-20 15,5-1-17-15,8 1-26 0,5-2-10 0,2 0-17 16,15 2-12-16,1-3-21 0,-2 1-4 0,4-3-9 16,2-2-12-16,-6 1-12 0,-13-3-8 0,15 0-48 15,-17 0-14-15,0-1 0 0,1-2 0 0,-2 0 0 16,-4 3 0-16,-4-4 0 0,-9 5 0 0,-4 0 0 16,0-1 0-16,-5 2 0 0,-2 1 0 0,-1-1 0 15,-6 1 0-15,8 2 0 0,-8-2 0 0,0 0 0 16,-14 7 0-16,2-1 0 0,1-2 0 0,-5 3 0 15,-3 1 0-15,1 0 0 0,0 0 0 0,2 2 0 16,-2-5 0-16,-1 2 0 0,1 1 0 0,1-4 0 16,-1 3 0-16,-1-2 0 0,2-2 0 0,-2 0 0 15,1 0 0-15,0-1 0 0,-1-1 0 0,1-1 0 16,-1 1 0-16,1-3 0 0,6 0 0 0,-4 2 0 16,6-3 0-16,-2 3 0 0,4-3 0 0,1 2 0 15,1-2 0-15,3 0 0 0,3 3 0 0,0-8 0 16,7 5 0-16,7-1 0 0,4-3 0 0,10 2 0 15,4 0 0-15,6-1 0 0,13 0 0 0,3 3 0 16,-3 0 0-16,5-1 0 0,0 3 0 0,1 1 0 16,-4 0 0-16,-2 1 0 0,-14-1 0 0,4 3 0 15,-6-2 0-15,-6 2 0 0,-7-3 0 0,-4 0 0 16,-5 1 0-16,-2-2 0 0,-8 1 0 0,-1-1 0 16,-2 1 0-16,-15-4 0 0,-3 0 0 0,-11 0 0 15,-7-2 0-15,-15 0 0 0,-4 1 0 0,-5-1 0 16,-4 0 0-16,-4 6 0 0,2-1 0 0,-24-2 0 15,25 2 0-15,0 3 0 0,3-2 0 0,5 0 0 16,17 2 0-16,6-2 0 0,4-1 0 0,11 1 0 16,8 1 0-16,7 0 0 0,3 2 0 0,1-3 0 15,28 4 0-15,10-1 0 0,22 4 0 0,32 1 0 16,1-1 0-16,-25-1 0 0,31-1 0 0,-1 3 0 16,-6-1 0-16,-2-3 0 0,-25-1 0 0,-3 3 0 15,-2-2 0-15,-2-2 0 0,-17 1 0 0,-6-2 0 16,-6-1 0-16,-10 0 0 0,-5 1 0 0,-8-1 0 15,-2 0 0-15,-4 0-31 0,0 0-531 0,-27-2-93 16,-10 3-503-16,-20-1-1253 0,-5 3 554 0</inkml:trace>
  <inkml:trace contextRef="#ctx0" brushRef="#br0" timeOffset="-68947.42">11873 16998 152 0,'-2'-2'393'0,"-2"-3"4"0,4 5-10 0,0-4-12 16,0 4-21-16,0 0-10 0,0 0-7 0,0 0-18 16,6 14-9-16,-2-4-22 0,1 1-14 0,4 5-14 15,-2 3-28-15,3-1-5 0,-1 7-14 0,1-1-20 16,4 0-15-16,-2-1-33 0,4 3-19 0,1-6-11 16,2 0-4-16,-1-2-13 0,6-2-9 0,1-3-2 15,0-3-9-15,3-1-6 0,0-7-3 0,4 0-5 16,5-4 2-16,-2-1 1 0,-1-3-1 0,1-2-6 15,2-6 5-15,1 0 2 0,-2 1 5 0,-3-3-5 16,3 0-6-16,-4-2-8 0,0 2 2 0,-1 0-2 16,-2 3-2-16,-5-1-3 0,-8 6-1 0,-2 4-7 15,-1-1 5-15,-3 1-11 0,1 2-4 0,-11 2 1 16,13 1 8-16,-13-1 9 0,14 10-3 0,-9-2-9 16,3 1-1-16,2 1-1 0,-4 6-2 0,6-3-8 15,2 2-2-15,-3-4-2 0,1 3 0 16,8-5 4-16,3 5-7 0,3-3-2 0,0-6 5 0,3 2-3 15,0-4 1-15,2-2 0 0,-3-2-3 0,3-3 0 16,1-3 7-16,-3 2 11 0,-2-3 8 16,-1-2-10-16,0 2-1 0,-4-2 8 0,-5 0 4 15,3 3-9-15,-3-1 9 0,1 1-42 0,-3 0 0 16,-2 1 0-16,-2 3 0 0,-2 1 0 0,3-1 0 16,-12 3 0-16,15 2 0 0,-15-2 0 0,14 4 0 15,-7 3 0-15,0 1 0 0,3 0 0 0,-1 2 0 16,7 0 0-16,-1 1 0 0,-1 0 0 0,4 0 0 0,1-1 0 15,7 2 0-15,1-4 0 0,-6-1 0 16,6-3 0-16,2-3 0 0,-2-2 0 0,4-2 0 16,-4 0 0-16,2-4 0 0,-1 1 0 0,1-4 0 15,0 4 0-15,-1-5 0 0,0 1 0 0,2-1 0 16,0 0 0-16,-3-1 0 0,0 1 0 0,2 2 0 16,-11 2 0-16,8 0 0 0,-6 3 0 0,-2 1 0 15,1 1 0-15,-6 1 0 0,1 1 0 0,5 1 0 16,-5 2 0-16,-2 1 0 0,6-1 0 0,-2 3 0 15,2 1 0-15,0-3 0 0,-1 2 0 0,-1-2 0 16,-3-2 0-16,0 1 0 0,0-2 0 0,5-2 0 16,-1 1 0-16,-4 1 0 0,3-2 0 0,-4 0 0 15,7-2 0-15,-1 0 0 0,-5 1 0 0,0 0 0 16,-2 1 0-16,2-3 0 0,1 2 0 0,-5-1 0 16,4-2 0-16,-3 1-244 0,0-5-1081 0,6 1-1435 15,-1 1 635-15</inkml:trace>
  <inkml:trace contextRef="#ctx0" brushRef="#br0" timeOffset="-68814.19">14840 17177 4591 0,'5'2'401'0,"-5"-2"-179"0,5 1 72 15,-5-1 51-15,0 0 24 0,0 0-49 0,0 0-70 16,0 0-57-16,0 0-38 0,0 0-60 0,14-6-100 16,-14 6-133-16,0 0-180 0,0 0-240 0,0 0-478 15,0 0-1123-15,-20 19 497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48:04.154"/>
    </inkml:context>
    <inkml:brush xml:id="br0">
      <inkml:brushProperty name="width" value="0.05292" units="cm"/>
      <inkml:brushProperty name="height" value="0.05292" units="cm"/>
      <inkml:brushProperty name="color" value="#FF0000"/>
    </inkml:brush>
  </inkml:definitions>
  <inkml:trace contextRef="#ctx0" brushRef="#br0">26126 15252 242 0,'-1'-5'422'15,"1"1"14"-15,0 4-19 0,2-7 6 0,-2 4-18 16,0-1-20-16,0 4-27 0,-1-5-23 0,1 5-25 16,0 0-16-16,0 0-13 0,0 0-14 0,0 0-17 15,0 0-18-15,0 0-18 0,10 11-15 0,-4-6-18 16,1 3-21-16,2-1-11 0,2 0-13 0,-1 0-16 16,8 0-12-16,4-3-10 0,6 3-12 0,4-5-3 15,0-3-11-15,0-1-9 0,1-2-2 0,-1-5-9 16,5 2-3-16,-1-4-8 0,0-1-2 0,-2-1-5 0,1-1 4 15,-2-1-9-15,4-4-5 0,-6 1-1 16,-3 2-4-16,0 0-1 0,-2 0-14 0,-7 5 13 16,-3 3-3-16,2 1 0 0,-1 1-5 0,-6 2 0 15,-2 3 10-15,0-1-8 0,1 5 6 0,1 1-8 0,-2 2 4 16,-3-3 0-16,3 5 0 0,-1 0 0 0,2-1-7 16,0 2 3-16,0 0-6 0,7 1 3 15,-2-3 2-15,1 0 1 0,2-2-3 0,1-3 4 16,-1 1-4-16,2-2-8 0,11-4 6 0,-6 1 2 15,3-3-1-15,0-2 0 0,0 0-3 0,-1 0 3 0,-1-3-2 16,2-1 6-16,0-1-15 0,-1-2 9 0,2 0 3 16,0-1-4-16,-1 0 1 0,2 0-1 15,-3 4 3-15,1-1 0 0,-7 6-3 0,-1-1-2 16,2 2 11-16,0 0 6 0,-3 4 1 0,0 1-4 0,-1 0-2 16,2 1 10-16,-2 3-14 0,5 0 5 0,-4-3-7 15,8 5-3-15,3-3 4 0,-2-3 0 0,0 1 3 16,3-2-3-16,2-2-4 0,-3-3-9 0,2 1 21 15,7-2-9-15,-9-1 4 0,2-2-4 16,-4-1-2-16,-1 0-3 0,1-1 8 0,-6-1-5 0,-3 2 4 16,-3-1-14-16,-1 1-12 0,-2-1-15 0,-1-1-49 15,-4 7-60-15,-3-2-74 0,1 3-93 0,-5 1-118 16,-1 4-145-16,0 0-405 0,0 0-1059 0,-21 9 469 16</inkml:trace>
  <inkml:trace contextRef="#ctx0" brushRef="#br0" timeOffset="915.65">25912 16449 61 0,'0'0'397'0,"-10"-1"29"15,4 1-12-15,6 0 13 0,-12-1-18 0,8 0-17 16,4 1-15-16,-9-3-9 0,9 3-10 0,0 0-8 0,-5-2-21 16,5 2-15-16,0 0-23 0,0 0-15 0,12-7-11 15,0 3-13-15,9-1-16 0,10-1-6 0,8-1-14 16,11-2-17-16,9-3-15 0,4 1-14 15,27-4-10-15,-24 7 5 0,24-6-31 0,-3-3-7 16,-22 6-14-16,26-4-15 0,-28 5-5 0,25-5-5 0,-27 6-9 16,-2-1-7-16,-4 1-11 0,-4-2-3 15,-13 2-56-15,-3 4-2 0,-6-1 0 0,1 1 0 16,-14 1 0-16,-3 2 0 0,-3 1 0 0,-3-2 0 16,-2 2 0-16,-5 1 0 0,0 0-122 0,0 0-120 15,0 0-57-15,-41 6-71 0,14 1-76 0,-1 2-75 16,-3 3-94-16,-1-1-315 0,-2 3-1007 0,-16 3 446 0</inkml:trace>
  <inkml:trace contextRef="#ctx0" brushRef="#br0" timeOffset="1166.32">26197 16602 165 0,'-12'-1'459'15,"1"-1"3"-15,4 1 17 0,0-2 10 0,2 1-11 0,5-2-37 16,0 4-27-16,5-10-31 0,7 3-23 15,7 0-24-15,5-2-26 0,11 1-20 0,-1-2-27 16,17-2-20-16,0 1-34 0,4 0-12 0,-1 1-20 16,5-1-19-16,-2 2-15 0,6-1-19 0,-4 0-6 15,1-3-14-15,-8 3-11 0,1-1-9 0,-14 3-4 16,-3 2-16-16,-3 1-4 0,-1-5-6 0,-13 3-4 16,2 0-19-16,-10 2-29 0,1 1-36 0,-6 1-59 15,1-1-70-15,-2 0-72 0,-5 4-88 0,0 0-105 16,0 0-120-16,0 0-368 0,0 0-993 0,-39 5 439 15</inkml:trace>
  <inkml:trace contextRef="#ctx0" brushRef="#br0" timeOffset="2319.38">26394 17297 76 0,'0'0'388'0,"0"0"15"0,0 0-18 15,-2 4 6-15,2-4-16 0,0 3-9 0,0-3-18 16,2 4 1-16,-2-4-4 0,5 5-10 0,-1-4-15 16,1 0-24-16,-5-1-25 0,14 0-14 0,-5-1-27 15,4 0-18-15,2-1-26 0,6-1-15 0,-1 0-14 16,10-1-18-16,-2-3-14 0,2 1-12 0,7-4-14 15,-1 2-10-15,1-4-8 0,11-5-5 0,-11 5-9 16,-2-2-3-16,12-6-7 0,-14 5-12 0,0-3-3 16,1 3-2-16,-3-3-3 0,2 7-3 0,-5-1-1 15,-2 1 2-15,-8 4-2 0,0 4 14 0,-7-2 2 16,8 1 3-16,-6 3 0 0,0 2 3 0,0 2-3 16,-3 1-6-16,0 0 5 0,0 0 1 0,-1 2-12 15,2 1-10-15,1-1-1 0,1 1-8 0,2 2 7 16,2 0-5-16,2-1 3 0,0-4-6 0,7 2-2 15,-4-4 3-15,6 2-2 0,0-4-5 0,3 0 1 16,-1-4-6-16,-2-2 3 0,6 1-8 0,-2-2 5 16,-4-1-1-16,2-2 6 0,-2-3-3 15,1 0 17-15,-4 0 1 0,5 0 7 0,-3-6 2 0,1-2-4 16,-2 3 0-16,2 3 1 0,-1 0 12 0,-10 5-34 16,2-1-13-16,-4 5 0 0,2 1 0 0,-3 0 0 15,-4 0 0-15,2 6 0 0,-1 2 0 0,0-2 0 16,-1 0 0-16,0 5 0 0,0-4 0 0,-1 3 0 15,4-2 0-15,-2 3 0 0,7 1 0 0,-5-3 0 16,6 0 0-16,-1 1 0 0,4-2 0 0,6-1 0 16,1-2 0-16,2-3 0 0,1-1 0 0,-1-1 0 15,5-3 0-15,2 3 0 0,-1-4 0 16,11-9 0-16,2 3 0 0,-18 3 0 0,4 0 0 0,-3-3 0 16,-1 1 0-16,-1 0 0 0,-4 5 0 15,-7 0 0-15,-1 4 0 0,-1-2 0 0,-8 3 0 0,-2 0 0 16,2 3-258-16,-5 1-148 0,-5 0-103 0,0 0-108 15,0 0-451-15,-3 18-1155 0,-4-9 512 0</inkml:trace>
  <inkml:trace contextRef="#ctx0" brushRef="#br0" timeOffset="3016.51">29832 17256 284 0,'6'0'289'0,"-3"-1"-3"0,3-1-1 0,-6 2-10 16,0 0 0-16,5-5 1 0,-5 5-8 0,0 0-4 15,7-3-11-15,-7 3-10 0,0 0-9 0,0 0-9 16,0 0-8-16,0 0-8 0,-19 7-1 0,8-1-11 16,-5 3-1-16,-3 1-2 0,-5 5-3 0,-6 1-6 15,-1-1-5-15,-6 2-8 0,-11 6-7 0,-3 1-8 16,-1-2-16-16,-3-1-10 0,0 3-5 0,2-7-17 15,4 2-8-15,11-4-4 0,2-1-8 0,4 0 7 16,-1-3-14-16,5 1-3 0,4 2-12 0,-2-6-6 16,9 1-6-16,6-5-12 0,-2 0-13 0,5 2-23 15,3 0-41-15,0-2-48 0,3-2-48 0,2-2-69 16,0 0-61-16,11 3-68 0,-11-3-78 0,28-7-84 16,-11 4-363-16,10-4-922 0,2 0 408 0</inkml:trace>
  <inkml:trace contextRef="#ctx0" brushRef="#br0" timeOffset="3282.66">29996 17387 35 0,'0'0'389'0,"0"0"24"16,0 0 33-16,0 0 8 0,-23 8-12 0,10 0-21 15,-4-2-25-15,-5 1-22 0,-5 3-14 0,-1 3-13 16,0 0-29-16,-1 0-20 0,-4 2-22 0,-2-2-30 0,-1 2-20 15,-11 4-24-15,-3 3-18 0,3-4-17 16,-3 1-22-16,0 0-11 0,-1-1-11 0,0 1-13 16,4-3-12-16,12-2-10 0,-3-2-11 0,-11 2-10 15,17-4-5-15,0-1-4 0,4 0-6 0,7-4-4 16,5 3-9-16,2-7-4 0,5 0-20 0,0 2-24 16,0-2-52-16,9-1-65 0,0 0-69 0,0 0-84 15,0 0-89-15,26-19-116 0,-4 3-454 0,8-1-1015 16,2 3 450-16</inkml:trace>
  <inkml:trace contextRef="#ctx0" brushRef="#br0" timeOffset="3432.74">29881 17678 3954 0,'0'0'294'0,"0"0"-77"16,0 0-51-16,-16 1 59 0,5-1 62 0,11 0 10 15,-22-7-38-15,5 3-59 0,6 2-39 0,-3-1-22 16,1 3-65-16,-1 2-85 0,1-4-149 0,-1 4-190 15,1-4-609-15,13 2-1039 0,-25 4 460 16</inkml:trace>
  <inkml:trace contextRef="#ctx0" brushRef="#br0" timeOffset="6799.41">23065 4439 3298 0,'-8'-8'252'0,"4"6"-103"0,4 2-58 16,-5-4 32-16,4 1 56 0,1 3 0 16,-1-6-6-16,1 6-14 0,-1-4-26 0,1 4-10 15,0 0-18-15,0 0-11 0,0 0-7 0,0 0-1 16,0 0-1-16,0 0 2 0,0 0 13 0,11 13 1 0,-9-8 2 16,1 1-2-16,1 0 4 0,0 4-4 15,1 1-4-15,-1-1 3 0,1 1-7 0,-1 1-2 16,-1-1-5-16,1 1-4 0,-1-2-1 0,1-1-5 15,1 1 1-15,-1-2 2 0,1 1-4 0,-2-4-4 0,3-1 9 16,0 0-2-16,3 1 14 0,1-4 12 0,3-2 17 16,6-3-14-16,9-8-1 0,3 1-1 15,2 0-4-15,-1-4-12 0,18-8-4 0,-3 0-18 16,4-3-33-16,-2-3-34 0,1 2 0 0,1-5 0 0,0-3 0 16,-6 5 0-16,3-1 0 0,-2 2 0 0,-14 8 0 15,-1 4 0-15,-3-3 0 0,-4 4 0 0,-6 8 0 16,-4-3 0-16,-2 4 0 0,-3 0 0 0,-1 1 0 15,0 4 0-15,-5-1 0 0,3-2 0 0,-2 4 0 16,-1-2 0-16,-3 3 0 0,4-4 0 0,-4 4 0 16,3-2 0-16,-3 2 0 0,0 0 0 0,4-2 0 15,-4 2 0-15,0 0 0 0,0 0 0 0,0 0 0 16,0 0 0-16,13 3 0 0,-13-3 0 0,5 3 0 16,-4-1 0-16,-1-2 0 0,8 2 0 0,-8-2-8 15,5 2-255-15,-1-1-86 0,-4-1-104 0,2 2-127 16,1 1-510-16,1-1-1180 0,-3 0 521 0</inkml:trace>
  <inkml:trace contextRef="#ctx0" brushRef="#br0" timeOffset="8149.55">22349 6069 169 0,'-4'-4'336'16,"4"4"-6"-16,0-4-12 0,0 4-9 0,0 0-26 0,0-4-22 16,0 4-18-16,0 0-29 0,0 0-5 0,0-5-14 15,0 5-7-15,0 0-16 0,0 0 2 0,0 0-5 16,0 0-4-16,0 0 0 0,0 0-8 15,0 0-6-15,0 0-15 0,0 0 0 0,0 0-3 0,0 0-5 16,11 8-4-16,-11-4-2 0,0-4-9 0,2 6 1 16,2-1-4-16,-1-2 3 0,-2 2-3 0,1 0-1 15,1 2-5-15,-3-1-5 0,4 2-6 0,-2 1-4 16,0 3-3-16,-2-4-4 0,2 3-7 0,-1-3-2 16,2 3-10-16,-2 0-5 0,1-1-2 0,-1-2-6 15,1 4-2-15,0-2-5 0,0 0-3 0,1 0-7 16,1 0-1-16,1 1-2 0,-4-5 7 0,3 1-15 15,1 0 1-15,-2-3 3 0,0 2 4 0,3-1 5 16,-1-2 5-16,1-1 3 0,0 2-3 0,-1-3 11 16,3 1-1-16,-3-1-7 0,3-1 6 0,-8 0 0 15,15-3-8-15,-10 3 2 0,2-2-2 0,0 1-3 16,1-1 0-16,-3-1-13 0,-1 1 6 0,5-1 1 16,-3 0-5-16,-2-2-5 0,1 3-3 0,3-1 5 15,-2-2-8-15,-2 0 4 0,3 0 1 0,-5 3 6 16,2-1 1-16,1-2 1 0,-2 1 4 0,-2 0 8 15,-1 4-1-15,0-3 4 0,4-2-6 0,-4 5-1 16,0 0-10-16,0 0-3 0,-7-3 1 0,7 3-13 16,0 0-12-16,-7 0 0 0,7 0 0 0,0 0 0 15,0 0 0-15,0 0-31 0,-12 2-48 0,12-2-41 16,0 0-40-16,-7 2-41 0,7-2-41 0,-3 3-50 16,3-3-39-16,0 0-35 0,0 0-41 0,0 0-45 15,0 0-46-15,0 0-338 0,0 0-904 0,0 0 400 16</inkml:trace>
  <inkml:trace contextRef="#ctx0" brushRef="#br0" timeOffset="9884.32">22416 5971 269 0,'0'0'322'0,"0"0"-16"0,0 0-19 15,-9-1-24-15,9 1-15 0,0 0-3 0,-3 5-6 16,3-5-9-16,4 6 4 0,-4-1-3 0,1 1-1 15,2-1 2-15,-2 2-4 0,3 2-8 0,-1-2-4 16,-1 2-4-16,-1 3 3 0,3 6-4 0,-2-1-4 16,3-1-10-16,-4-1-7 0,3 2-5 0,-3-1-17 15,0 0-9-15,-1 1-5 0,1-4-13 0,3 0-10 16,-6-1-5-16,4-2-3 0,-2 1-4 0,2 0 2 16,-1-5-6-16,-1 0 2 0,4 1 12 0,0-5 12 15,0 2 16-15,4-4-3 0,3-1 4 0,5-3-6 16,3-5-18-16,13-2-3 0,-1-5-11 0,2-3-96 15,16-6-24-15,2-2 0 0,1-4 0 0,6 0 0 16,22-11 0-16,-21 15 0 0,-4 1 0 0,5-3 0 16,27-7 0-16,-33 13 0 0,-1 2 0 0,-3 4 0 15,1 1 0-15,-15 6 0 0,1 1 0 0,-1 1 0 16,-7-1 0-16,2 5 0 0,-9-1 0 0,-2 2 0 16,-7-3 0-16,-4 4 0 0,1-2 0 0,-5 3 0 15,3 0 0-15,-3 0 0 0,0-1 0 0,-5 2 0 16,5-1 0-16,-5 1 0 0,7-2 0 0,-7 2 0 15,0 0 0-15,0 0 0 0,0 0 0 0,0 0 0 16,0 0 0-16,0 0 0 0,0 0 0 0,0 0 0 0,0 0 0 16,0 0 0-16,0 0 0 0,0 0 0 0,0 0 0 15,0 0 0-15,0 0-88 0,-12 8-407 16,7-3-91-16,0 0-112 0,0-1-356 0,-3-1-1143 16,-5 4 506-16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48:27.93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definitions>
  <inkml:trace contextRef="#ctx0" brushRef="#br0">10103 3475 3590 0,'-3'-6'198'16,"0"0"-128"-16,-2-1-35 0,2 0 37 0,-2 3 49 15,3-2 25-15,-1 2 24 0,2 1-8 0,1 3-17 16,-4-5-9-16,3 2-9 0,1 3-20 0,0 0-10 16,0 0-9-16,0 0 6 0,0 0-4 0,0 0 0 15,0 0 0-15,19 6-3 0,-13-3 12 0,1 2 2 16,3-1 8-16,1 0-1 0,1 2-4 0,2-2-9 15,-4 0-4-15,7 1 0 0,-2-3-4 0,5 2-8 16,1-1-11-16,7-2 15 0,0-1-6 16,2-1-4-16,0-2-12 0,1-2 3 0,1 1-3 0,0-3-2 15,0-1-6-15,0-1-5 0,-3-1 6 0,3-1-7 16,-1-2 1-16,1 0 5 0,-4-3-5 0,0 1-5 16,-4 0-6-16,2 3 5 0,-7 3-4 0,-2 1-4 15,-1 1-2-15,-2 4-5 0,-1-1-6 0,0 2-1 16,-3 2-5-16,3 2-10 0,0 1 0 0,-3 1 10 15,3 1-3-15,1 7 2 0,0-1 4 0,-3 2 7 16,3 0-11-16,2 2-5 0,-1 0 2 0,2-3-5 16,-2 2 7-16,9 1-7 0,2-2 3 0,-2-1-1 15,0-2 4-15,2-3-18 0,2-2 13 0,0-4-2 16,2-1 4-16,0-2 9 0,0-2-13 0,-1-2 1 16,3-2 7-16,-3-1-2 0,-1-1 0 0,1-3 1 15,-4 2-12-15,-1-3 10 0,1 0 1 0,-2 0-5 16,-4 1 0-16,-4 1-6 0,3 3 0 0,-2-3 0 15,1 6 0-15,-3-3 0 0,-1 5 0 0,-4-1 0 16,4 1 0-16,-2 3 0 0,2 1 0 0,1 1 0 16,-1 4 0-16,6-1 0 0,-2 1 0 0,2 2 0 15,1 1 0-15,-2-1 0 0,3 0 0 0,-3 0 0 16,2 1 0-16,8-1 0 0,-9-1 0 0,3-2 0 0,0-2 0 16,6 0 0-16,-1 0 0 0,1-2 0 0,1-3 0 15,-1 0 0-15,3-2 0 0,-4-5 0 16,2 2 0-16,1-4 0 0,-2-1 0 0,-1-1 0 0,0 3 0 15,-2-4 0-15,3 0 0 0,-6 2 0 16,4 3 0-16,-7 1 0 0,-3 2 0 0,0 0 0 0,-4 4 0 16,1 2 0-16,0 0 0 0,-2 0 0 0,2 2 0 15,0 1 0-15,5 0 0 0,-3 4 0 16,-1-2 0-16,3 2 0 0,5 0 0 0,-5-1 0 16,4 1 0-16,7 2 0 0,2-4 0 0,0 1 0 0,2-1 0 15,-4-1 0-15,8-3 0 0,-3 0 0 0,4-1 0 16,0-3 0-16,-3 2 0 0,3-2 0 0,0 0 0 15,-3-3 0-15,1 3 0 0,-3-2 0 16,-2-2 0-16,-3 2 0 0,3-1 0 0,-10 3 0 16,8 0 0-16,-9-2 0 0,-3 2 0 0,-2 2 0 0,-2 1 0 15,-1-2 0-15,0 2 0 0,-4 1 0 0,0-1 0 16,-2-2 0-16,-5 3 0 0,13-1 0 0,-13 1 0 16,5 4 0-16,-5-4-237 0,0 0-103 0,4 1-115 15,-4-1-149-15,0 0-489 0,0 0-1184 0,-23 9 525 16</inkml:trace>
  <inkml:trace contextRef="#ctx0" brushRef="#br0" timeOffset="1885.81">2374 3315 257 0,'-5'-3'362'0,"1"0"-10"16,4 3-7-16,0-3-3 0,0 3-13 0,-4-6-12 16,4 6-10-16,0-3-17 0,0 3-20 0,-4-2-19 15,4 2-21-15,0 0-19 0,0 0-23 0,0 0-22 16,0 0-18-16,0 0-5 0,0 0 1 15,4 11-5-15,0-5-9 0,1 2-6 0,3 2-12 0,2-1-13 16,4 2-3-16,4 0-8 0,0 1-9 0,7-3-4 16,1 2 0-16,3-5-1 0,6-1-4 15,1-4-4-15,1 1-4 0,15-6 0 0,-1-4-8 16,2 1-2-16,-1-3-2 0,-12 0-9 0,16-1 5 16,-4-2-4-16,1 0 2 0,-1-1-1 0,-2 2-1 15,1-2-8-15,-14 3 5 0,13-3-3 0,-15 5-5 0,0 4-5 16,-3-3-1-16,-2 6-6 0,-5-1 1 0,-3 3-5 15,6 2-2-15,-5 1 2 0,4 5 0 16,0 0-3-16,-9 1-1 0,6 1 1 0,0 3-1 0,3 1 0 16,0-1 1-16,0-1-1 0,1 1 2 15,0-2-1-15,-1-2 9 0,3 0 4 0,2-4 5 16,2-2-1-16,2 0 5 0,15-2 0 0,-12-2 1 16,-2-3-1-16,4 1 6 0,9-6-3 0,-9 3 4 0,6-8 12 15,-10 1 5-15,3 1-2 0,8-4-1 0,-3-7 7 16,-9 8 5-16,-2-2 6 0,1-4-6 15,-2 4 4-15,0-2-3 0,-2 5-2 0,-1-1-19 16,-4 5 17-16,-5 2-11 0,-2 2-4 0,0 2 13 16,-5 0-27-16,3 0-20 0,-1 3-15 0,-3 2 0 15,7 0 0-15,0 2 0 0,0 2 0 0,-1 0 0 0,1-2 0 16,-1 3 0-16,0 1 0 0,4-1 0 16,-3-1 0-16,2 1 0 0,-4-2-124 0,-3 0-79 15,5-1-75-15,-1 2-111 0,-7-5-133 0,0 0-591 16,2-1-1205-16,-4-2 533 0</inkml:trace>
  <inkml:trace contextRef="#ctx0" brushRef="#br0" timeOffset="4816.04">9035 5105 242 0,'-5'-1'373'0,"-2"0"5"0,2 0 8 0,5 1-8 0,-9-4-12 16,6 2-14-16,-1 0-15 0,4 2-18 0,0 0-15 16,-9-2-17-16,9 2-17 0,-4-1-16 0,4 1-19 15,0 0-16-15,0 0-17 0,0 0-12 0,0 0-9 16,0 0 0-16,0 0-4 0,0 0 0 0,0 0 1 15,25 5 4-15,-4-2 7 0,11-2-1 0,0 1-10 16,22-2 8-16,1 1-3 0,5 0-2 16,32-3 4-16,-27 0-10 0,32-2-8 0,-1 2-4 0,1 1-17 15,-4-4-64-15,-1 3-82 0,5-3 0 0,-5 0 0 16,4 4 0-16,-6-3 0 0,-27 0 0 0,4 1 0 16,-4-2 0-16,-1 0 0 0,-7 0 0 0,-5-1 0 15,-13 2 0-15,-4 1 0 0,0-1 0 0,-14 0 0 16,0 1 0-16,-7 2 0 0,1-1 0 0,-5 1 0 15,-2 0 0-15,1-1 0 0,-1 1 0 0,-2-2 0 16,-4 3 0-16,1-5 0 0,-1 5-182 0,0 0-159 16,-14-2-55-16,5 2-50 0,0 2-43 0,-5-1-48 15,-4 4-430-15,-3 0-1047 0,-1-2 462 0</inkml:trace>
  <inkml:trace contextRef="#ctx0" brushRef="#br0" timeOffset="5299.2">9693 5286 95 0,'-22'3'377'16,"1"-2"11"-16,1 0 18 0,7 1 3 0,-2-2 0 16,3 4-11-16,4-4-23 0,-1 1-23 0,4-1-22 0,5 0-24 15,-10 0-25-15,10 0-21 0,-8 0-20 16,8 0-14-16,0 0-9 0,0 0-10 0,0 0-6 15,0 0-13-15,0 0-1 0,28-5-22 0,-15 3-13 16,6 2-11-16,10-3-6 0,2 0-8 0,-3-2-8 0,7 0-5 16,1 2-4-16,16-3-11 0,0 1-5 15,-2 1-7-15,5 0-4 0,3 3-7 0,-2-3 5 0,-4 1-6 16,5 0-17-16,-4 2-8 0,0-2-12 16,-14 2 9-16,-2 0-2 0,2 3-9 0,-2-4 4 0,-5 2-4 15,-2-1-4-15,-8 0 5 0,-3 1 0 0,-1-2 16 16,-5 4 6-16,-3-4 10 0,0 2-25 0,-3-1-44 15,-1-1 0-15,1 2 0 0,-1 2 0 0,-6-2 0 16,6-3 0-16,-6 3 0 0,0 0 0 0,8-1 0 16,-8 1 0-16,0 0 0 0,0 0 0 0,0 0 0 15,8 0 0-15,-8 0 0 0,0 0 0 0,0 0 0 16,4 2 0-16,-4-2 0 0,0 0 0 0,0 0 0 16,0 0 0-16,0 0 0 0,0 0 0 0,0 0 0 15,0 0 0-15,0 0 0 0,0 0 0 0,0 0 0 16,0 0 0-16,0 0 0 0,0 0 0 0,0 0 0 15,0 0 0-15,0 0 0 0,0 0 0 0,0 0 0 16,0 0-459-16,-10 7-206 0,10-7-514 0,-17 0-1275 16,17 0 564-16</inkml:trace>
  <inkml:trace contextRef="#ctx0" brushRef="#br0" timeOffset="29483.14">8539 3954 202 0,'0'-5'271'0,"0"5"-17"16,1-5-19-16,-1 5-16 0,3-5-18 0,-3 5-15 0,1-2-11 16,-1 2-4-16,4-3-7 0,-4 3-6 15,3-3 2-15,-3 3-11 0,0 0 6 0,1-4-8 0,-1 4-2 16,0 0-3-16,0 0 1 0,0 0-1 16,1-3-8-16,-1 3-7 0,0 0-5 0,0 0-16 15,0 0 6-15,0 0-10 0,0 0-10 0,0 0-7 0,0 0-1 16,0 0-4-16,-13 6-6 0,13-6-2 0,0 0-8 15,-5 2-13-15,5-2 3 0,0 0-12 16,0 0 0-16,0 0-4 0,0 0 0 0,-4 2-7 0,4-2-3 16,0 0 0-16,0 0-10 0,0 0 1 15,0 0-5-15,0 0 3 0,0 0 0 0,-2 2-10 0,2-2-11 16,0 0 12-16,0 0-2 0,1 7-1 0,-1-7 0 16,0 6 3-16,1-3-1 0,-1-3-2 0,0 4-1 15,0 0 1-15,0-1-2 0,2 2 4 16,-2-1-5-16,1-1-2 0,-1 2-2 0,1-1 14 0,2-1-19 15,-2 1 6-15,0 1 4 0,2-1 2 0,1 0-4 16,0 2 5-16,-2-2-5 0,3 2 9 0,0-2-6 16,1 0 8-16,0 0 8 0,5-2 3 0,1 1 7 15,3-2 5-15,3-2 8 0,5-2 0 16,9-3 10-16,4-4 11 0,12-5 1 0,6-4 5 0,-3-3 3 16,31-14 7-16,-25 16-3 0,32-15 14 0,-6 2 4 15,-26 7-1-15,5 2-16 0,19-9 10 0,-26 11 6 16,-1 3-6-16,-4 0 0 0,-14 6 0 0,-2 1 7 15,0 2-1-15,-4-1-1 0,-3 1-3 0,-8 4 4 16,-2 0-1-16,-6 2-2 0,2 0-4 0,-7 0-4 16,2 2-6-16,-3 1-1 0,-1-1-5 0,2 1-13 15,-6 1-7-15,0 0-3 0,9-1-17 0,-9 1-8 16,0 0-19-16,10 1-32 0,-6 0-44 0,-4-1-69 16,7 4-95-16,-2-3-121 0,-5-1-150 0,4 4-597 15,-4-4-1195-15,9 2 529 0</inkml:trace>
  <inkml:trace contextRef="#ctx0" brushRef="#br1" timeOffset="42567.32">17412 5082 3511 0,'0'-5'284'16,"0"-1"-124"-16,0 2-56 0,-2-3 37 0,2 1 45 15,-1 2 42-15,-2-1 9 0,2 0-3 0,1 5-22 16,-3-6-4-16,3 3-9 0,0 3-23 0,-1-6-22 16,1 6-17-16,0 0-11 0,0 0 3 0,0 0 4 15,2 13-14-15,1-6-3 0,2 0-3 0,1 2-15 16,3 5-1-16,2-1 0 0,1 2-9 0,2-4-11 16,2 0 9-16,-1 0-5 0,4-5-7 0,2 2 5 15,-1 0-6-15,7-5 6 0,-5 1-6 16,5-1 1-16,-1-3 6 0,4 0-3 0,-1-3-26 0,-7-4-51 15,7 1 0-15,2-5 0 0,-3-1 0 0,1-1 0 16,0-1 0-16,-4-1 0 0,2 1 0 0,0-1 0 16,-3 0 0-16,3 3 0 0,-9 2 0 0,0 2 0 15,-2 0 0-15,-3 3 0 0,-1 3 0 0,0-1 0 0,-1 3 0 16,1 2 0-16,1 0 0 0,-4 2 0 16,3 0 0-16,-1 4 0 0,-1 1 0 0,7 1 0 15,-3-1 0-15,3 1 0 0,-3 3 0 0,2-6 0 16,1 2 0-16,1-2 0 0,1 0 0 0,0-1 0 0,-1-3 0 15,1 1 0-15,3-2 0 0,-3-1 0 0,2-4 0 16,-5 0 0-16,3 0 0 0,-6 0 0 16,4-3 0-16,-1-2 0 0,-4 0 0 0,6-2 0 0,1-2 0 15,-2 1 0-15,0 0 0 0,0 0 0 0,-3 1 0 16,-5 2 0-16,0 2 0 0,5 0 0 0,-5 3 0 16,4 0 0-16,-2 1 0 0,0 2 0 0,1 1 0 15,1 1 0-15,-1 1 0 0,2 3 0 0,0 0 0 16,4 1 0-16,-3 0 0 0,4 1 0 0,-1 0 0 15,-3 0 0-15,6 1 0 0,-3-2 0 0,2-3 0 16,-1 1 0-16,2-1 0 0,0-1 0 0,0-1 0 16,-1-3 0-16,2 1 0 0,-2-3 0 0,1-1 0 15,6-3 0-15,-8 0 0 0,6-3 0 0,-5 2 0 16,5-5 0-16,2-2 0 0,-1 3 0 0,3 1 0 16,-2-1 0-16,-4 1 0 0,-3 5 0 0,1 0 0 15,-3 3 0-15,1 2 0 0,1 1 0 0,-2 4 0 16,3 1 0-16,-6 0 0 0,9 6 0 0,-6-2 0 15,0 0 0-15,1 1 0 0,7 1 0 0,-3 2 0 16,2-1 0-16,2-1 0 0,-8-4 0 0,9 1 0 16,3 0 0-16,0 0 0 0,-2-3 0 0,3-1 0 15,0-3 0-15,1-2 0 0,-2-2 0 0,1 2 0 16,-1-3 0-16,-3-2 0 0,1-1 0 0,-2-1 0 16,2 0 0-16,-12-1 0 0,2 2 0 0,-1-3 0 0,1 1 0 15,-3-1 0-15,-1 0 0 0,-4 4 0 0,0 1 0 16,-2 0 0-16,-4 1 0 0,0 1 0 15,-1 1 0-15,1 1 0 0,-2-2 0 0,-3 3 0 16,6-1 0-16,-6 1 0 0,7 4 0 0,-7-4 0 0,6 3 0 16,-5 1 0-16,0 0-400 0,-1 0-137 15,3 1-103-15,-3-1-463 0,0-4-1194 0,-3 8 528 16</inkml:trace>
  <inkml:trace contextRef="#ctx0" brushRef="#br1" timeOffset="49399.73">7188 7458 153 0,'0'0'190'0,"0"0"-1"16,0 0-6-16,0 0 3 0,0 0-8 15,0 0 3-15,0 0 1 0,0 0-2 0,0 0 5 16,0 0-2-16,0 0 1 0,-1-12-1 0,1 12-4 0,0 0-16 16,0 0-8-16,0 0-22 0,0 0-9 0,0 0-10 15,0 0-17-15,0 0-1 0,0 0-2 16,0 0-9-16,0 0 10 0,-2 13 0 0,3-9-14 15,-2 0 2-15,3 0-5 0,1 1-5 0,2 0 0 0,-2-1 0 16,3 0 1-16,3 2 6 0,1 1-5 0,0-5 9 16,2 1-7-16,1-2 3 0,4 0-5 15,4-1-6-15,2-1-2 0,2 0 6 0,6-3-4 16,2 1-1-16,-2-2-1 0,3-1 2 0,-2-2 1 0,4 1-4 16,-3-1-1-16,3 0 0 0,0-1-4 0,-2 0-4 15,-2 1-6-15,-1 1 0 0,-2 1-6 0,-2 2-4 16,-5 2-1-16,-3 1-3 0,-1 0-6 0,0 2 1 15,-7 0-1-15,5 3 3 0,-5 2 2 0,-1 1-2 16,6 2-1-16,-3 1-3 0,-1 1-4 0,1 1-1 16,0 0 0-16,1-1-7 0,0 3 1 0,0-3-1 15,1-3-2-15,2 3-2 0,0-1 0 0,-5-5 0 16,5-1-2-16,1 1 3 0,1-3-1 0,0 1-3 16,4-4-1-16,-5-2 4 0,5-3-4 0,-1 4 0 15,-2-7 1-15,6 0-1 0,-6-1-4 0,-1 2 3 16,-2-4-1-16,7-1 2 0,-5 2-5 0,-3-1 2 15,2 4-1-15,-3-3 1 0,2 3 5 0,-7 0-4 16,3 3-2-16,-3 1-4 0,-4 0-3 0,5 2 1 16,0 2 1-16,-2 1-1 0,4 1 3 0,-3 2-1 15,0 0 2-15,5 4-3 0,1-1 3 0,-3 0 1 16,2 1-1-16,0 2 1 0,2-4 1 0,1 1 2 16,0-2 3-16,1 3-2 0,3-5 8 0,-3-1 3 15,1 0 1-15,3-1 1 0,-3-1 1 0,1-1 5 16,-2-3 0-16,-1 1 0 0,4-1-1 0,-4-2 9 15,4 0-12-15,-3 0 3 0,-1 0-2 0,1 0 11 16,1-3-9-16,-6 2 3 0,4-2-3 0,-1 0 0 16,-3 5-4-16,-1-1-5 0,-3 1 0 0,4 1-2 15,-1 1-2-15,1 1-1 0,-3 1-1 0,3 1-4 16,-2 1 2-16,-1 2-3 0,3 0 7 0,-2 2-2 16,6 1 0-16,-1 0-6 0,0-1 3 0,0 1 0 0,2 2-6 15,0-3 5-15,-2-1-4 0,5 0 2 16,6-3-2-16,-8 0 2 0,2-1-2 0,0-1 3 15,-1-1-1-15,0-1-3 0,-2-2 1 0,-1 1 3 16,1 0-2-16,3-3-7 0,-7 2 9 0,2-4-1 0,-2 0-1 16,0 1 8-16,0-2 8 0,-4 2 5 0,-1 0 1 15,3 1-7-15,-3 0 4 0,-1 1-6 16,0 1-3-16,0 0-2 0,-4 2-7 0,4 1 2 16,-4 1-1-16,4 0-2 0,-1 0-2 0,2 1 6 0,-1 1-19 15,1-1-31-15,2 2-35 0,-2-2-54 0,1 1-68 16,2-1-97-16,0-1-109 0,-2 0-125 0,1-3-459 15,1 2-1071-15,0-3 474 0</inkml:trace>
  <inkml:trace contextRef="#ctx0" brushRef="#br1" timeOffset="50432.59">11541 7454 231 0,'-11'0'284'0,"3"1"-1"16,-2-1-6-16,-3 0-6 0,0 0 0 0,3 1-13 16,-4 1 5-16,5-1 0 0,-5-1 4 0,5 2-3 15,-1-2 1-15,3 2-5 0,-2-2-4 0,4 1 1 16,0 0-6-16,5-1-7 0,-10 1-2 0,10-1-11 16,-8 0-3-16,8 0-8 0,-2 2-1 0,2-2 11 15,0 0-1-15,12 3-5 0,0-2-8 0,7-1-2 0,3 2-6 16,10-3-7-16,4 1-8 0,1-1-4 15,13 1-6-15,-11-1-11 0,12 1-6 0,7 0-14 16,-3-4-143-16,-3 3-9 0,-14 0 0 0,16-1 0 16,-4 0 0-16,-9 2 0 0,-3-1 0 0,2 0 0 0,-3 0 0 15,1-1 0-15,-6 2 0 0,0-1 0 0,-4-1 0 16,-8 1 0-16,0 1 0 0,-1-2 0 16,-2 0 0-16,-7 1 0 0,3 2 0 0,-3-2 0 0,-4 0 0 15,1 1 0-15,-1 1 0 0,-6-1 0 0,6-1 0 16,-6 1 0-16,0 0 0 0,10-1 0 0,-10 1 0 15,0 0 0-15,0 0 0 0,0 0 0 0,0 0 0 16,0 0 0-16,-16-4-369 0,5 4-88 0,-2 1-39 16,-5 2-52-16,-1-3-27 0,-11 2-383 0,2 0-1037 15,0 1 458-15</inkml:trace>
  <inkml:trace contextRef="#ctx0" brushRef="#br1" timeOffset="50816.01">11577 7550 209 0,'-31'4'297'0,"2"-1"13"0,7-2 9 0,3 4 1 16,-3-7 10-16,8 4-4 0,1-2-2 0,3 0-5 16,1 1-7-16,4 0-9 0,-1-1-9 0,-1 2-13 15,7-2-10-15,-7 1-8 0,7-1-6 0,0 0-4 16,0 0-1-16,0 0-6 0,0 0-7 0,18 2-9 16,-6-2-2-16,5 0-6 0,3-2-22 0,10 2-3 15,-11 0-8-15,14 2-6 0,0-4-3 0,3-1-19 16,3 1-19-16,17 0-1 0,-5 2-10 0,0-1-10 15,0-1-10-15,-10 2-81 0,10-1-30 0,-12-1 0 0,13 1 0 16,-14 1 0-16,-1 0 0 0,-1-2 0 16,-1 2 0-16,-1-2 0 0,-7-1 0 0,1 1 0 15,-7 1 0-15,-5-1 0 0,-3 3 0 0,0-2 0 0,-2 1 0 16,-3-2 0-16,-2 2 0 0,2 0 0 0,-2 0 0 16,1-1 0-16,-7 1 0 0,6-1 0 0,-6 1 0 15,8 0 0-15,-8 0 0 0,0 0 0 0,5-2 0 16,-5 2 0-16,0 0 0 0,9-1 0 0,-9 1 0 15,0 0 0-15,4-4 0 0,-4 4 0 0,0 0 0 16,0 0 0-16,0 0 0 0,6-2 0 0,-6 2 0 16,3-3-310-16,-3 3-448 0,4-6-430 0,-2-1-1286 15,1 2 570-15</inkml:trace>
  <inkml:trace contextRef="#ctx0" brushRef="#br1" timeOffset="50966.2">12612 7571 3269 0,'-5'1'287'16,"1"2"-119"-16,-1-1 16 0,3 0 61 0,2-2 7 16,-8 2-12-16,8-2-33 0,-9 0-42 0,9 0-33 15,-4 1-22-15,4-1-42 0,0 0-54 0,0 0-100 16,0 0-105-16,0 0-130 0,0 0-470 0,0 0-856 16,0 0 379-16</inkml:trace>
  <inkml:trace contextRef="#ctx0" brushRef="#br1" timeOffset="55115.87">12243 6546 141 0,'-3'-3'258'0,"3"3"-9"0,-1-7-9 0,0 3-12 15,1 4-15-15,-3-6-2 0,3 2-14 0,-2 0-8 16,-1 0-9-16,2-1-14 0,-2 2 0 0,-1-2 2 15,-1 1-12-15,1 1-4 0,-2-2-6 0,2 1-4 16,-2 1 3-16,-2 0-12 0,2 0-4 0,-7-2-6 16,5 0-12-16,-2 2 2 0,-1-1-3 0,-2 2-9 15,0-3-13-15,0 1-4 0,-2 2-6 0,-2-1 3 16,-1 2-2-16,3-3-3 0,1 2-1 0,-4 0 7 16,4 0-7-16,-3 0-2 0,2 1 0 0,1 1-2 15,0-2-5-15,-4 2-4 0,4 0-4 0,2-2 5 0,0 2-8 16,-1-3-3-16,1 5-3 0,0-2 1 15,1 0 1-15,1 0-3 0,-1 0-6 0,0 1 6 16,0-1-7-16,0 3 2 0,-1-1 0 0,-2 0 1 0,2 0-3 16,0-1-2-16,-1 2 4 0,0 1 10 0,4 0-4 15,-7-1 2-15,4 2 6 0,-2 0-7 0,1-1-4 16,-3 1 2-16,0 3-2 0,1-1-2 16,-1 1 1-16,3 2-4 0,0 0 0 0,1-1 5 0,-1 1-4 15,1 0-6-15,-2 2 3 0,2-1-4 0,2-2 3 16,-2 3-4-16,3-1 3 0,-2 3-7 0,2-1 0 15,-1 0 0-15,1 1 2 0,1 0-2 0,-1-1 4 16,0 1-1-16,0 0-2 0,2 3-4 0,-2-2 0 16,3 1 11-16,-1-1-8 0,1 2-2 0,0 1 0 15,1-1 1-15,0 0 0 0,3 2 5 0,-1-2 0 16,2 0-10-16,-3 0 0 0,4 2 6 0,-1-2-9 16,1 1 2-16,0-1-1 0,0-1 1 0,1 1-1 15,0-2-14-15,3 1 9 0,-1 0 1 0,0-1-7 16,0 0-1-16,1 0 3 0,1 2-3 0,0 0 2 15,3-3-3-15,-3-1 2 0,3 1 4 0,-1-1-6 16,3 0 2-16,-3-1-5 0,2 1-2 0,0 1 1 16,0-4 1-16,0 0-3 0,-3 0-1 0,3 0 5 15,1 0-6-15,-2-2 0 0,-2 1 1 0,4-1 2 16,-1-1-2-16,-1 2-1 0,1-1 1 0,0 0-2 16,-1-1 2-16,1 0-4 0,-2 1 7 0,2-2-1 15,-1 3-6-15,1-5 4 0,0 2 0 0,-2 1 0 16,2-3 1-16,-1 1-4 0,3-2 3 0,0 4-2 15,-2-2 3-15,2-1-3 0,-2 0 0 0,0 0 0 0,1 0-6 16,-1 1 9-16,3-4 3 0,-1 3-6 16,1-2 1-16,-2-2-3 0,3 1-7 0,-3 1 17 15,3-2-1-15,-3 0-7 0,2-2 0 0,-1 1-2 0,0 0 18 16,2-1-19-16,0-2 3 0,1 2 2 0,-3-2-1 16,1 1-2-16,1-1 2 0,2 0 5 0,-3 0-4 15,2-1 1-15,-4 0-8 0,5-1 16 16,-2-1-15-16,0 0 2 0,0 0 2 0,-2 3-3 0,2-4 3 15,-3 1 2-15,4-3 5 0,2 2-9 0,-5 1 1 16,0 0 0-16,5-1 2 0,-5 2-3 0,3-3 2 16,3 0 1-16,-8 1 2 0,3 0 2 0,-1 0 3 15,-1 2 8-15,1-3 4 0,-1 2-9 0,0-4 3 16,-1 3 0-16,1-1 5 0,-1-2 0 0,1 3 4 16,-2-3 7-16,2 1-2 0,0-2 2 0,-2-1-2 15,2 2-21-15,-3 1-7 0,4-3 0 0,-6-2 0 16,8 2 0-16,-7-1 0 0,1 3 0 0,-1-4 0 15,2 0 0-15,-3-1 0 0,-1 1 0 0,1 0 0 16,-1-1 0-16,0 5 0 0,-3-6 0 0,4 5 0 16,-4-8 0-16,2 4 0 0,-2-2 0 0,-1-2 0 15,0 2 0-15,0 3 0 0,0-3 0 0,-1-6 0 16,2 5 0-16,-5-1 0 0,3 0 0 0,-4 0 0 16,1 1 0-16,3-1 0 0,-3 2 0 0,0 0 0 0,-1-1 0 15,1 1 0-15,0 2 0 0,-3 0 0 0,0 0 0 16,1-1 0-16,-2 3 0 0,-1 1 0 15,4 0 0-15,-2-2 0 0,-1 3 0 0,0 1 0 0,-2-3 0 16,1 2 0-16,0 2 0 0,0 0 0 0,-2-3 0 16,2 3 0-16,-3 2 0 0,3 0 0 15,-6 1 0-15,2 0 0 0,3 1 0 0,-3 2 0 16,3-2 0-16,-2 4 0 0,-2-1 0 0,4 2 0 0,-4 0-335 16,3-2-66-16,-2 1-86 0,1-2-99 0,1 1-478 15,-1 0-1153-15,2 0 511 0</inkml:trace>
  <inkml:trace contextRef="#ctx0" brushRef="#br1" timeOffset="101916.14">7595 6497 266 0,'0'0'280'0,"-3"-4"-11"0,3 4-17 0,-5-4-15 16,5 4-15-16,-4-3-13 0,4 3-13 0,0 0-12 0,0 0-16 16,-2-3-9-16,2 3-6 0,0 0-26 15,0 0-4-15,0 0-9 0,0 0-10 0,0 0 4 16,0 0 6-16,0 0-6 0,0 11 4 0,0-11-8 16,1 8-5-16,-1-2-6 0,1 0-1 0,-1 1-10 0,4 0 3 15,-4 0-2-15,3 0-9 0,2-1-12 0,-4 1 5 16,3 0-1-16,-3-2-5 0,2 0-1 0,2 2 5 15,-4-4-2-15,4 0 4 0,-1 1 2 16,1 0 5-16,0-2 5 0,-1-1 4 0,4-1 5 0,-8 0 0 16,17-4-2-16,-6-2-9 0,0 1-1 0,-1-2-4 15,6-3-6-15,0 3-9 0,1-2-6 0,-2-1-2 16,-3-1-5-16,3 2-3 0,-2-1-6 16,1-1-3-16,-5 3-6 0,0 2-1 0,-1 1 0 0,-2 0-2 15,0 0-5-15,-3 0-2 0,2 1-5 0,-1 1-11 16,-1-1-23-16,-1 2-32 0,-2 2-43 0,5-5-44 15,0 3-55-15,-5 2-49 0,5-1-73 0,-1-1-90 16,-4 2-350-16,4-2-822 0,-4 2 365 0</inkml:trace>
  <inkml:trace contextRef="#ctx0" brushRef="#br1" timeOffset="103115.97">13661 6479 252 0,'0'0'423'0,"0"-4"10"0,0 0 1 0,0 4-12 16,0-5-17-16,0 5-26 0,0 0-28 0,0 0-29 15,0-3-20-15,0 3-25 0,0 0-14 0,0 0-8 16,0 0-14-16,-3 13-19 0,3-7-19 0,0-2-12 0,0 4-14 16,0-2-16-16,-3 1-14 0,3 0-11 15,0 3-5-15,3-4-5 0,-1 0-4 0,-1-2 4 16,3 1-2-16,0-1 5 0,4-1-1 0,1-3-8 16,5-3-1-16,2-1-6 0,5-2-10 0,8-5-8 0,3 0-9 15,-4-3-3-15,4 0-14 0,0 0-7 16,0-4-9-16,-1 1 8 0,-1-3-13 0,1 0-5 0,1 1-8 15,-1 1 2-15,-3 2-9 0,-4 1 2 0,0 0-5 16,-8 5-8-16,-1 1 3 0,-5 1-1 0,-2 2-16 16,1 1 15-16,-3 3-10 0,-1-2 5 0,1-1-12 15,-4 3-13-15,-2 2-19 0,7-3-18 0,-5 2-14 16,-2 1-19-16,0 0-28 0,0 0-36 0,0 0-44 16,0 0-54-16,0 0-69 0,4 6-78 0,-4-6-99 15,-6 6-522-15,4-2-1096 0,2-4 485 0</inkml:trace>
  <inkml:trace contextRef="#ctx0" brushRef="#br1" timeOffset="104782.12">12290 6112 13 0,'0'0'186'16,"0"0"-14"-16,0 0-8 0,0 0-13 0,0 0-5 0,-4-2-7 15,4 2-7-15,0 0-10 0,0 0-1 0,0 0-9 16,0 0-3-16,0 0-6 0,0 0-2 0,0 0-5 15,-5-4-5-15,5 4-4 0,0 0-4 16,0 0-2-16,0 0-10 0,0 0-2 0,0 0-1 0,0 0 1 16,0 0-2-16,0 0 0 0,0 0-4 0,0 0 13 15,0 0-10-15,0 0-3 0,0 0-5 0,0 0-1 16,0 0-3-16,0 0-1 0,0 0-4 0,0 0 1 0,0 0 1 16,0 0-6-16,0 0 3 0,0 0-3 15,0 0-7-15,0 0 12 0,0 0-15 0,0 0-5 16,0 0 3-16,0 0-5 0,0 0 1 0,0 0 2 15,0 0-4-15,0 0-1 0,0 0-2 0,0 0-3 16,0 0 0-16,0 0-5 0,0 0 0 0,0 0-1 16,0 0-4-16,0 0-3 0,0 0 2 0,0 0-4 15,0 0 1-15,0 0-2 0,0 0 2 0,0 0 1 16,0 0 0-16,0 0 6 0,0 0 0 0,0 0 6 16,0 0-1-16,0 0 7 0,0 0 16 0,0 0-14 15,0 0 6-15,0 0 2 0,7-6 10 0,-4 5 8 16,3-2-1-16,1 1 11 0,2-4 5 0,0-1 0 15,10 1 13-15,-6-4-2 0,6 1-2 0,-1 0 5 0,6-3-2 16,-5 4 8-16,6-6 0 0,-3 0-6 0,3 0 7 16,-2-1-3-16,-5 6 2 0,0-3-1 15,6-3-6-15,-8 7 1 0,-4 1 0 0,-2-1-3 16,-1 3-13-16,0-2-3 0,0 1-6 0,-2 3-6 0,-3-2-4 16,-1 3-7-16,1 0-8 0,0-1-25 0,-4 3-26 15,2-3-37-15,-2 3-35 0,0 0-33 0,0 0-30 16,0 0-55-16,0 0-30 0,-11 11-38 0,6-7-34 15,0 1-41-15,-2 2-29 0,0 1-289 0,-7 3-725 16,3-4 321-16</inkml:trace>
  <inkml:trace contextRef="#ctx0" brushRef="#br1" timeOffset="105048.89">12451 6147 78 0,'-1'6'273'0,"0"0"4"0,-3-1 7 0,2-3 3 0,2-2-2 16,-1 6-2-16,0-3-5 0,1-3-2 0,0 4-1 15,0-4-7-15,0 0 3 0,0 0-15 16,0 0-18-16,13-2-9 0,-13 2-13 0,12-5-18 0,-5 1-15 16,3-1-13-16,3-1-15 0,2-1-11 0,4 0-20 15,-1-4-8-15,9 1-9 0,-4-1-11 0,4-1-4 16,-7 5-6-16,-3-6 0 0,-1 5-3 0,1 0-2 16,-5 1-4-16,3-2-4 0,-5 2-9 0,0 0 0 15,-1 2-9-15,-1 1-2 0,-3 0-3 0,0 0-8 16,-1 3-13-16,1-3-32 0,-2 2-36 0,-3 2-49 15,5-3-62-15,-1 1-54 0,-4 2-73 0,0 0-69 16,4-6-77-16,-3 5-373 0,-1 1-861 0,4-4 380 16</inkml:trace>
  <inkml:trace contextRef="#ctx0" brushRef="#br1" timeOffset="105415.4">13146 5550 202 0,'0'-7'473'0,"0"1"17"0,0-1 6 0,0 2-6 15,-1 0-18-15,1 1-26 0,0 0-32 0,-1-1-34 16,1 5-38-16,0 0-33 0,0-5-34 0,0 5-25 16,0 0-27-16,0 0-11 0,0 0-18 0,0 0-11 15,2 11 4-15,0-4-11 0,-4 3-4 0,2-1-12 0,0 4-13 16,-1 2-10-16,-2 0-9 0,2 2-17 15,-3-1-9-15,3 3-9 0,-3-2-17 0,2 0 6 16,1-1-7-16,-1-1-12 0,0-3-14 0,2 4 8 16,-3-4-11-16,4 0-4 0,-1-3 1 0,2 2-3 0,0-4-5 15,-2 1-7-15,3-1 1 0,-1-4 5 16,2 3-12-16,1-2 5 0,-1-1-2 0,2-1-7 16,2 0-4-16,0-1 4 0,-1-2-10 0,5 1-8 15,-2-2-22-15,4 1-16 0,-1-2-16 0,0 0-15 0,-3 1-18 16,3-1-31-16,-3 0-37 0,-2 2-47 0,-2 1-52 15,3-2-57-15,-3 0-44 0,0 0-36 0,-3 1-53 16,4-1-43-16,-6-1-365 0,-1 3-922 16,6-2 408-16</inkml:trace>
  <inkml:trace contextRef="#ctx0" brushRef="#br1" timeOffset="105766.62">13302 5697 329 0,'-1'-6'338'0,"1"-4"8"15,-1 0 7-15,1 2-5 0,0-2-4 0,0 2-10 16,1 2-6-16,-1-2-7 0,1 2-6 0,-1-2-8 16,2 2-13-16,-1 3-11 0,0-1-10 15,-1-1-19-15,0 5-15 0,0-6-17 0,1 4-26 0,-1 2-19 16,2-3-14-16,-2 3-16 0,0 0-6 0,0 0-1 16,0 0-8-16,7 10-5 0,-7-1-6 0,3 0 0 15,-3 3-9-15,2 2-8 0,-2 3-11 0,0 2-1 16,-2 0-1-16,1 0-11 0,-2 0-2 0,2 6-5 15,0-6-8-15,-5 8-10 0,4-9-4 0,2 0-17 16,0 1 5-16,-1 1 2 0,1-4-5 0,0 3-10 16,-2-2 7-16,1 0-2 0,0-1-7 0,2-3-5 15,0-3-5-15,1 1 8 0,-2-1-7 0,-2-3 4 16,4 0-7-16,-2 0-10 0,2-2-8 0,-2-1-35 16,0-1-15-16,0 1-33 0,0-4-38 0,0 0-68 15,0 0-89-15,0 0-101 0,0 0-100 0,0 0-133 16,0 0-327-16,-9-14-1024 0,8 5 453 0</inkml:trace>
  <inkml:trace contextRef="#ctx0" brushRef="#br1" timeOffset="106269.25">13861 5416 23 0,'-3'-6'385'0,"3"1"5"15,0-1 1-15,0 1-1 0,0 2-12 0,0 3-17 16,-1-6-21-16,1 6-27 0,-3-3-24 16,3 3-19-16,0 0-8 0,-15 11-5 0,10-1-8 0,-3 3-11 15,-1 3-3-15,-5 9-9 0,3-3-12 0,-1 5-9 16,-2 1-12-16,5 0-6 0,-1 1-5 0,2 4-16 15,4-5-20-15,1 1-9 0,1 0-17 16,2-3-11-16,3 2-6 0,2 0-6 0,2-6-16 0,1 5 1 16,4-4-11-16,-2-6 1 0,2-1-17 0,0 1-5 15,7 2-6-15,-3-7-5 0,-1 0 1 0,-2-1-10 16,2-1 0-16,1-3 0 0,-6-3-7 0,3 2-27 16,-3-4-15-16,-2 3-14 0,-1-4-25 0,-2-1-47 15,-5 0-61-15,8-4-74 0,-3 0-77 0,-2-2-82 16,-3-1-89-16,0-2-458 0,0-1-1024 0,0-3 452 15</inkml:trace>
  <inkml:trace contextRef="#ctx0" brushRef="#br1" timeOffset="106965.64">14170 5733 22 0,'0'0'404'0,"1"5"9"0,-1-5 19 16,0 0-4-16,0 0-4 0,0 0-13 0,0 0-17 15,0 0-22-15,0 0-15 0,0 0-21 0,3-13-8 16,-1 9-28-16,0-2-19 0,3 0-17 15,-1-3-13-15,-1 1-13 0,0-3-14 0,2 0-19 0,0 1-19 16,0-4-11-16,4 3-17 0,-5-3-15 0,1 2-16 16,0 1-3-16,3 1-20 0,-7 0-3 0,2 4-6 15,1 0-11-15,-2 1-11 0,-2 0-13 0,1 2-12 16,-1 3-8-16,0 0-3 0,0 0 5 0,0 0-10 16,4 18-7-16,-5-3-1 0,1-2-2 0,1 5-4 15,-2 1-4-15,1 1 3 0,1-2 3 0,3 1-3 16,-4 0 0-16,4-2-6 0,0 0-3 0,-1-5-5 15,4-1 10-15,-3-2-2 0,1 1-3 0,0-4 5 16,-1-4 8-16,1 3-5 0,5-4-7 0,-2-2 2 16,0-1-3-16,1-1 6 0,2-1-1 0,-2-4 10 15,5 0 6-15,-4-2 1 0,2-4 4 0,1 2-5 16,-3-3-29-16,0 0 0 0,0-1 0 0,-1 3 0 16,-2 3 0-16,-1 1 0 0,0 0 0 0,-1 4 0 15,-1 1 0-15,0 1 0 0,0 1 0 0,-4 2 0 16,0 0 0-16,9 6 0 0,-4-1 0 0,-4-1 0 15,3 4 0-15,-3-1 0 0,3 2 0 0,-1 1 0 16,-1-1 0-16,2-2 0 0,0 0 0 0,-1-1 0 16,-1 0 0-16,3 0 0 0,-1-2 0 0,0 1 0 15,0-4 0-15,1 0 0 0,0 0 0 0,-5-1 0 16,14-3 0-16,-5-1 0 0,1-2 0 0,2 0 0 16,-3 0 0-16,0-1 0 0,3-5 0 0,-3 6 0 15,0 0 0-15,0 0 0 0,-2 2 0 0,-4 2 0 16,3-1 0-16,-2 2 0 0,-4 1 0 0,0 0 0 15,12 5 0-15,-8-1 0 0,-3 2 0 0,3-1 0 16,-3 2 0-16,2-1 0 0,2 2 0 0,-1 0 0 0,2-1 0 16,-1 0 0-16,2-3-174 0,-2 2-66 15,4-2-56-15,-3-3-59 0,1-1-59 0,-7 0-75 16,13-6-92-16,-8 0-360 0,0-1-1018 0,-3-5 450 0</inkml:trace>
  <inkml:trace contextRef="#ctx0" brushRef="#br1" timeOffset="107099.9">14560 5268 292 0,'-13'-11'423'16,"-2"3"11"-16,7 2 16 0,-1 0-4 0,1 3-30 15,6-2-44-15,-5 4-42 0,7 1-33 0,0 0-47 16,0 0-83-16,-6 7-118 0,7-1-143 0,4 1-182 16,-1 2-317-16,5 1-643 0,0-2 285 0</inkml:trace>
  <inkml:trace contextRef="#ctx0" brushRef="#br1" timeOffset="107467.43">15274 5459 3530 0,'1'-18'161'16,"-1"2"-52"-16,-1 4 65 0,2 1 92 0,-2 1 39 16,-1 5-5-16,0 0-17 0,2 0-36 0,0 5-42 15,-1-4-21-15,1 4-4 0,0 0 22 0,-5 12 15 16,0-2 13-16,2 8 3 0,-3 9 8 0,-2 1-2 16,3 5-3-16,-4 1-7 0,3 15-15 0,-1-2-18 15,4 0-186-15,-4-2-10 0,2-9 0 0,0 0 0 16,1 11 0-16,3-15 0 0,-3 2 0 0,7-1 0 15,2-3 0-15,0-1 0 0,-3-2 0 0,2-9 0 16,1-4 0-16,-2-2 0 0,-1-4 0 0,1 0 0 16,-3-2-160-16,3-4-203 0,-3-2-48 0,0 0-27 15,2-16-20-15,-1 7-18 0,-1-9-2 0,0-6-2 16,0-4-5-16,-1-1-256 0,4-1-802 0,-2-7 355 16</inkml:trace>
  <inkml:trace contextRef="#ctx0" brushRef="#br1" timeOffset="108466.2">15242 5781 1997 0,'8'-48'-50'15,"-4"13"68"-15,-2 1 52 0,6 4 23 0,-4 2 28 0,-2 0 34 16,1 11 38-16,1 0 53 0,-3 5 28 0,2-1 23 15,-1 4 5-15,0-1 1 0,1 3-12 16,2 2-13-16,-2-2-15 0,3 3-15 0,-1 3-20 16,3 0-14-16,2 1-20 0,1 2-15 0,0 0-21 0,0 4-15 15,0 3-17-15,5 0-12 0,-3 4-11 0,0-3-5 16,1 3-14-16,-1 1-7 0,-2 1-9 16,0-1-13-16,-5 1-12 0,-1 1-6 0,-1-2-10 15,-4 0 11-15,0-3-16 0,-4 5 4 0,-2-5-6 0,-5 3 2 16,4-4-6-16,-7 2 3 0,2-4-4 0,2-1-1 15,0 1 0-15,-2-3 1 0,2 0 0 0,1-1 11 16,4-2 17-16,-2 2 10 0,5-4 1 0,2 0-1 16,0 0 1-16,0 0-11 0,-5-7 1 0,5 7-5 15,15-12-17-15,-2 0 5 0,2 1 0 0,10-5-1 16,-4 2 7-16,4-3-13 0,-2 0-9 0,0 1 1 16,0 3 6-16,1-4-4 0,-9 3-2 0,3 2-3 15,-1-1 6-15,-4 1-5 0,-3 4-4 0,-1-2 8 16,-3 2-7-16,-1 0-4 0,0 0 3 0,-2 3 5 15,1-1-8-15,-3 2 2 0,-1 0-5 0,0 0-1 16,0 4 6-16,-6-4-12 0,6 4 0 0,-8-1-2 16,8 1 5-16,0 0-4 0,-13 5 0 0,8-1 3 15,0 0 0-15,1-1-1 0,3 0-2 0,0 4 8 16,1-2 0-16,1 0-1 0,0 2-1 0,-1-3-4 16,8 2 12-16,-3 1-8 0,4 1-2 0,-1-2 3 15,-2 0-2-15,4 0 3 0,-2 0-5 0,1-1 4 16,0 3 6-16,-3-2-5 0,2 0-2 0,-1 0-2 15,1 2 1-15,-3 1 1 0,2-2 1 0,-4 3 3 16,0-2-6-16,0 3 5 0,-1-2-11 0,-2 2 7 16,0-1-2-16,0 2 8 0,1-3 2 0,-2 1-5 15,1 1 3-15,0-3 3 0,1-2-9 0,1 1 3 16,0-1 2-16,3 0 2 0,-1-1 2 0,1-1 1 16,4-2-2-16,3-1-9 0,-1 0 1 0,2-2-7 15,9 0 5-15,-8-1-5 0,1-4 7 0,-2 1-5 0,3-1 7 16,-3-4-2-16,1 1-5 0,-1-2 1 15,1-1 3-15,-4-1 5 0,-1-1 0 0,0 0-3 16,-2-1-7-16,-5-1 8 0,-1 3 1 0,2 3-2 16,-2-2 1-16,-2 2 2 0,2 3-1 0,-2 1-6 0,-3 2 4 15,0 2-4-15,4 2 0 0,0 0 2 0,-17 10 0 16,9-2 1-16,-2 4 0 0,6 2 12 16,-6 3-11-16,2-2-2 0,3 3 2 0,1-1 0 15,4 1 2-15,0-2-1 0,1-1 6 0,3 2-2 0,0-8-4 16,2 2 9-16,3 0-6 0,1-4 6 0,3 0-5 15,2 0 8-15,2-5-8 0,2 0 7 0,-2-2 0 16,2-1-9-16,-6-1 0 0,5-6 3 16,0 1 3-16,-4-2 0 0,1-1-4 0,-1-3 0 0,0-1 5 15,0-1 8-15,-1-1 0 0,0 1 10 0,-3-1 6 16,-1 3 7-16,1 3 10 0,-6 2-8 0,1-2-1 16,-1 6-23-16,1 0-17 0,-1 1 0 0,1 3 0 15,-5 0 0-15,4 7 0 0,-3-4 0 0,-1 5 0 16,4 1 0-16,-3 2 0 0,-1 0 0 0,4-1 0 15,-4 2 0-15,3 0 0 0,2-1 0 0,-4 1 0 16,3-2 0-16,1-1 0 0,-1 0 0 0,0-3 0 16,-1-2 0-16,0 1 0 0,2-1 0 0,2-1 0 15,0-3 0-15,0 0 0 0,0-2 0 0,6-3 0 16,-3 0 0-16,2 1 0 0,3-6 0 0,1 3 0 16,1-5 0-16,0 1 0 0,1-1 0 0,-3 0 0 15,3 3 0-15,0-1 0 0,-4 3 0 0,-4 2 0 16,2 0 0-16,-5 3 0 0,0 0 0 0,-1 4 0 15,2-1 0-15,-3 3 0 0,-1 0 0 0,-2 2 0 16,1 3 0-16,0-1 0 0,-2 2 0 0,1-2 0 0,1 2 0 16,2-1-37-16,0 0-69 0,0-1-37 15,-2-1-39-15,1-1-46 0,1-1-50 0,2-3-57 16,-2 1-57-16,3-1-71 0,1-3-58 0,-5-1-397 16,4-2-994-16,-1-2 440 0</inkml:trace>
  <inkml:trace contextRef="#ctx0" brushRef="#br1" timeOffset="108615.43">16697 5465 41 0,'-7'-24'393'0,"2"10"0"0,-4-2 30 16,5 5 24-16,3 3-4 0,-3 0-30 0,3 2-35 15,-3 1-48-15,3 0-35 0,1 5-40 0,-4 0-62 0,4 0-74 16,0 0-94-16,5 14-99 0,0-5-101 16,3 2-115-16,-3-1-312 0,5 6-652 0,2 1 289 15</inkml:trace>
  <inkml:trace contextRef="#ctx0" brushRef="#br1" timeOffset="109417.17">16965 5642 130 0,'0'0'449'16,"0"0"30"-16,0 0 15 0,5-6 6 0,-5 6-9 0,-1-5-23 0,1 5-39 0,0 0-40 0,0 0-37 16,0 0-38-16,-13 7-25 0,7-2-28 0,1 3-23 15,-2 1-24-15,2 1-23 0,-3 4-21 0,2 0-17 16,1 2-17-16,1-1-26 0,4 1-20 15,0-3-18-15,0-2-18 0,4-1-15 0,1 2-9 0,1-4-6 16,-2 2-5-16,5-5-7 0,1 2-5 0,1-3-2 16,-2-2-2-16,1-1 1 0,0-1-3 0,0-3 1 15,1 0 5-15,-1-1-3 0,-5-2-1 0,1-2-3 16,1-1 2-16,-4 0-1 0,0-2 2 0,-2-3 1 16,2 1 6-16,-6-2 4 0,3-1 14 0,-1-1 8 15,0 5 7-15,-2 1 8 0,1 0 16 0,0-1 15 16,1 3 6-16,-2 3 18 0,2-1 0 0,0 2-3 15,1 3-5-15,2-2 3 0,0-1-19 0,2 3-9 16,1-1-10-16,4 3 7 0,2-1-19 0,-1 2-3 16,3 1-4-16,0 0-8 0,-2 0 2 0,2 6-7 15,0-4-4-15,-3 5-7 0,2-2 5 0,-2 4-18 16,1-1-7-16,-3 1 0 0,-1-2 0 0,-2 1 0 16,1-1 0-16,-4 2 0 0,1 0-20 0,0-2-14 15,-2 0-14-15,-1-3 1 0,2 1-4 0,0-2 0 16,-1 1 2-16,0 0 2 0,1-4-1 0,0 2 14 15,3-3 3-15,-5-1 3 0,14 0 6 0,-9-1 2 16,6-2 0-16,0 1 6 0,-1-3-2 0,2-3 7 16,5-1 8-16,-5-2 13 0,5 1 14 0,-4-1 3 15,2 0 14-15,-3 0 10 0,-2 3 17 0,-1 1 5 16,-2 0 4-16,0 2-14 0,0 1 7 0,-2 1-13 16,-1 0-52-16,1 2-7 0,-5 1 0 0,0 0 0 15,11 7 0-15,-9-2 0 0,2 1 0 0,-3 1 0 16,2 2 0-16,1-1 0 0,1 2 0 0,1-2 0 15,1 3 0-15,1-4 0 0,2 0 0 0,1 0 0 0,-1-1 0 16,3-1 0-16,1-1 0 0,-4-1 0 16,3 0 0-16,1-3 0 0,-1-3 0 0,-4 0 0 15,4-2 0-15,-6 0 0 0,2-2 0 0,0 0 0 16,-1-3 0-16,-2 0 0 0,1 0 0 0,0-5 0 0,0 3 0 16,-1-5 0-16,-1 2 0 0,-1 0 0 0,-1 2 0 15,-1 0 0-15,3 5 0 0,-5-3 0 0,1 5 0 16,-1 0 0-16,2 1 0 0,-2 5 0 0,-3-6 0 15,3 6 0-15,-9 0 0 0,9 0 0 0,-5 7 0 16,0-1 0-16,3 0 0 0,0 6 0 0,2-3 0 16,0 4 0-16,2-3 0 0,1 6 0 0,3-1 0 15,0-3 0-15,1 1 0 0,3 1 0 0,1 0 0 16,-1-2 0-16,-2-2 0 0,-2 0 0 0,2-1 0 16,1 2 0-16,-3-4 0 0,2 3 0 0,-3-4 0 15,-1 0 0-15,1-1 0 0,-4 0 0 0,3-3 0 16,-1 2-54-16,-2-2-42 0,-1-2-39 0,0 0-56 15,-9 3-69-15,0-4-84 0,-5-1-111 0,0 0-133 16,-8-3-424-16,3-1-1095 0,1-1 484 0</inkml:trace>
  <inkml:trace contextRef="#ctx0" brushRef="#br1" timeOffset="110333.11">18091 5699 131 0,'-1'-6'461'15,"-1"0"4"-15,1 1 1 0,1-2-11 0,0 0-13 16,1 0-10-16,-1-2-7 0,3 0-30 0,1 1-20 16,-1 0-14-16,4-2-21 0,1 3-15 0,-1 1-21 15,5-3-12-15,-2 2-28 0,-1 1-10 0,1 2-14 16,0 0-20-16,2 1-19 0,-2 0-22 0,2 2-15 16,-3 0-18-16,-2 2-15 0,5 2-15 0,-6-1-11 15,-2 3-23-15,6 0 4 0,-5 6-9 0,0 2-3 16,1 1-10-16,-3 1-10 0,0 3-4 0,-3 0-35 15,1 7-15-15,-1-7 0 0,0 0 0 0,3-2 0 16,-3 0 0-16,0-1 0 0,1-2 0 0,0-3 0 0,2 1 0 16,-2-3 0-16,2 0 0 0,-2-3 0 15,2-1 0-15,0-1 0 0,1-2 0 0,-4-1 0 16,14-3 0-16,-6-1 0 0,0-2 0 0,1-3 0 16,-1-1 0-16,4-4 0 0,0 1 0 0,0 1 0 0,0-2 0 15,-1-3 0-15,-2 1 0 0,3 1 0 0,-2 0 0 16,-1 1 0-16,0 1 0 0,-4 3 0 0,3 1 0 15,-3 5 0-15,-1-2 0 0,-2 2 0 16,3-1 0-16,-3 4 0 0,-2 1 0 0,0 0 0 0,0 0 0 16,5 10 0-16,-5-3 0 0,0 0 0 0,1 3 0 15,-1-2 0-15,1 3 0 0,-1-3 0 16,4 2 0-16,-3 0 0 0,2-2 0 0,-1 2 0 16,0-4 0-16,0 1 0 0,2-2 0 0,1-1 0 0,0 0 0 15,-1 1 0-15,4-4 0 0,-4 0 0 0,2 0 0 16,1-1 0-16,-7 0 0 0,11-2 0 0,-5 1 0 15,-1-4 0-15,-1 1 0 0,4-2 0 0,-2 2 0 16,-1-2 0-16,3-2 0 0,-3 4 0 0,-1-2 0 16,0 0 0-16,1 0 0 0,-4-1 0 0,3 2 0 15,-3-1 0-15,3 1 0 0,-1 2 0 0,-2-1-1 16,-1 4-72-16,4-6-14 0,-3 3-17 0,-1 3-24 16,3-3-14-16,-3 3-18 0,1-4-7 0,-1 4-5 15,0 0-7-15,0-4 0 0,0 4-1 0,3-3-3 16,-3 3-3-16,0-5 15 0,0 5-1 0,0 0 0 15,0-3 0-15,0 3-2 0,1-7-1 0,-1 7 0 16,0-6-7-16,0 6-6 0,-4-4-1 0,4 0-3 16,0 4-12-16,-4-6-3 0,4 2-17 0,0 4-25 15,-1-4-40-15,-3-3-231 0,4 4-562 0,-4-1 249 16</inkml:trace>
  <inkml:trace contextRef="#ctx0" brushRef="#br1" timeOffset="111233.09">18279 5769 248 0,'0'7'312'0,"1"-6"0"0,-1-1 3 0,0 0 3 15,1 5 14-15,4-3 13 0,-2 0-8 16,1 1 1-16,-4-3-13 0,11-1-13 0,-2 1-12 15,-1-4-15-15,2-1-15 0,0 3-14 0,3-1-9 0,-4-5-14 16,5 2-18-16,0-3-11 0,3-1-9 16,-3 2-23-16,-5-2-8 0,4-1-11 0,0-1-2 15,-2 0-16-15,0-1-18 0,-2 1-8 0,-1 1-16 16,-3 1 1-16,0-1-5 0,0 1-4 0,-3-2-17 0,0 3-4 16,0 2-5-16,-2 2-7 0,0-1-13 0,-6 1-5 15,3 1 0-15,-3 2-12 0,0 1 2 0,6 1-5 16,-18 3 3-16,9 2 6 0,-2 2 3 0,-1 5 1 15,2 1-2-15,0 2 9 0,1-1 2 0,1 3 0 16,3 2-2-16,0-1 4 0,2 0-5 0,6 0-6 16,-2 0 5-16,8 0-4 0,0-1 0 15,0-2-1-15,8 1-5 0,-3-2-5 0,5-4 6 0,5 5 1 16,3-6-8-16,2-2-1 0,-2-2-3 0,4-3-17 16,-3 0 0-16,2-2 0 0,-2-4 0 0,-7 1 0 15,7-7 0-15,-1 2 0 0,1-5-3 0,-5 3-17 16,3-6-3-16,-3-2 3 0,0 0-2 0,-3-1 3 15,1-3 2-15,-2 2 3 0,-8 3-2 0,5 2 7 16,-7 0 7-16,-3 3 13 0,-1 0 10 0,-1 3 6 16,-3 1 1-16,2 4-5 0,-3 0-5 0,-3-1-4 15,3 5 9-15,-9 0-23 0,9 0 0 0,-16 10 0 16,0-3 0-16,2 4 0 0,0 2 0 0,0 1 0 16,0 1 0-16,0-1 0 0,-5 5 0 0,6-3 0 15,3-1 0-15,-3-1 0 0,4 0 0 0,0-2 0 0,4-2 0 16,4 0 0-16,-3-2 0 0,0-1 0 15,3-2 0-15,-2-2 0 0,2 0 0 0,1-3 0 16,0 0 0-16,0 0 0 0,9-8 0 0,-5 0-127 16,-1-1-22-16,3-2-13 0,0-4-12 0,-1-2 3 0,3 1 6 15,1-8 17-15,1 1 13 0,-2 5 14 0,-3-1 13 16,1 2 13-16,1 1 25 0,-2 5 25 16,-1 1 28-16,-3 4 28 0,2-3-4 0,-3 6 5 15,1 1 19-15,-1 2 24 0,0 0 18 0,0 0 19 0,2 16 7 16,0-5 16-16,-2 0 9 0,2 8 2 0,2 0-5 15,-1 0 1-15,3 7-12 0,-1-7-3 0,4 5-21 16,0-2 2-16,1-4-10 0,2-1-8 0,-2 1-3 16,5-3-31-16,-1-2-19 0,4-1-40 0,-4-1-44 15,4-3-35-15,0-2-52 0,-8-3-55 0,2-1-70 16,2-3-51-16,-4-1-59 0,-2-2-75 0,3-3-83 16,-6-4-385-16,4-2-1009 0,-1-3 447 0</inkml:trace>
  <inkml:trace contextRef="#ctx0" brushRef="#br1" timeOffset="112332.96">19282 5661 230 0,'0'0'261'16,"5"-2"-6"-16,-5 2-12 0,9-2-10 0,-5 1-7 16,-4 1-5-16,10 1-2 0,-10-1 0 0,9 0 9 15,-1-1 1-15,-5-2 2 0,-3 3-5 0,8-3-2 16,-4-1-6-16,-1 3-1 0,-2-2 1 0,2-1-6 15,-2 0-10-15,-1 4-7 0,-1-7-8 0,1 7-4 16,-6-3-1-16,1 0-5 0,0 2-7 0,5 1-6 16,-14 0-13-16,5 3 6 0,0 1 3 0,-5 1-12 15,1 5-14-15,-2-1 5 0,2 3-15 0,-2 0-7 16,3 1-12-16,3 1-9 0,-2-1-10 0,3 1-9 16,3-2-4-16,3 0-1 0,-1 0-12 0,3 0-3 15,1-1-3-15,2-2-1 0,2 1-8 0,1-3-3 16,3 0 2-16,0-1-6 0,0-4-2 0,-1 0-18 15,3 1 12-15,-2-3-4 0,3-2-1 0,-1 1-4 16,-2-2-9-16,4-3 6 0,-4 1 1 0,0-2 1 16,-4-4-12-16,8 4 4 0,-7-6 1 0,3 0-3 15,-2 4 0-15,-1-5 2 0,-1 3-1 0,0-1-6 0,0 1 4 16,-2 1-1-16,2 2 5 0,-2 3-6 16,-1-1-10-16,-1 3 0 0,1 0 4 0,-2 3-12 15,0 0 8-15,0 0-2 0,0 0 4 0,-9 14 4 16,6-6-8-16,1 0 10 0,-1 2-1 0,0 0-5 0,2 0-8 15,1-1-7-15,-1 1 4 0,3 0-11 16,1-1-2-16,0-2 3 0,1 0 3 0,-1-1 4 16,4-3 8-16,-1 1 0 0,0-2-4 0,2 0 4 15,2-2 0-15,2-2 4 0,-6-3 2 0,6 2-2 0,-3-4-2 16,1 0 3-16,0 0-1 0,-1-2-3 0,0-5 11 16,-1 5-4-16,3-4 11 0,-6 2-5 0,6-2 8 15,-5 3 0-15,3-1 5 0,-1 4 1 0,-2-1-3 16,0 2-2-16,2 2-8 0,-3 1 3 0,0 2-1 15,0 1-3-15,-5 0-6 0,13 7-1 0,-9-4 5 16,1 5-3-16,-2-2-3 0,2 2-4 0,-3-1-5 16,1 3-4-16,-2-1-6 0,2 0 0 15,-2-2-1-15,0 1-8 0,2-1 0 0,-1-1 4 0,-1 0-1 16,1 1 0-16,-1-2 1 0,0 1 5 0,1-2-1 16,0-2 12-16,1 1-4 0,-3-3 1 0,6 1 8 15,-6-1-3-15,12-1-2 0,-6-2 1 0,0 2 2 16,4-2-1-16,0-4 9 0,1 0 0 0,-2 1 5 15,4-1 6-15,-4 1-2 0,1 0 6 0,1 0-1 16,-2 1 4-16,1 2-4 0,-2-1 4 0,-1 2-4 16,0 1-4-16,-1-2-3 0,-6 3 0 0,12 1 10 15,-7 2-18-15,-1-1 8 0,0 3-3 0,-1 0 10 16,1 1-13-16,-1-1 0 0,0 0-8 0,1 1-7 16,-2 3-5-16,1-6-3 0,1 3 2 0,-2 1-3 15,1-4-6-15,-2-1 1 0,2 2 9 0,1-3 2 16,-2 3-1-16,4-3 3 0,-6-1-1 0,9 2 1 15,-5-2 3-15,-4 0-2 0,9-5 2 0,0 2-1 16,-4 2-1-16,0 0 5 0,0-2-1 0,2 2-3 16,-2 1 0-16,-5 0-1 0,10 0 5 0,-10 0-6 15,5 0 3-15,-5 0 3 0,11 1 0 0,-9 0 6 0,-2-1-5 16,13 4 1-16,-7-3-7 0,1-1-6 0,0 2 1 16,5-2-10-16,-1-3 2 0,1 2 2 15,-1-2 0-15,2 0 2 0,4-6 12 0,-2 1-8 16,0-2 0-16,-2-1 3 0,2-3 5 0,-2-1-4 0,0-2 4 15,1-5-3-15,0 2 11 0,-4 2-8 0,-2-1 1 16,1 2 11-16,-1-7-1 0,-3 5 0 0,0 1 5 16,-1 1 15-16,-4 0-3 0,2 1 8 15,-2 5-1-15,0 1-2 0,0 4-6 0,0 1-5 0,-1 0-4 16,-3 3-1-16,4 2 5 0,0 0 7 0,-5 13 5 16,5-1 3-16,-3 5-4 0,1 7 9 0,2 2-4 15,-1 3 1-15,1 3-4 0,2 1 0 0,-2 2-5 16,-1-2-1-16,2 1-3 0,-1 1 3 0,-1-1-8 15,0-2-18-15,-2-2-17 0,2 2-19 0,-3-2-18 16,1 0-26-16,2-5-33 0,-4-5-35 0,5-1-43 16,-4-4-18-16,3-5-47 0,0 0-30 0,-1-3-19 15,1-1-24-15,-3-3-30 0,4-3-32 0,-2 3-28 16,2-3-294-16,0 0-780 0,-8-17 346 0</inkml:trace>
  <inkml:trace contextRef="#ctx0" brushRef="#br1" timeOffset="112999.55">20203 5813 222 0,'3'-29'271'15,"1"3"13"-15,1 0 23 0,-1 6 14 0,0 2 22 16,-1 1 21-16,0 1 16 0,0 3 5 0,0 3-6 16,1-1-14-16,-1 5-24 0,2-1-22 0,1 3-19 15,1 2-31-15,3 1-20 0,1 1-26 0,2 1-21 16,-1 2-18-16,0 3-22 0,3 5-18 0,1 2-15 16,-7-1-16-16,6 2-24 0,-2 0-19 0,-4 1-21 15,0 0-13-15,-4-1-14 0,0 2-15 0,-7-4-12 16,3 0-9-16,-1 5-7 0,-1-5-1 0,-2 0-2 15,-1-4 3-15,-2 3 1 0,0-2 0 0,-2-1 1 0,0-2 3 16,-2 0 2-16,1 0 3 0,0-2 1 16,0-2 5-16,4-1 2 0,1-1-3 0,4 0 8 15,0 0 11-15,-9-4 4 0,9 0 4 0,0 4 0 16,4-9-4-16,5 1 2 0,1-2-3 0,3-2-2 16,2-1 0-16,6-6-4 0,2-2 1 0,0 1-3 15,0-2 27-15,3-1-5 0,-2-4-6 0,1 0-16 16,-1 2 0-16,3-6 8 0,4-4-7 0,-9 13-1 0,0-1-2 15,-3 5 5-15,-8 3-6 0,0 1 4 0,-4 5 0 16,-1-1 4-16,-2 3 2 0,0 0-2 16,-3 3-9-16,1-1 7 0,-4 0 4 0,2 5 7 15,-9 2 0-15,9-2 3 0,-15 7 4 0,6 4 5 0,-2-2 0 16,-1 5-4-16,1 2 0 0,-3 6-4 0,2 0 2 16,2 2-2-16,-3 2-1 0,8-1 1 0,0 2-4 15,1-2-1-15,3-5-1 0,-2 0-4 0,6-1-4 16,-1-1-6-16,2-1-1 0,4 0-5 0,3-2-9 15,1-1-5-15,-1-3 0 0,3 0-6 0,1-3 3 16,1-1-3-16,1-3 4 0,1-1-3 0,-2-1-2 16,2-4 1-16,-4 1 6 0,0-1-1 0,4-5 3 15,-8 2 1-15,3-1 4 0,5-3-2 0,-6-1 0 16,1-5 1-16,-2 2 1 0,-2 0-2 0,-2-2 0 16,0 3 3-16,-3 2-1 0,-2-1 6 0,-1 0 4 15,-1 3 6-15,-1 1 7 0,-3 0-1 0,0 4 12 16,-1-1-7-16,-2 3 5 0,7 1-1 0,-20 6 1 15,9-3-3-15,2 4 0 0,3 1-1 0,-2 0-5 16,3 1 0-16,0 0-4 0,4 2 4 0,1 0-2 16,1 1-11-16,0-1-13 0,8-4-15 0,-1 3-23 15,1-2-35-15,1-1-34 0,4-1-32 0,-2 0-40 16,5-3-62-16,0 0-58 0,2 0-43 0,0-3-57 16,-1-4-68-16,-4 1-320 0,0-4-864 0,4 2 382 15</inkml:trace>
  <inkml:trace contextRef="#ctx0" brushRef="#br1" timeOffset="113250.62">21125 5311 361 0,'-10'-3'389'0,"2"-1"-6"0,7 0 4 16,-3 1-5-16,4 3-9 0,0 0-8 0,0 0-20 15,18 12-25-15,-4-1-24 0,-1 0-19 0,3 2-24 16,5 5-11-16,-10-3-21 0,8 7-17 0,3 1-21 15,-3 0-20-15,-1 0-17 0,0 3-13 0,-1 0-12 16,-3-1-14-16,-2 2-10 0,-3 1-6 0,2 0-15 16,-2 1-4-16,-2-1-10 0,-7-1-2 0,3-1-7 15,-3 0-3-15,-1-1-8 0,-5-1-4 0,0-3-1 16,-3-3-9-16,1-2-20 0,-7 6-25 0,1-6-21 16,2-1-30-16,-4 0-32 0,3-1-46 0,-1 0-56 0,1-3-57 15,-1 2-62-15,0-3-81 0,9-3-400 16,-3-2-870-16,3 0 385 0</inkml:trace>
  <inkml:trace contextRef="#ctx0" brushRef="#br1" timeOffset="113402.12">21465 5938 9 0,'0'0'340'0,"-7"-5"-8"15,7 5-22-15,-5-2-22 0,5 2-36 0,0 0-41 16,-14 2-84-16,9-1-135 0,5-1-303 0,-11 4-336 0,3-1 149 15</inkml:trace>
  <inkml:trace contextRef="#ctx0" brushRef="#br1" timeOffset="115851.73">16352 7424 198 0,'0'0'316'0,"-4"-3"-6"0,2-1-12 16,2 4-24-16,0 0-21 0,0 0-22 0,-2-4-16 16,2 4-13-16,0 0-14 0,0 0 1 0,0 0-20 15,0 0-4-15,0 0-5 0,0 0 2 0,0 0-9 16,0 0-5-16,0 0-4 0,0 0-2 0,0 0-2 15,0 0-1-15,1 15 2 0,0-8-4 0,2-2-9 16,1 3-16-16,-2 2-5 0,2-1-12 0,-1 0-9 16,3-1-7-16,3 0-8 0,5 3-7 0,-2 0-5 15,3-1-6-15,0-3-3 0,-2-2-8 0,5-1-3 16,0-1-3-16,1-1-6 0,0-2-3 0,0-1 1 16,3-1-7-16,-4 0 3 0,2-3-1 0,0-1-3 15,-4 2-3-15,6 0 0 0,-8-3-1 0,5 0-2 16,-6 0 0-16,1-3 3 0,0-1-6 0,-4 5 4 0,-1-1-1 15,2 0 8-15,-6 2 4 0,2 1-3 16,-3 1 1-16,1 1-1 0,0-1 0 0,-5 3 5 16,0 0 11-16,9 5 9 0,-4-2-1 0,-1 3 0 15,0 2-1-15,1 1-6 0,2 1-1 0,-2 1-5 0,2-3-2 16,2 3-5-16,4 0-4 0,1-2-2 16,4-2 0-16,0 2 2 0,-1-1-6 0,3-7 5 15,0 2-4-15,1-4-1 0,1-2-1 0,-2 1-7 16,-1-3 4-16,0-3-1 0,3 3 0 0,-5-4-5 0,-1 1-1 15,0-2 0-15,-1 2-1 0,-1-3 1 0,0 2-3 16,-5 0 2-16,0 2 2 0,0 2-4 0,-1-1-2 16,-2 4-2-16,-2-1 0 0,0 2 6 15,2 0 4-15,-6 1 7 0,10 5 5 0,-5 0 8 0,3 2-2 16,2 0 0-16,-3 2-3 0,2-2 1 0,5 5-3 16,-1-2 1-16,3 1-5 0,-2-3 1 0,5 2-3 15,-3-2-4-15,4-2 2 0,-1-3 2 0,11-1 0 16,-11-2 0-16,1-1 0 0,-2 0-6 0,0-1-4 15,-4 0 1-15,1-5 1 0,2 2 2 0,0-2 1 16,-3-1-3-16,1 1-1 0,-5-2-2 0,7 2-1 16,-9-1-1-16,-2-1-5 0,3 3-17 0,-4 0-29 15,1 1-44-15,-2 1-68 0,1 0-82 0,-1 2-92 16,-1-1-103-16,-2 1-523 0,-1 2-1040 0,0 0 460 16</inkml:trace>
  <inkml:trace contextRef="#ctx0" brushRef="#br1" timeOffset="122582.72">3780 8667 84 0,'0'0'346'16,"0"-4"-23"-16,2 1-3 0,-2 3-18 0,0 0-10 16,0 0-14-16,0 0-10 0,7-1-9 0,-7 1-20 15,9 6-10-15,-3-4-10 0,0 3-7 0,2-1-16 16,-3 2-10-16,4 1-7 0,1 1-4 0,-2 1-15 16,1-1-15-16,0 1-10 0,-3 0-14 0,2 1-11 15,0-1-12-15,2 1-10 0,-1 0-6 0,0-2-10 16,7 2-7-16,-1-2-1 0,1 1-13 0,1-3 0 15,-3-3-5-15,4 1-1 0,3-2-8 0,1 1-1 16,6-6-1-16,4 1-4 0,-5-4-3 0,4-4 5 16,-3 4 3-16,3-7 5 0,-1 0 3 0,1-1 1 15,-3-3 9-15,3-1 1 0,-3 2 6 0,-3-1-4 0,0 2 6 16,-9 4 1-16,2-1-4 0,-5 6 3 16,-2-1-5-16,1 1-3 0,-3 2-5 0,2 0-3 15,-3 4-2-15,1 0 2 0,0 3-10 0,0-1-1 0,2 3-4 16,-1 3-1-16,0-1-6 0,-1 1 1 0,2 0-5 15,2 5 1-15,-3 1-4 0,5-2 2 16,-3-2-1-16,2 1-4 0,1 0-4 0,-3-2 0 16,4-1-2-16,2 0 0 0,-1-2 3 0,2 0 3 0,-1-1-3 15,4-2 1-15,-1-2 7 0,-1-2 0 0,1-2 11 16,1 0-2-16,0-4 5 0,3-1-4 16,-3 1 10-16,4-5-7 0,-7 3 0 0,0 0-1 15,0 0 4-15,0 0-5 0,-1-1 0 0,0 3-7 0,-6 2-3 16,0 1 5-16,1 2-2 0,0 0-5 0,1 1 3 15,-4 1 3-15,7 1 0 0,-2 1 9 0,4 2 4 16,-2-2-8-16,2 3 4 0,-2 0-9 0,1 1 9 16,-2-2 2-16,3 0 5 0,0 1-5 0,2 0 11 15,-2-1-1-15,0-1-2 0,-2-1-2 0,2 0-2 16,0-2-2-16,3 0 5 0,-2-2-25 0,1 1-18 16,-1-3 0-16,3 0 0 0,4-1 0 0,-9 0 0 15,0 1 0-15,1-3 0 0,-2 1 0 0,2-1 0 16,-4 1 0-16,-2 0 0 0,-1 0 0 0,-2 2 0 15,0-3 0-15,0 4 0 0,-5 1 0 0,1-1 0 16,0 1 0-16,0 0 0 0,-2-1-181 0,-4 3-47 16,0 0-53-16,0 0-66 0,10 7-64 0,-6-3-76 15,-4 3-101-15,1 0-357 0,-1 0-1024 0,0-7 453 16</inkml:trace>
  <inkml:trace contextRef="#ctx0" brushRef="#br1" timeOffset="123482">9242 8509 142 0,'-20'-1'352'16,"4"1"9"-16,-2-1-2 0,4 1 9 0,0-1-9 15,1 2-1-15,3-1-5 0,0-1-6 0,5 1-5 16,0-2-15-16,-3 0-14 0,8 2-17 0,0 0-12 16,-10 0-16-16,10 0-10 0,0 0-15 0,0 0 6 15,0 0-8-15,0 0 2 0,0 0-5 0,0 0-10 16,36-2-7-16,-18-1-10 0,15 2-8 0,4-2-7 16,18 1-7-16,1-3-9 0,5 2-11 0,30-1-9 15,-27 3-27-15,27-3-133 0,-29 2 0 0,6 2 0 16,27-1 0-16,-6 1 0 0,-25 0 0 0,1 1 0 15,3 1 0-15,-3-1 0 0,-4-1 0 0,-2 3 0 16,-6-3 0-16,-14-1 0 0,-4-1 0 0,-5 4 0 0,-3-7 0 16,-9 4 0-16,-4 0 0 0,-4-1 0 15,-2 1 0-15,-3 0 0 0,-1-1 0 0,-4 2 0 16,0 0 0-16,-10-5-8 0,-3 1-409 0,-10 3-54 16,-10 2-55-16,1-2-55 0,-5 6-451 0,-4-3-1117 0,-13 0 494 15</inkml:trace>
  <inkml:trace contextRef="#ctx0" brushRef="#br1" timeOffset="123782.85">9366 8681 31 0,'-23'4'387'0,"10"-2"4"0,0 0 21 16,2-1 12-16,2-1 5 0,0 2-8 0,0-1-19 0,4-1-22 15,5 0-25-15,0 0-24 0,-8-4-15 0,8 4-3 16,0 0-7-16,13-6-14 0,0 2-16 0,6 0-7 15,13-3-16-15,6 0-16 0,16 0-8 0,6 0-17 16,4 1-14-16,2-3-15 0,25 0-15 0,-27 6-13 16,31 0-17-16,-32 1-6 0,4 0-18 0,26-1-7 15,-26 2-15-15,-3 1-4 0,1-1-11 0,0 1-6 16,-2-3-69-16,-6 3-2 0,-3-2 0 0,-14-1 0 16,-1 1 0-16,-3 1 0 0,-4 0 0 0,-3-2 0 15,-2 0 0-15,-6 2 0 0,-2-2 0 0,-4 0-160 0,-1 3-75 16,-4-2-65-16,7 1-85 0,-7 0-81 15,8-5-102-15,-9 2-446 0,10-2-1097 0,8-2 487 16</inkml:trace>
  <inkml:trace contextRef="#ctx0" brushRef="#br1" timeOffset="124832.78">12671 8435 29 0,'6'-6'408'0,"-2"1"19"0,3-2 9 0,-5 1 7 16,2 1-13-16,-1 3-24 0,-1 0-19 0,-2 2-14 16,8-2-10-16,-8 2-7 0,7 5-21 0,-3-2-13 15,0 3-30-15,1 0 3 0,4 3-11 0,-3-1-9 0,3 1-26 16,4 4-24-16,4 0 0 0,-3 0-5 0,14 3-7 15,3-3-19-15,-1-2-21 0,6-1-9 16,2-3-9-16,15 0-18 0,1-1-10 0,-1-1-2 0,0-3-17 16,-14-1-93-16,16-1-15 0,-5-2 0 0,5-2 0 15,0-3 0-15,-4 0 0 0,-1-3 0 0,-12 2 0 16,13-7 0-16,-11 4 0 0,7-7 0 0,-11 7 0 16,-1 1 0-16,-1-1 0 0,-2 0 0 0,-4 3 0 15,-1 3 0-15,-4-1 0 0,-3 1 0 0,-2-1 0 16,-4 5 0-16,-2-1 0 0,-1 1 0 0,2 1 0 15,-3 1 0-15,2 0 0 0,-2 3 0 0,-1 0 0 16,0 0 0-16,1 1 0 0,-1 1 0 0,3 1 0 16,-2-1 0-16,3 0 0 0,2 5 0 0,0-5 0 15,3 1 0-15,1-1 0 0,1-1 0 0,1-2 0 16,7 2 0-16,3-6 0 0,1-3 0 0,1 1 0 16,0-2 0-16,1-6 0 0,-4 3 0 0,4-5 0 0,0 0 0 15,-2 0 0-15,4-1 0 0,-3 2 0 0,-1-3 0 16,-4 4 0-16,0-3 0 0,-5 7 0 15,-6 1 0-15,1-3 0 0,0 3 0 0,-7 3 0 16,1-2 0-16,-2 3 0 0,-1-1 0 0,-1 3 0 0,-2 0 0 16,1 0 0-16,-1 1 0 0,0 2 0 0,-1 0 0 15,3 3 0-15,1-3 0 0,0 3 0 0,-2 2 0 16,6-4 0-16,1 7 0 0,4-1 0 0,-1 0 0 16,7 2 0-16,-1 0 0 0,4-1 0 0,-2-2 0 15,1 0 0-15,2-4 0 0,5 1 0 0,1-3 0 16,-5-2 0-16,4-4 0 0,-2 2 0 0,0-3 0 15,-2-2 0-15,-1 2 0 0,-5-1 0 0,4-5 0 16,-3-2 0-16,-7 3 0 0,1 0 0 0,-2 0 0 16,0 0 0-16,-5 3 0 0,2 1 0 0,-2-2 0 15,0 1 0-15,0-2 0 0,-2 6 0 0,0-3 0 16,0 3 0-16,-3-2 0 0,2 1 0 0,-3 1 0 16,4 0 0-16,-1 2 0 0,-2-2 0 0,3 2 0 15,3 2 0-15,-5-2 0 0,2 1 0 0,3 0 0 0,-5 0 0 16,1 0 0-16,0 0 0 0,-1-1 0 0,1 2 0 15,-2 0 0-15,-2-1 0 0,-4-1 0 16,9 0 0-16,-9 0 0 0,9 0 0 0,-9 0 0 0,5 1 0 16,-5-1 0-16,0 0 0 0,0 0 0 0,0 0 0 15,0 0 0-15,-18 2-242 0,6 0-278 0,-6-1-104 16,-3 2-511-16,2 0-1228 0,-10 0 543 0</inkml:trace>
  <inkml:trace contextRef="#ctx0" brushRef="#br1" timeOffset="126515.32">20247 8435 197 0,'-1'-5'379'0,"1"5"-1"16,0-6 8-16,0 6-6 0,-2-5-3 0,2 5-18 0,-1-2-23 15,1 2-23-15,0 0-12 0,0 0-10 0,0 0-12 16,0 0 18-16,0 0-12 0,13 11-16 0,-11-7-6 16,4 5-17-16,-1 0-16 0,0 1-14 0,2 0-12 15,-2 1-21-15,3 0 2 0,1 1-21 0,3-1 1 16,0 1-16-16,1-1-10 0,0-3 1 0,1 2-13 16,5-3-3-16,-3-1 3 0,1 0-17 0,4-1-3 15,-2-4 0-15,3-1-5 0,-1 1 0 0,8-4-5 16,-4 0-20-16,-2 3-77 0,7-3 0 0,-2-2 0 15,0-3 0-15,0-3 0 0,1 0 0 0,-2 0 0 16,1-3 0-16,0-2 0 0,2 0 0 0,-2 1 0 16,-1-2 0-16,-2 0 0 0,0 5 0 0,-6 5 0 15,-3 1 0-15,-2 0 0 0,-1 0 0 0,-4 5 0 16,1-1 0-16,-1 0 0 0,-1 5 0 0,-3 1 0 16,3 1 0-16,-6 1 0 0,6 4 0 0,-3-2 0 15,0 2 0-15,0 1 0 0,2 1 0 0,-2-4 0 16,1 0 0-16,-1 1 0 0,1 0 0 0,2-2 0 0,0 0 0 15,-2-1 0-15,3-2 0 0,2 0 0 0,1-3 0 16,1 1 0-16,1 0 0 0,3-3 0 16,-1 0 0-16,5-3 0 0,-6-1 0 0,7 1 0 0,-4-1 0 15,1-2 0-15,7-2 0 0,-6 1 0 0,-1-2 0 16,-1 2 0-16,1-2 0 0,0 2 0 0,-1-2 0 16,-1 0 0-16,-7 4 0 0,2 1 0 0,-1 1 0 15,-1 1 0-15,-2 2 0 0,-2 2 0 0,1 2 0 16,-1 1 0-16,2 0 0 0,-2 3 0 0,2 2 0 15,-2-1 0-15,2-1 0 0,-2 2 0 0,0 0 0 16,1 0 0-16,3-3 0 0,-5 2 0 0,3-2 0 16,3-2 0-16,-1 2 0 0,-3-4 0 0,5-1 0 15,2-1 0-15,-4 1 0 0,4-2 0 0,4-1 0 16,1-2 0-16,-3 1 0 0,4-2 0 0,-1-3 0 16,-1 1 0-16,1-4 0 0,-1 2 0 0,0-2 0 15,5-7 0-15,-1 3 0 0,-6 4 0 0,-1 0 0 16,1 4 0-16,-2-2 0 0,-1 4 0 0,-3 0 0 15,-1 1 0-15,1-1 0 0,1 3 0 0,-1 0 0 16,2 0 0-16,-4 2 0 0,2 2 0 0,1-2 0 16,0 2 0-16,-1 1 0 0,3-1 0 0,-1-1 0 15,-2 0 0-15,3 3 0 0,0-3 0 0,-1 1 0 0,0-2 0 16,-2 2 0-16,3-1 0 0,-3-2 0 0,1 1 0 16,-4-2 0-16,-1 0 0 0,-2-3 0 0,1 3 0 15,-3-3 0-15,-1-2 0 0,-2 3 0 0,-3-1-612 16,-4-3-652-16,1 2-1368 0,-1 0 605 0</inkml:trace>
  <inkml:trace contextRef="#ctx0" brushRef="#br1" timeOffset="130583.04">15761 7428 95 0,'-10'-7'196'16,"1"0"-9"-16,1 1-12 0,-3 1-16 0,-5-4-8 15,4 5-12-15,-6 1-3 0,0-2-14 0,-4 1-1 16,3 0-9-16,-9 1-8 0,-3 3-10 0,3 1-10 16,-1 2-11-16,-1 5-4 0,1-2-8 0,-4 2-9 15,1 3-3-15,-4 4-4 0,1-1-4 0,-11 8-5 16,13-3-6-16,0 2 0 0,1 1-4 0,0 0-3 16,-2 15 3-16,2-1-6 0,1 1 0 0,8-9-3 15,4 1-4-15,0 2 3 0,3 2-3 0,5-1-2 16,-1 2-1-16,4 4 0 0,2-3-3 0,5-1 4 15,1 13-8-15,6-13 4 0,-2 2 0 0,5-5-2 16,3 3-2-16,2-3 0 0,0-1 1 0,1 2-2 16,4-1-2-16,3-2 1 0,1-3-2 0,0 0-1 15,1-4-3-15,4-2-2 0,2-1 1 0,-1-3 1 16,-2-1-1-16,4 0 1 0,1-6-2 0,-4 0-1 16,2-2 2-16,0 1 1 0,-1-8-1 0,3 1 1 15,-1 1 2-15,1-2-4 0,1-5 0 0,0 0 1 16,-1 1 4-16,0-5 2 0,-2 1 0 0,2-2 0 15,-2-2-1-15,2-2 3 0,-2-3 8 0,3 2 1 16,-5 0-3-16,1-3-1 0,-2-3-1 0,2-3 4 16,0-1-4-16,8-7 2 0,-12 5-2 0,-6 0-4 15,7-16-1-15,-7 11 5 0,4-11-1 0,-4 0-3 16,-5-5 4-16,-9 12 4 0,3-12 6 0,-7 12 4 16,-1-12 12-16,-2 13 6 0,-7-11 12 0,0 13 14 0,-5-1-4 15,1 4 0-15,-7 3-5 0,-2-1-1 0,0 5 5 16,-2 2 0-16,-3 0 0 0,0 3-9 0,3 6-6 15,-2-1 1-15,1 2-14 0,3 5-3 16,-1-1 4-16,4 2-5 0,-3-1-2 0,3 2-5 0,1 2-20 16,-2-3-11-16,2 2-24 0,0 0-26 0,5 2-37 15,0 0-34-15,2 1-43 0,2-2-45 16,-1 4-251-16,1-4-509 0,1 2 226 0</inkml:trace>
  <inkml:trace contextRef="#ctx0" brushRef="#br1" timeOffset="133732.9">21609 7598 126 0,'0'-5'235'0,"-2"0"-6"0,0-2-17 0,-1 0-7 16,1 1-12-16,0-4-17 0,-1 4-4 0,-1-4-9 16,2 3-8-16,-1-3 9 0,-1 4-15 0,-1-4-11 15,-2 3-1-15,2-4-8 0,-3 3-3 0,0-3 5 16,-1 2-18-16,-1-1-2 0,-3-2-1 0,-3 1-7 15,0 3-4-15,0-3 10 0,-5 0-22 0,2-3 6 16,-6 2-4-16,0-1-9 0,6 5 2 0,-7-2 1 16,0 1-13-16,-1-1 8 0,-1 1-14 0,-3 3 14 15,4-1-10-15,0 0-3 0,-1 0-1 0,8 2-5 16,-2 3-4-16,-7-2-4 0,1 1 6 0,7 2-9 16,-2 0-8-16,1 1-1 0,2-2-1 0,-2 2-7 15,2 3-2-15,-2-1-2 0,3 1-1 0,-4 0-4 16,1 1 0-16,-10 2-2 0,13-1-1 0,-8 3-6 15,5-1 0-15,-3 3 0 0,-2 1-5 0,8-3 2 16,-7 4 3-16,7-3-3 0,-9 4-4 0,5 1 0 16,-3 0 5-16,2-2 1 0,6 1 5 0,-5 1-1 15,8-2 1-15,-9 3-3 0,3 1 6 0,5-3-6 16,-4 5 4-16,5-4 6 0,1 7-2 0,1-4 2 16,-1 4 6-16,3-3-7 0,2-2 1 0,1 8-3 15,0 1-5-15,2-7-1 0,4 0 2 0,0 2-3 0,2 5 0 16,-2-6-3-16,2 0 1 0,1 1-7 0,0 0 3 15,1 5 4-15,1-1-8 0,2 3 5 16,2-4-6-16,-3-5 3 0,3 6-4 0,1-5 7 0,0 6-4 16,-1-1-1-16,2-6-1 0,-1 0-1 0,3 4 1 15,-2-4 0-15,2 0-1 0,1 5 0 0,4-3 2 16,-5-3-1-16,-1 0 0 0,3-2-3 16,-1 3 2-16,-1-4 0 0,1-1 2 0,-1 2-3 0,0-2 0 15,0 0 1-15,0 0 2 0,-2-5-1 0,2 1 3 16,0-3-7-16,-2 3 2 0,2 3-1 0,2-3 5 15,-4-1 0-15,5-3 0 0,-6 0 6 0,6 0 1 16,-4 1 3-16,2-1-3 0,4 2 7 0,-3-3-4 16,1 0 7-16,3-1 1 0,1 1 2 0,-3 0 1 15,4 0 4-15,-1-2-1 0,0 0-1 0,1-2-3 16,3 1 4-16,0-1-7 0,-2 2 1 0,-3-3-4 16,4 0-1-16,-1 0-1 0,-2-1-2 0,-2 0-3 15,2-1 1-15,1 1-1 0,-1-1 3 0,-1 0-1 16,3-2 0-16,-3 3 8 0,-1-2-2 0,-3 2 3 15,1-1 2-15,-2 1 0 0,-1-3 0 0,3-1 4 16,0-1 2-16,2 0-4 0,-1-3-4 0,-4 5 0 16,6-2 0-16,-7 1 1 0,2 0 2 0,2-4 1 15,-4 2 2-15,2 2-4 0,3-5 5 0,-2 1-1 16,-3 2 0-16,3-3 2 0,-4 3-2 0,5-3 1 16,-1 1 4-16,-1-1-11 0,-2 1 5 0,2 2 3 15,-3-1 0-15,1 0-2 0,-1-3 3 0,0 2 2 16,1 0 3-16,-1-3 1 0,0 3 1 0,4-3 1 15,-5 3 0-15,-2 0-4 0,6-4-4 0,-1 0 3 0,-2 1-5 16,0-1-1-16,-1-2-8 0,1 3 8 0,0-2-16 16,1 0 4-16,-4 1 4 0,3-1-1 15,-2 1-4-15,1-1 1 0,-3 5 1 0,1-2 1 16,0 1-5-16,-3 0 3 0,3 1-3 0,-1 0-3 0,-4 0-3 16,4 1 4-16,-1-3 9 0,-1-1-13 0,-2 5 2 15,-1-4 4-15,4 2-3 0,-4-1-1 0,1 1 2 16,-2-2 0-16,-2-2-4 0,3 2-2 0,-1-4 0 15,-3 1-2-15,3-2-2 0,-3 1 5 0,0 0-2 16,3 1 2-16,-4 3-4 0,1-4-1 0,-1 5-3 16,2-1 0-16,2-1 8 0,-3 2-4 0,0-1-4 15,1 1-4-15,-4 1 7 0,4-1-2 0,-1 0 2 16,-3 1 1-16,1 0-4 0,-2 1 0 0,3-2-1 16,-1 2 8-16,-2 0-8 0,0 0-12 0,1-1 19 15,-1 2-6-15,0-2 3 0,-1 1 0 0,1 0-1 16,-1-1-1-16,-2 1 0 0,1 0-6 0,0 1-2 15,-2-2-4-15,-3 1 7 0,6 2-3 0,-7-2 7 16,5 2-2-16,-7 0-4 0,7 1 2 0,-2 0 3 16,-2-1-2-16,-1-1-6 0,2 2 1 0,3 2 5 15,-3 0-5-15,-3-2 3 0,3 2 1 0,-4-1 2 16,0-3 1-16,2 4-2 0,-3 1-2 0,6 1 1 16,-5-2-6-16,0 2 2 0,0-1 8 0,0 1-1 15,1-1-6-15,4 2 5 0,-3 0-3 0,2-1 9 16,1 0-6-16,-6 2-2 0,2 0 6 0,-2 0-3 15,3 0 0-15,-1 0 2 0,3 0-2 0,0 0 2 16,-5 2-5-16,0 1-2 0,0 1 9 0,1-2 4 16,-3 1-9-16,2 0 5 0,2 2-10 0,-2-2 13 15,1 2-7-15,0 2-3 0,6-4 2 0,-8 4 0 16,3-2 1-16,1 0-1 0,-3 2 2 0,4 0 7 16,-2 0 0-16,2 0-12 0,-2 2 4 0,3 0 0 0,1 0 9 15,-1 0-15-15,-2 1 5 0,3 4 2 16,1-3-1-16,-2 1 5 0,1 2-11 0,2-1 8 0,0 0 0 15,0 0-5-15,-4-1 7 0,6 1-7 0,0 1-4 16,0 0 5-16,0 1 5 0,0 0-1 0,-1 4 2 16,1-3-2-16,1 2-2 0,2-1 14 0,-3 0-11 15,1-1 3-15,-1 1-4 0,4 1-1 0,-2 0 4 16,4-1-7-16,-5-1 5 0,7 0-3 0,-4 1 4 16,1 0-4-16,3 0 4 0,-2 0-6 0,-2 1 6 15,5 0-2-15,0 0 2 0,0 0-2 0,-1-1 4 16,7 1-6-16,-3 0 9 0,3 0-2 0,-2 0-5 15,-1-2 2-15,3 2 2 0,-2-1 0 0,2 0-5 16,1 0-1-16,-1-1 0 0,-1 1 2 0,3 0 1 16,0-2 2-16,2-1 10 0,-1 2-12 0,2-2 3 15,-2 2-5-15,0-2-2 0,4-1 4 0,0 3-2 16,1-1-1-16,-4-1 2 0,3 0-4 0,1-1 8 16,0 0-1-16,0-2-3 0,0 3 4 0,1 0-3 15,-1 0 5-15,3-2-4 0,-3 1 1 0,4-1-4 16,-4-1 2-16,4-1-5 0,0-2 4 0,2 1 1 15,-1 0-2-15,-1 1 0 0,1-3 3 0,1-1-2 16,0-1 1-16,-1 1 1 0,2 0 0 0,-1 0 0 16,1-1-6-16,-1-2 2 0,2-1 10 0,5 1-4 15,-7-2-5-15,1-1 1 0,0 0 8 0,0 0-5 16,-1 0-6-16,-1-1 3 0,4 0-3 0,-5-1 4 16,3-1 2-16,-5-1-1 0,3 0-2 0,2 0 2 15,-4 0 5-15,4 0-6 0,-4-2 0 0,-2 1 8 0,-2-1-11 16,5-4 8-16,0-2-2 0,-4 3-8 0,0-5 2 15,2 3 1-15,-1-1 2 0,1-2 13 16,-3 1-19-16,2-4 11 0,1-6-6 0,0 3-5 16,2-2 0-16,-4-1 1 0,-1 8 4 0,5-4 1 0,-8 2 0 15,9-6 2-15,-5 2-2 0,3 1-2 0,-7 4-7 16,3-2 10-16,-3 3 0 0,-1-3 0 16,2 3 7-16,-3-2 4 0,-1-2 6 0,-1-1-8 15,4-3 21-15,-5 4-2 0,-1 0-1 0,-4 0-4 0,4-6 2 16,-4 5 5-16,3-6-5 0,-3 7 0 0,0-8-4 15,0 1-7-15,0-2 8 0,0 1-10 0,-3-5-3 16,-1 3-5-16,0-3 12 0,0 1-2 0,1 1-9 16,-4 1 1-16,2 0-4 0,-1 3-7 0,1 1 3 15,-1 7-17-15,3-1-22 0,-4 1-9 0,2 1-24 16,-1 0-37-16,-1-1-60 0,-1 2-82 0,1 2-112 16,-1-3-120-16,-2 0-172 0,0 2-335 0,1-3-1073 15,-4-4 474-15</inkml:trace>
  <inkml:trace contextRef="#ctx0" brushRef="#br1" timeOffset="137248.79">1470 9481 111 0,'-1'-8'356'0,"0"4"-2"0,-3 0-1 16,0-3-21-16,1 4-23 0,-3 1-25 0,2-2-21 16,2 2-30-16,-2 1-19 0,4 1-10 0,-10 0 4 15,10 0-3-15,-14 2-2 0,3 0 6 0,-1 1 4 16,-2-1-4-16,-4 0 4 0,0 2 2 0,0-2-2 15,-1-2-1-15,1 0 3 0,-1-2-15 0,-2-3-9 16,1 2-2-16,2-1-7 0,-1-3-12 0,-2 1-3 16,-4-5-25-16,7 1-21 0,1-3-11 0,-4-2 3 15,3-4-13-15,-3-3-15 0,7-2-3 0,-1 0-8 16,5-7-18-16,1-2 2 0,0 2-7 0,5-1-8 16,3-4 1-16,-1 3-13 0,4 3 2 0,0 2-3 15,0 10-5-15,1-1-5 0,0 4 0 0,4-1-9 16,-3 4-5-16,4 0-2 0,-4 2-1 0,5 1 1 15,-3 2-9-15,2 2-7 0,-2-2-4 0,5 3 1 16,0 3 1-16,-3 1-1 0,2 2-2 0,0 2 6 16,3 2 0-16,1 4-1 0,-3 2-3 0,6 8 8 15,-5-3 1-15,4 6-2 0,0 4 0 0,-2 3 0 16,0 0 2-16,2 2 5 0,-2 1-2 0,-2 1-2 16,2-1 2-16,-8-2 3 0,2 2-3 0,1 2 0 15,-2 1 0-15,-1-3 6 0,-1-1-10 0,-4 4 6 16,2 0-2-16,-5-4 8 0,4 2-2 0,-7-3-4 15,1 0 0-15,-2 1 14 0,-1-3-11 0,-3 0 3 16,1 1-6-16,-4-4 1 0,0-3 3 0,0 4 2 16,-2-5 1-16,3-6-5 0,-4 7 1 0,3-8 8 15,-2 1-6-15,-1-4-1 0,1 1 2 0,-7 2-1 16,6-6 5-16,3-4-2 0,2 2-1 0,-1-3 8 16,1-3 0-16,-1 3-1 0,-1-6-3 0,3 2 4 15,1-2 0-15,0-4 1 0,0-2-7 0,0-2-4 16,4-1 0-16,-1-5-3 0,2-1 5 0,0-1-1 15,3 0-3-15,1 0 7 0,2-7-8 0,1 6 1 16,1 0-4-16,2 2 1 0,-1 1-4 0,-1 0 8 16,5 2-4-16,-3-1-2 0,2 5 1 0,2-3-1 15,3 0-1-15,-3 1-6 0,3 1 8 0,1 0-5 16,-1 3 2-16,5-3 1 0,-2 5-2 0,-3 3 0 0,5-5-1 16,0 7 8-16,0 1-3 0,1 0 1 15,-1 3-4-15,1-1 1 0,-1 4 0 0,1-1-5 16,-3 2-7-16,0-1 11 0,0 0-15 0,-3 4 1 15,-2-2 5-15,-2 1-3 0,1-1 2 0,-2-1 4 16,-2 0-5-16,-1 2-1 0,4-3 5 0,-5 2-1 16,0 1 3-16,0-2 5 0,-2-1 2 0,1-1-11 15,-2-1 2-15,0 2-1 0,3-2 5 0,-3 0-12 16,2-1 3-16,-1 2 3 0,-2-5-3 0,3 5 1 16,-3-5 6-16,5 0-1 0,-5 0 5 0,10-6 1 15,3 0 3-15,-4 0-3 0,-1-3-1 0,1 4 4 16,1-3 5-16,0 0 8 0,-1 0 0 0,2 1 4 15,0 2 2-15,-3-2-4 0,2 1-4 0,-1 2-1 16,-3 0-1-16,-1 1-2 0,4 1 5 0,-3 0-10 16,0 1 2-16,1-1 3 0,0 2-5 0,0 2 6 15,0 0-1-15,-2-1 0 0,1 3-4 0,1-2 0 16,0 3 6-16,-2 0-7 0,0-2 3 0,-1 2-1 16,1-1 3-16,-2 1-2 0,2-2-2 0,0 1-1 15,-1 0 2-15,-4-2 2 0,0-2-5 0,5 3 2 16,-5-3 1-16,4 3 0 0,-4-3 0 0,1 2-2 15,-1-2 6-15,3 4 0 0,-3-4 2 0,0 0 1 16,0 0-7-16,0 0 6 0,0 0-2 0,0 0 2 16,10-10-5-16,-9 6 1 0,6-2 0 0,-5 1 1 15,6-2 3-15,0-1-1 0,0 0 10 0,-1 2-7 16,1 0 14-16,-4 0-12 0,1-1-5 0,2 3 5 16,-3 0-6-16,1 1 2 0,-1-1-10 0,0 1 6 15,0 2-7-15,-4 1 9 0,10 1 1 0,-6 4-6 16,1-3 1-16,0 1 4 0,0 3-5 0,1-1 1 15,-1 2-4-15,2 2 6 0,-1-2-2 0,0 1-1 16,1-1-8-16,-2-2 4 0,0 0-2 0,3-1 3 16,-4 0 11-16,2-3-8 0,3 0 5 0,-4-1 5 15,3-4-7-15,1 0-1 0,1-1 1 0,-1-2 8 16,-1-4-6-16,3-4-1 0,-1-2 1 0,2-6-1 16,-2-3 2-16,-2 1-2 0,0-1 2 0,-3-3 4 15,1 1-1-15,-1-2-8 0,0 3 7 0,-1-2-7 16,0 0 5-16,-1 10 4 0,-1-7 10 0,-1 2-4 15,2 8 18-15,-3 3 10 0,0 3 12 0,2-2 6 16,0 2 0-16,-1 2 3 0,-2 1 3 0,2 0-60 16,-2 2-9-16,1 5 0 0,0-9 0 0,0 9 0 15,1-5 0-15,-1 5 0 0,0 0 0 0,0 0 0 16,0 0 0-16,0 0 0 0,2 17 0 0,0-5 0 16,-2 4 0-16,0 3 0 0,1 5 0 0,-1 4 0 15,0-2 0-15,0 7 0 0,0-3 0 0,1 3 0 16,2 1 0-16,-1-1 0 0,0 0 0 0,0 0 0 15,2 1 0-15,0-2 0 0,-1 2 0 0,-1-3 0 16,3 3 0-16,-1-3 0 0,1-2 0 0,-1 0 0 16,-1 0 0-16,0-3 0 0,0-1 0 0,-2-6 0 15,3-1 0-15,-4-2 0 0,0-3 0 0,0-2 0 16,1-2 0-16,-1 0 0 0,0-3 0 0,0 0 0 16,-1-3-40-16,1-3-190 0,0 0-72 0,0 0-59 15,0 0-59-15,-18-17-58 0,13 2-73 0,-4-3-418 16,0-10-1048-16,0-1 463 0</inkml:trace>
  <inkml:trace contextRef="#ctx0" brushRef="#br1" timeOffset="137598.44">2044 9363 13 0,'-2'-12'352'0,"-2"1"-2"16,0 2 29-16,0-4 17 0,0 3 3 0,0 0-8 15,2-2-26-15,-2 2-26 0,2 1-21 0,2 0-20 16,-2 0-21-16,1 3-24 0,1-2-21 0,0 1-25 15,1 0-21-15,2-4-14 0,2 0-20 0,-1 3-19 16,1-2-9-16,0 1-16 0,0 1-8 0,2-2-13 16,0 3-10-16,3-1-5 0,0 4-9 0,0-2-5 15,1-3-7-15,-1 6-13 0,3-1 2 0,-4 1-5 16,3 1-7-16,-1 2-6 0,2 2-2 0,0 2 2 16,-1-3 0-16,-1 4-3 0,1 7-1 0,0 3-3 15,-3 0-4-15,1-1 6 0,-1 1-3 0,-2 0 0 16,-2 0-3-16,-2 2-2 0,-1-1 0 0,-6 0 4 15,0-3 6-15,3 3 11 0,-6 1 1 0,-2-2 2 16,-2-3-1-16,-2 2 6 0,-1 0-5 0,-5-3-1 16,1-1-4-16,0-2 0 0,3 0-5 15,-2-3-11-15,3-1-24 0,1-2-40 0,1-1-53 0,5-3-85 16,-1-1-91-16,3-4-92 0,4-4-95 0,0-1-397 16,7-2-937-16,7 1 416 0</inkml:trace>
  <inkml:trace contextRef="#ctx0" brushRef="#br1" timeOffset="137749.44">2619 9232 144 0,'7'0'411'0,"-7"0"6"0,14 0 11 15,-14 0 0-15,0 0-32 0,0 0-37 0,5 2-41 16,-5-2-45-16,0 0-60 0,0 0-75 0,0 0-81 16,-9 9-103-16,3-5-101 0,1 1-127 0,-7 3-246 15,-2 2-562-15,0 3 249 0</inkml:trace>
  <inkml:trace contextRef="#ctx0" brushRef="#br1" timeOffset="138234.47">1086 10226 278 0,'-8'1'353'15,"3"1"9"-15,-3-2 7 0,8 0 3 0,-11 0 1 16,11 0-2-16,-5 0 3 0,5 0-10 15,-8 3-13-15,8-3-4 0,0 0-32 0,0 0-21 16,0 0-14-16,-4-5-13 0,4 5-7 0,0 0-19 16,13-10 0-16,-4 4-8 0,5-2-19 0,4 1-12 15,1-3-3-15,9-3-3 0,2-2-6 0,2 0-7 0,16-4-6 16,-2-1-9-16,5 3-11 0,-1-1-15 0,6-1-10 16,2 0-11-16,-3 2-56 0,2-1-65 0,-3 2 0 15,1-1 0-15,1 1 0 0,-2-2 0 16,-3 3 0-16,-14 4 0 0,0-2 0 0,-2-1 0 15,-1 3 0-15,-2 0 0 0,0-1 0 0,-8 2 0 0,-2 3 0 16,-5 0 0-16,-6 2 0 0,1 0 0 16,-3 0 0-16,1 3 0 0,-3 0 0 0,-7 2 0 15,8-4 0-15,-3 0 0 0,-5 4 0 0,0 0-243 16,0 0-85-16,0 0-45 0,0 0-58 0,0 0-47 16,0 0-56-16,-16 17-434 0,3-11-1047 0,-4 4 463 15</inkml:trace>
  <inkml:trace contextRef="#ctx0" brushRef="#br1" timeOffset="138682.87">1225 10310 56 0,'-6'4'324'0,"1"-2"-5"0,0 0-10 0,1-1-14 16,1 2-11-16,3-3-5 0,0 0-11 0,-8 3-3 16,8-3-4-16,0 0-3 0,-5 0-7 0,5 0-11 15,0 0-6-15,0 0-5 0,0 0-4 0,0 0 2 16,0 0-2-16,0 0-6 0,0 0-10 0,16-6-3 16,-7 3-15-16,2-1-9 0,7-3-20 0,0-1-12 15,10-2-15-15,3-1-17 0,4-4-11 0,14-4-10 16,-2-1-5-16,6-3-8 0,3 2-12 0,3-1-7 15,-2-2-8-15,32-4-2 0,-32 10-6 0,-1-2-5 16,2 1-3-16,-2-2-4 0,-6 5-2 0,2-5-6 16,-16 9-4-16,0 0-2 0,-3 1 10 0,-4 1 8 15,0 1 5-15,-4-1 10 0,-8 4 10 0,-6 2 22 16,-1-2 7-16,0 3 12 0,-3 1 8 0,-2-1-6 16,-5 3-5-16,9-5-6 0,-9 5-9 0,9-3-16 15,-9 3-35-15,0 0-38 0,0 0 0 0,9-2 0 16,-9 2 0-16,0 0 0 0,0 0-4 0,0 0-104 15,0 0-49-15,0 0-63 0,0 0-62 0,0 0-68 16,0 0-75-16,0 0-74 0,0 0-108 0,0 0-317 16,0 0-1000-16,0 0 443 0</inkml:trace>
  <inkml:trace contextRef="#ctx0" brushRef="#br1" timeOffset="138849.47">2701 9875 3373 0,'0'0'350'0,"0"0"-177"16,0 0-72-16,0 0-27 0,0 0 5 0,-18 0-20 15,18 0-20-15,0 0-35 0,-10-1-61 0,10 1-73 16,-5 4-94-16,5-4-109 0,-8 1-252 0,8-1-634 16,-6 2 281-16</inkml:trace>
  <inkml:trace contextRef="#ctx0" brushRef="#br1" timeOffset="149015.44">3978 10715 292 0,'-1'-2'356'0,"1"2"-6"0,0-3-20 16,0 3-32-16,0 0-32 0,1-6-33 0,-1 6-16 16,0 0-6-16,0 0 7 0,5 13 6 0,-1-6-7 15,3 0-3-15,0 3-5 0,-1-3-16 0,2 5-12 16,2-3-9-16,3 5 2 0,-3-3-8 0,3-1-13 15,-4 0-15-15,5 0-8 0,0-1-7 0,0 1-2 16,0-3 0-16,7-1-4 0,-6 0-6 0,4-4-2 0,0-2-4 16,3 1-2-16,6-4-5 0,0 2-3 15,-1-5-8-15,5 0 0 0,-4 1-12 0,0-2-4 16,3-2-8-16,-3 3-2 0,-1-4-3 0,-3 2-9 16,-2 1-3-16,-2-1-1 0,0 1-6 0,-3-1-6 0,1 1-3 15,0 1-6-15,-5 4 0 0,0-2-1 0,0 2-6 16,-2-2-3-16,1 4-4 0,-3 6 10 15,3-2-9-15,-3 2-4 0,3 1 0 0,-1 4 4 16,1 0-7-16,3 0 8 0,-6 3-8 0,4-3 0 0,-1 2 0 16,-1-3 10-16,-2-3-9 0,6 4 1 0,-2-3 2 15,0-4-1-15,5 4 0 0,-1-5 2 0,-4 0 0 16,6-4 0-16,3-2-3 0,-5 0 5 0,2-4 9 16,4 0 3-16,-1-1 4 0,2-4-2 0,-5 1 6 15,-1 2 4-15,0-5-8 0,4 1 19 0,-6 0-16 16,2 2 4-16,-4 2 0 0,-1 0-9 0,-3 3-3 15,-1 1-7-15,0 2-3 0,1-1-2 0,-2 4-3 16,0-1 0-16,1 4-1 0,1 2 2 0,-1 1 0 16,-2 3-4-16,5-1 1 0,-2 0 1 0,2 4 0 15,2-1-1-15,-1 1-2 0,3-1 5 0,-3 0-3 16,3-1-2-16,1-2 3 0,1 1-1 0,0-1-2 16,1-2 4-16,0-1-4 0,-1-2 1 0,4 0 4 15,-1-2-1-15,0 0 4 0,-1-2-8 0,2-3 1 16,-1 1-3-16,-1-5 3 0,3 5-1 0,3-8 8 15,-7 3-3-15,0-1-2 0,1 1-6 0,-2 1 3 16,0-2 11-16,-4 3-18 0,-1 2-1 0,-3-1 3 16,2 3-1-16,-2 1-2 0,-2 0 1 0,2-2 0 15,0 3 0-15,-2 2-1 0,2 0 1 0,-4 0-1 16,2 5 2-16,2-3-1 0,1 1 5 0,-1 1 2 16,0-1-6-16,0 0 4 0,3 1-2 0,-3-1-1 0,3-1 6 15,-2-1-3-15,2-1 2 0,1 2-4 16,4-4 3-16,0 1 2 0,4 0 0 0,-4-2 1 15,1 0 3-15,0-2-2 0,0 0-5 0,3-2-3 16,-2-1 3-16,2 0-6 0,-2 1 4 0,0-1 7 0,-1 0-5 16,0-1-5-16,-1 2 9 0,-2 0-5 0,-3 3 1 15,-1-2-4-15,-1 3 2 0,1 1-2 16,-6 1 0-16,6 3-2 0,-3-1 0 0,-3 3 8 16,4-1-2-16,-2 2-4 0,-2 3-1 0,2 0 5 15,2 1 2-15,-1-3-6 0,-1 3 1 0,2-4 5 0,-1 3-5 16,0-2 0-16,4-1 10 0,-3 0-3 0,4-2-13 15,0-1 12-15,3-2 5 0,1-2-7 16,1 0 0-16,0-3 6 0,3-4 8 0,-3 3 3 16,0-1 3-16,3-5 1 0,2 1-4 0,-7-2 11 0,3 2-1 15,3-4-4-15,-1-1 6 0,-4 5-7 16,-2-1-6-16,2 0 6 0,0 3-5 0,-5 2 0 0,0 1-5 16,-2-2-10-16,1 5 7 0,-2 0-3 15,3 2 0-15,-3-1-1 0,3 1-1 0,-3 3 2 0,1 0-3 16,2 0-3-16,-1 1 10 0,-2 0-8 0,4-1 0 15,1 3 2-15,-2-3 8 0,0 1-16 0,2-1 12 16,-2 0-5-16,5-2-2 0,0 0 3 16,-3 0-5-16,1-1 4 0,0-2 5 0,-2 1-9 0,4-4 2 15,-5 2 2-15,2 2-1 0,-3-4-2 0,8 1-1 16,-8-1 7-16,0-1-2 0,1-1-5 0,-4 3 0 16,5-3 0-16,-5 1-1 0,4-1-16 0,-3 1-18 15,-1-1-21-15,1 0-31 0,0 2-50 0,-3 0-90 16,-1 2-112-16,1 1-113 0,3 0-148 0,-10 1-441 15,0 0-1125-15,0 0 497 0</inkml:trace>
  <inkml:trace contextRef="#ctx0" brushRef="#br1" timeOffset="178698.37">28240 3942 70 0,'-2'-18'296'16,"0"0"-9"-16,0-7 11 0,5 6 0 0,-4-9-19 15,1 3-1-15,2-3 1 0,1-1 3 0,-1-1-22 0,4 3-13 16,-3-6-24-16,6 5-18 0,0-1-3 0,5-3-11 15,2 0-46-15,0-3-15 0,7-6-10 16,-2 11-18-16,3 1-7 0,5-8-11 0,-4 12-8 16,0 4-9-16,2 4-11 0,0 2-6 0,0 3 2 0,-1 4-12 15,-5 4-6-15,7 0-5 0,2 7 8 0,-9 2-7 16,7 1-10-16,-2 5-4 0,-8-3-1 16,5 5-9-16,-2 3 5 0,1 2-8 0,-3 1 3 0,-1 1-4 15,0 4 5-15,-1 0 3 0,-3 3-5 16,-3 0 4-16,-2 0-6 0,-4 4 11 0,1-1-5 15,-4 4-1-15,-4 2-1 0,-4 10 0 0,1-1 1 0,-4 2 2 16,-2 2 0-16,-2 0 2 0,-3 4-1 0,3 1-5 16,-1 2 2-16,1 3 0 0,1-1-1 0,-2 23-3 15,7-21 0-15,1 29-1 0,10 0 6 16,0-2 5-16,4 1-11 0,7 7-1 0,2-3 2 0,2 4-3 16,10-3 8-16,10 0 8 0,4 9 6 0,8-3 0 15,-2 0-3-15,2 1-3 0,-1-1 1 0,2-8-7 16,1-5-2-16,-2 6 2 0,5-13 4 0,-2-5-3 15,-3-4-7-15,-17-26 0 0,3-3 5 16,-2-1-1-16,-7-13-5 0,1-4 3 0,-7-3 4 16,-3-9 1-16,-2-1 2 0,-6-6 3 0,-2-4 11 0,-1-6 5 15,1-3 7-15,-5-1 1 0,-2-8 8 0,-4-3 3 16,-3-5 12-16,-4-2 6 0,-4 2 2 0,-4 4-3 16,2 2-2-16,-5 2 0 0,4 4-4 15,-4 5-7-15,-1 0-3 0,2 7-4 0,-4 0-7 16,1 5-3-16,3 3-4 0,-4 13 4 0,3 6-2 0,-1 1 1 15,2 17-4-15,3 5-6 0,7 4 2 0,2 1-1 16,7 2-3-16,-2 2-3 0,4 3-2 0,3-3-3 16,2 26-1-16,0-28-1 0,2 5-3 0,2 26-11 15,-4-30-8-15,-1 1-8 0,1 1-6 16,-2 0-5-16,-5-2 3 0,4-2 4 0,-3-6-10 0,-6-2 1 16,1-12 6-16,-5 0-2 0,-3-3-1 0,-3-1 4 15,0 0 5-15,-3 0 2 0,-2 1 10 0,-1-3 14 16,1-1 9-16,-3-4 2 0,1 0 9 0,-1 2 5 15,5-2 4-15,-3 2-2 0,5 0 4 16,-2-1-3-16,4-3-1 0,0 1-3 0,5-4-1 0,0-2-2 16,-2 8-7-16,1-2-4 0,2-2-6 0,-2-2 5 15,3 0-9-15,-2 4 6 0,0 2-1 0,-1 0-6 16,5-5 2-16,-3 5-4 0,2-5 2 0,-3-1-4 16,0 0 7-16,-4 4-3 0,-1-5 0 15,-4 1 2-15,-3-2 10 0,-4 1 7 0,2-2 6 0,-5-3 17 16,3-3 17-16,-5 2-1 0,2-6 6 0,1-1-13 15,-1-1 7-15,-2 0-19 0,0-5 6 0,9 0-31 16,0-2-21-16,-1 2-28 0,8 2-43 0,4-6-69 16,1 0-118-16,1-1-129 0,3-3-186 0,5 1-478 15,5-3-1136-15,4 3 503 0</inkml:trace>
  <inkml:trace contextRef="#ctx0" brushRef="#br1" timeOffset="178832.8">29034 8256 461 0,'-5'-1'463'0,"-4"-1"-89"0,9 2-101 15,-5-4-124-15,5 4-141 0,0 0-160 0,0-4-111 16,0 4-285-16,8-6 127 0</inkml:trace>
  <inkml:trace contextRef="#ctx0" brushRef="#br1" timeOffset="181215.7">30321 5707 3957 0,'2'-9'297'0,"0"-2"-119"0,-2 2-55 0,0 1 20 16,0 4 32-16,0-1 6 0,1 1 4 0,-1 4-21 16,0-4-17-16,0 4 6 0,0 0 12 0,0 0-7 15,8 20 20-15,-7-4 6 0,3 2-3 0,3 9 0 0,-6 2 1 16,0 2-4-16,3-4-20 0,-3 5-5 16,2-3-17-16,-3-2-12 0,-3 2-13 0,3-3-11 15,-5 2-10-15,4 0-3 0,-3-5-14 0,0 3-24 16,0-10-49-16,3-4 0 0,-3 0 0 0,3-4 0 0,-3 0 0 15,2-2 0-15,0-3 0 0,2-3 0 0,0 0 0 16,0 0 0-16,-6-12 0 0,6 1 0 0,1-7 0 16,2-3 0-16,1-5 0 0,-2-2 0 0,3-2 0 15,-1-1 0-15,4-6 0 0,3-9 0 16,-2-1 0-16,0-3 0 0,5-2 0 0,-2 6 0 0,1-4 0 16,-3 17 0-16,-1 0 0 0,1 4 0 0,0 1 0 15,-2 5 0-15,0 7 0 0,-1-2 0 0,-2 9 0 16,0-2 0-16,2 3 0 0,-3 3 0 0,2 2 0 15,4 1 0-15,3 3 0 0,-3 3 0 0,7 2 0 16,-2 4 0-16,8 7 0 0,-9-2 0 0,4 6 0 16,-3 2 0-16,0 1 0 0,-3 0 0 0,-4 1 0 15,-2 2 0-15,-7 1 0 0,-1-1 0 0,-7-1 0 16,-1 0 0-16,-5-2-25 0,-4 0-17 0,-1-3 7 16,-5 1-1-16,-3-4 5 0,0 1 2 0,1-2 11 15,2-3-5-15,1 0 4 0,6-5 3 0,1 0 1 16,2-5 7-16,3 2 0 0,2-1-1 0,2-1 3 15,3-2-6-15,1-1 1 0,4-1 2 0,-1 3 3 16,1-3-2-16,9 2 7 0,1-1-4 0,4-1-5 16,-2 0 3-16,2 4-2 0,4-1-1 0,1 0-2 15,-1-2 4-15,2 0-4 0,-4 3 9 0,2 1-6 16,-6-1 5-16,2-1-2 0,-1-1 0 0,1 4 0 16,-5-1-4-16,4 0 12 0,-2 0-6 0,-2 1 2 15,0-2 0-15,-1-1 4 0,0-2-4 0,1 4-1 16,0-2 3-16,-2-1-1 0,1-2 2 0,-2 0 3 15,3 0-14-15,1-3 16 0,-3 2-9 0,3-1 9 16,1-2-1-16,2-3-2 0,-4 1-3 0,7-3 16 16,-4-4-3-16,2 4 6 0,-1-3 3 0,1 0 15 15,0 1-3-15,-5 1 5 0,1 3 3 0,-1-1-3 16,-1 2 2-16,-4 2-4 0,4 1-2 0,-5-1-15 16,3 1 10-16,-3 3-9 0,-3 0-1 0,9 4-3 15,-5 1-17-15,-1 2 0 0,0 2 0 0,3 1 0 16,-2 0 0-16,-1 1 0 0,1 1 0 0,-1-2 0 15,-1 1 0-15,3 2 0 0,-1-3 0 0,1-1 0 16,-1-3 0-16,1 1 0 0,-1-1 0 0,1-1 0 16,4-4 0-16,0 0 0 0,-1 0 0 0,-2-2-3 15,4-1 6-15,1-2-3 0,1-1-17 0,-3 0 17 16,2-2 5-16,0 1 6 0,-1-2-10 0,1 2-1 0,1-3 0 16,0 3 0-16,-2 1 0 0,0-1 0 0,-1 0 0 15,-2 4 0-15,0 1 0 0,-2 0 0 0,2 0 0 16,-1 1 0-16,-6 0 0 0,9 3 0 15,-4 1 0-15,-2 2 0 0,-1 1 0 0,-2 0 0 0,0 1 0 16,4 0 0-16,-4 0 0 0,0-1 0 0,1-1 0 16,2 2 0-16,-6 1 0 0,3-3 0 0,4-1 0 15,-4-1 0-15,4-3 0 0,-4-1 0 0,9 1 0 16,-9-1 0-16,15-6 0 0,-7 3 0 0,2-4 0 16,-1 0 0-16,3-1 0 0,1-3 0 0,2 0 0 15,-2-1 0-15,-1 1 0 0,-3 4 0 0,0-3 0 16,0 6 0-16,1-1 0 0,-2 1 0 0,2 2 0 15,-1 2 0-15,0 0 0 0,3 1 0 0,-1 5 0 16,1-2 0-16,-1 0 0 0,2 4 0 0,2-1-46 16,-3-1-44-16,-2 0-42 0,7 1-51 0,-8-1-50 15,5-1-54-15,-4 0-55 0,-4-3-46 0,3-1-52 16,1-2-70-16,-6 0-414 0,0-2-1000 0,-3-5 443 16</inkml:trace>
  <inkml:trace contextRef="#ctx0" brushRef="#br1" timeOffset="181365.92">31212 5600 3803 0,'-14'-9'479'16,"5"2"-249"-16,-4 1-42 0,6 1-89 0,2 2 18 15,-1 0-17-15,3 1-23 0,3 2-12 0,0 0-23 16,0 0 5-16,-5 9-19 0,12-3-47 0,2 2-70 16,0 1-118-16,6 2-138 0,-2 2-425 0,13 1-833 15,-1 1 369-15</inkml:trace>
  <inkml:trace contextRef="#ctx0" brushRef="#br1" timeOffset="181982.51">32003 5984 3626 0,'9'-9'267'15,"-1"2"-108"-15,-2-2-6 0,3-3 35 0,-1 3 29 16,-2-5 8-16,-1-2-6 0,0-2-28 0,-1 1-15 15,0 0-9-15,-2 0-2 0,-2 0-5 0,2 2-5 16,-2 3-9-16,-4 0-12 0,0 3-19 0,-1-1-18 16,-4 4-11-16,-5 1-8 0,1 3-8 0,-6 2-10 15,-2 3 2-15,-5 6-11 0,-1 3-2 0,3 1-6 16,-2 2-7-16,8 1-8 0,-1 3-2 0,5-2 0 16,5 0-2-16,2-1-4 0,1 2-1 0,3-3-4 15,3 3 5-15,3-6-4 0,1 0 4 0,3-1 11 16,0-3 4-16,7-1 17 0,-5-1 13 0,5-3 14 15,-1-2 11-15,0-4 16 0,0 0 5 0,-2-2 7 16,3-1 12-16,-5-2-65 0,5-2-65 0,0-1 0 16,-2 0 0-16,-4 0 0 0,2-4 0 0,-4 5 0 15,2 0 0-15,-2 0 0 0,2 2 0 0,-4 3 0 16,-2 0 0-16,3 1 0 0,-3 1 0 0,2 2 0 16,-4 1 0-16,0 0 0 0,6 6 0 0,-4 0 0 15,2 6 0-15,-3 5 0 0,3 2 0 0,-2 8 0 16,1 6 0-16,1 1 0 0,0 11 0 0,-2 1 0 15,1 2 0-15,1-2 0 0,-4 2 0 0,1 4 0 16,3-1 0-16,0-5 0 0,-3 5 0 0,-1-5 0 16,0-13 0-16,0 3 0 0,0-5 0 0,-4 1 0 15,2-8 0-15,-6 2 0 0,3-9 0 0,0-2 0 16,-1-5 0-16,-1-3 0 0,-3 0 0 0,-1-4 0 16,0-3 0-16,-3-5 0 0,-5-3 0 0,-4-7 0 15,-1-3 0-15,5-2 0 0,2-3 0 0,-1-2 0 16,9-2 0-16,0-2 0 0,5 0 0 0,2-5 0 15,7 3 0-15,4-3 0 0,5 3 0 0,5 1 0 16,13-6 0-16,-4 11 0 0,12-5 0 0,4 6 0 16,1 1 0-16,2 4 0 0,-9 9 0 0,15-6 0 15,-3 6 0-15,-9 3 0 0,-7 2 0 0,1 0 0 16,-6 0 0-16,-7 4 0 0,-3-1 0 0,-1 4 0 16,-9-1-201-16,-4 0-400 0,-1 2-87 0,-4-3-430 15,-8 9-1209-15,-2-1 536 0</inkml:trace>
  <inkml:trace contextRef="#ctx0" brushRef="#br1" timeOffset="182499.06">30389 6646 149 0,'0'-12'462'15,"3"-1"4"-15,-2-1 6 0,2 3 1 0,-2-1 1 16,1 1-9-16,0 3-14 0,-1 2-14 0,-1 0-21 16,0 1-34-16,1 1-32 0,-1 4-30 0,2-2-30 0,-2 2-8 15,0 0-13-15,-7 21-13 0,2-4-10 16,-3 6-14-16,-2 5-16 0,4 1-14 0,-6 1-11 15,3 5-15-15,3 0-12 0,-2-2-14 0,0 2-18 16,7-2-64-16,-3-4-68 0,4 6 0 0,0-7 0 16,4 1 0-16,1-5 0 0,3-6 0 0,1-1 0 15,1-2 0-15,4-1 0 0,4-5 0 0,-2-1 0 16,-3-6 0-16,6-2 0 0,0-2 0 0,-3-4 0 16,1-4-65-16,-2 2-214 0,6-13-73 0,-5 8-79 0,-6-3-74 15,11-8-86-15,-7 2-404 0,5 1-1078 0,-5 9 478 16</inkml:trace>
  <inkml:trace contextRef="#ctx0" brushRef="#br1" timeOffset="183415.43">30834 6988 121 0,'0'0'439'0,"0"0"-2"0,0 0 2 16,8-3-10-16,-5-1-11 0,-1-2-8 0,-2 0-20 15,0-1-22-15,-2-1-32 0,2 1-26 0,-1-2-21 0,-1-1-13 16,-2 1-11-16,0-3-24 0,0 4-20 0,-2-1-21 15,-2 1-21-15,-2 0-13 0,2 4-18 0,0 2-17 16,2 1-26-16,-7 2 6 0,4 2-5 16,-1 0-19-16,-7 7-2 0,10-3-13 0,-7 4-3 0,7-2-3 15,1 1-15-15,-1 3-2 0,4-2-2 0,0 0-1 16,1 0-7-16,2 0-3 0,2-1-3 0,2-1-5 16,0-3-4-16,2-2 4 0,-1 2 0 0,1-3 2 15,2-2 0-15,1 0 0 0,0-2 1 0,4 0 2 16,-3-2 1-16,-1-1 1 0,0-1 3 0,1 0-7 15,-2-4 10-15,1 3 6 0,1-4 4 0,-1 1-1 16,-2 3 5-16,-1-1-4 0,-1 4-6 0,0-2-4 16,-2 4 2-16,1-2-9 0,-4 3-7 0,0 0 5 15,6 10-10-15,-6-4 0 0,0 3-7 0,-1 4-15 16,2-3 0-16,-2 4 0 0,3 1 0 0,3 1 0 16,2-2 0-16,0 0 0 0,1-1 0 0,1-3 0 15,6 0 0-15,-4-4 0 0,8 0-2 0,-2-3-17 16,4-3-3-16,-2-2 8 0,-1-3 6 0,3-2-4 15,-3-1 0-15,1-4 1 0,-1 1 1 0,0-10 7 16,-1 2 4-16,-1-5 8 0,4 1-10 0,-6-5 16 0,4-5 7 16,-5 2-14-16,1-2 15 0,6-15-3 0,-4 3-4 15,0-4-16-15,-2 6 0 0,-6 11 0 16,2 6 0-16,-3 1 0 0,-2 6 0 0,-3 10 0 16,1-1 0-16,-2 4 0 0,-1 4 0 0,0 2 0 0,0 0 0 15,-9 15 0-15,3 3 0 0,-7 8 0 0,2 4 0 16,-1 5 0-16,-3 9 0 0,-1 2 0 15,6 2 0-15,1-2 0 0,4-1 0 0,1-10 0 16,3-1 0-16,2-2 0 0,3-3 0 0,0 0 0 0,2-7 0 16,2-2 0-16,1-5 0 0,1-3 0 0,1-4 0 15,0-3 0-15,0-1 0 0,2-2 0 0,0-4 0 16,2-5 0-16,2-2 0 0,-2-4 0 0,6-6 0 16,-5-4 0-16,2-4 0 0,-1-1 0 0,-2-4 0 15,7-14 0-15,0 0 0 0,-3-1 0 0,1 1 0 16,-6 14 0-16,-2 1 0 0,1 5 0 0,-6 10 0 15,3 2 0-15,-6 4 0 0,0 4 0 0,-1 2 0 16,-1 4 0-16,-2 0 0 0,0 15 0 0,-5 0 0 16,1 4 0-16,-5 9 0 0,1 5 0 0,0 2 0 15,1-2 0-15,1 2 0 0,0 0 0 0,1-1 0 16,2 1 0-16,0-3 0 0,6-1 0 0,0-4 0 16,3-1 0-16,-1-1 0 0,1-9 0 0,3-2 0 15,3-1 0-15,-3-5 0 0,2-4 0 0,3 0 0 16,-5-3 0-16,4-3 0 0,1-2 0 0,0-5 0 0,3-1 0 15,-1-3 0-15,2-8 0 0,-2 0 0 16,0-1 0-16,2-3 0 0,-5 2 0 0,-3 8 0 16,2 1 0-16,-5 6 0 0,-2 0 0 0,-1 1 0 15,0 2 0-15,1 3 0 0,-5 2 0 0,0 0 0 16,5 9 0-16,-5 0 0 0,-2 0 0 0,2 3 0 16,-3 3 0-16,3 3 0 0,0-1 0 0,3 0 0 15,-1 1 0-15,3-3 0 0,-1 0 0 0,4-4 0 0,1-2 0 16,1-1 0-16,-1-4 0 0,5-1-150 0,3-3-231 15,-3-4-46-15,2 1-50 0,0-6-57 0,-1-3-56 16,-3 0-349-16,5-7-1017 0,3-3 450 16</inkml:trace>
  <inkml:trace contextRef="#ctx0" brushRef="#br1" timeOffset="183532.71">32161 6813 225 0,'5'-18'262'0,"-2"0"38"0,0 6 5 0,-3 0 19 16,1 0 31-16,-2 3 21 0,0 0 10 0,-3 3-5 15,3 0-13-15,-2 1-29 0,1 1-36 0,0 0-34 16,1 0-45-16,1 4-50 0,0 0-72 0,0 0-89 15,-4-4-114-15,4 4-149 0,0 0-174 0,0 0-232 16,-13-1-710-16,13 1 315 0</inkml:trace>
  <inkml:trace contextRef="#ctx0" brushRef="#br1" timeOffset="183714.94">31331 6786 115 0,'-11'3'645'0,"1"0"-17"0,3-2-12 0,2 1-2 16,5-2-4-16,-1 4-40 0,1-4-51 0,17 4-53 16,0 0-63-16,11 0-65 0,8 0-70 0,2-2-75 15,2 1-108-15,-3-2-105 0,15-1-133 0,-13-2-121 16,0 1-120-16,18-3-478 0,-20 1-944 0,3 2 418 16</inkml:trace>
  <inkml:trace contextRef="#ctx0" brushRef="#br1" timeOffset="184365.58">32302 6947 39 0,'4'2'455'0,"1"-2"16"0,-5 0 14 0,9-3 11 16,-9 3 9-16,8-2-6 0,-8 2-17 0,4-2-34 16,-4 2-34-16,0 0-39 0,0 0-27 0,0 0-24 15,0 0-12-15,0 0-18 0,-23 9-21 0,12 0-17 16,-4 1-31-16,2 4-24 0,-2 1-16 0,0 7-19 15,-1-2-15-15,4 4-16 0,-4 0-10 0,9 1-13 16,-1 0-10-16,1 2-10 0,2-3-12 0,5-6-7 16,4 0-11-16,4 0-56 0,-2-2-6 0,10-2 0 15,-2-1 0-15,5-3 0 0,8-1 0 0,-2-1 0 16,7-5 0-16,-2-2 0 0,-2-3 0 0,-5-1 0 16,5-3 0-16,-1-3 0 0,-2-3 0 0,-3-1 0 15,-2-3 0-15,3-1 0 0,-3-2 0 0,0-2 0 16,-3-5 0-16,-1 2 0 0,-4 8 0 0,-5 0 0 15,2 3 0-15,-5 2 0 0,0 1 0 0,-3 4 0 16,1 0 0-16,-2 5 0 0,0 1 0 0,0 0 0 16,-14 6 0-16,8 3 0 0,-6 2 0 0,1 3 0 15,4 0 0-15,0 3 0 0,0 1 0 0,4-1 0 0,1 2 0 16,4 2 0-16,2-3 0 0,4-2 0 0,-2 1 0 16,3-4 0-16,4 1 0 0,1-5 0 0,2 0 0 15,0-2 0-15,4-3 0 0,-2 0 0 16,-18-4 0-16,42-1 0 0,-42 1 0 0,42-7 0 0,-22-2 0 15,-4 1 0-15,3-3 0 0,6-4 0 0,-5-6 0 16,-1 0 0-16,3-5 0 0,-7 3 0 0,3-2 0 16,-4 0 0-16,0 1 0 0,-6 6 0 0,-2 2 0 15,-2 1 0-15,-4 15 0 0,3-22 0 0,-3 22 0 16,0 0 0-16,-7-16 0 0,7 16 0 0,0 0 0 16,0 0 0-16,0 0 0 0,0 0 0 0,0 0 0 15,-52 41 0-15,44-26 0 0,6 0 0 0,-1 2 0 16,3 2 0-16,4-1 0 0,1 3 0 15,5 1 0-15,3 3 0 0,-1-8 0 0,8 2 0 0,-3 0 0 16,-4-5 0-16,-1 2 0 0,2-3 0 0,-1 0 0 16,-1-1 0-16,-5-1 0 0,-7-11 0 0,5 17 0 15,-5-17 0-15,0 0 0 0,-17 18 0 0,17-18 0 16,-46 9 0-16,12 0-56 0,-18-6-273 0,-2 1-142 16,-2 5-216-16,-5-8-421 0,-6 1-1201 0,1-1 531 15</inkml:trace>
  <inkml:trace contextRef="#ctx0" brushRef="#br1" timeOffset="185451.49">30058 7678 3843 0,'-2'-11'262'0,"0"-5"-51"0,2 4-39 0,0 0 16 16,0 1 48-16,0 2 25 0,0-1 8 0,0 4-5 16,0 3-18-16,0-3-9 0,0 6-15 0,0 0 1 15,0 0 13-15,-5 27 6 0,1-1 2 0,-1 4-10 16,0 7-9-16,-1 11-11 0,2 2-52 0,0 4-162 16,-1 2 0-16,0-1 0 0,2 4 0 0,1-5 0 15,-1-2 0-15,2-4 0 0,-2 0 0 0,2-13 0 16,-1 0 0-16,0-3 0 0,1-4 0 0,1-3 0 15,0-7 0-15,-3-6 0 0,5-3 0 0,-5-4 0 16,2-2-207-16,1-3-138 0,0 0-33 0,-4-20-24 0,3 4-26 16,-3-2-15-16,3-10-27 0,1-7-25 0,-3 2-343 15,-2-14-906-15,5-2 401 0</inkml:trace>
  <inkml:trace contextRef="#ctx0" brushRef="#br1" timeOffset="186382.51">30072 7675 213 0,'18'-42'253'0,"-3"11"33"0,-3 3 9 0,-2 3 6 0,4 1 20 16,0 5 21-16,-2 4 26 0,-6 6 17 0,2-1 3 15,-2 3 0-15,1 2-14 0,4 1-10 16,-1 2-16-16,1 3-22 0,0 2-22 0,-1 2-27 16,6 4-19-16,-7 0-20 0,3 5-17 0,2 0-25 0,-1 10-23 15,-3-1-13-15,-2 1-25 0,-4 2-5 0,-3-1-6 16,-5 2-17-16,-5 0-14 0,-3-2-10 0,-4 1-2 16,-3-3-19-16,-3-1-5 0,-2-2 0 0,-3-2-9 15,-2 1-8-15,1-3 5 0,1-5-22 0,0 2-23 16,5-6-25-16,4-1-15 0,1-1-15 0,6-3-19 15,0-2-33-15,3 1-57 0,2-2-53 0,6 1-34 16,-1-7-36-16,4 0-14 0,5-6-10 0,2 2-8 16,4-1 6-16,4 2 12 0,8-4 16 0,-4 1 29 15,3 2 21-15,3 0 28 0,-9 3 30 0,7-2 41 16,-6 4 38-16,-1-3 42 0,-1 3 38 0,2 2 31 16,-4-2 38-16,2 1 32 0,-3-2 35 0,-2 6 27 15,0-4 26-15,1 1 17 0,3 0 15 0,-5 1 8 16,5 2 2-16,2 1 2 0,0 2-3 0,-2 3-1 15,3 0-6-15,-3-2-2 0,4 5-14 0,-5 2-1 16,2 1-7-16,-3 2-26 0,-2 1 3 0,0 1-15 16,-2 1-16-16,-2-1-9 0,-5 1-14 0,-1 1-8 15,-1-2-8-15,-3 2-9 0,-4-1-7 0,1-2-3 16,-4-1-13-16,2-3 2 0,-4-1-11 0,2 1-3 16,0-3-4-16,-2 0 1 0,6-3-7 0,-1 2-3 15,1-4-31-15,3 1 0 0,1-3 0 0,0 0 0 16,0 0 0-16,0 0 0 0,8-13 0 0,7 2 0 15,-2 0 0-15,2-1 0 0,8-2 0 0,0-1 0 16,-6 6 0-16,1-3 0 0,2 4 0 0,-1-2 0 16,-1 4 0-16,0-1 0 0,0 0 0 0,-5 6 0 0,-3-1 0 15,-5 1 0-15,4 1 0 0,-4 3 0 0,0 1 0 16,-2 3 0-16,0 3 0 0,-2 1 0 16,-1-1 0-16,1 2 0 0,-3 5 0 0,-2-1 0 0,1-4 0 15,-1 0 0-15,4-1 0 0,0 0 0 0,0-2 0 16,0 0 0-16,3-2 0 0,-2 0 0 0,0-3-3 15,3-2-37-15,-4-2 0 0,7 0 4 16,-7 0 7-16,6-6 1 0,-1-1-5 0,-4 0 22 0,2-3 0 16,-2-2 15-16,-1-4 11 0,1-1 6 0,-1 2 9 15,2-2 4-15,-1 0 11 0,0 6 5 0,-1 0-18 16,3 3-32-16,-2 1 0 0,0-2 0 0,5 5 0 16,1-2 0-16,3 1 0 0,3 1 0 0,9 0 0 15,-2 2 0-15,12 1 0 0,0 1 0 0,0-1 0 16,4 1 0-16,-3-4-46 0,-1 1-46 0,1-2-2 15,2-2 1-15,-4 1 8 0,-6-5 11 0,1 0 4 16,-10 1 19-16,1-3 14 0,-5-1 18 0,0-1 21 16,-3 0 11-16,0-4 16 0,-6 1 22 0,4-1 16 15,-4-1 18-15,-2 2 11 0,0 3 19 0,3-1 15 16,-4 6-57-16,0 3-73 0,0-4 0 0,0 7 0 16,0 1 0-16,0 3 0 0,0 0 0 0,-6 14 0 15,3 1 0-15,0 9 0 0,-1 6 0 0,1 5 0 16,-1 12 0-16,-1 1 0 0,4 4 0 0,0 1 0 15,-1 1 0-15,-4 0 0 0,5 1 0 0,1-5 0 16,-5-2 0-16,2 1 0 0,-1-15 0 0,2-1 0 16,-2 2 0-16,0-2 0 0,-3 0 0 0,4-5 0 15,-2-2 0-15,1-8 0 0,-1-2 0 0,1-7 0 16,3-3 0-16,-1-1 0 0,-2-2 0 0,4-3 0 16,0 0 0-16,-13-14 0 0,7 2-173 0,1-2-282 15,-1-11-30-15,-1 1-28 0,0-5-27 0,7-4-5 16,0-1-369-16,1-2-989 0,2-15 437 0</inkml:trace>
  <inkml:trace contextRef="#ctx0" brushRef="#br1" timeOffset="186598.44">31270 8054 2645 0,'19'-52'-98'0,"-4"4"83"16,1 3 59-16,-6 14 38 0,-1 2 33 0,0-1 53 16,2 0 4-16,-1 6 50 0,-5 9 31 0,3-3 30 0,-1 1 17 15,0 4 6-15,3-2-2 0,-1-1-12 16,0 6-13-16,3 2-25 0,-1 4-15 0,3-1-16 16,-1 4-24-16,10 3-15 0,-6 5-16 0,1 2-14 0,5 6-11 15,-4 3-19-15,1 2-9 0,-13-2-16 0,7 4-8 16,-7-2-12-16,-1 5-17 0,-6-6-2 0,2 2-1 15,-6 2-6-15,0-3-2 0,-11 2 2 16,6-6-7-16,-9 3-7 0,0-8-3 0,-6 2-4 0,4-7-25 16,-7 0-26-16,-3-2-39 0,11-2-47 0,-4-1-66 15,5-1-72-15,6-2-75 0,1 0-89 0,2-2-87 16,4 0-98-16,2-2-328 0,4-1-996 16,6-3 441-16</inkml:trace>
  <inkml:trace contextRef="#ctx0" brushRef="#br1" timeOffset="186732.78">31803 7910 145 0,'11'1'475'0,"-6"1"2"0,3-1 20 16,-4 0 17-16,-4-1 4 0,0 0 6 0,0 0-5 15,0 0-31-15,7-4-38 0,-7 4-40 0,0 0-39 0,0 0-52 16,0-3-68-16,0 3-71 0,0 0-115 0,0-6-150 16,0 2-180-16,0 4-209 0,3-6-423 0,-3 3-971 15,0 3 429-15</inkml:trace>
  <inkml:trace contextRef="#ctx0" brushRef="#br1" timeOffset="188732.54">29077 9610 14 0,'1'-5'313'15,"0"0"-15"-15,2-2-14 0,2 2-21 0,5 2-19 16,-1-3-22-16,8 0-10 0,-1 3-13 0,5 1-9 15,0-1 6-15,-1 6-24 0,1-1-15 0,7 4-14 16,-1 3-12-16,1 4-7 0,-3 0-17 0,0 4 1 16,-2 2-14-16,-2 3-4 0,-5 2-14 0,0 0 4 15,-4 3-7-15,0 6-6 0,-7 3-2 0,-3 9 2 16,-2 3-2-16,-6-2 0 0,-3-1-3 0,-5 2 5 16,-2 1-9-16,-4 3 0 0,-1-1-1 0,0 1 4 15,2-1-11-15,0-3 2 0,0 0-8 0,1 1-1 16,4 0 5-16,2 1-7 0,7-1-5 0,1 3-6 15,4-4 7-15,5 3-3 0,3 0-1 0,6-2-6 16,5-1-4-16,7-6-2 0,2-3-5 0,5 2 0 0,-7-14 4 16,-1-2 0-16,2-1 3 0,4-4 6 0,-3-2 12 15,-2-1 10-15,-2-4 8 0,-6-3 12 16,-7-4 9-16,1 0 17 0,-2 0 21 0,-4-3 22 16,-2 0 9-16,1 1 3 0,-1-2-4 0,-4-1-13 0,5 3-19 15,-5-3-4-15,0 0-8 0,-14 13-5 0,1-5 4 16,-11 7-9-16,0 7-7 0,-2-1-3 0,2 2-9 15,1 3-2-15,-8 13 5 0,3 1-13 0,5 2-4 16,3 5 1-16,4 3-2 0,1 0-6 0,6-3 5 16,1 7 0-16,5-1-13 0,1 3-9 0,5-4 0 15,1 4 4-15,2-3-11 0,-1 0 2 0,3-3-1 16,2 0-18-16,-2 1-2 0,-3-2-6 0,0-1-2 16,1-15-2-16,-1 18 4 0,-1-3-2 0,-4-13-2 15,4 1 2-15,-4 12-10 0,0-14 4 0,0 0 3 16,-4-1 1-16,4 1 2 0,-4-2-4 0,-1-1-3 15,-2-2 0-15,2-3-1 0,0 2 6 0,-1-2 0 16,2-8-1-16,-2-2 3 0,-1-1 2 0,3-3 1 16,0 0-9-16,0-2 8 0,0-1 1 0,0-3-5 15,2-1 8-15,-3 0-10 0,1-1-19 0,1-3-11 16,3-1-25-16,-9 1-48 0,9-1-86 0,-10-7-124 16,4 1-126-16,3-2-152 0,-1-2-471 0,3-2-1151 15,1-4 508-15</inkml:trace>
  <inkml:trace contextRef="#ctx0" brushRef="#br1" timeOffset="188882.54">29847 12749 5873 0,'-5'-9'200'0,"-3"0"-135"16,3-1-50-16,-3 2-41 0,2-1-60 0,-1 1-92 15,3-2-80-15,-1 1-60 0,1-1-56 0,4 2-118 16,5-5-246-16,1 3-798 0,3-4 354 0</inkml:trace>
  <inkml:trace contextRef="#ctx0" brushRef="#br1" timeOffset="189898.7">30275 10562 447 0,'8'-6'476'16,"-3"0"12"-16,1 1 3 0,2 2-9 0,-4 0-27 15,-3 1-47-15,-1 2-35 0,8-2-26 0,-8 2-2 16,4 9-9-16,-2 2-12 0,-4 4-20 0,-2 4-20 16,4 7-19-16,-6 1-34 0,-1 2-20 0,3 2-19 15,-1-1-9-15,-4 3-37 0,6-4-36 0,1 2-37 16,-2-3-25-16,1-2-25 0,1-7-34 0,2-2-41 15,-4 0-30-15,2-7-35 0,1-1-25 0,-1-1-17 16,0-2-11-16,2-2-29 0,0-4-22 0,0 0-11 16,0 0-8-16,-10-18 7 0,8 6 13 0,0-8 14 15,0 1 18-15,2-7 17 0,0-6 18 0,2-3 23 16,-1-10 24-16,3-4 21 0,2 0 29 0,2 1 19 0,0 1 30 16,1 0 26-16,-2 14 28 0,3 1 23 0,3 0 34 15,-5 2 15-15,2 3 20 0,0 2 21 0,-2 8 6 16,1 1 2-16,1 2-2 0,-1 0-7 15,5 2-10-15,-1 2-6 0,-2 4-8 0,6-1-20 16,2 3-13-16,-1 4-8 0,4 1-12 0,-2 4-6 0,0 6-10 16,5 1 1-16,-1 6-13 0,-2 0-5 0,-5 3-5 15,-2 1-18-15,-2 2-6 0,-2 0-10 0,-7 2-7 16,-6-7-2-16,-2 5-6 0,-3 1 1 16,-6-2 5-16,-6 1-7 0,-5-4-3 0,2-1 1 0,-6 0-1 15,1-2-2-15,-5-3 2 0,3-2 3 0,-2-1 1 16,2-3-1-16,1 1 7 0,6-7 8 0,2 1 6 15,3 0 8-15,4-2 7 0,3 1 4 0,0 0-1 16,5 1 1-16,0-5-5 0,5 2-7 0,-7 2-1 16,7-2-5-16,0 0-3 0,0 0 7 0,10 9-6 15,-3 1 2-15,3 1 1 0,1 5-1 0,2 0 7 16,-1 1-9-16,2 4 3 0,0 2-5 0,-4-6 1 16,4 4-5-16,-2-4-1 0,-1 0-13 0,3 4-25 15,-1-4-22-15,-1-3-35 0,2 0-53 0,-3-1-50 16,7-3-66-16,-8-2-53 0,6 1-68 0,0-2-63 15,-2 1-370-15,0-3-878 0,3 1 389 0</inkml:trace>
  <inkml:trace contextRef="#ctx0" brushRef="#br1" timeOffset="190749">30817 10954 251 0,'7'-9'323'0,"-2"-3"9"16,0-5 9-16,-1 1 28 0,-2-1 11 0,2-1 0 15,-8 2-6-15,3-4-9 0,-1 3-10 0,0 2-6 16,0-3-4-16,-5 4-16 0,3 2-13 0,-1 2-22 15,-1 0-22-15,-2 6-29 0,3 1-16 0,-8 3-26 16,2 2-19-16,-6 3-19 0,3 6-21 0,3 4-4 16,-6 5-16-16,2 0-8 0,-1 2-22 0,5 1 1 15,4-4-13-15,2 0-16 0,-1-1-9 0,5 1-14 16,0-2-11-16,2-1 7 0,-1-3-11 0,4-2-2 16,1-1 1-16,1-3-4 0,-1-1 2 0,0-2 3 15,0-2-1-15,3-2-5 0,-2-1-4 0,1-2-4 16,-1-1 4-16,1-3-9 0,5-1 11 0,-7 0 6 15,3-3-1-15,1-2-2 0,-4-2-1 0,4 1-13 16,-4-2 12-16,4 5 0 0,-4 0-1 0,-1 3 0 16,-3 1-13-16,3 2 2 0,0 2 0 0,-1-2-9 15,-1 3-3-15,-2 2 13 0,0 0-2 0,0 0 10 16,12 9-16-16,-10-4 1 0,1 3-1 0,-1-1-2 16,1 3 4-16,1-2-9 0,0 2-3 0,-2-4-2 15,2 4-2-15,1-3 0 0,-2-3-6 0,0 2 1 16,1-2-4-16,-1-1 5 0,1-1 31 0,1-1 1 15,-5-1-1-15,13 0-7 0,-6-2-2 0,0 0 0 0,-1-4 4 16,5 0-8-16,0 1 7 0,-1-3-1 16,1 0-17-16,1 2 10 0,-2-3 6 0,0 4-4 15,-1 0-4-15,0-3 6 0,3 5-5 0,-6 2 4 16,1 0-5-16,-1-1 9 0,-6 2-3 0,10 3 5 16,-6-1 3-16,0 2-2 0,-3 3-14 0,3-1 11 0,-3 0-4 15,1 1 1-15,0 0-16 0,1 2-14 16,-2-1-18-16,0 0-14 0,6 1-19 0,-4-1-19 15,0-3-9-15,1 1-13 0,1-2-14 0,3-4-7 16,1 0 0-16,-2-1-3 0,2-2-13 0,3-1 21 0,-1-3 13 16,1 0 9-16,-1-1 11 0,5-3 1 0,0-2 16 15,-2 0 7-15,0 1 3 0,-1-2 0 16,2 7 22-16,-6-1 12 0,0 2 11 0,-1 0 10 16,1 1 13-16,-3 1 7 0,1 3 8 0,-3-1 8 0,2 2 10 15,-6 0 6-15,10 4 4 0,-6-1-1 0,0 1 2 16,-2 2-3-16,2-2 1 0,-2 3-4 0,1 0-4 15,0-2 3-15,-1 5-7 0,1-3-1 0,-2 2-2 16,2-2-1-16,1 1-6 0,1 0 5 16,3-1-3-16,0 0 3 0,1-1-11 0,0-1 4 0,5 1-8 15,0-1-7-15,-1-4 2 0,4 2-1 0,-4 0 3 16,2-2 0-16,-2 0 0 0,-2-1 3 16,1 2-4-16,-5-2 4 0,5-1-3 0,-3 1 9 15,-3-1 4-15,1 1 6 0,-1-1 5 0,0 1 5 0,-2-2-1 16,4-1 9-16,-4-1 3 0,3 0-4 0,-2-1 5 15,1-2-3-15,1-1-1 0,-2 0 6 0,-1-1 5 16,2-1-2-16,-2-1 17 0,-4-2 6 0,3 0-1 16,-2-5 6-16,-5 0-2 0,0-3-4 0,-2-2-1 15,-3-4-5-15,-4-1-8 0,-6 1-4 0,-2-2-5 16,-1 1-1-16,-2 1-9 0,1 1-17 0,0 4-21 16,2-1-40-16,-4 4-67 0,8 6-82 0,2 3-117 15,4 5-162-15,-3 0-564 0,8 6-1122 0,6-1 496 16</inkml:trace>
  <inkml:trace contextRef="#ctx0" brushRef="#br1" timeOffset="191632.54">31780 10927 3656 0,'2'-8'414'16,"3"0"-206"-16,2-3-16 0,2 3 25 0,0-3 45 15,-2 2 9-15,2 0-8 0,-3 2-18 0,2 1-29 16,-3 0-8-16,-1 2-14 0,1 0-11 0,-2 0-7 16,2 2-20-16,-4-1-17 0,-1 3-8 0,0 0-9 15,0 0-15-15,-1 12-2 0,-4-4-15 0,2 5-9 16,-2-5-4-16,1 5-12 0,1 3-10 0,0 2-1 16,0-3-18-16,2 1-9 0,2-1-14 0,-1 1-16 15,4-4-2-15,1-1-4 0,-1-1-4 0,6-2-9 16,-2 2 3-16,-3-7 2 0,0 1 0 0,4-3 0 15,3-2 3-15,-6 1-10 0,1-4 12 0,3 1 2 16,-3-6 3-16,-1 1 6 0,0-3 2 0,-2 0-11 16,-2-6 6-16,1-2 1 0,-3-1 3 0,0 1-3 15,-4-9 12-15,0 9 7 0,2-1-5 0,-2 1 15 16,1 6-7-16,-1 2-4 0,-1-1 6 0,3 0-2 16,-3 4 1-16,2 2-21 0,2 0 11 0,0 5 0 0,1 1-1 15,0 0-6-15,0 0 0 0,0 0 2 16,0 0-4-16,6 15 4 0,1-7 1 0,1 0-9 15,3-1-4-15,0 0 16 0,3 1 5 0,4 0-8 16,-1-1 0-16,0-1 1 0,1 1-7 0,1-2 5 0,2 0 8 16,-2-2-3-16,0 0-6 0,-3 1 18 15,-1-3 0-15,-3 1-1 0,0 0-4 0,-3-2 7 16,3 2 2-16,-5-1-11 0,1 3-4 0,0-1-3 16,-2 1-8-16,2-1 0 0,-3 4 0 0,1-3 0 0,-1 3 0 15,-1 3 0-15,1-2 0 0,0 2 0 0,-1-2 0 16,1 1 0-16,-1-2 0 0,1 1 0 0,-2-1 0 15,2-2 0-15,1 0 0 0,-2 1 0 16,1-2 0-16,-1-2 0 0,0 1 0 0,1-2 0 0,0-1 0 16,-5 0 0-16,18-5 0 0,-11 0 0 0,3 0 0 15,-1-4 0-15,-3 0 0 0,9 0 0 0,-6-1 0 16,4-2 0-16,-3 4 0 0,-1-2 0 16,2 0 0-16,-4 5 0 0,3-2 0 0,-1-1 0 0,-3 6 0 15,-1 1 0-15,2-1 0 0,-7 2 0 0,9 3 0 16,-4-2 0-16,-1 4 0 0,-3 2 0 0,3-1 0 15,0 4 0-15,-3-2 0 0,2 5 0 0,-2-2 0 16,-1 0 0-16,1-4 0 0,-1 3 0 0,0-3 0 16,0-2 0-16,0 2 0 0,0-2-34 0,3-2-9 15,-2-1 2-15,3 0 9 0,-4-2 3 0,8 0 2 16,-8 0 5-16,11-9-3 0,-3 6 7 0,0-5 7 16,1 1 2-16,2-2 10 0,1-1 1 0,0-3 6 15,0 6 12-15,-2 0-5 0,3-1 10 0,0 4 0 16,-1-4 6-16,-3 1-3 0,0 4 3 0,-5-1-4 15,3 2 3-15,0 1-8 0,-2-2 0 0,-5 3-18 16,9 4-4-16,-1-4 0 0,-2 2 0 0,-1 2 0 16,3-2 0-16,-3 0 0 0,4 4 0 0,3-1 0 15,-12-5 0-15,0 0 0 0,34 11 0 0,-34-11 0 16,27 4 0-16,-27-4 0 0,32-2-56 0,-32 2-37 16,31-5-20-16,-31 5-54 0,26-8-62 0,-26 8-62 15,18-13-116-15,-18 13-124 0,14-17-520 0,-14 17-1138 16,4-17 503-16</inkml:trace>
  <inkml:trace contextRef="#ctx0" brushRef="#br1" timeOffset="192332.02">30684 11847 422 0,'0'-10'511'0,"0"0"3"0,0 0-5 0,-1-4-18 16,2-2-30-16,-4 1-29 0,0-3-42 0,-1 2-29 16,0-1-32-16,-2 2-25 0,-4 1-22 0,-1 2-19 15,-1-2-27-15,-1 8-14 0,-4 1-17 0,-3 4-24 16,-2 2-14-16,2 2-11 0,-1 5-20 0,-6 2-15 16,3 4-15-16,2 2-11 0,7-3-4 0,3 3-13 0,1-1-6 15,5 3-9-15,1-2-2 0,3-2-9 0,4-1-7 16,3-2-2-16,4 0-12 0,1-5 7 0,1 0-3 15,2-1-4-15,4-4-3 0,-2-1 2 16,2-3 3-16,-3 0 14 0,2-4 13 0,-2 2 4 0,-1-3 13 16,1-5 6-16,0 3 5 0,-2 0 5 0,-3 0-39 15,-2 0-54-15,0 2 0 0,-1 0 0 0,1 1 0 16,-1 2 0-16,-4 0 0 0,1 3 0 0,2-2 0 16,-2 3 0-16,-3 1 0 0,0 0 0 0,4 15 0 15,-6-5 0-15,0 6 0 0,-5 3 0 0,3 7 0 16,-1 4 0-16,-2 3 0 0,2 0 0 0,0 3 0 15,-1 9 0-15,-4 2 0 0,1-2 0 0,0 0 0 16,5 3 0-16,-1-12 0 0,-4 8 0 0,7-9 0 16,-2 2 0-16,0-2 0 0,0-1 0 0,-1-4 0 15,1 0 0-15,-1-9 0 0,0-3 0 0,1-3 0 16,1-4 0-16,-3-2 0 0,2-3 0 0,-2-3 0 16,-1-3 0-16,7 0 0 0,-13-7 0 0,5-1 0 15,-3-4 0-15,2-2 0 0,0-10 0 0,0-1 0 16,2-4 0-16,5-5 0 0,0-2 0 0,5-14 0 0,5 0 0 15,6 0 0-15,2 1 0 0,4 3 0 16,2 4 0-16,9 5 0 0,-9 11 0 0,2 0 0 16,3 6 0-16,4 1 0 0,-6 4 0 0,3 5-331 15,4 0-74-15,-1 5-56 0,-3 4-58 0,0-1-55 0,-10 5-410 16,-4 1-1065-16,3 2 471 0</inkml:trace>
  <inkml:trace contextRef="#ctx0" brushRef="#br1" timeOffset="193166.14">31001 11941 194 0,'3'-11'460'0,"-2"2"12"16,0-2 34-16,-1 1 13 0,0-1 9 0,3 1-2 15,-2-1-23-15,2 0-3 0,-1 4-22 16,2-3-21-16,0 5-31 0,0-2-20 0,2 2-23 0,2 2-29 16,0 2-27-16,3 1-32 0,2 1-24 0,0 2-28 15,-1 2-22-15,0 3-99 0,2 1-122 0,-1 3 0 16,-2 0 0-16,1 1 0 0,-1 2 0 0,-6-5 0 15,2 2 0-15,-5 1 0 0,-2-2 0 16,0 0 0-16,-2 0 0 0,-1-3 0 0,-2 2 0 0,-1-6 0 16,-1 3 0-16,2-4 0 0,-2-2 0 0,2-1 0 15,5 0 0-15,-10-4 0 0,8-1 0 0,2 1 0 16,-1-8 0-16,4 0 0 0,3-3 0 0,3-1 0 16,5 0 0-16,2-4 0 0,3 2 0 0,4 0 0 15,-2 5 0-15,-2 3 0 0,7-4 0 0,0 4 0 16,-6 4 0-16,1 3 0 0,0 1 0 0,2 0 0 15,2 1-188-15,-2 1 9 0,-5-1 13 0,0 1 20 16,1 0 16-16,-5 1 8 0,-1-1 17 0,-1 0 20 16,0-1 19-16,-1 1 32 0,-4 0 29 0,0-2 15 15,0 0 19-15,-2 0 15 0,-1-3 26 0,0 2-1 16,-1-3 11-16,-1 2 6 0,-2 4-1 0,-4-8 4 16,1 2 11-16,1 4-4 0,-4-1 0 0,-2 3 5 15,8 0-3-15,-23 3-8 0,11 2-7 0,-4 3-83 16,1 2 0-16,2 2 0 0,-1 0 0 0,0 2 0 15,2-1 0-15,5 3 0 0,-2-1 0 0,2-3 0 16,2 2 0-16,4-2 0 0,-3-1 0 0,8-2 0 16,-4-2 0-16,4 2 0 0,-3-4 0 0,4-1 0 15,-1-1 0-15,1-2 0 0,0-1 0 0,-5 0 0 16,14-5 0-16,-7 1 0 0,-1-1 0 0,3-1 0 0,0-1 0 16,-1 1 0-16,-1 1 0 0,0 0 0 0,-2 1 0 15,0 2 0-15,1 0 0 0,0-1 0 16,-1 3 0-16,-5 0 0 0,12 3 0 0,-8 0 0 0,1 2 0 15,1 1 0-15,0-1 0 0,1 3 0 0,1-2 0 16,-1 1 0-16,3 0 0 0,-3 1 0 0,2-2 0 16,-1-3 0-16,3 0 0 0,1-1 0 0,-2-2 0 15,2-4 0-15,-1 2 0 0,2-3 0 0,-4-2 0 16,3-1 0-16,-2 0 0 0,-3-3 0 0,5-5 0 16,1-1 0-16,-2-5 0 0,1-1 0 0,0-1 0 15,1-4 0-15,-4 1 0 0,5-4 0 0,-3 1 0 16,1 0 0-16,0 5 0 0,-6 0 0 0,4 8 0 15,-3 1 0-15,-3 5 0 0,-2 2 0 0,3 1 0 16,-1 3 0-16,-4 2 0 0,0 3 0 0,0 0 0 16,0 21 0-16,-1 0 0 0,-3 5 0 0,-6 7 0 15,-3 15 0-15,-1 3 0 0,-3-2 0 0,5 4 0 16,-4 1 0-16,2-2 0 0,6 0 0 0,-4 0 0 16,-1-2 0-16,1-4 0 0,1 4 0 0,1-3 0 15,3-12 0-15,0-1 0 0,2-4 0 0,1-5 0 16,2-6 0-16,0-6 0 0,2-1 0 0,0-6-9 15,2-3-453-15,1-1-51 0,-3-2-63 0,0 0-66 16,14-16-357-16,-6 6-1081 0,3-12 479 0</inkml:trace>
  <inkml:trace contextRef="#ctx0" brushRef="#br1" timeOffset="193732.53">32037 11836 2945 0,'21'-45'233'0,"-10"15"-24"0,1 5-29 0,-3 7 40 15,-1 0 5-15,1 2 9 0,-4 5-10 0,1 4-22 0,-2 1-17 16,3 4-7-16,-1 2-10 0,-6 0-16 0,18 8-15 15,-10-2-12-15,2 7-12 0,-1 4-14 0,-3 1-7 16,2 6-14-16,-1 1-23 0,-2 3-19 16,-2-3-17-16,-3 4-13 0,-3-5-13 0,-4 0-11 0,-2-6-1 15,-4 4-4-15,-1-6 3 0,1-1 0 0,-3 0 3 16,-1-5 1-16,-1 1 4 0,0-2 20 16,4-1 12-16,1-3 14 0,4-3 6 0,-1-2 4 15,6-1-5-15,4 1 0 0,-5-6 2 0,5-2-4 16,4 3-8-16,5-4 6 0,6-5-9 0,8-5-1 0,2-5-5 15,2 1-1-15,11-11-3 0,1-1 1 0,-1-2-1 16,-3-3-5-16,11 1-1 0,-10 1-3 0,-3-2 2 16,-10 11-3-16,-3 0 18 0,-7 4 21 0,0 3 14 15,-4 4 17-15,-4 6 9 0,-1 4-3 0,0 0-12 16,-3 2-3-16,-1 4-7 0,0 2-8 0,0 0 7 16,-15 16-2-16,5-3-12 0,1 4-1 0,-3 1 5 15,1 9-15-15,-1 0 5 0,2 0-2 0,2 1-9 16,1 1-5-16,-1-2-5 0,1 0 5 0,-1-2-12 15,4-5-7-15,4-3 2 0,2-6-7 0,0 0 2 16,2 0-3-16,1-3 13 0,-5-2-10 0,6-1-1 16,0-4 3-16,1 1 3 0,-1-4 14 0,1 0 2 15,2-4 0-15,0-1 10 0,-2-3 17 0,2 1 14 16,1-1 6-16,-6 2 8 0,3-2 11 0,0 4 0 16,2 0-54-16,-5 2-34 0,1-1 0 0,-1 4 0 15,-4 1 0-15,0 0 0 0,10 6 0 0,-5-1 0 16,0 2 0-16,-1 4 0 0,0-1 0 0,0 5 0 15,-3-1 0-15,3 1 0 0,-1-3 0 0,3 3 0 16,-1-4 0-16,0-1 0 0,2-1 0 0,0 0 0 16,5-2 0-16,-2-2 0 0,4 0 0 0,3-5 0 15,1 0 0-15,0-1 0 0,-1-3 0 0,1-2 0 16,-2 0 0-16,0-3 0 0,1 0 0 0,-7 1 0 16,0-7-214-16,-2 2-274 0,-4 1-168 0,-4 1-484 15,-8 1-1233-15,-6 1 547 0</inkml:trace>
  <inkml:trace contextRef="#ctx0" brushRef="#br1" timeOffset="194165.73">30283 12779 427 0,'-6'-5'535'16,"6"5"8"-16,0 0 27 0,-17 12-7 0,8-5-26 0,-2 9-10 16,-5 10-21-16,4 0-40 0,-4 2-33 0,5 6-34 15,-5 14-28-15,5 1-31 0,-1-2-25 0,3 2-33 16,3 1-28-16,5 0-20 0,-2-2-30 0,3 1-28 16,0-15-33-16,0-1-34 0,4-1-39 0,-3-3-36 15,4-3-43-15,-2-9-50 0,-2 0-56 0,-1-4-52 16,0-5-57-16,0-3-70 0,0-4-78 0,0-1-57 15,0 0-50-15,-9-14-48 0,7 1-368 0,-2-6-967 16,-3-6 428-16</inkml:trace>
  <inkml:trace contextRef="#ctx0" brushRef="#br1" timeOffset="194382.37">30155 12912 2858 0,'4'-25'329'16,"1"7"-76"-16,0 4-47 0,0 2 2 0,2 1 5 15,-3 1-13-15,1 2-21 0,0 4-5 0,1-1-8 16,1 4 2-16,3 1 6 0,1 1-6 0,1 4-7 15,3 4 2-15,-3 1-6 0,1 4-7 0,-1 0-12 16,-3 3-11-16,-2-2-18 0,-1 2-7 0,-6 0-14 16,0 2-8-16,-4-1-2 0,0 1-12 0,-5-3-15 15,-5 1-13-15,-6 0-16 0,2-5-14 0,-6 3-24 16,1-2-22-16,-3-2-31 0,6-5-45 0,-1-1-44 16,6-4-43-16,3-1-42 0,-2-3-33 0,5 0-17 15,5 0-22-15,3-2-15 0,1-1-21 0,5-5-22 16,4-3-24-16,0 0-213 0,5-1-662 0,8-3 293 15</inkml:trace>
  <inkml:trace contextRef="#ctx0" brushRef="#br1" timeOffset="195049.21">30217 12951 1413 0,'20'-9'-1'0,"-3"1"56"0,1-1 51 0,-2 1 28 16,0 0 27-16,1 2 28 0,-4-1 29 0,1-2 22 15,4 1 20-15,-5 1 16 0,0 3 6 0,0 0 6 16,4-2 5-16,0 4-2 0,-4 1-5 0,1-1 0 16,-1 4-7-16,3-1-10 0,3 5-16 0,-1 0-9 15,-1 2-19-15,2 2-16 0,-5 2-22 0,0 2-21 16,4 4-15-16,-5-4-12 0,-4 3-10 0,-3 1-32 0,-2-1 17 15,-1-1-33-15,-3 2 14 0,1 0-16 16,-6-1-10-16,-2-3-7 0,0 0-23 0,-3-2 10 16,-2-2 1-16,2 0-11 0,1-6-7 0,1 4-2 15,0-5-1-15,2-2 7 0,-3 1 9 0,9-2-1 0,-10-5-7 16,7 0 3-16,3-1-6 0,-1-3-6 16,5-2-1-16,5-4-20 0,2-2-7 0,5 3 0 15,3-5 0-15,0 0 0 0,3 1 0 0,1 2 0 16,-5 5 0-16,0 2 0 0,1-1 0 0,-3 3 0 0,2 1 0 15,-4 2 0-15,0 3 0 0,-2 1 0 0,-2 0 0 16,0 1 0-16,-1 0 0 0,-1 6 0 0,-2 1 0 16,1 0 0-16,-2 2 0 0,-1 1 0 15,-3-1 0-15,1 2 0 0,2 4 0 0,-1-4 0 0,-2 0 0 16,2 0 0-16,-1-2 0 0,-2 1 0 0,5-1-10 16,0-2-31-16,-1-1-1 0,3-3 0 0,-2-1-2 15,0-2-6-15,2 0 7 0,0-1-7 0,1-2 8 16,-1-2-2-16,2-1 5 0,-2 1 10 0,0-5-7 15,-1-3 5-15,-1 1 2 0,3-1 9 0,-4-2 1 16,0-1-1-16,1 2 3 0,-1-1 0 0,1 0 1 16,0 0-5-16,0 3-6 0,3-3-13 0,1-1-9 15,5 0-26-15,3-4-10 0,-2 6-10 0,4-4-4 16,-3 3 2-16,5-3 5 0,-5 4 11 0,5-5 11 16,-8 3-1-16,2 3 13 0,-2-2 7 0,1-1 21 15,-1 2 21-15,-3-2 19 0,-1 4 19 0,-2 1 25 16,-1 2 26-16,-1-1 19 0,-1 3 25 0,1 2 12 15,-2-1-13-15,-1 2-8 0,-2 3 1 0,0 0 21 16,3 10 7-16,-5 2 14 0,-3 7 5 0,-2 9-2 16,-2 2-79-16,1 4-82 0,-5 16 0 0,-1 0 0 15,5 4 0-15,-9 4 0 0,9-4 0 0,-1 2 0 16,3 0 0-16,-2-1 0 0,3-4 0 0,-2-1 0 16,-1-4 0-16,1-11 0 0,1 0 0 0,1-3 0 15,2-4 0-15,2-3 0 0,-1-9 0 0,1-3 0 16,0-1 0-16,1-7 0 0,0-2 0 0,1 0-360 0,0-3-51 15,0 0-33-15,0 0-39 0,-12-17-49 16,7 5-47-16,-1-5-318 0,1-9-972 0,0-3 430 16</inkml:trace>
  <inkml:trace contextRef="#ctx0" brushRef="#br1" timeOffset="196481.87">31143 13000 178 0,'7'-28'313'0,"0"8"1"0,2 4 7 0,-2 3 17 15,3-3 2-15,-3 7 4 0,2-1 2 16,3 2-11-16,-2 2-11 0,0 2-23 0,4 0-29 15,4 1-25-15,0 4-19 0,-1 1-22 0,1 4-21 16,-7 0-13-16,2 0-19 0,0 6-15 0,-2-2-12 0,3 2-13 16,-3 2-9-16,-5-3-9 0,-2 3-11 0,-2-2-10 15,-4 3-7-15,-2 3-3 0,-2 0-4 0,-5-1-6 16,-1-1-7-16,-4-3-4 0,-7 1-5 16,4-3-4-16,-1-6-2 0,-10 4-3 0,11-4 1 15,-3-1-5-15,4 1 6 0,4-2-3 0,0-2 14 0,5-1 3 16,0-2-2-16,2-3-6 0,4 1-3 0,3-5-9 15,3 0-16-15,6 1-13 0,5-5-18 16,2-1-15-16,6-1-11 0,5 2-20 0,0 0-5 16,3 4-9-16,-1 1-2 0,0 2 1 0,0 1 14 0,-8 2 2 15,-1 2 5-15,2-3 8 0,-2 8 8 0,-3-3 13 16,-3-1 18-16,-2 2 11 0,-5-1 11 16,5 2 10-16,-6-1 7 0,1 1 11 0,-2 0 0 15,0 1 5-15,-1 4 1 0,2-3-1 0,0-1 5 0,-2 2 5 16,1-1-1-16,2-1 0 0,0 0-4 0,2-3-4 15,0 1-5-15,5 1 1 0,-5-2-7 0,3-1-1 16,-5-2-2-16,1-2 0 0,1 0 5 16,-1-2 11-16,-1-2 6 0,0-1 0 0,-3 1 8 0,-2-3 3 15,1-1 2-15,-2-3 0 0,-1 1 4 0,-1-1 6 16,-4-2 1-16,-1 6 0 0,1 0 3 0,-2 3-4 16,0-2-4-16,1 5-5 0,-3-1-11 0,-4 4-1 15,3 2 4-15,-3 2-8 0,0 5 8 0,-6 1 1 16,3 4-7-16,0 0 4 0,2 5-4 0,4-1-12 15,0 9-6-15,2-1 3 0,4-5-3 0,3 6 1 16,4-1-2-16,-1-5-12 0,5-3 6 0,-1 0-3 16,1 1-10-16,3-3 8 0,2-2 3 0,-3-4-10 15,5 1 0-15,0-3-1 0,-1-3 4 0,0-1-6 16,-2-3 5-16,2 0-2 0,1 0-3 0,-1-3-3 16,2-1 3-16,3-3-2 0,1-1-7 0,-1-4 0 0,0 1 0 15,4-5 0-15,-7 6 0 0,2-1 0 16,0-1 0-16,-1 2 0 0,-6 0 0 0,2 4 0 15,-2-1 0-15,-5 3 0 0,3 3 0 0,-2 0 0 16,-1 1 0-16,2 0 0 0,-7 1 0 0,10 4 0 0,-6 2 0 16,0 3 0-16,-2-3 0 0,4 3 0 15,-2 2 0-15,-1-1 0 0,0 1 0 0,2 3 0 16,-1-4 0-16,1 1 0 0,2-1 0 0,1-1 0 16,-2 1 0-16,2-4 0 0,3 1 0 0,-4-4 0 0,2-1 0 15,2 1 0-15,-2-4 0 0,0-2 0 0,1 2 0 16,-1-2 0-16,0-3 0 0,-1-1 0 0,1 0 0 15,-3 0 0-15,6-7 0 0,-1 2-44 0,1-1-14 16,-2-3-7-16,3 0-9 0,-2 4-13 0,0-2-14 16,1-1-14-16,-1 2-17 0,-4 5-9 0,3-2-3 15,-2 2 1-15,-1-1 7 0,0 1 10 0,3-2 9 16,-4 2 13-16,-1-2 6 0,1 4 8 0,-5-2 9 16,4 0 5-16,-3-1 20 0,1-1 15 0,1 0 17 15,0 0 18-15,-3-1 12 0,3 0-12 0,0 1 15 16,0-5 6-16,1-2 6 0,-4 2 14 0,4-3 7 15,2 0 4-15,-1-10 6 0,-3 2 2 0,11-2 1 16,-3 0 6-16,1 2 14 0,-1 1 2 0,0 0 14 16,-6 5 14-16,2 2 8 0,1 2 15 0,-4 6 3 15,-2-1 3-15,1 1-7 0,-3 3-8 0,1 5-18 16,-2-1-2-16,1 3-4 0,0 0 4 0,-15 5 1 0,2 8-25 16,-5 7-75-16,1 1 0 0,2 7 0 15,1 3 0-15,2 4 0 0,-4 9 0 0,0 2 0 16,5 2 0-16,3 0 0 0,3-12 0 0,1 11 0 15,4 0 0-15,-4-12 0 0,4 0 0 0,2-2 0 0,4-1 0 16,-1-2 0-16,-1 1 0 0,1-7 0 16,5-8 0-16,3 0 0 0,-4-7 0 0,5 0 0 15,3-3 0-15,-3-4 0 0,8-1-17 0,-6-4-57 16,6-3 7-16,-4-4 0 0,0 0 9 0,2-7-2 16,-6 2 15-16,0 0-5 0,3-13 5 0,-2 6 8 0,-6-5 1 15,4 0 3-15,-4 4 3 0,-4 7 13 16,0-1 11-16,-1 6 0 0,0 0 3 0,0 7-8 15,-2-1 1-15,0 1-6 0,-2 4 3 0,0 0 10 16,-2 14-4-16,0-3 6 0,1 2-6 0,-3 5 6 0,1 1-5 16,2-1 3-16,-2 1 0 0,2 6-9 15,0-5-5-15,1-2-2 0,1-2-2 0,0-4 0 16,3 0 1-16,1-2-1 0,0-2 5 0,2-1 3 0,-1-2 5 16,-1-1-4-16,3-3 6 0,-2-3 2 0,3 0 5 15,0 0 0-15,1-3 9 0,2-1 13 0,1-3-9 16,-1-2 5-16,2-3 3 0,1 2 4 0,-1-4 7 15,2-6-4-15,-2 7 19 0,-1-1 6 16,-3 0-1-16,2 4 10 0,-6 5 10 0,-6 7-5 16,14-12-7-16,-11 8-15 0,-2 3 0 0,-1 1 1 0,0 0-7 15,-4 14 7-15,-3 1 0 0,0 4-2 0,-6 9-39 16,3 2-6-16,-8 14 0 0,0 0 0 0,4 3 0 16,-1-1 0-16,0 1 0 0,-3 1 0 15,5 1 0-15,-2-5 0 0,6-11 0 0,-2 3 0 0,3-3 0 16,-3 1 0-16,4-1 0 0,-1-2 0 0,-2-1 0 15,2-3 0-15,-1-5 0 0,0-3 0 0,0-1 0 16,3-2 0-16,-1-5 0 0,1-2 0 0,-3-3 0 16,0 0 0-16,1-1 0 0,-2-1 0 0,1-4 0 15,0 0 0-15,-5-3-54 0,5-1-44 0,-2-1-46 16,-6-5-65-16,3-1-66 0,-5-6-87 0,4 3-96 16,-2-10-113-16,-1-2-433 0,4-8-1086 0,4-1 480 15</inkml:trace>
  <inkml:trace contextRef="#ctx0" brushRef="#br1" timeOffset="196649.59">32306 12835 4328 0,'3'-16'413'0,"-1"-3"-210"0,7 3-79 16,1 0-10-16,2 4-3 0,6 0-10 0,-1 1-20 16,11 0-10-16,5 2-10 0,3 3-11 0,16 0-23 15,-1 3-57-15,-1 2-77 0,4 1-110 0,-15 0-83 16,14-1-138-16,-18 1-328 0,4-3-829 0,-4 3 367 15</inkml:trace>
  <inkml:trace contextRef="#ctx0" brushRef="#br1" timeOffset="196766.06">33175 12759 3188 0,'18'14'523'0,"-18"-14"-175"0,12 7-102 0,-12-7-44 16,0 0 7-16,20 12 15 0,-20-12 15 0,0 0 0 16,14 11-34-16,-14-11-8 0,13 8-24 0,-13-8-15 15,0 0-33-15,15 16-53 0,-15-16-60 0,10 18-95 16,-6-8-118-16,-4-10-151 0,-1 27-190 0,-2-9-322 15,-7 5-936-15,0 2 414 0</inkml:trace>
  <inkml:trace contextRef="#ctx0" brushRef="#br1" timeOffset="197016.09">31298 14059 470 0,'-53'-4'749'0,"20"1"-30"0,1 3-18 0,10-2-11 16,3 1-24-16,5 0-32 0,0-3-40 0,4 0-41 15,2 2-43-15,6 1-56 0,2 1-48 0,13-5-43 16,7 2-59-16,14-1-56 0,16-1-118 0,11 3-130 0,2-3 0 16,32-6 0-16,-6 6 0 0,-27-1-192 15,5-1-133-15,0 1-61 0,-7 1-72 0,-9 1-65 16,-10 4-76-16,-7 1-353 0,-4 0-1030 0,-15 0 455 0</inkml:trace>
  <inkml:trace contextRef="#ctx0" brushRef="#br1" timeOffset="197165.7">31216 14108 356 0,'-52'3'519'16,"20"1"35"-16,2 0 15 0,11-2 7 0,9 0-7 15,2 2 2-15,7-2-25 0,1-2-41 0,18 5-51 0,11-3-47 16,10 0-58-16,22-2-65 0,7-1-68 15,27-6-65-15,-4 5-90 0,-26-1-97 0,-5 0-125 16,-1-1-135-16,-8-2-143 0,-14-1-521 0,2 2-1039 0,-5-2 461 16</inkml:trace>
  <inkml:trace contextRef="#ctx0" brushRef="#br1" timeOffset="197999.33">6727 2599 89 0,'7'4'309'15,"0"2"-23"-15,1 3 18 0,-1 0-19 0,2 0-24 16,5 0-19-16,2 1-28 0,2-1-22 0,8 2-17 16,5 2-34-16,1-3-55 0,4-1-81 0,16 0-125 15,-13-5-292-15,22-4-446 0,0-4 197 0</inkml:trace>
  <inkml:trace contextRef="#ctx0" brushRef="#br1" timeOffset="198382.5">12837 2360 9 0,'0'0'297'0,"0"0"-9"0,0 0 2 0,0 0-3 16,0 0-9-16,0 0-15 0,0 0-18 0,0 0-16 16,0 0-34-16,-9-10-14 0,4 6-49 0,1 1-80 15,-1-1-94-15,2 0-140 0,-7 1-239 0,-1-2-455 16,-5-2 202-16</inkml:trace>
  <inkml:trace contextRef="#ctx0" brushRef="#br1" timeOffset="206816.91">5587 9868 275 0,'0'0'426'0,"0"0"-18"16,6 0-16-16,-6 0-18 0,0 0-19 0,4 6-1 15,0-2-10-15,-4-1-21 0,5 5-24 0,-4-3-23 16,3 5-18-16,0-5-12 0,0 5-11 0,1-1-8 15,-4 2 4-15,3-3-23 0,-1 2-14 0,-1-3-8 16,2-1-15-16,-1 0-7 0,-2-1-5 0,4 1 1 16,0-1 0-16,-1-2 3 0,1-1 10 0,3 0-4 15,3-2 2-15,3-3-5 0,7-3-12 0,6-4-4 16,2-2-15-16,0-5-10 0,6 1-12 0,11-9 0 16,-1 0-17-16,3-2-58 0,2-3-38 0,-4 1 0 15,5-1 0-15,-6 0 0 0,2-1 0 0,-6 5 0 16,-9 8 0-16,0 0 0 0,-1 3 0 0,-3-1 0 15,-4 4 0-15,-7 1 0 0,-1 4 0 0,1-2 0 16,-7 5 0-16,-1-1 0 0,-1 1 0 0,-2 2 0 16,-1-1 0-16,0 3-125 0,2-1-233 0,-7 1-89 15,0 0-102-15,6 5-570 0,-6-5-1212 0,0 8 536 0</inkml:trace>
  <inkml:trace contextRef="#ctx0" brushRef="#br1" timeOffset="212803.31">12515 10879 13 0,'0'0'361'0,"-4"-4"-7"0,4 0-1 0,0 4-6 16,0-6-10-16,-2 3-5 0,2 3-3 0,0 0-4 16,2-4-4-16,-2 4-12 0,-2-4-11 0,2 4-15 15,0 0 3-15,0 0-11 0,0 0-5 0,0 0-6 16,0 0-7-16,2 11-10 0,-2-2-18 0,2-1-29 0,1 4-24 16,2 0 0-16,-1-2-28 0,5 7-14 15,0-4-18-15,1 0-2 0,3-2-11 0,6-1-13 16,-1-2-13-16,4-2 0 0,-3-1-11 0,9-3-1 15,5-3-1-15,-1-2 8 0,0-1-28 0,-1-4-4 16,0-3 12-16,-1-2-14 0,0 2 9 0,0-4 12 16,-4-1-16-16,2 1 8 0,0 1-2 0,-2-7-9 0,-3 8 7 15,-7 1-19-15,1 1 14 0,-3 0 2 0,-1 4-9 16,-2 1-2-16,2 1-4 0,-1 4-27 0,-1 0-2 16,3 2 0-16,-1 3 0 0,2 0 0 0,2 5 0 15,-2 0 0-15,3 1 0 0,-1 2 0 0,-1 0 0 16,2 0 0-16,8 3 0 0,-9-7 0 0,5 8 0 15,5-6 0-15,-1-1 0 0,-7-2 0 0,9-1 0 16,-6-1 0-16,5-4 0 0,-6 1 0 0,1-4 0 16,4 1 0-16,-2-1 0 0,-4-5 0 0,6 0 0 15,0-1 0-15,-2-4 0 0,-5 1 0 0,-1 1 0 16,7-3 0-16,-5 4 0 0,0-8 0 0,-1 6 0 16,-1 0 0-16,-1 2 0 0,-1 2 0 0,-4 1 0 15,-2 2 0-15,3 0 0 0,-3 3 0 0,0 2 0 16,0-1 0-16,1 6 0 0,-1 6 0 0,0-3 0 0,0 5 0 15,2 2 0-15,-1-1 0 0,2 7 0 0,1-7 0 16,-1 1 0-16,2-2 0 0,1-1 0 16,4 6 0-16,-4-10 0 0,0 1 0 0,1-3 0 0,3-2 0 15,2-4 0-15,-2-2 0 0,9-1 0 0,0-5 0 16,-5-2 0-16,-2 1 0 0,-3 1 0 0,5-5 0 16,-6 2 0-16,5-5 0 0,-7 2 0 0,1 0 0 15,3-4 0-15,-4 4 0 0,-3-1 0 0,1 4 0 16,-5 1 0-16,0 3 0 0,0 1 0 0,1 0 0 15,-1 2 0-15,0 3 0 0,2 1 0 0,-2 0 0 16,2 2 0-16,1 3 0 0,0 0 0 0,2 0 0 16,0 2 0-16,5-1 0 0,-1 4 0 0,0-4 0 15,10 3 0-15,0-3 0 0,-1 1 0 0,-1-5 0 16,3 0 0-16,2-3 0 0,2 0 0 0,-1-2 0 16,-1 0 0-16,-2 0 0 0,2-6 0 0,-4 6 0 15,-6-2 0-15,7 2 0 0,0-5 0 0,-7 2 0 16,-2 1 0-16,-1-3 0 0,-4 1 0 0,1 3 0 0,-3-4 0 15,-1 3 0-15,-1 0 0 0,0 1 0 16,-1-1 0-16,-1 2 0 0,-3-1 0 0,2 3 0 16,-7 0-33-16,0 0-1327 0,5 3-1473 0,-5-3 652 15</inkml:trace>
  <inkml:trace contextRef="#ctx0" brushRef="#br1" timeOffset="-214597.59">19297 10943 82 0,'0'-4'362'0,"0"4"3"0,0-6 2 0,0 6 16 16,0-5-15-16,0 5-7 0,0 0-8 0,0 0-15 15,0 0-20-15,0 0-20 0,0 0-19 16,0 0-6-16,0 0-11 0,0 0-20 0,0 0-14 16,7 12-17-16,-5-7-19 0,2 0-8 0,1-1-24 0,3 1-11 15,2 1-13-15,2-2-11 0,5 1-3 0,2-2-7 16,1-1-12-16,9 2-4 0,1-4-8 0,0-1-4 15,2-1-10-15,0-1-3 0,1 3-2 0,1-5 1 16,0 1-2-16,-2-3-2 0,3-1-11 0,-3-2-2 16,-2 0-3-16,2-1-4 0,0-1 0 0,-2 0-1 15,-1 4 3-15,-1-3-8 0,-6 6 1 0,-2-5 10 16,-2 6-7-16,-1-1 2 0,-4 1 5 0,1 3-6 16,-3 1-1-16,-1 3-5 0,2 0 12 0,-3 2-16 15,1 3-4-15,0 3-7 0,-1-1-6 0,0 0 5 16,5 5-7-16,-4-1 4 0,7 0-6 0,-4 0-3 15,3-1 0-15,0 0-2 0,7-1-1 0,-7-2-11 16,5-4 0-16,6 0 0 0,-6-5 0 0,11 2 0 16,-1-5 0-16,0 1 0 0,-2-6 0 0,-2 0 0 0,1-4 0 15,0 1 0-15,0 1 0 0,-1-2 0 16,-3-3 0-16,2 2 0 0,-3-1 0 0,3 0 0 16,-9 1 0-16,8-5 0 0,-4 3 0 0,-5 6 0 15,-1-3 0-15,0 5 0 0,-2 1 0 0,0 2 0 0,0 1 0 16,-3 5 0-16,5-1 0 0,-1 5 0 0,2 3 0 15,-2 0 0-15,1 4 0 0,1 0 0 16,5 2 0-16,-7-3 0 0,9 2 0 0,-1 2 0 0,-2-1 0 16,-2-4 0-16,7 0 0 0,-1 1 0 0,3-2 0 15,-3-1 0-15,-2-6 0 0,-1 1 0 0,7 0 0 16,-6-3 0-16,1-2 0 0,-1-3 0 16,0-1 0-16,0 2 0 0,4-4 0 0,0-2 0 0,-1-2 0 15,-7 2 0-15,9-5 0 0,-4-1 0 0,4-1 0 16,-3 0 0-16,-1 1 0 0,0 0 0 0,-4 5 0 15,-2-2 0-15,2 5 0 0,-1-1 0 0,-3 4 0 16,6 2 0-16,-6 3 0 0,-1 1 0 0,-1 3 0 16,5 1 0-16,-4 5 0 0,3 0 0 0,-2-1 0 15,1 1 0-15,1 1 0 0,-2 0 0 0,6 4 0 16,-4-3 0-16,-2-3 0 0,4 1 0 0,5-1 0 16,-4 0 0-16,-1-4 0 0,8 0 0 0,1-3 0 15,-2-3 0-15,-5 3 0 0,2-7 0 0,-3 1 0 16,10-3 0-16,-3-1 0 0,-2-1 0 0,3 1 0 0,-1-5 0 15,1-1 0-15,-1 1 0 0,1-3 0 16,3-1 0-16,-3 3 0 0,0-1 0 0,-1 0 0 16,-3 1 0-16,3-1 0 0,-8 7 0 0,-2 0 0 0,1 1 0 15,-3 4 0-15,2 1 0 0,-7-1 0 0,3 2 0 16,-2 0 0-16,-2 5 0 0,1-1 0 0,-1 1 0 16,0 0 0-16,1 2 0 0,-2-1 0 0,2 3 0 15,-1 1 0-15,4-1 0 0,1 0 0 0,0 1 0 16,0-1 0-16,4-2 0 0,-2 0 0 0,3-2 0 15,0-2 0-15,0 0 0 0,4-3 0 0,-1 0 0 16,6-2 0-16,1 0 0 0,-7 0 0 0,6-8 0 16,-1 3 0-16,1-2 0 0,1-3 0 0,0-1 0 15,-1 0 0-15,2 2 0 0,1-4 0 0,-3 0 0 16,-1 0 0-16,-3 4 0 0,-3 0 0 0,4 3 0 16,-4-1 0-16,-5 4 0 0,0 1 0 0,-5-1 0 15,2 4 0-15,-3-1 0 0,-1 1 0 0,3 5 0 16,-5-2 0-16,1 1 0 0,-3 3 0 0,4 1 0 0,-1-1 0 15,-1 2 0-15,0-1 0 0,2 0 0 16,0 1 0-16,1 3 0 0,3-2 0 0,1 0 0 16,1-2 0-16,4 0 0 0,-3-1 0 0,5-4 0 0,6 3 0 15,1-4 0-15,4-1 0 0,1 0 0 0,1-3 0 16,2 0 0-16,-1-4 0 0,5-2 0 0,-3-3 0 16,13 0 0-16,-13-1 0 0,10-2 0 0,-9 3 0 15,-2 2 0-15,-1-1 0 0,-5 0 0 0,-3 5 0 16,-8 1 0-16,-1 1 0 0,-5 0 0 0,-2 3 0 15,1 0 0-15,-3 3 0 0,0 0 0 0,0 1 0 16,-1 1 0-16,-2 3 0 0,3-1 0 0,-1 3 0 16,-1-2 0-16,0 1 0 0,0 1 0 0,0-2 0 15,-1 1 0-15,7 1 0 0,-3-1 0 0,4 2 0 16,3-3 0-16,-1-1 0 0,2 1 0 0,1-2 0 16,-1-3 0-16,12 0 0 0,-2-3 0 0,-1 0 0 15,-4-2 0-15,2-2 0 0,3 1 0 0,-6-4 0 16,6 1 0-16,-9 0 0 0,1 0 0 0,-1-2 0 15,-1 1 0-15,-1-2 0 0,-6 3 0 0,1 0 0 16,-1 0 0-16,-2 0 0 0,0 2 0 0,-2-2 0 16,2 2 0-16,-5 0 0 0,1-1 0 0,4 3 0 15,-4-2 0-15,0 1 0 0,4-2 0 0,1 3 0 0,-2-1 0 16,0 0 0-16,2 0 0 0,0-3 0 16,2 4 0-16,-1-2 0 0,2 2 0 0,4-4 0 0,-5 1 0 15,0 1 0-15,2-1 0 0,-2-1 0 0,0 1 0 16,0-2 0-16,-1-1 0 0,-2-1 0 0,0-2 0 15,-9 0-266-15,4 0-1056 0,-4-2-1430 0,-8 2 633 16</inkml:trace>
  <inkml:trace contextRef="#ctx0" brushRef="#br1" timeOffset="-196081.84">13632 10001 136 0,'-3'-4'344'0,"3"4"-6"0,0 0-15 0,-2-4-6 15,2 4-15-15,0-5-2 0,0 5-4 0,2-3 0 16,-2 3-4-16,5-4 2 0,-5 4-4 0,3-3-3 15,-3 3-11-15,0 0-6 0,0 0-11 0,0 0-14 16,0 0-11-16,0 0-17 0,0 0-16 0,0 0-5 0,0 0-11 16,1 14-7-16,-2-9-12 0,1 4-15 0,0 2-18 15,0 0-11-15,0 5-6 0,0-4-13 16,0 0-7-16,0-1-15 0,1 2 0 0,2-3-15 0,-2-1-4 16,3 1-9-16,1-4 32 0,2-1-10 0,0-1 0 15,2-3-9-15,1-2-2 0,3-3 8 0,0-1-12 16,3-4-1-16,1-2 0 0,5-6 2 0,0-2-2 15,-1-2-12-15,1 0 6 0,-2-3-11 0,1 0-34 16,2-3-8-16,1 1 0 0,-3 2 0 0,-2 2 0 16,1 1 0-16,1 3 0 0,-6 3 0 0,2 4 0 15,-2 0 0-15,0 2 0 0,-6 2 0 0,3 1 0 16,-1 3 0-16,-2-2 0 0,-2 2 0 0,-1 2 0 16,-2-2 0-16,3 2 0 0,-4 0 0 0,-3 1 0 15,0 0 0-15,10 1 0 0,-10-1 0 0,0 0 0 16,3 4 0-16,-3-4 0 0,0 0 0 0,-5 9 0 15,1-5 0-15,0 2 0 0,-6 0-34 0,5 1-658 16,-3-1-553-16,2 3-1347 0,-3-3 596 0</inkml:trace>
  <inkml:trace contextRef="#ctx0" brushRef="#br1" timeOffset="-191931.02">24717 9807 135 0,'0'0'482'0,"0"0"-5"0,0 0 0 0,0 0-1 15,0 0-21-15,0 0-28 0,8 1-25 0,-4 0-22 16,0 4-16-16,0 0-17 0,2 0-20 0,0 2-17 16,1 1-15-16,-2 4-15 0,0-2-10 0,0 7-24 15,1-5-20-15,-3 1 0 0,-1-4-37 0,1 2-5 16,2 2-6-16,-2-2-5 0,-1-1-7 0,0 0 2 15,0-3-9-15,0 0 1 0,-1 0-7 0,0-2-94 16,-1-1-59-16,1 0 0 0,-1-4 0 0,2 5 0 16,1-3 0-16,-3-2 0 0,0 0 0 0,20-9 0 0,-9 2 0 15,8-4 0-15,6-3 0 0,4-4 0 16,0 1 0-16,14-11 0 0,1 0 0 0,4-1 0 16,0 2 0-16,2-3 0 0,0 1 0 0,1 4 0 0,-4 0 0 15,-1 3 0-15,-10 5 0 0,0 3 0 0,-4 2 0 16,-3 0 0-16,-1 1 0 0,-1 4 0 15,-9-2 0-15,-3 3 0 0,-6 3 0 0,1 1 0 0,-3-1 0 16,-3 2 0-16,-4 1 0 0,5-3 0 0,-5 3 0 16,0 0-645-16,-18 12-613 0,1-6-1362 0,-2 4 602 15</inkml:trace>
  <inkml:trace contextRef="#ctx0" brushRef="#br1" timeOffset="-188047.31">22123 1566 8 0,'-1'-3'442'0,"1"3"3"0,0-5-16 0,0 5-11 16,0-7-9-16,0 7-17 0,0-4-16 0,0 4-26 15,0 0-27-15,0-5-22 0,0 5-28 0,0 0-25 16,0 0-16-16,0 0-9 0,0 0-13 0,-5 11-24 16,2-4-9-16,-1-1-13 0,3 1-23 0,-4 1-12 15,2-1-11-15,-2 1-14 0,4-1-6 0,-2 0-6 16,3-1-14-16,0-1-2 0,3 1-4 0,-2-2-5 15,3-2 2-15,-4-2 6 0,9 1 2 0,-4-1-6 16,-5 0-1-16,15-7 6 0,-7 3-4 0,0-3 2 16,-2 1 1-16,1-2 3 0,0 1 2 0,-2-1-2 15,0-1-8-15,-2-3-3 0,0 2 0 0,-2 2-4 16,-1 2-13-16,0-1 5 0,0 1-12 0,-1 0-4 16,-1 1-3-16,0 3-2 0,-2-1-9 0,4 3-2 15,-13 1-7-15,6 3-10 0,-4 1 9 0,2 1-6 16,3 3 3-16,1-2-6 0,-3 0 2 0,3 1-7 15,0 1 0-15,-3-1 1 0,7-1 3 0,-3-1-1 16,4 0-2-16,1 0-4 0,3 0-5 0,0 0-3 16,1-2-9-16,0-2-4 0,3-1 1 0,-3 1 14 15,8-4-1-15,-7 1-5 0,5-2 5 0,-1 0-10 16,-4 1 16-16,2-5 0 0,1 0-5 0,-4 0 6 16,2-1 1-16,-4-2-10 0,1 2 3 0,-2-2 6 15,0 1 0-15,-2 1 4 0,-2 1-3 0,0 0-2 16,-1 2 1-16,-1 0 1 0,-2 3-8 0,0 1 0 15,6 1 2-15,-14 3 2 0,3 2-1 16,0 2 6-16,1-2-9 0,-1 4 1 0,1-2 4 16,1 1-1-16,0 2 1 0,0-2 3 0,3 1-3 0,0-1-3 15,3-2 1-15,3 0 6 0,0 0-6 0,1 0-4 16,3-1 1-16,1-3-8 0,-1 3-3 0,5-3 8 16,0 0 1-16,-4-2 3 0,-5 0-4 15,18 0 1-15,-13-3 3 0,0-1 3 0,2-1 0 16,-3 1 0-16,1 2 2 0,-3-5 9 0,-1 1-4 15,-1-1 1-15,0 3-4 0,0-2 1 0,-3 1 2 0,3 1-7 16,-3 0-8-16,3 4-28 0,-5-4-52 0,5 4-56 16,-8-1-74-16,8 1-100 0,-9 6-147 15,5-2-600-15,4 3-1159 0,0-1 513 0</inkml:trace>
  <inkml:trace contextRef="#ctx0" brushRef="#br1" timeOffset="-187247.5">24302 1104 320 0,'-8'-9'448'0,"3"1"-18"0,-1 1-11 16,2 1-13-16,-1 0-12 0,1 3-19 0,0-2-30 16,3 1-30-16,-3 1-37 0,4 3-27 0,-5-1-23 15,5 1-13-15,-18 8-13 0,9-2-14 0,-2 2-15 16,-1 3-10-16,-4 0-20 0,3 1-9 16,-1 0-10-16,1 0-15 0,-1 0-6 0,4-4-10 0,1 2-12 15,2-1-8-15,1-2-9 0,2-2-3 0,-1 1-7 16,4-1-1-16,1-1 4 0,0-4-1 0,4 3-1 15,3-3-3-15,-7 0-2 0,18-3 0 0,-6-2-2 16,-2-1 3-16,6-3 3 0,-7 4 2 0,2-5 1 16,1 3-1-16,-5-3 0 0,0 1 6 0,1-1-8 15,-5-1-9-15,2 1 0 0,-3 5 10 16,-2-1-8-16,0-1 0 0,-2 4-7 0,-3-2-15 0,0 3 1 16,-2 1 1-16,-3 1-4 0,0 2-6 15,-1 0-7-15,1 2-1 0,-2-1 7 0,3 1-6 0,1 1-3 16,-2 1 6-16,5-1-7 0,-1-1 18 0,3 0-22 15,0 1 5-15,2 0-1 0,2-1-3 16,0 1 6-16,2 0-5 0,3-3-4 0,-1 0 8 16,4-2 4-16,2 0-12 0,-4 0 3 0,3-2 7 15,-2 1-11-15,2-2 6 0,1 0-5 0,-1 0 3 16,-4-1 0-16,1-1-5 0,-2-1 4 0,2 0 11 16,-3 0-18-16,-3 2 13 0,-1-2-14 0,2 1 8 15,-2 0-7-15,-3 1 1 0,1 1-7 0,2 3 5 16,-11-3 3-16,11 3-6 0,-14 3-2 0,5 0 5 15,-2 1 1-15,2 1 4 0,1 0-5 0,-2 1-1 16,5-2 12-16,0 1-9 0,1-1 0 0,0 1-2 16,3-1 15-16,0 1-12 0,1-5 6 0,3 5-6 15,3-3 0-15,-3 1-11 0,4-3-2 0,-2 2-3 16,2-2-13-16,-7 0-25 0,13 0-26 0,-9 0-45 16,-4 0-65-16,7 1-66 0,-7-1-89 0,0 0-101 15,-4 8-140-15,-7 0-306 0,-6 0-969 0,-10 8 429 16</inkml:trace>
  <inkml:trace contextRef="#ctx0" brushRef="#br1" timeOffset="-186330.98">22639 2912 350 0,'0'-9'412'0,"2"-2"9"0,-1 6-4 16,-1-2-7-16,1 1-23 0,-2 2-21 0,0 0-35 15,1 4-26-15,0 0-10 0,-6-1-19 16,6 1-15-16,-9 8-21 0,3 0-11 0,0-1-10 16,-2 0-15-16,2 4-21 0,1-4-14 0,-3 3-14 0,3 1-19 15,1-1-7-15,0 0-16 0,3-1-10 0,0-1-7 16,1-1-5-16,0-1-10 0,0-2 0 0,1-1-1 16,3-2 1-16,0 1-4 0,-4-2-2 15,12-4-10-15,-3 1 6 0,-2-4-8 0,0-1 5 16,3 0-6-16,-2 0-1 0,-1-4 9 0,-1 3 3 15,-1-3 1-15,1-1-4 0,-2 5 3 0,-2-3 3 0,0 7-3 16,-1-3-8-16,-1 1-3 0,0 3-12 0,-2-1-6 16,-1 2 0-16,3 2-6 0,-14 4-4 15,4 0 1-15,0 1-18 0,0 5-1 0,1-3 3 0,-3 5-1 16,1-2-6-16,4-1-5 0,0 2-3 0,0 0 9 16,2-2-1-16,0 1-2 0,4 0-6 0,-2-6 0 15,3 3 1-15,0-1 1 0,3-3-6 0,1 0 0 16,2 3 0-16,-1-5 0 0,-5-1 0 0,13-5 0 15,-4 2 0-15,-2-4 0 0,2 0 0 0,-1-3 0 16,0 1 0-16,-1-2 0 0,0 0 0 0,-1-5 0 16,-2 7 0-16,1-7 0 0,-2 4 0 0,-2 3 0 15,-2 0 0-15,-1 2 0 0,-1 1 0 0,-1 1 0 16,-3 3 0-16,1 2 0 0,-4 0 0 16,-2 2 0-16,3 3 0 0,-1 2 0 0,-1-1 0 0,0 3 0 15,2 0 0-15,-1-1 0 0,5 2 0 16,0 2 0-16,2-1-85 0,-2 1-44 0,5-2-47 0,0-1-56 15,5 1-80-15,2-3-95 0,-1 0-114 0,4 1-535 16,7-1-1142-16,2-2 506 0</inkml:trace>
  <inkml:trace contextRef="#ctx0" brushRef="#br1" timeOffset="-185514.13">25048 3587 181 0,'0'-5'500'15,"0"5"-7"-15,0 0 0 0,-2-7-10 0,2 7-16 16,-4-1-29-16,4 1-37 0,0 0-33 0,0 0-28 16,0 0-25-16,-17 7-19 0,11-3-21 0,2 0-25 15,-1-1-15-15,0 2-24 0,1 0-24 0,1-1-11 16,0-1-23-16,-4 1-15 0,5-2-5 0,-1 1-16 16,3-3-12-16,-5 3-6 0,5-3-7 0,0 0-5 15,0 0-11-15,18-5-3 0,-10-2-13 0,1 1-6 16,0 0 7-16,1-1 1 0,1-1-6 0,-2-1-4 0,1-1 0 15,-1-1 10-15,-1 2-6 0,0-2-4 16,-1 0 0-16,-3 3 13 0,-3 1-2 0,2 0-6 16,-3 2-3-16,-3 0-5 0,2 1-7 0,-4 2-8 15,-3 1-8-15,-4 1-26 0,1 2 0 0,1-1 0 0,-1 5 0 16,0-2 0-16,1 1 0 0,0 0 0 0,1 1 0 16,-1 0 0-16,5-2 0 0,0 2 0 0,0-3 0 15,2-1 0-15,0 3 0 0,2-1 0 16,1-4 0-16,1 5 0 0,-1-5 0 0,6 1 0 15,-6-1 0-15,0 0 0 0,11-2 0 0,-11 2 0 0,11-4 0 16,-4-1 0-16,-3 1 0 0,0-1 0 0,0-1 0 16,-1 2 0-16,-1 0 0 0,1 0 0 0,0 1 0 15,-2-1 0-15,-1 4 0 0,0 0 0 0,-7-4 0 16,7 4-238-16,-12 2-110 0,3 3-96 0,-4 3-118 16,2-3-539-16,4 4-1191 0,1-1 528 0</inkml:trace>
  <inkml:trace contextRef="#ctx0" brushRef="#br1" timeOffset="-184797.99">26049 1847 371 0,'1'-3'459'16,"-1"3"-13"-16,-1-5-8 0,1 5-24 0,0 0-30 16,0 0-32-16,0 0-30 0,0 0-28 0,0 0-15 15,-18 8-16-15,9-2-22 0,3 0-22 0,-3 1-18 16,1 2-17-16,1-1-14 0,1 0-15 0,1 0-18 0,-4 0-10 15,6-2-13-15,0 0-11 0,-1-1-9 16,4-2-9-16,-4 1-3 0,4-4-6 0,0 4 8 16,0-4-6-16,0 0-5 0,0 0-3 0,18-3-5 15,-12 1 1-15,2-3 6 0,1-2-4 0,1 0 5 16,-2-2 10-16,0 0-15 0,-2-1 7 0,-2 2 5 16,1-1 1-16,-1 0 0 0,-4 3-1 0,0 0-5 15,-3 1-8-15,-3 0-10 0,2 3 2 0,-5-1-9 16,0 4-7-16,-2 1 1 0,-2 2-4 0,-1-1-4 15,1 2-8-15,0-1-6 0,3 4-2 0,-1-2-38 16,2 0-48-16,-1 2-68 0,3 0-88 0,5-2-106 16,-1-1-132-16,3 1-174 0,0-6-347 0,1 7-1063 15,-1-7 470-15</inkml:trace>
  <inkml:trace contextRef="#ctx0" brushRef="#br1" timeOffset="-183345.27">22266 1559 25 0,'0'0'233'0,"0"0"-16"0,0 0-8 0,0 0-13 16,0 0 3-16,0 0-4 0,0 0 6 0,0 0-2 16,0 0 2-16,0 0-4 0,0 0 6 0,0 0-15 15,0 0 2-15,0 0-16 0,0 0-17 0,0 0-13 16,0 0-5-16,0 0-7 0,0 0-6 0,0 0-17 15,0 0 1-15,0 0-12 0,0 0-10 0,0-4-10 16,0 4-9-16,3-6-6 0,-1 4-9 0,2-1-3 16,0-3-7-16,0 3-4 0,0-1-8 0,2 1-3 15,-1-1 1-15,0 0-2 0,4 0-2 0,4-2-2 16,-3 0 0-16,0 2 9 0,3 0-11 0,0 0-27 16,5-6 24-16,-3 4 5 0,3-1 0 0,1 1-11 15,-1-1-3-15,1 2 3 0,-1-1-1 0,-2-1 6 16,4 1-9-16,-2 0 8 0,0 0 0 0,-2-1-1 15,4 0-2-15,-4 3 5 0,3-3-23 0,-1 0 26 16,-4 0-12-16,5 3-4 0,-1 0 1 0,-5-1 3 16,5-2 2-16,0 4 1 0,-5 0-10 0,5-2 1 15,-3 0 4-15,-1 2-7 0,1-2 0 0,-1 1-1 16,2 2 0-16,4-2 3 0,-3-4 1 0,-2 3 3 16,0 4-6-16,2-3 2 0,1-3 1 0,-5 4-4 15,3 0-4-15,1 1 0 0,-3-4 4 0,1 1 7 16,-3 1-1-16,2 2-3 0,-1-2-4 0,1 1 3 15,-1-1-35-15,0 1-3 0,0 0 9 0,1-2 2 16,-1 3 3-16,0-2 16 0,-3 2-18 0,4-1 1 16,-2-2 7-16,-1 4 3 0,0-1 3 0,2 0-2 15,-1 1 3-15,0-2 0 0,0 2-1 0,0-2-2 16,1 1 1-16,-1-1 3 0,1 2-1 16,-1-1 7-16,1 1-1 0,-1 0 1 0,-2-1-3 0,3 0 6 15,1 2-10-15,-2-1 12 0,-1 0-6 16,1 1 1-16,-2-1-1 0,3 1 10 0,-3 0-9 15,-1-1 1-15,2 1 4 0,0 0-6 0,-2 0-1 0,2 0 4 16,-1 0 1-16,1-2-4 0,1 4 6 0,-1-2-7 16,1 0 17-16,-3 1-18 0,0-1 4 0,0 0-12 15,5 0 14-15,-1 0 2 0,-3-1-5 0,-1 1 1 16,3 0-6-16,-1 0 5 0,-4 0 6 0,0-2-8 16,5 2 1-16,-5 0 6 0,4 0 4 15,0 0-20-15,1-1 8 0,-2-1-10 0,1 1 4 16,-2 1-3-16,-2-1 0 0,-1-1 3 0,6 1 0 15,-1 1 2-15,-6-2 6 0,3 1-5 0,-2 1-3 16,2-2 3-16,-3 2-4 0,3 0 14 0,-3-2-10 16,-5 2 5-16,11-3-5 0,-7 3 1 0,-4 0 5 15,13-1-5-15,-7-1 5 0,-2 0-5 0,4 2-7 16,-8 0 4-16,11 0-4 0,-3-1 2 0,-2 0-2 16,1 2-4-16,3-1-2 0,-1 0-1 0,-1 1 1 15,2-1-6-15,1 0-19 0,2 2-20 0,-4-4-31 16,5 2-31-16,-1-1-47 0,-3 2-54 0,8-2-98 15,-5 1-200-15,1-1-569 0,-1 1 251 0</inkml:trace>
  <inkml:trace contextRef="#ctx0" brushRef="#br1" timeOffset="-182280.92">24285 1173 5 0,'-7'-3'130'0,"3"-1"-26"0,4 4 19 0,0 0-1 16,-12-2-1-16,12 2 1 0,0 0 7 0,-11-1-11 16,11 1-1-16,-4 0-4 0,4 0-2 15,0 0 3-15,0 0-6 0,-4-1 5 0,4 1-4 16,0 0-6-16,0 0 2 0,0 0-2 0,0 0 0 0,0 0 25 16,0 0-7-16,0 0-5 0,0 0-5 0,0 0-7 15,0 0-8-15,0 0-15 0,0 0 0 0,27 4-13 16,-15-3 12-16,-1 3-6 0,3-1-8 0,4 0-4 15,1 1 0-15,3 2-5 0,5 0-18 16,3 1 10-16,1 2-1 0,1-2 3 0,0 0-6 16,1 1 1-16,1 0-15 0,0 4 5 0,2-3-2 15,-2 1-7-15,1 1 6 0,-3-3-5 0,1 5-2 16,1-3-9-16,2 2-1 0,-2 1 10 0,-1-2-15 16,-4 2 3-16,-1 0 0 0,3-3-3 0,1 2 5 15,-3-2-6-15,1 4 1 0,-1-3-3 0,-5 2 4 16,3-2-1-16,-8-4-11 0,2 1 6 0,-2 2 1 15,-2-3-7-15,0 4 7 0,1-1-7 0,1-2 8 16,1 2 5-16,-5-3-8 0,3 2-1 0,-3 1 6 16,3-3-9-16,-2 3 3 0,0-2-9 0,-2-1 5 15,1 1 1-15,-2-2 1 0,2 2-3 0,-3-2 4 16,0-1 6-16,0 2 1 0,2 0 4 0,-1-1 4 16,1 3 4-16,0-5-4 0,-2 2 5 0,-2 1 3 15,5-2-3-15,-3 1 2 0,1-3-7 0,-2 3 2 16,1 0 4-16,-1 0-3 0,-1 0 5 0,4-2-5 15,-5 0-7-15,0 1 2 0,0 1-1 16,1 0-4-16,-2 0 0 0,1-1 4 0,3 0-2 16,-1 2-3-16,-2-1-9 0,1-1 4 0,-1 3 2 0,0-2 1 15,4 1 1-15,-3-2-5 0,-2 2 2 0,2-1 4 16,-1-1-9-16,0 2 0 0,0-1 2 0,1 0 3 16,-1-1-7-16,-1 0 10 0,2 1-3 15,-4 0-2-15,3 0 2 0,-2-1-2 0,2-1-6 16,-2 2 4-16,-2 0-3 0,3-2 2 0,-3 1 1 15,1-2 3-15,2 2 4 0,-4-1-14 0,1-1 5 16,3 1 0-16,-2 1-1 0,-6-5-7 0,9 7 10 16,-2-3 3-16,-2-1 0 0,2 2-16 0,-7-5-6 15,12 7-20-15,-8-6-21 0,-2 3-32 0,-2-4-68 0,9 6-73 16,-4-2-104-16,-5-4-299 0,0 0-688 16,0 0 305-16</inkml:trace>
  <inkml:trace contextRef="#ctx0" brushRef="#br1" timeOffset="-181514.6">25971 1942 132 0,'0'0'208'0,"0"0"-11"0,0 0-21 15,0 0 0-15,0 0-4 0,0 0-4 0,0 0-2 16,0 0 2-16,-4 10-2 0,-1-6-2 0,3 2-8 16,-4 2-3-16,1 0-4 0,-1 2 1 0,0 0-10 15,0 0-4-15,1 1-9 0,-2 4-4 0,-1 1-7 16,2 1-2-16,-1 1-12 0,1 1-13 16,-3-1-1-16,0 8-4 0,3 0-4 0,-2 0-10 0,-2-2-4 15,-2 1 0-15,6-1-7 0,-4 2-8 0,1 1 0 16,-2-3-6-16,5 2-7 0,-4-1 5 0,0-2-6 15,1 2-3-15,-3 1 11 0,3-1-20 0,-2-1 0 16,-1 0-16-16,2 1 13 0,0 1-5 0,-2-4 0 16,6-5 2-16,-6 6-10 0,0-2 5 0,3-4-2 15,-3 0 2-15,2 2-2 0,0-1 7 16,-3 3 9-16,4-4-4 0,-3-2 0 0,2 0-2 0,-3 0-7 16,3 1 10-16,-4-1-1 0,1 1-4 15,-1 0-5-15,0-3 5 0,-2 11-6 0,-1-4-4 0,2-6 1 16,2 3 0-16,0-4-1 0,-2 3 2 0,2-2-2 15,-2 0-7-15,-1 0 2 0,2 2 2 16,4-2 2-16,-4 0-2 0,1-3-5 0,0 1 10 16,1 2-6-16,1-1 1 0,-4-1-1 0,5 0-6 15,-3 1 2-15,-1-2 4 0,5-3-2 0,-2 7-1 16,-1-6 1-16,-1 3 9 0,-1 0 3 0,4 1-1 16,-4-2 1-16,2-2-3 0,2 2-2 0,-2 2 0 0,1 0 2 15,0-2-1-15,-1 1-3 0,3-4 2 16,-1 1-3-16,1 0 4 0,0-3-7 0,0 4 3 15,0-5 1-15,2 2 4 0,-1-1-1 0,-1-1 12 16,3 1 12-16,1-3-9 0,-2 1-2 0,7-4 3 16,-10 3-4-16,5 0-4 0,5-3-3 0,0 0 2 15,-12 4-7-15,12-4-3 0,0 0-12 0,0 0-33 16,0 0-49-16,0 0-57 0,-14-7-75 0,14 7-98 16,0-7-138-16,0 7-230 0,0 0-739 0,4-19 327 15</inkml:trace>
  <inkml:trace contextRef="#ctx0" brushRef="#br1" timeOffset="-180514.18">22633 3009 214 0,'0'0'253'0,"0"0"-9"0,9 10-6 0,-8-7-8 15,2 1-13-15,1 3-17 0,2-2-9 0,2 1-12 16,-1 0-6-16,1 3-7 0,2 2-9 0,2-5-9 15,4 7-5-15,-2 0-10 0,4-2-2 0,0 1-9 16,0 0-2-16,7 3-9 0,0-3-5 0,2 0-1 16,0 1 1-16,3-1-15 0,1-1-7 0,1 1-11 15,1-4 5-15,-1 4-11 0,1 1-14 0,4-3 1 0,-4-2-2 16,3 1-6-16,0 2-6 0,-3 0-1 16,-1-1-1-16,0-1-9 0,0 1-6 0,0 0 1 0,3-2-1 15,-6-1-1-15,4 2-2 0,-2 1-5 16,-4-2-6-16,4 1 10 0,-2-2-22 0,0 0 9 15,-2 0 15-15,1-1-16 0,-6-2-7 0,8-1 19 16,-1 2-13-16,-2-1 4 0,2-2 7 0,-9 3-6 16,2-2-7-16,1 1 4 0,4 0-1 0,-7-2-6 0,3 1 5 15,0 0-2-15,-3 1-4 0,1-2 5 0,10 3 6 16,-11-3-9-16,1 1-1 0,-2-2 0 16,0 1 0-16,0 1 5 0,4-1-1 0,0 0-2 15,-3-1-1-15,1-2 6 0,2 2-8 0,5 0 2 16,-8 0 3-16,8-1-1 0,2-1 3 0,-9 1-5 0,-2-1 2 15,9 0 2-15,-9 1-8 0,3-3 5 16,-3 2-2-16,0-2 0 0,2 3 13 0,-3-2-14 16,-1 0 3-16,-4 0-4 0,5 0 5 0,-8 1-3 15,2 0-3-15,1 0 6 0,-2 1-1 0,3-3-1 0,-1 3 1 16,-3-3 6-16,4 2-14 0,-1-1 8 0,1 1-3 16,-5 0 1-16,4-1 2 0,-4 2-3 15,1-1 4-15,0 0-5 0,2 1 7 0,-3-2-11 16,-1 2 10-16,0 0-1 0,0-1-1 0,-2 1-1 15,-6 0 5-15,13 0-10 0,-6 0 13 0,-2-2 5 0,-5 2-10 16,11 0 22-16,-7-1 2 0,4 0 4 0,-8 1-6 16,7-2 2-16,-7 2-3 0,8 0 0 15,-8 0 1-15,5-1-10 0,-5 1 5 0,9-2-5 0,-6 1-3 16,-3 1-5-16,0 0-13 0,3-4-52 0,1 2-68 16,-4 2-102-16,-1-6-109 0,-3 2-375 0,4-1-770 15,-5 1 340-15</inkml:trace>
  <inkml:trace contextRef="#ctx0" brushRef="#br1" timeOffset="-179448.57">22181 1585 228 0,'0'0'222'0,"-2"-5"-14"0,2 5-14 0,0 0-9 15,0 0-13-15,-1-3-12 0,1 3-5 0,0 0-13 16,0 0-11-16,0 0-11 0,0 0 3 0,0 0 2 15,0 0 5-15,-6 11-12 0,3-7-6 0,-1 2-7 16,2 2-4-16,-3 2-9 0,0 2 11 0,-2-2-24 16,3 8 16-16,-2-1-11 0,2 1-6 0,-2 0-4 15,2 1 1-15,-1 5-7 0,2 2-6 0,-1-8 3 16,3 7 0-16,-2-5-2 0,1 5-10 0,2-1-4 16,-3-5 4-16,2 2-9 0,2 4 8 0,-2-7 10 15,1 3-13-15,-4-2-7 0,12 5 12 0,-7-4-12 16,0 4 7-16,2 2 1 0,-2-5 1 0,2-2-26 15,1 7 20-15,-4-1 0 0,2-6 1 0,2 5-2 16,-1-5-3-16,-2 1-3 0,4 5 5 0,-4-6-2 16,3 0 3-16,-3-2-1 0,2 1 1 0,-2 1-9 15,3 0 10-15,0 2-1 0,1-5 0 0,1 0 0 16,-2 2 4-16,1-2-2 0,-2 1 3 0,2 0-4 16,0-2 3-16,-1 2 1 0,1-3 1 0,1 2-5 15,-3-6 10-15,1 4-1 0,0-1 3 0,-2-3 1 16,2 1-6-16,2 0-6 0,-1 0-1 0,1 0-5 15,0 2-10-15,-1-2 6 0,0-1-5 0,2 1-2 16,0-2-3-16,0 3 0 0,-1 0-4 0,4-4-3 16,-1 3 1-16,-4-2-3 0,7 6-3 0,-6-5 0 15,3-1-4-15,0 1 2 0,4 2-2 0,-4-4 0 16,0-1 2-16,1 3-8 0,-1-3 4 0,4 1-2 16,-2 1 4-16,-2-3-3 0,0 1 0 0,3 0-7 15,-5-2-7-15,2 1-8 0,0-3-8 0,1 1-14 16,-1 1-8-16,0-1-12 0,1 0-22 0,0 0-33 15,1-3-41-15,-2 1-57 0,1 0-60 16,2-2-46-16,-12 0-63 0,25-1-64 0,-17-2-243 0,5 2-744 16,-2 1 330-16</inkml:trace>
  <inkml:trace contextRef="#ctx0" brushRef="#br1" timeOffset="-179331.29">22730 2961 237 0,'0'0'291'0,"4"2"12"0,-4-2 7 15,0 0-13-15,0 0 31 0,0 0-11 16,0 0-18-16,0 0-23 0,0 0-28 0,0 0-21 15,0 0-38-15,0 0-51 0,0 0-65 0,0 0-111 16,0 0-138-16,0 0-378 0,0 0-599 0,0 0 266 0</inkml:trace>
  <inkml:trace contextRef="#ctx0" brushRef="#br1" timeOffset="-175581.97">22271 1590 95 0,'0'0'135'0,"0"0"-10"16,0 0-13-16,0 0-7 0,0 0-12 15,0 0-13-15,0 0 2 0,0 0 3 0,0 0 3 16,0 0-12-16,2 10 10 0,-2-10-16 0,2 6 0 0,-2-2-1 15,0-4-7-15,4 7 5 0,-3-1-5 0,4-1-1 16,-1 1-6-16,-3 1-6 0,5-2-9 16,1 2 3-16,2 3-3 0,1-3-9 0,3 4-2 15,1 0-4-15,2-1-3 0,-1 2 0 0,3-2-2 16,0 1 0-16,0-2-6 0,7 3 2 0,-6-5 0 16,8 3-8-16,0-2 5 0,1 0-5 0,-7 1 6 15,5-2-1-15,2 1 3 0,-1 0-1 0,0 0-2 16,1 0-1-16,0 0 1 0,-2-2 0 0,2 2-6 15,-1-2 1-15,0 1 3 0,0 1-3 0,-6-3 1 16,7 4-3-16,-2-2 3 0,-7-1 0 0,8 3-4 16,-8-5-3-16,3 2 3 0,-3-1-5 0,3 1 2 15,3 1 0-15,-3-2-2 0,4 1 8 0,-5 0-7 16,0 0 4-16,-1-2-5 0,7 3 4 0,-6-3 0 16,8 2 0-16,-1-2-2 0,0 2 4 0,0-1-5 15,-9 0 3-15,3-1 3 0,1-2-5 0,4 0 2 16,1 2-4-16,-6 2 1 0,6-4 0 0,-5 2-4 15,4 1 3-15,-7-3 4 0,3 1-2 0,5-1 3 16,2 0-5-16,-8 1 2 0,-1-2-1 0,1 1 1 16,7 1-7-16,-7 0 10 0,-3 0-5 0,4-2 1 15,4 3 0-15,-6-2 3 0,-1 1-4 0,3 0-3 16,6 1 6-16,-3-1-4 0,0-3 1 0,4 1 4 16,-8 2-7-16,5-1 6 0,-7-1-3 15,2 0-2-15,6 1 5 0,0 1-6 0,-5 1 3 16,5-1-4-16,0-2 7 0,-6-1-6 0,0 1 5 0,7-1-2 15,-6 1 2-15,5-1-2 0,-6 2 4 0,-3-4-7 16,4 2 6-16,-5 0-4 0,10 0 4 0,-5 0 0 16,-2-1 1-16,-1-1-6 0,-1 2 1 0,3 0 3 15,-3-2-5-15,-1 2 5 0,0-5-2 16,1 4 1-16,0-1-6 0,2-1 7 0,-2 2-3 16,3-1-2-16,-3 1 1 0,1-2 1 0,2 1 1 15,-3-1-1-15,0 0 2 0,-1 1 0 0,5 0-3 16,-2-1 7-16,-2 1-6 0,4-1 1 0,-5 2-5 0,1-4 7 15,0 2 0-15,-1 1-4 0,-1-2 4 0,3 1-6 16,-4 3 3-16,1-4 0 0,-4 4 2 16,1-2 0-16,-1 0 1 0,2 0-8 0,-3 1 6 15,1 0 3-15,1-2-3 0,-2 3 0 0,1-2 3 16,0 1 0-16,1-1 2 0,-2 2 3 0,-1-3-1 16,4 0 0-16,-4 1 0 0,3 2 0 0,-3-1-5 15,-2 0 4-15,5 0 1 0,0-2-4 0,0 2 5 16,-2 0 1-16,-2 0 5 0,4 0 6 0,-2-1 3 15,2 1-4-15,-2 0 6 0,-1-1-4 0,3 1 6 16,-3 1-4-16,-1-1 1 0,1 1 1 0,0-2-2 16,3-1 1-16,-5 2-7 0,1-2 2 0,3 3-6 15,-1-1 0-15,-2-1 3 0,3-1-7 0,-3 2-1 16,1-1 0-16,0 1 1 0,0-1 3 0,0-2-7 16,1 3 0-16,-2 0-3 0,2 1 4 0,-3-3-4 15,0 0 2-15,2 1-5 0,-4 2 5 0,0-2 1 16,-2-1 3-16,4 2 0 0,-1 0-3 0,-3 0-1 15,4-1 3-15,-4 1-2 0,5-1-2 0,-2 1 1 16,1-2-2-16,1 2 3 0,-1-2-2 0,-2 0-3 16,4 1-1-16,-3 1 3 0,1-2-1 0,0 2 0 15,2 1 2-15,-2-4-2 0,0 1 2 0,0 2-3 16,-3-2 0-16,3 2 3 0,-3-1-1 0,2 1 0 16,-4-2-2-16,1 2 1 0,0-2-2 0,-5 3 4 15,8-1-4-15,-8 1 2 0,5-1-1 16,-5 1-3-16,0 0-5 0,10-1-11 0,-10 1-11 0,8-1-17 15,-8 1-14-15,5-3-20 0,-2 2-40 0,-3 1-62 16,5-2-215-16,-5 2-431 0,5-4 190 0</inkml:trace>
  <inkml:trace contextRef="#ctx0" brushRef="#br1" timeOffset="-173898.3">22368 1614 75 0,'0'0'140'0,"-2"-4"-12"16,2 4-2-16,-1-4-4 0,1 4-9 0,0 0-7 15,-4-5-2-15,4 5 4 0,-3-2-11 0,3 2-3 16,-4-4-9-16,4 4-7 0,0 0-2 0,-2-3-14 16,2 3 0-16,0 0-8 0,0 0 1 0,0 0-9 15,0 0-3-15,-7-1-7 0,7 1 4 0,0 0-3 16,0 0-10-16,0 0 4 0,0 0-5 0,0 0-1 15,0 0-4-15,0 0 10 0,0 0-4 0,0 0 1 16,0 0-4-16,0 0 0 0,8 11 5 0,-4-7-1 16,0-2 1-16,1 2-2 0,0 0 6 0,3-2 1 15,1 3 0-15,-3-1-2 0,2 0 6 0,3-1 2 16,-1 1-4-16,1 1-1 0,-1 0-2 0,1-1 3 16,0 0-8-16,3 1 11 0,-3-3-7 0,3 5 3 15,-1-4 0-15,3 2-4 0,1 0-2 0,-3-1-1 16,2 3-3-16,0-2-1 0,-3-1-3 0,6 3-4 15,-2-1-1-15,1 1 4 0,1 2-5 0,-4-1-4 16,4 3 2-16,-1-3-4 0,8 6 2 0,-7-4-6 16,3 2 7-16,3-2-6 0,-6 1 2 0,-1-1 4 15,3-1-7-15,4 5 1 0,-6-5-5 0,5 4 5 16,-4-4-1-16,3 2 3 0,-5-1-5 16,1 0 0-16,5 0 2 0,-4 0 0 0,-1-3-3 15,0 3 1-15,1-2-1 0,-1 0 1 0,7 4 7 16,-7-4-1-16,4 3 5 0,-1-1-2 0,-4-1 7 15,2 0-5-15,4 3 2 0,-4-3 3 0,-1 2 2 0,1-3 0 16,-2 2-1-16,5 2-2 0,-4-3-4 0,2-1 4 16,-3 2-6-16,7 1 2 0,-8-3-4 15,7 7 6-15,-5-6-6 0,-1 0 2 0,1 0 0 16,7 5 0-16,-8-5-2 0,6 5 0 0,3-6 1 16,-2 2-4-16,-7-1 0 0,3-1 4 0,-1 1-3 15,-2-2 1-15,1 2-1 0,3-2-2 0,-3 3 3 16,-1-6-7-16,0 6 5 0,1-2-3 0,0 0-1 15,1-1 4-15,-3 0-2 0,0 1-2 0,2 1 1 16,-2-1 0-16,-1-1-4 0,2 1 2 0,0-1-1 16,0 1 1-16,-4 1 2 0,3 0 3 0,-1-1 4 15,0 1-4-15,-1 1 7 0,2-3-6 0,-1 1 2 16,2-2 0-16,-1 2 1 0,-1 0 3 0,2 0-2 16,-5 0-6-16,5-1 1 0,-4 2-1 0,-1-3 5 15,2 2-3-15,-5-2-3 0,3 1 2 0,-1-2 3 16,4 4 3-16,-6-1 2 0,1-1-1 0,0 1-5 15,-1-2 6-15,1 2 3 0,0 1 2 0,-2-1-1 16,0 2-1-16,1-2 4 0,2-1 5 0,-2 1-4 16,0 1-3-16,-1 3 6 0,0-4 0 0,1 2 8 15,-2 0 0-15,0-2-2 0,-2-1-1 0,2 3 8 16,2 0 7-16,-2-1-11 0,4 2 5 0,-1 1-4 16,-1-4-11-16,-1-1 10 0,0 2-1 0,4-1-1 15,-3 2 3-15,-3-2-5 0,2 1-7 0,-1-1 4 16,2-1-3-16,-2 2 3 0,-2-2-1 15,2 3 0-15,2-4-1 0,-2 3-2 0,-2-2-1 0,2 3 2 16,0 1-4-16,-2-3 2 0,-1 2 9 0,4-3-13 16,-5 2 2-16,5 0-2 0,-4 3-7 0,1-1 0 15,0-1 5-15,2 0-7 0,1 4 4 0,-2-5 0 16,-2-1-2-16,1 1 0 0,1-2-3 0,-2-1 9 16,-1 1-9-16,1 0 2 0,1 1-1 15,-1 0-8-15,1-3 0 0,-2 1 5 0,2 3-3 16,0-5-3-16,-3 3 0 0,0-1 0 0,2-3-1 15,-1 5-1-15,1-2 3 0,-5-2 3 0,4 2-3 0,1-1 1 16,-2 1 7-16,-2 1-7 0,4 2 3 0,-1-3-8 16,-3 1 5-16,2-1 0 0,1 3-4 0,-3-2 4 15,0-1 0-15,2 4-4 0,-2-5 2 16,2 4-4-16,-2 2 6 0,0-4 0 0,2 0-4 0,-2 1 3 16,3 2-2-16,-3-2 2 0,2 1 0 15,-2-2-2-15,0 2 5 0,3-3-4 0,-1 2 2 16,-2-2-3-16,0 1 1 0,2 1 3 0,-2-3-2 0,2 0 1 15,-3-5-20-15,2 11-6 0,1-4-12 16,1-1-13-16,-3-1-11 0,3 1-28 0,-4-6-20 16,5 10-22-16,-1-7-24 0,-2 3-21 0,1-1-23 15,-3-5-28-15,8 6-16 0,-5 0-11 0,-3-6-32 16,8 7-14-16,-4-4-185 0,-4-3-524 0,6 5 232 16</inkml:trace>
  <inkml:trace contextRef="#ctx0" brushRef="#br1" timeOffset="-173781.56">25073 3442 238 0,'7'7'81'16,"-2"-4"54"-16,-1 1 33 0,-4-4 15 0,5 6 20 15,-5-6 18-15,4 5 18 0,-4-5 11 0,4 4 12 16,-4-4 3-16,7 5-12 0,-7-5-23 0,8 2-17 16,-8-2-20-16,0 0-39 0,9 2-47 0,-9-2-56 15,0 0-80-15,0 0-112 0,17-2-159 0,-17 2-196 16,0 0-538-16,13-8 238 0</inkml:trace>
  <inkml:trace contextRef="#ctx0" brushRef="#br1" timeOffset="-171615.64">22591 2932 5 0,'0'0'71'0,"0"0"-4"0,0 0-10 0,0 0 2 16,0 0-5-16,0 0-9 0,0 0-10 0,0 0 2 16,0 0 4-16,0 0 8 0,0 0-1 0,0 0-3 15,0 0-2-15,0 0 4 0,0 0 7 0,0 0-1 16,-4-7-3-16,4 7 7 0,0 0-6 0,0 0 0 16,0 0 0-16,0 0 1 0,0 0 1 0,0 0-3 15,0 0-6-15,0 0 7 0,0 0-11 0,0 0-9 16,0 0 8-16,0 0-19 0,0 0 8 0,0 0-3 15,0 0 1-15,0 0-10 0,0 0 0 0,0 0-3 16,0 0-4-16,0 0-1 0,0 0-1 0,0 0 8 16,0 0 5-16,0 0-1 0,0 0 1 0,0 0 0 15,0 0 6-15,0 0-13 0,0 0-4 0,0 0 6 16,0 0-8-16,0 0 2 0,0 0-1 0,0 0-4 16,0 0 8-16,0 0-4 0,0 0-1 0,0 0-7 15,0 0 6-15,0 0 5 0,0 0-4 0,0 0-2 16,0 0 5-16,0 0 4 0,0 0 5 0,0 0 5 15,0 0 2-15,0 0 11 0,0 0 1 0,0 0 3 16,0 0 3-16,0 0-1 0,0 0 6 0,0 0-3 16,0 0-7-16,0 0 1 0,0 0-4 0,0 0 0 15,13-4-4-15,-9 2-4 0,-4 2 0 0,10-5-2 16,-4 5 1-16,2-4-9 0,-1 1 4 0,4 1-4 0,-1-2-2 16,0-1-3-16,2 1-2 0,-1 0-1 15,1-2 2-15,4-3-2 0,-5 5-2 0,6-5 6 16,-1 1-3-16,-6 2-2 0,5-5-1 0,1 4 5 15,3-1-9-15,-1-3 1 0,-2 0 7 0,3 0-3 16,-2 0-5-16,6-1 3 0,-6-1-3 0,2 1-2 16,4-3-2-16,-9 4 3 0,10-4-1 0,-3-2-1 15,-5 5 1-15,1 0-2 0,-2-1 0 0,2 0 1 16,-2 0 2-16,1 0-3 0,1-1 5 0,-4 1-3 16,6 4-3-16,-3-6 1 0,-2 2 1 0,1 0-3 15,7-5 8-15,-3 1 1 0,-5 2-5 0,8-1 2 16,-2-4-4-16,-1 4 0 0,1-1 1 0,0-4 2 15,-1 4-2-15,2 1-5 0,-5 2 3 0,3-4-1 16,-5 2 2-16,3 3 0 0,4-10-5 0,-2 5 2 16,-1-1-3-16,-4 4-1 0,4-4 2 0,-2 0-3 15,3 1 4-15,3-3-3 0,-4 0-5 0,2 1-1 16,-3 0-2-16,0 0 1 0,-3 4 0 0,1 3-2 16,4-7 4-16,0 2 26 0,-6 2-3 0,2 0-2 15,-2 3-6-15,1-4 2 0,-1 5 5 0,0-5-7 16,0 3 1-16,-2-1-2 0,1-1-1 0,-1 2-4 15,1-2-3-15,-2 0 2 0,0 0-15 0,4-6 4 16,-5 5-5-16,0 1-4 0,1 1 6 0,4-7-3 16,-5 7-3-16,5-2-3 0,-5 1 1 0,0-2 4 15,4 1-3-15,-3 2 6 0,-1-2-1 0,1 4 3 16,-2 2 0-16,0-2 4 0,-3 2 3 0,3-3-3 16,-2 3 5-16,-1 1 3 0,0 0 0 0,0 0 1 15,0 1 3-15,-1-2-2 0,3 1 0 0,-2-1 3 16,-1 0-3-16,1 0 2 0,0 1-31 0,-3-1 10 15,5 1-5-15,-1-1 5 0,-2 1 6 0,2 2-1 16,1-2 2-16,0 2 0 0,-3 0 0 0,1 1-2 16,0-3 8-16,-1 5 1 0,0 0-1 0,-1 0 6 15,2-1 3-15,-3 2 5 0,2-1 4 0,-1 0 3 16,-3 5-6-16,6-4 2 0,-2 1 1 0,-3-2-4 16,-1 5 6-16,5-7-5 0,-5 7-1 0,4-3-6 15,1 0 7-15,-5 3 0 0,5-6-3 0,-1 4-5 16,-4 2 5-16,4-5-3 0,0 3 6 0,-4 2-8 15,4-6 6-15,0 3-3 0,-1 1 7 0,0-1 3 16,-2 0 2-16,3 1-1 0,-3-3 3 0,3 2 1 16,-1-1 0-16,-2 1 0 0,0 0-3 0,2 0-1 15,-2-2-2-15,2 3 3 0,-3 2-6 0,1-7 3 16,-1 4-3-16,0-2 0 0,0 5-4 0,0 0-13 16,0 0-18-16,0-7-11 0,0 7-35 15,-4-3-28-15,4 3-43 0,-4-6-187 0,4 6-357 16,-9-3 158-16</inkml:trace>
  <inkml:trace contextRef="#ctx0" brushRef="#br1" timeOffset="-170098.28">24381 1116 27 0,'0'0'23'0,"0"0"-1"0,0 0 0 0,0 0 6 16,0 0 5-16,0 0 6 0,0 0-3 0,0 0 5 15,0 0-3-15,0 0 13 0,0 0-5 0,0 0 9 16,0 0 1-16,0 0-3 0,-12 12 7 0,12-12-2 0,0 0 4 16,0 0-4-16,0 0-1 0,0 0 6 15,0 0 2-15,0 0-19 0,0 0 12 0,0 0-10 16,0 0 3-16,0 0-2 0,-16-6-1 0,16 6-10 0,0 0 7 16,0 0-1-16,-10 4-4 0,6-3 3 15,4-1-9-15,-5 3 2 0,5-3 2 0,-8 8 8 16,3-4-1-16,1 1 7 0,-3 4-2 0,0-2-6 15,1 1-2-15,1 1 3 0,-2-1 2 0,1 2 3 16,-2 1 0-16,3-3 3 0,0 3-14 0,1-1 5 16,-1 0-4-16,0 1-1 0,1 0-4 0,3 0 2 15,-3 2 4-15,0-2 3 0,0-1-6 0,1 6 6 16,1-3-7-16,-3 3 11 0,3-6-6 0,0 5-3 16,-1 1-5-16,-1 0-3 0,1-6 1 0,-1 3-2 15,4-1 2-15,-5 4 4 0,1-1 1 0,1-2-1 16,1 4 4-16,0-3-2 0,-2 1-2 0,1 1-2 15,-1-1 3-15,2 0-8 0,-2 2-1 0,1-2 5 16,-2 2 0-16,0-1 4 0,2 1-5 0,-3-3 2 16,3 1-9-16,-1 0 0 0,0 2-7 0,0-2 3 15,0 2-3-15,2-2 4 0,-2 1-3 0,1 1 5 16,2 0-7-16,-3 0-1 0,3-2-1 0,-2-3 0 16,1 4-4-16,-2 1 3 0,1-2 1 0,2-3-3 15,-4 4 6-15,5-1-2 0,0 1-2 0,-1-3 0 16,-2 0-4-16,3 2 9 0,0 0-14 0,0 1 9 15,0-4-4-15,0 6-3 0,4-1 4 0,-4-2-3 16,3 2-2-16,-6 0 2 0,8-1 8 0,-2 1-11 16,2-2-5-16,-3-4 0 0,1 6 5 0,1-1 1 15,-2-3 0-15,2 0 0 0,-1-2-4 0,-1 4-2 16,5 1 4-16,-5-3-2 0,2-1-3 0,1 4 9 16,0-4-6-16,0-1 3 0,2 5-6 0,-4-5 10 15,4 4-4-15,-2-1-1 0,2-3-2 16,-2 6 4-16,0-6-5 0,2 5 1 0,-2-2-3 15,3 0 6-15,0 2-1 0,-1-6 0 0,1 3 6 16,1 2-5-16,1 1 4 0,-2-4-6 0,-2 3 4 16,5-1 6-16,-4-4-7 0,-2 1 1 0,3 0 1 0,-3-2-1 15,4 2 7-15,-4-2-3 0,2 1 1 16,-1-2-4-16,0 4 5 0,2-3 1 0,-2 2-5 16,1-1 2-16,-2 1-1 0,1-2 1 0,1 2-4 15,0 0 0-15,-2-1-1 0,1 0-3 0,-1-2-1 16,2 4-4-16,2 0 4 0,-4-2-6 0,1 2 8 15,1-3 2-15,-2 2 2 0,-1 0-8 0,1 1 1 16,-1-3 4-16,0 1-2 0,1 2-2 0,-1-2 4 16,1 1-1-16,-3-3 0 0,5 4-1 0,-2-4-1 15,-1 2-2-15,-3-1 2 0,4 1-6 0,4 1 4 16,-4-1 0-16,-1-1-1 0,3 1 3 0,-5-3 5 16,3 3-1-16,2-1 4 0,-5 0-10 0,5-1 2 15,-5-2-3-15,1 1 2 0,1-1 1 0,-2 3 14 16,3-1-17-16,0-3-2 0,0 5-1 0,-2-5 13 15,5 3-6-15,-6-1 5 0,7 0-8 0,-3 0-3 16,0-2 6-16,-3 1-2 0,6 0-2 0,-2 0 6 16,0 1-10-16,0 1 3 0,-1-3 2 0,1 2-1 15,0-3-2-15,0 3 4 0,0-1 7 16,1 2-3-16,1 0-8 0,-4-6 8 0,0 6-10 16,3-4 7-16,-3 1-4 0,-5-5 0 0,10 8 0 15,-5-4 5-15,-5-4 4 0,11 8-11 0,-6-3 11 16,2-1-14-16,-7-4 3 0,9 7 6 0,-9-7-2 15,8 8 4-15,-8-8-5 0,9 7 0 0,-9-7 1 16,10 6 0-16,-5-4 2 0,-5-2-8 0,11 7-9 16,-11-7 1-16,10 6-9 0,-10-6 5 0,11 5-9 15,-4-2-5-15,-7-3-7 0,11 4-5 0,-11-4-2 16,10 4-11-16,-10-4-6 0,9 7-3 0,-9-7-9 16,9 2 0-16,-9-2-2 0,0 0-8 0,12 2-10 15,-12-2-24-15,0 0-19 0,11 1-27 0,-11-1-27 16,0 0-29-16,0 0-19 0,0 0-147 0,19-1-419 15,-19 1 185-15</inkml:trace>
  <inkml:trace contextRef="#ctx0" brushRef="#br1" timeOffset="-169964.46">24985 3407 100 0,'0'0'282'0,"0"0"-1"0,0 0-5 0,0 0 5 16,6 5-4-16,-6-5-3 0,0 0-9 0,0 0-11 15,0 0-28-15,0 0-12 0,0 0-33 0,0 0-30 16,0 0-52-16,0 0-73 0,0 0-88 15,0 0-129-15,0 0-298 0,0 0-530 0,0 0 234 16</inkml:trace>
  <inkml:trace contextRef="#ctx0" brushRef="#br1" timeOffset="-168614.33">22246 1446 61 0,'-3'-5'320'0,"1"2"-12"16,2 3-16-16,-7-3-19 0,7 3-16 0,0 0-17 15,-11 4-20-15,11-4-4 0,-12 5-7 16,8-4-9-16,-1 4-17 0,0-2-11 0,-1 6-31 16,1-5 8-16,1 0-15 0,-1 3-11 0,1-2-5 15,1 2-18-15,-1 0-4 0,3-3-5 0,-1 4-19 0,-1-3-1 16,4 0-9-16,-1-1 1 0,0 0 8 0,3-2-8 16,1 1 5-16,-2 0-6 0,-2-3 1 0,12-1-7 15,-6-1 2-15,3 0 2 0,-2 0-5 0,-1-3 13 16,3 0-2-16,0-2-4 0,-5 2 10 15,-1-1 4-15,1 0 8 0,2-5 1 0,-3 0-1 0,2 3-3 16,-5-2-4-16,0 5-4 0,0-2-2 0,0 0-3 16,-3 3-5-16,-2 1-10 0,-1-1-10 0,0 2-1 15,-1 2-5-15,7 0-6 0,-17 6-4 16,12-1-6-16,-3 2 4 0,0 2-5 0,1-1 0 16,1 3-3-16,4-2-1 0,1 2 0 0,1 0-1 15,1 0-2-15,1-1 0 0,2 1-2 0,4-1 3 16,-1-1-4-16,1-2 0 0,3 1 2 0,-1-3-5 0,0-2 2 15,0 1 3-15,2-3-6 0,-5 0 5 16,-2-2 0-16,1-2 3 0,0 1 7 0,2-1 11 16,-5-2 5-16,1-1 5 0,-2 0-7 0,-2-4 6 15,0 2-4-15,-2-2-1 0,-2 0 0 0,3 2-13 16,-3 0 3-16,2 3-8 0,-2 1-2 0,-2 1-31 16,-1 3-38-16,7 0-39 0,-13 10-53 0,3-1-84 15,2 6-92-15,-2 9-117 0,-1 2-462 0,6 5-975 16,1 1 431-16</inkml:trace>
  <inkml:trace contextRef="#ctx0" brushRef="#br1" timeOffset="-167614.18">22664 2924 341 0,'0'0'396'0,"0"0"7"0,0 0-5 0,0 0-12 15,0 0-10-15,-9-7-18 0,9 7-19 0,0 0-23 16,0 0-26-16,0 0-27 0,0 0-23 0,-8 3-25 15,4 0-20-15,0-1-18 0,0 1-19 0,1 3-14 16,-1-2-17-16,0 2-14 0,3 2-8 0,-3-1-10 16,1-2-12-16,3 2-4 0,-1-1-9 0,1-2-6 15,1 2-6-15,2-2-5 0,1 1-6 0,-2-1-3 16,2-1-4-16,1 0-8 0,0-2 1 0,-5-1-1 16,9-1-1-16,-1-2 0 0,-4-1-3 0,1 2-5 15,-1-1-1-15,0-2-8 0,-2-3 0 0,1 2 4 16,-3 1 2-16,0-3 4 0,-2 1 3 0,0 1 1 15,1-4-4-15,-3 7 5 0,1-5-4 0,-1 5-7 16,-1 2 1-16,0-4-1 0,-2 0-6 0,0 8-3 16,-1-1 1-16,2 2-1 0,-2-1 0 0,-1 1-2 15,3 2-7-15,-2 0 7 0,2 0-1 0,2 1-9 16,2 0 1-16,-1 3-5 0,2-3-1 0,-2-1 0 16,6 0-5-16,-1-1 0 0,1-2-4 0,2 0-1 15,3 1 0-15,-3-2 6 0,1-2 1 0,1 0 0 16,-7 0-2-16,15-1 1 0,-10 0 3 0,1-2 3 15,0-1-1-15,1-4 3 0,-2-2-2 0,0 2 1 16,-2 1 2-16,-2-4-2 0,-1 2 2 0,1 0-2 16,-1 0-2-16,0 4 13 0,-2-1-27 0,-1-2 7 15,-1 5 1-15,-1-4-1 0,-1 2 2 0,1 5-1 16,-2 0-1-16,7 0 0 0,-10 2 0 0,3 4 2 16,0-2 2-16,2 0 0 0,1 3-9 0,0-1-6 15,-1-3-11-15,4 3 1 0,0 4-1 0,2-4-2 16,0 1-1-16,2-5-5 0,1 3-6 0,0-1 4 15,1-1 3-15,1-3 2 0,-6 0 7 0,14-5 6 16,-6 4 0-16,-3 0 5 0,0-1 3 0,1-3 5 16,-2 3 11-16,-1-3 0 0,-1 0 7 0,-2 0 2 15,0 1 7-15,-2-3-4 0,-2 5 2 0,0-2 0 16,-1 0 6-16,0 0-4 0,-3 1-3 0,2 2-3 16,-3 1-9-16,-1 4-28 0,3 0-48 0,1-2-70 15,-3 3-73-15,4-1-69 0,2 5-92 0,-3 0-367 16,3 0-812-16,3-2 360 0</inkml:trace>
  <inkml:trace contextRef="#ctx0" brushRef="#br1" timeOffset="-156364.45">20872 828 76 0,'0'0'325'0,"0"0"13"15,0 0 3-15,-33 10-5 0,33-10 17 0,0 0-2 16,0 0 2-16,0 0-2 0,0 0-4 0,0 0-5 16,0 0-15-16,0 0-7 0,0 0-16 0,0 0-21 15,0 0-12-15,0 0-8 0,-22 4-12 0,19 0-18 16,3 5-14-16,3-1-7 0,-3 4-13 0,1 1-20 15,-1 5-10-15,3 2-16 0,1 6-19 0,2-2-13 16,2-2-11-16,-1-1-6 0,5 1-8 0,2-7-8 16,4 2-15-16,0-6 0 0,7 0-14 0,7-7 0 15,5-1-5-15,3-8-8 0,19-8 1 16,28-11-2-16,-29 1 3 0,29-11 2 0,-5-6-4 16,0 1-4-16,-2-2-42 0,2-2 0 0,-1-6 0 0,4-1 0 15,-7-1 0-15,5-8 0 0,-2 10 0 0,-6 0 0 16,-21 19 0-16,3-3 0 0,-3 8 0 0,-3 3 0 15,1 1 0-15,-16 7 0 0,0 2 0 16,-6 3 0-16,-1 1 0 0,-9 3 0 0,-3-1 0 16,-17 6 0-16,0 0 0 0,27-8 0 0,-27 8 0 0,0 0 0 15,0 0 0-15,21-3 0 0,-21 3 0 16,0 0 0-16,0 0 0 0,0 0 0 0,0 0 0 16,0 0 0-16,16 19 0 0,-16-19 0 0,0 0 0 15,0 0 0-15,3 22-339 0,-3-22-229 0,0 0-646 16,-3 18-1316-16,3-18 583 0</inkml:trace>
  <inkml:trace contextRef="#ctx0" brushRef="#br1" timeOffset="-154214.36">5835 9787 167 0,'-4'-3'382'0,"4"3"-1"0,-5-6 2 16,5 2-8-16,-4 2-13 0,4 2-26 0,-1-3-29 16,1 3-24-16,0 0-19 0,-4-4-17 0,4 4-6 15,0 0-3-15,0-5-1 0,0 5-3 0,0 0 0 16,0 0-5-16,0 0 1 0,0 0-8 0,0-6-16 0,0 6-5 16,0-7-19-16,1 3-8 0,-1 1-5 0,0 3-20 15,3-10-2-15,-2 5-12 0,-1 1-18 16,1-3-6-16,-1 1-6 0,0 1-14 0,3-2-10 15,-3 1-6-15,0 2-4 0,0-3-12 0,0 3 0 0,0-1-11 16,0 5 0-16,-3-8-11 0,3 5-4 0,0 3-4 16,-1-6 4-16,1 6-12 0,0-3 3 15,0 3-8-15,0 0-4 0,0 0-3 0,0 0-4 16,0 0 6-16,0 0 2 0,0 0-13 0,-5 15-1 0,2-8 5 16,3 3-1-16,0 2 0 0,3 0 1 0,-3 4 1 15,4 1-1-15,-3-2 1 0,-1 3-1 0,5 0 2 16,3-2-4-16,-2-2 3 0,1 2-5 0,-2-6-9 15,0-1 12-15,5 0 6 0,3 2 2 0,-2-4 1 16,3-2 7-16,4 0 7 0,3-4 1 0,8 0 10 16,1-3-6-16,4-4 5 0,-2-1-3 0,20-7 2 15,-4 2-6-15,2-4-4 0,3-2-25 0,1 0 0 16,1-2 0-16,1-5 0 0,-1 4 0 0,-1-7 0 16,-1 3 0-16,2-1 0 0,-1 1 0 0,-4-1 0 15,-2 1 0-15,-2 5 0 0,-12 2 0 0,-1 2 0 16,-4 0 0-16,-3 2 0 0,-1 1 0 0,-5 2 0 15,-5 3 0-15,-1-2 0 0,-2 4 0 0,-2-3 0 16,-1 5 0-16,0-2 0 0,-3 2 0 0,0-1 0 16,-2 2 0-16,0 1 0 0,0 0 0 0,-2 0 0 0,-2 2 0 15,7-3 0-15,-7 3 0 0,4-2 0 16,-4 2 0-16,0 0 0 0,0 0 0 0,6-1 0 16,-6 1 0-16,0 0 0 0,0 0 0 0,0 0 0 15,0 0 0-15,0 0 0 0,0 0 0 0,0 0 0 0,0 0 0 16,0 0 0-16,0 0 0 0,0 0-298 0,-26 3-290 15,13 1-630-15,-9-3-1319 0,-15 1 584 0</inkml:trace>
  <inkml:trace contextRef="#ctx0" brushRef="#br1" timeOffset="-150398.02">22890 2682 94 0,'-7'-4'100'16,"2"-1"2"-16,-1 0-16 0,-3 0-10 16,1 2-5-16,-2-2-2 0,-1 0-6 0,2 1-10 15,-3-1-6-15,-1 1 3 0,2-1-13 0,-1 0-1 16,-3 2 0-16,2-3-11 0,-1 4 5 0,-3-5-7 15,2 5 0-15,-3-2-5 0,-1 1 2 0,3 1 6 0,-1-4-10 16,2 5 1-16,2 0 2 0,0 0-12 16,-5 0 3-16,4 1 1 0,-4-1 3 0,5 2-2 15,-2-1-2-15,2 3-1 0,-5-2 0 0,4 2-4 16,0 3-3-16,1-4 10 0,2 2 4 0,-2-1-12 16,-1 4 5-16,3-3 5 0,-1 2 7 0,-1 2-4 15,3 0 2-15,0 0-3 0,-4 3 1 0,0 0-4 16,2-3-1-16,2 2-12 0,1-1 8 0,0 3 2 15,2 0-1-15,-2 2-7 0,2 0 2 0,-4 0 3 16,4-4 8-16,2 7-1 0,1-5 8 0,-1 4 0 16,-1-5-5-16,2 5 5 0,0 1-5 0,2-5 8 15,-1 3 4-15,2 1 3 0,-2 2-5 0,2-1 1 16,2-1 1-16,-1 0 7 0,2-1 1 0,-1-3-5 0,0 5 6 16,-2-6-10-16,2-1 1 0,0 7 12 15,2-3-4-15,-2-1 6 0,2-3-1 0,-1 2-4 16,1-2-2-16,1 1-1 0,-1-1 3 0,3 0-7 15,-3 0 7-15,3 0 8 0,-2 1-11 0,-1-1-1 16,4 1-3-16,0-3 0 0,-2 3-1 0,3-3-9 16,0 3 1-16,-1-4-2 0,1 4-3 0,1-3 3 15,1 0-1-15,-1 0 4 0,3 2-2 0,-1-3-1 16,-2 0 3-16,1 0-2 0,3 2-2 0,-3-2 3 16,7 1-3-16,-3 2-2 0,1-3-5 0,-2-1 0 15,1 1 0-15,4-1 1 0,-4-1-4 0,4-1 1 16,-5-1 2-16,6 0-3 0,-1 0-4 0,-1 1 1 15,-3-1 3-15,0-3-2 0,3 0-8 0,-2 0 9 16,2 0-3-16,-4 0 1 0,1-2-6 0,0 0 4 16,-2-1-3-16,2 2 5 0,-4-4-2 0,4 3-2 0,-2-1-2 15,1-4 0-15,2 1 5 0,-5 1-3 16,3-2-1-16,0-2-1 0,-4 1-3 0,2 0 6 16,1-4-4-16,-1 3-1 0,1-3 1 0,-3 2 1 15,-2 0 1-15,3-4 1 0,-1 2-1 0,-1-2-4 16,0 0 4-16,-1 1 2 0,-2-3-3 0,3 0 5 0,-6 3 1 15,5-2 9-15,-3-1 2 0,-3 4 4 16,3-4 1-16,-3-2-2 0,-5 2 14 0,3-3-10 16,-3 2 2-16,-1-2 6 0,2 1 1 0,-3-6 2 15,-3-4-9-15,0 7-3 0,-5-4-2 0,0 1-10 16,0-1-22-16,-5 0-25 0,-5 0-38 0,1 2-51 16,-5 2-68-16,-7 1-294 0,-15-2-526 0,-2 3 233 0</inkml:trace>
  <inkml:trace contextRef="#ctx0" brushRef="#br1" timeOffset="-147331.46">22638 2949 87 0,'0'0'150'0,"0"0"-17"16,0 0 4-16,0 0 1 0,0 0-12 0,0 0-7 15,0 0-4-15,0 0-5 0,0 0-3 0,0 0-3 0,0 0-9 16,0 0-2-16,0 0-9 0,0 0-8 0,0 0-10 15,0 0-2-15,14-7-12 0,-11 4-5 16,-3 3-5-16,7-3-2 0,-5-1-8 0,1 0-2 16,1 2-2-16,-1-1-3 0,-1 0-2 0,1 1-3 15,-2-3 0-15,-1 5-2 0,0 0 2 0,5-5-2 16,-5 5 1-16,0 0 4 0,0 0-1 0,0 0 6 16,-19 9 3-16,15-6 7 0,-6 2 7 0,0 2-2 15,1-1-1-15,0 4-7 0,-4 1-1 0,4-4-5 16,3 2 1-16,-3 0-4 0,1-1-2 0,3 0-4 15,3-1-3-15,0-1 0 0,1-3 1 0,1 2 2 16,1-1-3-16,2-1 0 0,1 0-2 0,-4-3 2 16,14-4-3-16,-3 2 3 0,-2-2-3 0,4 0 10 15,-4 1 3-15,-1-4 2 0,1-1 2 0,-1 0 8 16,0-1 3-16,-1 2 6 0,-1-4-1 0,0 1 13 16,-3 4 2-16,-1-1 5 0,0 0-4 0,-4-1 5 15,4 2 0-15,-2-2-8 0,0 3-5 0,-3 3-11 16,1-2-5-16,-2 1-4 0,4 3-2 0,-12 0-4 15,5 5-1-15,-2-1-1 0,-1-1-5 0,4 4-3 16,-3 0 2-16,2 3-6 0,-2-3-2 0,2 2-1 16,2 0-4-16,3-2-4 0,-1-2 6 0,1 1 0 15,2-2 1-15,1 0-2 0,3-1-5 0,-4-3 2 16,7 3-2-16,-1-3 10 0,-6 0-6 0,12-2-3 16,-5-5-1-16,-1 4 0 0,1-3-2 0,0 2 19 15,-2-5 2-15,0 2 12 0,0-2 8 0,-1 3-4 16,-2 0 3-16,-1-2 4 0,-1 2 6 0,1-2-5 15,-2 5-1-15,0-3-3 0,-1 0-6 0,0 2 0 16,2 4-8-16,-4-3 1 0,-1 2-5 0,5 1-6 16,0 0-3-16,-17 4 2 0,13-1-3 0,-1 2-5 15,0-1 0-15,0 0-3 0,0-2 0 0,1 3-2 16,2 2 5-16,-1-3 5 0,2-1-2 0,1 3-10 16,0-6-2-16,2 5 4 0,-2-5 1 0,2 5-4 15,0-3-10-15,-2-2 3 0,0 0-4 0,0 0-14 16,0 0-1-16,0 0-8 0,11-5-20 0,-9 1-10 15,0 2-33-15,0-3-39 0,-2 5-48 0,1-4-58 16,0-1-76-16,-1 5-300 0,-2-8-668 0,2 8 296 16</inkml:trace>
  <inkml:trace contextRef="#ctx0" brushRef="#br1" timeOffset="-146664.4">22662 2919 31 0,'0'0'77'0,"0"0"-15"0,0 0-34 16,5-9-61-16,-5 9-36 0,0 0 16 0</inkml:trace>
  <inkml:trace contextRef="#ctx0" brushRef="#br1" timeOffset="-144614.65">24331 1205 88 0,'0'0'97'0,"0"0"-4"0,0 0-18 15,0 0 1-15,0 0-10 0,0 0-4 16,0 0-8-16,0 0-7 0,-11-10-18 0,11 10 7 16,0 0 1-16,0 0-15 0,0 0 7 0,0 0 1 15,0 0-3-15,0 0-6 0,-10 13 2 0,7-10-7 16,2 3 1-16,-2 0-2 0,-2 4 5 0,4-1-11 16,-3 2 4-16,-1 1-7 0,0 2 7 0,-3 2-1 15,3-3-12-15,0 4 8 0,-3-1 1 0,2-2-5 16,-2 2 3-16,1 0 8 0,0 1-8 0,1 0 10 15,-2 0-20-15,-1-2 10 0,0 0-2 0,0 4 9 16,2-5-14-16,1 4 4 0,-1-2 3 0,0 0-8 16,-1-2 4-16,0 1 1 0,3-4-1 0,-2 4-3 15,-2-1 4-15,6-3 15 0,-5 4-17 0,0-5 1 16,4 2 9-16,-3-2-5 0,2 1 13 0,-2-2-1 16,1 1-2-16,-1-1 6 0,1 0 0 0,-2 2 2 15,3-2-5-15,0 0-3 0,0 0-2 0,-3 1 9 16,3 1 6-16,-2 0 2 0,0 1-3 0,-2 0 7 15,4-2-9-15,-4 5 3 0,1-4-11 0,3-1 10 16,-3 5 4-16,1-5-11 0,-1 4 3 0,2-5-13 16,-2 2 7-16,3 0-6 0,-2 4 0 0,1-4 3 15,1-2-5-15,0 2 2 0,0-1-10 0,1-1 4 16,-3 0 0-16,3 0 1 0,0 2-4 0,-2 1 1 16,1-4 2-16,-2 3 4 0,3-3-8 15,0 2 8-15,-2 0-4 0,-3 2-3 0,5-3 3 16,-5 1-6-16,0-1 6 0,3 1-3 0,-2 2-8 15,1-3 10-15,-2 1-3 0,-1-2 0 0,4-1 3 16,-3 3 1-16,3-3-3 0,-3 2-1 0,0-4 0 16,3 2-4-16,-3-1 4 0,0 0 0 0,2 2-2 0,0 0 0 15,0-2 0-15,-3 3-1 0,2-4 3 0,1 4 2 16,-2-1-6-16,1-1 5 0,-1 0-1 16,0 3-4-16,-2-5 3 0,-2 5-4 0,0 2 9 15,4-3-10-15,0 0 3 0,-3 3-2 0,3-3 5 16,-2 2 1-16,-3 1-7 0,4-4 2 0,-3 3 1 15,-1 1 0-15,1-2-2 0,2 1 3 0,-1 0-2 16,0-1 4-16,2-2-3 0,-3 4 5 0,-1-3-4 16,5 0-1-16,-3 2 2 0,-2 1-1 0,1-1-8 15,-2-2 3-15,4 5 1 0,-2-5-6 0,-1 1 1 16,1 1-6-16,0-3 7 0,-1 4-7 0,3-4 10 16,-2 2-2-16,0-1 2 0,-1 4-3 0,4-5 0 15,-4 3 2-15,2-4-6 0,-1 4-1 0,-2-2-7 16,2 1 2-16,-3-1-4 0,5-1 0 0,-5 2 4 15,2 1 1-15,-1-4 1 0,-1 6 1 0,1-6-3 16,-2 1 3-16,2 2-2 0,-2-3-10 0,7 1-1 16,-3-1 0-16,4 1-9 0,-3-1 8 0,1 0-5 15,0-2-1-15,-1 1 1 0,3 0-9 16,0-2-2-16,2 0 2 0,-2 0-1 0,1 2 22 16,-1 0-17-16,-1-1 4 0,2-3-1 0,-1 3 5 15,-1 2 2-15,2-2-8 0,1 0 6 0,-2 1 3 16,0 0 7-16,0-3-8 0,1 2-2 0,8-5 15 15,-14 7-13-15,5-2 3 0,9-5 14 0,-10 6-13 16,10-6 3-16,-13 4 5 0,13-4 4 0,-7 3-1 16,7-3 0-16,0 0 2 0,-11 4 3 0,11-4-1 15,0 0 1-15,0 0 14 0,0 0 1 0,0 0 11 16,0 0 4-16,0 0 1 0,0 0 11 0,0 0 4 16,0 0-2-16,0 0 1 0,0 0 1 0,0 0-4 15,0 0-12-15,0 0 13 0,0 0-11 0,0 0 2 16,0 0 3-16,0 0-4 0,0 0 1 0,17-22-8 15,-12 18 2-15,-5 4 9 0,11-9-13 0,-3 2 1 16,1 1-3-16,1 1-2 0,1 0 11 0,-1-2-11 16,2 1 6-16,-1-2-4 0,3-1 0 0,1 1 0 15,-1-3 0-15,3 2 2 0,1-4-3 16,-3 2-6-16,9-3 2 0,-1 1 19 0,-1-4-13 16,-3 8 2-16,7-8 2 0,-4-2-8 0,2 2 9 0,0-1-13 15,2 0 8-15,-1-1-4 0,-2-2-2 0,7 1-3 16,-3-5-1-16,1 4-5 0,-2 0 2 0,1-1 6 15,0-1-4-15,-1 0 3 0,-2 3-8 0,0-2 4 16,-2 1-5-16,2 1 7 0,-3-2-8 16,2 0 5-16,1 3 3 0,-4-3-7 0,2 4 2 15,-1-4-4-15,0 0 7 0,-3 2-2 0,0-2-9 16,0-2 10-16,1 2-3 0,0-4 4 0,2 6-1 16,-2-8-3-16,3 4 6 0,-2-1-4 0,-6 2-1 15,4-3 11-15,4 2 7 0,-6-1 0 0,5 3 5 16,-6-3 5-16,2 4-8 0,-1 0-4 0,-3 4 6 15,4-3-7-15,-4 3 4 0,-1 0-4 0,2 1 4 16,6-4-5-16,-9 5 1 0,3 0-3 0,0 0 2 16,5-4-1-16,-1 1 2 0,-2-4-9 0,2 4 7 15,-1-2-12-15,-4 4 7 0,1 2-5 0,-2-3 0 16,1 2 3-16,-1-8-5 0,4 1 3 0,-5 7-4 16,-2-2 7-16,0-1-15 0,1 3 9 0,-5-1 0 15,2 0-6-15,-2 0 1 0,-1 2 12 0,0 2-8 16,-1 0 3-16,1-5-4 0,1 8 2 0,-2-2-1 15,-2 0-1-15,3 4-2 0,-1-2 3 0,-2 2-4 16,0 1 6-16,2-1-1 0,-3 1-4 0,0 0 3 16,0 6-7-16,0-11 6 0,-3 7 1 0,3 4 2 15,0-8 4-15,-2 5-6 0,2 3 5 0,-3-8-6 16,3 8 3-16,-8-5 0 0,8 5-2 0,-9-1 2 16,9 1-1-16,-7-2-21 0,7 2-19 0,-8-2-23 15,8 2-45-15,0 0-34 0,-13 4-129 0,13-4-291 16,-10 5 130-16</inkml:trace>
  <inkml:trace contextRef="#ctx0" brushRef="#br1" timeOffset="-144095.56">23046 2478 216 0,'0'0'288'0,"0"0"-5"0,0 0-8 0,0 0-7 15,12 10-8-15,-5 0-19 0,2 2-21 16,2 4-19-16,0-3-30 0,-1 4-12 0,1-1-14 16,7 7-7-16,1 0-27 0,-2-2-4 0,6 1-35 0,-4-1-44 15,-1-1-44-15,4-1-43 0,-6-5-40 16,-3 1-44-16,0-1-67 0,2-2-233 0,-6-3-480 15,0-2 213-15</inkml:trace>
  <inkml:trace contextRef="#ctx0" brushRef="#br1" timeOffset="-143914.5">23333 2545 107 0,'0'-10'370'0,"0"3"-11"0,-2 0-21 16,-1 2-28-16,3 5-32 0,3-5-31 0,-3 5-16 15,0 0-16-15,0 0-26 0,0 0-19 0,16 20-16 16,-7-10-11-16,5 2-18 0,-1 0-45 0,1 1-42 16,0-2-47-16,3 2-62 0,-3-1-62 0,-3-5-69 15,3 2-60-15,-3-4-185 0,0-3-483 0,-3-1 215 16</inkml:trace>
  <inkml:trace contextRef="#ctx0" brushRef="#br1" timeOffset="-143748.02">23474 2385 23 0,'-5'-26'283'0,"-3"1"14"0,3 7 11 0,0 1 11 16,0 7-6-16,4 1-18 0,-2 0-8 0,-1 4-33 16,4-1-18-16,0 6-33 0,3-6-18 0,-3 6-23 15,0 0-11-15,0 0-20 0,10 0-17 16,-10 0-38-16,13 6-41 0,-4-1-44 0,5-1-48 16,-4-2-44-16,1 1-50 0,3 0-52 0,2 0-37 15,0-4-246-15,-7 1-525 0,5-5 232 0</inkml:trace>
  <inkml:trace contextRef="#ctx0" brushRef="#br1" timeOffset="-143431.89">23650 2123 195 0,'0'-19'218'16,"-5"1"22"-16,1 1 13 0,-1 6 15 0,0-1 2 15,1 4-3-15,3 0 0 0,-3 2-7 0,4 1-35 16,-4 0-21-16,3 3-19 0,1 2-25 0,0 0-13 16,0 0-5-16,0 0-20 0,0 0-8 0,0 0-13 15,1 15-7-15,3-10-11 0,5 4-48 0,0-5-28 16,1 3-35-16,3-3-45 0,-2 2-33 0,2-4-33 15,-1 2-25-15,1-3-24 0,3-1-13 0,-2 1-1 16,-2-4 11-16,0-1 14 0,0-2 17 0,3-3 29 16,-6-1 8-16,0-4 43 0,-1-4 16 0,-2-8 41 15,-2-1 15-15,-4 1 27 0,0-2 20 0,0 3 24 16,-4 5 36-16,4 1 12 0,-5 4 18 0,1 4 17 16,2 0 10-16,-1 0 7 0,-2 5-2 0,3 0 0 15,0 1-9-15,2 1-8 0,0-2-30 0,-1 4-2 16,1 2-15-16,0 0-13 0,0 0-5 0,0 0-32 15,0 0-30-15,0 0-36 0,13 0-46 0,-13 0-34 16,11 5-44-16,-3-5-45 0,2 1-51 0,0-1-23 16,1-1-218-16,-5-2-519 0,2 0 229 0</inkml:trace>
  <inkml:trace contextRef="#ctx0" brushRef="#br1" timeOffset="-143181.66">23944 1691 48 0,'5'-17'152'0,"-4"1"7"0,-1-1 20 0,2-1 6 0,-4 8 12 15,1-3 19-15,-1 2 3 0,-1 2 0 16,1-2 7-16,-1 1 0 0,2 4-3 0,0 1-16 15,-1 1-26-15,2 4-17 0,0-9-25 0,0 9-10 16,0-5-14-16,0 5-10 0,9-1-7 0,0 1-47 0,1 1-33 16,4 3-41-16,2-2-42 0,0 0-40 15,2 1-33-15,0-2-31 0,-5 2-17 0,6-2-19 0,-7 0 10 16,-1 0 19-16,-3-1 17 0,-2 0 27 16,1 0 45-16,-4-3 45 0,1 0 44 0,-1-2 26 0,-3 5 40 15,-3-6 28-15,-1 2 28 0,2-1 11 16,-5 1 10-16,2 2 11 0,0-3 6 0,0 3-5 15,-4-2-3-15,5 0-21 0,-1 3-10 0,5 1-16 16,-5-4-5-16,1 3-25 0,4 1-32 0,0 0-47 16,0 0-62-16,0 0-66 0,0 0-79 0,9 9-103 15,-2-8-167-15,-7-1-518 0,0 0 229 0</inkml:trace>
  <inkml:trace contextRef="#ctx0" brushRef="#br1" timeOffset="-142064.3">24072 1196 23 0,'-3'5'50'0,"3"3"-6"0,0-1 15 16,0 3-15-16,-2 0 3 0,2 2-10 0,2 4 2 16,-2-1-8-16,0 1-4 0,0 2-1 0,4 0-3 15,-1 1 7-15,-3 0-11 0,5 6-3 0,-4-7-5 16,6 4 5-16,-2-4-1 0,-4 0-3 0,7 3 5 16,-2 5-6-16,-2-2-3 0,0-5 6 0,-3 6-2 15,2 0 4-15,0 0-10 0,0 1 0 0,-2 0 2 16,2 0-3-16,-1-6 1 0,1 5-3 0,-1 1 3 15,1 0-6-15,-2-2-3 0,3 1 4 0,0 1-13 16,0-8-5-16,0 6-6 0,1-3-17 0,0 2-13 16,-1 2-37-16,-1-6-98 0,3 5 43 0</inkml:trace>
  <inkml:trace contextRef="#ctx0" brushRef="#br1" timeOffset="-140995.28">24004 1509 7 0,'-14'27'26'0,"1"3"0"0,-1 2-7 0,1 1-3 16,0 0-6-16,2 1-6 0,1 1-5 0,-7 9 8 15,7-11-26-15,0 1-22 0,4-2 10 0</inkml:trace>
  <inkml:trace contextRef="#ctx0" brushRef="#br1" timeOffset="-138114.6">22547 2695 92 0,'-14'14'94'0,"-5"2"-8"0,-3 5 6 0,6 1-27 15,-1-2 0-15,4 3-8 0,-4-3-11 0,4 8 4 16,0-4-7-16,3 0-2 0,5-5-8 0,-3 7-3 16,3 2-8-16,0 0 4 0,2-2-3 0,1 4 6 15,3-1-8-15,-1-1-4 0,2-1-1 0,1 1-7 16,3 2-5-16,2-4-3 0,-3 2 5 0,4 0-14 16,1-3 5-16,2-3 0 0,1 3-7 0,3-3 0 15,3-1-1-15,-5-7-3 0,9 2 2 0,0-2-1 16,3-4 0-16,-4-3 4 0,7-1 0 0,0-2 2 15,7-4 1-15,-6-1 4 0,3-2 4 0,0-2 2 16,0-3 7-16,-1-4-6 0,-1 1-8 0,0-3 5 16,-4-2-4-16,-2-1 10 0,-1-4-7 0,-1-1-1 15,-3-1 1-15,-4-1 7 0,-3-2 7 0,-2-7-4 16,-2 3 7-16,-5-1 6 0,1 0 6 0,-2-2-1 16,-3-11 13-16,0 9 8 0,0 3 4 0,-4 0 7 15,-1-1-4-15,0 2 1 0,-4 1 0 0,0 3-1 16,-4 1 0-16,-1 3 9 0,-1 0-15 0,-6 5 4 15,2-1-10-15,1 9 4 0,-1-3 9 0,0 6-17 16,-9-3-5-16,-2 7-4 0,2 2-2 0,-1 3 2 16,-2 3-7-16,1 4 0 0,-4 0-5 0,-2 7-6 15,3 0 2-15,-1 1-5 0,-12 8-5 0,15-3-12 16,-11 6 0-16,14-7-8 0,1 5-7 0,0 2-12 16,0-2-17-16,3 2-25 0,6-2-5 0,-1 1-9 15,6-1-7-15,3-3-14 0,2-4-145 0,-1 6-276 16,7-7 122-16</inkml:trace>
  <inkml:trace contextRef="#ctx0" brushRef="#br1" timeOffset="-136864.62">24168 1495 8 0,'-5'25'56'16,"-2"0"-7"-16,1 1-5 0,-2-1-7 0,-1 0-8 16,2 3-5-16,-2-1-9 0,1 0-7 0,-1 0-2 15,-4 1-6-15,3 0 1 0,-4 0-2 0,1-1-16 16,-1-1-27-16,0 1-47 0,-4 0 22 0</inkml:trace>
  <inkml:trace contextRef="#ctx0" brushRef="#br1" timeOffset="-135581.05">24344 1132 66 0,'-4'9'69'0,"1"-1"-5"0,-3 6 0 0,0 3-1 16,0-2-11-16,-6 4 0 0,6 5-13 0,-3 4 11 16,-1 0-7-16,-2 3-9 0,-1 2 4 0,-5 8-15 15,4 4 12-15,-4 0-7 0,4-12 4 16,-7 9-9-16,-1 1-7 0,-1-1-12 0,1 1-3 15,-3-1-18-15,-1-1-12 0,-2 4-10 0,-1-7-1 16,1 0-12-16,-3 0 1 0,-4 1-44 0,5-2-103 16,-5-2 46-16</inkml:trace>
  <inkml:trace contextRef="#ctx0" brushRef="#br1" timeOffset="-134998.83">23268 2551 17 0,'-15'12'81'0,"2"-3"-4"15,0 3-7-15,3-5-9 0,2 2-4 0,-2-2-14 16,4 0 1-16,-2 3-2 0,0-4-8 0,0 1-5 16,1-3 1-16,7-4 6 0,-9 7-7 0,3-4 24 15,6-3-8-15,-12 3-2 0,12-3 21 16,0 0-5-16,0 0-11 0,0 0 0 0,0 0-12 0,-18-9 2 16,18 9-2-16,-2-7 6 0,2 7-13 0,0 0 2 15,2-12-1-15,-2 12-6 0,0 0-1 16,1-9 5-16,-1 9-7 0,0 0 0 0,3-10 0 15,-3 10-3-15,0 0 10 0,3-6 0 0,-3 6-2 16,0 0 0-16,0 0-2 0,0 0 1 0,4-7-2 16,-4 7-1-16,0 0-2 0,0 0 0 0,0 0 2 15,0 0 2-15,0 0-6 0,0 0 1 0,0 0 6 16,0 0-1-16,0 0-1 0,0 0 0 0,0 0-5 16,0 0 3-16,0 0 0 0,0 0 2 0,0 0-7 15,0 0 0-15,0 0-1 0,0 0-1 0,0 0-5 16,0 0 1-16,0 0 0 0,0 0-4 0,0 0 5 15,0 0-7-15,0 0 1 0,0 0 3 0,0 0 0 16,2-6-4-16,-2 6 2 0,0 0-2 0,0 0-2 16,0 0 3-16,0 0-6 0,0 0 7 0,0 0-1 15,0 0 2-15,0 0 0 0,0 0-4 0,0 0 6 16,0 0 2-16,0 0-2 0,0 0-4 0,0 0 1 16,0 0-2-16,0 0 0 0,0 0 1 0,0 0 3 15,0 0-8-15,0 0 2 0,0 0 2 16,0 0-7-16,0 0-1 0,0 0-8 0,0 0-7 15,0 0-6-15,0 0 5 0,0 0 1 0,0 0 1 16,0 0-1-16,0 0 3 0,0 0-2 0,0 0 8 16,0 0-1-16,0 0 6 0,0 0-4 0,0 0-5 15,0 0-3-15,-23 14-5 0,23-14-3 0,0 0-6 16,-8 5-3-16,8-5-4 0,0 0-10 0,-11 3-7 16,11-3-9-16,-8 7-26 0,8-7-23 0,0 0-121 15,-11 3-252-15,11-3 111 0</inkml:trace>
  <inkml:trace contextRef="#ctx0" brushRef="#br1" timeOffset="-134764.34">23322 2613 4 0,'50'-40'43'0,"19"-15"-14"16,-2-3-13-16,-3-1-24 0,-18 14-6 0,19-22-16 15,-1 1 8-15</inkml:trace>
  <inkml:trace contextRef="#ctx0" brushRef="#br1" timeOffset="-134447.75">24354 1235 56 0,'0'0'67'0,"0"0"-11"16,4-6-3-16,-4 6-3 0,0 0-18 15,0 0 3-15,0 0-3 0,9-1-8 0,-9 1 5 16,0 0-2-16,0 0-6 0,0 0-8 0,0 0 5 16,0 0 7-16,0 0-3 0,0 0-9 0,0 0 0 15,0 0-7-15,0 0 7 0,0 0 1 0,0 0 8 16,0 0 10-16,0 0-15 0,-5 19 5 0,-1-8-16 16,0 1 13-16,-4 5 0 0,-2 8-2 0,-5 2 1 15,0 19-4-15,-7-5 11 0,1 1-22 0,1 1 20 16,-1 1-15-16,-5 3 6 0,-1 4-14 0,-1 1-10 15,1 1-2-15,-3 1-11 0,-15 15-10 0,17-18-11 16,-5 2-13-16,-8 18-60 0,8-21-126 0,-14 22 55 16</inkml:trace>
  <inkml:trace contextRef="#ctx0" brushRef="#br1" timeOffset="-134214.22">22839 2977 49 0,'-10'5'55'16,"4"-2"-13"-16,6-3 0 0,-10 4 0 0,10-4 1 16,-10 3-7-16,10-3 3 0,0 0 5 0,0 0-8 15,-10 3 10-15,10-3-2 0,0 0 13 0,0 0-13 16,-4-16 11-16,4 16-9 0,1-10-3 0,-1 10 3 16,7-13-8-16,-4 3 2 0,5 2-1 0,2-4 0 15,-1-1-6-15,4 1-2 0,0-1 1 0,0-1-7 16,4 2-4-16,1-2-1 0,-5 2-6 0,6 1-16 15,-5 2-6-15,4-4-46 0,-5 3-34 0,2 1-78 16,-4 0-178-16,-1 2 79 0</inkml:trace>
  <inkml:trace contextRef="#ctx0" brushRef="#br1" timeOffset="-117631.33">25494 758 132 0,'0'0'504'16,"0"0"12"-16,0 0 2 0,0 0-2 0,-2-28-16 16,2 28-25-16,0 0-25 0,0 0-41 0,0 0-43 15,0 0-35-15,0 0-42 0,-3-17-24 0,3 17-7 16,0 0-19-16,0 0-18 0,0 0-17 0,0 0-15 15,-1 52-8-15,1-52-17 0,-4 36-13 0,4-11-14 16,-2-6-10-16,4-1-21 0,-2 2-6 0,0-3-13 16,3 0-7-16,-1-1-7 0,-1-5 0 0,1 0-12 15,0-3 2-15,-2-2 18 0,4 1 28 0,-2-5 36 16,3 0-74-16,2-1-71 0,9-3 0 0,5-1 0 16,6-8 0-16,4-1 0 0,3-3 0 0,12-5 0 15,0 0 0-15,3-4 0 0,-3-2 0 0,4-1 0 16,1-4 0-16,-1-2 0 0,1 0 0 0,-3 1 0 15,-3 0 0-15,-10 15 0 0,-2-1 0 0,-5 2 0 16,-4 3 0-16,-3 5 0 0,-6-2 0 0,0 2 0 16,-15 8 0-16,17-10 0 0,-17 10 0 0,0 0 0 15,15-9 0-15,-15 9 0 0,0 0 0 0,0 0 0 16,0 0 0-16,0 0 0 0,0 0 0 0,0 0 0 16,0 0 0-16,0 0-430 0,0 0-133 0,0 0-139 15,-42 55-381-15,24-30-1173 0,-6 0 519 0</inkml:trace>
  <inkml:trace contextRef="#ctx0" brushRef="#br1" timeOffset="-106364.81">13624 9932 381 0,'-1'-7'457'15,"1"4"-4"-15,0-1-5 0,0 4-20 0,0-7-21 16,0 7-28-16,-1-3-22 0,1 3-24 0,0 0-26 16,-4-4-23-16,4 4-19 0,0 0-10 0,0 0-5 15,0 0-6-15,4 13-5 0,-3-7-19 0,3 5-3 16,-2-1-12-16,-2 4-5 0,3-3-13 0,-2 6-17 15,3 1-11-15,-4-3-25 0,1 2-1 0,2-3-12 16,-2 2-5-16,2-4-7 0,-2 0 9 0,3-1-16 16,-3-2-7-16,2-1-4 0,-2-1 3 0,4-1 5 15,-4-1 9-15,3-3-82 0,0 0-26 0,4-2 0 16,2-2 0-16,4-4 0 0,1-2 0 0,8-8 0 16,0 1 0-16,4-6 0 0,-1 0 0 0,12-12 0 15,-1-3 0-15,-2-5 0 0,-3 6 0 0,-6 8 0 0,14-9 0 16,-13 11 0-16,0-2 0 0,-2 1 0 0,2 1 0 15,0 0 0-15,-4 4 0 0,0 2 0 0,1 1 0 16,-1 2 0-16,-6 3 0 0,-1 2 0 0,0 1 0 16,-5 3 0-16,2-4 0 0,-4 5 0 0,-1 1 0 15,-2 1 0-15,-1-1 0 0,0 1 0 0,-1 1 0 16,-1 1 0-16,1-1 0 0,-4 3 0 0,6-3 0 16,-6 3 0-16,2-4 0 0,-2 4 0 0,0 0 0 15,0 0 0-15,0 0 0 0,0 0-138 0,-10 10-487 16,3-5-613-16,-1 4-1342 0,-2 0 594 0</inkml:trace>
  <inkml:trace contextRef="#ctx0" brushRef="#br1" timeOffset="-102064.7">25167 11094 121 0,'0'0'335'0,"-14"1"-6"0,9-1-12 0,-4 1-6 0,1 0-10 15,3 0-4-15,-4 2-4 0,1-2-3 0,1 0-4 16,-1 1-11-16,1 1-7 0,-1-1-11 0,4 0-4 15,-2 0-7-15,6-2-10 0,-9 1-6 0,6 1-10 16,-2 0-9-16,5-2-8 0,0 0-9 0,0 0-7 16,0 0-4-16,0 0-15 0,23 1-8 0,-5-2-9 15,0-1-20-15,10 0-10 0,0 1-8 0,4-1-14 16,-2-2-9-16,0 1-11 0,0 0-4 0,-1-1-5 16,-1 1-7-16,0-1-10 0,2 0 2 0,-12 2-11 15,2 0-5-15,-2-1 1 0,-7 1-5 0,2 1-8 16,-5 1 8-16,-2-1 12 0,-1 0-4 0,-5 1-2 15,8-2-5-15,-8 2 3 0,0 0-4 0,0 0-7 0,-33 2 3 16,15-2-9-16,-10 2-6 0,-2 0 4 0,-3 2 1 16,-3-1-13-16,-2 1-1 0,-2 1 6 15,2 0-8-15,1 2 5 0,-4-2 13 0,5 2-3 16,4-3 6-16,4 4-2 0,7-3 8 0,4-1 2 0,3 1-6 16,1-1 12-16,5 0-15 0,2-2 0 0,0 0-24 15,3 1-1-15,3-3 0 0,8 4 0 16,3-3 0-16,6 1 0 0,5-4 0 0,7 1 0 0,-1-1 0 15,4 1 0-15,1-3 0 0,2 2 0 0,-3-3 0 16,1-2 0-16,3 3 0 0,-2-3 0 0,-2 2 0 16,-4 0 0-16,2 1 0 0,-3-1 0 0,-7 1 0 15,-2 2 0-15,-4 0 0 0,-4 0 0 0,2 2 0 16,-6 0 0-16,-1-1 0 0,2 0 0 0,-7 1 0 16,0 0 0-16,0 0 0 0,0 0 0 0,-24 1 0 15,3 0 0-15,-7 1 0 0,-3 2 0 0,-5 0 0 16,0-2 0-16,-1 4 0 0,-3-1 0 0,2-1 0 15,0 1 0-15,2 0 0 0,3-1 0 0,2 1 0 16,4 0 0-16,7-3 0 0,7 0 0 0,2 0 0 16,3 0 0-16,2-1 0 0,2 0 0 0,4-1 0 15,0 0 0-15,0 0 0 0,19 4 0 0,2-5 0 16,7-3 0-16,2 3 0 0,5 0 0 0,-2-3 0 16,4 2 0-16,3-2 0 0,10-1 0 0,-16-1 0 15,3 2 0-15,3-2 0 0,-3 1 0 0,-1-1 0 16,-2 1 0-16,-6 0 0 0,0 3 0 0,-7-1 0 15,-8 2 0-15,-1 0 0 0,-5-1 0 0,-2 0 0 16,-1 1 0-16,-4 1 0 0,0 0 0 0,0 0 0 0,-27-4 0 16,4 4 0-16,-9-2 0 0,-2 2 0 0,-4 0 0 15,-13 4 0-15,-1-2 0 0,11 2 0 0,3-3 0 16,-1 2 0-16,2 1 0 0,4 0 0 16,6-3 0-16,8 2 0 0,6-2 0 0,1 0 0 0,5 0 0 15,3 0 0-15,0 0 0 0,4-1 0 0,13 4 0 16,1-2 0-16,8 2 0 0,9-3 0 0,3-1 0 15,-1 0 0-15,2 2 0 0,1-4 0 0,-2 2 0 16,3 0 0-16,-3 2 0 0,-1-4 0 0,-1 1 0 16,-4 0 0-16,-8 1 0 0,-1-3 0 0,-6 3 0 15,-4-1 0-15,1 0 0 0,-2 0 0 0,-3-2 0 16,-1 2 0-16,-4 1 0 0,1-4 0 0,-1 4 0 16,-6-5 0-16,-1 2 0 0,1 1 0 0,-4-2 0 15,1 2 0-15,-3 2 0 0,0-1 0 0,3-1 0 16,2 1 0-16,-2 2 0 0,9-1 0 0,-9 0 0 15,9 0 0-15,-9 0 0 0,9 0 0 0,0 0 0 16,-5 2 0-16,5-2-180 0,0 0-187 0,0 0-49 16,0 0-60-16,16 4-71 0,-16-4-488 0,12 0-1120 15,-3 0 496-15</inkml:trace>
  <inkml:trace contextRef="#ctx0" brushRef="#br1" timeOffset="-101198.46">26780 11062 161 0,'-31'-5'457'0,"10"-1"17"0,0 3 11 0,3 1-1 15,4-2-11-15,4 1-9 0,-3 3-24 0,7-2-27 16,-1 1-25-16,7 1-27 0,-1-4-22 0,1 4-19 0,13-6-17 15,1 2-34-15,8 0-16 0,5 0-22 16,7 1-22-16,3 0-16 0,13-1-24 0,4-1-27 16,-2-1-7-16,-1 2-9 0,4 0-11 0,0-3-13 0,1 3 2 15,-1-2-26-15,-5 1-1 0,-9 0-9 0,-3 0-12 16,-1 1-2-16,-1-2-3 0,-2 4-7 0,-4-3-1 16,-7 3-1-16,-5-2 8 0,-5 2-32 0,-3 0-18 15,3-1 0-15,-7 1 0 0,1-3 0 0,-3 4 0 16,-3-2 0-16,-1 3 0 0,0 0 0 0,-12-7 0 15,-1 3 0-15,-6 3 0 0,-1 1 0 0,-11-1 0 16,1 2 0-16,-6 3 0 0,-3-2 0 0,-12 3 0 16,1 0-11-16,-7 0-44 0,3 2-2 0,-1-1 5 15,0 0 7-15,3 1 2 0,-4 3 8 0,2-4-3 16,-1 0 21-16,15-1 12 0,1-2 12 0,4 2 17 16,3-2 15-16,5 1 12 0,8-3 17 0,6 1 7 15,2-1 5-15,5 0-66 0,1-1-14 0,5 0 0 16,0 0 0-16,0 0 0 0,25-2 0 0,-6-2 0 15,18 3 0-15,15-3 0 0,0-2 0 0,1 4 0 16,6-2 0-16,-4 0 0 0,4 1 0 0,-3 2 0 16,6-4 0-16,-5 4 0 0,-1-4 0 0,-1 4 0 15,-16 0 0-15,-1-2 0 0,-1 2 0 0,1 0 0 0,-8 1 0 16,-1-2 0-16,-11 2 0 0,1 0 0 0,-6 0 0 16,-1 0 0-16,-4 0 0 0,0 0 0 15,-1 0 0-15,-7 0 0 0,12 0 0 0,-8 2 0 16,-4-2 0-16,0 0 0 0,0 0 0 0,5 1 0 0,-5-1 0 15,0 0 0-15,0 0 0 0,0 0 0 16,-25-4 0-16,13 5 0 0,0 2-766 0,1-4-472 16,-2 1-1341-16,-1-2 594 0</inkml:trace>
  <inkml:trace contextRef="#ctx0" brushRef="#br1" timeOffset="-100082.14">3561 12104 66 0,'-12'-6'335'0,"-3"-1"2"0,3 1 0 16,1 0-7-16,2 1-5 0,3 2-12 0,-4-1-3 15,6 1-14-15,-1 0-9 0,1 1-10 0,-1-1-2 16,5 3-8-16,-6-5-11 0,3 4-13 0,3 1-12 16,0 0-7-16,0 0 4 0,0 0 9 0,0 0 4 15,21-1-15-15,-7 1 12 0,12 0 1 0,6 1-5 16,3 0-5-16,4-2-6 0,14 4-3 0,6-1-12 15,-4 1-10-15,6-2-12 0,-1 1-3 0,3 1-18 16,-2 1-7-16,3 1-89 0,0-1-69 0,0-2 0 16,1 2 0-16,0-2 0 0,-1 2 0 0,-3-2 0 15,-2-2 0-15,-1 4 0 0,-5-2 0 0,1-3 0 16,-21 1 0-16,22-3 0 0,-20 3 0 0,-5 2 0 16,-3-2 0-16,-9-2 0 0,-4 2 0 0,-1 0 0 15,-3-1 0-15,-1 1 0 0,-1-2 0 0,-3 2 0 0,-4-3 0 16,-1 3 0-16,0 0 0 0,0 0 0 15,0 0-353-15,-14-3-119 0,-4 4-75 0,0-1-75 16,-14-1-412-16,-1 2-1118 0,-5 0 495 0</inkml:trace>
  <inkml:trace contextRef="#ctx0" brushRef="#br1" timeOffset="-99781.91">3850 12222 125 0,'-19'3'429'0,"1"-2"-9"0,5-2 2 0,3 1 14 0,1 0 7 16,3 0-16-16,-1 1-24 0,7-1-33 0,0 0-34 16,0 0-22-16,0 0-9 0,0 0-15 15,21-8-9-15,8 7-12 0,-1-2-18 0,8 3-7 16,15-5-14-16,0 1-10 0,4 0-16 0,4 2-11 0,0-1-14 16,2-1-16-16,3 1-6 0,0 0-19 0,1-2-6 15,-1 0-19-15,-4 2-5 0,3 1-13 16,-8 0-13-16,-3 1-8 0,-15-1-4 0,-1 1-2 15,-4 2-4-15,0-2-10 0,-12 0-1 0,-3-1-24 0,-4 2-29 16,-3-1 0-16,-1 0 0 0,-3 1 0 0,-6 0 0 16,10 1 0-16,-10-1 0 0,7 0 0 0,-7 0 0 15,5 1-59-15,-5 2-171 0,0-3-81 0,0 0-92 16,0 0-109-16,-9 9-119 0,5-4-377 0,-1-1-1091 16,5-4 482-16</inkml:trace>
  <inkml:trace contextRef="#ctx0" brushRef="#br1" timeOffset="-99030.28">11617 11886 223 0,'-27'-4'390'0,"0"-2"21"0,8 2 5 0,1 1 6 15,5-1 11-15,4 3-5 0,0 1-14 0,4-1-26 0,0 0-23 16,5 1-5-16,0 0-4 0,0 0-1 0,14-6-17 16,0 5-3-16,8 0-7 0,6 1-15 15,9-3-14-15,0 4-12 0,19-2-11 0,5 5-17 16,2-4-17-16,29 1-19 0,0 7-20 0,-27-6-76 0,33 1-127 16,-9 1 0-16,3 2 0 0,-27-3 0 15,28 2 0-15,2-1 0 0,-31-2 0 0,25-1 0 0,-26 3 0 16,1-2 0-16,-4-1 0 0,-4 1 0 0,-5 0 0 15,-16-2 0-15,-3-1 0 0,-10 0 0 0,-2-1 0 16,-7 0 0-16,-2 0 0 0,-6 1 0 0,-2-3 0 16,-3 0 0-16,0 4 0 0,-17-6-299 0,-4 2-77 15,-11 4-38-15,-6 0-32 0,-16 0-46 0,-4 0-55 16,-4 0-390-16,-2 1-1013 0,-2 2 448 0</inkml:trace>
  <inkml:trace contextRef="#ctx0" brushRef="#br1" timeOffset="-98698.68">11508 12068 243 0,'-15'1'408'15,"4"-1"16"-15,0 0 21 0,6 2 12 0,-2-1-3 16,7-1-20-16,-5-3-18 0,5 3-7 0,0 0-6 16,14-5-10-16,0 2-8 0,8 2-22 0,9-4 0 15,1 4-7-15,3-2-13 0,18 2-13 0,3-1-22 16,7-2-20-16,2 3-19 0,31 0-20 0,-7-1-24 0,-20 1-16 15,23-2-192-15,-28 3-17 0,28 0 0 16,-28 0 0-16,33-1 0 0,-33-1 0 0,31 2 0 16,-37-1 0-16,4 0 0 0,-6 1 0 0,0 0 0 0,-6 1 0 15,-14-2 0-15,-4 0 0 0,-9 0 0 0,-4-3 0 16,-5 4 0-16,-1-1 0 0,-2 0 0 16,-4 1 0-16,0-2 0 0,-2 0 0 0,-5 2 0 15,8-1 0-15,-4-1 0 0,-4 2 0 0,5-1 0 0,-5 1 0 16,0 0 0-16,7-1 0 0,-7 1 0 0,0 0 0 15,0 0-124-15,0 0-428 0,-9 9-77 0,9-9-519 16,-4 5-1244-16,4-2 551 0</inkml:trace>
  <inkml:trace contextRef="#ctx0" brushRef="#br1" timeOffset="-98014.41">15061 11998 168 0,'-21'-1'355'0,"3"1"0"0,-2-2 4 0,7 2 14 15,2-1 1-15,-1 2 5 0,6-2 5 16,-3 1-7-16,5-1-6 0,4 1-15 0,-10 0-11 15,10 0-8-15,0 0-11 0,0 0 12 0,0 0-2 16,0 0-2-16,24-7-3 0,-3 6-3 0,9-7-9 0,7 4-9 16,21 1-9-16,1-2-20 0,31-1-15 15,1 2-78-15,5 0-188 0,6 1 0 0,-2-1 0 16,2 1 0-16,-6 1 0 0,5-1 0 0,4 1 0 0,-4-2 0 16,5 2 0-16,-10-3 0 0,-2 3 0 0,-30-3 0 15,3 3 0-15,-4-1 0 0,-4-2 0 16,0 3 0-16,-5-4 0 0,-2 0 0 0,-20 2 0 15,-4 1 0-15,-10-1 0 0,0 2 0 0,-7-2 0 0,-2 2 0 16,-1 1 0-16,-3-2 0 0,-1 0 0 0,-1 0 0 16,-3 3 0-16,0 0 0 0,0 0 0 0,-17-6 0 15,5 6 0-15,-8 5 0 0,3-3 0 0,-7 2 0 16,-7 3-496-16,-1 0-85 0,-2 0-64 0,-5 2-434 16,0-1-1168-16,-12 4 517 0</inkml:trace>
  <inkml:trace contextRef="#ctx0" brushRef="#br1" timeOffset="-97597.98">14929 12168 3668 0,'-32'-6'214'0,"0"2"-1"0,12 1-109 15,3-1 70-15,6 1 31 0,2-1 15 0,2 1-9 16,2 0-12-16,8 1-3 0,4-5 18 0,10 3 5 15,14-1 9-15,10 1 1 0,15 1 3 0,8-2-3 16,32 2 12-16,-2 9-2 0,7-4 1 0,0 0-9 16,6-1-15-16,1 3-16 0,-2-3-131 0,5 0-69 15,0-2 0-15,-2 2 0 0,2 2 0 0,-2-6 0 0,1-1 0 16,-4 0 0-16,-9 3 0 0,-5-4 0 16,-27 1 0-16,1 0 0 0,-2-3 0 0,-1 3 0 15,-7-3 0-15,-17 1 0 0,-1-1 0 0,-1 2 0 16,-8-3 0-16,-8 3 0 0,-3 1 0 0,-3-1 0 0,-2 0 0 15,-2 0 0-15,0 2 0 0,-1-1 0 0,-5 2 0 16,0 0 0-16,0 0 0 0,-1-1 0 0,2 1 0 16,-6 2 0-16,4-2 0 0,-4 2 0 0,5-4 0 15,-5 4 0-15,4-1 0 0,-4 1 0 0,0 0 0 16,0 0 0-16,5-1 0 0,-5 1 0 0,0 0 0 16,8 4 0-16,-8-4 0 0,6 3 0 0,-6-3 0 15,4 1 0-15,-4-1 0 0,5 1 0 0,-5-1 0 16,0 0 0-16,0 0 0 0,0 0 0 0,0 0-192 15,0 0-1142-15,0-9-1444 0,0 9 639 0</inkml:trace>
  <inkml:trace contextRef="#ctx0" brushRef="#br1" timeOffset="-87830.03">12823 14193 261 0,'-9'0'335'0,"3"1"-2"16,-2-1-12-16,-1 0-7 0,9 0-2 0,-9-1-9 16,5 2 2-16,4-1 1 0,0 0 6 0,-9-1-2 15,9 1 4-15,0 0-3 0,0 0-9 0,0 0-8 16,0 0-12-16,9-7-5 0,4 4-28 0,5-1-14 15,1-2-13-15,13 1-22 0,5 0-12 16,1-2-11-16,20 2-18 0,1-1-18 0,-3 1-9 0,7 1-19 16,-1 2-12-16,3 0-18 0,-1 0 13 0,-5 0-21 15,5 1-8-15,-3 1-8 0,-2 1-5 0,-9-2-4 16,1 0-15-16,-15 0-13 0,-3-1-5 0,-3 0-9 16,-9 4-18-16,-8-3-8 0,1 1-1 0,-5 0-26 15,-4-1-37-15,-1 1-61 0,-4 0-58 0,0 0-61 16,0 0-50-16,-21 1-35 0,2 0-34 0,-1 3-33 15,-6-1-27-15,-2 3-31 0,-3 1-283 0,-2-2-818 16,-2 3 363-16</inkml:trace>
  <inkml:trace contextRef="#ctx0" brushRef="#br1" timeOffset="-87581.96">13164 14269 137 0,'-37'6'311'0,"0"1"-1"16,-14 0 24-16,19-2 34 0,0-1 15 0,5 2 20 15,9-4 7-15,1-1-2 0,5 0-6 0,-1 0-19 16,7 1-19-16,2-1-10 0,4-1-12 0,0 0-6 15,0 0-20-15,31-1-20 0,-1-1-21 0,7 1-29 16,17-2-26-16,2 0-17 0,6 1-23 0,3 2-18 16,-1-3-14-16,-2 2-12 0,29-1-17 0,-30 2-12 15,1-3-6-15,-3 2-14 0,-2-3-11 0,-5 1-2 16,-12 0-11-16,-5 2-7 0,-1-2 0 0,-6 2-31 16,-6-1-25-16,-5 0 0 0,-4 1 0 0,-3 0 0 15,-3 0 0-15,0-1 0 0,0 1 0 0,-3 0 0 16,0-2 0-16,-4 3 0 0,5-2 0 0,-5 2-248 0,0 0-116 15,0 0-128-15,0 0-130 0,0 0-456 16,0 0-1168-16,-12 9 518 0</inkml:trace>
  <inkml:trace contextRef="#ctx0" brushRef="#br1" timeOffset="-85647.83">21646 14230 58 0,'-14'-4'379'0,"4"2"3"0,-3 0-5 16,3 0-11-16,4 0-32 0,-1 1-15 0,1 1-17 0,2-1-15 15,-1-3-19-15,5 4-3 0,0 0 6 16,0 0 1-16,0 0 0 0,0 0-4 0,0 0 3 15,20 8-7-15,-6-5-7 0,4-1-1 0,10-1-11 16,8 2 5-16,3 0-8 0,19-3-5 0,3 4-3 0,7-4-12 16,28 1-13-16,-1 1-10 0,-6 3-9 0,1-3-8 15,4-6-10-15,1 2-13 0,1 3-14 0,-2-3-108 16,6-1-37-16,-4-1 0 0,-1-5 0 0,-5 2 0 16,0-2 0-16,-24 3 0 0,26-3 0 0,-32 4 0 15,4 0 0-15,-1-2 0 0,-4 4 0 0,-5-4 0 16,0 3 0-16,-13 0 0 0,-4 3 0 0,-2-1 0 15,0-1 0-15,-4 0 0 0,-9 2 0 0,-4 1 0 16,2 0 0-16,-3 0 0 0,-6 0 0 0,2 0 0 16,-4 1 0-16,-1 1 0 0,-1-1 0 0,0 0 0 15,-5 3 0-15,1-2 0 0,-3-2-65 0,-4 10-358 16,-3-6-72-16,-4 3-74 0,1 0-80 0,-7-1-350 16,-7 4-1082-16,2-3 480 0</inkml:trace>
  <inkml:trace contextRef="#ctx0" brushRef="#br1" timeOffset="-85232.15">22126 14403 343 0,'-21'-1'405'0,"-1"-1"-10"0,12 2 1 0,0-2-21 15,2 1-17-15,1 1-26 0,7 0-5 0,0 0 2 16,0 0-2-16,0 0-11 0,34-4-18 0,-3 7-30 16,5-2 11-16,17 0-7 0,3-1-7 0,7 2-13 15,4 1-10-15,28-1-16 0,-4-2-10 0,-24 0-13 16,31 3-20-16,-33-6-7 0,32 3-8 0,-6-3-16 16,-28 2-14-16,31-3-8 0,-34 0-6 0,2 1-10 15,1-3-5-15,-4 0-4 0,-5 1 2 0,-12 0-4 16,-3-1-1-16,-5 2-46 0,2-3-56 0,-4 3 0 15,-12-1 0-15,2 3 0 0,-3-4 0 0,-4 4 0 16,-3 0 0-16,-2-1 0 0,0 1 0 0,-3-1 0 16,-2 1 0-16,0 1 0 0,-5 1 0 0,9-1 0 15,-5-1 0-15,-4 2 0 0,6-1 0 0,-6 1 0 16,0 0 0-16,4-2 0 0,-4 2 0 0,0 0 0 0,0 0 0 16,0 0 0-16,0 0 0 0,0 0 0 15,3 6 0-15,-3-6 0 0,0 0 0 0,0 0-268 16,-11 5-151-16,5-3-77 0,-2 1-83 0,1 0-493 15,0-2-1161-15,-3 0 514 0</inkml:trace>
  <inkml:trace contextRef="#ctx0" brushRef="#br1" timeOffset="-83495.11">8254 15047 257 0,'-9'-4'376'0,"-5"2"-2"16,4-1-1-16,-2 1-3 0,1-2 3 0,2 3-4 16,2-1 4-16,1 0-3 0,1 1-7 0,-1-2-19 15,6 3 7-15,-8-1-20 0,8 1-13 0,-4-1-4 16,4 1-21-16,0 0-25 0,-6-1-13 0,6 1-9 16,0 0-9-16,0 0-11 0,0 0-13 0,24 3-18 15,-10-3-9-15,4 2-21 0,14-1-12 0,-3 0-8 16,5-2-15-16,3 0-14 0,0-1-11 0,2 2-103 15,14-2-2-15,-1-3 0 0,-14 3 0 0,2-1 0 16,-3 0 0-16,3 0 0 0,-2-2 0 0,-5 1 0 16,1-1 0-16,-4 2 0 0,-3 0 0 0,-4 0 0 15,-6 1 0-15,-3 0 0 0,-4 0 0 0,-2 1 0 16,-2 1 0-16,2-2 0 0,-5 1 0 0,-3 1 0 16,0 0 0-16,0 0 0 0,0 0-271 0,0 0-108 15,-21 3-63-15,3-1-65 0,0 1-60 0,-10 5-438 16,-3-3-1087-16,2-1 481 0</inkml:trace>
  <inkml:trace contextRef="#ctx0" brushRef="#br1" timeOffset="-83214.94">8281 15125 205 0,'-18'2'360'0,"7"-1"21"0,-1 0 36 0,3-1 21 16,3 1 10-16,-1-1-9 0,7 0-14 0,-6 0-24 15,6 0-24-15,0 0-28 0,0 0-23 0,0 0-14 16,17-8-27-16,-1 5-23 0,12-3-22 0,2 2-23 15,3-1-21-15,4 2-26 0,1-3-10 0,16 2-17 16,0 0-11-16,-4-1-15 0,-10 2-10 0,13-2-22 16,-16 1-4-16,2 1-4 0,-1 1-12 0,-6-1-5 15,-2-1-3-15,-8 2-9 0,-3 1 1 0,-5 0 4 16,-2-1 4-16,-6 1 10 0,7 0-3 0,-8 0 14 0,1 1-12 16,-2-2 4-16,-4 2-8 0,9 0-9 15,-9 0-10-15,0 0-9 0,6-2-25 0,-6 2-46 16,0 0-39-16,0 0-57 0,0 0-63 0,8 2-50 15,-8-2-67-15,0 0-64 0,1 4-67 0,-1-4-78 16,0 0-436-16,0 0-1036 0,-10 6 459 0</inkml:trace>
  <inkml:trace contextRef="#ctx0" brushRef="#br1" timeOffset="-81914.66">13210 15143 131 0,'-1'-6'359'16,"-2"-1"2"-16,2 2-1 0,1-1-8 0,0-2-11 15,0 4-2-15,0-1-5 0,0 1-8 0,0 4-16 16,0-6-18-16,-1 2-27 0,1 4-26 0,0 0-25 16,0 0-12-16,0 0 0 0,0 0-5 0,0 0-11 15,2 12-14-15,2-8-17 0,0 3-12 0,0 2-9 16,1 1-7-16,4 0-9 0,5 2-7 0,1-1-10 15,8 2 0-15,3-3-4 0,1-3-3 0,5 1-4 16,2-4-8-16,7 0-9 0,-4-4 0 0,1-1 4 0,16-1 6 16,-4 0-9-16,-12-4 2 0,2 1-3 15,11-6 0-15,-2 3 9 0,-11 0-7 0,-1-1 0 16,0-2 0-16,-1-1-1 0,0-1-10 0,-2 1 14 16,0-2-4-16,-4 5-8 0,1-2-5 0,-10 5 2 15,0-1-5-15,-4 3-7 0,2 1 0 0,-8 2-9 0,3 1-10 16,-1 0 1-16,0 1-33 0,0 2 0 0,3 5 0 15,-3-2 0-15,1 1 0 0,0-1 0 16,2 2 0-16,0 2 0 0,11-1 0 0,-9 0 0 16,1-1 0-16,3-2 0 0,-2 0 0 0,7 0 0 0,-3-2 0 15,6-3 0-15,-2 0 0 0,0-1 0 0,1 3 0 16,-1-8 0-16,1 2 0 0,1-2 0 0,0-3 0 16,-1 0 0-16,0-2 0 0,1 0 0 15,-2 0 0-15,-1-1 0 0,-2-1 0 0,-1 0 0 0,-3 5 0 16,-3-3 0-16,-1 5 0 0,0 1 0 0,-4 0 0 15,-1 1 0-15,-5 3 0 0,4 0 0 0,0 0 0 16,-1 3 0-16,-1 2 0 0,3-2 0 0,-6 1 0 16,3 3 0-16,1 0 0 0,-1-3 0 15,0 4 0-15,5-2 0 0,4 2 0 0,0-1 0 0,9 2 0 16,-7-5 0-16,9-1 0 0,-1-2 0 0,0-1 0 16,-1-1 0-16,2-2 0 0,0 1 0 15,1-3 0-15,-2-1 0 0,0 0 0 0,-1-3 0 0,-2 1 0 16,4-2 0-16,-3 1 0 0,1-3 0 0,1-2 0 15,-4 2 0-15,2-1 0 0,-7 5 0 0,-1 1 0 16,0 3 0-16,-3-2 0 0,-2 3 0 0,1 0 0 16,-5 2 0-16,4 0 0 0,0 2 0 0,-3 0 0 15,4 3 0-15,-1 0 0 0,5 1 0 0,-3 0 0 16,5 3 0-16,7-1 0 0,1-2 0 0,4 1 0 16,0-1 0-16,0 1 0 0,1-2 0 0,-2 1 0 15,0 1 0-15,-1-5 0 0,1 0 0 0,1 1 0 16,-4 0 0-16,3-2 0 0,-13 0 0 0,4 0 0 15,-8-3 0-15,4 2 0 0,-6-1 0 0,2-1 0 16,-1-1 0-16,-3 0 0 0,-2 3 0 0,-3-1 0 16,3 1 0-16,-4-1 0 0,-4 2-60 0,7-5-296 15,-7 5-91-15,0 0-85 0,0 0-97 0,-11-3-400 16,11 3-1113-16,-12 0 494 0</inkml:trace>
  <inkml:trace contextRef="#ctx0" brushRef="#br1" timeOffset="-81214.5">18221 15134 7 0,'-20'0'392'0,"-2"0"3"0,4 0 4 0,4-1-4 0,1 0-1 15,1 1 0-15,5-2 0 0,1 2-7 0,-1-1-19 16,1 1-19-16,6 0-28 0,-6-3-14 0,6 3-17 15,0 0-13-15,14-5-11 0,-3 3-15 0,12 0-12 16,5-3-11-16,7 3-7 0,5 0-26 0,0-2 3 16,15 3-23-16,4 0-6 0,4 2-15 0,-1-2-6 15,2 0-19-15,1 1-14 0,-1 1-8 0,-4-1-8 16,0 0-14-16,-2 0-11 0,0 2-7 0,-18-3-4 16,-4 2-6-16,1-1-5 0,-7-1-22 0,-7 1-30 15,-5-1 0-15,-5 0-14 0,-2 0-44 0,-5-1-32 16,-1 1-64-16,0-2-70 0,-5 3-70 0,0 0-80 15,0 0-77-15,-23-4-81 0,3 5-468 0,-9-1-1084 16,-5 2 480-16</inkml:trace>
  <inkml:trace contextRef="#ctx0" brushRef="#br1" timeOffset="-80982.02">18491 15233 3571 0,'-19'3'300'0,"-3"2"-143"15,8-4 44-15,0 1 49 0,2-2 50 0,1 1 20 16,3-1-16-16,3-1-51 0,5 1-33 0,-9-3 0 15,9 0-16-15,0 3 12 0,9-4-5 0,1 0-9 16,8 3-12-16,4-2-15 0,7 0-17 0,2 0-14 16,1 0-11-16,20-1-10 0,-12 2-11 0,-3-2-11 15,1 2-13-15,0 1-50 0,-1-5-38 0,-2 2 0 16,-3 3 0-16,-5-2 0 0,-9 0 0 0,0-1 0 16,-5 3 0-16,-3-1 0 0,0-1-37 0,-3 1-115 15,-2 1-54-15,-3-4-49 0,1 1-61 0,-3 1-46 16,0 3-45-16,-7-6-58 0,5 3-56 0,-3-2-391 15,2 2-988-15,2-1 437 0</inkml:trace>
  <inkml:trace contextRef="#ctx0" brushRef="#br1" timeOffset="-80314.8">23176 15212 140 0,'-29'4'364'16,"-1"-4"15"-16,1-4 4 0,-1 3 10 0,1-1 2 15,9 1 1-15,2-1 5 0,0 1 11 0,-4 2 1 16,13-2 0-16,-2 0-11 0,3-1-8 0,4 1-16 15,-1-1-27-15,5 2-22 0,0 0-9 0,15-5-9 16,2 4-13-16,16 0-19 0,20-1-13 0,3 2-12 16,10 2-12-16,30-4-20 0,-2 5-166 0,0 2-56 15,1-1 0-15,-2-4 0 0,4 2 0 0,-4 1 0 16,-1 2 0-16,-26-5 0 0,33 5 0 16,-35-5 0-16,-1 0 0 0,-5 0 0 0,-5 2 0 0,-2-3 0 15,-16 1 0-15,-3-2 0 0,-9 2 0 0,-6-3 0 16,-4 2 0-16,-1 1 0 0,-5-1 0 0,-3-2 0 15,-4 3 0-15,0-4 0 0,0 4 0 0,-19-2 0 16,2 1 0-16,-2-1-160 0,-13 4-322 0,-6 1-48 16,-3 0-59-16,-15 2-483 0,-2 0-1161 0,-6-2 514 15</inkml:trace>
  <inkml:trace contextRef="#ctx0" brushRef="#br1" timeOffset="-80064.64">23112 15378 213 0,'-35'2'388'0,"6"2"-2"0,9-1 24 15,7 0 23-15,2-2 4 0,0 1-10 0,9-1-10 16,2-1-12-16,0 0-10 0,0 0-21 0,47-1-19 16,-11-1-22-16,18 1-27 0,7-3-19 0,31-3-15 15,-28 3-26-15,32 1-12 0,-2 0-21 0,-3 2-26 16,0-1-8-16,-25 1-20 0,30-3-15 0,-3 5-20 16,-25-4-12-16,23-6-3 0,-34 6-18 0,2-2-10 15,1 2-7-15,-5-5-9 0,-18 4 2 0,0 1-10 16,-6-5-6-16,-3 3-1 0,-9 0-5 0,-5 1-1 15,0-1-23-15,-5 1-21 0,-1-1 0 0,-4 1 0 16,1 0-68-16,-3 0-78 0,0 0-78 0,-2 4-76 16,2-6-123-16,-2 6-121 0,-4-7-537 0,4 7-1172 15,0 0 519-15</inkml:trace>
  <inkml:trace contextRef="#ctx0" brushRef="#br1" timeOffset="-79881.28">25024 15411 4033 0,'6'1'514'16,"-2"-2"-175"-16,-4 1-36 0,0 0 57 0,4-3 37 16,-4 3-14-16,0 0-56 0,0-7-64 0,0 7-54 15,0-4-17-15,0 0-18 0,0 4-34 0,0 0-45 16,5-3-63-16,-2-1-103 0,-3 4-133 0,10 0-160 16,-10 0-204-16,0 0-525 0,0 0-1183 0,0 0 524 15</inkml:trace>
  <inkml:trace contextRef="#ctx0" brushRef="#br1" timeOffset="-78131.19">2608 16247 171 0,'-9'-7'424'0,"4"2"5"0,1 1-8 16,0-2-14-16,3 1-25 0,-3 2-26 0,4 3-32 15,1-6-11-15,-1 2-18 0,3 1-11 0,1 0-10 16,1 2-11-16,-5 1-11 0,14 0-21 0,-9 1-2 15,3 3-5-15,2-1-2 0,-1 5-17 0,1-2-3 16,-2 2-3-16,3 4-9 0,-3 2-12 0,-2 1 3 16,1 1-20-16,-1 2-4 0,-1-2 0 0,-1 3-20 15,0-1-9-15,0-1-11 0,-2 0-8 0,3-1 3 16,-2-5 2-16,2-1 2 0,1 0 1 0,2-2-7 16,-1-3-110-16,4-1 0 0,0-5 0 0,11-5 0 15,5-3 0-15,5-5 0 0,1-6 0 0,12-10 0 16,6 3 0-16,-1-6 0 0,1-3 0 0,23-14 0 15,-23 15 0-15,26-21 0 0,-7 5 0 0,-20 14 0 16,22-16 0-16,-24 20 0 0,3-1 0 0,-1 3 0 16,-4 4 0-16,0 2 0 0,-15 7 0 0,-2 0 0 15,-4 5 0-15,-2 1 0 0,-6 2 0 0,-5 7 0 16,-3-3 0-16,-3 3 0 0,-6 3 0 0,0 0 0 16,8 7 0-16,-8-7 0 0,-9 21 0 0,-5-5-177 15,5 8-542-15,-10-1-498 0,0 3-1316 0,-2-2 583 16</inkml:trace>
  <inkml:trace contextRef="#ctx0" brushRef="#br1" timeOffset="-76681.99">9804 17123 34 0,'0'0'222'0,"-7"-5"-6"0,7 5-7 16,0 0-5-16,0 0-5 0,0 0 0 0,0 0-6 16,0 0-2-16,0 0-5 0,0 0-4 0,0 0-3 15,0 0-6-15,0 0 5 0,0 0-5 0,-4-2 2 16,4 2-2-16,0 0-8 0,0 0 5 0,0 0-11 16,0 0-7-16,0 0-1 0,0 0-7 0,0 0-1 15,0 0-12-15,0 0-12 0,0 0-5 16,0 0 3-16,9-4 6 0,-9 4 1 0,12 3-4 15,-1-3-3-15,8 0-5 0,0 2 0 0,8 0 0 0,6 0-2 16,3-1-3-16,5-1-3 0,9 0-1 0,-11 1-8 16,13-1-2-16,-3 0-6 0,-9 0-1 0,-2-1-7 15,-3 0-9-15,0 1-2 0,-5 0-1 16,-11-2-10-16,-1 0-6 0,-4 2-2 0,-3-1 1 0,-3 1 9 16,0 0 2-16,-2-1 1 0,-3-2 0 0,-3 3-3 15,9-1-13-15,-9 1-2 0,0 0-13 0,0 0-21 16,0 0-23-16,0 0-36 0,0 0-35 0,0 0-40 15,0 0-45-15,-24 1-39 0,17 2-53 0,1-2-46 16,-7 2-39-16,3 1-42 0,-2-3-45 0,2 1-29 16,-2 5-262-16,-1-4-782 0,0 1 346 15</inkml:trace>
  <inkml:trace contextRef="#ctx0" brushRef="#br1" timeOffset="-76298.49">9756 17255 87 0,'-13'0'360'16,"5"1"-2"-16,2-2-10 0,-2 1-9 0,-1 0 4 15,9 0 1-15,-9 0-6 0,9 0-9 0,-6 0-5 16,6 0-22-16,-6-1-18 0,6 1-15 0,0 0-12 15,0 0-6-15,0 0-6 0,0 0-6 16,0 0-1-16,20-6-21 0,-6 3-11 0,4 1-14 0,5 0-9 16,8-2-4-16,-1 3-15 0,4-2-11 0,0 3-11 15,7-2-8-15,-4 2-13 0,4 0-13 0,10 2 1 16,-14-2-11-16,-4-2-1 0,2 5-8 0,-3-3-7 16,-4 2-8-16,1-2 21 0,-10 0-22 0,-2 0-1 15,-3 0-4-15,-4 0 2 0,-2-2-4 0,2 4 10 16,-6-4-9-16,-4 2-66 0,10-1-1 15,-10 1 0-15,8 1 0 0,-8-1 0 0,5 2 0 16,-5-2 0-16,0 0 0 0,0 0 0 0,9 0 0 0,-9 0-12 16,0 0-202-16,5 1-76 0,-1 2-86 0,-4-3-93 15,8 1-108-15,-8-1-466 0,0 0-1129 0,15-5 500 16</inkml:trace>
  <inkml:trace contextRef="#ctx0" brushRef="#br1" timeOffset="-74032.19">11651 16200 323 0,'-2'-7'316'0,"2"3"-18"0,-2 1-16 0,1-1-18 16,-2-1-4-16,2 1-19 0,1 0-4 0,-2-1-14 15,0-1-10-15,2-1-3 0,-2 1-10 0,-1 0-6 16,3 0-9-16,-4 2-5 0,-1-4-8 0,3 2-12 16,-1 0-9-16,-1 0-9 0,-1-3-7 0,-1 1-7 15,1 1-8-15,-5 0-8 0,3 1-7 0,-2-1-11 16,-1 2 1-16,0-2-8 0,-1 0 0 0,-1 3-11 16,0-2 1-16,-2-1-6 0,3 3-4 0,-1-1-3 15,-7 0-4-15,3-4-2 0,0 4-7 0,1 0-5 16,-3-2 4-16,2 1-3 0,0-2 2 0,-2 1-6 15,3 0 0-15,-3 3-6 0,1 0 6 0,-1 0-2 16,0-1-7-16,4 3 2 0,-2-2 0 0,2 1-5 16,-1 0 1-16,-2 1 2 0,0 0-5 0,-2-2 2 15,1 2-1-15,1 0-3 0,2 0 6 0,0-1-5 16,-2 1 5-16,4 1-4 0,-2-1-6 0,-2 0 1 16,-1 1-2-16,0 0-1 0,1 1-1 0,4-2-1 15,-5 2-2-15,3-2 0 0,-3 2 2 0,-1-1-7 16,2 1-1-16,-1 0-1 0,0-1 0 0,4 1-2 15,-3 0 9-15,3 0-11 0,-1 0 2 0,1 1 4 16,-1-1-1-16,2 1-2 0,0 1 1 0,-5-2 1 16,5 1 2-16,2-1-5 0,-3 0 1 0,0 2 1 15,0-1-2-15,1 2 1 0,-2-2-3 0,2-1 0 16,0 1 1-16,-1 1 4 0,-3 0-10 0,5-1 1 16,-1 1 1-16,-5 0-1 0,6 0 0 0,-2-1 3 15,3 2-3-15,-3-1 1 0,4 0 1 0,-3 2 2 16,0-2-7-16,-1 2 0 0,1 1 2 0,3-2-5 15,-3 1 6-15,-1-2 1 0,3 2 0 0,-3 0 2 16,2 0-3-16,-3 3 1 0,2-3-3 0,1 2-1 16,0-2 2-16,0-1-3 0,-4 5 1 0,4-2 0 15,0-4 3-15,1 4-4 0,2-1 1 0,-4 1 1 16,2 0 2-16,-1-1-5 0,3 1 1 0,-2-2 3 16,-1 1-4-16,1 2 5 0,-1-1-5 0,3 2 3 15,-1-4-1-15,0 3 2 0,1 2 4 0,-2 0 0 16,3 0-3-16,-2-1 3 0,-1 0-2 0,3 2 0 15,-1-2 0-15,1 2-3 0,-2 0 2 0,-2 1 3 16,6-1-1-16,-2-1-1 0,-5 3 2 0,4 0 1 16,-2 2 4-16,2 0-3 0,0-2 1 0,2-2 1 15,0 1 5-15,-2 0 2 0,3 3 1 0,-2 1-2 16,4 1-5-16,-2-2 22 0,2-2-8 0,-1 5-1 16,1-5 1-16,-1 4-2 0,5-1-4 0,-3 0-5 15,1 2 4-15,2-1-3 0,-2 1-1 0,0-5-4 16,2 3-3-16,0-2 5 0,0 3-3 0,0 0 6 15,-1 0-5-15,4-1-7 0,-3 1 8 0,2 0-5 16,-1-2 9-16,1 1-11 0,-2 2 5 0,2-1 2 16,0-1-3-16,0-3 2 0,0 4-6 0,-2 0 2 15,3-5 1-15,-2 1-3 0,2 4 6 0,1-4-4 16,-3 1 3-16,0-2 6 0,4 1-7 0,-1 3 3 16,-2-4-1-16,1 5-1 0,0-4-2 0,0 0-1 15,1 0 3-15,0 0-2 0,-3 0 7 0,3 0-7 16,1-1 5-16,-1 0-5 0,0 0 2 0,1 0-1 15,-1 1 8-15,1 0-5 0,4-1-3 0,-4 2 3 16,3-4 1-16,-2 3-14 0,3 0 9 0,0 2 0 16,0-3-4-16,-1-1 2 0,3 2 3 0,5 1-6 15,-3-1 1-15,0-1 1 0,3 0-1 0,-2 1-5 16,0-1 2-16,1-1 8 0,-1 0 0 0,2-1-7 16,-1 0 0-16,4 0 3 0,-5 1 2 0,0-2-1 15,-1 2-2-15,4-4-5 0,-5 0-2 0,1-1 8 16,-3 0-11-16,9 2 7 0,-4-2 2 0,2 1-3 15,0 1 1-15,-2-3-3 0,2 0 3 0,2 1 5 16,0-2 3-16,-2 1-12 0,2-2 2 0,-2 1-4 16,2-2 8-16,1 1-2 0,-2-1 5 0,1 0-5 15,1 0 0-15,0 0 5 0,-1-3 10 0,-1 2-14 16,0 0 0-16,4 0 2 0,-3 0-4 0,0-1 4 16,0-2 2-16,-1 1-3 0,2 2-3 0,2-3 5 15,-3 1-3-15,1-1 0 0,0 1-1 0,-3 0 4 16,2-2 1-16,0 2 3 0,-1-2-7 0,-1 0-1 15,2 1 1-15,-1 1 2 0,-1-3-2 0,0 1 0 16,-3 2-5-16,-1-4 6 0,5 3 0 0,-3-1 1 16,-1 0-7-16,-1 0 4 0,0 2 0 0,0-2-2 15,-1 1 2-15,1-2 2 0,0 0-3 0,5 0 3 16,-2-2 2-16,0 1-5 0,-5 1 10 0,2 1-7 16,2-5-5-16,-2 3 13 0,4-1-12 0,-7 1 9 15,4-2-11-15,-2 0 10 0,-1 1-3 0,3-4-4 16,3 1 7-16,-4-1 1 0,0 0-5 0,0-1 0 15,3 1-4-15,-4-1 12 0,1-1-7 0,1-2-4 16,-1 4 1-16,1-3 0 0,-5 1 1 0,6 1 5 16,-3-1 0-16,-4 3-4 0,1-4 7 0,1 0-8 15,-4 4 4-15,1-1 6 0,-1-2 11 0,2 3 7 16,-2 0 1-16,0-1-8 0,1-5 2 0,-3 7 3 16,3-3-1-16,-2 1 5 0,0-1-2 0,1-1 0 15,-1-1 2-15,1-2 0 0,-1 0-7 16,0 0-15-16,-1 4-8 0,0 0 0 0,-1-4 0 15,0 3 0-15,0 1 0 0,3-3 0 0,-2 0 0 16,-4-1 0-16,4 5 0 0,-3-3 0 0,3 3 0 0,-3-1 0 16,2 0 0-16,-2-1 0 0,-1 1 0 0,2-3 0 15,0 3 0-15,-2 0 0 0,1-4 0 0,-2 4 0 16,1 0 0-16,0-5 0 0,-2 5 0 0,2-1 0 16,-3 1 0-16,3-4 0 0,0 5 0 0,-4-3 0 15,0 2 0-15,0-1 0 0,3 1 0 16,-5-2 0-16,2-1 0 0,1 5 0 0,2-2 0 15,-4 0 0-15,2 0 0 0,0-1 0 0,0 2 0 16,0-1 0-16,2 1 0 0,-3 0 0 0,1 0 0 0,0 1 0 16,1-3 0-16,-1 2 0 0,0 1 0 15,-1-1 0-15,1 3 0 0,0-5 0 0,0 4 0 16,-2-1 0-16,-1 1 0 0,1-2 0 0,0 2 0 16,-3-1 0-16,-3-4 0 0,0 6 0 0,0-4 0 15,-4 3 0-15,-1-2 0 0,1 3 0 0,-2-3 0 16,-1 4 0-16,2-3 0 0,-1 3 0 0,-1-3 0 15,3 5 0-15,-3-1 0 0,3 0 0 0,-2 1 0 16,2 1 0-16,1 1 0 0,-3-2 0 0,7 3 0 16,-3-1 0-16,2 1-4 0,0 1-185 0,1 0-40 15,10 1-50-15,-13-4-52 0,13 4-54 0,-12 0-58 16,12 0-83-16,0 0-442 0,-15-3-1048 0,15 3 464 16</inkml:trace>
  <inkml:trace contextRef="#ctx0" brushRef="#br1" timeOffset="-73881.38">11565 16057 3621 0,'3'2'208'0,"-3"0"-82"0,0-2 51 16,2 4 28-16,-2-4-10 0,0 0-55 0,0 0-32 16,0 0-43-16,0 0-60 0,0 0-101 0,0 0-167 15,-17 3-486-15,17-3-811 0,0 0 359 16</inkml:trace>
  <inkml:trace contextRef="#ctx0" brushRef="#br1" timeOffset="-53915.01">14656 1424 310 0,'-2'-9'467'0,"1"0"3"0,0 0-1 0,-3-1-18 0,-1 3-19 16,0-2-16-16,0 1-19 0,-2-2-30 16,-1 2-36-16,-2 1-23 0,0-1-19 0,0-2-14 0,-1 4-16 15,-5-5-27-15,1 3-21 0,-2-3-27 0,-1 1-14 16,-5-4-19-16,9 2-14 0,-11-6-14 0,3 0-11 15,-4-2 2-15,6-6-9 0,1 4 5 16,2-5-7-16,2-4-2 0,1-2-10 0,1 0-6 0,3-17 2 16,2 0-14-16,5-3-8 0,2 3-4 15,1 16-5-15,8-14 10 0,-3 19-13 0,4-1 1 16,0 5-1-16,-3 8-10 0,2 1 0 0,0 1-10 0,2 6-8 16,-10 9-13-16,15-9 4 0,-15 9-6 0,0 0 8 15,0 0-1-15,53 24-4 0,-32 1 0 0,-5 1 1 16,4 5 5-16,3 12-8 0,-9-10-5 15,4 19 2-15,-4 3-3 0,-1 0-1 0,-3 3 10 16,-1 0-3-16,-2 1-5 0,-6 0 0 0,-5 27 0 16,0-30-6-16,-5 3 0 0,-2-1 0 0,-1 1 0 15,-7-5 0-15,1-1 0 0,-5 2 0 0,0-3 0 0,-3-2 0 16,-3-2 0-16,-2-6 0 0,2-2 0 0,-2-3 0 16,7-11 0-16,1-1 0 0,0-1 0 0,1-3 0 15,2-4 0-15,3-7 0 0,2-2 0 16,3-3 0-16,0-3 0 0,0-2 0 0,1-5 0 15,2-2 0-15,0-6 0 0,0-13 0 0,1-1 0 16,3-3 0-16,5-3 0 0,5-1 0 0,-1-1 0 16,6 0 0-16,3 3 0 0,1 0 0 0,1 0 0 15,7 4 0-15,-3 1 0 0,3 6 0 0,2 1 0 16,-1 6 0-16,4 2 0 0,-1-1 0 0,3 8 0 16,1 1 0-16,-2 4 0 0,2 5 0 0,2 3 0 15,-5 2 0-15,5 1 0 0,-4 3 0 0,1 1 0 16,-3 0 0-16,-1 1 0 0,-1-1 0 0,-3 1 0 15,-3-3 0-15,-4-2 0 0,0 1 0 0,-1-1 0 16,-5-2 0-16,-1 0 0 0,0-4 0 0,-2-1 0 16,-1 1 0-16,1-1 0 0,-5-4 0 0,5 2 0 15,-5-2 0-15,0 0 0 0,13-12 0 0,-7 2 0 16,2-1 0-16,1-3 0 0,-2 5 0 0,2-6 0 16,2 3 0-16,-1 3 0 0,-2 0 0 0,1 2 0 15,2-1 0-15,-1 1 0 0,-1 1 0 0,5 3 0 16,-5-2 0-16,4 4 0 0,-3 1 0 0,0 4 0 15,2-1 0-15,1 1 0 0,-3 1 0 0,1 4 0 16,-3-1 0-16,0 2 0 0,-1 1 0 0,2-1 0 16,-2-1 0-16,0 1 0 0,-3-4 0 0,0 2 0 15,0-2 0-15,-2 2 0 0,0-4 0 0,0 0 0 16,-2-4 0-16,3 3 0 0,-3-3 0 0,4 4 0 16,-4-4 0-16,0 0 0 0,6-10 0 0,-1 2 0 15,2-3 0-15,3-2 0 0,-1 0 0 0,-2 3 0 16,6-3 0-16,0 1 0 0,-4-1 0 15,5 1 0-15,-4 0 0 0,4 4 0 0,-1 3 0 16,-4-1 0-16,1 1 0 0,2 1 0 0,-3-1 0 0,-1 3 0 16,-1 2 0-16,1-1 0 0,-8 1 0 0,14 2 0 15,-8 2 0-15,2 2 0 0,-3-2 0 0,0 3 0 16,1 1 0-16,-3-1 0 0,1 0 0 0,-2-2 0 16,2 4 0-16,-3-4 0 0,2-1 0 0,0 2 0 15,-1-2 0-15,2-1 0 0,-4-3 0 16,13 3-31-16,-13-3-6 0,25-11 1 0,-12-1 13 15,5 1-9-15,-1 3 6 0,-1-1 1 0,3-3 4 0,6 1 1 16,-8 0 1-16,1 1 12 0,7-5 14 0,-5 6 1 16,-2 0 2-16,2-7 7 0,-2 7-5 15,-1-3 8-15,1 2-8 0,-1 1-1 0,0-2 16 16,0-1-21-16,2-6 8 0,2-2-4 0,-3 1-3 16,-5 4 7-16,6-5-8 0,-3-4-8 0,1 4 4 15,-1-5 3-15,-3 3 11 0,-2-2-6 0,-3 6 16 16,4-6 13-16,-7 6-39 0,4 0 0 0,-4-1 0 15,-3-1 0-15,1 4 0 0,0-1 0 0,-2 6 0 16,-1 1 0-16,0 6 0 0,0-3 0 0,0 6 0 16,0 1 0-16,0 0 0 0,-5 19 0 0,1 5 0 15,-1 9 0-15,0 0 0 0,-2 15 0 0,2 3 0 16,3 4 0-16,-2 5 0 0,1 25 0 0,-2-2 0 16,1-26 0-16,-2 3 0 0,2-2 0 0,-5 3 0 15,5-3 0-15,-5 1 0 0,-2-5 0 0,2 3 0 16,-3-2 0-16,2-8 0 0,5-13 0 0,-4 1 0 15,-1-2 0-15,1-5 0 0,1 0 0 0,3-14 0 16,0-2 0-16,-1-1 0 0,1-5 0 0,-2-3 0 16,7-3-133-16,0 0-276 0,-13-15-32 0,7-2-46 15,1-10-56-15,2-6-63 0,-4-12-323 0,5-8-1007 16,4-3 446-16</inkml:trace>
  <inkml:trace contextRef="#ctx0" brushRef="#br1" timeOffset="-53664.74">15853 1098 211 0,'12'-46'375'0,"-3"15"8"0,-1 0 19 0,0 2 19 0,-1 5 8 16,0 0 8-16,1 6-11 0,0 0-11 0,1 3-24 16,2-2-21-16,3 5-18 0,3 2-27 0,-2-1-28 15,13 3-22-15,0 3-26 0,-28 5-27 0,53 3-19 16,-21 5-29-16,-2 1-10 0,2 9-18 0,-2-2-10 16,-5 7-16-16,5 2-13 0,-5 3-15 15,-4 3-26-15,-5 1-2 0,-3 3-12 0,-4-2-14 16,-6-1-7-16,-9 2-8 0,-3-2-4 0,-6-2-7 0,-3-2-5 15,-10 10-2-15,1-11-11 0,-2-5-16 0,-13 6-15 16,-4-4-25-16,12-9-29 0,-9 7-28 0,7-11-48 16,8-4-47-16,-1-2-48 0,1 0-67 15,6-6-67-15,10-3-99 0,-6-3-379 0,11 0-945 0,2-5 418 16</inkml:trace>
  <inkml:trace contextRef="#ctx0" brushRef="#br1" timeOffset="-52382.07">16569 767 22 0,'0'-26'367'16,"1"9"-5"-16,-2 0-19 0,0 0-10 0,1 17-6 15,-2-34-20-15,1 16-22 0,-2 0-11 0,1 0-13 16,-2 0-5-16,-2 0-6 0,1-1-9 0,-4 0-3 15,0 2-5-15,-1 1-8 0,-3 1-11 16,-4-5-10-16,-1 2-12 0,-6 4-13 0,-2-1-8 0,-2-1-6 16,0 2-4-16,-4 0-19 0,-1 1-1 0,-3-1 5 15,0-1-11-15,-1 4-5 0,-16-5-1 0,2-1-4 16,12 6-3-16,-11-3-4 0,0 2-12 0,-1-1 0 16,13 4-1-16,-13-5 1 0,11 4 11 0,-13-2-5 15,4 0-2-15,-5-1-14 0,17 5-1 16,-15-3-6-16,15 2-5 0,-3 3-5 0,3-3-2 15,-14 1-1-15,13 0-41 0,1 1-35 0,1 1 0 16,-1 2 0-16,-2 0 0 0,5 0 0 0,-2 2 0 16,2-5 0-16,-1 5 0 0,1 2 0 0,-1-3 0 15,0 3 0-15,2 1 0 0,-2 0 0 0,1 1 0 0,1 2 0 16,1-1 0-16,-5 0 0 0,1 1 0 0,3-1 0 16,-4 1 0-16,1 1 0 0,3-1 0 0,0 2 0 15,1-1 0-15,-3 1 0 0,2 0 0 16,1 1 0-16,0 1 0 0,0 0 0 0,0 0 0 15,0 1 0-15,4-1 0 0,-1 0 0 0,1 4 0 16,0-2 0-16,1 0 0 0,-1 2 0 0,3-1 0 16,-2 1 0-16,1 2 0 0,0 3 0 0,-1-3 0 15,-1 1 0-15,4 2 0 0,-2 1 0 0,2 1 0 0,-2-1 0 16,2 2 0-16,4 0 0 0,-5 2 0 16,0-1 0-16,1 2 0 0,1 0 0 0,1-1 0 15,0 3 0-15,-1 2 0 0,3-1 0 0,-1 3 0 16,2-2 0-16,2 1 0 0,-2 1 0 0,4-2 0 15,-2 2 0-15,6 2 0 0,-3-3 0 0,1 2 0 16,4 2 0-16,-4 1 0 0,8-1 0 0,-4 2 0 16,3-1 0-16,1 1 0 0,1 0 0 0,1 2 0 15,2-4 0-15,-1 16 0 0,5-15 0 0,0 1 0 16,1 1 0-16,1 14 0 0,1-2 0 0,-2-13 0 16,1 0 0-16,8 11 0 0,1-13 0 0,1 13 0 15,-4-12 0-15,-1 1 0 0,5 9 0 0,-1-11 0 16,-1 3 0-16,4-2 0 0,6 10 0 0,1-3 0 15,-5-10 0-15,4 0 0 0,8 8 0 0,1-2 0 16,1-1 0-16,4-3 0 0,0 1 0 0,1-1 0 16,5-3 0-16,-13-7 0 0,14 6 0 15,4-2 0-15,-3-2 0 0,-14-5 0 0,17 2 0 0,1 0 0 16,-14-6 0-16,1-2 0 0,14 1 0 0,-12-4 0 16,0-1 0-16,0 1 0 0,14 1 0 0,-15-4 0 15,16-1 0-15,-16 0 0 0,-1-1 0 0,2-2 0 16,-1 1 0-16,0-3 0 0,4 0 0 15,10 0 0-15,-14-1 0 0,2 1 0 0,-1 1 0 16,3-2 0-16,-4-3 0 0,0 2 0 0,0-1 0 16,2-3 0-16,1 1 0 0,-1 1 0 0,-1-6 0 15,1 6 0-15,-1-7 0 0,0 4 0 0,-1 0 0 16,1-3 0-16,-1 3 0 0,0-1 0 0,-1-2 0 16,1-2 0-16,3-1 0 0,-4 3 0 0,-2-2 0 15,2 0 0-15,1-1 0 0,0 2 0 0,-1-3 0 16,-2 4 0-16,1-6 0 0,-1-1 0 0,-3 3 0 15,5-2 0-15,-3 0 0 0,2 1 0 0,0-1 0 16,-4-2 0-16,0 1 0 0,-1-1 0 0,2-1 0 16,-1 0 0-16,0-4 0 0,-2 3 0 0,3-1 0 15,-1-3 0-15,1 1 0 0,7-7 0 0,-12 8 0 16,2 0 0-16,-2-2 0 0,-1 1 0 0,-2-1 0 16,-1-1 0-16,0-2 0 0,-5 3 0 0,1-5 0 15,-3 2 0-15,4 1 0 0,-5 1 0 0,-4-4 0 16,0 0 0-16,2-1 0 0,-2 0 0 0,-3-5 0 15,0-1 0-15,-2-13 0 0,-1 15 0 0,-2-3 0 16,-2 0 0-16,-1 0 0 0,0-11 0 0,-1 13 0 16,-3-1 0-16,0-2 0 0,-4-9 0 0,3 11 0 15,0 2 0-15,0 1 0 0,-3-3 0 0,1 4 0 16,-2-4 0-16,2 3 0 0,-2-3 0 0,2-12 0 16,-2 13 0-16,0 1 0 0,1-2 0 0,-6 2 0 15,1-13 0-15,-1 13 0 0,0-10 0 0,-1 8 0 16,2 4 0-16,-6 2 0 0,4-1 0 0,-8-1 0 15,1 4 0-15,-2 1 0 0,-2 2 0 0,-1 3 0 16,-1 0 0-16,-4 2 0 0,-18-3 0 0,4 1 0 16,-5 5 0-16,0-1 0 0,-5 2 0 0,-4 0 0 15,-3 3 0-15,-28-5 0 0,26 4 0 16,-29 0 0-16,-3 1 0 0,2 1 0 0,32 4-133 16,-29-7-405-16,27 1-104 0,-31-8-505 0,40 20-1242 15,-4 1 550-15</inkml:trace>
  <inkml:trace contextRef="#ctx0" brushRef="#br1" timeOffset="186083.98">12359 10878 5 0,'-5'-3'111'0,"1"-1"-9"0,0 1-10 0,3-1-8 16,1 4-17-16,-4-2 1 0,4 2-11 0,-5-4-2 16,1 2-7-16,4 2 9 0,0 0-4 15,0 0 18-15,-2-3 7 0,2 3 16 0,-3-3 13 0,3 3 21 16,0 0 15-16,0 0 16 0,0 0 15 0,0 0 9 15,0 0 15-15,-1-5 16 0,1 5 8 0,0 0 2 16,0 0 2-16,0 0 3 0,0 0-4 16,0 0-4-16,4-6-11 0,-4 6 3 0,6-3-6 0,-2 2-4 15,0-2-2-15,-4 3-9 0,6-3-11 0,-1 1-7 16,2 1-8-16,-1-1-6 0,-2 0-6 0,-4 2-8 16,10 2-9-16,-6-1-4 0,1 1-4 0,3 1-17 15,-5 0 9-15,3 2-9 0,-1 0-11 0,0-1-3 16,1 4 0-16,2 0-2 0,0 1-9 0,1-1-7 15,-2 1 1-15,5-1 0 0,2 1-3 0,1 0-2 16,3-2-1-16,0 0 0 0,5-3 1 0,4-2 2 16,2-2-6-16,2-2 12 0,-2-2-10 0,4-1 5 15,1 0-23-15,0-3-56 0,-2-3 0 0,0 3 0 16,3-4 0-16,-2 0 0 0,-4-2 0 0,3-2 0 16,-4 2 0-16,2 1 0 0,-4 5 0 0,-6-1 0 15,-1 5 0-15,-1-1 0 0,-2 2 0 0,-3 0 0 16,1 3 0-16,-4 0 0 0,3 4 0 0,-3 0 0 0,2 2 0 15,-1 1 0-15,1 1 0 0,-1 3 0 0,2 0 0 16,-1-3 0-16,3 4 0 0,2-1 0 0,-1 0 0 16,3-4 0-16,1 0 0 0,1-3 0 0,7 0 0 15,4 0 0-15,2-4 0 0,-6-2 0 0,0-1 0 16,4-4 0-16,-4 0 0 0,1-4 0 0,2 3 0 16,-5-5 0-16,0 3 0 0,-1-5 0 0,-8 4 0 15,2 0 0-15,2-6 0 0,1 1 0 0,-8 4 0 16,1-1 0-16,-2 1 0 0,-3 6 0 0,3-3 0 15,-3 4 0-15,3 1 0 0,-4 2 0 0,0 2 0 16,4 4 0-16,-3 2 0 0,-1 4 0 0,5 3 0 16,0 1 0-16,-2 1 0 0,3 1 0 0,-2-2 0 15,7 5 0-15,-3-5 0 0,3 2 0 0,-2-5 0 16,0-3 0-16,10 3 0 0,-1-7 0 0,-5 0 0 0,7-1 0 16,0-6 0-16,5 0 0 0,-4-2 0 15,2-3 0-15,-1 1 0 0,0-3 0 0,-2-1 0 16,2-2 0-16,-2-1 0 0,-1-1 0 0,3 0 0 0,-1-1 0 15,1-2 0-15,-2 3 0 0,2 6 0 0,-3-4 0 16,-2 3 0-16,2 4 0 0,-6 5 0 16,-2 1 0-16,-2 1 0 0,1 0 0 0,-2 7 0 0,1 0 0 15,-4 3 0-15,1-1 0 0,-1 3 0 0,2-2 0 16,-4-1 0-16,-2-1 0 0,6 4 0 0,-7-5 0 16,5 4 0-16,-1-3 0 0,2 0 0 0,-2-4 0 15,1-1 0-15,3-1 0 0,0-2 0 0,1-1 0 16,3-1 0-16,-3-1 0 0,2 0 0 0,2-3 0 15,-3 0 0-15,0 0 0 0,-1-3 0 0,0 3 0 16,-1-1 0-16,-5 1 0 0,1-1 0 0,0-4 0 16,1 1 0-16,-4 3 0 0,-1-2 0 0,-4 4 0 15,2-2 0-15,-4 1-283 0,-1 1-367 0,0 1-560 16,-2 3-1310-16,0 0 579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55:04.686"/>
    </inkml:context>
    <inkml:brush xml:id="br0">
      <inkml:brushProperty name="width" value="0.05292" units="cm"/>
      <inkml:brushProperty name="height" value="0.05292" units="cm"/>
      <inkml:brushProperty name="color" value="#7030A0"/>
    </inkml:brush>
  </inkml:definitions>
  <inkml:trace contextRef="#ctx0" brushRef="#br0">1235 5112 202 0,'-4'-5'411'0,"4"1"3"15,-3-3-5-15,0 3-7 0,0 0-13 0,1 1-21 16,1 0-28-16,1 3-30 0,0 0-33 0,-4-5-24 15,4 5-12-15,0 0 2 0,0 0-9 0,5 14-11 16,-4-9-13-16,4 6-21 0,0 0-16 0,2 2-14 0,4 1-17 16,-2-1-12-16,3 2-9 0,3-3-6 15,2 1-10-15,1-3-10 0,7 1-1 0,-5-5 1 16,6-2-3-16,2 2 6 0,0-7-4 0,3-4 1 16,1 1-8-16,0-2-11 0,0-4 9 0,-1 1 5 15,-2-3-2-15,3-3-6 0,-4 1-1 0,-1 0-8 16,0-2 7-16,-3 3 0 0,-1-1-9 0,-6 4-1 0,-1 2 1 15,0-2-5-15,-6 5-6 0,3-1-8 16,-4 1-5-16,1 4-13 0,0-2 6 0,-1 3-3 16,4 2-4-16,-2 2-6 0,2 0 0 0,4 5-16 15,-2-1-11-15,4-1 0 0,-2 3 0 0,2-3 0 16,-1 1 0-16,10 4 0 0,-9-2 0 0,2-4 0 0,3 3 0 16,-1-4 0-16,5 4 0 0,-6-5 0 0,-2 0 0 15,11 0 0-15,-3-3 0 0,0 1 0 0,0-4 0 16,-6 2 0-16,6-1 0 0,3-3 0 15,-3-1 0-15,0-4 0 0,1 3 0 0,2-4 0 16,-4 3 0-16,1-5 0 0,-1 3 0 0,1 1 0 16,-8 1 0-16,7 0 0 0,-8 3 0 0,1 1 0 15,0 0 0-15,-2 2 0 0,1 1 0 0,-2 1 0 16,1 3 0-16,-6-2 0 0,2 2 0 0,-2 0 0 16,1 3 0-16,2 0 0 0,2 3 0 0,-1-5 0 15,-1 1 0-15,1 3 0 0,0-3 0 0,1 2 0 16,1-4 0-16,0-1 0 0,4 1 0 0,1-2 0 0,-2-1 0 15,9-2 0-15,-2 0 0 0,-8-4 0 16,8 1 0-16,3-3 0 0,-1-3 0 0,-1 4 0 16,2-5 0-16,-3 2 0 0,-2-1 0 0,1 0 0 15,-6 2 0-15,-1 0 0 0,7-1 0 0,-9 3 0 16,0 2 0-16,-5 1 0 0,1 3 0 0,-3 0 0 16,3 1 0-16,-1 2 0 0,-3 1 0 0,3 3 0 0,-3 0 0 15,4 3 0-15,-1 1 0 0,-5-3 0 16,7 6 0-16,-6-7 0 0,4 4 0 0,1 0 0 15,-1-4 0-15,-2 0 0 0,1-3 0 0,3 0 0 16,0 0 0-16,3-3 0 0,2 1 0 0,1-4 0 16,-3-1 0-16,4 1 0 0,6 0 0 0,0-4 0 15,3-5 0-15,-1 1 0 0,-2-2 0 0,3 2 0 16,-4-1 0-16,0-1 0 0,-8 5 0 0,0-2 0 16,-1 3 0-16,1 1 0 0,-6 2 0 0,-3-1 0 15,2 3 0-15,0-1 0 0,-3 4 0 0,1 2 0 16,2-1 0-16,-5 2 0 0,4 2 0 0,-3 0 0 15,2 2 0-15,-1-2 0 0,-3 1 0 0,6 1 0 16,-3-2 0-16,1 3 0 0,4-2 0 0,-1 3 0 16,0-3 0-16,2-3 0 0,4 1 0 0,-2-1 0 15,4-2 0-15,8-2 0 0,-3 1 0 0,-3-2 0 16,-2 0 0-16,10-3 0 0,-6-3 0 0,2 1 0 16,0-2 0-16,1-1 0 0,1 1 0 0,-7-5 0 0,5 1 0 15,-8 4 0-15,3-2 0 0,-4 3 0 16,-1 1 0-16,0-1 0 0,-4 4 0 0,0 0 0 15,-3 1 0-15,3 2 0 0,-13-1 0 0,15 2 0 16,-7 2 0-16,1 1 0 0,1 1 0 0,-4 1 0 16,4-1 0-16,-2 2 0 0,1 1 0 0,1-5 0 15,-2 6 0-15,1-3 0 0,5 1 0 0,0 0 0 16,0-3 0-16,3 0 0 0,2-1 0 0,0-2 0 16,9 2 0-16,-1-5 0 0,5 0 0 0,0-2 0 15,0 2 0-15,0-4 0 0,1 1 0 0,-1-4 0 16,1 1 0-16,-2-1 0 0,0-1 0 0,-3 0 0 15,-1-3 0-15,-2 6 0 0,-6 0 0 0,-1 1 0 16,-4 3 0-16,-4-2 0 0,-1 3 0 0,-9 1 0 16,17-1 0-16,-17 1 0 0,14 2 0 0,-8 2 0 15,-6-4 0-15,12 7 0 0,-7-2 0 0,3-1 0 16,-2 1 0-16,0 0 0 0,0 0 0 0,0-3 0 16,2 2 0-16,3 2 0 0,1-3 0 0,-1 0 0 15,5-3 0-15,3 0 0 0,3-1 0 0,4-3 0 16,1 1 0-16,1-2 0 0,3-1 0 0,2-8 0 15,0 5 0-15,4-2 0 0,12-6 0 0,-12 6 0 16,-1 0 0-16,-2-2 0 0,5 1 0 0,-7 2 0 16,-2 0 0-16,-2 4 0 0,-6 0 0 0,-1 4 0 15,-1-1 0-15,-2 3 0 0,-4 2 0 0,-3 1 0 16,1 2 0-16,-2 1 0 0,-1 1 0 0,0 1 0 16,-1 2 0-16,-2-2 0 0,3 0 0 0,-2 2 0 15,1 0 0-15,1-2 0 0,0-1 0 0,4 0 0 16,1 0 0-16,-2-1 0 0,8-1 0 0,-1-2 0 15,3 0 0-15,7-3 0 0,0 0 0 0,5-4 0 16,-1 1 0-16,3-5 0 0,-3 0 0 0,3-2 0 16,-3 0 0-16,-1-3 0 0,1 1 0 0,2 1 0 15,-4-3 0-15,-3 2 0 0,1-1 0 0,-9 6 0 16,-4-3 0-16,-1 6 0 0,-5 0 0 0,-2-1 0 16,1 3 0-16,-9 2 0 0,5-5 0 0,-5 5 0 15,0 0 0-15,0 0-1366 0,-32 0-1478 0,12-2 654 16</inkml:trace>
  <inkml:trace contextRef="#ctx0" brushRef="#br0" timeOffset="4533.39">10346 5188 238 0,'-19'-2'417'15,"5"0"23"-15,1 1 7 0,2 0 1 0,-1 1-10 16,2-1-17-16,0-1-17 0,3 4-21 0,1-2-21 16,6 0-19-16,-11 0-33 0,11 0-23 0,0 0-12 15,0 0-14-15,0 0-2 0,0 0-6 0,0 0-10 16,33-5-11-16,-5 1-4 0,3 3-14 0,8-2-7 16,11 3-5-16,5-3-6 0,0-2-15 0,1 5-8 15,-1-2-13-15,9 3-10 0,0-2-131 0,5 1-19 16,27 2 0-16,-30-2 0 0,25-3 0 0,-26 4 0 0,2 0 0 15,-1 0 0-15,2-1 0 0,-6 1 0 16,2-1 0-16,-1 0 0 0,-7-3 0 0,-1 4 0 0,0 0 0 16,-17-1 0-16,1 1 0 0,-6-2 0 0,-3 0 0 15,-8 1 0-15,0-1 0 0,-3 1 0 0,-2-1 0 16,-3 1 0-16,-4-2 0 0,-2 2 0 0,1-1 0 16,-4 0 0-16,-5 1 0 0,9-3 0 0,-5 0 0 15,-3 1 0-15,-1 2 0 0,0 0 0 0,-4-8-293 16,4 8-124-16,-13-6-39 0,-2 5-41 0,-2 0-34 15,-2 0-32-15,-14-2-343 0,-2 1-981 0,-2 2 434 16</inkml:trace>
  <inkml:trace contextRef="#ctx0" brushRef="#br0" timeOffset="4899.16">10369 5308 23 0,'-28'1'360'0,"6"4"-8"0,10-2 5 0,-1 1 2 16,5-3 0-16,0 2-10 0,2-2-28 0,0 0-10 16,-1-1-15-16,7 0-14 0,-5 4-1 0,5-2-3 15,0-2 0-15,7 3-5 0,-2 0-2 0,6-1-6 16,3-2-6-16,5 2-2 0,12-4-10 0,-2 4 5 16,7-1-6-16,4-1 1 0,14 1-13 0,0-2-14 15,5 0 0-15,9-3-12 0,27 5-1 0,0-1-10 16,0-1-13-16,1 2-7 0,-1-1-156 0,2 3-21 15,1-2 0-15,-5 1 0 0,-2 0 0 0,-3-2 0 16,-24 0 0-16,0-2 0 0,-3 5 0 0,1-6 0 0,-2 3 0 16,-5 0 0-16,-16 2 0 0,0-2 0 15,-5 0 0-15,-6 0 0 0,2-3 0 0,-12 2 0 16,-4 1 0-16,-3 0 0 0,-1 1 0 0,-2-2 0 16,-3 0 0-16,0-1 0 0,-5 2 0 0,8 2 0 0,-8-2 0 15,0 0 0-15,0 0 0 0,0 0 0 0,0 0-37 16,0 0-588-16,0 0-631 0,-29 0-1358 0,16 1 600 15</inkml:trace>
  <inkml:trace contextRef="#ctx0" brushRef="#br0" timeOffset="5966.42">5417 6225 92 0,'0'0'354'16,"0"0"-1"-16,0 0-5 0,0 0 0 0,0 0-2 0,1-4-5 16,3 2 2-16,-4 2-21 0,0 0-6 0,7-1-15 15,-7 1-13-15,6-1-4 0,3 1-11 0,2 0-3 16,5 0-18-16,2 0-10 0,11 0 1 15,3 0-24-15,5 2-8 0,17-1-4 0,1 0 9 0,7-1-2 16,3 1-7-16,30-2 4 0,-3 4-11 0,-27-2-7 16,39 1-10-16,-11-2-14 0,-4 0-8 0,7-3-9 15,1 0-11-15,-6 3-12 0,5-4-67 16,0 3-62-16,1-4 0 0,-5 0 0 0,-25 5 0 0,26-4 0 16,-28 3 0-16,33-1 0 0,-30 2 0 0,21-6 0 15,-26 3 0-15,1 3 0 0,1-1 0 0,3 0 0 16,-8-2 0-16,1 1 0 0,-1 1 0 0,-2 0 0 15,-3 1 0-15,-4-2 0 0,-11 2 0 0,-1 2 0 16,2-5 0-16,-1 2 0 0,-2 1 0 0,-1-2 0 16,0 1 0-16,-1 0 0 0,1 0 0 0,0 0 0 15,-2-2 0-15,2 1 0 0,-3 1 0 0,2-1 0 16,2 0 0-16,2 1 0 0,-2 0 0 0,13-2 0 16,-11 3 0-16,15-3 0 0,-4 4 0 0,-13 1 0 15,12-1 0-15,-9 1 0 0,-4-1 0 0,3 0 0 16,-2-1 0-16,-1 0 0 0,-5 0 0 0,1 0 0 15,-2 0 0-15,0 0 0 0,-2 0 0 0,-8-1 0 16,0 1 0-16,2-1 0 0,-5-1 0 0,4 1 0 16,-3-1 0-16,-1 1 0 0,4 2 0 0,-2-6 0 15,-3 4 0-15,2 0 0 0,-1 0 0 0,0-3 0 16,1 3 0-16,-2 0 0 0,3-2 0 0,-5 0 0 16,3 0 0-16,1 1 0 0,-2 2 0 0,2-1 0 15,-6 0 0-15,6 1 0 0,-1-3 0 0,2 4 0 16,1-3 0-16,8 3 0 0,-3 0 0 0,-6-1 0 0,2 2 0 15,0-1 0-15,-3-1 0 0,1 1 0 16,-2-1 0-16,-4 2 0 0,0-2 0 0,-1 1 0 16,-4-2 0-16,0 1 0 0,-4-1 0 0,0 0 0 0,-5 1 0 15,0 0 0-15,1-11 0 0,-11 7 0 0,0 1 0 16,-13-3-431-16,-6-3-328 0,-2 4-409 0,-3-3-1263 16,3 1 559-16</inkml:trace>
  <inkml:trace contextRef="#ctx0" brushRef="#br0" timeOffset="6716.85">10740 6299 180 0,'-5'-3'369'0,"-2"-1"16"0,4-1 1 0,-3 2-6 0,1-2-9 15,0 1-11-15,0-2-14 0,-5 1-6 0,5 2-10 16,-2 1-7-16,3-4-11 0,-2 2-8 15,0 0-4-15,1 1-7 0,2-1-4 0,-1 3-13 16,-1-1-10-16,4-2-14 0,1 4-25 0,0 0-29 0,-4-3-6 16,4 3-13-16,0 0-8 0,0 0-6 15,23 0-8-15,-1 0-3 0,7 3-15 0,10-2-8 16,14 2-6-16,10-1-6 0,2 3-13 0,32 0-40 0,-1 2-66 16,1-4 0-16,-1 2 0 0,-3-6 0 0,2 6 0 15,-1-4 0-15,-3 1 0 0,-23 2 0 0,25 2 0 16,-29-4 0-16,27 1 0 0,-30-5 0 0,-7 4 0 15,-16-2 0-15,-3 0 0 0,-3-2 0 0,-9 0 0 16,-7 0 0-16,-2-1 0 0,-1 2 0 0,-5 0 0 16,-2-3 0-16,-1 1 0 0,-1 1 0 0,-4-2 0 15,0-1 0-15,0 5 0 0,-8-6 0 0,1 4-105 16,-5-1-1243-16,1 1-1460 0,-1-2 646 0</inkml:trace>
  <inkml:trace contextRef="#ctx0" brushRef="#br0" timeOffset="12233.08">14629 3080 276 0,'-4'-4'368'0,"1"-2"-19"0,-1-1-22 15,3 2-17-15,-1 0-18 0,-2 0-10 0,3-2-11 16,1 0-17-16,0 3-10 0,-2-2-12 0,4 1-4 15,-2 0-13-15,1 0-6 0,0 0-3 0,-1 5-14 0,3-7-7 16,-1 2-9-16,-1 2-11 0,1-1-13 0,-2 4-13 16,4-1-11-16,-4 1-6 0,5-3-8 15,-5 3-4-15,0 0-12 0,11 8-9 0,-4-3-6 16,0 0-6-16,0 2-10 0,-1 2-9 0,1 1-3 16,1 0-4-16,1 4-4 0,-1 0-5 0,1 1-5 0,-4 1-3 15,0 3-6-15,0-2 1 0,-1 0-4 16,3 0-3-16,-1 0 0 0,-2-3-4 0,0 2 0 15,-2-1-2-15,2-3-6 0,-1-2 5 0,1 1-7 16,-2-3 4-16,4-1-4 0,-3-2 0 0,1 1 3 16,0-1 4-16,-1-3-4 0,3 1-2 0,-3-2 4 0,-3-1-1 15,11-4 0-15,-5 1 1 0,0-5-1 0,1 0 3 16,2-3 1-16,1-3 1 0,-2 0 3 16,-3 3 6-16,4-5 4 0,0 1 2 0,-6-2 5 15,1 1 3-15,0 4-1 0,1-5 3 0,0 3-1 16,-1-3 11-16,-3-1-3 0,3 3-5 0,-4 4-2 15,0-4-2-15,-4 0 3 0,3 2-2 0,-1 0-3 0,-2 3-4 16,0-2-4-16,0 1-7 0,-1 0-1 0,1 2 1 16,-4 2-9-16,3 2 2 0,0-2 3 0,2 3-3 15,0 0-4-15,-2-1-8 0,1 1 7 16,0 3-10-16,4 1-4 0,-5-2 3 0,5 2 0 16,-10 3-1-16,7 1-2 0,1 1 4 0,-1 0 0 0,1-1-2 15,0 7 1-15,2 2-3 0,3-3 1 0,-1 2 1 16,1-2-1-16,1 2 0 0,1-4 7 15,1 3-7-15,2-2 0 0,1-1 6 0,0-1-4 16,2-1 0-16,2-1-12 0,1 0-9 0,-1-4-6 16,6 0-3-16,-6-3-13 0,1-2-10 0,4 1-15 0,-3-5-19 15,-2 3-29-15,0 0-40 0,-4-4-43 0,2 2-42 16,-1-1-52-16,-3-1-50 0,-3 3-55 0,-1 0-64 16,-3 1-372-16,0 5-903 0,-2-6 400 0</inkml:trace>
  <inkml:trace contextRef="#ctx0" brushRef="#br0" timeOffset="12633.26">15053 3201 398 0,'1'-6'473'0,"-1"6"-4"15,2-2-23-15,-2 2-38 0,0 0-36 0,0 0-35 16,0 0-39-16,0 0-28 0,0 0-16 0,0 0-18 16,9 6-14-16,-8-3-14 0,2 2-12 0,-2 0-12 15,1 1-12-15,0 1-14 0,-2-1-9 0,3 4-10 16,-1-1-9-16,-1 2-10 0,-1 0-3 0,0-1-8 15,0 2-5-15,0-1-8 0,1-1-5 0,-1 2-3 16,-2-1-13-16,2 0-6 0,0-3-4 0,0 2-8 16,0 0-8-16,0-6-3 0,2 4-3 0,2-2-6 15,-1-1-1-15,-1 1-3 0,-2-1-17 0,4-2-17 16,-1 2-23-16,0-3-20 0,1-1-27 0,-4-1-38 16,0 0-57-16,18-3-48 0,-11-2-51 0,-1 1-46 15,0-1-65-15,-2-4-77 0,-3 0-337 0,3-1-855 16,-1-3 379-16</inkml:trace>
  <inkml:trace contextRef="#ctx0" brushRef="#br0" timeOffset="13116.81">15159 3030 163 0,'0'0'304'0,"0"-3"-23"0,0 3-19 16,3-3-26-16,-3 3-25 0,0 0-15 0,0 0-5 16,0 0 5-16,0 0-21 0,0 0 0 0,0 0-12 15,0 0-8-15,0 16-13 0,0-11-9 0,0-5-20 16,0 10 4-16,-3-8-25 0,3-2-10 0,0 7 2 16,0-7-14-16,0 6-5 0,0-6-5 0,4 6-5 15,-4-6-10-15,0 0 1 0,6 0-2 0,-6 0-4 16,0 0-5-16,0 0 1 0,0 0 0 0,12-9-6 15,-12 9-1-15,4-8 1 0,-3 6 0 0,-1 2 5 16,0-9-7-16,-1 4 5 0,1 5 15 0,-3-11-1 16,-1 6 4-16,2 2 4 0,-1-2-2 0,3 5 3 15,-6-4-5-15,6 4-7 0,0 0-6 0,-12-1 0 16,12 1-4-16,-5 6 6 0,4-4-11 0,-3 3 2 16,0 0-8-16,3-2 3 0,1 3-4 0,-4-1-4 15,3 0 0-15,2 1-2 0,3-2 0 0,-4 1-3 16,1-1-1-16,0 0 2 0,3-2 2 0,-4-2-3 15,8 1 0-15,-3 0-4 0,2-1 5 0,-7 0-5 16,10-1-1-16,-10 1-10 0,6-6 10 0,-2 5-3 16,-4 1-6-16,5-7 7 0,-5 7-5 0,4-6 5 15,0 2-5-15,-4 4 3 0,-4-9-5 0,4 3-12 16,4 2-26-16,-4 4-26 0,-5-7-45 0,2 6-52 16,3 1-65-16,-9-2-85 0,4 0-92 0,5 2-228 15,0 0-683-15,0 0 302 0</inkml:trace>
  <inkml:trace contextRef="#ctx0" brushRef="#br0" timeOffset="22301.88">15839 1530 135 0,'0'0'188'0,"0"0"4"0,0 0-6 0,-5-2-2 16,5 2 1-16,0 0-5 0,0 0 0 0,0 0-4 16,-4-2 5-16,4 2-10 0,0 0-6 0,0 0-8 15,0 0-3-15,0 0-12 0,0 0-7 0,0 0-9 16,0 0-9-16,0 0-12 0,0 0-7 0,0 0 2 15,0 0 10-15,0 0-8 0,0 0 1 0,13 9-1 16,-7-6-4-16,-2 1-7 0,1 1-4 0,2 0 1 16,-2-1-4-16,4 3 1 0,-3-3-2 0,2 3-10 15,0 1 4-15,0-1-7 0,1 0-6 0,-2 0-1 16,0 2-8-16,2-3-14 0,-2 2 7 0,-1-1 5 16,3 1-5-16,1-3-2 0,-1-1 1 0,-5 4-2 15,5-4-4-15,1 1 0 0,-1 1-4 0,0-1 2 16,1 0-7-16,-3-2 4 0,-1 1 0 0,3-2 1 15,0 1-2-15,0-2 2 0,-4 0-1 0,3 0-3 16,-1-1 5-16,1 1-4 0,-2-1 2 0,1 2-1 16,-1-2-4-16,-6 0 6 0,13 0 5 0,-13 0-1 15,8-3 7-15,-4 1 1 0,1 0-1 0,-3-1 2 16,3-1 3-16,-1 1-4 0,1-2-3 0,-1 2 1 16,-1-3-5-16,1 2-2 0,-1-4 3 15,4-2-8-15,-4-1-4 0,0 2-3 0,2-2-3 16,-4-3-1-16,2 5-3 0,0-4-3 0,1 1 3 0,-2-1-6 15,-2 3 0-15,0-2 1 0,1 2-2 0,4 0-2 16,-5 1 0-16,0-1 0 0,0 0 0 0,-1 1-3 16,-3 1 4-16,3 2-4 0,-3-4 10 15,2 3-7-15,0 1-1 0,1 1 6 0,-2 1-6 16,0-3-2-16,-1 0 1 0,1 3-5 0,-3-2 5 16,3 2-6-16,-2 1 2 0,0 1-4 0,-1-1 2 15,-1 1-3-15,1 1 0 0,0-1 0 0,6 2-3 16,-9 3-1-16,9-3-2 0,-8 3-1 0,3-1 0 15,1 2-2-15,0-1 4 0,2 2-2 0,0 0 4 16,0 2 0-16,2-1-1 0,0 1 1 0,1 0-1 16,0 0 5-16,3-2-2 0,1 1 3 0,2-2 2 15,-1 0 1-15,6 0 3 0,-1 2-5 0,1-5 3 16,-1 1 1-16,3-2 0 0,0 0-2 0,1-3 0 16,-2 1-1-16,1-3 1 0,-1 2-1 0,0-2 2 15,-3 0-2-15,2-1 5 0,-6 1-3 0,2 3-1 16,1-5 1-16,-6 4-8 0,3-1-21 0,-4 0-27 15,1 2-38-15,-3 2-62 0,5-4-89 0,-5 4-84 16,0 0-90-16,0 0-104 0,0 0-319 0,-9 14-904 16,6-7 399-16</inkml:trace>
  <inkml:trace contextRef="#ctx0" brushRef="#br0" timeOffset="22716.77">16487 1542 203 0,'0'-4'423'0,"0"4"1"0,0-4-25 0,0 4-22 16,4-3-39-16,-4 3-23 0,0 0-15 0,0 0-9 15,0 0-13-15,6 10-13 0,-3-4-18 16,-2 1-13-16,2 3-14 0,-1-2-16 0,2 3-16 15,-4-2-15-15,5 4-10 0,-1 2-11 0,1 2-12 16,-1 0-10-16,0 1-13 0,-2-1-10 0,2 1-6 16,0-2-10-16,0 1-12 0,0 1-5 0,-2-1-7 15,2-3-5-15,-2-1-8 0,0 1-5 0,-2-2-2 16,1-1-4-16,-1-2-5 0,0 2 0 0,-1-4-6 16,-1-1 0-16,0 0-2 0,-3 0 0 0,1-2-4 15,-1-1-1-15,-1 0 0 0,-2-3-7 0,-5 0 4 16,2-1-3-16,-2-2-2 0,3-2-4 0,-2 1-2 15,1-5-2-15,-2-1 0 0,1 2 4 0,3-1-6 16,0-1-4-16,3 1-6 0,2-3-12 0,0 1-15 16,4 2-17-16,2-1-22 0,1-3-32 0,5 1-45 15,1-2-60-15,5 0-72 0,-1 2-67 0,-3-3-83 16,4 5-423-16,-1-4-922 0,0 1 409 0</inkml:trace>
  <inkml:trace contextRef="#ctx0" brushRef="#br0" timeOffset="23083.38">16455 1301 129 0,'0'0'386'0,"0"0"-12"0,0 0-23 16,3-6-38-16,-3 6-28 0,0 0-21 0,0 0-15 15,0 0-13-15,0 0-27 0,1 17-19 16,-1-13-14-16,0 3-10 0,0-2-23 0,0 0-11 16,5 3-13-16,-5-3-8 0,1 2-8 0,-1-1-16 15,4-2-2-15,-4 1-9 0,4-2-4 0,-4-3-1 16,5 9 8-16,-2-6 8 0,-3-3 16 0,2 2 18 16,2 0 5-16,0-1 11 0,-4-1 10 0,0 0 5 0,0 0 2 15,10-5 2-15,-7 0 1 0,-2 1-6 16,3-3-2-16,-4 2-7 0,0-1-7 0,0 0-6 15,-2 0-15-15,2 1-15 0,-1 0-6 0,0 2-26 16,0-1-25-16,1 4-42 0,-4-2-61 0,4 2-78 16,0 0-87-16,-17 5-97 0,8-1-111 0,3 6-130 15,-3-4-290-15,0 3-924 0,1-1 409 0</inkml:trace>
  <inkml:trace contextRef="#ctx0" brushRef="#br0" timeOffset="25599.21">16543 1966 171 0,'0'0'185'0,"0"0"-8"15,2-4-6-15,-2 4-10 0,0 0-4 0,0 0-8 0,0 0-9 16,1-6-9-16,-1 6-5 0,0 0-10 0,0 0-10 16,-1-4-11-16,-2 1-7 0,3 3-10 0,-3-5-13 15,1 2 1-15,-2 0-8 0,0 1-2 0,0 0-8 16,-2-1-2-16,1 2 0 0,-2-4-8 16,1 1-2-16,0 2-4 0,-7-1 2 0,4-1-8 15,1 1 1-15,-2-1-5 0,1 0 4 0,0 1-9 16,-1 0 0-16,1-1-2 0,3 3-2 0,-1-2-3 15,-2 1 0-15,2 0-1 0,0 1 2 0,2 0-4 16,-4 1-5-16,3-1 1 0,6 1-2 0,-14 0-1 16,7 0-3-16,0-2-2 0,-1 4 0 0,8-2 1 15,-13 0-4-15,6 1 2 0,0-1-6 0,-1 1 5 16,2 0-10-16,-4 0 9 0,5 0-1 0,-3 1 0 16,2 0-1-16,-1 0-2 0,1 0 6 0,1 0-8 15,-3 2 5-15,4-2 4 0,-1 2 0 0,0-2 1 16,-2 2-2-16,1-2-4 0,2 3 6 0,1-2 5 15,-1 2-6-15,1 0 5 0,-3-2 4 0,2 1-8 16,2 2 4-16,-4 1-4 0,3-2 6 0,-1 2-4 16,1 0 0-16,0-1-1 0,0 2 1 0,-1-4 1 15,0 4-1-15,3 2 1 0,-3-3 3 0,3 1-1 16,-2 2-3-16,1 0 4 0,-1-1-2 0,2 1 3 16,-2-1-1-16,3-2 0 0,0 3-6 0,4 1 7 15,-3-1-4-15,-1 2-1 0,-1-4 3 16,2 0-1-16,2 1 1 0,1 0 0 0,-2 1 2 15,2 0-1-15,0-2 1 0,1 2-3 0,0-1 1 0,2-3-5 16,-4 4 7-16,1-3-5 0,3 1 7 0,0-2-8 16,0 2 8-16,-1-2-9 0,-1 0 6 0,0 1 0 15,2-1-1-15,-1 0-1 0,0 0 1 0,2-1 2 16,-4-4-2-16,6 6 4 0,-1-4-2 16,0 1 0-16,0 0 3 0,-1-1 0 0,2 0 2 0,-2-2-2 15,0 0 2-15,3 2-4 0,-1 0 4 16,1-2-5-16,1-1 2 0,-3 0-2 0,4 2 4 15,0-2-6-15,-1 0 4 0,-2-2-3 0,2 2 3 0,2-2-8 16,-5 2 3-16,5-3 0 0,-4 2 5 0,-1-2-1 16,4 1-2-16,-8-1-1 0,7 2-2 0,-3 0 2 15,2-3 2-15,-5 2-4 0,2-2 3 16,2-1 0-16,-2 3-1 0,1-2-1 0,-3 0 1 16,2 0 2-16,-2 0-3 0,1 1 0 0,1-1 6 15,-3-5 4-15,0 5 2 0,1-2 6 0,-1-2 1 16,-1 2 1-16,-1-3 2 0,0 3-3 0,1-2 3 15,1 0-5-15,-1 0 5 0,0 0-8 0,-3 1 2 16,2-2-2-16,-1 2 1 0,2-2-3 0,0 0-2 16,-3 2-1-16,2-6 1 0,-2 8-3 0,3-7-2 15,-3 7 6-15,3-3-5 0,-4 1 6 0,1 1-5 16,2-1 7-16,-3 0 0 0,1 1-3 0,2-4 1 16,-3 3 5-16,0 1-1 0,-3-4-2 0,3 5 3 15,-1-5 1-15,-2 4 3 0,2-5-1 0,0 6 2 0,-2-2 2 16,2 1-2-16,-4-2-1 0,1 0 1 15,0-1-6-15,-1 1 4 0,1 1-5 0,-1 1 3 16,0 0-7-16,-3 0-2 0,2 2 0 0,0 0 5 16,-1-2-5-16,0 1 2 0,0-1-8 0,-3 2 6 15,1 0-4-15,-2 0-16 0,2 2-27 0,-3-1-42 16,-2 2-59-16,0 1-72 0,-4 1-293 0,-2-1-545 16,-1 2 241-16</inkml:trace>
  <inkml:trace contextRef="#ctx0" brushRef="#br0" timeOffset="26799.87">15507 3239 77 0,'0'0'258'0,"-7"-3"-22"16,5-2-22-16,2 5-14 0,-5-1-22 0,0-3-13 15,5 4-18-15,-6-1-12 0,3-1-5 0,3 2-15 16,-10 0-2-16,4-3-7 0,1 1-13 0,5 2-1 15,-11 2-9-15,3-4-5 0,2 1-6 0,-2 5-2 16,0-4-11-16,-2 4-3 0,4-3-11 0,-3 5 3 16,1 0-7-16,-1 0-5 0,0-2-4 0,0 5 1 15,-1 0-7-15,5-2-5 0,-3 0 1 0,3 2-2 16,-5-1-1-16,2 2-3 0,3-2 0 0,-1 3-5 16,1 0-1-16,0 0 3 0,2 1-5 0,-2 1 3 15,4-2-6-15,-2 1 11 0,2 1-11 0,-1-2 0 16,1 2-1-16,1-3-5 0,1 3 4 0,1-3-2 15,-1 2 0-15,2-1 3 0,-2 0-4 0,4-1 5 16,-2 0-6-16,0 0 5 0,0 2 2 0,-1-4-6 16,2 2 5-16,0-5-4 0,0 4 4 0,-1-2-4 15,2 1 0-15,2-2 2 0,0 1-3 0,-1 0 2 16,1-3-1-16,1 2-1 0,0 0 6 0,1-1-8 16,-4-2 7-16,5 0-5 0,-2 2 0 0,1-2 2 15,5-2-2-15,-5 2-5 0,0-2 0 0,4 0-5 16,-3 0 1-16,0-1 8 0,3 1-5 0,-2-2 3 15,0 1-1-15,-1-2-3 0,1-1-4 0,0 1 8 16,0 0-5-16,-1-2 5 0,-1 2 2 0,4-3-3 16,-4 2 8-16,0 0 1 0,4-1-5 0,-4-1-1 15,1 3 5-15,0-3 1 0,-3 2-2 0,2-1-2 16,1-2-2-16,-4 2 0 0,3-1 3 0,-2-1 2 16,1-1-3-16,0-1-1 0,-3 5 3 0,0-4-4 15,2-2 10-15,-1 3 2 0,-1-4-1 0,-2 4-3 16,1-3 4-16,1-2 1 0,-3 2 1 0,2-2-2 15,-1 1 2-15,-1 0 8 0,3 0-5 0,-5 0 9 16,1-1-3-16,-1 1-1 0,0 0 7 0,-1-1 2 16,1-1 2-16,0 0 5 0,0 2-5 0,-6 0-2 15,5 0 3-15,-2-1-3 0,1 0-1 0,-2 1 5 16,1 0-9-16,1 0 3 0,-2 0 6 0,-1 1-5 16,-2-2 4-16,3 3 4 0,-1-3 2 0,0 5-9 15,-3-4 8-15,2 3-7 0,-4-2-1 0,2 1-4 16,-1 1 3-16,0 1-8 0,-1 0 3 0,0 1-5 15,-8-2-18-15,5 4-28 0,2-1-39 0,-5 1-37 16,-3 1-57-16,1 2-77 0,-3 1-92 0,0 0-207 16,1 1-578-16,-2 0 255 0</inkml:trace>
  <inkml:trace contextRef="#ctx0" brushRef="#br0" timeOffset="31166.74">6981 4166 2638 0,'0'0'151'0,"0"0"-14"0,0 0-31 0,0 0 16 15,0 0 7-15,0 0 7 0,0 0 1 0,0 0 4 16,0 0-19-16,0 0-12 0,0 0 1 0,0 0-15 16,0 0-3-16,0 0 10 0,0 0 14 0,-1 11 11 15,2-5 0-15,2 0-10 0,-1 3-12 0,1-4 1 16,-1 6 0-16,1-1-8 0,0 1 0 0,-1-2-15 16,3 2-5-16,-1-2-7 0,0 1-5 0,-3-3-3 0,2 0-3 15,1-2-7-15,-3 0 11 0,1-1 7 16,1 1 6-16,-2-2 9 0,2 1 10 0,-1-2 9 15,5-1 0-15,-7-1-4 0,10-2-5 0,0-2 2 16,4-1-11-16,2-5-5 0,0-2 2 0,7-4-6 16,3 0-10-16,2-5-5 0,0-1-7 0,9-10 0 15,1 0-13-15,2-1-5 0,-3-1-7 0,2 2 4 16,-1 0-8-16,-13 8 2 0,2 0 0 0,-3 3-11 16,-1 3 0-16,-7 4-1 0,-2 1 3 0,-1 2-3 15,-7 2-9-15,3 2 5 0,-1 0 0 0,-5 4-8 16,0-3-14-16,1 2-24 0,-2 0-22 0,1 2-24 15,-3 2-44-15,0 0-56 0,0 0-73 0,0 0-71 16,0 0-100-16,-13 6-119 0,2-2-406 0,-1 2-1027 16,2-2 455-16</inkml:trace>
  <inkml:trace contextRef="#ctx0" brushRef="#br0" timeOffset="36516.65">16028 2930 188 0,'0'0'231'0,"0"0"-20"0,0 0-15 0,0 0-7 15,0 0-11-15,0 0-10 0,13 4-12 0,-13-4-8 16,0 0-3-16,5 2-4 0,-2 0-9 0,-3-2-3 16,6 4-2-16,-2-2-1 0,2 2-12 0,-3 0-4 15,1 0-6-15,1 1 0 0,-1 1-6 0,1-1-9 0,2 2-8 16,0 1-5-16,0 0-3 0,1 1-16 0,1 1-2 16,0 0-4-16,0-1-20 0,4 2-19 15,-2-4-30-15,-2 3-42 0,-1-2-18 0,3-1-40 16,-2 1-40-16,0 0-34 0,1-5-22 0,-1 2-46 15,-2 1-144-15,-2-2-438 0,0-2 195 0</inkml:trace>
  <inkml:trace contextRef="#ctx0" brushRef="#br0" timeOffset="36866.46">16078 2832 162 0,'0'0'230'16,"0"0"-19"-16,-2-4-20 0,2 4-18 0,0 0-14 15,0 0-7-15,0 0-5 0,0 0-6 0,0 0-10 16,0 0-7-16,6 12-7 0,-3-8-8 0,-1-1-8 15,1 2-5-15,2-2-6 0,0 4-1 0,0-3-12 16,0 4-3-16,1 0-7 0,3 0-11 0,-2 3-3 16,-1-5-2-16,3 5-4 0,0-3-7 0,-1 0-2 15,-1-1-7-15,1 0-17 0,3 0-16 0,1 1-15 16,-3 0-24-16,1-1-26 0,-1-1-32 0,-1-1-31 16,-3-2-37-16,1 0-43 0,1-1-163 0,-7-2-405 15,6 2 179-15</inkml:trace>
  <inkml:trace contextRef="#ctx0" brushRef="#br0" timeOffset="37249.85">16166 2715 252 0,'-4'-2'259'0,"4"2"-27"0,0 0-25 16,0 0-21-16,0 0-17 0,0 0-9 0,0 0-9 15,0 0-10-15,9 8-8 0,-5-4-11 0,1 1-4 16,4 0-11-16,-4 0-7 0,3 3-3 0,-1 1-9 15,5-4-7-15,-4 3-7 0,2-2-7 16,0 2-8-16,-1 1-5 0,3-2-4 0,-1-1-7 0,-1 0-4 16,0-1-3-16,2 0-10 0,-2 1-14 0,2-2-8 15,-2 1-16-15,-2-1-13 0,0 0-21 0,-1-1-21 16,1-2-19-16,-2 2-23 0,-2-1-20 0,1 1-19 16,-5-3-22-16,5 5-17 0,0-5-161 0,-5 0-377 15,0 0 166-15</inkml:trace>
  <inkml:trace contextRef="#ctx0" brushRef="#br0" timeOffset="37550.07">16293 2655 178 0,'1'-4'196'0,"-1"4"-14"0,0 0-19 0,0 0-12 15,0 0-19-15,0 0-1 0,0 0-7 0,0 0-5 16,0 0-13-16,0 0-14 0,0 0-5 0,14 6-7 16,-9-2-2-16,-4-2-11 0,5 3-6 0,-3-1-5 15,3 1-5-15,-1-1-4 0,2 2-6 0,0 1-5 16,-1-2-7-16,3 2-16 0,0 1-16 0,1-2-17 15,-1 1-26-15,1 0-27 0,-1-3-18 0,-1 0-28 16,1 0-28-16,-3 1-141 0,-2-1-310 0,1-3 138 16</inkml:trace>
  <inkml:trace contextRef="#ctx0" brushRef="#br0" timeOffset="37832.75">16291 2435 13 0,'-1'-3'185'0,"1"3"-17"16,0 0-14-16,0 0-4 0,0 0-6 0,0 0-7 15,0 0-7-15,0 0-11 0,13 6-7 0,-7-3-14 16,-1-2 1-16,1 6 9 0,-1-4-11 0,6 1-9 16,-1 0-10-16,6 5-4 0,-4-5-18 15,5 1-34-15,-3-1-39 0,2 2-58 0,0-2-63 16,-6 0-163-16,2 1-325 0,-1 1 144 0</inkml:trace>
  <inkml:trace contextRef="#ctx0" brushRef="#br0" timeOffset="38416.71">15940 3014 87 0,'0'0'345'15,"0"0"-19"-15,0 0-20 0,0 0-19 0,0 0-31 16,1-4-26-16,-1 4-21 0,0 0-9 0,0 0 2 16,0 0-7-16,9 11-13 0,-7-7-6 0,5 2-7 15,-3 3-22-15,2 1-12 0,2 1-10 0,1 4-19 16,0-2-2-16,-3 0-10 0,6-2-35 0,-2 3-30 15,0 1-44-15,-1 0-54 0,-1-2-70 0,1-2-95 16,-5 0-352-16,1-1-634 0,3-1 281 0</inkml:trace>
  <inkml:trace contextRef="#ctx0" brushRef="#br0" timeOffset="45082.93">7546 8375 123 0,'0'-5'381'0,"0"5"-19"16,0 0-9-16,4-5-19 0,-4 5-18 0,0 0-23 15,0 0-23-15,0 0-16 0,0 0-20 0,15 7-24 16,-11-3-20-16,4-1 0 0,1 3-20 0,2-4-12 16,5 1-12-16,1 0-17 0,4 0-13 0,7 0-6 15,2-2-14-15,0-2-8 0,3-3-13 0,3-1-1 16,0-2-9-16,1 1-7 0,1-2-7 0,-1 0-4 16,13-6-4-16,-11 6-1 0,-4-3-6 0,1 0-2 15,13-2-6-15,-12 2 2 0,1 0 6 0,-1 0 0 0,-1 0 9 16,-2 2 1-16,1 1 1 0,-3 2 9 15,-4 2-1-15,0 3 5 0,-5 1 0 0,-5 0 1 16,1 2 1-16,0 1-1 0,-7 0-2 0,1 2-27 16,3 3 4-16,-3-1-4 0,-2-2-7 0,1 3 5 15,-2-1-7-15,3-1 0 0,1 4 5 0,4-2-11 0,-3 1 0 16,4-4 2-16,3 1-5 0,9-1 0 16,-2-2-2-16,-1 0 0 0,-1-5 1 0,8 0-6 15,-2-3 4-15,-1 1-3 0,4-3 1 0,-2 0-6 16,-2-2 3-16,3 2 1 0,-3-3-2 0,-2 1-2 0,1-1 1 15,0-1 1-15,-5 2 1 0,-4 0-3 16,-4 2-1-16,1 0 1 0,0 1 3 0,-2 2-6 0,-3 1 8 16,4-1 3-16,-3 3 4 0,-3 1 5 0,1 0 2 15,1 0-3-15,4 2-3 0,1 1 10 0,1 1-9 16,-1 0 1-16,3 1-1 0,6 1-4 0,2-3 1 16,-2 0-2-16,2 0-3 0,1 1 4 0,-2-3-6 15,3 2-2-15,2-3 3 0,-2-3 1 0,-2 1-4 16,-3-1 1-16,4-3 0 0,-2 3-1 0,-10-1 2 15,12-2-2-15,-12 3 0 0,3-2 0 0,-4 0 2 16,-2-1-6-16,-4 2 5 0,-1 1-1 0,1-1-20 16,-7 1-32-16,1 2-53 0,1-2-83 0,-3 2-89 15,-4 1-113-15,0 0-132 0,-2 8-325 0,2-8-911 16,-28 11 403-16</inkml:trace>
  <inkml:trace contextRef="#ctx0" brushRef="#br0" timeOffset="45983.39">4340 9244 106 0,'0'0'347'0,"0"0"-15"0,0 0-15 0,6 6 5 16,-3-2-11-16,-2 3-3 0,4 3-12 0,0 2-25 0,3 5-24 15,1-3-13-15,-2 3-15 0,3-4-19 0,1 4-11 16,2-2-8-16,1-1-14 0,0 1-18 0,2-2-11 16,1-2-10-16,2-2-10 0,0 0-6 0,2-5-4 15,6-2-1-15,-7-2 0 0,11-4 0 0,-2-6-8 16,2 0 0-16,-2-4 4 0,-1 0-1 0,4-3-2 16,-6 2-3-16,2-3-1 0,-2 0-8 0,-1 0-2 15,-1-1 4-15,-1-1-6 0,-1 5 1 0,-4 5-6 16,-4-2-3-16,4 2-8 0,-8 5-6 0,0-3 2 15,0 3 0-15,1 2 2 0,0 4 8 0,1 1 6 16,-2 2-4-16,4 1-5 0,1 4 0 0,3 4-5 16,-4-3-5-16,4 3-4 0,5 4 1 0,-6-7-10 15,2 2-4-15,3 3-3 0,0 0-5 0,-3-7-4 16,-3 1-7-16,3-4 2 0,0-2 2 0,2 2-7 16,-1-5-2-16,2 0 8 0,-4-4-8 0,4 0-7 15,-3-4-2-15,2 1 11 0,3-6-3 0,0 0-10 0,-2-2 13 16,-7 1-3-16,4 2-7 0,-5-1 3 15,0-2-6-15,-1 0 11 0,0 0-6 0,1 2 8 16,-5 4-1-16,-1 1 4 0,-2 3-2 0,3 0-9 16,-4 3 5-16,-1-1 12 0,2 1-6 0,-6 2 9 15,12 4 0-15,-7-1 8 0,3 4-41 0,-2-1-1 16,1 3 0-16,1-1 0 0,1-1 0 0,1 1 0 16,-1-1 0-16,-1 1 0 0,11 0 0 0,-9-2 0 0,2-4 0 15,2 2 0-15,3 0 0 0,-3-2 0 0,-1 0 0 16,-1-2 0-16,1-3 0 0,1 2 0 0,-2-2 0 15,-1 0 0-15,2-1 0 0,-3-1 0 16,-2-1 0-16,2 0 0 0,-2 0 0 0,-1-1 0 0,1 0 0 16,-2-2 0-16,-1 4 0 0,3-3 0 0,-3 1 0 15,0-1 0-15,3 4 0 0,-3-1 0 0,0 0 0 16,0 3-231-16,3-5-107 0,-2 4-115 0,2 1-137 16,-3-2-507-16,3-1-1188 0,-8 5 526 0</inkml:trace>
  <inkml:trace contextRef="#ctx0" brushRef="#br0" timeOffset="49666.54">14763 2002 115 0,'-1'-7'419'0,"0"3"-6"16,2 0-9-16,-1-1-15 0,0 5-15 0,0-5-17 16,0 5-18-16,0-6-25 0,0 6-26 0,0 0-26 0,1-2-28 15,-1 2-26-15,0 0-16 0,0 0-14 16,0 0-18-16,9 8-12 0,-9-8-13 0,5 10-10 15,-2-3-15-15,0 0-8 0,0 0-7 0,2 0-13 16,-2 1-1-16,-1-3-5 0,2 2-5 0,-3 1-6 16,2-1 7-16,-2-2-4 0,0 1 8 0,2-3 17 15,-2 1 24-15,-1-4 33 0,0 0 24 0,11 1 21 16,-11-1-1-16,19-12-8 0,-5 0-2 0,7-7-4 16,6-4-11-16,-3-3-16 0,16-13-14 0,-5 1-11 15,6-2-19-15,2 0-41 0,1-3-68 0,18-19 0 16,-3 0 0-16,-16 22 0 0,-2-2 0 0,3 2 0 15,-1 7-53-15,-14 12-239 0,3 1-127 0,-5 11-154 16,-9 5-570-16,5 1-1238 0,-4 7 549 0</inkml:trace>
  <inkml:trace contextRef="#ctx0" brushRef="#br0" timeOffset="57999.8">15966 3008 141 0,'0'0'172'0,"0"0"-9"0,0 0-5 15,0 0-11-15,0 0-13 0,0 0-6 0,0 0-6 16,0 0-13-16,0 0-6 0,0 0-4 0,0 0-11 15,0 0-2-15,0 0-7 0,7-5-6 0,-7 5 0 16,0 0-3-16,0 0-4 0,0 0-8 0,0 0-4 16,0 0-1-16,0 0-10 0,0 0-4 0,9 10-4 15,-8-8-3-15,2 3-3 0,-2-1 0 0,7 2-8 16,-3-1-12-16,0 1-18 0,3 6-19 0,1-4-28 16,5 7-19-16,-4-3-37 0,3 2-36 0,2-3-184 15,-2 5-357-15,1-3 158 0</inkml:trace>
  <inkml:trace contextRef="#ctx0" brushRef="#br0" timeOffset="58316.5">16086 2955 5 0,'0'0'248'0,"0"0"-23"16,0 0-22-16,0 0-18 0,0 0-11 0,0 0-9 16,0 0-9-16,0 0-10 0,0 0-6 0,0 12-14 15,0-12-8-15,2 7-10 0,2-2-8 0,-1 1-6 16,2 0-12-16,-1 0-6 0,1 3-11 0,4-2-4 15,3 5-13-15,0-2-20 0,-2-1-22 0,4 2-18 16,-1-2-30-16,0 2-31 0,-3-2-39 0,-1-2-32 16,2-3-46-16,-3 5-141 0,1-2-360 0,-5-4 160 15</inkml:trace>
  <inkml:trace contextRef="#ctx0" brushRef="#br0" timeOffset="58515.93">16134 2930 250 0,'-2'-3'259'0,"0"2"-20"15,2 1-29-15,-1-7-16 0,1 7-24 16,0 0-15-16,0 0-13 0,0 0-16 0,12 8-13 16,-8-1-13-16,2-2-25 0,0 0-28 0,3 3-31 15,-2 0-41-15,0-1-58 0,5 0-36 0,-5-1-50 16,1 3-115-16,1-4-306 0,0 1 135 0</inkml:trace>
  <inkml:trace contextRef="#ctx0" brushRef="#br0" timeOffset="58748.87">16229 2782 37 0,'0'0'185'0,"0"0"-2"15,0 0-17-15,0 0-14 0,0 0-14 0,1 17-15 16,0-10-5-16,2-1-21 0,2 3-7 0,-1 2-20 16,2-2-28-16,-2 0-30 0,4 3-36 0,-3-3-39 15,0 2-44-15,4-2-97 0,-5-4-220 0,0 4 98 16</inkml:trace>
  <inkml:trace contextRef="#ctx0" brushRef="#br0" timeOffset="58949.94">16230 2712 102 0,'0'0'192'0,"-4"-5"-19"0,4 5-16 15,0 0-10-15,0 0-12 0,0 0-20 0,0 0-5 16,0 0-13-16,8 13-8 0,-3-11-17 0,-1 1-11 16,2 2-30-16,-2-3-38 0,1 4-17 0,2-2-38 15,-1 0-26-15,-2 2-129 0,2-2-235 0,-2-3 104 16</inkml:trace>
  <inkml:trace contextRef="#ctx0" brushRef="#br0" timeOffset="59151.99">16304 2645 87 0,'-2'-2'241'0,"2"2"-29"16,-3-2-20-16,3 2-21 0,0 0-16 0,0 0-13 15,0 0-21-15,7 8-15 0,-4-3-24 0,1-2-26 0,1 2-36 16,2 0-32-16,3 1-41 0,0-1-46 0,-1 2-139 15,0-1-256-15,1-2 114 0</inkml:trace>
  <inkml:trace contextRef="#ctx0" brushRef="#br0" timeOffset="59366.55">16363 2572 19 0,'0'0'186'0,"0"0"-15"15,0 0-13-15,0 0-15 0,0 0-18 0,0 0-11 16,9 16-12-16,-7-14-23 0,2 3-19 0,3 3-21 16,-1-2-31-16,4 2-36 0,-2-1-53 0,-2 1-102 15,2-1-197-15,4-1 87 0</inkml:trace>
  <inkml:trace contextRef="#ctx0" brushRef="#br0" timeOffset="59516.84">16538 2680 202 0,'0'0'230'0,"-5"-2"-52"0,5 2-62 16,0 0-93-16,0 0-149 0,0 0-135 0,0 0 61 15</inkml:trace>
  <inkml:trace contextRef="#ctx0" brushRef="#br0" timeOffset="63783.14">16630 2456 19 0,'-6'24'34'15,"1"3"-25"-15,-4 2-20 0,2 0-11 0,-2 0 5 16</inkml:trace>
  <inkml:trace contextRef="#ctx0" brushRef="#br0" timeOffset="64316.57">16435 2330 2 0,'0'0'56'0,"0"0"4"0,6 11-12 0,-5-8-21 0,-1 2 13 16,0 3-9-16,0 2-4 0,0 1 5 15,0 3-3-15,-1 3-7 0,-3 1-8 0,2 4 0 16,-5 5-3-16,2 0-6 0,-6 2-8 0,2-1-9 16,-3 4-17-16,-1 2-34 0,-2-3-68 0,1 3 32 15</inkml:trace>
  <inkml:trace contextRef="#ctx0" brushRef="#br0" timeOffset="65149.38">15912 1345 16 0,'-26'23'35'0,"2"0"-7"0,1 7 4 0,5-3-13 15,-1 5-3-15,6 0-3 0,-2 14-8 0,7-13 0 16,3 3-12-16,5 11-20 0,-3-13-30 0,11 13 13 15</inkml:trace>
  <inkml:trace contextRef="#ctx0" brushRef="#br0" timeOffset="65299.07">16603 1643 30 0,'-6'-24'6'0,"-2"8"-12"0,-4 3-7 0,-1 3 3 0</inkml:trace>
  <inkml:trace contextRef="#ctx0" brushRef="#br0" timeOffset="68699.75">15590 3439 90 0,'0'0'84'0,"10"4"-5"16,-10-4-3-16,0 0 0 0,0 0-11 0,0 0 1 16,0 0-19-16,5 3 1 0,-5-3-8 0,0 0-5 15,0 0 8-15,4 1-16 0,-4-1 11 0,5 1-2 16,-5-1-8-16,0 0 3 0,4 3-3 0,-4-3 5 15,0 0-4-15,0 0 18 0,0 0-14 0,0 0 3 16,3 2 0-16,-3-2-5 0,0 0 0 0,0 0 0 16,0 0-1-16,0 0-7 0,0 0 4 0,0 0 0 15,0 0 0-15,0 0-1 0,0 0-4 0,0 0-7 16,0 0 0-16,0 0-5 0,0 0-7 0,0 0 10 16,0 0-9-16,0 0-3 0,0 0 1 0,0 0 1 15,0 0 6-15,0 0-1 0,0 0-4 0,0 0-3 16,0 0 4-16,0 0-1 0,0 0 5 0,0 0-10 15,0 0 13-15,0 0-13 0,0 0 2 0,0 0 1 0,0 0 5 16,0 0-7-16,0 0 6 0,0 0 1 16,0 0-1-16,0 0 11 0,0 0-2 0,0 0-1 15,0 0-2-15,0 0 1 0,0 0 2 0,0 0 2 16,0 0-5-16,2 3 3 0,-2-3-2 0,0 0 11 16,0 0 1-16,0 0 1 0,4 3 1 0,-4-3-3 0,5 1-1 15,-5-1-2-15,4 3-3 0,-4-3 0 16,1 2-2-16,-1-2 2 0,7 2-3 0,-7-2 0 15,3 3-4-15,-3-3 0 0,8 4-2 0,-5-2-2 16,2 0 0-16,-2 2 2 0,3-2-1 0,-3 1-3 16,3 1 1-16,-1-1-5 0,1 2 3 0,0-3-5 0,1 2-7 15,-1 0-4-15,-1-1-5 0,6 2 5 16,-4-1-4-16,1 2-5 0,1-3-3 0,-2 1-9 16,1 1-3-16,-3-1 1 0,3 0-19 0,2 1 12 15,-2-1-2-15,-3 0 6 0,4 1 4 0,-3 1-2 16,1-3 8-16,-1 0-12 0,1 2-16 0,-1-2 22 0,0 1-6 15,1-1 9-15,-2 0-14 0,0-1 5 0,0 1 19 16,-1 0-20-16,3 1 2 0,-3-2-3 16,-4-2 10-16,8 5-6 0,-4-3 5 0,0 2 10 15,-4-4 0-15,9 3 4 0,-7 0-6 0,-2-3 8 16,7 5 5-16,-2-3-4 0,-5-2 3 0,4 4 12 16,-4-4-3-16,5 2 5 0,-5-2-1 0,5 4 4 0,-5-4 6 15,4 2-9-15,-4-2 15 0,0 0-16 16,5 5 1-16,-5-5 1 0,0 0 9 0,5 2-10 15,-5-2-2-15,2 4 20 0,-2-4-15 0,0 0-10 16,8 3 12-16,-8-3 4 0,1 3 1 0,-1-3 4 16,7 4-10-16,-7-4 3 0,3 5 1 0,0 1 5 15,2-4-1-15,-1 3-3 0,-4-5 1 0,5 8 0 0,0-4 1 16,0 0-3-16,-1 2-4 0,1 0 0 16,3-1-2-16,-3 5 16 0,5-5-24 0,-3 3 12 15,-2 0-1-15,0-1-9 0,0-2 2 0,3 3 4 16,-2-1-4-16,2-1-4 0,-2 1 0 0,-1 1 13 15,3 1 3-15,-3-3-24 0,1 0 9 0,1 1 1 0,-1 1-2 16,1 0 0-16,-2-2 1 0,1 2 1 16,-1 2 2-16,2-3-6 0,0 2-15 0,2-4-3 15,-4 6 4-15,3-2-7 0,0-2 1 0,-1 1 3 16,1 0-1-16,-1 3 13 0,1-1-15 0,1 0 6 16,-1-2 5-16,-3 0-5 0,4 2 11 0,-1 0 9 15,-2-2 3-15,2 2 4 0,-3-3 4 0,1 0 4 16,-2 1-3-16,4 1 9 0,-2-2 5 0,-1 2 2 15,2-2 1-15,-1 0-7 0,-1-1 2 0,0 2-6 16,2-1-1-16,0 1 3 0,0 0 2 0,0 1-5 16,0-1 2-16,2 1-4 0,-2-1-25 0,1 0 38 15,-1 1-19-15,1-3-1 0,-3 3-7 0,3-3 7 16,-1 1-5-16,-1 1 11 0,4-4-4 0,-5 3 5 16,-1 0-6-16,1-3-2 0,2 1 3 0,-1 1 1 15,-2-1-6-15,1-2 3 0,0 3-2 0,0-1-3 16,2-1-7-16,-1 1-10 0,2 0 7 0,-3 3-11 15,1-5 9-15,-2 2-12 0,4 0 8 0,-3 0-4 16,0 0 0-16,1-1 1 0,-2 2 1 0,1-2 4 16,0 2 3-16,0-3-1 0,-1 3 0 0,0 2 2 15,0-6-3-15,1 3 1 0,1 2 2 0,-3-2-6 16,2-1-6-16,0 2 4 0,2 1-12 0,-3-4 7 16,1 6-2-16,-2-4-4 0,2-1 0 0,-1 1 4 15,1 0 0-15,-2 0-2 0,2 1 5 0,-4-1 1 16,3 0-2-16,1-1 12 0,-3 1 2 0,0 0 7 15,-2-5-6-15,5 6-3 0,-5-3 7 0,3 2 0 16,-2-1-6-16,0 1 10 0,-1-5-5 0,4 6-2 16,0-3 2-16,-4-3 2 0,4 7 0 0,-4-7-2 15,5 5 8-15,-5-5-10 0,4 8 17 0,-4-8-5 16,1 8-2-16,-1-8 6 0,4 7-3 0,-4-7 16 16,1 6-17-16,-1-6 12 0,4 7 1 0,-4-7 2 15,4 5 0-15,-4-5-3 0,0 0 1 0,1 8 3 16,-1-8-2-16,3 4-4 0,-3-4 7 0,0 0-4 15,0 0-1-15,0 0-3 0,1 7-1 0,-1-7-4 16,0 0 6-16,0 7 5 0,0-7-13 0,0 0 2 16,0 0 0-16,0 0-3 0,-4 9-19 0,4-9-14 15,0 0-36-15,-5 0-105 0,5 0-178 0,0 0 79 16</inkml:trace>
  <inkml:trace contextRef="#ctx0" brushRef="#br0" timeOffset="69966.48">16681 4432 47 0,'0'0'83'0,"0"0"-19"0,0 0-10 0,0 0-21 15,-6 2-20-15,6-2-20 0,0 0-42 0,0 0-51 16,0 0 23-16</inkml:trace>
  <inkml:trace contextRef="#ctx0" brushRef="#br0" timeOffset="71251.62">16653 4439 107 0,'8'3'148'0,"-8"-3"-26"0,2 3-6 16,2-1 2-16,0 0-13 0,0-1-10 0,1 2-9 16,-1 1-3-16,-2-1-16 0,6 4 4 0,0 0-18 15,-2 0 0-15,-2-3-8 0,1 5 3 0,3-1-2 0,-2 2-12 16,-2-1 3-16,7 2-6 0,-4-1-1 0,-1 1 1 15,1 0-9-15,3-2 1 0,-1 4-6 0,2 0 2 16,-1 1-1-16,-1-3-1 0,1 3-9 16,0-1 6-16,1 2 1 0,2-2 3 0,1-1-9 0,-1 2 1 15,-2 1 1-15,1-1 4 0,-2 1-7 0,5-1 1 16,-7-1-1-16,6 3-1 0,-4-3-12 0,1 2 15 16,0 0 2-16,-1-1-4 0,-3-6-1 0,2 6-1 15,3 0 4-15,-1 0-5 0,-1-5-2 0,1 3 1 16,0 0-1-16,-5-1-2 0,4-1 4 0,-1 4 4 15,0-7-4-15,0 7-7 0,-3-3 3 0,5-3-5 16,-5 3 7-16,3-1-3 0,-3 0 0 0,1 0-1 16,-2-2-5-16,0 2-1 0,1 0 4 0,1 0-5 15,-2-1-1-15,1 2-2 0,-1 1-4 0,3-3 0 16,-3 1-5-16,1 0 0 0,0 1-3 0,1-2 6 16,1 1 1-16,1 1 3 0,-3 0 0 0,3-2 5 15,1 4-2-15,-2-3 3 0,1 0-5 0,-1-2 7 16,2 0-7-16,-4 3 10 0,2-1-1 0,2 1 3 15,-2-3 1-15,-3 3 12 0,3-2-3 0,-1 0 4 16,0 0 0-16,-1 1-3 0,1-1 5 0,-2 1 9 16,2 1-5-16,0 0 2 0,0-2-4 0,1 5 1 15,-2-3 3-15,3 1-2 0,-2-1 1 0,-1 2 3 16,1-2-2-16,1 1 5 0,0 3 5 0,-1-5 5 16,0 5 0-16,1-4-3 0,-2 1-1 0,-1-1 2 15,-1 1 1-15,0-3 1 0,2 3 2 0,-1-2 2 16,-1 1-3-16,0-4 1 0,1 5 3 0,-1-4-2 15,-1 3 0-15,-1-2-4 0,6 1-2 0,-7 0 3 16,4 0-4-16,-1-2-6 0,0 2 1 0,-3-1-1 16,3 1-1-16,4-1-4 0,-6 2-3 0,5-1 1 0,-2-1 0 15,0 2-4-15,0-3-1 0,-1 2-2 16,5-2 0-16,-5 1-4 0,2-1 5 0,-1 2 0 16,-1 0-1-16,2-2 2 0,-1 0 1 0,-2-1-5 15,0 0 0-15,0 1 1 0,-1-2 1 0,0 0 0 0,0 0-1 16,0 1 1-16,2-1 1 0,0 0-1 0,-4-1-1 15,1 5-3-15,-1-5 1 0,3 4 3 16,-2-3-4-16,0 0-2 0,0 1-2 0,1 0 1 16,0-2 1-16,0 3 2 0,-2-3-1 0,1 2-4 0,0 1-1 15,-1-1 2-15,1-1-1 0,1 1 3 0,-2 1-1 16,0-1-2-16,2-1-1 0,-2 1 2 0,2 1 2 16,-2 2-7-16,1-1 4 0,-1-2-1 0,4 5-2 15,-7-4 0-15,4 0 1 0,1-1 1 0,-1 6 1 16,-1-6-1-16,1 4 0 0,4-3 2 0,-5 0-2 15,0 2-3-15,0 0 1 0,1-2 1 0,1 3-1 16,0-2 3-16,2 1 1 0,-4 0 1 0,0 0-1 16,2 0 1-16,-2 2 2 0,0-6 1 0,0 5-1 15,2 0-3-15,-2-1 8 0,0 0-2 0,0 1-3 16,1-2-3-16,1-2 2 0,0 3-1 0,0 1 4 16,0-1 2-16,-2 0-2 0,1 0 0 0,2-1-4 15,-1 1-1-15,0-2 8 0,0 0-4 0,-2 2-5 16,1-1 2-16,2-2 2 0,-3 2 0 0,1-1 3 15,2-2-6-15,-3 0 14 0,0 0-13 0,1 1 4 16,-1-1-2-16,1 0-1 0,2 1 2 0,-3-1 3 16,0 4 6-16,4-4-5 0,-3 0 4 0,-1 0-8 15,0 1-1-15,0-1 1 0,0 1-4 0,2-2 1 16,0 1 0-16,-2 1 2 0,0-2 12 0,0 2-18 16,0-2 1-16,0-1 3 0,1 3-2 0,3-1-1 15,-4-1 1-15,1 1-1 0,-1-1 0 0,0 0 7 0,3 1-4 16,-6-2 0-16,3 2 2 0,3-1-2 15,-2 0-2-15,-1 0 0 0,0-5 7 0,1 9-3 16,3-4 1-16,-4 0-2 0,3-1-2 0,-2 3 3 16,2-1-2-16,-2-3-3 0,-1-3 4 0,0 10-2 15,0-5 5-15,1-1-4 0,2 1-1 0,-2-1 5 16,-1-4-7-16,0 11-1 0,4-8-1 0,0 1-1 16,-4-4 6-16,2 8-8 0,-2-3 6 0,3-2-1 15,-2 3 2-15,-1-6-8 0,4 9 13 0,-4-6-11 0,3 1 5 16,-3 1-8-16,0-5 11 0,2 5-7 15,-2-5-1-15,3 6 0 0,-3-6 4 0,2 5-1 0,-2-5-4 16,2 4 1-16,-2-4 0 0,0 0 1 16,0 5-1-16,0-5-1 0,0 0 1 0,0 0 4 15,0 0 0-15,0 0 1 0,0 7 0 0,0-7-3 0,0 0 1 16,0 0-2-16,0 0 4 0,0 0-8 0,0 0-17 16,0 0-35-16,0 0-65 0,0 0-111 0,0 0-341 15,0 0-621-15,-16-16 274 0</inkml:trace>
  <inkml:trace contextRef="#ctx0" brushRef="#br0" timeOffset="75599">17990 6608 191 0,'0'0'208'0,"0"0"-5"16,0 0-1-16,0 0-6 0,0 0-4 0,0 0-4 15,0 0-10-15,0 0-6 0,0 0-16 0,-5-6-13 16,5 6-22-16,-3-5-7 0,3 1-5 0,0 4-13 16,-5-7-12-16,4 5-4 0,-2-2-7 0,-2 1-6 0,4-3 3 15,-3 2-16-15,-1 1-6 0,1 0-1 0,0-3-4 16,0 1-6-16,-1 0-4 0,4-1-2 16,-6-1-5-16,5 2-1 0,-3-1-5 0,-1 2-3 15,0-1 2-15,3-1-2 0,-4 1-3 0,2-1-2 0,-1 2 1 16,1 1-5-16,-2-2-3 0,1 0 2 15,1 2-1-15,-2-1 4 0,1 1-11 0,0 1 4 16,-3 0 0-16,2-1-1 0,0 2-5 0,-1 0-1 16,-2 0-2-16,1 1 0 0,0 0 0 0,-1 0 0 0,-2 0-4 15,3 1-3-15,0 0-1 0,-1 0 2 0,1 3 2 16,-1 1-4-16,-2-2 5 0,3 1-1 0,-2 1 1 16,3-1 1-16,-1 1 3 0,-1 1-10 0,0 1 2 15,3 1-1-15,0-1 3 0,-1 2 1 0,-2-2 8 16,1 2-8-16,1 0 2 0,-1 1 0 0,3-1 1 15,-2 3 5-15,2-3-2 0,-3 6-4 0,0-1 3 16,4-3-2-16,-3 1 2 0,3-1 1 0,-4 5 3 16,1-1-2-16,3 1 4 0,0-4-3 0,-1 3 1 15,2 0-2-15,-2 0 0 0,3 0 3 0,-1 2-1 16,4-2-1-16,-4-3 2 0,3 4 3 0,0-1-1 16,2 1 2-16,-1 1-5 0,3-3 4 0,-1-1-3 15,2 3 3-15,1 0 0 0,-1-5 0 0,2 5 0 16,-2-5-2-16,1-1-2 0,3 4 0 0,1 0 4 15,1 1-3-15,-2-6 2 0,2 3-1 0,3 2 2 16,-3-7-3-16,2 5-1 0,-4-4 4 0,4 0-3 16,2 2 1-16,0-3-1 0,-4 1 2 0,2-2-1 15,-1-1 1-15,2 1-2 0,1-3 0 0,-5 1 3 16,5 1 4-16,-1 1-4 0,2-4 2 0,-3 0-3 16,-2 2 0-16,4-3 1 0,0-1-2 0,-2 1 1 0,0 0 2 15,-1-1-5-15,1-1 4 0,0 1-2 0,-2-1 0 16,2-1 3-16,-1-1-2 0,1 0-2 15,-1-1 4-15,0 0-2 0,1 1-2 0,-3-3-1 16,1 1 0-16,3-2 3 0,-4 2-4 0,3-2 4 0,-2 1 1 16,0-1 3-16,-1-1 3 0,2 0 2 0,-3 0 0 15,1 0-3-15,0 0 6 0,0 1-1 0,-1-3-1 16,1 2 1-16,-2-2 0 0,0 3 1 16,0-3 0-16,0 1-2 0,0-1 5 0,0 1-4 0,-1 0-3 15,3-1-3-15,-4 0 4 0,4-1-2 0,-4 0-1 16,3-3 3-16,-3 3-5 0,0-5 3 0,3 1-7 15,-6 3 1-15,5 1 3 0,-3-5 0 16,-2 4-1-16,-2 1 4 0,4 1 6 0,-1 0 1 0,-2-2 3 16,-1 0-2-16,0 2 3 0,-1-1 4 0,-2 2 5 15,6-3-6-15,-6 2 2 0,-1 1 2 0,3-2-3 16,-3 1-3-16,-1 0 6 0,1 0-2 0,0-1 0 16,-2 1-4-16,2-1 1 0,-1 0 1 0,-3 1-1 15,3 1-5-15,1-2-6 0,-6 0 6 0,6 1-3 16,-1 0-8-16,-1 1 0 0,-1 0 2 0,0-1 9 15,2 2-1-15,-2-1 0 0,1 1-1 0,-3-1-2 16,1 2 3-16,1-1-3 0,-1 2-1 0,-2-1-6 16,2-1-3-16,-1 2 4 0,1 2-9 0,-2-1 5 15,1 1-18-15,3 0-10 0,-4 0-24 0,3 0-24 16,-2 2-30-16,4-3-38 0,0 4-47 0,-4-4-60 16,4 3-289-16,1-3-581 0,4 5 257 0</inkml:trace>
  <inkml:trace contextRef="#ctx0" brushRef="#br0" timeOffset="75765.86">18459 6702 188 0,'0'0'422'0,"0"0"-29"0,-9 2-35 0,9-2-41 15,-9 0-82-15,9 0-132 0,-11 0-202 0,0 2-221 16,11-2-346-16,-11 4 153 0</inkml:trace>
  <inkml:trace contextRef="#ctx0" brushRef="#br0" timeOffset="76851.83">18130 7252 11 0,'3'-2'373'0,"0"-2"-6"0,-1 2 1 0,2-2 5 16,-1 0 1-16,1 1 4 0,-2 1-2 0,-1-3-6 16,4 3-12-16,-5 2-15 0,0 0-19 0,0 0-26 15,2-3-25-15,-2 3-17 0,0 0-9 0,0 0-3 16,-5 16-8-16,2-7-5 0,-1 7-7 0,-1 2-7 16,-4 6-13-16,3 3-16 0,-3-1-12 0,2 4-3 15,-2 0-24-15,4 2-12 0,-2 0-11 0,0-3-4 16,1 3-22-16,1 1-10 0,0-2-11 0,-2-2-8 15,4 0-7-15,0-1-11 0,0-2 4 0,2-6-18 16,-2-2-19-16,1-2-27 0,2 1-3 0,0-5-36 16,0 0-30-16,-1-3-35 0,2-1-48 0,-2-1-43 15,-2-2-41-15,3-3-46 0,0-2-52 0,0 0-39 16,0 0-51-16,0 0-37 0,-4-13-43 0,2 3-292 16,0 1-869-16,0-3 385 0</inkml:trace>
  <inkml:trace contextRef="#ctx0" brushRef="#br0" timeOffset="77499.14">18087 7317 234 0,'-1'-6'266'0,"0"-1"-6"0,1 1-14 0,-3 0-19 16,2 0-22-16,2 1-22 0,-1-1-19 0,1 3-17 0,2-4-10 15,-1 3-13-15,2-1-9 0,0 1-4 16,1-1 1-16,-2 0 0 0,1 1 8 0,1-1 1 15,-1 0 8-15,-2-2 7 0,4 4 0 0,-2-5 2 16,-1 2-1-16,1 2-1 0,-2-4 6 0,2 2-8 16,-1 2-1-16,-1-3-6 0,2 2-9 0,-3-1-8 15,4-1-5-15,-3 3 0 0,0-1-7 0,2 3-9 0,-3-5-7 16,3 4-5-16,0-1-7 0,0 0-10 16,-2 0 3-16,6 0-7 0,-3 2-3 0,0-1-5 15,-1 0-3-15,8 2-6 0,-5 0-8 0,5 0 1 0,-2 1-4 16,4 1-3-16,-5 0 0 0,1 0-2 0,2 2-9 15,-1 1 2-15,-2 2-1 0,0 0-4 0,-1 1 6 16,0 1-10-16,-3 1 3 0,-2 1-4 16,1-1 1-16,-4 1 0 0,0 1 0 0,0 0 3 0,-2 1 1 15,-3-2-3-15,-2 0-2 0,1-1-1 0,1 1 0 16,-2 1 0-16,-3-2-6 0,2-1 4 0,-1-2 3 16,2 0-1-16,-1-1 1 0,2-1-2 15,1 0 2-15,-1-1-1 0,3-1 2 0,-5 0 2 0,7 1 4 16,1-3 7-16,0 0 0 0,-5 2 1 0,5-2-3 15,0 0-2-15,0 0-3 0,0 0 7 0,0 0-6 16,12-7 3-16,-7 5 0 0,2 0 4 0,-1 1-8 16,2-2 1-16,1 2-4 0,1 0-1 0,3 1 1 15,-3-1-3-15,0 0-1 0,1 3-2 0,0-2 6 16,-5 2-9-16,4 2 4 0,2 0-6 0,-3 1 7 16,0-1-4-16,1 4-1 0,-1-2 2 0,-4 1-1 15,3 1 1-15,-2-2-3 0,-2 4-2 0,0-4 4 16,-1 1 4-16,-2 0-3 0,-1 1 2 0,-1 0 1 15,-3-2-2-15,0 0 0 0,-2 0-1 0,-1 0 3 16,-3 0 0-16,-3 0-2 0,3 0 3 0,-3-3 7 16,-6 2 2-16,2-1 5 0,3-3-2 0,0 2 1 15,2-3-5-15,-1 0 0 0,0-2 5 0,0-1-3 16,2 1-6-16,1-1-2 0,2-1-34 0,0 2-42 16,3-2-72-16,0 0-86 0,1 0-116 0,4-1-120 15,0-1-393-15,3 0-924 0,-1 1 409 0</inkml:trace>
  <inkml:trace contextRef="#ctx0" brushRef="#br0" timeOffset="77666.48">18697 7525 4364 0,'0'0'552'0,"0"0"-275"15,-8 2-73-15,8-2-22 0,0 0-26 0,-10-1-35 0,10 1-32 16,0 0-36-16,-8 0-60 0,8 0-93 0,0 0-135 15,0 0-180-15,0 0-459 0,0 5-947 16,0-5 420-16</inkml:trace>
  <inkml:trace contextRef="#ctx0" brushRef="#br0" timeOffset="84982.72">10027 2519 161 0,'-8'2'375'0,"8"-2"-11"0,0 0-17 16,-11-2-14-16,4 0-2 0,1-2-12 0,-7 1-16 16,4 0-16-16,-9-3-5 0,4-1-11 0,-4 1-1 15,4-1-17-15,-6 0 1 0,4-2-12 0,-2-1-7 16,-6-5-9-16,0-2-15 0,6 6-2 0,3-3-17 16,-3-5-12-16,5 4-4 0,0 0-9 15,4 1-7-15,0 0-7 0,7 2-16 0,-2 0-10 0,1 0-11 16,6-1-12-16,2 2-7 0,-1 2-8 0,2-2-16 15,-1 1-1-15,7 2-16 0,-2 2-6 0,2-1 1 16,-1 0-7-16,2 7-2 0,0-1-2 0,1 2-9 16,-1 3-11-16,-1 1 9 0,1 1-7 15,0 5-6-15,-2-3 6 0,2 7-4 0,0 5-6 16,4 4 4-16,-6-1-4 0,-2 3 4 0,-4 2-2 0,0 3 3 16,-2 4-5-16,-6 1-4 0,3 8 5 0,-4 2 2 15,0-10-4-15,-6 11-3 0,4-13 4 0,-7 12-6 16,-1 0 8-16,5-13-8 0,-5 0 5 15,-3-1-4-15,-3 13 3 0,5-18-3 0,-2 3 0 0,-1-4 1 16,4-2 2-16,-1 0-2 0,-2-3-3 0,4-9 3 16,-1 1 4-16,4-5 8 0,1-3 8 0,-4-1-2 15,3-3 4-15,0-2-11 0,-3-4 1 0,0-6-3 16,-1 0 1-16,4-4 1 0,0 1-4 0,1-3 3 16,3-1 8-16,2-2 7 0,0 2-11 15,3 0-1-15,1-2-12 0,1 3-1 0,3 2-8 16,1-2 0-16,1 3 0 0,6-1 0 0,1 1 0 0,0 1 0 15,2 2 0-15,1 1 0 0,2 2 0 0,3 1 0 16,0 3 0-16,7 3 0 0,-7 1 0 0,7 1 0 16,-9 5 0-16,8 2 0 0,-3 2 0 0,-5-1 0 15,4 6 0-15,-6-2 0 0,2-1 0 16,-6 3 0-16,1 0 0 0,-5 2 0 0,4 0 0 16,-4-1 0-16,-3-1 0 0,2 2 0 0,-1-7 0 0,-2-2 0 15,-1 0 0-15,-2-2 0 0,-1-2 0 0,1 1 0 16,0-2 0-16,-2-3 0 0,0 0 0 15,0 0 0-15,0 0 0 0,15-16 0 0,-10 6 0 16,3-1 0-16,-3 0 0 0,4-2 0 0,0 2 0 16,-3 1 0-16,2 0 0 0,1 0 0 0,-3 2 0 0,3 0 0 15,-1 3 0-15,-3-1 0 0,1 2 0 0,2 1 0 16,0 3 0-16,-8 0 0 0,15 3 0 0,-6 0 0 16,0 2 0-16,-1 0 0 0,0 1 0 0,-1 1 0 15,-1 0 0-15,1 2 0 0,2-2 0 16,-4 2 0-16,-1-5 0 0,-1 1 0 0,1 0 0 15,0 0 0-15,-1-3 0 0,-1 2 0 0,-2-4 0 0,7 4 0 16,-7-4 0-16,0 0 0 0,0 0 0 0,9-11 0 16,-6 3 0-16,1 2 0 0,3-3 0 15,0 0 0-15,-3 0 0 0,1 0 0 0,2 0 0 0,-1 2 0 16,2-3 0-16,-2 3 0 0,0 1 0 16,1 1 0-16,-2 0 0 0,0 2 0 0,1 0 0 15,1 1 0-15,-1 2 0 0,1 0 0 0,0 0 0 0,1 2 0 16,-3 2 0-16,3-1 0 0,-3 1 0 0,2 1 0 15,1 1 0-15,-1-2 0 0,-1 5 0 16,-2-4 0-16,3-3 0 0,-1 3 0 0,-1 1 0 16,0-1 0-16,0-3 0 0,3 0 0 0,-2 0 0 15,0 0 0-15,-6-2-20 0,18 2-7 0,-9-2 6 0,2-2-1 16,1 2-7-16,-3-4 15 0,4 2-5 0,1 0 7 16,3-2-1-16,-6-3 4 0,2 3 0 0,6-3-1 15,-6-4 6-15,1 2-5 0,0-1 4 16,1-2 2-16,-2-1-2 0,0-2-4 0,4 1 13 15,-6-2-7-15,4-9-9 0,-2 3 7 0,2-6-1 16,-6 0 4-16,-1 2-13 0,1-4 18 0,-1-4-5 0,-2 3 4 16,1 0 18-16,-1 2-8 0,-1-1 15 0,-1 6-4 15,-3 6 10-15,3 5 3 0,-3 1 6 16,2 4 1-16,-2-1-10 0,-1 6-26 0,0-2-7 16,0 5 0-16,0 0 0 0,5 10 0 0,-3 4 0 15,-1 4 0-15,-1 12 0 0,2 2 0 0,2 2 0 16,-1 17 0-16,-1-1 0 0,2 1 0 0,1 1 0 0,-4 1 0 15,1-2 0-15,3 5 0 0,-1-2 0 0,-2-4 0 16,-2 1 0-16,0-2 0 0,0-16 0 16,3 1 0-16,-3-4 0 0,0-1 0 0,-3-10-69 15,3-3-147-15,-1-1-57 0,1-8-11 0,-1-3-57 16,-2-2-63-16,3-2-49 0,0 0-35 0,-11-11-28 16,4 1-343-16,-3-7-928 0,1-7 411 0</inkml:trace>
  <inkml:trace contextRef="#ctx0" brushRef="#br0" timeOffset="85232.74">10819 2762 137 0,'0'-30'297'0,"-1"2"22"0,2 2 29 0,-1-1 21 16,3 2 2-16,-2 6 3 0,4-7 4 0,0 1-13 15,0 1-12-15,6 1-17 0,0 0-18 0,-3 6-18 16,8-3-16-16,1-2-24 0,-3 8-27 0,4 2-13 16,-2-1-19-16,2 2-22 0,0 2-19 0,0 3-19 15,0 1-20-15,-1 3-16 0,-2 3-3 0,-5 4-10 16,11 2-7-16,-6 3-17 0,5 8 2 0,-9-1-9 15,3 7-1-15,-5 1-9 0,-5 0-4 0,-3 0-2 16,-2 2-5-16,-2 4-7 0,-6-3 2 0,-1-2-8 16,-4-1-3-16,-2 1 0 0,-3-3 0 0,0-1-10 15,-3-4-14-15,3 0-25 0,-4-3-20 0,5-4-26 16,-1-1-40-16,-3-4-49 0,4-4-49 0,1 0-79 16,0-5-88-16,4-3-94 0,-2-2-416 0,2-3-961 15,4-5 425-15</inkml:trace>
  <inkml:trace contextRef="#ctx0" brushRef="#br0" timeOffset="86165.88">11191 2271 27 0,'1'-7'364'0,"3"-2"-9"0,-4-1-3 0,3 1-13 0,-1-2-11 15,-1 0-10-15,2 0-14 0,-3 0-8 16,-1-3-14-16,-2 2-20 0,-1-2-2 0,-2-1-20 0,-2-1-6 16,-3 2-14-16,-3 0-6 0,-3-5-4 0,-2 0-4 15,-3 1-8-15,8 4-11 0,-11-4-11 0,-1 1-16 16,-2 2-12-16,-3 3-8 0,1-3-2 0,-4 4-9 16,1 0-8-16,0 1-10 0,-3 1 3 0,0-1-10 15,-13 0-10-15,10 6-6 0,1-2-5 0,-15 2-13 16,15-1-5-16,-17 2-3 0,4 0-2 0,13 3-12 15,-2-1-12-15,-14 0 6 0,16 2-6 0,-2 0-4 16,2 2 1-16,1 0-7 0,-14 2 2 0,13-4 0 16,0 5-12-16,0 0 5 0,2 0-8 0,2 0-4 15,-1 3 6-15,2-2-4 0,1 1 0 0,2 3-7 16,-1 0 3-16,0-1 0 0,3 2 0 0,-3 2-6 16,3-1 10-16,1 2-11 0,-1 2 4 0,1-3 0 15,1 2-5-15,0 1 1 0,-1 2 7 0,-1 2-5 16,0 0-1-16,1 4-7 0,3-3 0 0,-3 5 10 15,0-2 0-15,3 1-5 0,1 2 3 0,-8 9 1 16,9-10 0-16,1 2-2 0,3 0 3 0,1 3 3 16,2-2-2-16,3 2-1 0,3 2-5 0,7 1 7 15,-2-3-1-15,4 3 0 0,3-1 3 0,0 0-5 16,5 2 3-16,6 10 11 0,7-4 0 0,-1 1-3 16,1 3 18-16,4-4 3 0,2 1 0 0,-3-2-2 15,8 0 6-15,-1-3-4 0,2 2 9 16,3-3 9-16,1 3 1 0,5-4-3 0,-1 1-2 15,-3-6-7-15,6 1-2 0,-2-3-13 0,5-1-27 0,-2-3 0 16,-3-1 0-16,4-4 0 0,3-1 0 0,-2 2 0 16,4-6 0-16,-2 2 0 0,-10-7 0 15,10 3 0-15,-12-6 0 0,4 0 0 0,11-2 0 16,-1-1 0-16,-11-4 0 0,11-3 0 0,-12 2 0 16,10-4 0-16,-12 0 0 0,14-5 0 0,-12 2 0 15,8-5 0-15,-7 3 0 0,-3 0 0 0,15-8 0 16,-4 1 0-16,-13 7 0 0,15-6 0 0,-1-3 0 0,-14 3 0 15,14-5 0-15,-13 6 0 0,10-7 0 16,-13 6 0-16,14-6 0 0,-15 3 0 0,0 0 0 16,1 1 0-16,-1-3 0 0,-4 6 0 0,3-10 0 15,-3 5 0-15,-2 1 0 0,1-5 0 0,-3 0 0 16,-1-2 0-16,-3 4 0 0,-2-2 0 0,-1 0 0 16,-4 0 0-16,1-2 0 0,-5-2 0 0,1 3 0 0,-5-2 0 15,5 1 0-15,-9-3 0 0,2 0 0 16,-3 1 0-16,-4 0 0 0,-1-4 0 0,-2 0 0 15,0 1 0-15,-4 2 0 0,-3-2 0 0,-1 0 0 16,-2-3 0-16,-5 4 0 0,0 1 0 0,-2 0 0 16,-8-6 0-16,-4 0 0 0,9 8 0 0,-10-10 0 15,-1 4 0-15,10 10 0 0,-12-10 0 0,3 2 0 16,9 7 0-16,-12-6 0 0,11 7 0 0,-2 0 0 0,-12-5 0 16,3 0 0-16,7 10 0 0,-2 1 0 15,2 1 0-15,-1 2 0 0,2 3 0 0,0 0 0 16,-1 2 0-16,3 2 0 0,-3 2 0 0,4 0-126 15,6 6-458-15,2-2-96 0,3-3-454 0,-1 3-1228 16,6 1 544-16</inkml:trace>
  <inkml:trace contextRef="#ctx0" brushRef="#br0" timeOffset="86332.75">11887 2167 5656 0,'3'9'13'0,"-6"-7"-178"16,1 1 2-16,2-3 54 0,-10 3-2 0,2-2-45 15,0-1-82-15,-2 2-94 0,-4 0-401 0,6-2-794 16,1 2 352-16</inkml:trace>
  <inkml:trace contextRef="#ctx0" brushRef="#br0" timeOffset="97482.87">8709 11179 84 0,'-6'0'419'0,"-3"-1"21"15,1 1 19-15,8 0 5 0,-9-3-13 0,9 3-25 16,-10-1-29-16,10 1-30 0,-4 4-16 0,4-4-6 16,-1 2-8-16,1-2-8 0,0 0-9 0,10 3 0 15,-5 0-29-15,4-3-9 0,1 1-13 0,3 2-9 16,4-1-11-16,2-2-20 0,4 2-12 0,6-2-16 15,-1 0-14-15,4 3-14 0,4-3-10 0,15-3-12 16,0-1-141-16,8 4-10 0,5-1 0 0,28-3 0 16,-1 4 0-16,0-3 0 0,-2 3 0 0,8-2 0 15,-4 1 0-15,-2-3 0 0,0 2 0 0,2 2 0 16,0-2 0-16,-2-2 0 0,-28 4 0 0,29-4 0 16,-31 1 0-16,3 1 0 0,-5-2 0 0,-2 1 0 15,-3-2 0-15,-14 3 0 0,-2-4 0 0,-6 4 0 16,3-1 0-16,-6 0 0 0,-1 0 0 0,0-1 0 0,-9 2 0 15,1 0 0-15,-8 0 0 0,1-1 0 0,1 2 0 16,-4 0 0-16,-2-1 0 0,0 1 0 16,1 1 0-16,-3-1 0 0,0 0 0 0,-6 1 0 0,11 0 0 15,-11 0 0-15,10-2 0 0,-10 2 0 0,6 2 0 16,-2-1 0-16,-4-1 0 0,0 0-431 0,0 0-92 16,0 0-92-16,-10 6-489 0,0-3-1196 0,-2 0 529 15</inkml:trace>
  <inkml:trace contextRef="#ctx0" brushRef="#br0" timeOffset="97849.63">9222 11280 419 0,'-12'1'457'16,"6"-1"19"-16,0 1 10 0,-1-1-10 0,7 0-19 15,-5 1-22-15,5-1-9 0,0 0-13 0,0 0-10 16,23 2-3-16,-3-2-22 0,8 0-10 0,4 0-28 16,4 2-7-16,19-3-16 0,-1 3-20 0,7-2-18 0,6 1-21 15,0 0-18-15,25-2-23 0,1 2-20 0,-2-2-78 16,-27 1-119-16,28 1 0 0,-31-1 0 15,2-2 0-15,5 3 0 0,-5-3 0 0,-1 0 0 0,-7-1 0 16,-4 6 0-16,-13-6 0 0,-2 3 0 0,-4-1 0 16,-5 0 0-16,-6 0 0 0,-4 1 0 15,-4-2 0-15,-1 1 0 0,-5 1 0 0,0 0 0 0,-2 1 0 16,-5-1 0-16,4 3 0 0,-4-3-392 0,0 0-217 16,-16 9-590-16,6-3-1298 0,-6 3 574 0</inkml:trace>
  <inkml:trace contextRef="#ctx0" brushRef="#br0" timeOffset="98666.63">8079 12269 275 0,'0'0'417'0,"-11"0"12"0,5 1 14 16,0-1 0-16,-2-1 0 0,8 1-13 0,0 0-13 16,-10-1 18-16,10 1-14 0,-5-2-7 0,5 2-9 0,0 0-11 15,0 0-16-15,0 0-5 0,36 4-21 16,-15-4-21-16,10 1-16 0,4-4-18 0,17 0-17 15,-15 6-21-15,14-3-23 0,6 3-232 0,0-4-4 0,2 2 0 16,2 1 0-16,3-2 0 0,0-1 0 0,3 5 0 16,-2 0 0-16,1-3 0 0,-2 0 0 15,0 3 0-15,-3-4 0 0,-1 2 0 0,-2-1 0 0,-7-2 0 16,0 0 0-16,-15 1 0 0,-3-1 0 0,0 1 0 16,-2-3 0-16,-9 3 0 0,-1-3 0 0,-4 0 0 15,-7 2 0-15,0 0 0 0,-2-3 0 0,-3 4 0 16,-1-2 0-16,-4 2 0 0,4-3 0 0,-4 3 0 15,0 0 0-15,-26 3 0 0,8-3-299 0,-10 4-199 16,-5 1-56-16,2-1-56 0,-4 3-429 0,-5-2-1125 16,-18 4 498-16</inkml:trace>
  <inkml:trace contextRef="#ctx0" brushRef="#br0" timeOffset="98932.9">8336 12474 186 0,'-38'1'425'16,"3"0"6"-16,7 1 11 0,9-2 25 0,-2 1 23 15,11-1 14-15,-3 0 11 0,7-1-17 0,2-1-23 16,4 2-23-16,0 0-16 0,13-5-28 0,6 0-33 0,13-3-26 16,6 4-33-16,19-3-21 0,3 1-25 15,5 5-27-15,26-2-22 0,-25-1-22 0,25 2-20 16,-26 1-164-16,1 0-15 0,29 2 0 0,-33-1 0 0,2-3 0 16,2 2 0-16,-5 1 0 0,-2-3 0 0,-8 2 0 15,-9 0 0-15,-5-1 0 0,-1 2 0 0,-7-3 0 16,-1-1 0-16,-8 3 0 0,-8 0 0 0,0-2 0 15,-2-1 0-15,-6 3 0 0,-3-3 0 0,-1 4 0 16,0 0 0-16,-18-4-3 0,-1 5-521 0,-18 2-121 16,-15 2-526-16,12 0-1266 0,-19 5 560 0</inkml:trace>
  <inkml:trace contextRef="#ctx0" brushRef="#br0" timeOffset="99866.47">2736 13111 184 0,'-8'-2'435'16,"2"-2"-12"-16,-1 1 5 0,3-1-17 0,1 3-27 16,3 1-34-16,-7-3-31 0,7 3-10 0,-2 7-11 15,2-3-12-15,-2 3-11 0,4 4-16 0,0-1-18 16,3 3-24-16,4 2-12 0,3-2-9 0,-1-1-5 15,3 1-12-15,8 3-10 0,2-3-9 0,-3-5-4 16,3 1-9-16,6-3-9 0,0-2-6 0,2 1-11 16,1-7 0-16,-1-1-3 0,4 0-8 0,-3-3-5 15,0 0-3-15,-1 0-15 0,-1-2 0 0,-3-3-8 16,3 0-3-16,-3-1-5 0,-2 0-10 0,-2 1-5 16,-5 0-1-16,-2 4-12 0,-2 0-4 0,-1 3-7 15,-4-3-3-15,-1 3-2 0,-4 2-4 0,3-2-3 16,-3 3-6-16,1 1 2 0,1 0-4 0,-2 3 4 15,3-1 5-15,-2 0-10 0,-1 2-1 0,4 2 0 16,-1 0 4-16,2 0-4 0,2 0-2 0,4 1 6 16,-1 1-10-16,2-2 13 0,1-1 1 0,1-1 1 15,-1 0 4-15,5-3-23 0,0 1 0 0,5-3 0 16,3 0 0-16,-11-2 0 0,8-5 0 0,-1 2 0 16,-4 2 0-16,4-4 0 0,-8 1 0 0,3-1 0 15,6 0 0-15,-9 0 0 0,1 1 0 0,6-4 0 16,-7 7 0-16,2 1 0 0,-2-2 0 0,0 1 0 15,-3 3 0-15,-4 0 0 0,6 1 0 0,-4 0 0 16,2 1 0-16,-5 0 0 0,7 1 0 0,0 0 0 16,0 1 0-16,0 0 0 0,-2-2 0 0,5 0 0 15,-1 0 0-15,-2 0 0 0,0-2 0 0,2 4 0 0,0-3 0 16,-8 0 0-16,8-4 0 0,-3 5 0 16,-5-2 0-16,1-1 0 0,-4-3-360 0,2 4-387 15,1-5-434-15,-1 2-1280 0,-1-3 567 0</inkml:trace>
  <inkml:trace contextRef="#ctx0" brushRef="#br0" timeOffset="102382.7">16631 1795 71 0,'-7'-1'64'0,"7"1"-7"0,-10-5 1 15,5 4-12-15,-2 0 1 0,7 1-8 16,-13 1-6-16,4 0-6 0,-1-1 3 0,0 4-4 16,-2-3-3-16,2 1-12 0,-1 3-9 0,-3-4 9 15,2 2-3-15,-2 2 2 0,0 1-10 0,0-2 4 16,1 2 0-16,2-1-4 0,-1 2 0 0,-2 2 1 16,1-3 1-16,4 3-2 0,0-1 5 0,-2 4 9 0,3-3-9 15,1 1-4-15,0 1-2 0,-2 1 6 0,4 2 2 16,1-1-4-16,0-3-5 0,1 1 2 15,1 2 2-15,0-1-5 0,0-1 7 0,1 1-8 16,1 1 6-16,1-1-3 0,-1 0 1 0,2 0 4 16,-1 0-4-16,2 0 1 0,0 4 0 0,-1-4 1 15,3 5 1-15,-3-7-14 0,2 2 15 0,1-1-4 16,-1 1 4-16,1-2 2 0,-1-1-8 0,1 1 2 16,0-2-7-16,4 1 7 0,0-2-20 0,-2-2 4 15,2 3-11-15,1-4-8 0,0 0-52 0,-1 3-94 16,1-2 43-16</inkml:trace>
  <inkml:trace contextRef="#ctx0" brushRef="#br0" timeOffset="103799.55">16320 1887 33 0,'0'0'86'0,"0"6"-4"0,0-3-11 0,0-3 0 15,0 5 14-15,0-5 11 0,0 4 9 0,0-4 12 16,0 0 5-16,0 4 6 0,0-4 2 0,0 0-12 16,0 0-8-16,-3 3-16 0,3-3-2 15,0 0-16-15,0 0-5 0,0 0-11 0,0 0-5 0,0 0-20 16,0 0-14-16,0 0-21 0,0 0-16 0,0 0-25 15,0 0-23-15,0 0-39 0,-13-7-36 0,13 7-111 16,-3-3-269-16,3 3 119 0</inkml:trace>
  <inkml:trace contextRef="#ctx0" brushRef="#br0" timeOffset="106066.39">17959 6452 155 0,'-10'-3'156'16,"-3"0"-6"-16,0-1-7 0,3 2-13 0,-9-2-6 16,1 6-8-16,0 1-15 0,-2 1-3 0,1 0-11 15,-7 6-9-15,3-3-4 0,-1 5-12 0,-3 4-10 16,6-1 3-16,-3 2-8 0,0 3 3 0,2 2-2 15,2 1-12-15,-2 1-6 0,3-1-1 0,2 2 0 16,1 1-8-16,4 1-3 0,-1-2 2 0,3 1-4 16,1 3-1-16,0 0 0 0,3-1-2 0,2 1-5 15,4-10-2-15,0 6-12 0,1 1 7 0,2-7-2 16,1 0 0-16,5 5 4 0,-3-5-7 0,3-2 5 16,-1-1-5-16,4 0-4 0,1-2 0 0,5 0-3 15,-1-3-2-15,-2 0 6 0,5 0-3 0,4 1 4 16,-4-4-8-16,7-1 9 0,2 0-4 0,-10-3 0 15,3-1-1-15,6-3 8 0,2 1-1 0,-2 2 4 16,-7-5 0-16,0 0-6 0,3-1 7 0,-5-1-2 16,9-3 5-16,-10 2 0 0,4-1 0 0,0 0-5 15,-4-4 5-15,6-2-1 0,-5 2 8 0,-3-2-14 16,0-2 7-16,-2 0 1 0,-2-1-5 0,-1-3 3 0,0-6-6 16,-1-3 1-16,-7 1 1 0,3-2 5 0,-4-1 0 15,-4-2 3-15,0-3 0 0,-3 4 3 0,-4-1 6 16,-1 3 7-16,-3-2-5 0,-1 2 3 15,-4 1 1-15,0 5-5 0,-3 2-5 0,-1 3-5 0,-1 3-17 16,-1 3-20-16,-3 2-40 0,6 4-41 0,-6 1-71 16,6 3-101-16,0 2-304 0,3 0 136 0</inkml:trace>
  <inkml:trace contextRef="#ctx0" brushRef="#br0" timeOffset="106749.43">18474 6754 197 0,'-1'-5'309'16,"0"1"0"-16,2-3-11 0,0 1-7 0,1-1-1 15,0 2-5-15,2 0 2 0,0-3-2 0,1 3 5 0,1 0-20 16,-1-2-11-16,3 2-8 0,-1 0-11 16,3 1-10-16,-5 2-11 0,1-1-13 0,3 1-13 0,1 0-14 15,-5 0-8-15,-5 2-14 0,15 3-10 0,-9-1-3 16,2 2-9-16,-2 0-7 0,-1 5 0 0,3-1-6 16,-3 2-1-16,0 1-8 0,-4 7-5 0,3-6-6 15,-3 5-11-15,3-1-4 0,0 2-3 0,0 0-5 16,-3-1-8-16,7 1-1 0,1-3-13 0,-3 0 0 15,3 0-4-15,0-3-6 0,-3 1-6 0,6-2-4 16,-2-3-2-16,3-2 6 0,-1-1-12 0,7-2-1 16,-6 0-9-16,4-2-1 0,0-5 2 0,2 1 2 15,-6-2-8-15,2-2 17 0,3-4-12 0,-5-1 6 16,-2-2-1-16,2-3-2 0,-3-1 0 0,-2 0-2 16,0 0 0-16,-2-8 2 0,-1 3-2 0,-3 2 10 15,-2-5-7-15,-2 7 4 0,0-1-13 0,-1 4 22 16,-2 0-9-16,-3 2 11 0,3 3-10 0,-1 2-3 15,-2 4-13-15,2 1-2 0,-3 1 9 0,0 2-6 16,0 3-3-16,-1 4-6 0,1 1 6 0,1-2-8 16,3 5-10-16,-4 1 13 0,7 6 7 0,0-5-5 15,2 4-2-15,4-1 6 0,0-1-7 0,2 1-4 16,3-2-20-16,0-1-17 0,5 0-27 0,-1-5-30 0,2 2-38 16,1-1-45-16,0-3-51 0,1-2-68 0,-3-1-66 15,-3 0-92-15,1-2-118 0,1-2-365 0,-2-1-1013 16,-2 2 448-16</inkml:trace>
  <inkml:trace contextRef="#ctx0" brushRef="#br0" timeOffset="107316.53">19180 6953 337 0,'-4'1'524'0,"4"-1"3"0,-8 6-1 0,6-4-1 16,-1 1-16-16,3 2-23 0,-1 2-18 0,2 2-27 15,3 1-16-15,-3-1-33 0,4 2-27 0,-1 6-33 16,-1-2-23-16,2 0-16 0,-3 1-26 0,2 1-22 16,-2 0-25-16,-1 2-19 0,0-2-16 0,0-1-24 15,-2 0-15-15,0-4-17 0,0 4-12 0,-1-4-56 16,1 2-61-16,0-3 0 0,-2-1 0 0,2-4 0 16,0 4 0-16,1-4 0 0,-2-1 0 0,2-1 0 15,0 0 0-15,0-4 0 0,0 6 0 0,0-6 0 0,0 0 0 16,0 0 0-16,0 0 0 0,14-10-38 15,-7 4-74-15,0-1 4 0,1-3 8 0,4-2 10 16,2-2 4-16,1-5 7 0,3-4 12 0,0 0 8 16,-3 4 3-16,2-4 10 0,-4 2 7 0,-3 5 21 15,1-1 14-15,-2 3 22 0,0-1 14 0,-4 3 19 16,2 1 17-16,-2 2 17 0,-1 3 11 0,-2-1 17 16,-1 0-9-16,-1 1 8 0,2 2-23 0,-2 4-6 0,0 0-32 15,-7-1-51-15,7 1 0 0,-12 4 0 0,4 2 0 16,0-1 0-16,-1 2 0 0,0 2 0 0,0-1 0 15,-1 1 0-15,0 3 0 0,2-4 0 0,-1 2 0 16,0-2 0-16,3 0 0 0,1-1 0 0,1-1 0 16,0-2 0-16,0 1 0 0,4 0 0 0,-1-1 0 15,1-1 0-15,0-3 0 0,1 5 0 0,3-3 0 16,0 2 0-16,1-1 0 0,4-1 0 0,0 1 0 16,1 0 0-16,2-1 0 0,-2 1 0 0,0 0 0 15,3 1 0-15,0-2 0 0,-2 1 0 0,2 0 0 16,-1 1 0-16,0 0 0 0,4-1 0 0,-2 1-14 15,-2-2-136-15,-2 1-36 0,-2 0-45 0,1 0-58 16,-1-2-61-16,0 1-72 0,-1-1-76 0,1 0-101 16,-3-1-310-16,4 0-985 0,-1 2 436 0</inkml:trace>
  <inkml:trace contextRef="#ctx0" brushRef="#br0" timeOffset="107449.61">19760 7251 337 0,'4'4'454'0,"-3"-2"16"0,3 2 23 15,-3-2 8-15,0 2 0 0,-1-4-19 0,2 3-41 0,-2-3-37 16,1 5-35-16,-1-5-46 0,5 2-55 16,-5-2-97-16,3 3-119 0,-3-3-172 0,6 1-203 15,-6-1-482-15,6 0-870 0,-6 0 385 0</inkml:trace>
  <inkml:trace contextRef="#ctx0" brushRef="#br0" timeOffset="108866.37">6451 13792 447 0,'-6'-6'519'0,"3"0"10"0,-3-5-6 0,0 4-19 16,5-1-26-16,-3 0-35 0,2-2-29 0,2 4-31 16,2-3-39-16,2 0-15 0,5 1-24 0,-2 0-17 15,4 2-27-15,-1-1-17 0,2 3-20 0,-1 1-16 16,2 2-17-16,1-1-23 0,-1 2-13 0,-2 3-23 16,2 1-2-16,1 5-17 0,-2-1-19 0,-2 4 0 15,-1 2-20-15,-4 6-7 0,0 4-5 0,-1 2-1 16,-4 1-7-16,-1-1-8 0,-1-1-5 0,-3 3 2 15,8-5-4-15,-6 3-7 0,3-6-2 0,4-3-6 0,-3-1-7 16,2-1 4-16,1-2 3 0,1-3-2 16,1-2-10-16,2-5-10 0,3 1-2 0,1-3 0 15,-1-4 0-15,6 0 0 0,1-7 0 0,-1 1 0 0,-2-6 0 16,-1 1 0-16,5-5 0 0,-7 5 0 0,2-12 0 16,-3 0 0-16,1-3 0 0,-2 0 0 0,-4 0 0 15,-1 1 0-15,-2-4 0 0,0 2 0 16,-6 4 0-16,2 2 0 0,-2 4 0 0,1 5 0 0,-2 3 0 15,-1 2 0-15,1 2 0 0,-3 1 0 0,1 6 0 16,0 2 0-16,6-1 0 0,-14 8 0 0,5-1 0 16,3 4 0-16,3 5 0 0,0-4 0 0,2 0 0 15,1 6 0-15,4 1 0 0,2-2 0 0,6 7 0 16,-2-8 0-16,6 4 0 0,0-6 0 0,5 3 0 16,-4-4 0-16,-3-2-133 0,4 0-255 0,1-3-98 15,-3 1-119-15,3-1-492 0,-4 0-1188 0,3-4 526 16</inkml:trace>
  <inkml:trace contextRef="#ctx0" brushRef="#br0" timeOffset="109382.68">7119 14029 456 0,'-6'2'487'16,"-2"1"26"-16,-2 1 20 0,5 1-2 0,-2 1-27 15,1 0-28-15,2 5-22 0,-2-2-21 0,6 3-25 16,-1 2-27-16,1 4-33 0,1 0-33 0,3 1-33 15,-2-1-26-15,-2 0-22 0,4 1-25 0,-3 0-27 16,3-1-15-16,-3-2-17 0,2-1-16 0,-3-1-24 16,0-2-28-16,1-2-13 0,1 0-25 0,-2-3-19 15,1 0-13-15,0-3-4 0,1 1-12 0,-4-1-1 0,2-1-5 16,0-3-2-16,4 3-6 0,-4-3 7 16,0 0 0-16,11-10-4 0,-3 3 0 0,1-4-2 15,0-4 7-15,1 0-4 0,3-2 7 0,6-5-2 0,-6 0-3 16,-2 5 9-16,0 0 12 0,-1 0 18 0,0 1 7 15,-2 2 24-15,0 1 19 0,-3 4 14 16,1 0 14-16,-2 2 1 0,-2 1-52 0,1 2-54 0,-2-1 0 16,2 3 0-16,-3 2 0 0,1-3 0 0,-1 3 0 15,0 0 0-15,0 0 0 0,0 0 0 0,-6 12 0 16,0-5 0-16,4-1 0 0,-6 2 0 0,5 2 0 16,-3-2 0-16,1 0 0 0,0 1 0 0,-1-1 0 15,1 0 0-15,-2 1 0 0,3-1 0 0,1-2 0 16,-1 2 0-16,1-5 0 0,1 2 0 0,-1 1 0 15,-1-1 0-15,4-3 0 0,0 2 0 0,2 0 0 16,0 0 0-16,2 0 0 0,1-1 0 0,1 1 0 16,3-1 0-16,3 1 0 0,-1 1 0 0,1-1 0 15,2-1 0-15,0 2 0 0,0-1 0 0,4-1 0 16,0 2 0-16,-3-2 0 0,6 1 0 0,-11 0 0 16,8-1 0-16,0 1 0 0,-6-2 0 0,1 2 0 15,0 0-237-15,-3-3-76 0,2 1-82 0,-3 2-96 16,1-2-101-16,0 2-436 0,-4-1-1113 0,2-1 493 15</inkml:trace>
  <inkml:trace contextRef="#ctx0" brushRef="#br0" timeOffset="109532.93">7868 14329 61 0,'5'-3'482'0,"-1"2"11"15,0-2 10-15,-3 0-15 0,-1 3-36 0,8-4-48 16,-7 2-49-16,-1 2-73 0,4-4-88 0,-4 4-114 15,9-2-127-15,-9 2-156 0,4-1-388 0,-4 1-640 16,0 0 283-16</inkml:trace>
  <inkml:trace contextRef="#ctx0" brushRef="#br0" timeOffset="111198.57">7201 16525 134 0,'0'0'403'0,"0"0"-6"0,9-7-8 0,-9 7-9 0,0 0-20 16,0 0-7-16,5 8-16 0,-1-3-12 0,1 1-24 16,1 3-13-16,3 0-8 0,0 5-17 15,4-3-8-15,3 2-17 0,3-4-11 0,1 3-16 16,7-2-11-16,5 0-11 0,5-6-9 0,0 2-15 0,-1-3-9 15,2-3-7-15,16-2-7 0,-3-3-11 16,-14 1-8-16,1-2-3 0,13-5-4 0,-15 1-10 16,0 2-5-16,-3-5-10 0,-2 1-4 0,-2-2-6 15,-1 1-6-15,-1 0-2 0,0 0-10 0,-10 2-1 16,2 3-12-16,-5-1-1 0,4 1-4 0,-7 3-7 16,2 0-3-16,-3 2 2 0,1 2-6 0,3-1-5 0,-3 4-3 15,-1 2-11-15,1 0 3 0,0 2 4 16,7 2 6-16,-4 1-6 0,1-1-3 0,2 0-8 15,2 2-2-15,3 0 8 0,-5-2 2 0,12 3-6 16,-2-4-3-16,0 0-5 0,2 0 9 0,-1-1-6 16,0-4 0-16,1-1 6 0,1-1-3 0,1-5-5 15,-1 1-5-15,-2-2-8 0,-1 0 11 0,4-3 2 16,-2-1 2-16,1-1 9 0,-2-2-12 0,4 0 17 16,-3-1 8-16,-1-1 6 0,-2 2-31 0,-2 1-2 0,-7 2 0 15,1 1 0-15,-3 1 0 0,2 3 0 16,-5 0 0-16,6 0 0 0,-7 2 0 0,1 2 0 15,-3 1 0-15,2 1 0 0,1 4 0 0,-2-2 0 16,2 3 0-16,-1 0 0 0,6 4 0 0,0-1 0 16,-2 2 0-16,4-3 0 0,0 4 0 0,-1-2 0 15,8 2 0-15,-1-2 0 0,3-2 0 0,-1-2 0 16,1-2 0-16,1-2 0 0,4-2 0 0,-4-1 0 16,3-2 0-16,-4-2 0 0,8-2 0 0,-3-1 0 0,0-2 0 15,1-3 0-15,-1 1 0 0,0-2 0 16,-1-1 0-16,0 1 0 0,0 1 0 0,-3 1 0 15,-2 2 0-15,-1 2 0 0,-7 4 0 0,1 1 0 16,-4 1 0-16,-3 4 0 0,4 1 0 0,-4 1 0 16,5 3 0-16,-5 2 0 0,1 4 0 0,0-3 0 15,4 9 0-15,-2-8 0 0,6 6 0 0,-6-5 0 0,-1 2 0 16,8 2 0-16,1-4 0 0,7 0 0 16,-3-1 0-16,7-3 0 0,-1-1 0 0,4-4 0 15,12-1 0-15,-13-1 0 0,4-1 0 0,0-2 0 16,10-4 0-16,-10 1 0 0,9-4 0 0,-13 4 0 15,-3-5 0-15,0-1 0 0,0 0 0 0,-3-2 0 16,-2 3 0-16,-2-1 0 0,-9 3 0 0,-4 1 0 16,-6 4 0-16,-7-2 0 0,-1 5-147 0,0 0-494 15,-34 6-594-15,0 1-1335 0,-14 8 590 0</inkml:trace>
  <inkml:trace contextRef="#ctx0" brushRef="#br0" timeOffset="112165.76">3441 17397 318 0,'-4'-6'382'0,"7"0"-3"0,-2 0-3 0,0 1-13 16,3-1-10-16,0-1-27 0,1 4-19 0,3-3-3 15,-2 3-12-15,2-1-13 0,-4 1-16 0,1 2-10 16,-5 1-14-16,10 1-2 0,-2 2-7 0,-2 2-17 16,1 1-9-16,3 1-25 0,-1 2-9 0,1-1-17 15,0-1-12-15,8 4-12 0,1 0-12 0,-1-4-18 16,9 3 0-16,-3-2-11 0,7-2-7 0,0-2-13 15,-1-3-10-15,-2-1-1 0,3-1-7 0,1 1-4 16,1-7 9-16,-2-1-19 0,2 2 2 0,-3-4-6 16,-1 3-4-16,-2-5-3 0,-2 3-3 0,-4 1 0 15,-5 0-1-15,1 0 4 0,-4 1 1 0,-4 1 2 16,0 0-1-16,1 2 7 0,-5 0-11 0,1 2 0 16,2 1-3-16,-8 1 7 0,17 3 29 0,-7 2-22 15,-1 3 0-15,6 1 2 0,1 3-4 16,0 0-2-16,2 0-3 0,5 5 2 0,4-2-8 0,0-1 1 15,-3-4-5-15,8-1 3 0,-1-1-6 0,-2-4 3 16,0 2-11-16,3-7 28 0,-1-1-9 0,1-3 6 16,-4 1 16-16,1-5-1 0,-3-1-1 15,-2 0-4-15,3-3 11 0,-8 2-3 0,-2-1-1 16,10-1-35-16,-3-3-13 0,-7 4 0 0,-2 0 0 16,7-3 0-16,-7 2 0 0,2 5 0 0,-2 0 0 15,-4 1 0-15,2 3 0 0,4 2 0 0,-4-1 0 16,3 3 0-16,5 5 0 0,0-3 0 0,1 2 0 15,5 1 0-15,0-2 0 0,1 1 0 0,-5 0-106 16,8-3-329-16,-3 6-211 0</inkml:trace>
  <inkml:trace contextRef="#ctx0" brushRef="#br0" timeOffset="132432.76">20040 3465 76 0,'0'0'78'16,"0"0"-20"-16,0 0 6 0,-1-6-15 0,1 6 1 15,0 0-6-15,-2-3-9 0,2 3-11 0,0 0-7 16,0-5-6-16,0 5-11 0,3-5-9 0,-3 5-10 16,0-5-23-16,0 5-31 0,1-4-79 0,0 1 35 15</inkml:trace>
  <inkml:trace contextRef="#ctx0" brushRef="#br0" timeOffset="132582.41">20219 3441 26 0,'11'5'26'0,"7"1"3"0,1 2-6 0,2-1 0 0,4 4-11 15,2 3-8-15,0-5-13 0,0 2-14 0,1 4-24 16,-1 0 11-16</inkml:trace>
  <inkml:trace contextRef="#ctx0" brushRef="#br0" timeOffset="133082.41">21294 4392 57 0,'5'5'99'16,"-2"2"-5"-16,0-1-7 0,0 0-6 16,0 1-1-16,1-1-11 0,0 4-10 0,0-2 2 15,2 1-8-15,-1-1-14 0,2-1 2 0,-3 4-6 0,1-1-3 16,1 0 4-16,1 1-3 0,-2-3 6 0,1 2-24 15,-1 0 12-15,2 1 20 0,0-1-21 0,-2 1-2 16,1 0-1-16,-1 0-2 0,1-1 4 16,2 0-5-16,-1 0-2 0,-2 0 0 0,2-1-7 15,-2 0 5-15,4 2 0 0,-4-4-9 0,0 6 1 0,4-8 10 16,-1 5-8-16,-2-2 7 0,-1 1 1 0,2-2 1 16,-2 3 10-16,2-3-9 0,-2 0 0 0,-2-1 10 15,1 0-2-15,0 4-9 0,0-1 5 16,-2 0 0-16,1-2 3 0,3 0 1 0,-2 1-2 15,-2 1-3-15,1-3-7 0,1 1 8 0,-2 1-12 0,1 0 2 16,1-2-2-16,0 1-1 0,2 1-1 0,-1-1-2 16,0 0-4-16,-1-3-8 0,1 1-7 0,-1 2-17 15,4-5-13-15,-3 1-36 0,1-1-56 0,-6-2-120 16,0 0-273-16,0 0 121 0</inkml:trace>
  <inkml:trace contextRef="#ctx0" brushRef="#br0" timeOffset="134482.9">20183 3480 89 0,'0'-5'109'0,"0"5"-12"16,0 0-1-16,0 0 0 0,0 0 1 16,3-5-6-16,-3 5-11 0,0 0-13 0,0 0-1 15,2-4-5-15,-2 4-2 0,0 0-10 0,3-3-4 0,-3 3-9 16,0 0-9-16,0-4-2 0,0 4-16 16,0 0-1-16,0 0 1 0,0 0-3 0,0 0-4 0,0 0 3 15,14 5 8-15,-9-3-2 0,1 2-20 16,4 2 9-16,-1 0-5 0,2 0-7 0,0 0-3 15,5 2 2-15,8 6-6 0,-4-3 5 0,-2-2 5 0,0 3 3 16,6 4-10-16,-2 2 7 0,1 0-6 0,1 0 2 16,0 1 1-16,0 1 11 0,1 4-6 0,-1 4 11 15,11 6 0-15,-7-8 9 0,9 6-19 0,-1 5 8 16,3 0-18-16,1-2 4 0,0-1-2 16,-3 0-6-16,1 2-8 0,-3 1 0 0,-1-2 1 15,-10-10-1-15,3 3 2 0,-4-3 2 0,4 4 6 0,-6-3 3 16,0 1 5-16,-1-1 0 0,-3 0 8 0,0-3 1 15,0 5 13-15,-3-6-9 0,-2 6 3 0,1-4 10 16,1-2-8-16,-4 1 3 0,3 1 1 16,4-3-1-16,-7 1-5 0,0-4-8 0,7 7-3 15,-4-4 14-15,2 1-4 0,-1 0-2 0,0-1 0 0,-4-4 5 16,3 0 3-16,1 6-3 0,-5-6 16 0,5 0 3 16,-3-1 12-16,1 1 10 0,-2 6-9 0,1-7 7 15,0 3-6-15,1 3 11 0,2 0-9 0,-4-7-12 16,0 1 3-16,3 6-1 0,-3-5 1 15,2-2-11-15,0 1 5 0,0 0-5 0,2 0 3 0,-2-1-4 16,7 3-3-16,-7-3-2 0,5-1 0 0,-3-1 5 16,-1 0-2-16,2 1 10 0,-2 0-6 0,1 0-1 15,-1-1 2-15,1 0 3 0,-1-2 0 0,-2 2 0 16,1 2-5-16,1-2 3 0,-1-1-2 16,-1 1 7-16,-2 2-3 0,1-7-1 0,-3 3 3 15,1 3-2-15,1 0-3 0,-3-1 6 0,3 1-3 0,-1-5-1 16,-3 6-4-16,5 1 2 0,-5-2 0 0,3 1 0 15,-3 0 0-15,3 1 3 0,1-2-2 0,-5 3 1 16,2-1-4-16,2-4-3 0,-1 4 4 16,1 0-7-16,-2-2-2 0,3 1-3 0,-1-2 1 15,4 1-2-15,-2 2 1 0,2-1-1 0,1-3-5 0,1-1 2 16,-3 5 2-16,0-3-2 0,1 0 5 0,-1 2 4 16,-2-2-3-16,0-4 4 0,0 6 0 0,-1-2-1 15,-2 1 2-15,0-3-4 0,2 6-3 16,-4-6-1-16,1 1 1 0,-2 0 0 0,2 4-2 15,-1-3-4-15,3 1 2 0,-2 2-1 0,-1-3 0 0,1 1-2 16,0 1 2-16,-2-1-2 0,2-2-4 0,1 2 2 16,-2 3 2-16,0-6-1 0,1 5-3 0,2 0-4 15,0-2-8-15,0 1-3 0,-1-4-8 16,2 6-1-16,1 0-6 0,-2-4-4 0,2 3-6 16,-1-5 6-16,2 4-8 0,-1 0 0 0,0 1-5 0,1-1 11 15,-2-1-8-15,-3 0-1 0,4-1-1 0,1 3 5 16,-3-4-1-16,2 3 13 0,-3 0 10 0,4-2-3 15,-2 2 5-15,-3-4 6 0,0 1 9 16,0 3 1-16,-1-2 4 0,-2-2 2 0,2 1 7 16,-1-1-1-16,0 2 3 0,-1-2-9 0,1-1 9 0,1 1-1 15,-1-1 4-15,0 1 8 0,1-1-3 0,-2-1 7 16,1 1 3-16,-1-1-2 0,2 0 2 0,-3-2-4 16,2-1-1-16,0 0-1 0,-1 0-2 0,2 0-3 15,-1-1-1-15,0 0-1 0,0 1-4 16,-1-2 7-16,0 0 0 0,2 2-8 0,-1-1 5 0,1-3-2 15,-4-2 2-15,4 8 4 0,0-4 0 0,-4-4-2 16,4 7 4-16,-2-3-1 0,-1 0-5 0,-1-4-4 16,3 5 2-16,-3-5-1 0,5 4-3 0,-5-4-3 15,2 5 1-15,-2-5-4 0,0 0-3 0,0 6 0 16,0-6-1-16,0 0-1 0,0 7 1 0,0-7 0 16,2 3-3-16,-2-3-1 0,0 0 4 0,0 0 0 15,0 7-1-15,0-7-2 0,0 0 0 0,0 0 0 16,0 0 3-16,1 5 0 0,-1-5 2 0,0 0-5 15,0 0 5-15,0 0-6 0,0 0 0 0,0 0 5 16,0 0-5-16,0 0-1 0,0 0-2 0,0 0-4 16,0 0-2-16,0 0-6 0,0 0-2 0,0 0-6 15,0 0-5-15,0 0-9 0,0 0-6 0,0 0-12 16,0 0-12-16,0 0-6 0,0 0-23 0,0 0-20 16,0 0-27-16,0 0-33 0,0 0-176 0,0 0-381 15,0 0 169-15</inkml:trace>
  <inkml:trace contextRef="#ctx0" brushRef="#br0" timeOffset="137765.63">26114 7550 50 0,'4'-3'428'0,"-4"3"-22"0,0 0-1 0,0 0 0 0,8 8 2 15,-6-5-10-15,3 3-5 0,-2 1-16 0,1 0-14 16,-2 3-12-16,1-2-17 0,-2 3-19 0,2-1-18 16,-1 6-18-16,-2 0-15 0,-2 2-12 0,0 0-26 15,0-1-29-15,-1 2 2 0,-2-2-21 0,0 1-2 16,0-3-22-16,1 0-21 0,2-2 5 0,-1 0-7 16,2-3-10-16,1 1-12 0,0-1-1 0,2 0-6 15,5-3-5-15,2 0-10 0,2-3 0 0,8-2 0 16,8-3-5-16,4 0-6 0,7-3-66 0,1-5-9 15,13-6 0-15,0-2 0 0,6-2 0 0,-2-5 0 16,28-10 0-16,-25 9 0 0,24-9 0 0,-1-3 0 16,-26 13 0-16,3-1 0 0,1 1 0 0,-4 0 0 15,1 3 0-15,-6-3 0 0,-14 12 0 0,-3-1 0 16,0 0 0-16,-4 3 0 0,-3 0 0 0,-9 3 0 0,-5 3 0 16,-1 1 0-16,-3-4 0 0,-1 4 0 0,-4 2 0 15,0-3-95-15,0 3-289 0,-4 1-88 0,0 0-101 16,0 0-539-16,0 0-1204 0,-25 7 533 0</inkml:trace>
  <inkml:trace contextRef="#ctx0" brushRef="#br0" timeOffset="137899.66">27392 7847 43 0,'3'7'458'0,"-2"-3"-77"0,0 0-42 0,1-1-54 16,-2-3-53-16,0 0-84 0,0 0-92 0,0 0-105 15,0 0-137-15,-16-10-99 0,12 3-308 0,-3-1 136 0</inkml:trace>
  <inkml:trace contextRef="#ctx0" brushRef="#br0" timeOffset="142099.47">18027 1320 301 0,'0'0'413'0,"0"0"-5"0,0 0-5 15,0 0-1-15,-4 3-8 0,4-3-18 16,0 0-19-16,0 0-14 0,3 4-19 0,-2 0-20 16,-1 2-21-16,0 2-16 0,3 3-19 0,-2 1-23 15,3 4-15-15,-3 1-17 0,1 1-16 0,1 1-22 0,0 6-12 16,-1-6-18-16,1 0-8 0,-1-2-14 0,4 1-6 15,-3-2-7-15,2-1-5 0,-1-2 0 16,1-3 3-16,2-1 7 0,-1-3 1 0,7-3 11 0,4-1-2 16,4-4 13-16,11-4 8 0,0-7-2 15,22-7 5-15,-2-5-5 0,3-3-1 0,26-12-9 16,-5-6-10-16,-22 13-3 0,24-14-92 0,-26 10-9 16,26-14 0-16,-5 0 0 0,-19 16 0 0,-3 1 0 0,-2-2 0 15,-1 3 0-15,-7 3 0 0,-10 8 0 16,-3 2 0-16,-3 0 0 0,-2 6 0 0,-10 3 0 15,1 0 0-15,-4 4 0 0,-2 2 0 0,-3 0 0 16,0 0 0-16,0 0 0 0,-1 4 0 0,-4 1 0 16,0 0 0-16,0 0 0 0,0 0 0 0,0 0 0 15,0 9 0-15,-6 0-60 0,0-2-326 0,-1 9-132 16,-1-1-160-16,-3 1-414 0,1 0-1182 0,-2-1 522 16</inkml:trace>
  <inkml:trace contextRef="#ctx0" brushRef="#br0" timeOffset="143582.46">22064 1324 3054 0,'5'-6'193'0,"-3"2"-90"0,0 0-129 15,2 1 34-15,-3-2 36 0,3 0 30 16,-4 3 14-16,0 2 4 0,5-3 1 0,-5 3-10 16,0-4-16-16,0 4-5 0,0 0-10 0,0 0 9 15,0 0-3-15,8 12 7 0,-3-2 4 0,-4-1-10 16,-1 3-4-16,0 5 3 0,3-5-2 0,-2-1 0 15,-2 15 5-15,2-10-1 0,-1 2-3 0,-1-3 14 16,2-4-4-16,-1-4 9 0,0 0 6 0,1 0 8 16,2-3 13-16,-2 0 23 0,3-1 24 0,-4-3 13 15,18-6 7-15,-4-1-4 0,6-5 0 0,8-1-6 16,3 0 1-16,2-5-6 0,12-5-11 0,-9 7-2 16,15-10-25-16,-1-4 1 0,-1-1-19 0,0 0-1 15,-1-1-10-15,3-3-9 0,-1 1-12 0,-3-2-5 16,3 1-13-16,-5 2-11 0,-1 6-1 0,-13 5-4 15,-2 5-7-15,-2-1-3 0,-4 0-6 0,-5 7-15 16,-4 2-8-16,-1 2-13 0,-4 2-35 0,-3 0-44 16,-1 2-53-16,0 0-59 0,-2 2-76 0,-3 1-80 15,0 0-108-15,0 0-557 0,-11 19-1116 0,-2-6 494 16</inkml:trace>
  <inkml:trace contextRef="#ctx0" brushRef="#br0" timeOffset="146084.87">26726 1334 277 0,'0'-3'413'0,"0"-2"-11"0,2-1-11 0,-1 2-6 16,0 1-18-16,-1 3-32 0,1-3-21 0,-1 3-32 16,0 0-31-16,0 0-29 0,0 0-19 0,0 0 6 15,0 0 2-15,4 13-11 0,-4-5-14 0,0 3-14 16,-1 0-11-16,-3 6-14 0,4-1-5 0,-1 1-17 16,1 1 1-16,1-2-11 0,-2-4-10 0,1 1-7 15,0-5-7-15,1 3-6 0,0-3-5 0,-1-2 5 16,2-1 14-16,0 0 10 0,4-2 27 0,5-1-7 15,0-2 1-15,11-1-1 0,6-7 4 0,4 3 1 16,4-8-11-16,14-4-9 0,2-3-6 0,4 0-5 16,2-1-15-16,1-1-4 0,-1-6-6 0,-4 1-8 15,5-1-10-15,1-1-6 0,-6 3-9 0,-2-3-1 16,-3 4-3-16,-18 4-41 0,0 0 0 0,-5 5 0 16,-2 2 0-16,-5 3 0 0,-6 1 0 0,-4 3 0 15,1 1 0-15,-1 0 0 0,-5 2 0 0,1 2 0 16,-1-1 0-16,1 1 0 0,-5 2 0 0,5-2 0 15,-5 2 0-15,5-4 0 0,-2 3 0 0,-3 1 0 16,0 0-153-16,0 0-40 0,0 0-44 0,0 0-42 16,0 0-39-16,0 0-34 0,0 0-50 0,0 0-61 15,-8 24-96-15,8-16-314 0,-5 2-945 0,4-2 418 16</inkml:trace>
  <inkml:trace contextRef="#ctx0" brushRef="#br0" timeOffset="146249.6">28282 1650 2353 0,'-1'3'-60'0,"1"-3"-122"0,0 0-174 15,0 0 63-15,0 0-317 0,0 0 141 16</inkml:trace>
  <inkml:trace contextRef="#ctx0" brushRef="#br0" timeOffset="161354.41">20191 8758 319 0,'2'-9'452'0,"-2"0"10"16,3 2 0-16,-1 0-2 0,0 2-7 0,0-2-15 15,-2 1-18-15,0 4-25 0,3-1-23 0,-3 3-32 16,0 0-23-16,0-4-21 0,0 4-11 0,0 0-4 16,0 0-8-16,9 12-12 0,-4-3-13 0,-1 2-15 15,1 5-9-15,-1 2-17 0,-1-1-12 0,0 1-19 16,1-1-12-16,0 1-14 0,-2 0-8 0,2-3-6 15,-2 0-106-15,1-2-30 0,2 1 0 0,-3-3 0 0,1-1 0 16,-1-3 0-16,2 0 0 0,-1-3 0 16,4 0 0-16,-1-4 0 0,6 0 0 0,9-2 0 15,6-4 0-15,1-5 0 0,3 1 0 0,3-7 0 0,11-8 0 16,2 0 0-16,2-4 0 0,5-2 0 0,22-16 0 16,-22 15 0-16,25-22 0 0,-7 3 0 0,7-2 0 15,-5 2 0-15,4 2 0 0,-5 1 0 0,-18 18 0 16,-3 1 0-16,-2 4 0 0,-4 5 0 0,-9 4 0 15,-3 2 0-15,-4 3 0 0,-3 0 0 0,-9 5 0 16,-1 1 0-16,-6 0 0 0,0 2 0 0,-3 1 0 16,-1 0 0-16,-1 2 0 0,-6 0 0 0,8 2 0 15,-6 1 0-15,-1 2 0 0,-2-1 0 0,1 0 0 16,-4 2 0-16,-1 0 0 0,0 1 0 0,-6 1 0 16,4-1 0-16,-4 0-218 0,-1 5-1112 0,-4-2-1439 15,0 2 637-15</inkml:trace>
  <inkml:trace contextRef="#ctx0" brushRef="#br0" timeOffset="162899.51">24082 8010 304 0,'-1'-2'431'0,"0"-2"20"15,1 4-4-15,0-7-2 0,-3 4-9 0,3 3-20 16,-1-4-24-16,1 4-26 0,0 0-31 0,0 0-19 16,0 0 0-16,0 0-13 0,0 0-9 0,-7 12-19 15,5-6 2-15,1 6-17 0,-2-3-9 0,2 4-27 16,-2 3-6-16,-1-4-26 0,3 3-16 0,1-1-15 15,-1 1-10-15,-2 1-6 0,3-4-11 0,0-1-11 16,0 0-12-16,0-1 0 0,0-1-4 0,0-2-84 0,3-1-23 16,-2-1 0-16,0-2 0 0,6 0 0 15,0-2 0-15,2-2 0 0,3-3 0 0,6-2 0 16,0-2 0-16,7-8 0 0,2-1 0 0,1-3 0 16,2-2 0-16,0-2 0 0,14-9 0 0,0-1 0 0,-3-1 0 15,-2 0 0-15,1 2 0 0,3 2 0 16,0 0 0-16,-11 11 0 0,-5 0 0 0,1-1 0 0,0 5 0 15,-5 1 0-15,0-1 0 0,-6 8 0 16,-4 1 0-16,1-3 0 0,-4 5 0 0,0 0 0 0,-1 1 0 16,-4 1 0-16,0 2 0 0,2 0 0 15,-5-1 0-15,-2 2 0 0,0 0 0 0,9 1 0 0,-9-1 0 16,0 0 0-16,8 2 0 0,-8-2 0 0,2 4 0 16,0-1 0-16,0 0 0 0,-2-3 0 0,4 5 0 15,-4-2 0-15,0 0 0 0,0-3 0 0,-6 8 0 16,3-3 0-16,-5 2 0 0,1 1-576 0,-6 3-694 15,1 3-1374-15,0-3 608 0</inkml:trace>
  <inkml:trace contextRef="#ctx0" brushRef="#br0" timeOffset="187532.34">16037 11103 3869 0,'-4'-9'258'15,"-2"-3"-32"-15,2 2-76 0,0 3 33 0,3 1 46 16,-3 0 20-16,4 1-27 0,-1 1-34 0,-2 1-27 16,3 3-5-16,0-5-5 0,0 5 8 0,0 0-8 15,0 0-2-15,13 15-3 0,-3-4-14 0,-1 3 4 16,2-1-12-16,0 1-9 0,1 2-8 0,0 5-4 16,0-5-6-16,-3 1 3 0,5-4-1 0,-3 0 1 15,0 0 1-15,1 0 3 0,-3-6 6 0,0 1 6 16,5-3-116-16,-5-2 0 0,4-1 0 0,6-4 0 0,0 0 0 15,11-5 0-15,0-4 0 0,4-1 0 16,9-11 0-16,3-2 0 0,-1-1 0 0,5-3 0 16,1-8 0-16,20-16 0 0,-21 16 0 0,18-19 0 15,2-2 0-15,-5-4 0 0,-1 3 0 0,-19 21 0 0,2 2 0 16,-3 2 0-16,-5 1 0 0,-9 11 0 0,-3 1 0 16,-2 1 0-16,-2 3 0 0,-9 7 0 0,0 0 0 15,-5 2 0-15,-1 0 0 0,-2 5 0 0,-2-2 0 16,0 3 0-16,-3 1 0 0,-1 1 0 0,0 0 0 15,0 0-305-15,-8 9-1010 0,1-3-1424 0,-1 4 631 16</inkml:trace>
  <inkml:trace contextRef="#ctx0" brushRef="#br0" timeOffset="191335.17">20076 14148 105 0,'0'0'120'16,"0"0"-9"-16,0 0 6 0,0 0-28 0,0 0 25 0,-8-1-10 15,8 1-8-15,0 0 13 0,0 0-3 16,0 0-2-16,0 0 2 0,-6-2-1 0,6 2 2 16,0 0 4-16,0 0-5 0,-5-2 0 0,5 2-2 15,0 0-3-15,0 0-6 0,0 0-1 0,0 0-4 0,-8 0-8 16,8 0-4-16,0 0-7 0,0 0-5 0,0 0-5 15,0 0-6-15,0 0-3 0,0 0-5 16,0 0-2-16,0 0 0 0,0 0-6 0,0 0 4 16,0 0 5-16,0 0-1 0,0 0-1 0,0 0-1 15,20 2 3-15,-11-2-6 0,-4 0-2 0,9-2-1 0,-5 2-7 16,4 0-1-16,1-2-3 0,-1 1-3 0,5 0 2 16,-3-2 5-16,3 0-3 0,-4 0 0 0,8 1-5 15,-2-1 6-15,-3-1 9 0,5 1-10 0,-6-1 1 16,3 0 4-16,-1-1-5 0,3 3 3 0,-5-3 6 15,4 0 1-15,-3 1 1 0,1-1 0 0,0 0-1 16,0-1-3-16,-2 0-5 0,1 3 7 0,-4-3-2 16,4-1-8-16,-2 3-1 0,-1-3-2 15,0 1-1-15,0 3-4 0,-1-2-2 0,2 0 1 0,1 0-4 16,0 0-2-16,1-3 0 0,1 5 2 0,-7-1-2 16,7-4-4-16,-4 3 0 0,0 0-10 0,0-1 7 15,-2 3 2-15,2-2-3 0,-1 0 5 0,-2 3-8 16,2-3 1-16,0 0 0 0,-2 1 0 0,1-2 5 15,0 4-5-15,-1-3 0 0,0 1 0 0,1-1-6 16,-1 1 0-16,0 3 0 0,1-6-1 0,-1 3 10 16,1-2-4-16,-1 4-1 0,0-6 2 0,0 3-2 15,1 1-3-15,3-1-2 0,-6 0 7 0,4 0-10 16,0 2 6-16,-3-1 0 0,3-2 6 0,-2 1-7 16,0 1 0-16,1-1-6 0,2-3 10 0,-3 1 0 15,-1 2 1-15,1-2-5 0,2 1-4 0,-4-1 6 16,0 0-3-16,6 1-8 0,-6-2 12 0,0 0-13 15,4 3 1-15,0-7-1 0,-3 6 9 0,4-4-7 16,-2 3 1-16,0-6-8 0,1 4 7 0,-2 2-7 16,2-3 11-16,-2 4-6 0,-1-1 3 0,-1-2-6 15,1 2 8-15,0-1 4 0,0-1-6 0,0 1 2 16,-1 2 5-16,3-2-6 0,-3 0 3 0,0 0 2 16,0 1-1-16,0-3 0 0,0 3-2 0,0-2 4 15,1 1 4-15,-2-2-6 0,3-1-2 0,1 2 5 16,-1-3 3-16,-2 3-9 0,4-3 5 0,0 2-3 15,-1-1-3-15,1 1-1 0,-2-2 4 0,3 0-4 16,-5 4 10-16,3-4-13 0,1 0 1 0,-4 2 5 16,1 2-3-16,-1-2 4 0,0 1-6 0,0-1 0 0,0 1 4 15,0-1 1-15,0-3 0 0,1 3-1 16,0-3-1-16,1-2 4 0,-2 0 0 0,1 0 1 16,0 0 0-16,0-2-1 0,1 3 0 0,-2-3-3 0,3 2 0 15,-3-2-5-15,0 0 1 0,1 0-2 0,-1-1 8 16,3 2-5-16,-1 2 1 0,-2-4 4 0,3 2-1 15,2 1 6-15,-8 1-5 0,6 1 1 16,-2 0 1-16,-2-1 0 0,-1 4-6 0,1 1 20 16,1-6-13-16,-1 4-5 0,-1 2 4 0,2-4-5 15,-1 1 7-15,-2 1 0 0,5-3-5 0,1 1 4 0,-3-1 4 16,0 0-6-16,5 0 4 0,-4 0-3 16,-1 2-2-16,4-2 2 0,-4-1 3 0,3 2 0 15,-1 0-5-15,-6 2 2 0,6-4-1 0,-4 5-2 0,2-5 7 16,-1 1 0-16,-2-1 0 0,4 2-6 15,-2-1 1-15,-2-2 8 0,1 2-4 0,2-1-2 0,-2 1 2 16,2-3 0-16,-1 3-2 0,0-3-3 16,-1 1 1-16,2 2 11 0,-4-1-13 0,4-1 3 0,-5 4 3 15,5-1-2-15,-4-4 2 0,4 2-3 0,-4 4 0 16,0 0-7-16,2 0 6 0,-1 0 12 0,1-3-9 16,-1 3 1-16,-1-1-2 0,0 1 1 0,3 0-6 15,-3-5 5-15,4 6 0 0,-5-2 0 0,2 2 0 16,1-2 1-16,-4 2-2 0,4-1 4 0,-4-2-1 15,3 3-2-15,-4-1 1 0,1 0 2 0,1 0 1 16,-2 0-10-16,3 1 18 0,-2-1-9 0,1 3-2 16,-3-6-1-16,1 6 4 0,2-3-4 0,-4 1-2 15,2 4 1-15,-1-2 5 0,0 1-1 0,-2 1 1 16,2-1-3-16,-1 1 2 0,-1 0-1 0,1 1-1 16,0 0-1-16,1-1 3 0,-2-1-5 0,1 4 1 15,0-3-2-15,0 1 7 0,-1 0 4 0,1 1-10 16,0-3 5-16,0 2-1 0,0 1 0 0,0-3 3 15,1 4 0-15,0-2-4 0,0 0 1 0,-1 0-2 16,2 2-1-16,-2-3 2 0,1 2-1 0,0-1 2 16,1 2-3-16,0-2 9 0,-2 0-4 0,2 1 2 15,-2 0-4-15,0 0 2 0,1 1-2 0,-1 3-2 16,1-7 0-16,0 3 1 0,-1 0-3 0,0 4 5 16,2-6-1-16,1 2 2 0,-3 4-3 0,0-4-1 15,0 4 0-15,0 0 5 0,0-7-6 0,0 7 2 16,2-5 16-16,-2 5-12 0,1-4-5 0,-1 4 8 15,-1-5 1-15,1 5 3 0,0 0-7 0,-2-6 1 16,2 6 1-16,0 0 3 0,3-3-1 0,-3 3-5 16,0 0 0-16,0-4 20 0,0 4-16 0,0 0-2 15,0 0 4-15,-3-5 1 0,3 5-5 0,0 0 0 16,0-5 2-16,0 5 1 0,0 0 1 0,0-4-1 16,0 4 1-16,0 0-2 0,2-2 4 0,-2 2-3 15,0 0-3-15,0 0 4 0,0 0-2 0,1-7 2 16,-1 7-5-16,0 0 3 0,0 0-3 0,0 0-2 15,0 0 1-15,2-2-3 0,-2 2 9 0,0 0-4 16,0 0 2-16,0 0-2 0,0 0-3 0,0 0 4 16,0 0-9-16,0 0 17 0,0 0-15 0,0 0 4 15,0 0-2-15,0 0-1 0,0 0-2 0,0 0-1 16,0 0 1-16,0 0 0 0,0 0 0 0,0 0 3 16,0 0 0-16,0 0 4 0,0 0-5 0,0 0 1 0,0 0-2 15,0 0 4-15,0 0-6 0,0 0 2 0,0 0 5 16,0 0-5-16,0 0 2 0,0 0 5 0,0 0-6 15,0 0-5-15,0 0 8 0,0 0-3 16,0 0 1-16,0 0-11 0,0 0-9 0,0 0-4 0,0 0-11 16,0 0-21-16,0 0-30 0,0 0-32 0,-12 10-55 15,9-9-55-15,3-1-87 0,-4 3-186 0,0 0-542 16,4-3 240-16</inkml:trace>
  <inkml:trace contextRef="#ctx0" brushRef="#br0" timeOffset="194248.55">21134 11885 92 0,'0'0'118'0,"0"0"-13"0,0 0 0 15,0 0-2-15,0 0-4 0,0 0 4 0,0 0-10 16,0 0-6-16,0 0 4 0,-4 9 4 0,4-9-5 15,0 0-2-15,1 7 2 0,-1-3 3 0,0 2-5 16,-1 0 1-16,1 1-4 0,-1 2-6 0,2 0 0 16,-2 1-3-16,1 0-6 0,0 1-7 0,1 2-2 15,0-2-8-15,1 0-5 0,-1 3-2 0,1 3-4 16,0-2-6-16,3-3-1 0,-3 4 0 0,2 0-5 16,1 2-8-16,-1 2 0 0,5 1-5 0,-1-2 2 15,1 8-2-15,0-3-2 0,-5 0 1 0,4-5-4 16,-4 0 0-16,0 7-4 0,0-6 1 0,1 0-1 15,-1-2 0-15,0 6-2 0,-2-3 2 0,3-2-7 16,-1 6 1-16,-1-3-1 0,-2 3-6 0,0-6 4 16,3 6 2-16,-1-6-2 0,-3 7 3 0,2 0-2 0,1-7 1 15,-2 0 1-15,-1 3-2 0,4 3-2 0,-4-5 4 16,4-1-4-16,-3-1 2 0,0 0 2 0,-1 2-1 16,0 5 0-16,4-8 2 0,-4 2-1 15,0-1 0-15,0 0 0 0,0 6 1 0,3-5-6 0,-3-2 4 16,-3 1 2-16,6 7-3 0,-3-7 3 0,-3 1 4 15,3 0 4-15,0-1 3 0,0 6 3 0,0-4 3 16,0-1 1-16,0-1 0 0,0 2-4 16,0-2 1-16,-4 7 1 0,7-5-2 0,-3-1 0 0,1 6 0 15,-1-6-3-15,3 6-3 0,-2-6 3 0,2 7-3 16,-3-7-2-16,1 1 6 0,0-1-7 0,3 0 1 16,-3 3 1-16,2 2-2 0,-1 4 0 0,0-4-2 15,-1-5 2-15,3 10-4 0,-4-11-1 0,1 0 2 16,1 7 1-16,0-7 1 0,-4 2 6 0,2-1 5 15,0 5 0-15,-1-5-1 0,0-1 1 0,-2 2 6 16,-2 4-7-16,4-4 3 0,-3 0 0 0,2-1 2 16,-2 0-5-16,0 0 0 0,0-1-1 0,0 3-1 15,3-2 9-15,-4-1-17 0,1 0 1 0,3 7 0 16,-2-8-4-16,2 2 4 0,0 0-2 0,-2 0-3 16,2-1 5-16,-2 1-8 0,3-2 0 0,-2 1 1 15,-1 0 1-15,-1 0 2 0,3 2 1 0,-4-2-1 16,4 2-1-16,-2-1-3 0,-2-1 2 0,5 1 3 15,-4 6 1-15,0-6-1 0,-3-3 2 0,-1 10-3 16,4-7 7-16,-3-1 0 0,0 5 0 0,-2 2-5 16,2 0 2-16,-1-1 1 0,0-1 0 0,2 2 0 0,-2-6-7 15,3 8 7-15,-1-2-5 0,0 3 0 16,-2-5 1-16,1 5-2 0,2-3 4 0,0 0-4 16,0 2 19-16,-5 0-4 0,3 1 2 0,1-3-4 15,-2 1 1-15,2 0 2 0,-3-7-5 0,1 7 2 0,2-2-3 16,-1-4-1-16,-3 4-3 0,1-2-3 15,-2 3 1-15,4-7-4 0,-2 5 6 0,4-7 5 16,-4 2 2-16,2 0 1 0,0 2 1 0,-2 2-1 16,0-5-4-16,1 1 1 0,-2 0 3 0,1-2-1 15,-1 7 3-15,1-5 3 0,3 0-2 0,-2-1-4 16,1-4 5-16,0 3 0 0,0-1-7 0,0-1 2 16,-3 2-2-16,4 0 5 0,-1-1-1 0,1 0-4 15,2 0 8-15,0-3-4 0,-5-1 5 0,4 1 1 16,0 4-3-16,1-6 0 0,-1 2-1 0,-3 0-2 0,5 0-2 15,0-1 4-15,-1 2-8 0,2-2-25 0,-2 1 0 16,1 0-2-16,-1-1 9 0,-1 0 6 16,3-1 7-16,-1 3-3 0,-1-2-1 0,2 1 8 15,-2-1-4-15,3 1-2 0,-1 0 2 0,-3-1-3 16,4 0 0-16,-2 2-1 0,0-1-1 0,1-2-3 0,-1 2 1 16,0-2 3-16,2 3-3 0,-3-3 6 0,1 0-6 15,1 1 4-15,-1-1-3 0,0-1-3 0,0 2 2 16,1-2 2-16,-3 1 4 0,3 1-6 15,1-3 1-15,-3 3-4 0,2-4 3 0,1 2-1 16,-3-2-1-16,2 1 10 0,-1-2-12 0,2 5-3 0,-2-5 4 16,1 3-6-16,-2-2 0 0,1 0-11 0,1-1-1 15,-1 1-2-15,1-1-8 0,0-1 2 0,0 3-5 16,-1-1 8-16,2-4 8 0,1 2-10 16,-1 2-6-16,-2-4-5 0,3 0-1 0,0-3 0 15,-1 6-4-15,1-2 6 0,0-4-4 0,0 4 4 0,0-4 0 16,-1 5 0-16,1-5 7 0,0 6 1 0,0-6 3 15,1 4 6-15,-1-4-3 0,1 3 8 0,-1-3 5 16,3 3 7-16,-3-3 7 0,0 0 10 16,2 2 8-16,-2-2 7 0,0 0 8 0,2 3 6 15,-2-3 12-15,0 0 5 0,0 0 6 0,5 2 1 0,-5-2-15 16,0 0 0-16,0 0 3 0,0 0-11 0,9-7-29 16,-8 4-26-16,3-1-41 0,-2-3-66 0,-1 4-91 15,3-2-114-15,-1-3-246 0,0 0-616 0,-2 1 272 16</inkml:trace>
  <inkml:trace contextRef="#ctx0" brushRef="#br0" timeOffset="196049.36">23249 13000 75 0,'-4'2'181'15,"0"2"-12"-15,0-1-14 0,-2 2-3 0,0 4-12 16,-2-2-12-16,0 0-11 0,1 2-11 0,-2 4-14 0,-2 1-6 16,0 2-6-16,-2 5-14 0,-3-2-4 0,4 7-5 15,-6-1-6-15,4 0-8 0,0 3-13 0,-3 2-4 16,-2 1-6-16,0 0-1 0,3 1-7 0,-5 8 0 15,-5 0 0-15,7-10-2 0,1-3 3 0,-1 4 0 16,-1-2-9-16,1-1 2 0,-3 3-2 0,2-2 0 16,-5 12 5-16,6-11-9 0,1 3 8 0,-4 7-2 15,3-9-3-15,4 0-1 0,-4 1-1 0,1-1 1 16,-3 11 8-16,-2-2 20 0,6-11-1 0,0 1 2 16,0 3-4-16,-1-2 2 0,2 0 5 0,0 2-6 15,1-1-1-15,2 0-5 0,-1 0-2 0,3-2 3 16,-1 3-6-16,2-2-1 0,2 2 2 0,-1-3-1 15,2 5-6-15,3-2 0 0,1 3 1 0,-2-1-1 16,-1 12-3-16,3-15-1 0,-3 4 1 0,1-2-5 16,1 1 4-16,-1 13-4 0,0-16 8 0,0 2 20 15,1 1 3-15,-3 0 0 0,2 1-6 0,0 0-2 16,0-3-6-16,1 5 1 0,3-4-3 0,-2 1-2 16,2-1-1-16,-5-2-5 0,3 2-1 0,3-3 6 15,0 0-12-15,0-1-7 0,0 2-1 0,0-4-3 16,4 1 4-16,-1-3 3 0,0 1-3 0,0-7 1 15,-2 0-1-15,2 5 1 0,-1-8 4 0,1 2-5 16,-2-1-2-16,6 0 8 0,-5-1-14 0,2 1 7 16,0-8-3-16,0 8 0 0,-1-2 1 0,1 1 2 15,-1-5 5-15,1 0 14 0,1 2 0 0,0-2 8 16,4 3 4-16,-4-4 1 0,3 5 5 0,1-2 2 16,-1 1 10-16,3-2 4 0,-2 0-5 0,1 2-4 0,1-1-7 15,1 0-2-15,-1 0 1 0,1 1 1 0,-1-2 7 16,-2 1 3-16,3 0 4 0,-1 0-4 15,0-2-1-15,-4-1-7 0,1 3 0 0,1 0-5 16,-3-2-4-16,1-2 0 0,-2 0 3 0,-1 0 13 16,1 2-3-16,-2 3-1 0,-1-1-3 0,-1-3-5 15,0 1-3-15,-2-1-5 0,0-2 3 0,1 2-8 0,-2-2 5 16,0 2-1-16,-2-4-3 0,2 0-8 16,2-2-10-16,-2 1-1 0,1 2-9 0,0-2 1 15,0-2-9-15,1 2-8 0,0-3-4 0,-2 2-10 16,2-5-1-16,0 5-13 0,0-5-2 0,2 3-7 15,-2-3-8-15,0 0 0 0,0 0-13 0,0 0-15 16,0 0-9-16,0 0-17 0,0 0-9 0,0 0 3 0,0 0 0 16,12-6 2-16,-12 6 22 0,0 0-5 15,3-4 19-15,-3 4 20 0,0 0 25 0,0 0 19 16,5-1 29-16,-5 1 32 0,0 0 27 0,0 0 25 16,0 0 13-16,0 0 15 0,0 0 18 0,0 0 1 15,0 0 16-15,0 0 2 0,0 0 2 0,0 0 8 0,-19-1-12 16,19 1-19-16,0 0-17 0,-9-1-16 15,5 0-42-15,4 1-25 0,-6-4-62 0,2 3-86 16,-1-3-127-16,-7 3-301 0,7-1-595 0,5 2 263 16</inkml:trace>
  <inkml:trace contextRef="#ctx0" brushRef="#br0" timeOffset="200084.65">29220 7622 239 0,'-7'-34'346'0,"2"-2"1"16,5-1-1-16,-1 5-4 0,1-1-14 0,1 1-7 15,4 4-21-15,-1 1 0 0,5 2-21 0,0 7-23 16,3 1-23-16,8 0-10 0,3 3-22 16,3 3-19-16,4 6-13 0,1 3-18 0,3 6-9 0,2 3-10 15,-4 8-19-15,3 3-6 0,6 11-12 0,-13-4-5 16,4 12-8-16,-4 2-6 0,-8 6-4 0,-2 2 2 15,-9 4 3-15,-1-1 1 0,-11 1 9 16,-1 2 9-16,-9 3 3 0,-2 0 5 0,-10 0 6 16,-14 19-2-16,10-22-6 0,-16 18 10 0,12-20 14 0,-3 2 6 15,-9 22-5-15,14-21-6 0,-10 26-16 0,7-4 1 16,11-20-16-16,-5 22-8 0,13-19-5 0,2-1-5 16,4 1-15-16,9 1 1 0,5-2-15 0,9 26-6 15,7-31 4-15,4 1-5 0,6-1-1 0,2-4-3 16,7-5-8-16,0-5-9 0,4-3-16 0,-4-5-16 15,-9-9-2-15,1-4-14 0,1-5 4 0,-1-3 1 16,-3-4 4-16,-5-3 15 0,-6-3-6 0,-2-2-1 16,-5-2 17-16,-2-2 17 0,-6 0 3 0,-2 0 10 15,-5-2 1-15,-4-1 9 0,-7 0 14 0,-4 1-7 16,-8 0 6-16,-6 1 7 0,-4 2-7 0,-2 3-23 16,2 4-31-16,-4 3 0 0,4 4 0 0,0 5 0 15,5 1 0-15,2 4 0 0,3 5 0 0,5 5 0 16,4 1 0-16,4 4 0 0,0 14 0 0,6 1 0 15,8 4 0-15,4-6 0 0,1 2 0 0,7-2 0 16,3-2 0-16,-2 3 0 0,1-1-31 0,-1 0-79 16,1 2 9-16,-5-3 9 0,-4-11-5 0,1 11 11 0,-4-11 6 15,-4 1 10-15,-3-1 7 0,-1 11 10 16,-3-14 12-16,-4-1 11 0,-1 1 24 0,-5-5 4 16,1 1 10-16,-4-2 12 0,-1-1 8 0,0-2 13 0,-1-2 11 15,-3-6 7-15,-2 2 3 0,2-4 3 0,1-3 11 16,5-3 0-16,0-4 13 0,-1 1-5 0,3-2-10 15,7-4-5-15,-1 1-12 0,0-2-55 16,3 0-2-16,-2-3 0 0,5 0 0 0,1-3 0 0,6-2-1 16,0 0-156-16,2-6-82 0,5-2-102 0,7-2-82 15,-1-4-103-15,10 1-119 0,1-2-332 0,12-10-1058 16,-1-1 468-16</inkml:trace>
  <inkml:trace contextRef="#ctx0" brushRef="#br0" timeOffset="202249.33">30283 7721 19 0,'-2'-4'262'0,"-2"1"6"15,2-3 3-15,0 2 11 0,-1-2 9 0,-1 0 5 0,2 2 14 16,1-3 2-16,-2 0 15 0,-1-2 11 15,2 0 2-15,-2-2-2 0,3 2-3 0,-1 0-4 16,2-2-9-16,0 2-17 0,2-1-9 0,0 1-2 16,1-2-32-16,2 4-2 0,2-3-20 0,0 3-14 0,3-1-24 15,0 3-1-15,3 1-20 0,0 3-16 0,1-1-16 16,6 4-11-16,-3 1-15 0,2 2-11 0,0 6-13 16,0-1-11-16,2 8-7 0,-2 2-5 15,0 1-25-15,-5 1-51 0,0 4 0 0,-5-1 0 0,0 1 0 16,-5-1 0-16,-1 2 0 0,-1-8 0 0,-2 1 0 15,-4-2 0-15,-1 3 0 0,0-2 0 0,-4-4 0 16,0-1 0-16,-3 0 0 0,-1-2 0 0,-1-2 0 16,2-2 0-16,1-3 0 0,-1-2 0 0,2-1 0 15,1-3 0-15,0 0 0 0,3-4 0 0,2 1 0 16,0-5 0-16,4-3 0 0,3-4 0 0,4-1 0 16,5-10 0-16,2 2 0 0,5-1 0 0,-2-1 0 15,4 6 0-15,2 0 0 0,-3 3 0 0,6 4 0 16,-3-1 0-16,0 5 0 0,-3 2 0 0,4-4 0 15,-4 9 0-15,-2-6 0 0,4 5 0 0,-4 2 0 16,-2-1 0-16,3 2 0 0,-2-2 0 0,-2 2 0 16,2-2 0-16,-3 2 0 0,-1-1 0 0,1-3 0 15,-3 2 0-15,0-1 0 0,0-1 0 0,-2-3 0 16,1 3 0-16,-2 0 0 0,-2-2 0 0,0 2 0 16,-3-2 0-16,-1 0 0 0,-2 0 0 0,-2 0 0 15,2-2 0-15,-5 3 0 0,1 2 0 0,-2 0 0 16,-2-2 0-16,-2 4 0 0,-1 2 0 0,-3 1 0 15,-1 2 0-15,-2 5 0 0,0 3 0 0,-1 0 0 16,-5 9 0-16,5 2 0 0,0 3 0 0,7 0 0 16,-3 0 0-16,5 2 0 0,4-1 0 0,3 0 0 15,2-7 0-15,3 0 0 0,7 5 0 0,0-5 0 16,1-4 0-16,5-3 0 0,2-3 0 0,1-1 0 16,-1-1 0-16,7-5 0 0,1-1 0 0,-4-4 0 0,-3-4 0 15,2-1 0-15,4-6 0 0,-11 2 0 0,5-5 0 16,-2-3 0-16,-2-3 0 0,-2 0 0 15,1-1 0-15,-5-3 0 0,-1 3 0 0,-3 6 0 16,1 2 0-16,2 1 0 0,-5 5 0 0,-2 2 0 0,0 2 0 16,0 2 0-16,-1 2 0 0,0 2 0 0,0 0 0 15,4 11 0-15,-2 1 0 0,-1 0 0 0,3 6 0 16,-2 0 0-16,3 7 0 0,0-1 0 16,1-5 0-16,0 6 0 0,2-7 0 0,2-1 0 0,-1-2 0 15,0-1 0-15,0-5 0 0,0-1 0 0,0 1 0 16,3-2 0-16,-3-2 0 0,0-4 0 15,-1-1 0-15,3-1 0 0,0-2 0 0,-2 0 0 0,2-6 0 16,-2 3 0-16,0-5 0 0,5 1 0 0,-5-4 0 16,4-1 0-16,-4 2 0 0,1-1 0 0,-2 0 0 15,-2 5 0-15,0 1 0 0,-2 3 0 0,1 0 0 16,-1-1 0-16,1 5 0 0,-5 1 0 0,0 0 0 16,8 5 0-16,-6 0 0 0,2 2 0 0,0 2 0 15,-4 1 0-15,3 1 0 0,-1-1 0 0,-2 1 0 16,4 1 0-16,6-2 0 0,-8 0 0 0,4-1 0 15,-3-1 0-15,0 0 0 0,0-6 0 0,1 3 0 16,-3 0 0-16,4-2 0 0,4-4 0 0,-4 2 0 16,-5-1 0-16,16-8 0 0,-6 3 0 0,0-4 0 15,3-1 0-15,1-4 0 0,0 2 0 0,4-11 0 16,2 3 0-16,-3-3 0 0,3 4 0 0,-6-5 0 16,0 7 0-16,3-5 0 0,-2 8 0 0,-3 2 0 15,-2 4 0-15,-4 0 0 0,2 3 0 0,0 3 0 16,-2 2 0-16,2 1 0 0,-2 4 0 0,-1 2 0 15,2 4 0-15,-2 6 0 0,0 0 0 0,-1-1 0 0,-2 2 0 16,0 1 0-16,0-1 0 0,1-2 0 16,-1 1 0-16,2 0 0 0,-1-5 0 0,1-1 0 15,2 0 0-15,-4-2 0 0,2-3 0 0,1-1 0 16,2 0 0-16,-1-4 0 0,2-1 0 0,2-3 0 0,-5-4 0 16,3-1 0-16,3-7-239 0,-3 0-237 0,-3-2-95 15,0-8-112-15,0-7-354 0,0 1-1124 0,-1-4 497 16</inkml:trace>
  <inkml:trace contextRef="#ctx0" brushRef="#br0" timeOffset="202384.69">31850 7341 4355 0,'-8'-7'511'15,"0"0"-213"-15,1 0-48 0,-1 1-37 16,1 1 39-16,1 0-27 0,1 3-39 0,0-1-37 0,5 3-36 16,-4-1-9-16,4 1-44 0,0 0-66 0,4 12-89 15,6-6-120-15,-2 2-129 0,1 1-125 0,1 3-463 16,4 0-1009-16,0 2 447 0</inkml:trace>
  <inkml:trace contextRef="#ctx0" brushRef="#br0" timeOffset="203183.93">31998 7647 4012 0,'0'0'448'16,"-8"-8"-110"-16,2 4 40 0,1-2 35 0,1 0-13 15,3-1-12-15,1 0-47 0,0 0-31 0,3-4-39 16,0 1-1-16,4 1-6 0,2-2-8 0,0 5-154 15,3 0-102-15,-1 0 0 0,8 1 0 0,-3 3 0 16,2 3 0-16,-4-2 0 0,4 3 0 0,0 3 0 16,0 5 0-16,0 0 0 0,4 8 0 0,-3 0 0 15,-8-1 0-15,4 5 0 0,-2 2 0 0,1 0 0 16,-9-7 0-16,-1 1 0 0,0-3 0 0,-4 1 0 16,-2-1 0-16,0-4 0 0,1 0 0 0,-5-4 0 15,-2 1 0-15,4-1 0 0,-1-4 0 0,-3 0 0 16,3-3 0-16,5 0 0 0,-14-6 0 0,8 1 0 15,1-4 0-15,1 0 0 0,1-3 0 0,1-4 0 16,-2-1 0-16,5-1 0 0,4 1 0 0,0-10 0 16,3 3 0-16,2 1 0 0,0 5 0 0,-2 2 0 15,5 4 0-15,-2 1 0 0,-2 2 0 0,3 2 0 16,2 4 0-16,-6 0 0 0,3 3 0 0,10 2 0 16,-6 1 0-16,-5 4 0 0,6 0 0 0,-1 2 0 0,-4 6 0 15,0-2 0-15,-1 2 0 0,-2-2 0 0,-1 2 0 16,-1 2 0-16,-2 0 0 0,-2-7 0 0,2 2 0 15,-4-1 0-15,3-4 0 0,-3-2 0 0,2 2 0 16,0-2 0-16,-2-3 0 0,4 1 0 0,-4-3 0 16,6 2 0-16,-6-2 0 0,8-5 0 15,-5 1 0-15,4-3 0 0,2-2 0 0,1-1 0 16,-1-5 0-16,4 2 0 0,0-2 0 0,0 0 0 0,1 1 0 16,-3 1 0-16,3 2 0 0,-5 1 0 0,3 3 0 15,-1 0 0-15,0 2 0 0,-1 1 0 0,1-2 0 16,1 4 0-16,-1 2 0 0,3 0 0 0,-1 2 0 15,2-1 0-15,-15-1 0 0,36 10 0 0,-15-6 0 16,-21-4 0-16,46 11 0 0,-25-6 0 0,-1-2 0 16,-20-3 0-16,43 2 0 0,-25 0 0 0,-18-2 0 15,38-6 0-15,-38 6 0 0,35-10 0 0,-20 3 0 16,-3-1 0-16,-12 8 0 0,20-17 0 0,-9 3 0 16,0-2 0-16,-3-1 0 0,0-1 0 0,-5-1 0 15,-2-1 0-15,0 1 0 0,-1 2 0 0,-2 0 0 16,2 17 0-16,-8-25 0 0,1 16 0 0,7 9 0 15,-16-14 0-15,16 14 0 0,-21-8 0 0,21 8 0 16,0 0 0-16,-40 27 0 0,22-8 0 0,1 6 0 16,3 1 0-16,4 9 0 0,-4 13 0 0,3 3 0 15,5-3 0-15,3 4 0 0,-4 0 0 0,9 1 0 16,5 0 0-16,-3-3 0 0,-3 4 0 0,1-7 0 16,5-1 0-16,-5-13 0 0,0 0 0 0,-1-4 0 15,2-1 0-15,-3 1 0 0,0-2 0 0,-3-13 0 16,2-1 0-16,1-13 0 0,0 22 0 0,0-22 0 15,0 0-12-15,-8 16-235 0,8-16-25 0,0 0-51 16,0 0-16-16,0 0-63 0,0 0-53 0,-30-49-80 16,18 25-400-16,-2-2-1012 0,4-6 448 0</inkml:trace>
  <inkml:trace contextRef="#ctx0" brushRef="#br0" timeOffset="203349.24">32557 7128 490 0,'-8'-18'520'0,"0"2"3"16,1-1 8-16,3 5-16 0,1 1-39 0,-2 4-47 16,5 0-48-16,-4 3-42 0,4 4-63 0,0 0-77 15,0 0-86-15,0 0-121 0,-4 30-140 0,3-10-182 16,-4 8-388-16,-5 4-777 0,-7 13 343 0</inkml:trace>
  <inkml:trace contextRef="#ctx0" brushRef="#br0" timeOffset="204398.63">30694 8883 264 0,'4'5'307'0,"2"0"5"0,-3-2 8 15,-1 0 5-15,2-2 23 0,-4-1 23 16,3 3 24-16,-3-3 6 0,5 3 3 0,-5-3-15 0,0 0-17 16,0 0-5-16,-10-9-12 0,1 2-15 0,3-2-16 15,-6 1-10-15,1-4-19 0,-6-3-15 0,-2-3-16 16,-1-4-16-16,-1 0-11 0,-1-2-11 0,-1-1-15 16,1-2-12-16,2-2-19 0,-12-11-37 0,5 0-143 15,1 1 0-15,3-4 0 0,6 10 0 0,-2-13 0 16,6 15 0-16,0 0 0 0,4 4 0 0,2 2 0 15,3-1 0-15,0 10 0 0,4 4 0 0,4 2 0 16,2-1 0-16,3 5 0 0,0 1 0 0,4 4 0 16,1 2 0-16,6 4 0 0,-3 2 0 0,0 4 0 15,-2 3 0-15,0 0 0 0,-1 10 0 0,-2 2 0 16,-4-1 0-16,-7 4 0 0,-2 0 0 0,-8 0 0 16,-4 3 0-16,-4 0 0 0,-3-2 0 0,-4-2 0 15,-1-1 0-15,1 1 0 0,-2-6 0 0,3 0 0 16,2-2 0-16,7-7 0 0,2-1 0 0,2-4 0 15,3-1 0-15,5 0 0 0,1-4 0 0,1-3 0 16,10 3 0-16,4-5 0 0,6 0 0 0,11-4 0 16,2 1 0-16,4-2 0 0,3 2 0 0,11-1 0 15,-13 0 0-15,16-1 0 0,-18 2 0 0,0-1 0 16,1 1 0-16,-3 0 0 0,-2-1 0 0,-1 2 0 0,-11 3 0 16,-2-1 0-16,-5 2 0 0,-3 0 0 15,-3 0 0-15,-2 4 0 0,-5 2 0 0,-2 4-167 16,-6 2-351-16,-5 4-57 0,-5 4-58 0,-4 6-417 15,-4-1-1137-15,2 3 503 0</inkml:trace>
  <inkml:trace contextRef="#ctx0" brushRef="#br0" timeOffset="205699.55">30393 9565 211 0,'8'-5'480'0,"-3"-1"12"0,0 1 16 16,1-4-2-16,-1-2-23 0,-1 0-7 0,-4-3-23 16,0 2-19-16,-1 1-22 0,-3-2-17 0,-1 1-16 0,-5 3-16 15,-2-3-17-15,-7 5-11 0,1 3-13 0,-4 2-22 16,2 5-16-16,-7 5-24 0,0 1-27 16,3 5-19-16,1 3-22 0,1 3-79 0,4 4-113 15,3-2 0-15,2 3 0 0,4-1 0 0,4-5 0 0,5-2 0 16,4 0 0-16,1-4 0 0,0-3 0 0,4 0 0 15,4-2 0-15,-1-4 0 0,2-2 0 0,0-2 0 16,0-1 0-16,4-5 0 0,-2 0 0 16,-2-2 0-16,0-3 0 0,0-2 0 0,-3 3 0 0,1-5 0 15,-3 0 0-15,-1-3 0 0,-3-3 0 0,0 7 0 16,0-3 0-16,-2 4 0 0,-2 2 0 0,0 3 0 16,-1-2 0-16,3 5 0 0,-3 3 0 0,0 2 0 15,0 0 0-15,0 0 0 0,-5 10 0 0,2 2 0 16,2 0 0-16,1 5 0 0,1-2 0 0,2 2 0 15,2 2 0-15,0-1 0 0,4 0 0 0,1-4 0 16,1-1 0-16,3-3 0 0,1 0 0 0,0-3 0 16,3-5 0-16,4-1 0 0,-9-1 0 0,8 0 0 15,1-2 0-15,-4-3-238 0,9-2-156 0,0 0-28 16,-8 0-19-16,5-5 3 0,0-2 11 0,-1 0 32 16,-3 7 42-16,-3-1 55 0,1-2 59 0,-1 0 60 15,-7 3 63-15,0 0 63 0,-2 1 60 0,-3 2 60 16,2-3 49-16,-1 4 41 0,-2-3 39 0,-3-1 23 15,-1 4 14-15,0-1 11 0,-4 1 12 0,4 3 14 16,-10-2 6-16,10 2-1 0,-14 2 6 0,1 3-4 16,-3 2-13-16,0 2-10 0,2 1-18 0,1 2-22 15,-3 2-63-15,2 1-151 0,1-2 0 0,1 4 0 16,4-2 0-16,1-2 0 0,3-3 0 0,2 1 0 16,2-2 0-16,0-1 0 0,4 1 0 0,3-2 0 15,0-5 0-15,3-1 0 0,1-1 0 0,3-1 0 0,-1-4 0 16,1 0 0-16,0-3 0 0,4-4 0 15,-4-1 0-15,8-8 0 0,-4 2 0 0,0-5 0 16,-3-5 0-16,2-1 0 0,3-12 0 0,-3-2 0 16,-5 10 0-16,1-10 0 0,-5 12 0 0,0 3 0 0,-3 0 0 15,1 5 0-15,-5 6 0 0,2 7 0 0,-6 1 0 16,2 3 0-16,-1 3 0 0,-4 3 0 0,6 1 0 16,-15 12 0-16,6 2 0 0,-5 8 0 15,3 5 0-15,0 4 0 0,1 3 0 0,1 12 0 0,8-9 0 16,0-2 0-16,3 1 0 0,3-2 0 0,7 0 0 15,-1-3 0-15,5-5 0 0,4-2 0 0,3-5 0 16,1-3 0-16,3-4 0 0,4-6 0 16,-3 0 0-16,3-5 0 0,-3-1 0 0,1-3 0 0,2-3 0 15,-3-3 0-15,-2-1 0 0,-2-3 0 0,1-2 0 16,-5-2 0-16,1-2 0 0,-2-1 0 0,-6 4 0 16,-4-1 0-16,-1 1 0 0,-2 6 0 0,-2-1 0 15,-3 1 0-15,-1 4 0 0,-1 1 0 0,-3 1 0 16,-5 2 0-16,-3 5 0 0,-1 0 0 0,-5 5 0 15,0 2 0-15,-5 5 0 0,0 0 0 0,0 3 0 16,5 0 0-16,-4 3 0 0,12-4 0 0,0-2 0 16,2 0 0-16,1 0 0 0,3-4 0 0,2 0 0 15,6-2 0-15,0-3 0 0,1-1 0 0,4-2 0 16,4-1 0-16,-3-3 0 0,4-3 0 0,4-1 0 16,-1-4 0-16,-2-2 0 0,3-1 0 0,1-8 0 15,0-1 0-15,2-1 0 0,-6-5 0 0,4-2 0 16,-6-5 0-16,2 1 0 0,1-13 0 0,-5-2 0 15,3 2 0-15,0-2 0 0,-7 14 0 0,-5-2 0 16,2 5 0-16,-4 4 0 0,-1 9 0 0,-2 2 0 16,-2 5 0-16,1 6 0 0,-2 3 0 0,-2-1 0 15,-2 8 0-15,-4 4 0 0,-3 13 0 0,0 3 0 16,6 6 0-16,-5 14 0 0,5 1 0 0,2 3 0 16,4-4 0-16,2 4 0 0,4-12 0 0,4-4 0 15,1 1 0-15,3-4 0 0,0 1 0 0,3-6 0 16,-1 1 0-16,5-5 0 0,-4-5 0 0,6-3 0 0,-1-4 0 15,3 0 0-15,-2-5 0 0,4-1 0 16,0-3 0-16,1-2 0 0,2-2 0 0,-2-2 0 16,0-5 0-16,-4 0 0 0,3-5 0 0,-1-2 0 15,-2-5 0-15,-1 1 0 0,-4-1 0 0,0 2 0 0,-3-2 0 16,-3 8 0-16,-4 3 0 0,-3 2 0 16,3 0 0-16,-2 5 0 0,0 2 0 0,-2 2 0 15,0 1 0-15,0 0 0 0,-7 11 0 0,3 0 0 0,-1 6 0 16,0 1 0-16,-1 6 0 0,5-5 0 0,-3 0 0 15,4 0 0-15,0 1 0 0,2-2 0 16,2-1 0-16,1-1 0 0,-1-5 0 0,4-2 0 0,-1-2 0 16,4-3 0-16,1-6 0 0,-3 0-33 0,9-5-417 15,-9 0-68-15,5-7-84 0,-4-1-496 0,6-7-1190 16,-6-3 526-16</inkml:trace>
  <inkml:trace contextRef="#ctx0" brushRef="#br0" timeOffset="205832.2">31965 9214 73 0,'-14'-16'526'0,"2"3"-14"0,-2 3-16 16,-1 1 7-16,5 4-14 0,-3-2-36 0,5 4-48 16,-1 1-37-16,4 1-62 0,-4 1-79 0,9 0-104 15,-3 5-133-15,3 0-139 0,0-5-169 0,8 11-350 16,1-5-722-16,0 2 319 0</inkml:trace>
  <inkml:trace contextRef="#ctx0" brushRef="#br0" timeOffset="206048.69">32196 9054 4040 0,'-2'-14'578'0,"-1"0"-165"0,-1 5 3 0,0 0-15 15,2 2-37-15,-1 3-30 0,2 1-37 0,1 3-5 16,0 0-18-16,-6 9 9 0,2 4-7 0,1 5-53 16,2 11-223-16,-3 5 0 0,4 1 0 0,2 14 0 15,-2-2 0-15,0 0 0 0,-2 3 0 0,4-4 0 16,-6 0 0-16,0-10 0 0,3 10 0 0,-2-16 0 15,-2-1 0-15,1-2 0 0,0-8 0 0,2-2-10 16,-1-5-521-16,2-4-83 0,-3 2-88 0,1-7-354 16,2-1-1144-16,1-2 506 0</inkml:trace>
  <inkml:trace contextRef="#ctx0" brushRef="#br0" timeOffset="206849.59">32059 9472 101 0,'-10'-11'417'0,"1"1"16"0,0 1 27 0,2 2 43 16,0 0 34-16,0 1 12 0,2 2 7 0,3-1-18 15,-2 0-32-15,3 2-44 0,1 3-36 0,9-8-30 16,3 5-35-16,4-2-38 0,7 1-33 0,-1 2-29 0,10-2-29 16,0 2-24-16,0-3-33 0,1 4-27 15,0-1-25-15,4-3-16 0,-5 4-28 0,-1-3-79 16,0 1 0-16,-14 0 0 0,1 0 0 0,-4-1 0 16,-1 2 0-16,-6 1 0 0,0 1 0 0,-7 0 0 0,9 3 0 15,-9-1 0-15,0-2 0 0,-8 11 0 0,2-5 0 16,-1 5 0-16,-5 0 0 0,3 3 0 0,0 0 0 15,1 2 0-15,2-5 0 0,0 4 0 16,3 1 0-16,4-3 0 0,2-2 0 0,1 0 0 0,2-1 0 16,3-1 0-16,4-3 0 0,2 3 0 0,2-5 0 15,0 0 0-15,2-4 0 0,2-1 0 0,-3-2 0 16,1-1 0-16,-1-1 0 0,0-3 0 16,0 0 0-16,-1-3 0 0,1 0 0 0,-4-3 0 0,2 1 0 15,-2-4 0-15,0 4 0 0,-5-1 0 0,0 4 0 16,-1 2 0-16,-2 1 0 0,-1 1 0 0,-1 3 0 15,-1-1 0-15,-3 4 0 0,0 0 0 0,0 0 0 16,0 0 0-16,-13 20 0 0,4-8 0 0,0 2 0 16,0 3 0-16,0 2 0 0,4 1 0 0,-3-2 0 15,7 3 0-15,-1-5 0 0,4 1 0 0,-2-2 0 16,5-2 0-16,-1-2 0 0,6-4 0 0,-5 1 0 16,7-3 0-16,-2-3 0 0,0 1 0 0,3-3 0 15,0-4 0-15,-13 4 0 0,0 0 0 0,28-17 0 16,-28 17 0-16,14-20 0 0,-10 8 0 0,0-5 0 15,-3-2 0-15,-1-5 0 0,-2-2 0 0,-2 2 0 16,2 5 0-16,-3-8 0 0,3 11 0 0,-2 1 0 16,1 3 0-16,2 1 0 0,-1 2 0 0,0 0 0 15,1 4 0-15,1-1 0 0,1 2 0 0,4 0 0 16,-5 4 0-16,0 0 0 0,0 0 0 0,0 0 0 16,0 0 0-16,72 7 0 0,-52-1 0 0,-2 1 0 15,1-1 0-15,-2 4 0 0,1-2 0 0,-4 4 0 16,0 0 0-16,-1 2 0 0,-2 0 0 0,-2 0 0 15,-2 2 0-15,-1-2 0 0,-2 0 0 0,-4-14 0 16,5 24 0-16,-5-24 0 0,-5 21 0 0,5-21 0 16,-6 13 0-16,6-13 0 0,0 0 0 0,-6 16 0 15,6-16 0-15,0 0 0 0,0 0 0 0,0 0 0 16,0 0 0-16,0 0 0 0,0 0 0 0,0 0 0 16,31-45 0-16,-22 33 0 0,1-4 0 0,2 7 0 15,-12 9 0-15,23-11 0 0,-12 3 0 0,-11 8 0 0,27-4 0 16,-27 4 0-16,36 2 0 0,-36-2 0 0,27 13 0 15,-12-1 0-15,-3 1 0 0,0 2 0 16,-1 1 0-16,-1 2 0 0,-1 0 0 0,-2-2 0 16,-2-2 0-16,2 2 0 0,-7-16 0 0,9 21 0 0,-6-10 0 15,-3-11 0-15,0 0 0 0,0 0 0 0,0 0 0 16,0 0-471-16,0 0-154 0,0 0-558 16,0 0-1281-16,-45-44 567 0</inkml:trace>
  <inkml:trace contextRef="#ctx0" brushRef="#br0" timeOffset="206982.34">32826 9019 242 0,'-21'-20'619'0,"5"7"-1"16,4-1 2-16,1 6-16 0,5-2 3 15,-2 3-35-15,3 2-51 0,1-1-53 0,0 3-57 16,4 3-54-16,-5-2-86 0,5 2-100 0,0 0-140 16,-5 9-178-16,0-2-238 0,-4 2-545 0,1 5-1008 15,-1-3 446-15</inkml:trace>
  <inkml:trace contextRef="#ctx0" brushRef="#br0" timeOffset="208032.64">30434 10530 154 0,'-5'-2'293'16,"0"0"2"-16,5 2-5 0,-9-2 3 0,2 0 8 15,2-1 10-15,0 2 23 0,1-2 5 0,4 3 2 16,-2-4-4-16,2 4-6 0,-3-6-8 0,3 3-9 15,0-2-10-15,3-2-18 0,-1 0-14 0,0-2-5 16,-1-1-26-16,1-1-14 0,1-3-13 0,-2-1-4 0,1-1-11 16,-4 0-13-16,-2-2-10 0,-1 2-15 0,-1-1-3 15,-4 2-13-15,-2 5-4 0,-2-1-13 16,-4 5-10-16,-1 3-4 0,0 1-15 0,-3 7-4 16,-7 4-7-16,1 4-5 0,0 3-60 0,1 5-23 0,2 3 0 15,1 2 0-15,2 2 0 0,3 0 0 0,4 0 0 16,0 0 0-16,7-1 0 0,4 0 0 0,3-3 0 15,5-5 0-15,0-2 0 0,3-5 0 16,3 1 0-16,1-5 0 0,6 0 0 0,-2-5 0 0,5-3 0 16,0-3 0-16,-2-2 0 0,1-3 0 0,-4-2 0 15,2-2 0-15,-4 0 0 0,2-2 0 0,0-2 0 16,2-4 0-16,-10 2 0 0,1 1 0 16,-1-1 0-16,-1 3 0 0,-2 5 0 0,0 1 0 0,0 0 0 15,-3 2 0-15,1 5 0 0,0 1 0 0,-2 1 0 16,0 0 0-16,0 15 0 0,0-4 0 15,0 5 0-15,2 0 0 0,0 3 0 0,-2-1 0 16,4 1 0-16,0 0 0 0,-1-1 0 0,4-1 0 0,-1-2 0 16,1 0 0-16,0-3 0 0,-2-2 0 0,3-2 0 15,-3-2 0-15,3-2 0 0,-2-4 0 0,-1 0 0 16,3-3 0-16,0-4 0 0,-3 2 0 0,2-2 0 16,1-3 0-16,0 0 0 0,0-5 0 0,3 1 0 15,-1-3 0-15,-1 0 0 0,3 1 0 0,-3 1 0 16,2 1 0-16,-1 4 0 0,-1 3 0 0,0 1 0 15,0 3 0-15,-4 1 0 0,3 3 0 0,-2 1 0 16,3 2 0-16,-4 1 0 0,-1 6 0 0,4-3 0 16,-3 5 0-16,4 1 0 0,1 2 0 0,2-1 0 15,-1-1 0-15,3 1 0 0,3-3 0 0,3 4 0 16,0-6 0-16,-3-2 0 0,3-3 0 0,1 0 0 16,1-1 0-16,-3-4 0 0,3-3 0 0,-3-2 0 15,0-1 0-15,-1-2 0 0,-2-2 0 0,-3-1 0 16,0-3 0-16,1-3 0 0,-5 0 0 0,0-6 0 15,0-3 0-15,-4 0 0 0,-1-2 0 0,-4 2 0 0,-2 1 0 16,-3 6 0-16,2 2 0 0,-3 6 0 16,0 0 0-16,1 3 0 0,-4 5 0 0,-3 2 0 0,3 8 0 15,0 1 0-15,-5 8 0 0,3 6 0 16,-1 5 0-16,3 2 0 0,5 2 0 0,6 1 0 16,2-1 0-16,5 0 0 0,9-1 0 0,6-1 0 0,12 7 0 15,1-6 0-15,7-1 0 0,-1-8 0 0,-6-7 0 16,0-4 0-16,-2-3 0 0,-6-4 0 0,-6 1-1366 15,-4-6-1478-15,-6 2 654 0</inkml:trace>
  <inkml:trace contextRef="#ctx0" brushRef="#br0" timeOffset="209016.05">29138 11269 267 0,'13'-24'493'0,"-4"-2"7"0,-3 4 20 16,-1 4 8-16,-1-1-12 0,2 3-11 0,-2 5-5 0,-1 1 4 15,-1 2-11-15,0 2-20 0,0 1-36 0,-2 5-29 16,0 0-7-16,0 0-20 0,-9 17-13 0,7 0-20 15,-8 8-21-15,2 5-105 0,-1 2-222 0,4 0 0 16,-4 16 0-16,5-3 0 0,3-9 0 0,-1 13 0 16,6-3 0-16,-1-11 0 0,3 1 0 0,3-2 0 15,-1-2 0-15,3-2 0 0,3-3 0 0,1-2 0 16,-2-12 0-16,4 0 0 0,-2-4 0 0,2-4 0 16,2-1 0-16,-1-5 0 0,-5-2 0 0,5-2 0 15,-3-6 0-15,-1-2 0 0,5-6 0 0,-10 3 0 16,5-8 0-16,-1-5 0 0,-1 0 0 0,-3 0 0 15,-2-1 0-15,2 0 0 0,-4 5 0 0,-1 10 0 16,0 4 0-16,-3 3 0 0,-1 1 0 0,3 5 0 16,-3 2 0-16,0 0 0 0,0 0 0 0,-4 20 0 15,4-3 0-15,-3 1 0 0,-1 2 0 0,3 0 0 16,0 6 0-16,-3-5 0 0,4-3 0 0,4 2 0 16,-2-2 0-16,2-1 0 0,0-4 0 0,0-5 0 15,1 3 0-15,5-3 0 0,-1-3 0 0,0-2 0 16,2-2 0-16,3-4 0 0,-3 0 0 0,2-2 0 15,2-1 0-15,0-5 0 0,1 3 0 0,-1-6 0 16,-3-1 0-16,2 0 0 0,1 0 0 0,-2 1 0 0,-2 2 0 16,-2 3 0-16,-1 3 0 0,-2 2 0 15,-2-3 0-15,-1 5 0 0,2 2 0 0,-5 0 0 16,0 0 0-16,5 11 0 0,-4-2 0 0,1 1 0 0,-2 0 0 16,0 2 0-16,2 0 0 0,2 4 0 0,-1-6 0 15,2 2 0-15,-3 0 0 0,5 0 0 0,-1-2 0 16,3-2 0-16,0-1 0 0,0-4 0 15,1 2 0-15,3-4 0 0,0-2 0 0,-1 0 0 0,0-4 0 16,-2 0 0-16,2-1 0 0,0-5 0 0,4-2 0 16,-5 1 0-16,2-2 0 0,0 3 0 15,-3-4 0-15,-2 5 0 0,2 1 0 0,-5 4 0 0,-1-1 0 16,1 1 0-16,-1 3 0 0,-2 1 0 0,-2 1 0 16,0 0 0-16,12 7 0 0,-10 0 0 0,1 2 0 15,1 2 0-15,-2-1 0 0,5 6 0 0,-2-5 0 16,2 4 0-16,0-3 0 0,2-1 0 0,-1 1 0 15,0-5 0-15,1-1 0 0,0-1 0 0,1-2 0 16,-2 0 0-16,1-4 0 0,1-3 0 0,-5 2 0 16,3-3 0-16,-7-3 0 0,3 0 0 0,-1 0 0 15,-6-2 0-15,2 0 0 0,-4-2 0 0,-5-4 0 16,0 0 0-16,-1 1 0 0,-5 1 0 0,0 1 0 16,-5-2 0-16,-2 0 0 0,5 5 0 0,-8 0 0 15,1 0 0-15,-5 3 0 0,-3 7-1 0,4 0-713 16,-5 2-532-16,0 1-1351 0,2-1 598 0</inkml:trace>
  <inkml:trace contextRef="#ctx0" brushRef="#br0" timeOffset="209265.78">29065 11304 50 0,'-14'-10'606'0,"6"3"2"0,3-1 3 16,4 1 23-16,1 2 5 0,5-1-2 0,3 0-19 15,3-1-38-15,7 3-42 0,10-3-36 0,0 3-35 0,6 1-38 16,2 2-35-16,-1-1-42 0,6-2-35 16,9 3-108-16,2 2-209 0,-13-1 0 0,13 0 0 15,-15 2 0-15,4-2 0 0,-3 1 0 0,-2-4 0 16,-3-1 0-16,-1 3 0 0,-1-1 0 0,-9 2 0 0,-3-1 0 16,-1-2 0-16,-7 2 0 0,1 0 0 0,-5 0 0 15,4-3 0-15,-7 7 0 0,-4-3 0 0,2 3-214 16,-2-3-398-16,-13 14-120 0,3-5-374 0,-3 4-1198 15,1 3 530-15</inkml:trace>
  <inkml:trace contextRef="#ctx0" brushRef="#br0" timeOffset="209932.19">29658 12571 145 0,'4'-3'439'0,"-3"-2"25"16,3-1 2-16,-4-1 8 0,1 1 0 16,-1-3-13-16,-1 0-5 0,1 0-18 0,-4-1-9 0,0-1-6 15,1 2-16-15,-3-3-13 0,-4 5-7 0,-4-4-19 16,-2 7-10-16,5-1-13 0,-9 2-20 15,-1 2-23-15,-7 5-19 0,0 4-27 0,0 4-159 16,1 6-97-16,1 3 0 0,2 2 0 0,3 5 0 0,3-3 0 16,2 0 0-16,10 4 0 0,1-5 0 0,5-3 0 15,5-5 0-15,0 2 0 0,5-4 0 0,3-5 0 16,4-1 0-16,-4-5 0 0,4-3 0 0,3-2 0 16,0-5 0-16,-2-3 0 0,5-5 0 0,-4-3 0 15,2-5 0-15,-5 0 0 0,5-6 0 0,-4 0 0 16,-4-2 0-16,-4-2 0 0,5-1 0 15,-3-14 0-15,1 0 0 0,-1 2 0 0,-4-2 0 0,2 1 0 16,0 0 0-16,-5 15 0 0,1 0 0 0,-5 5 0 16,1 9 0-16,2 6 0 0,-6 3 0 0,3 5 0 15,0 4 0-15,0 0 0 0,-14 20 0 0,4 4 0 16,1 9 0-16,-4 15 0 0,3 2 0 0,-1 2 0 16,4 4 0-16,0 1 0 0,5-3 0 0,2-4 0 15,8-3 0-15,-2-11 0 0,1-4 0 0,2-4 0 16,3-4 0-16,-4-9 0 0,1-3 0 0,1-2 0 15,1-6 0-15,-1-3 0 0,-3-2 0 0,5-4 0 16,-2-1 0-16,3-5 0 0,0-2 0 0,-3-4 0 16,0 0 0-16,0-7 0 0,1-2 0 0,-1 1 0 15,-1 8 0-15,-4-1 0 0,3 4 0 0,-3 4 0 16,-4 1 0-16,0 3 0 0,2 3 0 0,-1 2 0 16,-2 1 0-16,0 0 0 0,13 10 0 0,-5 0 0 15,-4 6 0-15,1 1 0 0,1 1 0 0,1 1 0 16,5 5 0-16,-4-6 0 0,1 0 0 0,2-3 0 15,-2 1 0-15,3-3 0 0,3-3 0 0,-6-4 0 16,3-2 0-16,-1-5 0 0,1 0 0 0,-2-4-572 16,0-5-117-16,-5 0-466 0,2-8-1252 0,-3 0 554 15</inkml:trace>
  <inkml:trace contextRef="#ctx0" brushRef="#br0" timeOffset="210066.17">29964 12145 181 0,'-8'-17'460'0,"0"7"-7"16,1 2-17-16,0 1-18 0,3 2-28 0,2 4-26 15,-2 1-35-15,4 0-31 0,0 0-32 16,10 16-52-16,-1-3-71 0,14 5-95 0,-6-5-96 0,7 9-94 16,6-5-105-16,-2 1-348 0,2-2-642 0,-2 2 284 15</inkml:trace>
  <inkml:trace contextRef="#ctx0" brushRef="#br0" timeOffset="210349.63">30339 12397 101 0,'9'-3'452'0,"-4"-2"28"0,0-4 4 0,3 0 1 0,1-5-18 15,4-2-1-15,0-1-20 0,2-6-20 16,2-2-23-16,0 2-26 0,0-3-21 0,6-1-14 0,-4 0-17 16,-5-1-16-16,0-1-14 0,0 3-19 0,-2-3-20 15,-1 1-5-15,-3 1-6 0,-3 4-3 0,-1 5-6 16,-4 6-8-16,0 2-22 0,0 6-169 0,0 0-37 16,0 4 0-16,-13 9 0 0,4 5 0 0,-5 7 0 15,0 6 0-15,0 8 0 0,-1 17 0 0,-2 1 0 16,1 31 0-16,-4-4 0 0,13-21 0 0,-6 26 0 15,1-3 0-15,5-24 0 0,-3 3 0 0,-2 20 0 16,4-27 0-16,2-3 0 0,0 0 0 0,-2-1 0 16,4-2 0-16,0-13 0 0,-1 0 0 0,1-6 0 15,-1-2 0-15,3-7 0 0,-1-9 0 0,2 0 0 16,-2-5 0-16,3-1 0 0,0-5 0 0,0 2-135 16,0-2-530-16,0 0-568 0,7-14-1334 0,-5 2 591 15</inkml:trace>
  <inkml:trace contextRef="#ctx0" brushRef="#br0" timeOffset="211816.1">30398 12754 436 0,'3'-14'443'0,"-3"4"9"0,2-2 10 0,0 1 15 15,0 1-15-15,4-2-27 0,1 3-25 0,6-5-32 16,2 4-28-16,2-2-44 0,9-4-26 0,5 0-30 16,-2 2-36-16,6-4-42 0,-3 0-43 0,0-3-44 15,0 1-48-15,9-11-49 0,-12 8-36 0,7-10-31 0,-12 6-28 16,11-10-8-16,-15 8 2 0,6-17 16 0,-1 3 9 15,-4-2 11-15,-3-3 12 0,-1 0 27 16,-4-3 33-16,0 1 35 0,-8 14 46 0,-1 6 42 16,-4 2 52-16,-3 10 16 0,3 5 12 0,-1 2-3 0,0 5 3 15,-3 3 20-15,-1 4 11 0,5-1 12 0,-13 16 1 16,0 6-2-16,3 7 8 0,1 6 2 16,-4 16 4-16,1 2-90 0,-9 32-164 0,8-27 0 15,-1 25 0-15,-1 1 0 0,3-25 0 0,-4 27 0 0,6-29 0 16,-3 3 0-16,3-3 0 0,-3 1 0 0,0-4 0 15,4 0 0-15,-2-6 0 0,-1 0 0 0,3-14 0 16,3-3 0-16,-4-2 0 0,3-10 0 16,0-2 0-16,1-5 0 0,1-2 0 0,0-2 0 0,0-1 0 15,3-4 0-15,-2-3 0 0,4 0 0 0,0 0 0 16,-12-7 0-16,10-4 0 0,0 0 0 0,2-9 0 16,3-7 0-16,-1-3-396 0,4 1-109 0,-1-5 10 15,1-2 25-15,3 2 43 0,-3 2 58 0,0 1 62 16,1 2 57-16,-4 4 53 0,4 5 62 0,-7 3 55 15,4 0 66-15,-4 1 49 0,3 4 48 0,-3 0 38 16,2 1 35-16,0 2 21 0,0-3 18 0,3 4 16 16,-1-3-2-16,1 2 5 0,4-1-3 0,4 0-6 15,2 0-4-15,2 2-16 0,3 0-14 0,7-1-18 16,3-1-16-16,3 3-18 0,1-4-12 0,0 1-5 16,1-1-13-16,-1-1-10 0,-1 0-10 0,-1-4 2 15,-3 1-13-15,-5-1-1 0,-1 1-8 0,-6 1-4 16,-2-1 0-16,-3-1-2 0,-4-1 5 0,-1 1-48 15,-4 1 0-15,-2-2 0 0,-5 4 0 0,0 3 0 16,-6 2 0-16,0 6 0 0,-4 2 0 0,-7 3 0 16,2 5 0-16,1 2 0 0,-5 7 0 0,0 2 0 15,3 5 0-15,3-1 0 0,3 2 0 0,7 1 0 16,0 4 0-16,7-2 0 0,0-2 0 0,7 0 0 16,-2-4 0-16,9 3 0 0,-3-11 0 0,5 0 0 15,0-1 0-15,3-6 0 0,1-1 0 0,1-3 0 16,6-1 0-16,-5-4 0 0,-3 0 0 0,0-2 0 15,0-3 0-15,-3-2 0 0,-1-3 0 0,4-6 0 16,-6 2 0-16,-2-2 0 0,4-6 0 0,-1-2 0 16,-7 8 0-16,7-5 0 0,-6 7 0 0,-3-1 0 15,-4 2 0-15,3 4 0 0,-1 2 0 0,-2 1 0 0,-1 4 0 16,4 0 0-16,-3 1 0 0,-1 3 0 16,5-2 0-16,-5 2 0 0,0 0 0 0,4 12 0 15,-3-5 0-15,-1 4 0 0,4 1 0 0,1 4 0 16,-1-1 0-16,-1 2 0 0,-1 0 0 0,0 1 0 0,1-2 0 15,1 2 0-15,1 0 0 0,-2-1 0 16,1-1 0-16,1-1 0 0,1-4 0 0,1 1 0 16,0-5 0-16,2 4 0 0,6-5 0 0,-2 0 0 0,5-2 0 15,-1-4 0-15,3 0 0 0,-2-4 0 0,1-2 0 16,0 0 0-16,-2-6 0 0,6-2 0 0,-1-3 0 16,-5-4 0-16,-4 6 0 0,3-8 0 0,-1-2 0 15,-5-5 0-15,3 4 0 0,-5-2 0 0,-2 3 0 16,-4 7 0-16,0 1 0 0,-4 5 0 0,-2 1 0 15,-1 3 0-15,1 3 0 0,-4 4 0 0,0 1 0 16,-2 6 0-16,-2 5 0 0,0 1 0 0,2 5 0 16,0 6 0-16,-1 1 0 0,5 4 0 0,-3-4 0 15,8 5 0-15,-1-4 0 0,4-6 0 0,4-1 0 16,-2-2 0-16,1 0 0 0,0-5 0 0,2 0 0 16,1-6 0-16,-1 0 0 0,-2-1 0 0,3-1 0 15,1-4 0-15,1 0 0 0,1-4 0 0,-4 0 0 16,5 0 0-16,-3-4 0 0,4-3 0 0,1 1 0 15,-1-4 0-15,1 1 0 0,-1 2 0 0,1 0 0 16,-6 4 0-16,2-1 0 0,-1 3 0 0,-4 2 0 16,1-2 0-16,-1 3 0 0,2 2 0 0,-7 1 0 0,7 1 0 15,-7-1 0-15,5 7 0 0,-2-1 0 16,-2 0 0-16,1 2 0 0,-1-1 0 0,-1 3 0 16,2-1 0-16,1 1 0 0,0-4 0 0,-1-1 0 0,2 2 0 15,2-3 0-15,-1 1 0 0,2-2 0 0,-1 2 0 16,3-3 0-16,1 1 0 0,-2-1 0 15,1 0 0-15,-1-1 0 0,3 0 0 0,-6 0 0 0,8 2 0 16,-3-1 0-16,2 2 0 0,2-2 0 0,-3 1 0 16,2-2 0-16,0 0 0 0,0-1 0 0,6-2 0 15,-4 1 0-15,6-2 0 0,-2-7 0 0,-2 5 0 16,0-7 0-16,9-1 0 0,-2-2 0 0,-2-4 0 16,-2 0 0-16,0-2 0 0,-1-2 0 0,-1-3 0 15,-2-3 0-15,1 3 0 0,-2-5 0 0,0-2 0 16,7-16 0-16,-12 15 0 0,7-11 0 0,1 0 0 15,-9 10 0-15,0 0 0 0,0 1 0 0,-4 4 0 16,-3 5 0-16,-2 9 0 0,0 5 0 0,0 5 0 16,-1 4 0-16,1 2 0 0,0 0 0 0,-13 23 0 15,2 4 0-15,3 5 0 0,-6 19 0 0,1-2 0 16,2 5 0-16,-7 0 0 0,6 1 0 0,-1-2 0 16,2-1 0-16,0-4 0 0,2-3 0 0,2-11 0 15,1-2 0-15,-2-3 0 0,1-3 0 0,3-11 0 16,3-3 0-16,-1-2 0 0,1-3 0 0,2-4 0 0,3 1 0 15,-4-4 0-15,0 0 0 0,15-9 0 16,-11 0 0-16,3 0 0 0,-1-6 0 0,-1-4-142 16,1-7-533-16,4-2-554 0,-3 1-1332 0,-2-4 589 15</inkml:trace>
  <inkml:trace contextRef="#ctx0" brushRef="#br0" timeOffset="212049.42">32351 12264 35 0,'-12'-9'547'15,"2"1"11"-15,-1 1 12 0,3-3 2 0,3 3-22 16,2 0-1-16,3 1-14 0,4-1-17 0,8-2-36 0,7 4-39 16,11-1-45-16,6 2-37 0,0-1-34 15,6 4-35-15,11-4-33 0,-1 1-21 0,0 1-27 16,-16 0-21-16,0 2-22 0,-3-1-17 0,1-2-21 16,-6-1-23-16,-7 2-107 0,-21 3 0 0,37-7 0 0,-37 7 0 15,23-8 0-15,-23 8 0 0,15-8 0 0,-15 8 0 16,0 0 0-16,10-12 0 0,-10 12 0 15,0 0 0-15,0 0-405 0,0 0-148 0,0 0-152 16,0 0-383-16,-31-6-1179 0,31 6 521 0</inkml:trace>
  <inkml:trace contextRef="#ctx0" brushRef="#br0" timeOffset="212632.31">30182 13391 181 0,'0'-19'555'0,"0"0"11"0,0 2 10 16,4 0-1-16,-5-2-8 0,3 8-3 0,-4 0-14 15,2 1-25-15,0 3-37 0,0 4-45 0,-3-1-24 16,3 4-9-16,0 0-13 0,-6 24-11 0,2-5-23 15,-1 10-26-15,-3 6-48 0,4 0-289 0,-1 16 0 16,4-1 0-16,-3-6 0 0,-1 4 0 0,1 0 0 16,5-12 0-16,-2 10 0 0,2 2 0 0,2-13 0 15,-6-1 0-15,6-4 0 0,-2-3 0 0,2-2 0 16,-6-7 0-16,3-7 0 0,3-4 0 0,-3-3-342 16,1-3-167-16,-1-1-36 0,5-11-8 0,0 0 14 15,2-8-1-15,0-3-321 0,2-9-932 0,2-1 412 16</inkml:trace>
  <inkml:trace contextRef="#ctx0" brushRef="#br0" timeOffset="213349.55">30243 13671 2005 0,'21'-57'-11'0,"-2"2"74"0,-4 5 59 0,2-2 51 16,-3 7 59-16,-8 13 31 0,2 7 39 0,-4 6 49 16,-3 4 34-16,3 3 15 0,-3 3-13 0,-1 6-19 15,0 1-11-15,0 2 6 0,0 0-3 0,-14 26-10 16,5-1-9-16,0 4-19 0,-1 3-18 0,-1 13-26 16,-1 1-25-16,3-1-30 0,2 0-223 0,3 3 0 15,2 0 0-15,2-13 0 0,2 0 0 0,0 0 0 16,-2-6 0-16,3-2 0 0,-1-2 0 0,-2-8 0 15,2-5 0-15,0 1 0 0,0-7 0 0,0-1 0 16,-1-2 0-16,3-3 0 0,-4 0 0 0,8-8 0 16,-2-3 0-16,-1-5 0 0,3-7 0 0,0-4 0 15,-1-2 0-15,1 1 0 0,-3-2 0 0,4 5 0 16,-4 5 0-16,0 5 0 0,2-1 0 0,-5 7 0 16,1 4 0-16,1 1 0 0,1 2 0 0,-5 2 0 15,0 0 0-15,9 15 0 0,-5-3 0 0,-2 3 0 16,5 1 0-16,-2 4 0 0,5 6 0 0,-3 1 0 15,3-2 0-15,1-3 0 0,-2-4 0 0,1 0 0 0,2-3 0 16,-3-2 0-16,-2-2 0 0,5-5 0 16,-3-1 0-16,2-2 0 0,-1 1 0 0,2-3 0 15,-2-2 0-15,0-2 0 0,3-4 0 0,-4 4 0 16,6-9 0-16,-4-2 0 0,1 4 0 0,1-6 0 0,1-7 0 16,4 2 0-16,-9 3 0 0,1 1 0 0,-1 1 0 15,0 5 0-15,-2 1 0 0,0 0 0 0,-4 4 0 16,1 4 0-16,-2-3 0 0,-2 3 0 15,0 2 0-15,0 0 0 0,5 13 0 0,-5-3 0 0,2 0 0 16,-2 9 0-16,2-2 0 0,3 1 0 0,-1-1 0 16,-3 0 0-16,3 1 0 0,1-4 0 0,4-1 0 15,-1-3 0-15,1-2 0 0,0 1 0 0,1-6 0 16,0 0 0-16,4-3 0 0,-3 0 0 0,1-1 0 16,0-3 0-16,4-2 0 0,-1-5 0 0,-3-1 0 15,2 1 0-15,0-3 0 0,-1-2 0 0,0 2 0 16,-2 2 0-16,1-1 0 0,-6 3 0 0,3 2 0 15,-4-1 0-15,-1 5 0 0,3-1 0 0,-5 2 0 16,2 3 0-16,-4 0 0 0,10 5 0 0,-7 0 0 16,-1 0 0-16,0 4 0 0,-1 3 0 0,3-1 0 15,0 1 0-15,0 0 0 0,1-1 0 0,1 0 0 16,-1-3 0-16,-1 2 0 0,0-7 0 0,2 2 0 16,-1-2 0-16,3 2 0 0,-2-5 0 0,2-5 0 15,0 3 0-15,-1-1 0 0,2-3 0 0,2-1 0 16,-1 0 0-16,-1 2 0 0,2-4 0 0,-1 2 0 15,1 2 0-15,-1 1 0 0,1 1 0 0,-3 0 0 16,2 1 0-16,-3 1 0 0,4 2 0 0,-6 1 0 0,3 1 0 16,3 3 0-16,-3 0 0 0,0-5 0 15,1 4 0-15,5-1 0 0,-4-1 0 0,1 0-27 16,2-2-422-16,-2-1-73 0,0-3-63 0,0-1-517 16,-2 0-1193-16,4-6 528 0</inkml:trace>
  <inkml:trace contextRef="#ctx0" brushRef="#br0" timeOffset="213466.15">31362 13434 97 0,'-22'-51'384'0,"0"4"8"0,4 2 4 16,6 14-36-16,-2 4-35 0,-2 5-33 0,7 7-28 15,-2-1-43-15,4 8-78 0,-2-1-106 0,-1 3-128 16,5 5-167-16,-6 0-169 0,2 2-464 0,-3 5 206 16</inkml:trace>
  <inkml:trace contextRef="#ctx0" brushRef="#br0" timeOffset="213632.39">30279 13523 61 0,'-18'0'660'15,"4"-1"-18"-15,3-2-23 0,4-1-37 0,2-1-49 16,5-1-43-16,7 0-49 0,4 0-47 0,10 0-41 16,9-3-66-16,3 4-76 0,6 0-99 0,11-1-117 15,2-3-126-15,1 7-126 0,5-1-142 0,-4 5-367 16,-3-1-830-16,-9 1 368 0</inkml:trace>
  <inkml:trace contextRef="#ctx0" brushRef="#br0" timeOffset="214532.52">31844 13756 67 0,'6'0'515'0,"-1"-4"-4"0,1 2-5 16,-1 0-13-16,-1 0-13 0,3-6-20 0,-5 3-27 15,-2-2-31-15,4-3-21 0,-4-1-29 0,-1 2-23 16,-3-2-16-16,-4 2-10 0,2-2-30 0,-8-1-12 16,-3 1-36-16,-1 3-8 0,-3 3-23 0,0 0-17 0,-7 4-15 15,0 1-17-15,1 6-11 0,0 4-12 16,9-1-21-16,3 1-4 0,0 3-21 0,1 1 5 16,5 1-7-16,2 1-6 0,0 1-14 0,4-1 3 0,5 2-1 15,4-2-9-15,1-3-22 0,4 0-25 0,-1-7 0 16,1 1 0-16,1-2 0 0,3-2 0 0,-1-1 0 15,5-4 0-15,-6 0 0 0,4-3 0 16,-4 2 0-16,2-6 0 0,0 2 0 0,-4 1 0 0,1 0 0 16,-3 0 0-16,3 1 0 0,-5 3 0 0,-3-1 0 15,3 3 0-15,-7 0 0 0,7 8 0 0,-3-1 0 16,-4 5 0-16,5 6 0 0,-5 8 0 16,-2 8 0-16,-1 2 0 0,-4 15 0 0,0-3 0 15,-1 3 0-15,3 2 0 0,-5-3 0 0,2 3 0 0,-1-1 0 16,1-4 0-16,1-13 0 0,-3-1 0 0,1 1 0 15,-4-1 0-15,4-2 0 0,0-2 0 0,-2-2 0 16,2-6 0-16,0-6 0 0,1-4 0 0,2-4 0 16,1 0 0-16,1-5 0 0,-4-3 0 0,4-1 0 15,4 1 0-15,-11-10 0 0,3 2 0 0,-1-6 0 16,-3-3 0-16,5-1 0 0,-1-7 0 0,1-3 0 16,4-1 0-16,3-3 0 0,8-3 0 0,9-16 0 15,4-1 0-15,19-25 0 0,6 5 0 0,8 0 0 16,11 1 0-16,2 10 0 0,-3-3 0 0,4 8 0 15,-22 19 0-15,0 2 0 0,4 0 0 0,-5 6 0 16,-1 0 0-16,1 4 0 0,-14 4 0 0,-4 3 0 16,-3-1 0-16,-5-1 0 0,-6 6 0 0,-2-2 0 15,-7 4 0-15,-4-1 0 0,0 2 0 0,-4-1 0 16,-3 2 0-16,-1 0 0 0,-7-2 0 0,-1 4 0 16,-3 3 0-16,0 1 0 0,6 4 0 0,-1 0 0 15,3 5 0-15,0 2 0 0,1-1 0 0,4 5 0 16,2 0 0-16,1 0 0 0,3 6 0 0,4 0 0 15,2 0 0-15,7-1 0 0,4 3 0 0,2-1 0 16,3 2 0-16,-8-9 0 0,0 5 0 0,0-3 0 16,-1 2 0-16,2-2 0 0,-2 1 0 0,-3 1 0 15,1 1 0-15,-4 2 0 0,-2-1 0 0,2-1 0 16,-5-1 0-16,-2-2 0 0,-2-2 0 0,0 1 0 16,-4-2 0-16,-2-2 0 0,-5-1 0 0,-4-1 0 15,6-1 0-15,-3-1 0 0,-6-1 0 0,1-2 0 16,-3-1 0-16,5-1 0 0,2-2 0 0,5-1 0 15,-2-3 0-15,6 1 0 0,-3-3-519 0,0 1-760 16,5-2-1385-16,5 4 612 0</inkml:trace>
  <inkml:trace contextRef="#ctx0" brushRef="#br0" timeOffset="214666.12">32729 13791 6215 0,'9'-5'332'0,"-1"0"-46"0,-2 1-1 0,2-4-103 16,-2 1-59-16,-2 1-57 0,-1 2-96 0,-1 0-112 15,2-1-161-15,-4 5-234 0,0 0-543 0,0 0-1169 16,-18-6 517-16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58:49.619"/>
    </inkml:context>
    <inkml:brush xml:id="br0">
      <inkml:brushProperty name="width" value="0.05292" units="cm"/>
      <inkml:brushProperty name="height" value="0.05292" units="cm"/>
      <inkml:brushProperty name="color" value="#7030A0"/>
    </inkml:brush>
  </inkml:definitions>
  <inkml:trace contextRef="#ctx0" brushRef="#br0">17285 5338 362 0,'-18'2'378'0,"1"-1"15"16,3 1 2-16,-1-2-3 0,3 1-3 0,-1 0-12 16,6-1-20-16,0-1-22 0,7 1-30 0,-11 2-24 15,6 0-19-15,5-2-8 0,-3 3 2 0,3-3 4 0,10 5 10 16,3-4-10-16,15 3 4 0,9-2-4 15,22 2-26-15,8-5-6 0,30 1-2 0,5 0-6 16,3-2-4-16,10-1-17 0,6 1-12 0,9-3-17 16,3 3-16-16,3-5-14 0,6 2-8 0,0-1-97 0,-1 0-35 15,0 3 0-15,-8-2 0 0,0 5 0 0,-7-2 0 16,-4-5 0-16,-11 7 0 0,-10-3 0 16,-12-1 0-16,-29 4 0 0,-7-2 0 0,-16-2 0 0,-3 2 0 15,-8-3 0-15,-7 3 0 0,-6-2 0 0,-3-2 0 16,-6 4 0-16,-3-3-90 0,-1 5-119 0,-19-8-38 15,1 5-34-15,-13-2-26 0,-4 4-32 0,-5 3-22 16,-14 1-36-16,-2 0-31 0,-3 2-33 0,-1 5-385 16,-28 5-915-16,28-10 405 0</inkml:trace>
  <inkml:trace contextRef="#ctx0" brushRef="#br0" timeOffset="316.39">17706 5529 216 0,'-60'0'372'16,"5"-3"14"-16,18 0 5 0,4-1 20 0,2-2 12 0,2-1 10 16,10 2 4-16,3-2-24 0,5 1-28 15,5 1-33-15,2-1-24 0,4 0-19 0,5-4-13 16,5 2-11-16,7-4-16 0,13 0-10 0,6-1-21 16,19 0-14-16,8 2-15 0,2 3-14 0,38-2-6 15,0 3-7-15,4 2-16 0,-1 4-15 0,3-4-4 16,-1 10-20-16,3-7-12 0,-5 5-4 0,11 1-13 15,0-6-24-15,1 2-74 0,2 4 0 0,-5-3 0 16,-9-2 0-16,3 2 0 0,-7 4 0 0,-12-9 0 0,-32 4 0 16,-1 0 0-16,-4-4 0 0,-13 0 0 15,-7 0 0-15,-4-1 0 0,-7 1 0 0,-4-1 0 16,-4 0 0-16,-6-1 0 0,-2 0 0 0,-1 0 0 16,0 1 0-16,-3-2 0 0,0 2 0 0,-1-2-176 0,3 1-260 15,-4 1-145-15,2-1-586 0,5 0-1264 0,2 3 561 16</inkml:trace>
  <inkml:trace contextRef="#ctx0" brushRef="#br0" timeOffset="450.09">20552 5432 4250 0,'0'0'429'0,"0"0"-197"0,0 0-122 16,0 0-11-16,-19-10-22 0,10 6-23 0,2 2-40 15,1-2-58-15,3 1-85 0,-4 1-129 0,7 2-173 16,-7-2-304-16,5 0-794 0,2 2 351 0</inkml:trace>
  <inkml:trace contextRef="#ctx0" brushRef="#br0" timeOffset="1799.52">7587 6582 14 0,'-14'2'317'0,"-4"-2"7"0,4 0-1 0,0 0-3 15,-4 0 1-15,3 0 2 0,3 0 5 0,2 0-1 16,-1 0 4-16,3 0-5 0,0 0-5 0,8 0-13 16,-11 0-9-16,11 0-13 0,-8-2-17 0,8 2-25 15,-6 2-16-15,6-2-20 0,0 0-12 0,0 0-6 16,0 0-7-16,0 0 5 0,0 0-5 0,34-3-3 16,-1 0 0-16,18-1-14 0,7 1-12 0,6-3-10 15,29 0 1-15,2 1-28 0,-29 1-6 0,34-2-10 16,-5 1-16-16,4 1 2 0,-4 1-11 0,3-1-7 15,-5 4 0-15,-3-4-15 0,-25 2-10 0,0 0-15 16,-5 1-13-16,-5-3-25 0,-1 2-18 0,-16-2-12 16,-5 1-15-16,-2-1-12 0,-10 4-14 0,-5-3-10 15,-3 3-26-15,-5-3-47 0,-5 1-58 0,0-1-59 16,-3 3-52-16,0 0-42 0,-23-6-44 0,1 6-57 16,-10 1-432-16,-6 1-982 0,-14 0 434 0</inkml:trace>
  <inkml:trace contextRef="#ctx0" brushRef="#br0" timeOffset="2049.67">7775 6743 3177 0,'-36'9'210'0,"3"0"-105"15,2-4 8-15,13 0 33 0,-2-2 62 0,10-1 30 16,-3 0 7-16,6-1-19 0,1 1-24 0,1-2-4 16,5 0-10-16,0 0-5 0,0 0-3 0,0 0-2 15,0 0-2-15,31-4-7 0,-1-2-6 0,6 2-15 16,14 0-9-16,5-1-11 0,1-1-14 0,5 0-4 15,6-1-7-15,24 2-18 0,1-1-6 0,-26 3-6 16,30-2-6-16,-5 0-7 0,-27-1-13 16,25-3-10-16,-25 7-20 0,-3-2-11 0,-2 0-23 0,-4 2-25 15,-3 0-26-15,-17 2-27 0,-4-1-36 0,-10-2-39 16,-3 2-38-16,-4 0-46 0,-3-1-40 0,-6 0-60 16,-1 1-54-16,-4 1-72 0,0 0-354 0,0 0-902 15,-17-5 400-15</inkml:trace>
  <inkml:trace contextRef="#ctx0" brushRef="#br0" timeOffset="2982.59">15200 6877 143 0,'-9'0'389'0,"9"0"7"16,0 0 10-16,0 0 5 0,-5-3 10 0,5 3-15 15,0 0-8-15,-4-2-11 0,4 2-13 0,0 0-16 0,0 0-20 16,0 0-18-16,0 0-23 0,0 0 11 0,0 13-17 16,-1-7-24-16,-3 2-14 0,3 1-31 0,-2 2-16 15,3 1-26-15,3-1-15 0,2 3-10 0,3 1-17 16,7 0-18-16,5 1-6 0,9-2-13 0,5-3-10 15,4-4-8-15,16-1-6 0,6-4-12 0,1-5-2 16,2-2-7-16,0-2-1 0,-2-2-3 0,2-4-9 16,-2-3-1-16,-2-1-42 0,0 1 0 0,-1-1 0 15,0-1 0-15,-6-4 0 0,-3-4 0 0,-2 3 0 16,-11 7 0-16,-4-3 0 0,-2 5 0 0,-1-1 0 16,-1 6 0-16,-10 0 0 0,0 4 0 0,-6 2 0 15,2 1 0-15,-1 2 0 0,1 1 0 0,-4 3 0 16,2-1 0-16,6 7 0 0,-4-1 0 0,2 2 0 15,2 3 0-15,-2-2 0 0,5 6 0 0,5 1 0 0,-3-4 0 16,3 1 0-16,3-2 0 0,-1-1 0 16,4-4 0-16,4-2 0 0,-2-2 0 0,5-1 0 15,0-3 0-15,1-4 0 0,11-3 0 0,-15-1 0 16,14-4 0-16,-2-3 0 0,1 0 0 0,-12 1 0 0,11-10 0 16,0 0 0-16,-15 8 0 0,-1 1 0 0,-1 2 0 15,-5 1 0-15,-7 2 0 0,0 2 0 0,0-1 0 16,-7 7 0-16,-3-2 0 0,0 3 0 15,-4 3 0-15,1-1 0 0,0 7 0 0,0-5 0 0,3 10 0 16,-4-2 0-16,3 4 0 0,2 2 0 0,3 3 0 16,2 1 0-16,-2-7 0 0,9 4 0 0,2-1 0 15,0-2 0-15,6-3 0 0,3-1 0 0,4-3 0 16,0-1 0-16,1 0 0 0,1-3 0 0,-1-2 0 16,17 0 0-16,-19-2 0 0,3-2 0 0,-3-2 0 15,-1 0 0-15,-2 0 0 0,-4-1 0 0,1-2 0 16,-10 4 0-16,0-4 0 0,-3-1 0 0,-6 3 0 15,-5 2 0-15,-2-3-168 0,-4 4-410 0,0 1-106 16,-18-4-444-16,-10 1-1220 0,-7 6 541 0</inkml:trace>
  <inkml:trace contextRef="#ctx0" brushRef="#br0" timeOffset="3998.91">5226 7853 213 0,'-8'-9'436'0,"4"2"-2"0,0 1 3 15,0 4-15-15,0-2-34 0,3 0-34 0,0 0-37 16,1 4-22-16,0 0-15 0,0 0-8 0,0 0-12 16,10 9-18-16,-1 2-17 0,1-3-9 0,0 7 5 15,4 0-19-15,3 6-12 0,2 0-19 0,-2-3-16 16,-3-3-15-16,1-2-16 0,8 4-8 0,-9-5 1 15,7 0-11-15,3 0 6 0,4-2-4 0,-1-6-8 0,3 2 1 16,2-6 0-16,3-1 2 0,-2-3-1 16,3-1 3-16,0-3 1 0,1-4-7 0,10-5 4 15,-11 3-3-15,-3 0-6 0,2-2-4 0,-5-2 3 16,1 0-6-16,-5 1 0 0,0 2-9 0,-3 0-12 16,-6 7-43-16,-3-3-23 0,-4 7 0 0,1-3 0 15,-4 7 0-15,2 0 0 0,-2 3 0 0,-1 2 0 16,4 3 0-16,-1 1 0 0,1 6 0 0,0-1 0 15,0 2 0-15,-1 0 0 0,1 1 0 0,0-2 0 0,2-2 0 16,1 2 0-16,4-4 0 0,-2-2 0 0,6-2 0 16,-1-2 0-16,7-3 0 0,4-2 0 0,-3-2 0 15,3-3 0-15,3-3 0 0,-6-1 0 16,0-2 0-16,2-3 0 0,-2 1 0 0,-1-2 0 0,-3 1 0 16,2 0 0-16,-3-2 0 0,-9 4 0 0,2 1 0 15,1 0 0-15,-7 3 0 0,0 2 0 0,3 3 0 16,-4 1 0-16,0 1 0 0,0 2 0 15,4 1 0-15,-3 5 0 0,6 4 0 0,-3 3 0 0,4 0 0 16,0-2 0-16,6 3 0 0,-2 1 0 0,6-1 0 16,0-2 0-16,1-1 0 0,3-1 0 0,1-3 0 15,1-4 0-15,3-3 0 0,-2-1 0 16,-2-3 0-16,3-1 0 0,-2-3 0 0,-1-2 0 0,1 0 0 16,-4-1 0-16,2-2 0 0,-3 0 0 0,-1-1 0 15,2-1 0-15,-7 2 0 0,3-2 0 0,-4-2 0 16,-3 3 0-16,-4 0 0 0,0 2 0 0,3 1 0 15,-7-1 0-15,3 3 0 0,-3-2 0 0,-1 4 0 16,0-2 0-16,0 3 0 0,-4 2 0 0,5-1 0 16,-2 4 0-16,-8 0-1366 0,0 0-1478 0,0 0 654 15</inkml:trace>
  <inkml:trace contextRef="#ctx0" brushRef="#br0" timeOffset="6199.46">3501 10064 216 0,'-2'-18'316'0,"-1"2"-1"0,3-1-20 16,-2 7 0-16,2-3-12 0,-2 4-9 0,1 2-12 0,2 0-5 15,-2-1-12-15,1 3-12 0,-1 1-19 0,1-1-27 16,0 5-20-16,0-4-11 0,2 2-3 15,-2 2-1-15,0 0 5 0,13 10-4 0,-5-5-6 0,1 5-3 16,5 2-4-16,-3 1-8 0,4 2-11 0,6 5 0 16,2 0 5-16,0 0-5 0,1-2-7 0,6 2 1 15,-3-2-6-15,2-2 2 0,3-4-8 0,6-3-3 16,-1-2-5-16,16 0-10 0,-1-5 3 16,0-2-5-16,2-2-4 0,-1-3-2 0,2-3-5 0,-18 3-6 15,15-5 0-15,-1 0-3 0,-14 1-3 0,14-3-4 16,-18 1 5-16,1 0-6 0,-4-3 8 0,1 2-1 15,-3-1 3-15,-1 5-19 0,-9 1 2 16,1 0-1-16,-2 3-12 0,1 2 3 0,-6 1-13 16,2-2 0-16,-1 3-4 0,1 0-1 0,3 3-1 0,-6 1-4 15,6 2 1-15,2 1 1 0,-3 0-6 0,3-2 2 16,-1 4-2-16,7 0 5 0,2-1-8 0,-7-1 1 16,11-1 1-16,-2-2-1 0,2 2 3 0,1-4 0 15,1 2-2-15,3-3 4 0,-1 2-2 0,-1-5-4 16,2 0-2-16,0-1 2 0,-2 2 0 0,1-2-1 15,-2-3 0-15,0 3-7 0,-1-3 9 0,-4-1 7 16,2 2-12-16,-2 1 0 0,-8 1 6 0,1 0-8 16,-4 1 3-16,2 2-4 0,-2-1 2 0,-4 1 1 15,2 2 6-15,-2-1-1 0,1 3-12 0,-1 1 3 16,1 0-5-16,3 1-22 0,-2 1-19 0,4 0-17 16,-1 0-31-16,-4 1-55 0,4 2-51 0,0 1-64 15,6 1-69-15,2 1-77 0,2 1-83 0,-4-5-472 16,11 2-1043-16,-1-1 462 0</inkml:trace>
  <inkml:trace contextRef="#ctx0" brushRef="#br0" timeOffset="6983.12">11389 10222 411 0,'-20'-1'440'0,"2"-2"9"0,4 2 4 16,2 0-1-16,3 1-17 0,3 0-21 0,6 0-17 15,0 0-9-15,0 0-8 0,0 0-14 0,18-5-14 16,12 3-24-16,6 1-10 0,15-1-33 0,6-1-23 15,3 0-15-15,7 4-22 0,25-1-19 0,0 2-12 16,4-1-12-16,-1-1-29 0,2 2-12 16,-3 1-16-16,1-2-15 0,-3 1-10 0,-1 0-12 0,-26 0-7 15,27-2-4-15,-28 1-8 0,0-1-6 0,-1 0-63 16,-3-3 0-16,-6 1 0 0,-14 1 0 0,-4-2 0 16,-5 1 0-16,-11-1 0 0,-1-1 0 0,-9 1 0 15,-2-3 0-15,0 2-44 0,-6 0-114 0,-4 1-49 16,-6-1-55-16,-2 1-56 0,-9-1-49 0,-12 3-36 15,-1 1-51-15,-1 0-52 0,-18 1-406 0,0 2-988 16,-3-1 437-16</inkml:trace>
  <inkml:trace contextRef="#ctx0" brushRef="#br0" timeOffset="7299.6">11373 10410 287 0,'-34'5'359'0,"5"2"4"16,10-3 9-16,5 0-4 0,2-1-3 15,2-1-13-15,6 0 6 0,0 0 4 0,4-2 2 16,0 0-14-16,14 7-9 0,-2-6-5 0,7 0-11 16,1 0-6-16,14-1 1 0,1-2-21 0,17 2-13 0,4-3-15 15,5 3-17-15,3 3-16 0,33-4-15 0,-5-1-18 16,4 0-16-16,2 3-17 0,2-2-17 16,0-1-17-16,-2 2-13 0,-1 6-30 0,0-8-95 0,2 2 0 15,-33 2 0-15,26-2 0 0,-28 1 0 0,-4-4 0 16,-1 3 0-16,-4-2 0 0,-19 0 0 0,-6-1 0 15,-2-1 0-15,-8 3 0 0,-5-2 0 16,-3 2 0-16,-1-3 0 0,-6 0 0 0,2-1 0 0,-5 1 0 16,2 1 0-16,-4-1 0 0,0 0 0 0,0 4 0 15,-4-7 0-15,0 6 0 0,-1-2 0 0,1-1 0 16,4 4 0-16,-6-2 0 0,6 2 0 0,0 0-213 16,-8 0-419-16,6-3-593 0,2 3-1326 0,0 0 587 15</inkml:trace>
  <inkml:trace contextRef="#ctx0" brushRef="#br0" timeOffset="7466.41">13578 10451 461 0,'0'0'503'0,"0"0"25"0,0 0 24 16,0 0-9-16,-15-8-23 0,11 5-26 0,0 1-41 16,0 0-39-16,4 2-56 0,-5-4-58 0,5 4-74 15,-1-3-73-15,1 3-95 0,0 0-122 0,0 0-129 16,0 0-158-16,5 10-476 0,2-7-893 0,-1 1 395 15</inkml:trace>
  <inkml:trace contextRef="#ctx0" brushRef="#br0" timeOffset="8384.6">20399 10352 351 0,'-10'-1'477'0,"2"-2"20"0,0 3 17 0,8 0 1 16,-11 0 4-16,7-1-4 0,4 1-14 0,0 0-27 16,-8-3-25-16,8 3-26 0,0 0-19 0,17-3-25 15,-4 2-22-15,9 0-25 0,8-2-27 0,7 3-23 16,2 0-54-16,18 3-21 0,2-2-16 0,5 1-17 15,0-1-77-15,2 0-97 0,1 2 0 0,-3-2 0 16,1 0 0-16,-3 2 0 0,-3-4 0 0,-3-3 0 16,-3 0 0-16,-16 2 0 0,-4 0 0 0,-4-1 0 15,-8 1 0-15,-2-1 0 0,-8 0 0 0,-1-2 0 16,-3 0 0-16,-3 2 0 0,-3-2 0 0,-1 0 0 16,-3-1 0-16,-4 3 0 0,-6-1 0 0,-8 1-100 15,-8 1-290-15,-5 2-29 0,-6 1-11 0,-12 4-15 0,0 1-15 16,-1 2-5-16,-2 4 14 0,0 2 18 15,-4-3 24-15,1 5 22 0,-5 0 45 0,3 0 64 16,0-1 77-16,0-1 66 0,1 1 70 0,5-1 56 16,-2 1 56-16,5-1 40 0,15-3 44 0,3-1 43 0,2-3 41 15,3 1 39-15,8-2 24 0,4-2 10 0,4-1 10 16,1 1 12-16,8-1 32 0,1 1 17 16,2-4 9-16,8 3-4 0,6-3-11 0,15 0-18 15,7 0-20-15,17-2-21 0,4 2-23 0,6-5-20 0,2 4-166 16,27-5-85-16,-27 5 0 0,31-1 0 0,-34-1 0 15,6 1 0-15,-4 1 0 0,30-4 0 0,-36 3 0 16,1 2 0-16,-9-1 0 0,-13-1 0 0,-3 2 0 16,-3-1 0-16,-8-2 0 0,-4 2 0 0,0-1 0 15,-6 1 0-15,0-2 0 0,-8 2 0 0,3 0 0 16,-3-1 0-16,0 1 0 0,-1 0 0 0,-4 1 0 16,6-2 0-16,-6 2 0 0,4-3 0 0,-4 3 0 15,0 0 0-15,0 0 0 0,8 0 0 0,-8 0 0 16,0 0 0-16,0 0 0 0,6-1 0 0,-6 1 0 15,0 0 0-15,0 0 0 0,8 0 0 0,-8 0 0 16,0 0 0-16,0 0 0 0,0 0 0 0,0 0 0 0,5 3 0 16,-5-3-1366-16,0 0-1478 0,-14 5 654 15</inkml:trace>
  <inkml:trace contextRef="#ctx0" brushRef="#br0" timeOffset="9865.33">3547 13073 100 0,'-9'-5'266'0,"-2"2"-1"15,-1-1 1-15,2-1 0 0,-1 0-2 0,-1 1 9 16,3 0 10-16,-1-1 13 0,2 3 7 0,3-2 7 16,0 3-1-16,-3-1 2 0,2 1-11 0,6 1-2 15,-8-4-13-15,7 0-11 0,1 4-13 0,-5-2-12 16,5 2-19-16,0 0-19 0,0 0-13 0,9-7-11 15,5 3-7-15,5 3 1 0,16-1-23 0,18-4-6 16,2 2-16-16,9 3 4 0,29-4-27 0,-27 4 3 16,32-2-14-16,-1 3-8 0,-1-5-3 0,-5 6-9 15,-1-1-12-15,-23 2-1 0,25-4-8 0,-27 1-7 16,-2 2 0-16,1-1-5 0,-3-1-8 0,-5 1-4 16,-16 0-13-16,-2 0 8 0,-3-1-9 0,-6 1 3 15,-6-1-4-15,-9 1-2 0,-4 0-10 0,-2 0-19 0,0-2-21 16,-2 0-28-16,-6 2-44 0,0 0-52 15,0 0-53-15,0 0-71 0,-32-1-60 0,12 5-61 16,-11 2-56-16,0 1-57 0,-7-2-422 0,0 1-1011 16,-14 5 448-16</inkml:trace>
  <inkml:trace contextRef="#ctx0" brushRef="#br0" timeOffset="10216.35">3348 13186 12 0,'-31'-4'404'0,"9"1"23"0,2-2 34 16,9 0 17-16,-1 1-1 0,3 1-14 15,4 0-36-15,0 0-32 0,1 0-37 0,4-2-19 0,0 5-18 16,9-7-18-16,4 3-12 0,6-4-29 0,8 5-18 16,6 0-13-16,4-1-26 0,18-1-18 0,0 3-15 15,6 1-12-15,7 0-16 0,23-6-12 0,-29 11-11 16,33-3-9-16,-3-1-7 0,-27 1-16 0,26-1-10 15,-26 1-3-15,2 3-8 0,0 0-13 0,24 0-2 16,-32-3-5-16,-3-1 2 0,-15 3-18 0,-7-2 6 16,0 0-4-16,-2 0-6 0,-11-1 2 0,-3 0-4 15,-4 0-3-15,-1 0 16 0,-4 0 5 0,1 0 7 16,-5 0 3-16,2 0-11 0,-2 0-43 0,-5 0 0 16,0 0 0-16,10 0 0 0,-10 0 0 0,0 0 0 15,9 0 0-15,-9 0-133 0,4 1-70 0,-4-1-71 16,0 0-77-16,4 2-70 0,-4-2-86 0,1 6-544 15,-1-3-1138-15,0-3 504 0</inkml:trace>
  <inkml:trace contextRef="#ctx0" brushRef="#br0" timeOffset="12399.18">17190 13255 3094 0,'0'0'296'0,"0"-5"-111"0,0 5-60 0,0 0-6 15,-1-7 37-15,1 7 40 0,0-3 25 0,0 3 4 16,0 0-16-16,-2-4-7 0,2 4-16 0,0 0-13 15,0 0-14-15,0 0 2 0,0 0 2 0,0 0 1 16,2 12-4-16,-1-6-5 0,3 3-10 0,0 3 0 16,2-3-2-16,2 5-11 0,2 0-14 0,3-2 4 15,3 1-7-15,7 3 2 0,0-3-7 0,9-4-10 16,-1 1-12-16,5-4-2 0,-1-1-3 0,5-3-2 16,-2 0 6-16,16-5-6 0,-12 2 8 0,8-4-89 15,5-1 0-15,-4-4 0 0,-1 0 0 0,0-1 0 16,2-4 0-16,-6 1 0 0,3-4 0 0,-12 5 0 0,-3-3 0 15,2 1 0-15,-2 0 0 0,-3 2 0 0,0 2 0 16,-5 3 0-16,-6 1 0 0,-3 2 0 16,-5 2 0-16,1 1 0 0,-1 1 0 0,-2 2 0 15,2 3 0-15,0 1 0 0,-3-1 0 0,4 3 0 0,-3 2 0 16,3 2 0-16,2 1 0 0,-1 1 0 16,3 1 0-16,4 3 0 0,-1 0 0 0,3-1 0 15,-1 0 0-15,3-1 0 0,3-2 0 0,4-3 0 0,0-2 0 16,3 0 0-16,-1-2 0 0,1 0 0 0,2-3 0 15,2-1 0-15,0-5 0 0,13 0 0 0,-13-3 0 16,1-1 0-16,-4-3 0 0,14-5 0 16,-12 3 0-16,10-5 0 0,-14 1 0 0,-1 1 0 0,2-1 0 15,-2 0 0-15,-7 1 0 0,-1 4 0 0,-6 3 0 16,-7 2 0-16,1 0 0 0,-3 2 0 0,-1 1 0 16,0 0 0-16,-2 2 0 0,0 2 0 0,-1 2 0 15,4 1 0-15,-1 2 0 0,0 1 0 0,0 3 0 16,5 1 0-16,-2 2 0 0,-1-1 0 0,2 3 0 15,4-3 0-15,1 1 0 0,7 1 0 0,-1 1 0 16,2-5 0-16,0 1 0 0,3-1 0 0,2-3 0 16,2 0 0-16,1-1 0 0,1-3 0 0,-1-3 0 15,3-2 0-15,2-4 0 0,-2 3 0 0,0-5 0 16,-1-3 0-16,1-2 0 0,1 2 0 0,11-8 0 16,-12 5 0-16,9-4 0 0,-12 6 0 0,-2 1 0 15,-2 3 0-15,0-2 0 0,-9 5 0 0,-1 2 0 16,1-1 0-16,-3 2 0 0,-1 2 0 0,-5 1 0 15,2 1 0-15,-1 4 0 0,3-1 0 0,-3 2 0 16,-4 0 0-16,5 2 0 0,-1 0 0 0,-2 0 0 16,2 0 0-16,0 3 0 0,2-1 0 0,-1-1 0 0,4 2 0 15,-1-1 0-15,9-1 0 0,0 1 0 16,1-3 0-16,1-2 0 0,0-1 0 0,3-4 0 16,0 0 0-16,2-2 0 0,0-2 0 0,4-3 0 0,-1-3 0 15,15-2 0-15,-14 2 0 0,-1-2 0 0,15-5 0 16,-14 2 0-16,13-4 0 0,-14 6 0 0,12-8 0 15,0 2 0-15,-11 5 0 0,1 0 0 0,8-6 0 16,-13 9 0-16,1 2 0 0,-2 1 0 0,-2 2 0 16,1 0 0-16,-9 3 0 0,-2 2 0 0,2 2 0 15,-4 2 0-15,-2-1 0 0,3 2 0 0,-1 2 0 16,0 2 0-16,10 3 0 0,-1-1 0 0,1 3 0 16,2-2 0-16,0 1 0 0,2 0 0 0,4-2 0 15,-7 2 0-15,7-3 0 0,5-1 0 0,9 0 0 16,2-4 0-16,2-1 0 0,0-3 0 0,2-3 0 15,3-4 0-15,2 2 0 0,-1-6 0 0,1-3 0 16,-2 1 0-16,0-2 0 0,-3-1 0 0,-1-5 0 16,-1 5 0-16,-4-1 0 0,-13 4 0 0,0 0 0 15,-1-1 0-15,-1 2 0 0,1 3 0 0,-5-2 0 16,-1 0 0-16,-1 6 0 0,-9-2 0 0,1 4 0 16,0-2 0-16,-3 2 0 0,0 5 0 0,-2 0 0 15,-3-2 0-15,0 1 0 0,1 2 0 0,-1 0 0 16,0 2 0-16,1-2 0 0,-2 2 0 0,1-1 0 0,-2 1 0 15,0 0 0-15,6 1 0 0,-8-1 0 16,0-1 0-16,-2 1 0 0,-2-1 0 0,1 0 0 16,-4-2 0-16,-2 2 0 0,0 0-368 0,-4 1-129 15,-5 0-114-15,-7 1-509 0,-3 0-1212 0,-8 1 536 0</inkml:trace>
  <inkml:trace contextRef="#ctx0" brushRef="#br0" timeOffset="13483.13">935 12890 392 0,'8'2'460'16,"-1"0"1"-16,-3 1-4 0,3 0-2 0,-2 2 0 15,2-1-5-15,-2 2-7 0,1-2-7 0,-3 2 2 16,4 2-14-16,-2 0 1 0,1-2-8 0,-2 2-6 16,0-2-15-16,-1-2-21 0,0 2-20 0,1 0-19 15,0-1-27-15,0 0-24 0,2-1-274 0,-1 1-11 16,7-3 0-16,-1 0 0 0,9-1 0 0,0-4 0 16,12 0 0-16,1-5 0 0,2-3 0 0,13-8 0 15,-3-2 0-15,5 0 0 0,-7-4 0 0,-1-3 0 16,-15 6 0-16,3-4 0 0,2-12 0 0,-12 15 0 15,-1-5 0-15,-6 3 0 0,-4 1-307 0,-1-1-1007 16,-5-1-1424-16,-1 7 630 0</inkml:trace>
  <inkml:trace contextRef="#ctx0" brushRef="#br0" timeOffset="13866.55">1980 9681 3100 0,'0'7'317'0,"-2"0"-74"0,1 3-60 16,-2-1 42-16,2 2 10 0,-3 0 7 0,3 1-4 15,-3-1-17-15,1-1-21 0,1 2 4 0,-2-4-17 16,4 2-4-16,-1-1 25 0,2-2 0 0,4-1 2 16,0-2-6-16,1 0 7 0,7-1-5 0,8-3-3 15,9-6-12-15,5-6-26 0,2-1-11 0,14-7-11 16,-1-3-13-16,-5 0-11 0,-1-4-58 0,0 1-61 15,-16 4 0-15,0-2 0 0,-1-3 0 0,-7-2-31 16,-2 1-201-16,-2 1-95 0,-5 2-113 0,-6-2-119 16,-2 9-542-16,-5 0-1192 0,-1 0 528 0</inkml:trace>
  <inkml:trace contextRef="#ctx0" brushRef="#br0" timeOffset="14433.05">1859 6331 25 0,'-5'-5'521'0,"1"0"13"0,0 0 1 15,2 2-13-15,-2-1-27 0,1 2-23 0,2-2-31 16,1 4-36-16,0 0-36 0,-6-4-44 0,6 4-30 15,0 0-27-15,0 0-4 0,0 0 6 0,6 16-14 16,-1-8-18-16,-1 1-13 0,2 1-22 0,2 0-24 0,0-1-2 16,1 0-6-16,-2-1-8 0,6 0-7 15,-4-3 2-15,9-1 5 0,-3-4 7 0,7-1-2 16,6-6-145-16,4-3-23 0,4-3 0 0,-2-2 0 16,21-11 0-16,-2 0 0 0,-2-7 0 0,1 6 0 15,-2-6 0-15,2 0 0 0,-1 0 0 0,-1-5 0 0,-1 3 0 16,-8-1 0-16,0 4 0 0,-13 9 0 0,-1 0 0 15,-4 5 0-15,-7 6 0 0,-3 1 0 0,-4 4 0 16,0 1 0-16,-3 1 0 0,-2 2 0 0,1-1 0 16,-2 3 0-16,2-2 0 0,-5 3 0 15,5-3 0-15,-5 3 0 0,0 0 0 0,0 0 0 0,5 8 0 16,-2-4 0-16,-2-1 0 0,3 4 0 16,-3-4 0-16,3 2 0 0,-4 1-445 0,4-1-234 15,-3 1-500-15,2-4-1275 0,-3-2 564 0</inkml:trace>
  <inkml:trace contextRef="#ctx0" brushRef="#br0" timeOffset="14599.83">3083 6077 4430 0,'3'4'258'16,"0"0"-79"-16,-2 2 71 0,0-2 35 0,-1-3 20 16,0-1-11-16,0 9-35 0,1-8-41 0,-1-1-49 15,0 0-11-15,0 0-48 0,0 0-63 0,0 0-78 0,0 0-113 16,0 0-114-16,13-7-136 0,-3 3-148 0,-2-5-391 15,7 0-1009-15,-2 4 446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02:52.368"/>
    </inkml:context>
    <inkml:brush xml:id="br0">
      <inkml:brushProperty name="width" value="0.05292" units="cm"/>
      <inkml:brushProperty name="height" value="0.05292" units="cm"/>
      <inkml:brushProperty name="color" value="#FF0000"/>
    </inkml:brush>
  </inkml:definitions>
  <inkml:trace contextRef="#ctx0" brushRef="#br0">5233 5370 398 0,'2'-4'503'16,"-2"1"-8"-16,2-1 0 0,-2 4-22 0,1-5-33 0,-1 5-44 16,3-2-42-16,-3 2-40 0,0 0-31 0,0 0-25 15,0 0-13-15,0 0-16 0,11 6-23 16,-8 0-8-16,0-1-12 0,0 2-17 0,1 2-5 0,-2-2-12 16,2 3-18-16,-1 0-23 0,-1-2 4 0,1 1-10 15,1 2-13-15,-2-2-2 0,2 0-17 0,-4-3 0 16,3 0 4-16,-2-1 2 0,0-2 8 0,1 2 16 15,0-3 5-15,2-1 23 0,-4-1-4 0,10-1-5 16,-10 1-1-16,19-7-8 0,-5 4-13 0,7-4-9 16,-2-2-11-16,8-7-5 0,2 1-49 0,1 1-26 15,-1-1 0-15,3-2 0 0,2 4 0 0,10-12 0 16,-12 8 0-16,-4 4 0 0,3-1 0 0,-4 4 0 16,-3-2 0-16,0 1 0 0,-10 4 0 0,-4 3 0 15,3 0 0-15,-4-3 0 0,-1 5 0 0,-3-2 0 16,1 2 0-16,-3-1 0 0,2 0 0 0,-1 1 0 15,-4 2 0-15,4-3 0 0,-4 3 0 0,0 0 0 16,4-1 0-16,-4 1 0 0,0 0 0 0,0 0 0 16,5-1 0-16,-5 1 0 0,0 0 0 0,0 0 0 15,0 0 0-15,0 0 0 0,0 0 0 0,0 0-102 16,0 0-328-16,0 0-161 0,0 0-587 0,0 0-1277 16,0 0 565-16</inkml:trace>
  <inkml:trace contextRef="#ctx0" brushRef="#br0" timeOffset="2149.62">1358 8288 2 0,'0'0'335'16,"-1"-5"-17"-16,1 5-25 0,-4-2-23 0,4 2-34 16,0 0-24-16,0 0-20 0,0 0-23 0,0 0-13 15,0 0-14-15,0 0-9 0,0 0-12 16,5 14-14-16,-4-10 4 0,2 1-4 0,0-1-9 15,0 2-9-15,2-2 3 0,-2 2 5 0,2-2 4 0,0 1-11 16,0 0 12-16,4 0-4 0,3-1 6 0,-1-4-16 16,2 3-5-16,-3 0-6 0,3 0 0 0,1-2-3 15,4-2-9-15,1 2-10 0,-1-4 8 0,-1 0-10 16,0 1-6-16,0-1 0 0,1 2 4 16,-1-3 2-16,-2 3-7 0,-1-1-5 0,3-4-2 15,-6 3-1-15,3 3-16 0,-5-1 14 0,4 4-9 0,-3-3-5 16,3 2 1-16,-4 0-6 0,-2 3 2 0,0 0-2 15,1 0 5-15,-2 4 2 0,3 0-5 16,-3 1 1-16,1 1-7 0,-1-1 2 0,2 1-1 16,-2-2-6-16,1 1 8 0,2-1 1 0,-1 1-9 0,3-2 8 15,-2 0 5-15,3-2-5 0,-1-2 3 0,1 0 10 16,5 1 10-16,1-3 1 0,1 1 4 0,0-3-2 16,-2-2 6-16,-3 1-1 0,4-2-3 0,-2-1-2 15,1 0 12-15,1 0-4 0,-3 0-2 16,-1 1-3-16,-2-4-4 0,1 2-6 0,-2 4 3 15,-2-1-6-15,-3-3-5 0,2 4-7 0,0 0-3 0,-3 2 3 16,3 0-5-16,3 2 6 0,-2 1-2 0,-1 5 0 16,1-3-2-16,-2 3-1 0,4-1-7 0,-4 1 5 15,3-3-3-15,3 5 2 0,5-1 1 16,-3 0 2-16,5-1 4 0,-4-1 3 0,-2-4 4 16,3 0 4-16,2 0 8 0,-1 1 4 0,0-4 7 0,1 1 10 15,-1 0-4-15,1-2 0 0,0-3 1 0,-2 1 5 16,2-2-6-16,-5 2 5 0,4-1 8 0,-3 0 6 15,-1 0-6-15,-2 0-5 0,-2-1 0 16,-1 2-4-16,-3 1-10 0,1 0-8 0,-2 0 2 16,2-1-16-16,-7 2-2 0,11-1 0 0,-5 1-1 15,1-1-2-15,-1 5-8 0,2-2 1 0,1 0 1 0,2-1-32 16,-1 3-20-16,3-3-32 0,5 1-60 0,2 1-77 16,1-4-100-16,7 2-158 0,-5-1-594 0,12-4-1142 15,-5-2 506-15</inkml:trace>
  <inkml:trace contextRef="#ctx0" brushRef="#br0" timeOffset="3466.49">4186 8685 68 0,'0'-6'299'15,"0"1"21"-15,2 0-7 0,-2 0-7 0,-2 1-17 16,2 4-9-16,2-7 13 0,-4 3-9 0,2 4-2 16,3-3-9-16,-3 3-6 0,-1-7-13 0,1 7-19 15,0 0-15-15,0-4-17 0,0 4-21 0,0 0-20 16,0 0-12-16,0 0-2 0,0 0-1 0,0 0-7 15,-2 17-13-15,1-9-14 0,0-1-15 0,-1 1-4 16,2 2-10-16,-1 0-5 0,2-2-6 0,3 1-14 16,-1 1 0-16,1-3-6 0,1-3 3 0,4 4 8 15,1-1 10-15,3-4 4 0,5 2 2 0,1-5-4 16,0-3 10-16,9-1 3 0,-6 1 11 0,-3-3-5 16,8-2 8-16,-5 2-9 0,4-5 1 0,-1 1 5 15,-1-1 6-15,-7 4-10 0,0 1-9 0,0 0-2 16,-3 0-9-16,-5 2-4 0,0-1-12 0,-1 3-2 15,-2-2-9-15,3 3-8 0,-3 0-11 0,2 1 5 16,0 1-2-16,1 5-3 0,0 0-2 0,-2 0-3 16,5 1-1-16,-3 0-6 0,-2 1-6 0,6-1 0 15,-1 5 7-15,4-2-6 0,-2-1-7 0,0 0 9 16,3-1-13-16,-2-2 10 0,2 1-9 0,-3-3-3 16,4 1 0-16,-3-3 0 0,-3 1 0 0,3-3 0 0,2 1 0 15,-3-1 0-15,2-1 0 0,-2 1 0 16,0-3 0-16,-2-1 0 0,7 0 0 0,-7 0 0 15,6-2 0-15,-3 1 0 0,-1 1 0 0,3-3 0 16,-5 2 0-16,-1 0 0 0,3 2 0 0,-4 0 0 0,-1 1 0 16,0 0 0-16,-2-1 0 0,1 5 0 0,1-2 0 15,-1 0 0-15,-2 1 0 0,3 1 0 0,-4-1 0 16,0 2 0-16,4 1 0 0,-1 0 0 16,-3 0 0-16,0 0 0 0,3-2 0 0,-2 2 0 15,-1-1 0-15,2-1 0 0,-1 1 0 0,-2 1 0 0,5-3 0 16,-4 0 0-16,0 2 0 0,3-2 0 0,2 0 0 15,0-2 0-15,-3 0 0 0,3 1 0 16,-1-2 0-16,1 2 0 0,0-1 0 0,2-1 0 0,-3 1 0 16,-2-2 0-16,2-1 0 0,-4 4 0 0,3-2 0 15,-3 1 0-15,-1-1 0 0,1-2 0 0,-5 4 0 16,5-2 0-16,-5 2 0 0,5-1 0 0,-5 1 0 16,0 0 0-16,8-2 0 0,-8 2 0 0,0 0 0 15,0 0 0-15,0 0 0 0,5-1 0 0,-5 1 0 16,0 0 0-16,0 0 0 0,0 0 0 0,0 0 0 15,0 0 0-15,0 0 0 0,0 0 0 0,0 0 0 16,0 0 0-16,9 3-51 0,-9-3-186 0,0 0-137 16,0 0-170-16,-9-9-621 0,9 9-1260 0,-5-7 557 15</inkml:trace>
  <inkml:trace contextRef="#ctx0" brushRef="#br0" timeOffset="4750">3210 9970 68 0,'-7'-3'341'0,"5"0"12"16,-2 1-11-16,-2-1-3 0,6 3 0 0,-8-3-22 15,3-2-17-15,5 5-21 0,-4-1-4 0,4 1-19 16,0 0-22-16,0 0-11 0,-5-1-10 0,5 1-16 15,0 0-5-15,0 0 5 0,0 0 12 0,0 0 2 16,0 0 0-16,0 0-6 0,28 4-1 0,-10-1 0 16,4 0-12-16,7 5-7 0,4-4-12 0,4 0-1 15,17 4-16-15,5 1 1 0,5-1-13 0,29 6-18 16,-33-6-13-16,37 6-4 0,-32-4-4 0,28 4-20 0,0 1-3 16,-28-6-11-16,27 0-6 0,-27 0-3 0,-1-1-3 15,-1-1-16-15,-1 0 4 0,-8-1-13 16,-3-3-1-16,-15 0 10 0,-4-1-9 0,-4-1-9 0,-8 0 5 15,-6-1-7-15,-2 0-6 0,-2-1 9 0,-3 1-16 16,0-2-18-16,-2 0-25 0,-1-3-26 0,-4 0-34 16,0 1-32-16,0 4-47 0,-9-7-62 0,4 0-65 15,-6 0-62-15,-1 1-49 0,-2 4-62 0,-4-5-61 16,-9 0-356-16,7 5-963 0,-7-3 427 0</inkml:trace>
  <inkml:trace contextRef="#ctx0" brushRef="#br0" timeOffset="5183.62">3508 10078 132 0,'-12'-2'298'0,"2"2"9"0,1-4-5 0,1 4-11 15,2-1-14-15,2-1-5 0,4 2-23 0,-6-3-13 16,6 3 0-16,-8-2-7 0,8 2 5 0,0 0-9 15,-4-2-2-15,4 2-3 0,0 0-4 0,0 0-4 16,0 0-4-16,0 0-11 0,0 0-17 0,0 0-12 16,0 0-10-16,0 0-5 0,0 0 2 0,0 0 22 15,22 0-7-15,-4 3-22 0,10 3-13 0,4-5-7 16,5 1-8-16,14 6-12 0,3-1-6 0,1 0-8 16,4 0-18-16,3 0 0 0,0-3-9 0,-2 3-7 15,0-1 4-15,2 0-18 0,-3-1-1 0,-3 0 0 16,0-3-9-16,-2 3-1 0,-16 0 9 0,-2-3 1 15,-4 1 0-15,0-2 26 0,-12-1 2 0,1 0 12 16,-7 1 29-16,-1 0-1 0,-3-1 18 0,-2 0 15 16,-2 0 10-16,-6 0-98 0,9 0-58 0,-9 0 0 15,9 0 0-15,-9 0 0 0,0 0 0 0,6-1 0 16,-6 1 0-16,0 0 0 0,6 1 0 0,-6-1 0 16,0 0 0-16,0 0 0 0,5 1 0 0,-5-1 0 15,0 0 0-15,0 0 0 0,0 0 0 0,0 0 0 16,0 0 0-16,0 0 0 0,0 0-166 0,0 0-264 15,0 0-87-15,10-4-101 0,-8 2-459 0,2 0-1167 16,-4 2 516-16</inkml:trace>
  <inkml:trace contextRef="#ctx0" brushRef="#br0" timeOffset="5349.68">4778 10237 371 0,'0'0'479'0,"-4"5"5"0,4-5 18 16,-1 3 10-16,1-3-9 0,0 0-17 0,-1 4-45 0,1-4-46 15,0 0-30-15,1 5-47 0,-1-5-32 0,4 3-38 16,-4-3-71-16,5 3-68 0,-5-3-117 16,5 0-165-16,-5 0-186 0,0 0-497 0,0 0-928 15,0 0 411-15</inkml:trace>
  <inkml:trace contextRef="#ctx0" brushRef="#br0" timeOffset="10916.42">609 6946 300 0,'0'0'416'0,"0"0"5"15,0 0-11-15,0 0-32 0,0 0-18 0,0 0-27 16,0 0-22-16,0 0-14 0,0 0-22 0,0 0-15 15,0 0-10-15,0 0-15 0,0 0-17 16,0 0-11-16,0 0-7 0,0 0-15 0,0 0 1 16,0 0-11-16,0 0-12 0,0 0-10 0,0 0-7 0,0 0-5 15,0 0-2-15,0 0-8 0,0 0-16 0,0 0-12 16,0 0-8-16,0 0 0 0,18 34-11 0,-18-34-14 16,5 16-7-16,-5-16 0 0,0 0-11 0,5 19 2 15,-5-19-2-15,3 13-7 0,-3-13 2 16,0 0-5-16,6 14-1 0,-6-14-7 0,0 0 17 15,0 0 6-15,8 12 3 0,-8-12 15 0,0 0 1 0,0 0-7 16,0 0 20-16,0 0 4 0,0 0-1 0,0 0-3 16,41-9-8-16,-26-1-67 0,9-1-14 0,2-7 0 15,-2 1 0-15,7 2 0 0,-3-3 0 0,8 0 0 16,-3-3 0-16,12-5 0 0,-15 7 0 16,2 3 0-16,-2 2 0 0,-3-1 0 0,-2 2 0 0,-7 3 0 15,0 2 0-15,-4 0 0 0,-1 3 0 0,-2 0 0 16,-2-2 0-16,-2 4 0 0,-1 0 0 0,-1 2 0 15,-2-2 0-15,1 2 0 0,-4 1 0 16,8-1 0-16,-5-2 0 0,-3 3 0 0,0 0 0 16,5-4 0-16,-5 4 0 0,0 0 0 0,0 0 0 15,0 0 0-15,5 0 0 0,-5 0 0 0,0 0 0 0,0 0 0 16,0 0 0-16,0 0 0 0,0 0 0 0,4-3 0 16,-4 3 0-16,0 0 0 0,0 0 0 15,0 0 0-15,0 0 0 0,0 0-391 0,0 0-233 16,0 0-572-16,0 0-1296 0,0 0 573 0</inkml:trace>
  <inkml:trace contextRef="#ctx0" brushRef="#br0" timeOffset="14832.59">1091 9765 382 0,'0'0'425'16,"-5"-11"10"-16,5 11-11 0,0 0-23 0,0-6-34 15,0 6-33-15,0 0-29 0,0 0-31 0,0 0-23 16,0 0-21-16,0 0-24 0,0 0-20 0,0 0-11 15,0 0-10-15,0 0-1 0,5 17-6 0,-1-11-3 16,-3 5-9-16,3-3-5 0,-3 3-3 0,3 1-3 16,-4 0-6-16,4 0-12 0,-4 0-16 0,2 3-3 15,0-1-8-15,-1-3-4 0,-1-1-11 0,4 2-3 16,-3-1-4-16,-1-5 0 0,0 0 2 0,0 0 2 16,3-2 8-16,-2 2 15 0,-1-6 10 0,4 7 14 15,-4-7 3-15,3 2 1 0,-3-2-8 0,0 0-2 16,17-15 2-16,-7 8-22 0,7-5-11 0,3-5-3 15,-2-4-6-15,4-2-10 0,-2 2-8 0,5-1 8 16,-3 1-10-16,-2-2-53 0,3 2 0 0,-1 5 0 16,-2-2 0-16,-6 4 0 0,2 6 0 0,-5 1 0 15,-1 1 0-15,-1 0 0 0,-1 2 0 0,-3-1 0 16,0 2 0-16,-1 1 0 0,-4 2 0 0,5-6 0 16,-5 6 0-16,0 0 0 0,8-1 0 0,-8 1 0 15,0 0 0-15,0 0 0 0,0 0 0 0,0 0 0 16,-3 14 0-16,3-14 0 0,-4 4-151 0,-1 0-65 15,1 0-75-15,4-4-72 0,-6 7-89 0,6-7-107 16,-17 6-468-16,11-4-1112 0,6-2 492 0</inkml:trace>
  <inkml:trace contextRef="#ctx0" brushRef="#br0" timeOffset="14983.93">1514 9911 3440 0,'-8'10'316'15,"3"-5"-83"-15,1 1-148 0,-2-2-15 0,2 0 1 16,0-3 2-16,4-1-25 0,0 0-5 0,-5 9-33 16,5-9-55-16,8 3-79 0,-8-3-105 0,11 1-116 15,-11-1-263-15,17-3-659 0,-17 3 292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59:11.002"/>
    </inkml:context>
    <inkml:brush xml:id="br0">
      <inkml:brushProperty name="width" value="0.05292" units="cm"/>
      <inkml:brushProperty name="height" value="0.05292" units="cm"/>
      <inkml:brushProperty name="color" value="#7030A0"/>
    </inkml:brush>
  </inkml:definitions>
  <inkml:trace contextRef="#ctx0" brushRef="#br0">7643 4805 342 0,'-5'-4'475'0,"0"-2"11"0,1 4 13 0,-1 0 2 15,4-2-22-15,-3 1-35 0,4 3-32 0,-3-4-38 16,3 4-36-16,-2-3-37 0,2 3-35 0,0 0-14 15,0 0-10-15,0 0-3 0,0 0-15 0,10 14-3 16,-4-5-6-16,0 0-12 0,0 2-6 0,2 1-16 16,0 3-5-16,0-2-4 0,1 2-1 0,1-1-13 15,-1-1 6-15,2 2 4 0,0-5 4 0,-1-1-53 16,7-1-119-16,3-4 0 0,2-1 0 0,10-6 0 16,8-6 0-16,16-6 0 0,28-16 0 0,-25 8 0 15,33-16 0-15,-1 0 0 0,3-3 0 0,5-2 0 16,-3-2 0-16,2-3 0 0,11-2 0 0,-6 3 0 15,-2-5 0-15,5 1 0 0,0 6 0 0,-6 5 0 16,-8 6 0-16,-9 2 0 0,-23 13 0 0,-5 0 0 16,1 2 0-16,-8 4 0 0,-10 1 0 0,-6 4 0 15,-1 0 0-15,-6 1 0 0,-7 2 0 0,-6 2 0 16,0 1 0-16,-3 0 0 0,-2 0 0 0,-1 3 0 16,0-2 0-16,-2 0 0 0,1 1 0 0,-5 1 0 0,5-1 0 15,-5 1 0-15,6-2 0 0,-6 2 0 0,0 0 0 16,5-2 0-16,-5 2 0 0,0 0 0 0,0 0 0 15,0 0 0-15,0 0 0 0,0 0 0 16,0 0 0-16,5 6 0 0,-5-2 0 0,0-4 0 16,-3 10-149-16,1-1-1192 0,-2-1-1452 0,-4 2 643 0</inkml:trace>
  <inkml:trace contextRef="#ctx0" brushRef="#br0" timeOffset="5350.07">7265 8232 233 0,'-5'-4'351'16,"1"0"2"-16,-1-1-1 0,0 0 11 0,0 1 6 15,1 2-3-15,0-3-4 0,0 3-11 0,0-2-13 16,4 4-20-16,-6-2-25 0,3-1-27 0,3 3-23 16,0 0-25-16,0 0-21 0,0 0-13 0,0 0-17 15,-3 9-13-15,3-9-15 0,10 8-12 0,-3-1-3 16,4-2-14-16,6 1-6 0,4-1-7 0,7 3-9 16,8-4-8-16,5-1-6 0,10-1-7 0,4-4-6 15,-3 0-2-15,2-1-6 0,0 0 7 0,-2-1-4 16,3-2 8-16,-18 1-3 0,17-3 7 0,-16 0 4 15,-1 1 3-15,-1-1 0 0,-2 1 4 0,0-1 11 16,-10 2-7-16,-2 0-1 0,-3 3 3 0,-6-2-1 16,-2 5-8-16,-1-3 1 0,-2 3-10 0,0-4-18 15,-1 6 6-15,0 0 1 0,0 1-2 0,2-1-9 16,1 3-28-16,2 3-17 0,-2-3 0 0,11 5 0 0,-2-1 0 16,8-2 0-16,1 2 0 0,5-2 0 15,1-1 0-15,2-3 0 0,4 1 0 0,11-5 0 16,-11 1 0-16,-1 1 0 0,12-6 0 0,-11 2 0 15,-4-2 0-15,1-4 0 0,-4 2 0 0,0-4 0 0,2-3 0 16,-7 1 0-16,0 2 0 0,-2-4 0 0,-8 8 0 16,-1-1 0-16,0 1 0 0,-4 2 0 15,-4-1 0-15,-1 2 0 0,-2 2 0 0,3 1 0 16,-2 0 0-16,0 2 0 0,-1 0 0 0,3 1 0 0,1 3 0 16,2-1 0-16,2 1 0 0,4 2 0 0,4 0 0 15,7-2 0-15,3 2 0 0,1-2 0 0,1 2 0 16,6-5 0-16,9-3 0 0,3 2 0 0,-12-1 0 15,12-1 0-15,2-5 0 0,-17 2 0 0,4-2 0 16,-3 2 0-16,1-3 0 0,-5-1 0 0,1 2 0 16,-6-2 0-16,-2 1 0 0,-9 2 0 0,0 0 0 15,-8 1 0-15,3 2 0 0,-6 0 0 0,-2 1 0 16,1-2 0-16,0 2 0 0,0 0 0 0,-6 1 0 16,8-1 0-16,-8 1 0 0,10 1 0 0,-5 0 0 15,4 0 0-15,-1 0 0 0,2 1 0 0,4 1 0 16,4-1 0-16,3 0 0 0,-2 2 0 0,8-4 0 15,-8 3-63-15,10-3-681 0,-1 0-487 0,-1 0-1333 16,1 0 589-16</inkml:trace>
  <inkml:trace contextRef="#ctx0" brushRef="#br0" timeOffset="5466.08">10665 8143 172 0,'0'0'471'15,"0"0"-22"-15,7-3 14 0,-7 3-3 0,0 0-38 16,0 0-42-16,0-4-45 0,0 4-70 0,0 0-81 0,5-3-125 15,-5 3-155-15,0 0-201 0,0 0-248 16,0 0-590-16,0 0 261 0</inkml:trace>
  <inkml:trace contextRef="#ctx0" brushRef="#br0" timeOffset="7016.42">2749 9251 346 0,'-11'-1'362'0,"4"-2"2"0,-1 2 11 0,0 0-6 15,2 0 4-15,6 1-13 0,-9 0-10 0,9 0-16 0,-10 0-17 16,10 0-13-16,-5-1-27 0,5 1-20 16,0 0-21-16,0 0-13 0,0 0-15 0,0 0 1 0,0 0-5 15,15 6-13-15,-2-6-10 0,7 2-18 16,7-1-13-16,6-1-12 0,-2 0-18 0,3 0-7 0,2 1-9 15,0 0-16-15,-3-1 0 0,-1-1-12 0,-1 0-8 16,-9 2-10-16,-3-1 0 0,-5 0-21 0,-1 0-15 16,-6 0-10-16,0-1-4 0,0 0-5 0,-3-1-12 15,-4 2-16-15,0 0-11 0,0 0-7 0,0 0-1 16,-38 0 4-16,17 2-2 0,1-1 13 0,-11 0 1 16,0 4 0-16,2-1 2 0,-3-2 4 0,4-1 11 15,8 3 13-15,-2-1 12 0,9-1 11 0,-1 3 0 16,4-4 2-16,5 0 3 0,-3-2-4 0,3 1-4 15,1 2 1-15,4-2 8 0,0 0-6 0,0 0 1 16,18 5-6-16,1-5-6 0,8-1-19 0,4 1-38 16,-2-1-58-16,3 1-89 0,2 0-108 0,1 1-119 15,-3 0-140-15,2-2-354 0,0 2-986 0,-5 0 436 16</inkml:trace>
  <inkml:trace contextRef="#ctx0" brushRef="#br0" timeOffset="7832.42">6533 9224 38 0,'-17'-2'303'0,"3"4"1"0,1-4 3 16,-2 1 5-16,3 1-1 0,1 0 6 16,-2 0-3-16,1 0 7 0,1 0 7 0,2-3-2 0,1 3-2 15,2 0 2-15,-2 2-4 0,8-2-2 0,-10 1-10 16,5-1-8-16,5 0-5 0,-8 0-17 0,8 0-4 16,0 0-9-16,-7 3-29 0,7-3-14 0,0 0-1 15,0 0 3-15,0 0 2 0,20 1-2 0,1 0-11 16,9-1-10-16,10-1-13 0,20 2-183 0,6-2-9 15,29-2 0-15,-6 2 0 0,6 2 0 0,-31 1 0 16,32 2 0-16,-7-1 0 0,-22-3 0 0,26 1 0 16,-30 1 0-16,26 0 0 0,-31 1 0 0,-1-2 0 15,-3 1 0-15,-15-2 0 0,-3 1 0 0,-2-1 0 16,-4 1 0-16,-12-1 0 0,-4 1 0 0,-4-1 0 0,-5-1 0 16,-1-1 0-16,-4 2 0 0,0 0 0 0,-19-4 0 15,1 0-12-15,-13 3-327 0,-1 1-34 16,-2-1-35-16,-21 0-37 0,0 1-31 0,3 0-30 15,-1 0-46-15,-7 2-295 0,5-1-917 0,0 3 405 0</inkml:trace>
  <inkml:trace contextRef="#ctx0" brushRef="#br0" timeOffset="8118.25">6834 9306 28 0,'-38'9'263'0,"-12"0"28"0,14-2 1 16,3-3-1-16,-2 1 19 0,14-2 33 0,-1 2 38 0,4-1 35 16,3-3 15-16,5 2 6 0,-3-1-8 0,4-1-9 15,4 0-17-15,0-1-18 0,5 0-15 0,-8 1-9 16,8-1-12-16,0 0-10 0,0 0-9 0,0 0-20 15,24 2-19-15,8-4-21 0,5 1-26 0,17-1-37 16,1-2-207-16,5 4 0 0,4-2 0 0,1 0 0 16,30 0 0-16,-4 4 0 0,-26-5 0 0,34 2 0 15,-8 1 0-15,-27 0 0 0,32 0 0 0,-4 0 0 16,-30 1 0-16,4 0 0 0,0-1 0 0,-5 3 0 16,-2-1 0-16,-7-1 0 0,-17 1 0 0,-3-4 0 15,-9 4 0-15,-6-4 0 0,-3 2 0 0,-4-2 0 16,-4 0 0-16,-2-1 0 0,-2 0 0 0,-2 3 0 15,0 0 0-15,-12-5 0 0,4 0 0 0,-2 3 0 16,-1-1 0-16,1 2 0 0,-2-2 0 0,2 3-287 16,-4-1-264-16,6 1-74 0,0 0-497 0,8 0-1215 0,-9 1 538 15</inkml:trace>
  <inkml:trace contextRef="#ctx0" brushRef="#br0" timeOffset="9549.85">12010 9243 58 0,'-8'-1'220'15,"0"1"-8"-15,0-3 8 0,2 3-1 0,-5-1 4 16,4 1-2-16,2 2 2 0,5-2 2 0,-12 0-2 15,12 0-3-15,-8 0 16 0,8 0 10 0,-7 3 19 16,7-3 7-16,0 0 3 0,-8 0 4 0,8 0-1 16,0 0-3-16,-5 1-5 0,5-1-8 0,0 0 0 15,0 0-10-15,0 0-1 0,20 3-9 0,-3-3-5 16,14-1-9-16,6 0-14 0,19 1-15 0,9-1-15 16,27 0-17-16,-23 2-10 0,33-2-9 0,-2-4-13 0,-1 6-13 15,-5-2-11-15,-2-1-15 0,1 2-12 0,-1-2-9 16,-26 3-4-16,0-1-37 0,-1-2-34 0,-5-2 0 15,-2 4 0-15,-6-3 0 0,-15 3 0 0,-4-5 0 16,-11 4 0-16,-1-4 0 0,-6 0 0 0,-2 2 0 16,-4-1 0-16,-5-1 0 0,-3-1 0 0,-5 3-110 15,-1-3-72-15,-7-1-38 0,-7 2-40 0,-1 0-41 16,-1 3-29-16,-11-1-22 0,0 2-29 0,-5-1-36 16,2 2-31-16,0 0-61 0,-19-1-272 0,16 6-844 15,-14 4 373-15</inkml:trace>
  <inkml:trace contextRef="#ctx0" brushRef="#br0" timeOffset="9850.1">12359 9324 3192 0,'-37'8'306'0,"1"-1"-71"15,0-2-71-15,2-1 52 0,6 1 48 0,1-1 34 16,7-2 5-16,4-1-4 0,2-1-15 0,5 1 11 16,0 1-3-16,0-2-9 0,4 0-10 0,5 0-14 0,0 0-10 15,0 0-8-15,18-6-13 0,0 3-15 0,14-1-18 16,5 1-93-16,15-3-102 0,7 3 0 0,0 1 0 15,6 0 0-15,27-1 0 0,-32 3 0 0,8 1 0 16,25 0 0-16,-30 1 0 0,2 1 0 0,-2-1 0 16,-2-1 0-16,-8 0 0 0,-2 0 0 0,-12-1 0 15,-3 0 0-15,-8-1 0 0,-5 0 0 0,-4 1 0 16,-6 0 0-16,2 0 0 0,-4-1 0 0,-5 0 0 16,-1 0 0-16,-1-1 0 0,1 0 0 0,-3 0 0 15,-2 2 0-15,6-3 0 0,-6 3 0 0,0 0 0 16,4-3 0-16,-4 3 0 0,0 0 0 0,0-4-202 15,0 4-389-15,0 0-96 0,0 0-432 0,0 0-1211 16,0 0 535-16</inkml:trace>
  <inkml:trace contextRef="#ctx0" brushRef="#br0" timeOffset="10566.24">16865 9289 211 0,'-9'-1'506'0,"4"-1"30"0,0 1 24 0,5 1 30 0,-9-2-1 16,9 2-25-16,-7-3-19 0,7 3-19 0,-2-5-32 16,2 5-29-16,2-5-26 0,5 2-31 0,0-2-22 15,14-3-31-15,5 4-20 0,8-2-32 0,5 2-22 16,14-1-183-16,2-2-98 0,4 6 0 0,5-2 0 15,0 1 0-15,2 4 0 0,-4-4 0 0,-1 1 0 16,-2 0 0-16,1 1 0 0,-5 4 0 0,-1-4 0 16,-15 0 0-16,-3 0 0 0,-4 0 0 0,2 0 0 15,-14-2 0-15,-5 2 0 0,-4-2 0 0,-4 0 0 16,-2 2 0-16,0-2 0 0,-5 2 0 0,-4-5 0 16,-3 3 0-16,-6-1 0 0,-9 1 0 0,-10 0 0 15,-4-1-164-15,0 3-323 0,-2 4-32 0,-14-1-23 16,11-1-27-16,-13 3-416 0,-5-2-1068 0,4 2 473 15</inkml:trace>
  <inkml:trace contextRef="#ctx0" brushRef="#br0" timeOffset="10833.74">17081 9282 733 0,'-55'10'151'0,"17"-2"69"16,1-2 36-16,1 2 8 0,0-3 38 0,8-3 37 15,7 2 47-15,4-1 34 0,2 0 14 0,4-2-5 16,4 1-3-16,3-2-5 0,4 0-10 0,0 0-10 16,0 0-15-16,19 2-21 0,1-2-28 0,11-3-24 15,6 3-26-15,-1 0-25 0,16-2-21 0,2 2-21 16,-3 0-33-16,2 2-187 0,0-1 0 0,1 1 0 15,-3-2 0-15,-13 4 0 0,2-4 0 16,-2 2 0-16,-2-3 0 0,-3 2 0 0,2 0 0 0,-7-1 0 16,-6 0 0-16,-3 1 0 0,-1 1 0 0,-6-4 0 15,-1 2 0-15,-3 0 0 0,-1 0 0 0,-3-1 0 16,1 0 0-16,-5 1 0 0,6-3 0 0,-3 2 0 16,-3 1 0-16,3-3 0 0,-3 3 0 0,0 0 0 15,2-4 0-15,-2 4 0 0,3-3 0 0,-3 3 0 16,0 0 0-16,6-3 0 0,-6 3 0 0,3-3 0 15,0 2 0-15,-3 1 0 0,4-3-1366 0,-4 3-1478 16,0 0 654-16</inkml:trace>
  <inkml:trace contextRef="#ctx0" brushRef="#br0" timeOffset="12682.22">4957 10267 248 0,'-7'1'417'16,"7"-1"6"-16,-10 2 6 0,4-2 0 0,6 0-3 16,0 0-14-16,-10-1-16 0,10 1-23 0,0 0-27 0,-7 1-27 15,7-1-24-15,0 0-27 0,-9 0-18 0,9 0-20 16,0 0-21-16,0 0-9 0,19 2-22 0,-6-3-25 16,9 0-13-16,9 0-5 0,2 0-19 15,4-2-6-15,2 1-15 0,1 1-10 0,14 0-2 0,-4 0-15 16,-11 2-4-16,-3-1-7 0,1-1-8 0,-2 1-5 15,-2 0 2-15,-4 0-6 0,-7 0-6 0,-5-2-5 16,-3 2-3-16,-3-1 3 0,-4 1 1 0,0 1-3 16,-7-1 10-16,8-1 11 0,-8 1-8 0,0 0-4 15,0 0-2-15,-19-6-3 0,1 4-2 0,-9-2-10 16,-5 4 0-16,0 0-3 0,-4 1-2 0,-4-1-3 16,-12 1-1-16,12 1-4 0,1 1 0 0,-2-1-6 15,2 0 20-15,3 0 2 0,1 0 10 0,3-2 7 16,8 1 11-16,6 0 20 0,-2 0 10 0,4-2 11 15,5 2 1-15,3-1-61 0,0 2-31 0,1-2 0 16,7 0 0-16,-4 2 0 0,4-2 0 0,0 0 0 16,32-2 0-16,0-1 0 0,0 1 0 0,5 2 0 15,3-3 0-15,13-1 0 0,-3 0 0 0,4 2 0 16,-17 1 0-16,15 0 0 0,-16-1 0 0,0-1 0 16,-3 2 0-16,-3-2 0 0,-9 2 0 0,-2 1 0 15,-5-3 0-15,-3 2 0 0,-1 1 0 0,-4-2 0 16,-1 2 0-16,-5 0 0 0,0 0 0 0,0 0 0 15,0 0 0-15,-28-1 0 0,9 2 0 0,-9 1 0 0,-2 0 0 16,1 1 0-16,-2 0 0 0,2 0 0 16,0-1 0-16,7-1 0 0,4 1 0 0,3 2 0 15,3-3 0-15,1-1 0 0,3 2 0 0,3-2 0 16,4 3 0-16,1-3 0 0,0 0 0 0,13 8 0 0,-1-4-88 16,6-3-167-16,3 1-63 0,8-2-61 0,0 4-64 15,-2-1-81-15,4-1-507 0,-2 0-1117 0,3-2 495 16</inkml:trace>
  <inkml:trace contextRef="#ctx0" brushRef="#br0" timeOffset="13666.18">10319 10293 180 0,'0'0'429'15,"-7"-3"26"-15,3 1 7 0,4 2-2 0,-8-2-2 16,8 2-8-16,-6-3-10 0,6 3-24 0,0 0-13 16,-4-2 1-16,4 2-23 0,0 0-16 15,0 0-26-15,0 0-19 0,15-6-18 0,-2 2-23 0,6 2-25 16,12-4-23-16,1 3-23 0,4-1-19 0,15 1-21 16,0-1-13-16,-13 4-17 0,19-3-14 0,-3 4-14 15,-1-1-39-15,-2-1-71 0,0 1 0 0,-11 0 0 16,-1 0 0-16,-2 3 0 0,-3-3 0 0,-1 2 0 15,-5-2 0-15,-10 0 0 0,-3 1 0 0,-5-2 0 16,-1 1 0-16,-4-2 0 0,-5 2 0 16,4-3 0-16,-4 3 0 0,0 0 0 0,-24-3 0 0,11 2 0 15,-7 1 0-15,-11-2 0 0,-1 1 0 0,-2-2 0 16,0 3 0-16,-1 1 0 0,-1 1 0 0,-1-1 0 16,-3 1-33-16,3 0-67 0,-1 0 8 0,-3 4 7 15,1-1 12-15,3-1 5 0,-4 0 6 0,6 1 6 16,-1-3 8-16,0 5 19 0,3 0 21 0,-2-3 22 15,4 2 20-15,11-4 29 0,0 1 27 0,3 0 19 16,4-3 16-16,4 1 10 0,2 1-51 0,0-2-84 16,7 0 0-16,0 0 0 0,0 0 0 0,0 0 0 15,0 0 0-15,33-6 0 0,-12 4 0 0,15-3 0 16,-1 3 0-16,18-5 0 0,2 1 0 0,-3 2 0 16,3 3 0-16,-1-2 0 0,-3 2 0 0,-14 1 0 0,18-1 0 15,0-1 0-15,-4 0 0 0,-14 4 0 16,0-4 0-16,-5 4 0 0,-4-1 0 0,2-1 0 15,-12 0 0-15,1 0 0 0,-8 1 0 0,-1-1 0 0,-2 0 0 16,-3-1 0-16,-5 1 0 0,8-1 0 0,-8 1 0 16,4-4 0-16,-4 4 0 0,0 0 0 0,0 0 0 15,-9-5 0-15,9 5 0 0,-10-1 0 16,4-2 0-16,0 2 0 0,-5 0 0 0,2 0 0 0,-5 1-223 16,6-2-1105-16,-5 2-1439 0,2 0 636 0</inkml:trace>
  <inkml:trace contextRef="#ctx0" brushRef="#br0" timeOffset="15616">13949 10181 3008 0,'-7'0'151'0,"7"0"-69"0,0 0-27 15,0 0 30-15,0 0 48 0,-10-2 13 0,10 2 23 16,0 0-14-16,0 0-20 0,0 0-10 16,0 0 7-16,0 0 15 0,0 0 10 0,14 6-3 0,-5 0 7 15,-1 1-2-15,3-1-4 0,0 1-9 0,5 3-7 16,-2-3-5-16,4 5-5 0,-4-3-9 0,8 2-8 15,2 0-2-15,2-3-11 0,2 0-2 0,0-1-11 16,5-1-3-16,1-1-8 0,5-2-3 0,1 0-9 16,13-2-4-16,-3-3-3 0,4-3-5 0,-3 3-6 15,4-2 1-15,-1-2 4 0,2-1 4 0,-1 0-9 16,-1-4 0-16,-3 3 4 0,1-5-3 0,-2 3 0 16,-13 0 3-16,15-6 6 0,-4 2-8 0,-10 3 1 15,-2 0-1-15,2 3-3 0,-5 3-2 0,1-1-8 16,-4 3 5-16,0 3-6 0,-9 1-2 0,1 1-5 15,-3 0-2-15,4 3-3 0,-3 4 7 0,-1-1-11 16,-1 1-9-16,6 3 6 0,0 2-4 0,-1-1 0 16,1 2-3-16,2-1-2 0,2-2 8 0,-2 0-9 15,3-3 5-15,0 0-1 0,1-1 6 0,1-1-5 16,0-2 4-16,3 0-8 0,-5-1 2 0,3-4-4 16,0 1 2-16,1-2-1 0,-1-1 4 0,-4-1-3 0,3-2 10 15,-3-2-16-15,0 2 5 0,-7-2 0 16,4-3 4-16,-4 2 0 0,-2 1-2 0,0 0 9 15,0-2-4-15,-1 3-2 0,-1-1-9 0,-1 4 0 0,1-2 0 16,-3 1 0-16,0 4 0 0,1 0 0 0,2 0 0 16,-3 3 0-16,3-2 0 0,2 4 0 0,0-2 0 15,-4 4 0-15,3-2 0 0,0 0 0 0,0 1 0 16,0 0 0-16,0-1 0 0,-2-1 0 0,1 1 0 16,0-1 0-16,0 0 0 0,-4-1 0 0,5 1 0 15,-5-2 0-15,1-1 0 0,-4-1 0 0,7 1 0 16,-4-1 0-16,3-1 0 0,3 0 0 0,-1 0 0 15,-4 0 0-15,6-2 0 0,-1 0 0 0,-1 0 0 16,1 1 0-16,0-1 0 0,0 0 0 0,0-1 0 16,-1 1 0-16,-4 3 0 0,2-1 0 0,-2 1 0 15,-4-2 0-15,0 2 0 0,-2 2 0 0,-2-2 0 16,-1 1 0-16,2-1 0 0,-2 2 0 0,-1 0 0 16,1 1 0-16,-3-1 0 0,2 2 0 0,-1-2 0 0,-3-2 0 15,6 4 0-15,-1-2 0 0,-2 1 0 16,2-1 0-16,-1-1 0 0,-4-1 0 0,7 2 0 15,-3-2 0-15,-4 0 0 0,0 0 0 0,10-1-126 16,-10 1-121-16,9-3-84 0,-9 3-89 0,4-3-100 16,-4 3-126-16,4-3-338 0,-3 1-1065 0,-1 2 471 15</inkml:trace>
  <inkml:trace contextRef="#ctx0" brushRef="#br0" timeOffset="18466.28">18683 10268 306 0,'-9'-8'427'0,"1"0"21"16,4 2 0-16,2 2 1 0,-2-1-9 0,1 1-16 15,2 0-20-15,-2 2-25 0,3 2-27 16,0 0-8-16,0 0-7 0,0 0-2 0,0 0-6 0,0 17-19 16,3-7-22-16,2 3-25 0,0 2-11 0,-1 2-30 15,5 0-16-15,0 0-18 0,-3 2-13 0,2-3-14 16,2 1-9-16,3 0-7 0,-1-1-18 0,1-4-8 16,0 1-5-16,4-1-67 0,-3-5-47 0,5 2 0 15,-3-5 0-15,0 0 0 0,2-3 0 0,1 1 0 16,0-4 0-16,1-2 0 0,-1 0 0 0,-1-2 0 15,-1-3 0-15,6-4 0 0,4-2 0 0,-5-3 0 16,0 3 0-16,-3-2 0 0,0-1 0 0,-5 6 0 16,3-1 0-16,-3 2 0 0,-4 3 0 0,2 2 0 15,-2 0 0-15,-1 1 0 0,-3 2 0 0,4 2 0 16,-3-1 0-16,-1 2 0 0,1 2 0 0,-1 0 0 16,4 0 0-16,-5 2 0 0,3 2 0 0,1 0 0 15,-2-1 0-15,4 0 0 0,-2 2 0 0,2-1 0 16,-2-1 0-16,4-1 0 0,-3 1 0 0,2 0 0 0,2-3 0 15,-3 2 0-15,2-3 0 0,0-1 0 0,-2-1 0 16,5-1 0-16,-5 0 0 0,4-3 0 16,2-1 0-16,-2 0 0 0,2-1 0 0,1-3 0 15,-3 1 0-15,2-1 0 0,0 1 0 0,0-1 0 0,-1 3 0 16,-1 0 0-16,-3 2 0 0,0 1 0 16,1 0 0-16,-3 3 0 0,0-1 0 0,2 1 0 15,-2 0 0-15,3 1 0 0,-3 2 0 0,4 0 0 0,-1 0 0 16,2 1 0-16,-1-1 0 0,3 1 0 0,0 1 0 15,2-2 0-15,-1 1 0 0,2 0 0 0,-1 0 0 16,-2-3 0-16,2 1 0 0,-5-1 0 16,0 0 0-16,3-1 0 0,1-1 0 0,-5 1 0 0,-1-2 0 15,0 0 0-15,-1 1 0 0,2-2 0 0,-3 1 0 16,-1-2 0-16,1 1 0 0,-1 0 0 0,-1 2 0 16,-4-4 0-16,-1 2 0 0,2 1 0 0,-3 0 0 15,1-1 0-15,-3 0 0 0,0 4 0 0,-3-6-337 16,3 6-972-16,-18-5-1419 0,5 4 628 0</inkml:trace>
  <inkml:trace contextRef="#ctx0" brushRef="#br0" timeOffset="20016.02">2618 10649 332 0,'-1'-8'478'0,"1"2"-9"0,-1-3-1 0,1 4-8 16,-3 0-14-16,3 0-20 0,3 0-33 0,-3 5-34 15,-3-6-34-15,6 4-35 0,-3 2-20 0,0 0-9 16,0 0-1-16,0 0-27 0,10 10-14 0,-5-3-12 15,0 1-19-15,0 2-13 0,-1 6-15 0,1-3-22 16,2 5 4-16,-5-5-5 0,2 0-8 0,2-2-4 16,-2 1-12-16,0-2 8 0,1-1-6 0,2 0-3 15,1 0 4-15,1-3 5 0,0-2 8 0,5-2-2 16,6-2-7-16,1-4-93 0,7-2-27 0,6-5 0 16,0-2 0-16,1-3 0 0,10-6 0 0,3-2 0 15,3 1 0-15,-2-2 0 0,-5-2 0 0,6 1 0 16,-5-3 0-16,-2 3 0 0,-1 0 0 0,-10 5 0 15,-4 2 0-15,1 1 0 0,-4 1 0 0,1 3 0 16,-8 2 0-16,-3 3 0 0,-4 2 0 0,-2 0 0 16,-2 3 0-16,-3 0 0 0,2 2 0 0,-6 2-206 15,0 0-195-15,0 0-96 0,-6 16-126 0,-5-3-455 16,1 2-1167-16,-5 0 517 0</inkml:trace>
  <inkml:trace contextRef="#ctx0" brushRef="#br0" timeOffset="20867.64">3261 11246 111 0,'-5'1'384'0,"5"-1"5"15,0 0 13-15,-5 1 1 0,5-1-3 0,0 0-5 16,0 0-15-16,-8 2-15 0,8-2-19 0,0 0-11 0,0 0-22 15,0 0-14-15,0 0-21 0,0 0-19 16,0 0-25-16,0 0-16 0,0 0-18 0,0 0-4 16,0 0-2-16,0 0-10 0,0 0-5 0,31-3-4 15,-19 3-23-15,9 0-6 0,6 1-3 0,4-1-10 0,3 3-11 16,3-3-12-16,0 0-12 0,4-1 3 16,-3-1-17-16,16 2-12 0,-18 0 0 0,1 0-11 15,0-1-6-15,-6 1-4 0,-2 0-9 0,-8-1-6 16,-2 1-10-16,-8 0-18 0,3-1-8 0,-5 0-29 0,0 1-12 15,-4-2-21-15,0 0-52 0,-1 1-65 0,-4 1-73 16,0-5-73-16,0 5-57 0,-18-4-61 16,5 6-79-16,-7-1-54 0,-2 1-295 0,-6 2-945 15,0 0 418-15</inkml:trace>
  <inkml:trace contextRef="#ctx0" brushRef="#br0" timeOffset="21166.47">3325 11355 2911 0,'-12'6'290'15,"4"-3"-143"-15,1-2-39 0,1 0 17 0,-1 1 16 16,1-1 20-16,6-1 2 0,-9 2-3 0,5-1-15 0,3 3 9 16,1-4-5-16,0 0-3 0,-4 3-7 0,4-3-3 15,0 0 6-15,0 0 4 0,9 3-5 0,-1-2 4 16,3-2-7-16,6 2-5 0,10 1-10 16,-6-3-16-16,15 2-4 0,1-2-8 0,4 1-8 0,0-2-4 15,10 0-6-15,-14 0-8 0,0 2-7 0,-1-1-1 16,-5 2-5-16,-1-1 1 0,-3-1 2 0,-7 1 4 15,-7 0 3-15,0 0 16 0,-1-1 4 0,-1 1 14 16,-2 0 11-16,-4 0 0 0,-5 0-2 0,9-1-3 16,-5-2-10-16,-4 3-5 0,5-1-11 0,-5 1-15 15,0 0-30-15,9-3-34 0,-9 3-62 0,0 0-58 16,0 0-73-16,0 0-71 0,5-1-92 0,-5 1-93 16,0 0-105-16,0 0-476 0,0 0-1114 0,0 0 493 15</inkml:trace>
  <inkml:trace contextRef="#ctx0" brushRef="#br0" timeOffset="25717.64">10433 6799 73 0,'-4'0'97'0,"-2"3"-26"16,1 1 15-16,0 1-4 0,-3-3-4 0,4 4 0 16,0-1 22-16,-2 0 11 0,1 2-6 0,0-1 18 15,1 0 8-15,0 1 17 0,-1-2 12 0,1 0 7 16,-1 1 6-16,3-4 8 0,-1 2 11 0,3 1 9 15,0-5 18-15,0 3 18 0,0-3 17 0,5 5 7 16,1-4 4-16,-6-1 3 0,13 4 3 0,-1-4-8 16,2-3 0-16,1 1-14 0,6 0-6 0,-1-1-18 15,7 2-8-15,-5-1-7 0,4-3-15 0,2 2-9 16,-1 1-19-16,0-4-5 0,5 5-12 0,-4-4-5 16,4-1-22-16,-1 0-7 0,-11 2-21 0,12 4-8 15,-2-5-6-15,-2 2-22 0,-8-1-31 0,1 2-28 16,-1-1-43-16,-1 1-54 0,-6 1-70 0,-2-1-74 0,1 2-63 15,-7-1-60-15,-5 1-62 0,7 1-61 16,-7-1-392-16,0 0-950 0,0 0 420 0</inkml:trace>
  <inkml:trace contextRef="#ctx0" brushRef="#br0" timeOffset="25949.8">10594 7027 3042 0,'-19'11'283'0,"2"-2"-97"0,2-2-51 15,4 2 8-15,0-3 46 0,2-1 1 0,4-1 7 16,0 0-2-16,1 1-5 0,3 0 15 0,2-2 12 0,3 2-4 15,1-3 7-15,4 2-2 0,1 0-1 0,3-3 1 16,1 0-14-16,4-1-12 0,0 0-2 16,0 1-13-16,5-2-14 0,-1 1-12 0,6-1-17 15,-1-1-13-15,1-1-6 0,-1 2-12 0,2-2-11 0,-9 1-9 16,10-2-10-16,-3 0-3 0,-9 0-14 0,2 2-47 16,-1-2-9-16,-2 0 0 0,1 0-8 0,-7 1-75 15,-1 1-55-15,-2-1-76 0,-3 2-94 0,2-1-73 16,-4 0-107-16,-3 2-126 0,4-2-380 0,-4 2-1075 15,0 0 476-15</inkml:trace>
  <inkml:trace contextRef="#ctx0" brushRef="#br0" timeOffset="27449.95">5434 12212 151 0,'0'0'274'0,"0"0"-27"16,0 0-24-16,0 0-26 0,0 0-34 0,0 0-61 15,24-1-83-15,-4-2-95 0,-2 0-141 0,4 2-235 16,7-2 104-16</inkml:trace>
  <inkml:trace contextRef="#ctx0" brushRef="#br0" timeOffset="28916.22">7205 12287 199 0,'-1'-5'265'0,"1"5"-9"0,1-4-14 0,-1 4-8 16,0 0-9-16,-3-5-7 0,3 5-7 0,-1-3-5 15,1 3-11-15,0 0 3 0,0 0-12 0,0 0-3 16,0 0 12-16,0 0-19 0,0 0-1 0,0 0 0 15,0 0-11-15,0 0 3 0,0-6-6 0,0 6-7 16,0 0-10-16,0 0-11 0,0 0-9 0,0 0-11 16,0 0-9-16,0 0-17 0,0 0-5 0,0 0-9 15,0 0-6-15,0 0-10 0,0 0-1 0,0 0-12 16,0 0 1-16,0 0-6 0,0 0-5 0,0 0 0 0,0 0-4 16,0 0-3-16,14 6-1 0,-6-6-3 15,-8 0-4-15,16 0-2 0,-3-1 0 0,3 0-1 16,1-4 0-16,1 5-3 0,1-4 4 0,-3 2-8 0,0-3 3 15,1 1-2-15,3-3 3 0,1 2-3 0,-4-2 5 16,0 4 3-16,-5-2 4 0,2 2 4 16,-4 1 3-16,1 0-3 0,-3 2 2 0,-1 0 3 0,-1 1 3 15,-6-1 6-15,13 3 2 0,-8 0 2 0,0 2-3 16,0 1 3-16,-1-2-8 0,0 3-3 16,1 2-1-16,-1 2-2 0,2-4-4 0,2 3 1 0,0-2-5 15,-2 0 1-15,4 1-2 0,3-1-2 0,1 1 1 16,-2-5-18-16,4 2 1 0,0-3 0 0,1-2 4 15,1-1 4-15,1 1 0 0,2-5 4 0,-2 0 2 16,0-1 2-16,-2 2 1 0,2-3 2 0,-2-4-3 16,-2 4 1-16,-2-2 1 0,2 0 0 0,-5 1-1 15,-1 1-3-15,1 0 2 0,-1 1-3 0,-1 1-5 16,-3 2-4-16,2-1 2 0,-1 0-3 0,-1 2-3 16,-5 1 2-16,10 4 3 0,-3-2-7 0,-1 3 2 15,-2 1 2-15,1-1 0 0,0 3-2 0,3-1-3 16,1 0 2-16,-3 2 1 0,2-1 0 0,2 0-2 15,-1 0 3-15,3-3 0 0,0 3-2 0,1-4 4 16,-1-1 0-16,0 0 2 0,3-1-7 0,-2-1 7 16,0 0 0-16,5-1 0 0,-4-2 4 0,0 0 5 15,-1-2 4-15,1 1-2 0,3-4 0 0,-7 3 3 16,3 0 2-16,-3 1 6 0,3-5 1 0,-4 3 2 16,1 1 1-16,-1-4-3 0,1 1-2 0,-4 4 5 15,0-1-4-15,-1 0-1 0,1-2-9 0,-1 5 2 16,-1 0-2-16,-4 1-6 0,8-2 10 0,-2 2-8 0,-6 0 5 15,13 3-2-15,-7-1 0 0,1 1 3 0,3-1-5 16,4 2 0-16,-4 0 2 0,4-1-2 16,-1 1 6-16,1-2 0 0,0-2-12 0,-1 1 1 15,1 0 1-15,-5-2-5 0,4 1-5 0,-3-3-20 0,-1-1-27 16,0 2-35-16,-3 2-65 0,-2-4-71 0,1 1-83 16,-2-1-85-16,-3 4-97 0,-5-8-513 0,1 4-1074 15,-4 2 475-15</inkml:trace>
  <inkml:trace contextRef="#ctx0" brushRef="#br0" timeOffset="32349.75">16211 12455 235 0,'-28'-1'347'15,"9"-3"-8"-15,-2-1-1 0,-2 0-9 0,-2 1 7 0,3-1 1 16,3-3 4-16,1 3 3 0,0 0-5 0,5 0-8 16,-1 1-5-16,5 1-1 0,0-1-5 0,0 1 1 15,2-4-11-15,2 5-12 0,1-1-15 0,1 0-18 16,2-1-21-16,1 4-9 0,6-7-4 0,7 3-12 16,6-3-13-16,8 0-6 0,10 5-7 0,0-4-9 15,17 5-11-15,3-4-9 0,6 2-86 0,1 2-78 16,29 4 0-16,-2-5 0 0,-2 1 0 0,-21 2 0 15,25 5 0-15,7-4 0 0,-4-1 0 0,0-1 0 16,-2 0 0-16,2 4 0 0,-5-7 0 0,-26 3 0 16,24-1 0-16,-26 0 0 0,-3 0 0 0,3-3 0 15,-2 0 0-15,-7 0 0 0,1 2 0 0,-18 2 0 16,-1-1 0-16,-4-1 0 0,-3 2 0 0,-10-2 0 16,2-1 0-16,-8 0 0 0,-2 0 0 0,-1 1 0 15,-3 2 0-15,-1-2 0 0,0 0 0 0,-1 1 0 16,-5 1 0-16,0 0 0 0,0 0 0 0,0 0-185 15,0 0-318-15,-29 5-63 0,14-2-65 0,-6 3-420 16,-8-1-1140-16,-2 2 505 0</inkml:trace>
  <inkml:trace contextRef="#ctx0" brushRef="#br0" timeOffset="32750.75">16418 12704 3217 0,'-40'-1'213'0,"6"-1"-102"0,4-2-22 0,9 3 78 16,3-4 40-16,8 3 31 0,2-1-15 16,0 1-18-16,7-2-21 0,2 1 2 0,6 1-2 0,4-3 1 15,12 0-6-15,9 0-7 0,7 0-2 0,15 1-1 16,5-3-6-16,1 5-6 0,5-1 1 0,30-5-14 16,-31 7-16-16,34-3-2 0,-3 2-14 0,-2-3-9 15,1 0-2-15,-28 0-15 0,31 3-4 0,-30 0-4 16,-1-3-16-16,-1 1-9 0,-1-1-2 0,3 2 1 15,-9 0-8-15,-4-1 5 0,-13-1 0 0,-4 1 3 16,-4-2 15-16,-2 2 3 0,-2 0 1 0,-11 0-37 16,0 1-34-16,-4-1 0 0,-4 1 0 0,-2 0 0 15,0-1 0-15,-3 2 0 0,0 0 0 0,0 1 0 16,0-1 0-16,-5 2 0 0,5-2 0 0,-5 2 0 16,4-1 0-16,-4 1 0 0,0 0 0 0,0 0 0 15,0 0 0-15,9 1 0 0,-9-1 0 0,0 5 0 16,3-2 0-16,-3-3 0 0,1 7 0 0,1-4 0 15,-2 1 0-15,2-1 0 0,-2 1 0 0,0-4 0 0,1 7 0 16,-2-2 0-16,1-5-280 0,0 4-147 16,-4 1-64-16,0-2-83 0,-1-2-497 0,-3 2-1158 15,3-2 512-15</inkml:trace>
  <inkml:trace contextRef="#ctx0" brushRef="#br0" timeOffset="34682.08">11224 13355 157 0,'-7'0'394'0,"-4"-2"20"0,1-1 0 15,-1 2 6-15,0-1-4 0,0-1-2 0,1 2-8 16,3-1-11-16,2 1-13 0,0 0-7 0,-1-1-21 16,6 2-10-16,-8-4-22 0,8 4-17 0,-3-2-29 15,3 2-16-15,0 0-1 0,19-3-27 0,-2 1-15 16,10 1-16-16,6 1-16 0,6 0-13 0,12 1-17 16,4 1-13-16,2-2-9 0,3 1-13 0,-2-2-9 0,7 4-11 15,-3-3-13-15,1 0-58 0,1 0-29 16,-3 1 0-16,1-2 0 0,-6 1 0 0,-2-1 0 15,1 1 0-15,-17-1 0 0,3-3 0 0,-7 3 0 0,0-1 0 16,-2-2 0-16,-4 1 0 0,-7 1 0 0,-3 2 0 16,0-4 0-16,-5 2 0 0,1 0 0 0,-4 1 0 15,-2 1 0-15,0-1 0 0,-1-2 0 16,-3 1 0-16,1 2 0 0,-5 0 0 0,7-2-223 0,-7 2-151 16,0 0-56-16,0 0-48 0,0 0-63 0,-28 9-484 15,12-7-1109-15,-7 3 491 0</inkml:trace>
  <inkml:trace contextRef="#ctx0" brushRef="#br0" timeOffset="35083.18">11067 13482 3108 0,'-60'-1'203'0,"7"-3"-76"16,15 2-38-16,5-1 51 0,5-2 58 0,10 3 52 15,4-1 19-15,2 0-25 0,3 0-29 0,6-2-12 16,1 3 0-16,2 2-1 0,18-5 0 0,13-2-9 15,4 2-10-15,17 3 7 0,9-2-14 0,30 0-16 16,0 4-6-16,3-1-6 0,0 1-17 0,-1 1-15 16,3-1-9-16,0-2-16 0,2 1-5 0,-6-2-9 15,-23 1-9-15,24 0-2 0,-28-3-5 0,-3 2-9 16,-2 1-10-16,-8-3-1 0,-12 3-4 0,-3-3 0 16,-4 1-2-16,-5-2 18 0,-7 3 17 0,-5-1 24 15,-2 0-24-15,-2 0-70 0,-2 0 0 0,0 1 0 16,-3 0 0-16,-2-1 0 0,1 1 0 0,-2 1 0 15,0-1 0-15,2 1 0 0,-5 0 0 0,-1 2 0 16,8-3 0-16,-8 3 0 0,4-2 0 0,-4 2 0 16,0 0 0-16,10 5 0 0,-5-4 0 0,-1 1 0 15,0 2 0-15,1-2 0 0,-4 1 0 0,2 3 0 0,2-3 0 16,-1-2 0-16,1 2 0 0,-1-1-8 16,-2 0-104-16,2 1-7 0,-1-1 3 0,-3-2-11 0,5 3-13 15,-5-3-33-15,4 1-59 0,-4-1-76 16,0 0-76-16,0 0-84 0,0 0-106 0,5-6-331 0,-5 2-981 15,0 4 433-15</inkml:trace>
  <inkml:trace contextRef="#ctx0" brushRef="#br0" timeOffset="36283.25">2811 14072 274 0,'-1'-6'441'0,"1"-2"-2"16,0 1 3-16,1 3-14 0,-2-4-18 0,1 2-19 16,0 3-37-16,0 3-39 0,0-6-29 0,1 3-15 15,-1 3-5-15,0 0-5 0,12 8-10 0,-6-1-4 16,-1 1-10-16,5 4-14 0,-2 3-10 0,1 0-10 16,0 3-9-16,4 5-16 0,-4-5-12 0,-2 1-9 15,2 5-4-15,0-5-13 0,-1-2-12 0,0 0 6 16,2-3-9-16,-3 2 2 0,1-1-1 0,-1-6-7 15,-1 2 4-15,1-4 12 0,0 2-3 0,6-7-30 16,-2 0-102-16,7-5 0 0,9-2 0 0,6-7 0 16,17-8 0-16,4-5 0 0,2-3 0 0,30-18 0 15,-5 0 0-15,4-3 0 0,0-4 0 0,5 2 0 16,-3-3 0-16,3 0 0 0,5-4 0 0,6 4 0 16,-4 2 0-16,0 4 0 0,-2 6 0 0,-7 4 0 15,-28 16 0-15,-5-4 0 0,0 3 0 0,-3 3 0 16,-16 4 0-16,-4 0 0 0,-4 1 0 0,-10 5 0 15,0 0 0-15,-2 1 0 0,-5 3 0 0,-3 3 0 0,-2-5 0 16,3 1 0-16,-5 4 0 0,1 0 0 0,-1 1 0 16,-4 2 0-16,0 0 0 0,0 0 0 15,0 0 0-15,12 7 0 0,-9-1 0 0,-2 2 0 16,-1 2 0-16,-1 2-628 0,-3 5-633 0,-2 1-1366 16,-2 1 605-16</inkml:trace>
  <inkml:trace contextRef="#ctx0" brushRef="#br0" timeOffset="43732.12">12866 14536 35 0,'-16'-13'344'0,"3"2"4"0,-1 0-1 0,4 4 7 15,2 0-10-15,-7-3 4 0,7 2 7 0,0 2 0 16,3 1-4-16,0 2-7 0,4-1-12 0,-3 1-19 15,4 3-29-15,-5-3-25 0,5 3-23 0,-3-2-29 16,3 2-8-16,0 0-8 0,0 0-2 0,4 13-18 16,0-7-4-16,0 2-1 0,6 2 0 0,-1 0-18 15,4-2-6-15,5 3-13 0,1-2 1 0,5-2-9 16,4-3-2-16,3 3-18 0,1-4 9 0,-4-2-18 16,7 0-5-16,-3-3 0 0,-2 0-4 0,0-2-9 15,-3-2 0-15,-1-1 0 0,-3 2-9 0,-5 0-4 16,3-3-4-16,-5 1-25 0,0 2-32 0,0-2 0 0,0 1 0 15,-5 3 0-15,-3 1 0 0,-1-1 0 0,1 0 0 16,0 3 0-16,-1 0 0 0,0 0 0 16,-1 3 0-16,-1 1 0 0,2-1 0 0,2 3 0 15,-4 3 0-15,2-1 0 0,2 2 0 0,0-1 0 0,0 6 0 16,5-4 0-16,-5-1 0 0,4 1 0 0,4-1 0 16,-3-2 0-16,1 0 0 0,2-2 0 0,2-1 0 15,-1-2 0-15,-2-2 0 0,3 0 0 16,2-3 0-16,-2 1 0 0,0-7 0 0,2 1 0 0,-1 0 0 15,0-2 0-15,-1 2 0 0,0-4 0 0,-4 0 0 16,3 3 0-16,-4-1 0 0,-1 1 0 16,-2 3 0-16,1-1 0 0,-1 0 0 0,-3 4 0 0,-3 1 0 15,4-1 0-15,-4 0 0 0,-5 2 0 0,13 3 0 16,-8-1 0-16,5 2 0 0,-3 0 0 0,-1 0 0 16,7 3 0-16,-3-1 0 0,-1-1 0 0,5 1 0 15,1-1 0-15,3 2 0 0,0-1 0 0,3-2 0 16,7 1 0-16,1-2 0 0,-11-1 0 0,4-4 0 15,4 2 0-15,-5-2 0 0,-3 1 0 0,0-2 0 16,-5 1-681-16,6-2-571 0,2-2-1356 0,5 1 600 16</inkml:trace>
  <inkml:trace contextRef="#ctx0" brushRef="#br0" timeOffset="43849.28">14722 14607 5068 0,'4'1'218'16,"0"2"-101"-16,0-1 66 0,-1 0 18 0,-3-2-32 15,8 0-48-15,-8 0-45 0,9 0-90 0,3 2-108 16,-1 0-192-16,-2 2-637 0,4-1-1029 0,-2-2 455 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4:00:04.735"/>
    </inkml:context>
    <inkml:brush xml:id="br0">
      <inkml:brushProperty name="width" value="0.05292" units="cm"/>
      <inkml:brushProperty name="height" value="0.05292" units="cm"/>
      <inkml:brushProperty name="color" value="#7030A0"/>
    </inkml:brush>
  </inkml:definitions>
  <inkml:trace contextRef="#ctx0" brushRef="#br0">7917 3387 56 0,'-3'-2'438'0,"2"-2"2"16,1 4-7-16,-5-2-13 0,5 2-21 0,0 0-29 15,0 0-35-15,0 0-25 0,0 0-1 0,0 0-22 16,10 12-19-16,-1-6-19 0,2 2-20 0,6 1-20 16,-2 2-18-16,15 3-13 0,-6-4-11 0,3 3-13 15,4-5-10-15,-1 0-14 0,5 1-8 0,0-3-5 16,4-3-8-16,12 1 1 0,-11-4-3 0,11 0-3 15,0-2-4-15,0-2-2 0,1-1-2 0,0-2-6 0,1-1 5 16,2-2-7-16,-4-3-4 0,-1-1 10 0,5 0-9 16,-5-2 7-16,0 0 3 0,-1-6-8 15,2 3 1-15,-2 0-7 0,-13 4-5 0,15-1-2 16,-15 8-10-16,-2 0-5 0,2 3-2 0,0 3-13 16,1 4-7-16,-4 4 4 0,-1 5-3 0,0 2-13 15,0 3-7-15,0 2-18 0,0 0 0 0,-3 2 0 16,2-2 0-16,0 3 0 0,-1-2 0 0,1 0 0 15,2-2 0-15,2-3 0 0,-1-1 0 0,2-1 0 16,0-1 0-16,15-6 0 0,-11-3 0 0,12-3 0 16,-12-1 0-16,12-7 0 0,-1 2 0 0,2-6 0 0,-1-2 0 15,-1 0 0-15,-1-3 0 0,1-4 0 16,-2 1 0-16,-3-4 0 0,-13 7 0 0,2 2 0 16,-5-1 0-16,2 4 0 0,-6-1 0 0,-6 6 0 15,-2 2 0-15,-4 3 0 0,0 2 0 0,0 1 0 16,-1 1 0-16,3 6 0 0,1 0 0 0,-3 3 0 0,-1 0 0 15,2 0 0-15,-2 2 0 0,0 0 0 0,3-2 0 16,-1 0 0-16,0 1 0 0,-2-2 0 0,3 1 0 16,1-2 0-16,1 1 0 0,2-3 0 15,-2 1 0-15,1-4 0 0,3 2 0 0,5-3 0 16,-5-2 0-16,8 0 0 0,-2-4 0 0,3 0 0 0,2-5 0 16,2 1 0-16,-2-5 0 0,5-1 0 0,8-11 0 15,0 1 0-15,-13 6 0 0,2 0 0 16,1 2 0-16,-3 0 0 0,-4 1 0 0,-9 8 0 15,0-2 0-15,-3 6 0 0,-6 0 0 0,3 4 0 16,4 0 0-16,-4 1 0 0,3 7 0 0,-2-1 0 0,-2 2 0 16,3 0 0-16,-1 3 0 0,-1-1 0 0,-3-2 0 15,3 1 0-15,4 0 0 0,1-1 0 16,4 2 0-16,4-5 0 0,4 0 0 0,1-3 0 16,1-2 0-16,4-4 0 0,0 1 0 0,0-3 0 15,2-2 0-15,-2-1 0 0,-2-1 0 0,-1 0 0 0,-6-2 0 16,-3 0 0-16,-3 1 0 0,-4 2-108 0,-8 0-108 15,3 1-72-15,-3-1-83 0,-2 2-89 0,1-1-107 16,-8 1-464-16,-1 3-1116 0,0 2 494 0</inkml:trace>
  <inkml:trace contextRef="#ctx0" brushRef="#br0" timeOffset="616.6">13291 2526 215 0,'7'-16'370'0,"4"0"-2"0,-2 4 18 15,-1 0-3-15,-1 4 6 0,-2-1-9 0,0 2-7 16,-1 1-14-16,2 4-18 0,-2-1-22 0,-3 2-20 16,-1 1 12-16,0 0 18 0,4 10 5 0,-4 2-14 15,0 3-5-15,-4 12-13 0,3 2 1 0,-3 3-4 16,-3 15-14-16,2 0-13 0,-1 2-8 0,3 2-17 15,-3 2-11-15,4 4-44 0,1 3-192 0,2 23 0 16,-1-26 0-16,2 4 0 0,5 22 0 0,-5-27 0 16,2 2 0-16,2 0 0 0,-1-2 0 0,2-2 0 15,0 2 0-15,-2-2 0 0,-1-4 0 0,2-1 0 16,0-1 0-16,-2-14 0 0,0-2 0 0,-1 1 0 16,3-4 0-16,-6-2 0 0,1-7 0 0,-2-3 0 15,1-1 0-15,-3-6 0 0,2 0 0 0,-7-2 0 16,3-3 0-16,-4-2 0 0,9-3-364 0,-15-9-79 15,2-2-49-15,2-5-61 0,-1-12-62 0,-4-3-339 16,4-2-1034-16,3-18 457 0</inkml:trace>
  <inkml:trace contextRef="#ctx0" brushRef="#br0" timeOffset="1198.61">13402 2894 11 0,'0'-20'296'0,"0"-5"8"0,-3 1 12 0,2 4-15 0,-3-8-7 15,3 6-3-15,-3-5-21 0,0 3 0 0,-1-1-11 16,4 7-2-16,-3 0-1 0,2 0-5 0,-2 0-7 16,2 1-7-16,1 0-6 0,-1 0-1 0,0 3-13 15,1-1-12-15,-2-1-10 0,2 3 5 0,1-2-14 16,0 0-6-16,0-2-13 0,0 4-7 0,1 1-11 16,1 0-4-16,-1-1-13 0,4-3-9 15,-4 4-12-15,7-2-8 0,2-3-10 0,1 5-16 0,4 1-7 16,0-1-3-16,4 4-9 0,-2 3-8 0,6 0-4 15,-1 4-10-15,-2 1 0 0,10 3-6 0,-2 7 2 16,-1 2-8-16,-2 6-4 0,-1 2-3 0,-3 2 0 16,-1 3 8-16,-6 3 8 0,-2 1-11 0,-5-1-1 15,-3 2-4-15,-8-1-8 0,-2 0-5 0,-7-1 9 16,-3-3-2-16,-6-3 3 0,-2 0 0 0,-6-3-6 16,1-2 4-16,-3-1 1 0,0-2 2 0,0-4 4 15,1-3 13-15,2-1 14 0,7-4 9 0,3-1 18 16,6-1 15-16,-2-1 10 0,2-1 1 0,3 0-3 15,4-3-9-15,2-1-84 0,4-3-3 0,4-2 0 16,1 3 0-16,6-3 0 0,2 2 0 0,11-5 0 16,3 2 0-16,1 3 0 0,4 2 0 0,-1 1 0 15,3 1 0-15,-2 3 0 0,2 0 0 0,0 5 0 16,-2 1 0-16,0 1 0 0,0 5 0 0,-1-2 0 16,-5 3 0-16,1 3 0 0,0-1 0 15,-4 2 0-15,-2 1 0 0,-8-2 0 0,3 7 0 16,-2-6 0-16,-5 0 0 0,-3 2 0 0,1-2 0 0,-5 2 0 15,-2-4 0-15,-3 0 0 0,-5 3 0 0,-3 0 0 16,-9 0 0-16,-4 0 0 0,-3-2 0 0,0-4 0 16,-5-1 0-16,0 0 0 0,-2-3 0 0,2-4 0 15,2 0 0-15,1-1 0 0,8-1 0 16,2-3 0-16,0-1 0 0,8 1 0 0,-1-1 0 0,3-2 0 16,4-2 0-16,3 2 0 0,2-5-122 0,10-3-319 15,1-1-140-15,12-3-594 0,8 3-1272 0,2 4 563 16</inkml:trace>
  <inkml:trace contextRef="#ctx0" brushRef="#br0" timeOffset="1349.85">14321 2923 215 0,'6'2'446'16,"-3"-1"9"-16,1 1 12 0,-4-2 2 0,6 4-14 0,-4-2-37 16,-2-2-42-16,0 0-43 0,0 0-47 0,2 5-52 15,-2-5-69-15,1 9-84 0,-1-4-117 16,3 2-146-16,-1 2-154 0,1-4-305 0,-1 5-695 15,0 1 307-15</inkml:trace>
  <inkml:trace contextRef="#ctx0" brushRef="#br0" timeOffset="1716.02">13742 3543 189 0,'-12'0'648'15,"5"-1"21"-15,-1 1 8 0,8 0-17 0,-11-3-43 0,7 0-58 16,1-2-57-16,3 5-54 0,9-10-43 16,8 2-45-16,1 0-35 0,12-3-28 0,6 0-56 15,1 1-45-15,13-1-55 0,1 1-49 0,-14 1-59 16,0 3-59-16,-1-1-57 0,-4 2-55 0,0 3-49 16,-9 0-47-16,-4 0-36 0,-6 2-30 0,0 1-8 15,-7 1 4-15,-5 0 8 0,-1 3 3 0,-5 1 18 16,-8 1 21-16,-8 6 26 0,-8 1 33 0,-4-1 36 15,-4 1 36-15,-13 6 30 0,-1 0 29 0,3 0 39 16,-1 2 32-16,12-9 41 0,3 4 38 0,3-5 33 16,4 0 45-16,2-1 20 0,8-4 13 0,7-2 5 15,1 0 2-15,2-2-2 0,1 0 6 0,2 1 24 16,4-4-1-16,7 4-18 0,4-4-15 0,17-1-19 16,4-2-18-16,22-4-20 0,0-3-29 0,3 0-47 15,3-1-60-15,1 0-83 0,2-4-112 0,2 4-116 16,-7-2-123-16,-1-5-465 0,-6 2-967 0,-12 7 428 0</inkml:trace>
  <inkml:trace contextRef="#ctx0" brushRef="#br0" timeOffset="1866.7">14654 3585 105 0,'-1'5'565'0,"1"-5"6"0,0 0-16 0,-4 2-37 16,4-2-45-16,0 0-48 0,0 0-46 0,0 0-73 15,0 4-78-15,0-4-103 0,0 0-135 0,9 1-150 16,-9-1-174-16,0 0-291 0,0 0-676 0,0 0 300 16</inkml:trace>
  <inkml:trace contextRef="#ctx0" brushRef="#br0" timeOffset="5016.92">3816 5641 233 0,'-4'-12'556'0,"4"12"5"0,-3-2 5 16,3 2-17-16,0 0-25 0,0 0-18 0,0 0-45 16,0 0-22-16,0 0-30 0,0 0-21 0,0 0-21 0,4 12-18 15,-1-6-15-15,3 3-21 0,-2 3-18 0,2 2-16 16,-1-1-18-16,-1 3-18 0,3 0-12 0,0 2-19 16,-2-1-97-16,3 7-115 0,1-6 0 0,-5 0 0 15,1-1 0-15,0 2 0 0,3-3 0 0,-3-4 0 16,0-3 0-16,0 0 0 0,3 0 0 0,2-2 0 15,0-4 0-15,0 0 0 0,11-8 0 0,-1-1 0 16,8-5 0-16,3-6 0 0,11-8 0 0,2-5 0 16,2-4 0-16,1-3 0 0,23-16 0 0,-25 14 0 15,23-20 0-15,-20 19 0 0,1 2 0 0,1-3 0 16,-2 1 0-16,-2 2 0 0,-2 1 0 0,-1 6 0 16,-7-2 0-16,5 4 0 0,-13 10 0 0,0-1 0 15,-5 1 0-15,0 2 0 0,-9 5 0 0,0 1 0 16,-5 1 0-16,0 2 0 0,0 1 0 0,-4 3 0 15,2 0 0-15,-2-1 0 0,-1 2 0 0,-2 1 0 16,2 1 0-16,-4 1 0 0,7 0 0 0,-7 0 0 16,3 4 0-16,-3 3 0 0,-1 0-1366 0,2-3-1478 15,-1 7 654-15</inkml:trace>
  <inkml:trace contextRef="#ctx0" brushRef="#br0" timeOffset="11799.12">1853 6539 13 0,'0'0'235'0,"-6"-2"-17"15,6 2-21-15,-3-5-24 0,3 5-16 0,-6-4-16 16,4 2-14-16,-3-2-10 0,0 1-3 0,0 1-8 15,0-1-1-15,-2 2-4 0,1 0-2 0,-4 0-8 16,-1-1-3-16,-1 2-4 0,0 0-8 0,3 0-3 16,-5 2-5-16,1 0-2 0,3 0-9 0,-4 2-7 15,1-1-2-15,-2 5-8 0,2 0-2 0,-3-2-8 16,1 3-2-16,1 2 5 0,-1-1-9 0,0 1-3 16,2 1 0-16,0 1-6 0,3-1 1 0,-3 1-3 15,3 2-1-15,-3-1-2 0,4 2 2 0,-1-1 2 16,1-1-7-16,0 0-1 0,1 2-1 0,3 1 2 15,-1-2-2-15,3-2 1 0,-1 3-1 0,7-1-5 16,-6 4 4-16,1-4-1 0,3-3-1 0,-1 4 0 16,4 3 2-16,-4-2 10 0,4 1 6 0,1-4-9 15,0 2-1-15,0-2 0 0,0 3-1 0,3-3-1 16,0 3-2-16,-1-2 9 0,2-1-1 0,3 0 1 16,-2-1-6-16,4 1 1 0,0-4 1 0,-1 2-1 15,2-2 1-15,2-3 0 0,1 6-5 0,-3-6 1 16,4 1 3-16,-2-1-5 0,2-3 9 0,-1 0-11 15,1 0 3-15,1-1 0 0,-1 0 0 16,0-2-1-16,-3 1 1 0,3-1-1 0,2-2-2 0,-4 2 1 16,2-2 1-16,-7-1 4 0,6 0 2 0,-5 0 2 15,4-1 1-15,-7-1 0 0,5-1 11 0,-5-1-16 16,2-1 4-16,-1 0 1 0,1 0-6 16,-2-1-1-16,3-3 1 0,0 0-4 0,-1 0 3 15,-3-2-1-15,3-1-1 0,-2 0-1 0,-1 1 3 16,-1-2 0-16,2 0 6 0,-5 2 12 0,3 1 2 0,-6-3 1 15,1 0 9-15,2-2-5 0,-2 2 12 0,-2-3-12 16,1 1 2-16,-2-1-4 0,3 0 0 0,-6-2-3 16,1 1-2-16,2-5-9 0,-4 4 1 15,3-5 1-15,-3 5-4 0,-1 1 8 0,-2 0 8 16,2 1 3-16,-4 2 8 0,3 0-2 0,0-1 8 16,-1 1-1-16,-2 3 13 0,0-1-5 0,0 4-9 15,-2-2 0-15,1 3-3 0,-2-2 0 0,1 4-12 0,-3-3-1 16,1 5 1-16,0-1-7 0,0 1-2 0,-6 0-5 15,1 1 4-15,5 3 0 0,1-1-4 0,-4 1 4 16,6 0 2-16,-4 1-14 0,4 0-18 0,-2 0-4 16,2 1-25-16,0 0-12 0,2 2-27 15,2-3-19-15,-2 1-28 0,8-1-36 0,-9 2-50 0,9-2-59 16,-6 0-61-16,6 0-223 0,0 0-599 0,0 0 266 16</inkml:trace>
  <inkml:trace contextRef="#ctx0" brushRef="#br0" timeOffset="15449.01">1253 5448 230 0,'0'-3'339'0,"0"3"-16"0,-1-7-15 0,1 1-5 15,0 6-19-15,0-4-22 0,0 4-22 0,1-4-23 16,-1 4-21-16,0 0 10 0,0 0-17 0,13 8 4 16,-8 0-17-16,5 5-5 0,2 2-11 0,-3 3-4 15,5 6-7-15,-1 1-4 0,1 1-13 0,-4-1-7 16,3 2-11-16,-2 2 1 0,-3-5-15 16,-3-5-11-16,-1-1-8 0,0 1-5 0,3-3-8 0,-3 0-10 15,0-4-4-15,-3-1-6 0,1-5 1 16,-1 3-6-16,0-5 1 0,2 2 16 0,-3-2 20 15,1 0 14-15,-1-4 5 0,0 0-11 0,0 0-10 0,0 0-3 16,11-17-7-16,-7 6-4 0,1 0-7 0,-1-7-1 16,1 0 0-16,3-6 3 0,1-1-1 15,-4-1-3-15,3-6-4 0,-3 3-2 0,1 0-6 16,2-2-3-16,-4 5 2 0,2-2 2 0,-2 10 2 16,1-1 0-16,-1 3 6 0,1 6-9 0,-1-1-2 15,-3 5-1-15,-1-1-13 0,3 3-3 0,-2 1-6 0,-1 3 3 16,0 0-6-16,0 0-3 0,0 0-1 0,0 0 1 15,4 14 3-15,-8-5-3 0,0 0-1 0,4 3-3 16,-3 0 7-16,1 0-6 0,-4 4 1 16,1-5-1-16,-2 4 4 0,-2 0-8 0,0-5 0 15,3 1 5-15,1-1-6 0,1-2 1 0,-3-1 2 0,5-3-3 16,-1 2 2-16,-2-3 4 0,4 1 0 0,1-2-1 16,0-2-4-16,-2 4 9 0,2-4-7 0,0 0 3 15,0 0-3-15,0 0-3 0,21-5 1 16,-9 3 1-16,-1-1-4 0,1 1-1 0,-2 0 2 15,4-1 1-15,0 3-3 0,0 2 3 0,-2-1-4 16,2 1-1-16,-4 2-1 0,3 0 1 0,-1 1-2 16,-1 0 0-16,-1 0 3 0,0-1-5 0,-1 3-11 15,0-4-11-15,-4 1-13 0,0 2-15 0,0-3-19 16,-1 0-26-16,0-2-35 0,0 1-27 0,-3 1-40 0,3-1-24 16,-4-2-72-16,0 0-72 0,0 0-75 15,6-8-72-15,-6 8-273 0,4-12-854 0,-4 5 378 16</inkml:trace>
  <inkml:trace contextRef="#ctx0" brushRef="#br0" timeOffset="15649.81">1762 5391 2903 0,'0'-7'323'0,"3"1"-92"0,-3 2-19 0,0 0 40 16,1 0-6-16,-1 4-7 0,0-8-22 0,1 4-34 16,2 0-31-16,-1 0-9 0,2 1-17 0,0 0-11 15,2-2-13-15,3-2-7 0,3 3-8 0,-1-6-9 16,6 3-7-16,-2-3-9 0,0 3-20 0,2-4-29 15,-2 4-32-15,-1-1-40 0,-2 4-43 0,1-3-40 16,-4 0-47-16,0 4-40 0,-2 1-44 0,-3-3-45 16,-4 5-26-16,9 0-13 0,-9 0-27 0,0 0-196 15,0 0-627-15,-6 14 277 0</inkml:trace>
  <inkml:trace contextRef="#ctx0" brushRef="#br0" timeOffset="15782.57">1909 5346 135 0,'-8'12'118'0,"3"-1"21"0,0-3 15 15,0 2 5-15,1-4 11 0,0 1 8 0,2-1 8 16,0-1 19-16,1 0 9 0,1-5 11 0,1 6-2 15,-1-6-4-15,8-1-17 0,-8 1-24 0,14-7-16 16,-4 4-27-16,2-3 0 0,3-5-20 0,1 1-45 16,-1-1-43-16,-1-3-57 0,1 4-72 0,-3-5-83 15,-1 1-103-15,2-2-170 0,-1 3-495 0,-4-1 219 16</inkml:trace>
  <inkml:trace contextRef="#ctx0" brushRef="#br0" timeOffset="16083.27">2185 4926 49 0,'-4'-10'404'15,"4"0"7"-15,0 0 5 0,0 4-6 0,0 0-11 16,0 2-28-16,-1-3-30 0,2 4-34 0,-1 3-29 16,3-4-12-16,-3 4-16 0,0 0-18 0,0 0-18 15,12 11-15-15,-4-4-12 0,-3 4-16 0,-1 0-17 16,0 1-15-16,-2 3-14 0,4 3-9 0,-4-1-12 15,2-1-13-15,1 0-7 0,-4 0-6 16,-1 1-8-16,1-4-14 0,2 4 1 0,0-7-7 0,-3-1-6 16,1 1-5-16,2-4 0 0,-3 0-4 0,2-1-6 15,1-1 4-15,-1-1-5 0,1 1-2 0,-3-4-8 16,11-4-14-16,-4 1-18 0,4 1-14 0,1-3-32 16,-1-1-27-16,2 0-53 0,-3-1-40 15,-1-1-61-15,0 2-57 0,1-1-61 0,6-3-72 16,-10 3-317-16,3 0-810 0,-4 1 359 0</inkml:trace>
  <inkml:trace contextRef="#ctx0" brushRef="#br0" timeOffset="16315.96">2415 4969 100 0,'0'0'401'0,"-5"-8"11"16,4 3 23-16,-2 2 7 0,0-1-12 0,3 0-14 15,0 4-14-15,-2-4-23 0,2 4-25 0,0 0-30 0,-1-4-28 16,-2 2-36-16,3 2-26 0,0 0-22 0,0 0-16 15,0 0-12-15,0 11-7 0,3-3-16 0,0-1-17 16,0 2-10-16,0 2-17 0,2-2-9 16,1 7-12-16,-3-4-9 0,2 3-12 0,1 1-2 15,-1-1-26-15,0-1-26 0,-2 2-32 0,2-4-42 16,-1 2-57-16,0-4-54 0,-2 2-66 0,2 1-67 16,-3-2-68-16,3-3-89 0,-2 3-386 0,0-2-908 0,1-2 403 15</inkml:trace>
  <inkml:trace contextRef="#ctx0" brushRef="#br0" timeOffset="16449.62">2690 5168 3552 0,'4'-2'302'0,"-4"2"-82"0,5-7 39 0,-5 5 23 16,0 2-18-16,1-4-44 0,-1 4-46 0,0 0-36 16,-3-6-30-16,3 6-33 0,0 0-67 0,0 0-114 15,0 0-98-15,0 0-138 0,0 0-483 0,0 0-894 16,0 0 395-16</inkml:trace>
  <inkml:trace contextRef="#ctx0" brushRef="#br0" timeOffset="20299.62">3060 6136 30 0,'-20'29'195'0,"-7"10"-5"0,4 2-20 0,4 6-17 15,2 0-12-15,3-1-14 0,5 1-13 0,4-13-7 16,3 13-15-16,2-15-9 0,3 3-2 0,5-4-10 16,2 2-6-16,4-6-10 0,4 1-2 0,4-3-7 15,0-1-3-15,2-4-6 0,5-7-1 0,2-1-5 16,4-5-5-16,-3-3-7 0,3-6-6 0,1-4-1 16,5 0-3-16,-5-3-6 0,0-4 5 0,12-5 3 15,-20 2-3-15,7-3 4 0,-10-2 11 0,0-4 12 16,-4-2 14-16,-4-1 19 0,-2-2 8 0,-3-6 11 15,-3-10 7-15,-6 0 7 0,0 0 2 0,-6 0 0 16,-10 2-6-16,-2-2 2 0,1 14 2 0,-7-13 3 16,1 15 3-16,-1-1-9 0,-1 8 0 0,-5 2-16 15,0 5-15-15,0 1-6 0,-2 10-35 0,0 6-36 16,-2 5-57-16,-1 6-73 0,-1 7-88 0,-9 5-319 16,17 1-590-16,1 3 261 0</inkml:trace>
  <inkml:trace contextRef="#ctx0" brushRef="#br0" timeOffset="23883.19">2366 13487 199 0,'-2'-4'403'0,"-1"0"10"0,-1-1-2 16,4 0-5-16,-3 1-3 0,0 1-8 0,3-1-6 0,0 4-15 16,-1-7-17-16,1 7-17 0,-4-2-27 15,4 2-22-15,0 0-26 0,0 0-27 0,0 0 12 16,0 0-16-16,1 14-13 0,3-5-11 0,0 2-21 16,2 2-10-16,-1 2-27 0,3 1-13 0,0 0-15 0,1 0-5 15,-3 2-10-15,6-1-13 0,-1-2-5 16,2 0-12-16,0-3-17 0,2-1 7 0,0 0-16 15,3-5-2-15,0-1-2 0,0 1-6 0,1-4-1 16,-1-2-4-16,4 0 1 0,-3-1-2 0,1-6-7 16,1 2-2-16,6-2 7 0,-7-2-2 0,2-4 5 0,-4 3-10 15,1-1-6-15,-3-3 7 0,1 2-3 16,0 1 12-16,-2-2-26 0,-2 3-12 0,1 1 0 16,-4 4 0-16,-2 0 0 0,0 3 0 0,0 2 0 15,-1-1 0-15,3 1 0 0,-1 3 0 0,0 3 0 0,1 1 0 16,-1 3 0-16,2 1 0 0,1 1 0 0,-2 2 0 15,3-2 0-15,0 0 0 0,-3 4 0 0,4-4 0 16,-1-1 0-16,1-1 0 0,-2-2 0 16,3 0 0-16,-1-1 0 0,-1-2 0 0,2-1 0 0,0-3 0 15,-3-1 0-15,1-1 0 0,2-1 0 0,-1-1 0 16,0-1 0-16,4-3 0 0,-3 1 0 0,2-1 0 16,-4 0 0-16,1 0 0 0,1-3 0 0,-5 3 0 15,1-1 0-15,0 1 0 0,-2 0 0 0,0 3 0 16,1-2 0-16,-3 4 0 0,-1-2 0 0,0 3 0 15,3 0 0-15,-9 1 0 0,13 1 0 0,-6 5 0 16,0-4 0-16,2 5 0 0,0-1 0 16,0-1 0-16,1 3 0 0,-1-1 0 0,0 1 0 0,4-3 0 15,0 1 0-15,1-2 0 0,-2 0 0 0,0 0 0 16,2-2 0-16,-1 0 0 0,1-2 0 0,-1 0 0 16,3-2 0-16,-3-2 0 0,1-3 0 0,1 0 0 15,2-2 0-15,1 1 0 0,-3-2 0 0,-2-1 0 16,4 1 0-16,-3-1 0 0,0-1 0 0,0 2 0 15,-4 2 0-15,1 2 0 0,-1-3 0 0,-1 4 0 16,1 1 0-16,-1 1 0 0,1 1 0 0,0 0 0 16,-4 4 0-16,6-1 0 0,-3 2 0 0,5 0 0 15,-5 1 0-15,5 1 0 0,-5 2 0 0,5-3 0 16,0 0 0-16,1 2 0 0,5-2 0 0,-1-2 0 16,-1-1 0-16,1-1 0 0,0 0 0 0,0-2 0 15,3 0 0-15,-3-5 0 0,0 3 0 0,2-2 0 16,-2-2 0-16,-1-1 0 0,-3 1 0 0,2 1 0 15,-4-2 0-15,-1 2 0 0,-3 1 0 0,0-2 0 16,-5 2 0-16,0 2 0 0,-1-2-188 0,0 3-385 16,-3 3-156-16,0 0-389 0,0 0-1209 0,0 0 536 15</inkml:trace>
  <inkml:trace contextRef="#ctx0" brushRef="#br0" timeOffset="27766.59">1262 14315 21 0,'0'0'274'15,"0"0"2"-15,-8-3 3 0,8 3 5 0,-1-4 4 16,0 1 10-16,1-1 5 0,-3 0 2 16,3 0 3-16,0-2 1 0,-1 1-1 0,1-2-7 15,-4 0-1-15,3 0-10 0,-3-1-11 0,0-3-12 0,-2 4-11 16,-3 1-20-16,0-3-16 0,-4 6-20 0,-7-2-15 16,-1 4-6-16,-9 5-8 0,-1 1-15 15,-6 7-1-15,5-2-15 0,-1 7-12 0,1 2-2 16,1 1-11-16,3 6-7 0,4 0-7 0,-2 3-11 15,-2 11-8-15,10-11-3 0,0 0-12 0,0 16-4 16,7-14-1-16,0 3-11 0,7-2-8 0,2-1-1 0,1 1-2 16,4-1 2-16,3-3-8 0,2 0 0 0,1-2-9 15,2-3-2-15,3 0 1 0,-4-6 3 16,2 0-6-16,-1 1-6 0,-2-3-1 0,2 0 3 16,-4-4-3-16,-3-2-3 0,1 2-2 0,-1 0 4 15,-1 1-1-15,-6 0-2 0,2-1-2 0,-7 3-1 16,-1 2 7-16,-5-1 1 0,-9 2 2 0,2 1-17 0,1-3 0 15,-8 0 0-15,4 1 0 0,-3-2 0 0,9-3 0 16,-1-3 0-16,1 1 0 0,0-2 0 16,18-7 0-16,-24 12 0 0,24-12 0 0,-16 5 0 15,16-5 0-15,0 0 0 0,0 0 0 0,-17 7 0 16,17-7 0-16,0 0 0 0,0 0 0 0,0 0 0 16,0 0 0-16,0 0 0 0,43 13 0 0,-43-13 0 0,28 18 0 15,-15-7 0-15,6 8 0 0,-7-3 0 16,2 9 0-16,0 5 0 0,-5 1 0 0,-3 3 0 15,0-1 0-15,-2 3 0 0,-3 15 0 0,-1 1 0 16,-5-5 0-16,-1 0 0 0,2-12 0 0,-3 12 0 16,1-12 0-16,-4-2 0 0,0 1 0 0,4-1 0 15,-6-1 0-15,2-3 0 0,2-3 0 0,3-8 0 16,0-1 0-16,-1 1 0 0,3-6 0 0,3-12 0 16,-8 17 0-16,8-17 0 0,0 0 0 0,-2 18 0 15,2-18 0-15,0 0 0 0,0 0 0 0,15 18 0 16,-15-18 0-16,22 4 0 0,-3-4 0 0,-1 3 0 15,2-2 0-15,2-1 0 0,-3-1 0 0,3 2 0 16,6-2 0-16,-9-2 0 0,2 2 0 0,-2 1 0 16,-1-1-250-16,1 0-193 0,-5 0-130 0,-3-4-582 15,7 0-1250-15,-1-3 554 0</inkml:trace>
  <inkml:trace contextRef="#ctx0" brushRef="#br0" timeOffset="28616.35">5431 14390 393 0,'-1'-5'435'15,"-3"-2"0"-15,4 1-6 0,0 0-21 0,0-4-21 16,4 3-26-16,1 2-27 0,2-2-24 0,2 0-32 15,2 2-19-15,7-1-27 0,-2 3-22 0,3 1-20 0,2 2-19 16,-1 4-20-16,7 2-20 0,-8 2-8 16,-2 2-12-16,2 2-14 0,-5 2-8 0,4 5-9 15,-4 5 2-15,-6 1 2 0,-3 1 5 0,-4 4 9 16,-2 4 1-16,-6-2 7 0,-3 4 9 0,-5 7 7 0,-3 0 12 16,5-10-4-16,-6 10-9 0,1 0 0 15,4-10-5-15,0-1-9 0,3 3-4 0,2-4-13 16,3 1-10-16,4-3-10 0,4 2-6 0,6-4-1 15,6-2-13-15,3-4-16 0,6 4-18 0,4-5-18 0,2-1-12 16,4 1-15-16,1-4-16 0,0 0-3 0,-2-2-2 16,0-3 8-16,-1-2 3 0,-6 0 4 0,-7-2 2 15,-6 0 11-15,-2-3 3 0,-3 2 27 16,-5 0 19-16,-6 0 10 0,-1 2 10 0,-8 5 10 16,-10 6 16-16,-2-4 9 0,-6 3 16 0,0-1-3 0,1 3 2 15,0-1-5-15,3 0-3 0,4 2-30 0,1 2-59 16,7 1 0-16,-3 0 0 0,5-1 0 0,10 2 0 15,-5 3 0-15,8-1 0 0,0 1 0 0,5-2 0 16,4 1 0-16,-4 0 0 0,7-1 0 0,-1 0 0 16,-3-2 0-16,-1 2 0 0,0-3 0 0,2-6 0 15,-4 2 0-15,0-1 0 0,-2 0 0 0,-2-1 0 16,-4-1 0-16,1 3 0 0,-6-3 0 0,2 0 0 16,-2-1 0-16,-1-2 0 0,0 2 0 0,-1-1 0 15,-3-1 0-15,3 0 0 0,1-5 0 0,0 2 0 16,1-3 0-16,2 1 0 0,1-2 0 0,1-5-170 15,-2 0-335-15,6-1-748 0,-7-10-1358 0,7 10 602 16</inkml:trace>
  <inkml:trace contextRef="#ctx0" brushRef="#br0" timeOffset="28732.82">6240 15858 4621 0,'1'-5'503'0,"-2"2"-271"16,1 3-127-16,-13-4-109 0,3 3-102 0,0 0-132 15,-11 2-165-15,-6 0-382 0,1 1-851 0,4-2 376 16</inkml:trace>
  <inkml:trace contextRef="#ctx0" brushRef="#br0" timeOffset="30565.42">3400 6137 214 0,'0'0'235'0,"4"-3"-3"0,-4 3-9 16,1-5-9-16,-1 5-6 0,4-5-8 0,-3 1-16 16,-1 4-4-16,3-6-7 0,-3 2-5 0,0 0-3 15,-3-3-6-15,2 3 1 0,1 1-1 0,-2-3-9 16,0 2-4-16,1-1-4 0,-3 3 3 0,3-3-25 16,-3 2-1-16,-1-1-11 0,0 0-2 0,0 2-4 15,0-1-1-15,-3 1-5 0,-3 0-6 0,4-1 0 16,-6-1-3-16,6 3-6 0,-5 1 9 0,2 0-4 15,-4-1-4-15,5 1-7 0,-2 0 1 0,-1 1-2 16,3-1-4-16,0 3 5 0,-1-1 1 0,-2 1-5 16,-2 0-2-16,1 0-5 0,0-1 0 0,-2 5-3 15,3-1-3-15,-2 1-5 0,2 1 4 0,2 1-1 16,-3 1-3-16,2-3-7 0,2-1 2 0,-2 4 0 16,0-1 3-16,1 3 22 0,-3 2 0 0,3-3-9 15,-3 5-3-15,1 0-1 0,1-1-5 0,-1 0 3 16,3 1-2-16,3 0 3 0,-7 7-5 0,8-9-4 15,-4 5-2-15,4-2 2 0,0 1 1 0,0 0 2 16,1 0-4-16,0 1-1 0,2-1-4 0,-1-1-3 16,2-1 1-16,1 2 5 0,-3 0-8 0,6-1-1 15,-6-1-3-15,6 0-1 0,-1 1 5 0,1 0 1 16,-1-5-3-16,1 3 3 0,1 1 2 0,0 0-5 16,0-2-7-16,1-2 2 0,1 0-4 0,-1-1 2 15,0 0-4-15,3 1 3 0,-3-3 2 0,3 1-4 16,-1 1-3-16,2-3-1 0,5 4 1 0,-2-3-5 15,-3-2-1-15,6 2-7 0,-2-2 8 0,1-1 1 0,-3 1-2 16,6 0-4-16,-3-4-4 0,5 4-4 16,-2-3 3-16,2 0 6 0,-3-4-9 0,1 2 0 15,0 1 0-15,2-3-1 0,-1 0 2 0,-5 0-7 16,5-1 9-16,-4-1-1 0,4-3 1 0,-6 3-1 16,5 0-8-16,0-5 9 0,-3 4-9 0,-3-3 1 15,7-2 8-15,-4 0 6 0,4 1-1 0,-5-3 0 16,1 2 6-16,-4 0-15 0,3-3-5 0,0 2 0 15,-2-3 0-15,2-1 0 0,0 0 0 0,-3-2 0 0,0 1 0 16,2 1 0-16,-3-1 0 0,0-1 0 16,1-2 0-16,-3 0 0 0,1 1 0 0,1-1 0 0,-4 0 0 15,-1 3 0-15,1-3 0 0,-1 2 0 16,-4-1 0-16,4 0 0 0,-4 1 0 0,-3-2 0 16,2 1 0-16,-2-2 0 0,-2 4 0 0,1-3 0 0,1 0 0 15,-4 0 0-15,1 3 0 0,-1-2 0 0,0 1 0 16,-2-1 0-16,3 0 0 0,-3-1 0 0,-2 1 0 15,1 3 0-15,0-3 0 0,0 2 0 0,-3-2 0 16,5 1 0-16,-2 4 0 0,-1-1 0 0,2 3 0 16,1-2 0-16,-1 2 0 0,0-1 0 0,1 2 0 15,-1 0 0-15,3 4 0 0,-2-2 0 0,2 1 0 16,-2 0 0-16,3 4 0 0,-2-4 0 0,1 3 0 16,-1 1 0-16,7 1 0 0,-14 1-175 0,5 4-434 15,2 3-626-15,1 0-1337 0,1 1 592 0</inkml:trace>
  <inkml:trace contextRef="#ctx0" brushRef="#br0" timeOffset="31733.01">3251 11679 63 0,'-17'-10'221'0,"8"5"-8"16,-9-6-13-16,4 6-11 0,-5-3-14 0,0 3-13 15,1 2-6-15,0 0-10 0,0 2-8 0,0-2-7 16,2 3-6-16,-3 4-3 0,2 3-13 0,-1-1-12 15,-1 3-3-15,0 0-8 0,0 3-2 0,-2 6-2 16,-1 2 12-16,1 0 1 0,3 3-2 0,-2 2-2 16,3-1-14-16,0 1-3 0,2 3-7 0,-1-2-4 15,5 4-9-15,2-2 4 0,0 1 0 0,6-3-7 16,1 4-3-16,4 1-6 0,3-3 1 0,3 0-7 16,5 1-2-16,1-1-1 0,-1-2-4 0,2-3-6 15,6 4 0-15,-1-3-1 0,0-2-5 0,5 3-5 16,0-7 1-16,1 3-5 0,2-3-9 0,0 0-2 15,2-4 5-15,-2 1-2 0,1-3 0 0,-1-4-1 16,0 2 2-16,2-2 1 0,-1-3 1 0,-2-1-6 16,2-2 12-16,2-2-9 0,-2-4 3 0,0 1-3 15,-1-3-1-15,1-1 4 0,-1-1-2 0,-1 1-1 16,2 0 2-16,-2-3-2 0,1-1 0 0,-2 2 1 16,0-3-1-16,-6 3-1 0,5-7-1 0,-5-1 4 15,-5 3 1-15,-1 1-2 0,0-3 1 0,3-3 3 16,-6 2-3-16,3-3-1 0,-2-4 4 0,-7-1-4 15,-3-1 2-15,2-1-2 0,-1 2 0 0,-4-4 2 16,-3-2 0-16,-3-2 8 0,0-2 7 0,-2 0 16 16,-7-9-1-16,0 11 1 0,-1 2 18 0,-2-2 20 15,0 4 3-15,-3 0 5 0,-4 1 9 0,0 4 5 16,-2 2 5-16,-3 2-1 0,-2 2-3 0,2 2 4 16,-4 4-10-16,2 2-9 0,1 0-10 0,-2 4-5 15,-2 1-6-15,3 2-10 0,2 3-15 0,2 2-28 16,-2 2-57-16,10-2-74 0,-5 6-120 0,7 0-163 15,-6 4-344-15,2 2-812 0,-2-2 359 0</inkml:trace>
  <inkml:trace contextRef="#ctx0" brushRef="#br0" timeOffset="34615.8">630 9008 47 0,'0'0'220'0,"-17"-21"-9"0,17 21-8 0,-13-17 0 15,13 17-20-15,-14-14-14 0,14 14-4 0,-14-13-6 16,14 13-5-16,-15-11-13 0,15 11-3 0,-22-8 23 16,22 8-12-16,-24-5-6 0,24 5-7 0,-29-1-9 15,29 1 2-15,0 0-14 0,-53 10-12 0,34-4-15 16,-2 2 5-16,-3 3-2 0,-2 4-4 16,2 2-3-16,0-1 8 0,2 2-15 0,-2 2-3 0,1 0-1 15,2-3-11-15,2 6 2 0,1-2-7 16,4 7-9-16,0-3 4 0,4-1-8 0,2 1 11 15,2-5-9-15,0 5 5 0,2 2 5 0,3 0-7 0,3 0 3 16,4-7-4-16,1 7-8 0,3-3 2 0,4 5-8 16,0-5-4-16,0-2 0 0,7 2-1 0,-1-2-1 15,-2 1-2-15,6-3 1 0,1-2-12 0,0-1 3 16,-1-2-1-16,2 1-4 0,-3-5 1 16,1-1-2-16,3-2 0 0,0 0-12 0,-9-6 16 15,-18-2 1-15,46 0 0 0,-16-2 2 0,-1-3 13 0,0-1 7 16,-1-1 13-16,-4-3 14 0,2-2 10 0,-7 1 16 15,3-3 2-15,-4 0 16 0,3-6 11 0,-4-2 1 16,1 0 2-16,-6-2 0 0,0-3-2 0,-3 0-1 16,-1-2-15-16,-4-1 5 0,-3-5-9 15,-1 2-5-15,-5-2-5 0,5 2-3 0,-5 1-1 16,-3 2-10-16,-2-2 6 0,-2 3-4 0,-1 0 1 0,-2 4-8 16,1 4-4-16,0 5-12 0,3 1-8 0,-7 3-8 15,-4-3 5-15,5 7-17 0,2 0-38 16,-12 3-35-16,27 5-44 0,-50 1-78 0,22 2-80 15,0 3-113-15,-2-1-150 0,1 5-525 0,3-3-1120 16,0 3 496-16</inkml:trace>
  <inkml:trace contextRef="#ctx0" brushRef="#br0" timeOffset="35882.39">6237 8933 77 0,'-5'-9'301'0,"0"1"-16"0,1 0-4 16,-2-1-16-16,-2 1-13 0,-1-1-10 0,2 2-9 15,-5 1-15-15,0 0-11 0,0 0-7 0,-6 2 0 0,5 1-13 16,-5-1 1-16,-1 3 1 0,4 0-6 15,-3 3-5-15,-1 0-9 0,1 4-4 0,-3 1-2 16,2 3-3-16,-4 2 2 0,1 6-7 0,1 2-13 0,2-1-3 16,1 3-7-16,0 2-6 0,5 1-4 0,-2 2-15 15,2-1-6-15,4 3-8 0,0 0-2 0,0 3-5 16,4-2-9-16,1 0-7 0,4 0-6 16,0-2-7-16,5 3 3 0,0-2-3 0,3-2-6 0,3-1-1 15,1-1-3-15,1-2 4 0,2-2-5 0,6 1 1 16,-2-4-4-16,3-1-3 0,3-2 0 0,2-2 3 15,1-2-1-15,-1-4-7 0,4-2 0 0,2-4 0 16,-4-1-2-16,6-3-2 0,-2-3-5 0,1-1 4 16,-3-2 3-16,1-2 3 0,-1-3-1 0,-5-2 13 15,-1-2-9-15,-1 0 6 0,-1-7 2 0,-4 4 5 16,-1-4 10-16,-3 1 6 0,-3-1 2 0,-3-3 9 16,1 0-2-16,-5-6 1 0,-1 1-2 0,-8 3 7 15,-1-1-6-15,-4-1 0 0,-1 6 9 0,-7-2-2 16,0 3-54-16,-6 1-30 0,-3 3 0 0,-2 5 0 15,-4 0 0-15,-5 4 0 0,-3 2 0 0,-13 8 0 16,-1 0-329-16,-5 6-195 0,1 7-699 0,-31 0-1326 16,-4 1 587-16</inkml:trace>
  <inkml:trace contextRef="#ctx0" brushRef="#br0" timeOffset="46249.84">4480 16956 276 0,'0'0'472'0,"-1"-2"0"0,1 2-12 15,0 0-13-15,0 0-22 0,0 0-28 0,0 0-22 16,0 0-24-16,0 0-17 0,0 0-20 0,0 0-12 16,20 6-17-16,-12 1-16 0,2 0-18 0,-2-1-13 15,-3 1-24-15,4 3-20 0,1-1-17 0,-3 3-8 16,2-3-19-16,-3 2-13 0,3-1-10 0,-4-1-14 16,3 1-9-16,-2-3-6 0,0-1-12 0,1-1-5 15,-1-2-1-15,2 0-11 0,2-4 2 16,3-2-10-16,1-1-10 0,6-5-1 0,7-7-7 15,5-2 5-15,-5-2-15 0,17-7 6 0,-2-4-2 0,1-8-21 16,-1 3 14-16,3-2-3 0,-1 5-7 0,-1 1 0 16,-1 0 0-16,-1 6 3 0,-9 5-12 0,-1 1 0 15,-1 1 0-15,-3 0 12 0,-3 3-4 16,-1 1 9-16,-6 5 4 0,-3 0-32 0,-4 3 0 16,-1 2 0-16,0 0 0 0,-1 2 0 0,-4 0 0 0,1 0 0 15,-4 1 0-15,3-1 0 0,-4 3 0 0,6-2 0 16,-6 2 0-16,0 0 0 0,0 0 0 0,0 0 0 15,0 0-184-15,0 0-100 0,0 14-98 16,-1-8-117-16,-3 1-154 0,-1 1-379 0,1 0-1117 0,-1-1 494 16</inkml:trace>
  <inkml:trace contextRef="#ctx0" brushRef="#br0" timeOffset="59949.71">5385 6431 410 0,'0'-2'473'0,"0"2"11"16,0-7-3-16,0 7-16 0,1-4-23 0,-1 4-29 15,3-4-32-15,-3 4-28 0,0 0-34 0,0 0-20 16,0 0-10-16,0 0-8 0,6 11-12 0,-3-4-18 15,-2 2-21-15,3 2-8 0,1 1-35 0,-4 5-11 0,2-2-7 16,-2 1-22-16,3 0-12 0,0 0-1 0,0 1-23 16,-3-5-15-16,4-1-4 0,-1 0 1 15,2-3-2-15,-2 3 18 0,4-5 12 0,-3-2 15 16,5-1 8-16,3-3 4 0,5-3-108 0,0-5-40 0,7-5 0 16,2-1 0-16,1-4 0 0,3-4 0 15,14-8 0-15,-3-1 0 0,-1-3 0 0,1-2 0 16,0 0 0-16,-6 4 0 0,-8 6 0 0,1 2 0 15,-2 1 0-15,0 3 0 0,-4 2 0 0,-3 1 0 0,-4 6 0 16,-5 3 0-16,-3 4 0 0,0-3 0 0,-3 4 0 16,1-1 0-16,-1 1 0 0,-1 0 0 0,0 1 0 15,-2-1 0-15,-2 3 0 0,3-4 0 0,-3 4 0 16,0 0 0-16,4-2 0 0,-4 2 0 0,0 0 0 16,0 0 0-16,0 0 0 0,-5 14-33 0,2-8-579 15,-3-2-646-15,-2 3-1362 0,2 0 602 0</inkml:trace>
  <inkml:trace contextRef="#ctx0" brushRef="#br0" timeOffset="64549.94">10008 13662 48 0,'-7'-1'101'0,"7"1"-5"0,-11-1-23 0,3 1-13 15,8 0-10-15,-13-1-13 0,8 0-9 0,-1-2-7 16,-1 2-1-16,2-2 2 0,-3 2-8 0,-3-2-4 16,3 0 1-16,2 1 0 0,-4-1 9 0,0-2-12 0,1 1-8 15,1 1 10-15,0 0 2 0,2-2 0 16,1 3 5-16,0-3 7 0,-1 0 17 0,3-2 3 15,-2 2 20-15,2-1 22 0,1 0 18 0,-1 0 16 16,0-1 23-16,2 2 23 0,-1-1 15 0,2 0 17 0,0 1 6 16,-2 2 17-16,2-2 13 0,0 5 17 0,0-7 2 15,-1 3 1-15,1 4-3 0,0-3-13 0,0 3-13 16,0 0-8-16,0 0 12 0,0 0 7 0,0 0 1 16,6 8-6-16,-2-1-6 0,0 3-9 0,0 2-7 15,3 5-11-15,2-2-13 0,-1 4-23 0,5 3-4 16,-2 2-11-16,1-1 1 0,2-6-31 0,-4-2-13 15,4 1 2-15,4 3-17 0,0 0-8 0,-4-4-8 16,4-6-2-16,2-1-2 0,-3-1-6 0,2-4-12 16,-2 0 14-16,3-3 1 0,1-3-3 0,-1 0-9 15,7-7-1-15,-8 1-1 0,7-5-9 0,-4-5 9 16,-1 2 0-16,2-1-10 0,-4-1-4 0,3 1-32 16,-2-1-6-16,-1 0 0 0,2 0 0 0,-8 8 0 15,2 1 0-15,-2 1 0 0,0 0 0 0,-2 4 0 16,0 3 0-16,0 1 0 0,-1 1 0 0,2 3 0 15,-2 3 0-15,3 4 0 0,-1 0 0 0,1 0 0 16,1 5 0-16,-1-2 0 0,0 1 0 0,1 1 0 16,-1-2 0-16,1-1 0 0,-1-1 0 0,1-1 0 15,0 0 0-15,-3-3 0 0,2 0 0 0,0-4 0 16,1 0 0-16,-3 0 0 0,7-2 0 0,-5-2 0 16,6-5 0-16,-2 3 0 0,-2-6 0 0,3 3 0 15,1-4 0-15,2 1 0 0,3-5 0 0,-2 0 0 16,1-1 0-16,-5 6 0 0,-1 0 0 0,1 0 0 0,-4 2 0 15,3 3 0-15,-7 2 0 0,3 0 0 0,0 5 0 16,-3 1 0-16,2 1 0 0,-1 2 0 16,-2 2 0-16,4 3 0 0,-2 0 0 0,-2 2 0 15,3 0 0-15,-2-1 0 0,-1 0 0 0,4 3 0 0,-2-4 0 16,2-1 0-16,0 2 0 0,-3-6 0 0,5 3 0 16,-2-5 0-16,0-2 0 0,5 1 0 0,0-6 0 15,-3 1 0-15,7-1 0 0,-3-4 0 0,-1-3 0 16,2 0 0-16,-1 0 0 0,7-2 0 0,-2-5 0 15,-2-1 0-15,1-1 0 0,0 4 0 0,-4 3 0 16,5-2 0-16,-7 3 0 0,0 1 0 0,-5 3 0 16,0 3 0-16,3 2 0 0,-2 2 0 0,-2-1 0 15,1 3 0-15,-3 3 0 0,5-1 0 0,-2 1 0 16,-1 2 0-16,4 2 0 0,-3 0 0 0,5-1 0 16,-7 0 0-16,6-2 0 0,2 2 0 0,1-6 0 15,0-2 0-15,0 2 0 0,3-3 0 0,0-1 0 16,6-3 0-16,-2-3 0 0,-6 2 0 0,8-3 0 15,-2-2 0-15,-2-1 0 0,-1 0 0 0,-4 2 0 16,-1-1 0-16,-1 0 0 0,-2 1 0 0,2-2 0 0,-3-2 0 16,-4 6 0-16,-1-2 0 0,3 5 0 15,-5-3 0-15,-2 3 0 0,1-1 0 0,-1 3 0 16,0-1 0-16,-1 2-57 0,-4 1-361 0,0 0-118 0,9 4-157 16,-7-3-389-16,-2-1-1171 0,1 7 519 0</inkml:trace>
  <inkml:trace contextRef="#ctx0" brushRef="#br0" timeOffset="72848.64">11845 12680 230 0,'0'-4'390'0,"0"4"-11"0,0-5-8 0,0 5-21 15,0 0-26-15,4-4-34 0,-4 4-9 0,0 0-3 16,0 0-9-16,0 0-7 0,9 9-14 0,-8-5-12 16,2 1-14-16,-2 0-8 0,3-1-11 0,-3 0-9 15,2 2-3-15,3-1 0 0,-5-1-5 0,3-1-20 16,1 1 1-16,-2-2-1 0,2 1 3 0,4-3-10 15,0-2-5-15,0 0-11 0,6-1-8 0,2-4-4 16,2-1-9-16,-1 1-17 0,6-5-2 0,1-1-11 16,0 0-14-16,-3-3-2 0,2-1-11 0,-1 3-3 15,0 0-4-15,-1-3-13 0,-3 6-1 0,4-6 1 16,-8 4-8-16,2 0-4 0,-3 1-5 0,-1 1 3 16,-3 1-22-16,-3 6-40 0,0-5-34 0,-2 4-51 15,-1 3-68-15,-3 1-74 0,3-2-74 0,-4 3-71 16,0 0-72-16,0 0-108 0,0 0-299 0,-5 11-954 15,1-4 423-15</inkml:trace>
  <inkml:trace contextRef="#ctx0" brushRef="#br0" timeOffset="76284.42">10998 6132 366 0,'-4'-4'359'0,"-1"-1"-15"0,1-2-28 16,-1 3-27-16,0-2-17 0,1 0-14 16,-4 1-10-16,2 2-14 0,2-4-7 0,-2 3-1 0,0 0-8 15,-3-1-6-15,2 2-6 0,-2 2 4 0,-1-2-3 16,-2 6-5-16,-1-3 2 0,0 3-2 0,-4 3-5 15,-1-1-7-15,-1 1-7 0,1 3-5 0,-5 8-6 16,1 0 0-16,2 2-19 0,2 1-9 0,0 0-3 16,1 4 8-16,0 0-23 0,4 2-35 0,-1 0-1 15,1-1-2-15,5 1-14 0,-2 1-1 0,6-1-4 16,3 0-10-16,-2-6 2 0,6-1-8 0,2 5-7 16,-1-5-4-16,5 0-6 0,0-1-1 0,0 0-4 15,6 4-5-15,-6-6 7 0,13 2-9 0,-7-6 4 16,4-1-8-16,-2-1 0 0,3-2-3 0,2 0-2 15,-3-2 3-15,12-3-7 0,-3 2 1 0,2-3-5 16,-9-4 7-16,10 1-3 0,-2-4-5 0,1-2 2 16,-4 1-1-16,1-4 3 0,-5 1-4 0,0 0 1 15,2-4-11-15,0-1 13 0,-2-2-3 0,-3 4 9 0,-5 0 3 16,2-2 20-16,-1-2-6 0,3-3 5 16,-4-1 14-16,-3-3-6 0,1 0 8 0,-4 0 15 15,-1-2-13-15,0 1-40 0,-5 6-15 0,-2-10 0 0,-1 2 0 16,-3 0 0-16,0-4 0 0,-1 4 0 0,-4-4 0 15,-4 2 0-15,2 1 0 0,-2 1 0 0,-5 2 0 16,0 3 0-16,-1 2 0 0,-5 4 0 0,1 1 0 16,2 7 0-16,-5 1-171 0,4 2-226 0,3 4-111 15,-2 4-139-15,3-1-431 0,4 3-1169 0,5-2 517 16</inkml:trace>
  <inkml:trace contextRef="#ctx0" brushRef="#br0" timeOffset="78016.14">10879 5562 109 0,'-2'-9'262'0,"-1"-2"-8"0,0 0-7 15,0 1-5-15,0 0 3 0,3 0-2 0,-1-1 1 16,2-1-10-16,-1 4 6 0,0-3-3 0,3 1-1 15,-2 3 3-15,1 0-6 0,0 0-3 0,-1 1-2 16,2 1-4-16,-1-1-3 0,1 2-15 0,-2 1-14 16,2 1-15-16,-3 2-14 0,0 0-8 0,6-3-12 15,-6 3-1-15,0 0-6 0,13 6-1 0,-7 2-14 16,2 2-15-16,-2 1-4 0,-1 4-10 0,2 3-7 16,-1 1-8-16,0 1-7 0,-1-2-3 0,3 6-8 15,-1-6-10-15,-1 6-2 0,2-7-6 0,-2 1-4 16,-5-7-5-16,4 1 0 0,-2 1 5 0,2-4 4 15,-4 0 18-15,2-3 13 0,2-2 9 0,-4 1 22 16,1-1 12-16,1 0 10 0,-3-4-3 0,0 0-1 16,16-8-2-16,-12 2-5 0,3-2-7 0,1-1-14 15,1-5 3-15,-1 1-8 0,3-4-24 0,-2-1-64 16,4-6 0-16,-3 7 0 0,3-8 0 0,-1 1 0 16,0 0 0-16,0 4 0 0,-4 3 0 0,0 2 0 15,-1 3 0-15,-3 1 0 0,1 1 0 0,0 3 0 16,-3 2 0-16,2 0 0 0,-1 3 0 0,-1-2 0 15,2 3 0-15,-4 1 0 0,0 0 0 0,0 9-65 16,0-2-158-16,-3 2-44 0,2 1-56 0,-3 1-34 0,3 2-24 16,-3 2-37-16,-1 2-46 0,1 0-35 15,1 0-367-15,-1 0-938 0,1-4 415 0</inkml:trace>
  <inkml:trace contextRef="#ctx0" brushRef="#br0" timeOffset="78282.61">11310 5663 295 0,'-1'-6'486'15,"2"2"14"-15,-1 4 4 0,0-5-10 16,0 5-18-16,1-4-28 0,-1 4-33 0,0-3-39 0,0 3-34 16,0 0-35-16,0 0-14 0,0 0-29 0,0 0-5 15,0 0-5-15,5 10-18 0,-2-4-16 0,-2 0-28 16,0 4-10-16,1 1-7 0,-4-1-20 0,2 2-8 15,-1 2-16-15,1-1-10 0,-1-3-13 0,-2 4-7 16,2-5-17-16,-2 4-8 0,2-1-6 0,-1-4-12 16,-1 3-55-16,3-4-70 0,-1 0-97 0,-3-2-114 15,3 0-119-15,-2-1-192 0,2-1-458 0,1-3-1133 16,0 0 502-16</inkml:trace>
  <inkml:trace contextRef="#ctx0" brushRef="#br0" timeOffset="79249.53">12631 6220 119 0,'0'-10'454'0,"0"3"4"0,2 0 0 16,-1 1-5-16,-1-1-11 0,1 3-30 0,0 2-34 0,-1 2-38 15,0 0-20-15,0 0-10 0,0 0-17 0,0 0-19 16,12 12-10-16,-10-2-22 0,0 1-19 15,3 4-14-15,-1 3-16 0,-2-2-21 0,1 0-18 16,1 1-9-16,-3-1-12 0,4-1 1 0,-1-3-13 0,0-1 0 16,0-1-11-16,-2-5 19 0,1 2-2 0,-1-3 14 15,1 0 2-15,1-3 1 0,1 0 0 16,-5-1-4-16,11-4-6 0,-7 0-5 0,1-5-101 0,5 1-28 16,-5-3 0-16,4-3 0 0,0 0 0 0,3-2 0 15,-6-1 0-15,2-1 0 0,0 1 0 0,-1 0 0 16,1 4 0-16,-3 3 0 0,0 0 0 0,-3 4 0 15,0 0 0-15,1-1 0 0,-1 3 0 0,1-1-57 16,-1 4-353-16,-2 1-73 0,0 0-88 0,1 11-541 16,-2-1-1205-16,1 2 534 0</inkml:trace>
  <inkml:trace contextRef="#ctx0" brushRef="#br0" timeOffset="79582.55">12964 6477 145 0,'0'-7'477'0,"0"2"17"16,0-1 8-16,2-1-11 0,-1 0-25 0,2 0-28 15,2 1-30-15,-1 2-34 0,6-3-30 0,-5 3-32 0,7 1-30 16,-2 1-28-16,0 0-27 0,1 2-27 16,-3 2-11-16,0-1-27 0,0 4-12 0,-2-1-12 15,-1 5-17-15,0-4-8 0,-4 5-8 0,-2-4-15 16,-1 6-5-16,-3-3-17 0,2 3 5 0,-7 2-3 0,1-1 8 15,-1-3 3-15,1 0 15 0,0-2-2 0,0 1 17 16,5-2-14-16,-1 0-1 0,1-3 4 16,3 1-3-16,1 0 4 0,1-2 4 0,4-1-14 15,3 0-2-15,5-2-6 0,7-2-7 0,1 1-58 0,7-6-18 16,1 4 0-16,3-1 0 0,-3 0 0 16,2-2 0-16,-3 3 0 0,-5 1-167 0,-6 0-114 15,2 1-94-15,-7 2-101 0,5 2-108 0,-9 1-468 16,-3 3-1138-16,-3 3 503 0</inkml:trace>
  <inkml:trace contextRef="#ctx0" brushRef="#br0" timeOffset="80366.23">13642 7435 287 0,'4'-8'473'0,"-3"0"13"16,3 1 2-16,0 1-4 0,2-1-11 0,-2 2-24 0,0 1-14 15,-4 0-25-15,5 1-30 0,-2 1-40 16,-3 2-15-16,0 0-16 0,0 0-14 0,10 6-13 0,-10-3-31 16,6 9-6-16,-5-2-32 0,2 2-13 0,0 3-26 15,-2-4-17-15,2 5-21 0,0 0-10 0,0-3-15 16,1-1-10-16,-2 3-5 0,5 1-16 0,-4-7 0 15,1 1-12-15,0-3-5 0,1 2-3 0,1-3-8 16,-1-2-2-16,2-1-38 0,1-1-12 0,1-4 0 16,2-2 0-16,0-1 0 0,0-2 0 0,3-5 0 15,-4-2 0-15,4 3 0 0,-1-2 0 0,0-4 0 16,6-7 0-16,-6 4 0 0,2 0 0 0,-3 4 0 16,0 1 0-16,-4 1 0 0,-1 5 0 0,-1 1 0 15,0 0 0-15,-3 2 0 0,1 1 0 0,0 1 0 16,-3 3 0-16,-1 1 0 0,0 0 0 0,0 0-236 15,2 14-130-15,-5-7-62 0,-1 5-63 0,0-2-60 16,-4 5-470-16,5 1-1104 0,-3 2 489 0</inkml:trace>
  <inkml:trace contextRef="#ctx0" brushRef="#br0" timeOffset="80732.89">14061 7647 374 0,'4'-9'497'0,"-4"0"7"0,4 3-9 0,-3-3-20 16,6-1-23-16,-1 2-30 0,2-2-39 0,-2 2-35 16,6 0-33-16,2-4-31 0,1 6-32 15,-3 1-22-15,-1 1-26 0,1 1-16 0,-6 3-25 16,2 0-16-16,-3 0-12 0,0 2-15 0,-1 1-7 0,-3 2-13 16,-1 0-6-16,-1 0-17 0,-3 2 1 15,0 1-8-15,-1 3 1 0,-3-1 6 0,1 0 3 0,-1-1 2 16,-1 1 0-16,0-1 5 0,4 1-4 15,0-2 3-15,1-2-5 0,3 1-7 0,-2 0-6 0,2-1 6 16,2 2-6-16,2-4 6 0,-1 0-20 16,3 0 8-16,2 1-5 0,4-1-7 0,-2-3-2 0,1 3-14 15,3 2-2-15,-3 0-6 0,1-2 2 0,0 0-7 16,-1 0-2-16,-2 1 6 0,0 1-4 0,-2 0 1 16,-3-1 1-16,-1 0 4 0,-1 2 1 0,-1-1-21 15,-1 1-7-15,-4 0 0 0,-3 3 0 0,-2-3 0 16,-5 4 0-16,-3-3 0 0,-6 4-88 0,-2-2-154 15,-7-2-118-15,-4 3-156 0,-18 0-649 0,6 0-1260 16,-6-4 557-16</inkml:trace>
  <inkml:trace contextRef="#ctx0" brushRef="#br0" timeOffset="81433.75">9127 6178 199 0,'5'-14'476'15,"1"2"6"-15,2-6 1 0,-1 8-6 0,-1 0-10 16,0 2-13-16,-1 2-20 0,1 1-26 0,-4-2-29 0,1 2-38 16,1 3-19-16,-1 0-27 0,-3 2 1 15,9 9-14-15,-5-1-24 0,1 3-19 0,-1 4-35 16,0 1-13-16,-1 1-15 0,0 1-19 0,2 1-27 0,-3 2 1 16,1-2-14-16,0-1-16 0,-2 0-7 15,3-2 0-15,0-3-19 0,1-2-5 0,-3-2-11 16,0-3 10-16,3 2 7 0,0-5 7 0,-1 1-11 0,2-3-72 15,2-2 0-15,2-1 0 0,-1-3 0 0,3-2 0 16,2-2 0-16,0-4 0 0,-1 1 0 0,-1-3 0 16,5-7 0-16,-7 8 0 0,4-8 0 0,-1-2 0 15,-4 8 0-15,-1-1 0 0,1 0 0 0,-3 2 0 16,-1 4 0-16,-1 3-60 0,1-2-297 0,-4 6-71 16,2 2-36-16,-3 2-60 0,0 0-65 0,0 0-373 15,0 0-1042-15,-6 12 461 0</inkml:trace>
  <inkml:trace contextRef="#ctx0" brushRef="#br0" timeOffset="82565.37">9562 6218 210 0,'0'-5'474'16,"2"0"11"-16,1 1-4 0,-1 0-17 0,2-1-23 15,0 1-28-15,0 1-28 0,5-3-31 0,1 1-34 0,-1 1-31 16,0-1-26-16,3 2-28 0,-1 1-24 15,-2 0-19-15,0 4-24 0,-2-2-15 0,0 1-16 16,-1 0-15-16,2 0-10 0,-2 3-15 0,-2-2-10 16,-3 1 3-16,1 0-16 0,-4 2-4 0,1 1-10 0,-2 2-5 15,2-2-5-15,-1 0 1 0,-2 1-8 16,0-4-9-16,1 2 3 0,2 0 1 0,-1 0 2 16,-1-1 3-16,0 1 6 0,2-3-6 0,1-2 6 15,-2 7 1-15,2-7 1 0,0 0 8 0,0 0-6 0,0 0-8 16,0 0-6-16,0 0 1 0,0 0-1 0,11-10-5 15,-10 5-1-15,2 0-4 0,1 1-5 0,-2 0-1 16,0-2-4-16,0-1-1 0,-2 3-5 0,0-1 9 16,0-1-10-16,1 1-2 0,-1-1-1 0,-1 3-4 15,1 3 4-15,0-9-1 0,0 6 1 0,0 3-10 16,0-4 11-16,0 4 0 0,0 0-6 0,0-5-3 16,0 5-3-16,0 0 3 0,0-4 3 0,0 4-4 15,0 0 4-15,0 0-1 0,0 0-4 0,0 0 4 16,0 0 3-16,0 0 4 0,0-4-7 0,0 4 0 15,0 0 13-15,0 0-15 0,0 0-2 0,0 0 5 16,0 0 2-16,0 0 1 0,-4 14 3 0,2-11-4 16,2-3-3-16,0 0 2 0,-3 3-3 0,3-3 3 15,0 0 2-15,0 0-2 0,0 0-8 0,0 0-3 16,0 0 18-16,0 5-11 0,0-5 4 0,0 0 0 0,0 0 3 16,0 0 1-16,0 0-2 0,0 0-4 15,13-8-2-15,-13 8 9 0,5-3-7 0,-5 3 0 16,0-4 4-16,0 4-2 0,4-7 2 0,-3 6 1 15,-1 1-6-15,0 0 4 0,0 0 1 0,0-5-2 0,0 5-2 16,0 0 2-16,0 0-5 0,0 0 4 16,0 0 0-16,0 0-1 0,0 0-6 0,0 0 0 15,0 0-5-15,0 0 2 0,0 0 1 0,0 0 2 16,0 0 3-16,0 0-5 0,0 0 3 0,0 0 0 0,0 0 0 16,0 0-3-16,0 0 4 0,0 0 1 0,0 0 0 15,0 0-3-15,0 0 3 0,0 0 6 16,0 0-5-16,0 0-4 0,0 0 3 0,0 0 2 0,0 0 3 15,-10 11-4-15,6-7-3 0,2-1 1 0,-2 2 2 16,0 1-5-16,-2 3 9 0,-1-1-1 0,2-1-6 16,-3 4 6-16,0-3-4 0,0 2-3 0,0 1 5 15,2-1-1-15,-6 1-1 0,3 4-3 0,1-5 3 16,-3 3 4-16,2 0-6 0,0 0-1 0,-1-2 4 16,5 0-5-16,-3-1 5 0,3 0 6 0,0-2-8 15,0 0-4-15,4-2 3 0,-2-2 3 0,3 2-9 16,0-3 10-16,0-3 2 0,0 5 1 0,0-5 1 15,4 1-6-15,-4-1 0 0,0 0 1 0,14-7 4 16,-10 5-5-16,-3-3 13 0,4 2-6 0,-1 0-1 16,1-1-1-16,-1 1-4 0,-4 3 8 0,5-5-8 15,-2 4 2-15,-3 1 0 0,6-4 1 0,-6 4 0 16,4-3-3-16,-3 1-5 0,-1 2 6 0,0 0-2 16,4-2 0-16,-4 2 5 0,0 0-4 0,0 0-3 15,0 0 3-15,0 0-2 0,0 0 0 0,0 0 6 16,0 0 0-16,0 0 11 0,1-4-22 0,-1 4 11 15,0 0-4-15,0 0-2 0,3-4 2 0,-3 4-4 16,0 0 0-16,0 0-8 0,0 0 12 0,0 0 2 0,0 0 1 16,0 0-7-16,0 0 1 0,0 0-4 0,0 0 5 15,0 0 3-15,0 0-5 0,0 0 2 16,0 0-2-16,0 0-4 0,0 0 7 0,0 0-8 16,0 0-1-16,0 0 10 0,0 0-5 0,0 0 3 0,0 0-6 15,0 0 4-15,0 0 3 0,11 2-6 0,-11-2 8 16,12-1 0-16,-3 0-2 0,1 0-12 0,0-1-3 15,2-1-11-15,0 2-15 0,1-1-7 0,0 1-17 16,0-3-10-16,-1 1-19 0,0 2-19 0,0-1-24 16,-1 1-21-16,-3-1-19 0,-2 1-27 0,2-1-12 15,-3 1-10-15,0 1-16 0,-5 0-11 0,8-1-13 16,-8 1-14-16,0 0-18 0,0 0-24 0,0 0-16 16,0 0-11-16,0 0-297 0,0 0-698 0,0 0 309 15</inkml:trace>
  <inkml:trace contextRef="#ctx0" brushRef="#br0" timeOffset="82865.61">9730 6173 168 0,'0'0'436'0,"0"-6"15"0,0 4 11 0,0 2-11 16,0 0-23-16,0-5-30 0,0 5-24 0,0 0-20 15,0 0-15-15,0 0-13 0,0 0-22 0,-1 18-10 16,-2-7-16-16,2 1-15 0,1 4-21 0,0 1-16 16,0 2-26-16,0-1-19 0,-3 8-15 0,2-2-10 15,1 0-21-15,-1-5-14 0,1 6-13 0,1 0-6 16,-1-5-43-16,0-2-65 0,1 3-76 0,-1-1-95 15,0 0-108-15,-2-2-134 0,-3 1-158 0,1 2-336 16,-4 3-989-16,2-1 438 0</inkml:trace>
  <inkml:trace contextRef="#ctx0" brushRef="#br0" timeOffset="83449.83">7767 7159 309 0,'0'-7'431'0,"3"-3"2"0,-6 4-2 0,7 1-10 0,-4-1-14 16,1 0-15-16,2 1-15 0,2 3-25 0,-5 2-24 15,5-1-9-15,-5 1-14 0,0 0-4 0,9 16-25 16,-4-7-20-16,4 5-19 0,-4 3-21 0,2 0-18 16,-2 1-7-16,1 5-31 0,-3-3-13 0,2-2-11 15,0-1-18-15,-3 0-12 0,4 0 2 0,-4-6-22 16,2 2-10-16,0-2-9 0,0-4-9 0,-2-2-2 15,4 2 0-15,0-5 2 0,0-1 4 0,-1-1 7 16,5-3-8-16,-1-5-3 0,0 1 3 0,0-4-10 16,3-3 4-16,-2-3-9 0,-1-1-15 0,1-5 6 15,-1-3-6-15,-1 0 2 0,-3-3-9 0,4 3-12 16,-7-1-24-16,2 9-38 0,0 1-47 0,-1 2-55 16,-2 3-68-16,0 3-79 0,-1 2-70 0,0 3-42 15,0 4-48-15,0 0-52 0,0 0-400 0,0 0-986 16,0 17 436-16</inkml:trace>
  <inkml:trace contextRef="#ctx0" brushRef="#br0" timeOffset="83766.39">8169 7184 85 0,'2'-3'419'0,"-1"-3"22"16,2 4 25-16,-3-1 6 0,0 3-7 0,0-5-15 15,0 5-22-15,0 0-33 0,0 0-21 0,0 0-28 0,0 0-26 16,-13 6-31-16,9-2-28 0,2 5-24 15,-1-4-18-15,-1 1-34 0,2 1-11 0,-1 0-19 16,2 2-18-16,0-3-7 0,2 1-15 0,3 0-8 16,2 0-7-16,-2-2-14 0,2 1-6 0,2 0-8 0,2-3-10 15,-1 2-8-15,3 0-4 0,-1-1-13 0,2 0-3 16,-4-1-8-16,5 2-5 0,-5 0-1 0,0-1-8 16,2 1-1-16,-3 1-4 0,-3-1-2 15,0 0 0-15,-3-1-4 0,-1 3 3 0,-1 0 0 0,-3-1 1 16,1 2-3-16,-6-1 1 0,0 2 3 0,-3-3-6 15,2 4 5-15,-4-5-16 0,2 2-24 0,-1-1-36 16,-1-2-45-16,-4 1-59 0,6-3-64 0,-1-2-79 16,0-1-63-16,-1-4-91 0,3 3-456 0,2-5-1004 15,1-3 444-15</inkml:trace>
  <inkml:trace contextRef="#ctx0" brushRef="#br0" timeOffset="83916.36">8225 7100 507 0,'1'-3'516'0,"4"1"-1"0,-5 2-2 16,8-3-23-16,-3 0-33 0,0 2-37 0,4-3-43 16,9-1-33-16,2 0-41 0,7-3-40 0,5 1-91 15,-4 2-125-15,4-1-163 0,-1-2-190 0,0 1-445 16,2-1-813-16,-5 1 360 0</inkml:trace>
  <inkml:trace contextRef="#ctx0" brushRef="#br0" timeOffset="85382.5">8829 7759 51 0,'0'0'298'0,"0"0"-13"0,4-3-16 0,-4 3-22 16,4-3-21-16,-4 3-20 0,1-4-20 0,-1 4-17 15,0 0-13-15,4-2-11 0,-4 2-11 0,0 0-7 16,1-4-16-16,-1 4-11 0,0 0-10 0,0 0-8 15,4-3-14-15,-4 3-16 0,0 0-25 0,0 0-25 16,0 0-35-16,0 0-45 0,0 0-53 0,0-7-57 0,0 7-246 16,0 0-470-16,-5-5 208 0</inkml:trace>
  <inkml:trace contextRef="#ctx0" brushRef="#br0" timeOffset="85851.29">10851 6528 152 0,'0'0'331'0,"0"0"-18"0,0 0-23 0,0-4-16 16,0 4-25-16,0 0-19 0,4-3-13 15,-4 3-24-15,0 0-18 0,4-3-12 0,-4 3-8 0,0 0-12 16,0 0-9-16,2-3-12 0,-2 3-11 0,0 0-6 16,0 0-16-16,4-3-13 0,-4 3-10 0,4-3-28 15,-4 3-32-15,2-2-37 0,-2 2-40 0,0 0-39 16,0 0-44-16,0 0-54 0,0 0-46 0,-6-6-214 15,6 6-506-15,-4-4 224 0</inkml:trace>
  <inkml:trace contextRef="#ctx0" brushRef="#br0" timeOffset="86316.31">9490 6824 205 0,'0'0'286'16,"0"0"-8"-16,-9-5-18 0,9 5-20 0,0 0-20 0,0 0-9 16,0 0-14-16,0 0-15 0,0 0-11 15,0 0-8-15,0 0-15 0,0 0-14 0,0 0-14 0,0 0-7 16,0 0-16-16,0 0-24 0,0 0-58 0,0 0-65 16,0 0-106-16,0 0-329 0,0 0-525 15,0 0 233-15</inkml:trace>
  <inkml:trace contextRef="#ctx0" brushRef="#br0" timeOffset="86751.22">10906 6317 205 0,'0'0'251'16,"1"-3"-18"-16,-1 3-25 0,3-3-24 0,-3 3-18 15,4-2-20-15,-4 2-39 0,0 0-40 0,0 0-44 16,12 4-54-16,-9-2-62 0,-2 1-152 0,3 0-264 0,0-1 117 16</inkml:trace>
  <inkml:trace contextRef="#ctx0" brushRef="#br0" timeOffset="87202.3">12330 6836 81 0,'0'0'361'0,"0"0"-16"16,0 0-34-16,0 0-32 0,-3-5-30 0,3 5-34 16,0 0-45-16,0 0-58 0,3-3-76 0,-3 3-80 15,0 0-115-15,2-6-167 0,-2 6-354 0,0 0 157 16</inkml:trace>
  <inkml:trace contextRef="#ctx0" brushRef="#br0" timeOffset="87732.73">10941 6382 236 0,'0'0'249'0,"0"0"-8"0,0 0-11 16,0 0-22-16,0 0-10 0,0 0-15 0,0 0-11 15,0 0-16-15,0 0-13 0,0 0-14 0,0 0-16 16,0 0-14-16,0 0-30 0,0 0-42 0,0 0-60 15,0 0-84-15,15 5-110 0,-15-5-119 0,9 1-376 16,-3 2 167-16</inkml:trace>
  <inkml:trace contextRef="#ctx0" brushRef="#br0" timeOffset="91166.36">9385 13001 39 0,'-9'-7'493'0,"0"-1"8"16,2 0-3-16,0 0-3 0,-3-1-16 0,4 5-10 15,-1-2-22-15,2 2-22 0,1-1-23 0,3 3-35 16,-4-3-28-16,5 3-38 0,0 2-15 0,0 0-12 0,0 0 7 15,0 0-27-15,0 0-16 0,10 9-14 0,-6-4-20 16,0 2-12-16,1 3-13 0,-1 2-12 0,2 0-15 16,-1-2-20-16,2 5 6 0,-4 0-14 15,3-4-33-15,0 0-91 0,0-2 0 0,1 0 0 0,-1-1 0 16,2-1 0-16,3-5 0 0,2 0 0 0,6-3 0 16,0-3 0-16,8-6 0 0,0-1 0 0,4-2 0 15,-1-5 0-15,2-3 0 0,0 1 0 0,12-8 0 16,-1-3 0-16,-16 8 0 0,1-1 0 0,12-8 0 15,-17 6 0-15,1-2 0 0,-1 4 0 0,-4 0 0 16,0 3 0-16,-6 6 0 0,-4 0 0 0,4 1 0 16,-8 5 0-16,-2 0 0 0,-1 4 0 0,2 1-256 15,-1 1-238-15,-3 3-77 0,0 0-92 0,0 0-372 16,0 0-1120-16,-16 18 495 0</inkml:trace>
  <inkml:trace contextRef="#ctx0" brushRef="#br0" timeOffset="95033.58">10846 4931 179 0,'-1'-5'319'0,"-2"0"1"16,3 3-13-16,0 2-21 0,-4-3-17 0,4 3-21 15,0 0-22-15,0-6-23 0,0 6-6 0,0 0-3 16,0 0 15-16,0 0-9 0,0 0-20 15,8 15-6-15,-3-7-6 0,-2 2-13 0,3 1-8 0,2 3-15 16,-5-3-11-16,0 1-13 0,4 3-12 0,-2 2-6 16,1-2-9-16,-2-3-9 0,0-2-13 0,1 1 3 15,-4-1-4-15,4-2 15 0,4-2 25 0,-1 1 16 16,2-5 13-16,3 0 14 0,1-2 3 0,6-2 5 16,-2-4 2-16,10-1-2 0,-1-3-6 0,4-3-11 15,-6 2-2-15,6-1-10 0,-2-2-7 0,1-1 16 16,-1 1-11-16,-2-2-8 0,-4 3-7 0,-5 2-17 15,0 0-17-15,-3 3 6 0,-5 1-3 0,0 1-5 16,-2 0-10-16,-1 2-6 0,-3 1-10 0,1-1-21 16,0 0-21-16,-3 1-38 0,-2 3-51 0,0 0-68 15,0 0-73-15,0 0-103 0,-7 11-120 0,-1-4-168 16,-1 2-331-16,-5 1-1031 0,-1 1 457 0</inkml:trace>
  <inkml:trace contextRef="#ctx0" brushRef="#br0" timeOffset="96666.12">12530 11257 247 0,'-4'-3'255'0,"1"0"-17"0,-4 0-12 0,4 1-16 0,-3-2-10 16,2 1-10-16,-1-1-11 0,1 1-4 0,-1 0-3 15,-1-1-13-15,1 1-6 0,0-1-1 16,0 2 2-16,-2 0-11 0,1-2-6 0,-2 3-2 16,1 0-3-16,-2-4-2 0,-3 2-2 0,1 2 1 0,-2 0-6 15,3 1-2-15,-3 0 0 0,0 2-8 0,-1-1-3 16,0 2-7-16,2 2-5 0,2 1-1 0,-8 1-6 15,7-1-7-15,-4 1-3 0,3 5-5 0,-1-1 6 16,3-1-11-16,0 2 2 0,-3 1-1 0,3 1 0 16,-1 0-10-16,1-1-4 0,4 1-3 0,-2 2-2 15,-1-2-3-15,3 1-3 0,5 0 0 0,-4 0-4 16,2 0-2-16,2 2-8 0,-2 1 7 0,3-1-10 16,0 1 1-16,3 0-3 0,-2-2-2 0,2 0-1 15,-1 1 6-15,1 0-8 0,2-2 0 0,-3 2-4 16,2-2 1-16,1 1-5 0,-2-3 4 0,2 3-8 15,3-2-2-15,-3-1 2 0,1-3 0 0,-1 1-23 16,0 0 4-16,1 0 5 0,-3-1 2 0,5-1 5 16,-2 1 0-16,-1 0 5 0,1-2 5 0,-3 0 1 0,4 1 5 15,-1-1 4-15,-1-1 3 0,0-2-2 16,3 0 5-16,-4 2 1 0,6-2 0 0,-1 1-7 16,-4-2 3-16,4 0 4 0,-3 2-2 0,3-2 0 15,-1-1 2-15,2 1-1 0,2-1-2 0,-2 1 2 0,0-4-2 16,1 3-2-16,-1-2 0 0,1 0-1 0,1-2 5 15,-1 0-7-15,2 1 2 0,-1-2 0 0,1 0-1 16,-1-1-2-16,0 1 1 0,0-2 8 0,1 0 6 16,-1 1-7-16,-1-1-1 0,2-3 13 0,-3 3-5 15,7-5 6-15,-3-2 6 0,-4 5 0 0,2-7-5 16,-2 3 9-16,0-2 13 0,-4 1 11 0,6-4-9 16,-3-1 9-16,-1 0 3 0,2-1-1 0,-3 0-1 15,1-7-2-15,0 0 6 0,-4 5 0 0,6-6-1 16,-4 6-19-16,-1-9-62 0,1 1 0 0,1 0 0 15,-4-1 0-15,-1 3 0 0,-2 0 0 0,0 0 0 16,0-1 0-16,-4 7 0 0,-1 0 0 0,2 1 0 16,-7-6 0-16,1 7 0 0,-2 1 0 0,-3-4 0 15,-1 7 0-15,-5-2 0 0,3 4-233 0,-9 0-329 16,-3 6-671-16,8 5-1336 0,-10 0 591 0</inkml:trace>
  <inkml:trace contextRef="#ctx0" brushRef="#br0" timeOffset="97382.96">12710 11807 140 0,'0'0'406'0,"4"-4"15"0,-4 4-6 0,4-1-6 16,-4 1-12-16,0 0-15 0,0 0-21 0,0 0-14 16,0 0-17-16,0 0-13 0,13 6-16 0,-8-3-17 15,-2 3-10-15,3 2-13 0,-2 0-17 0,1 0-17 16,-4 6-16-16,3-3-11 0,1 4-23 0,0 2-16 16,-1-3-13-16,0 3-13 0,-3-2-10 0,3 3 4 15,0 2-35-15,-3-4-10 0,2 0-5 0,-2-2-7 16,3-3-8-16,0-2 11 0,-2 1-22 0,2-2-10 15,-1-2 8-15,0-1 2 0,3-2 6 0,-2 1 7 0,3-3 9 16,-1-2 3-16,-6 1 4 0,13-5-1 0,-6 3 12 16,3-4-5-16,-1 0 1 0,0-3-79 15,1 1-10-15,-1 0 0 0,1-7 0 0,0 2 0 0,-1-4 0 16,0 1 0-16,0-2 0 0,0 0 0 0,4-4 0 16,-4 4 0-16,1-5 0 0,-1 7 0 0,0 0 0 15,-1 1 0-15,-3 3 0 0,0 1 0 16,-1 2 0-16,0 1 0 0,-2 2 0 0,1 1 0 0,-2-1 0 15,2 3 0-15,-1 1 0 0,-2 2 0 0,0 0 0 16,0 0-175-16,0 0-352 0,0 0-125 16,-11 16-488-16,4-7-1234 0,2 2 545 0</inkml:trace>
  <inkml:trace contextRef="#ctx0" brushRef="#br0" timeOffset="102182.93">13125 12156 69 0,'0'0'344'0,"0"0"-6"0,0 0-11 0,0 0-11 15,0 0-15-15,-2 4-3 0,2-4-13 0,0 0-10 16,0 0-15-16,0 0-11 0,0 0-17 0,0 0-12 16,-6 0-9-16,6 0-15 0,0 0-17 0,-1 4-9 15,1-4-14-15,0 0-12 0,0 0-9 0,0 0-11 16,0 0-10-16,0 0-10 0,0 0-11 0,0 0-10 15,0 0-10-15,0 0-4 0,0 0-5 0,0 0-3 16,0 0-8-16,0 0-10 0,0 0-4 0,0 0 0 16,0 0-5-16,0 0-5 0,0 0-1 0,0 0-6 0,0 0-3 15,0 0-3-15,0 0-3 0,0 0 1 16,0 0-3-16,0 0 7 0,0 0-7 0,0 0-4 16,0 0 2-16,0 5 0 0,0-5-3 0,0 0 2 15,0 0-3-15,0 0 0 0,0 0 1 0,2 4 0 0,-2-4-2 16,0 0 0-16,0 0 1 0,0 0-2 0,0 0 2 15,0 0-3-15,0 0 4 0,0 0-2 0,12-2 0 16,-12 2-1-16,6-6 2 0,-6 6-4 0,5-4 4 16,-2 1 3-16,-3 3 4 0,2-4 4 0,0 1 4 15,0-2 2-15,-2 2 1 0,0 3 6 0,-2-6-1 16,2 6-3-16,-4-5 3 0,1 3-5 0,3 2 0 16,-10 0 2-16,4-1 0 0,-2 4 2 0,1 1 3 15,-3-2-2-15,1 3 0 0,2 2 2 0,-1-1-5 16,-1 3-1-16,3-1-1 0,-2 2-4 0,4 1-1 15,-3-1 3-15,3 3-5 0,3-1-1 0,1 5-1 16,0-6 0-16,2 0-2 0,4-1 2 0,-1 2-6 16,3-3 4-16,1 0 2 0,4 5-3 0,-4-7-5 15,1 1-1-15,1-2 1 0,0 1 4 0,-2 2-6 16,2-2-1-16,-1 0-3 0,-2 2 3 0,0-2 1 16,-2 0-3-16,-1 1 3 0,-3 0 6 0,0-1 5 15,-2 0-18-15,-2 0 4 0,0-1 6 0,-5 2 4 16,-1 0 3-16,-1-3 4 0,-1-1 4 0,-2 3 4 0,1-4 1 15,-2-1 1-15,-2 1 2 0,2-2-1 0,-2 3 7 16,2-3-1-16,0-2-3 0,0 1 6 16,4 0 2-16,-2-2-6 0,3-1 1 0,3 2 8 15,1-3-14-15,0 2-1 0,4 2-2 0,-1-8-6 0,2 4 2 16,7-2-6-16,0-3-4 0,1 2-5 0,7-4 3 16,0 3 2-16,3 0-2 0,0-1-2 15,0 2 7-15,0-2-8 0,-1 1-1 0,0-3-6 0,-1-1 7 16,-2 3 5-16,0-4-5 0,-3-1-3 0,-3 0-1 15,1 0 0-15,-6 3-2 0,1 0 8 0,-4 1 3 16,-1-1 1-16,-1 0 0 0,-4 1 5 16,-3-1 2-16,-6-1 12 0,1 2 0 0,-1-1-7 0,0 2 7 15,-5 0-7-15,2 2-1 0,-1 4-6 0,1-2-2 16,4 1-9-16,1 2-52 0,0 2-65 0,0 0-105 16,7 0-137-16,-1 1-166 0,6-1-582 0,-5 3-1190 15,5-3 526-15</inkml:trace>
  <inkml:trace contextRef="#ctx0" brushRef="#br0" timeOffset="109299.38">12059 4960 303 0,'-4'-12'381'0,"0"-1"-2"0,4 1-5 16,-2-1 7-16,2 3 0 0,-2-1-8 0,2 3-9 16,0 1-8-16,0 1-15 0,0-1-17 0,2 3-23 15,-2 0-20-15,0 0-28 0,0 4-14 0,2-3-1 16,-2 3-15-16,0 0-13 0,10 14-5 0,-9-6-4 15,3 4-18-15,0 4-8 0,0 2-12 0,-3 0-12 16,5 1-11-16,0 5-2 0,0-6-13 0,-2 3-4 16,5 3-12-16,0-8 6 0,1-1 6 0,-1 0 9 15,4-3 10-15,4-2 5 0,2-2-18 0,0-1-127 16,10-7 0-16,3-5 0 0,4-2 0 0,2-4 0 0,14-9 0 16,1-2 0-16,-2-2 0 0,3-5 0 15,-3-4 0-15,4 0 0 0,15-16 0 0,-21 15 0 16,-2-1 0-16,2-1 0 0,-6 4 0 0,3 4 0 15,-14 8 0-15,-1 3 0 0,-6 1 0 0,-7 7 0 0,1 0 0 16,-3 5 0-16,-4-2 0 0,0 3 0 0,-2 0 0 16,-1 3 0-16,-2 2 0 0,-1 1 0 15,-3 1 0-15,0 1 0 0,0 0 0 0,1 1 0 16,-2 2 0-16,-2-4 0 0,-5 4-374 0,4-1-273 0,-3 1-548 16,2-4-1296-16,-1 0 574 0</inkml:trace>
  <inkml:trace contextRef="#ctx0" brushRef="#br0" timeOffset="121967.08">8433 17422 3145 0,'0'-6'295'16,"0"1"-75"-16,0 0-79 0,1 2 14 0,-1-3 63 15,3 1 20-15,-3 5 1 0,-3-5-21 0,2 3-30 16,1 2-14-16,0 0-16 0,0 0 3 16,0 0 5-16,0 0 0 0,0 0 5 0,5 13 3 0,0-5-10 15,2 1-6-15,-1 0-8 0,-1 1-5 0,-1 0 4 16,1 2-12-16,3-2 3 0,-3 0 7 0,1-2 2 16,-1 1-1-16,2-1-1 0,-2-1 8 0,3-2 4 15,0-1-143-15,1-2-16 0,4-2 0 16,5-2 0-16,2-4 0 0,5-1 0 0,2-5 0 15,2-4 0-15,3 1 0 0,-1-5 0 0,1-2 0 16,11-9 0-16,-5 2 0 0,6-3 0 0,-16 9 0 0,4 3 0 16,-5-3 0-16,2 5 0 0,1-2 0 0,-4 1 0 15,-4 3 0-15,-4 4 0 0,0 1 0 0,-4 2 0 16,0 4 0-16,-5-2 0 0,1 3 0 16,0 1 0-16,-3 2 0 0,-7 1 0 0,9-5 0 15,-9 5 0-15,10-1 0 0,-10 1 0 0,0 0 0 16,12 7 0-16,-11-1 0 0,0-2-677 0,-1-4-576 15,1 12-1356-15,-1-12 600 0</inkml:trace>
  <inkml:trace contextRef="#ctx0" brushRef="#br0" timeOffset="123132.88">10046 18194 160 0,'0'0'316'0,"0"0"-4"15,-32-9-7-15,32 9-10 0,0 0-10 16,0 0-4-16,0 0 9 0,0 0-7 0,-23-4-9 0,23 4-9 16,0 0-6-16,0 0-12 0,0 0-7 15,0 0-7-15,0 0-8 0,0 0-10 0,0 0 1 0,0 0-4 16,0 0-8-16,0 0-7 0,0 0-7 0,0 0-10 15,0 0-6-15,0 0-10 0,0 0-15 0,91-10-4 16,-58 10-10-16,4-2-4 0,0 2-9 0,17-3-11 16,-3 1-3-16,2 2-11 0,5 0-8 15,-3 1-9-15,-1-1-8 0,-2-1-4 0,-12 2-9 16,11-1-5-16,-13-1-3 0,-3 2-9 0,0-1 0 16,-3 0-3-16,-32 0-3 0,36-1-8 0,-36 1-16 15,27-1-1-15,-27 1-11 0,0 0-18 0,0 0-29 16,0 0-22-16,0 0-33 0,23-4-33 0,-23 4-33 15,0 0-33-15,0 0-35 0,0 0-52 0,0 0-48 16,0 0-55-16,0 0-53 0,0 0-83 0,-91 6-264 16,91-6-856-16,-37 5 379 0</inkml:trace>
  <inkml:trace contextRef="#ctx0" brushRef="#br0" timeOffset="123433.17">10188 18260 60 0,'0'0'379'0,"-50"0"13"0,50 0 30 0,0 0 20 16,-33 0 9-16,33 0-21 0,0 0-29 0,0 0-39 16,0 0-20-16,0 0-11 0,0 0-8 15,0 0-16-15,0 0-16 0,0 0-21 0,0 0-11 16,0 0-16-16,89-6-14 0,-54 6-17 0,1-1-5 16,4 1-22-16,10 0-18 0,-8 0-15 0,-2 0-14 15,14 1-17-15,-17 0-9 0,1-1-6 0,-1 1-10 16,-5 1-13-16,3-1 8 0,-5-2-22 0,-30 1-10 15,42 2-3-15,-42-2 14 0,31 0-28 0,-31 0 7 16,0 0 15-16,23 3 11 0,-23-3 2 0,0 0-51 16,0 0-26-16,0 0 0 0,0 0 0 0,0 0 0 15,0 0 0-15,0 0 0 0,0 0 0 0,0 0 0 16,28-5 0-16,-28 5-164 0,0 0-115 0,0 0-84 16,0 0-88-16,0 0-100 0,0 0-514 0,0 0-1152 15,0 0 511-15</inkml:trace>
  <inkml:trace contextRef="#ctx0" brushRef="#br0" timeOffset="125248.81">12271 18296 126 0,'0'0'229'0,"0"0"-7"0,0 0-5 0,0 0-3 16,0 0 4-16,0 0-3 0,-18-17 2 0,18 17 2 15,0 0 9-15,0 0 7 0,0 0 11 0,0 0-7 16,0 0 7-16,0 0-6 0,-5-13 6 0,5 13-8 15,0 0-4-15,0 0-6 0,0 0-18 0,0 0-12 16,0 0 1-16,0 0-12 0,0 0-9 0,0 0-11 16,38-7-10-16,-38 7-14 0,51-3-14 0,-25 1-14 15,2 1-9-15,4 1-10 0,1-3-7 0,4 1-7 16,-4-1-12-16,3 2-4 0,-1-1-8 16,-3 0-9-16,-4 2 5 0,-1-4-16 0,-27 4-2 15,38-5 1-15,-38 5-6 0,23-2-9 0,-23 2-14 16,0 0-25-16,18-6-25 0,-18 6-34 0,0 0-39 15,0 0-45-15,0 0-49 0,0 0-32 0,0 0-52 16,0 0-37-16,0 0-53 0,0 0-37 0,-51-22-330 16,51 22-812-16,-36-2 360 0</inkml:trace>
  <inkml:trace contextRef="#ctx0" brushRef="#br0" timeOffset="125499.45">12336 18269 213 0,'0'0'341'15,"0"0"18"-15,-41 3 12 0,41-3 9 0,0 0 4 16,0 0-15-16,0 0-16 0,0 0-18 0,-27 2-21 16,27-2-19-16,0 0-8 0,0 0-15 0,0 0-18 15,0 0-17-15,0 0-21 0,0 0-17 0,0 0-17 0,0 0-15 16,86-14-19-16,-86 14-15 0,41-2-14 16,-12 2-8-16,-1 0-13 0,-1-3-13 0,-27 3-5 15,42-1-19-15,-42 1-27 0,41-4-39 0,-41 4-41 16,31 0-40-16,-31 0-42 0,0 0-42 0,27-1-46 15,-27 1-31-15,0 0-50 0,0 0-49 0,0 0-64 16,0 0-331-16,0 0-803 0,0 0 355 0</inkml:trace>
  <inkml:trace contextRef="#ctx0" brushRef="#br0" timeOffset="126249.11">12891 18607 95 0,'0'0'443'0,"0"0"18"0,0 0-2 0,0 0-4 15,0 0-20-15,0 0-18 0,7-22-8 0,-7 22-14 16,0 0-9-16,0 0-8 0,0 0-3 0,0 0-24 16,0 0-5-16,0 0-19 0,0 0-14 0,0 0-17 15,0 0-22-15,27 40-22 0,-27-40-20 0,5 19-18 16,-5-19-19-16,2 22-15 0,-2-22-16 0,3 20-17 16,-3-20-13-16,4 19-76 0,0-7-58 0,-4-12 0 15,5 17 0-15,-5-17 0 0,9 11 0 0,-9-11 0 16,0 0 0-16,19 10 0 0,-19-10 0 0,0 0 0 15,45-9 0-15,-45 9 0 0,45-17 0 0,-20 4 0 16,3-2 0-16,3-5 0 0,-1 0 0 0,13-12 0 16,-15 9 0-16,15-5 0 0,-2 1 0 0,-10 5 0 15,-1 0 0-15,0 0 0 0,-7 4 0 0,4 4 0 16,-5-2 0-16,-6 9 0 0,0 0 0 16,-5-1 0-16,-11 8 0 0,18-9 0 0,-18 9 0 15,0 0 0-15,0 0 0 0,17-11 0 0,-17 11 0 16,0 0 0-16,0 0 0 0,0 0 0 0,0 0 0 15,0 0 0-15,0 0 0 0,0 0 0 0,0 0-71 16,11 29-363-16,-11-29-89 0,0 0-80 0,0 0-491 16,0 0-1184-16,-4 22 524 0</inkml:trace>
  <inkml:trace contextRef="#ctx0" brushRef="#br0" timeOffset="126434.4">13848 18536 3801 0,'0'0'127'0,"0"0"-102"0,0 0-76 16,0 0 3-16,0 0 17 0,0 0-67 0,0 0-108 16,0 0-166-16,0 0-153 0,0 0-568 0,0 0 251 15</inkml:trace>
  <inkml:trace contextRef="#ctx0" brushRef="#br0" timeOffset="133498.6">10310 15212 256 0,'2'-3'348'0,"-1"0"6"0,0-2-1 0,1 1 3 16,-2 0 2-16,0 4-9 0,2-5-17 0,-1 3-15 15,-1 2-24-15,0 0-17 0,0 0-5 0,0 0-2 16,0 0-6-16,0 0-6 0,2 9-10 0,0 0-13 0,0-4-14 16,0 5-19-16,-2-3-9 0,3 4-13 15,2 0-17-15,1-1-4 0,-1 4-12 0,3-4-11 16,2-1-8-16,4 4-10 0,-1-5-3 0,6-1-2 16,3-2-9-16,-3-2-6 0,8 1 4 0,1-2-13 15,-1-3-3-15,2-1-4 0,-1-2-1 0,-5 1-1 0,7-6-1 16,-11 3-3-16,10-4-15 0,1 0 2 15,-5-1 0-15,5-1-2 0,-5 1-2 0,2 0-32 16,-9 3-26-16,-3 2 0 0,-2-1 0 0,-3 3 0 16,3-2 0-16,-4 3 0 0,-4 1 0 0,4 2 0 0,-3 0 0 15,2 1 0-15,-1 3 0 0,-2 0 0 16,2-1 0-16,0 2 0 0,0 0 0 0,1 0 0 16,0 1 0-16,-1-1 0 0,4 2 0 0,1 0 0 15,-3-1 0-15,4-2 0 0,5 0 0 0,-1 0 0 0,0-2 0 16,3 3 0-16,-1-3 0 0,0-2 0 0,1 1 0 15,-3 0 0-15,3-3 0 0,1 0 0 0,-2 0 0 16,0-2 0-16,-1-1 0 0,0 0 0 0,0-3 0 16,0 2 0-16,0 2 0 0,-5-2 0 0,-2 3 0 15,0-1 0-15,1 2 0 0,-2 1 0 0,0 0 0 16,-2 0 0-16,-1 2 0 0,0 1 0 0,2 1 0 16,-1 2 0-16,-3 0 0 0,1-1 0 0,3 3 0 15,-5-1 0-15,5 0 0 0,0 0 0 0,-1 1 0 16,1-1 0-16,1 0 0 0,1-1 0 0,2 1 0 15,-1-2 0-15,2-2 0 0,7-1 0 0,-8 0 0 16,6-2 0-16,-2-1 0 0,3-1 0 0,2 0 0 16,-4-1 0-16,1-1 0 0,0-1 0 0,8-1 0 15,-6 1 0-15,0-2 0 0,2-2 0 0,-1 3 0 16,-3-1 0-16,2 0 0 0,-1 0 0 0,-1 1 0 16,-2 1 0-16,2-1 0 0,-2 2 0 0,-5 0 0 15,-1 1 0-15,-1 3 0 0,0 0 0 0,-2 0 0 16,0 1 0-16,-2 0 0 0,-6 0 0 0,15 1 0 15,-11 0 0-15,1 0 0 0,0 3 0 0,0 1 0 16,-1-1 0-16,-3 1-402 0,2 6-291 0,-3 0-490 16,-3-1-1281-16,-2 6 566 0</inkml:trace>
  <inkml:trace contextRef="#ctx0" brushRef="#br0" timeOffset="134266.37">10995 15907 217 0,'0'0'305'0,"12"6"9"0,-12-6 4 0,0 0 8 16,11 0 5-16,-7 1 6 0,-4-1 4 0,5 2-1 16,-5-2 6-16,8 1-3 0,-8-1-5 0,3 3-13 15,-3-3-5-15,2 4-9 0,3-1-16 16,-5 0-11-16,3-1-9 0,-2 3-23 0,2-1-14 15,-1 0-28-15,1 0-6 0,2 2-20 0,0 1-14 0,-1-4-14 16,6 1-11-16,2 3-21 0,2-4-9 0,4-1-12 16,1 3-17-16,2-4-1 0,1 2-8 0,1-3-5 15,-2-3-5-15,9 0-21 0,-3-1 8 0,0 1-6 16,0-5-5-16,-9 2-4 0,1 3-32 0,0-7-7 16,0 2 0-16,-3-2 0 0,1 3 0 0,-1-2 0 15,-5 4 0-15,-2 0 0 0,0 0 0 0,0 3 0 16,-4-3 0-16,-1 2 0 0,1 2 0 0,-5 1 0 15,7-2 0-15,-7 2 0 0,7 1 0 0,-7-1 0 16,8 2 0-16,-2 1 0 0,-1-1 0 0,1 1 0 16,0-1 0-16,7 1 0 0,-4 0 0 0,3 1 0 15,-1-1 0-15,1 0 0 0,5-2 0 0,-3 0 0 16,5 0 0-16,-1-1 0 0,3-2 0 0,-1 1 0 16,-2 0 0-16,1-1 0 0,0-1 0 0,-1 0 0 15,-1 1 0-15,-1-3 0 0,-3 2 0 0,0 0 0 16,0-1 0-16,-2 2 0 0,-2 0 0 0,0 1 0 15,-1-2 0-15,-3 2 0 0,3 1 0 0,-3-1 0 16,-5 1 0-16,11 1 0 0,-3 0 0 0,-8-1 0 16,10 3 0-16,-2-2 0 0,-3-1 0 0,1 2 0 15,1-1 0-15,-1-1 0 0,2 3 0 0,-1-3 0 16,1 1 0-16,0 0 0 0,1-1 0 0,0 0 0 16,-3 0 0-16,0 0 0 0,3-1 0 0,-9 1 0 15,11-1 0-15,-5-1 0 0,-1 1 0 0,-5 1 0 16,8-1 0-16,-8 1 0 0,6-1 0 0,-6 1 0 15,0 0 0-15,0 0 0 0,0 0-455 0,-13 7-260 16,3-2-456-16,1 0-1267 0,-11 2 561 0</inkml:trace>
  <inkml:trace contextRef="#ctx0" brushRef="#br0" timeOffset="135349.43">10299 16568 27 0,'-4'-3'428'0,"4"3"-4"0,0 0-8 16,-1-4-18-16,1 4-23 0,0 0-19 0,0 0-4 16,0 0-5-16,0 0-13 0,0 0-10 0,11 11-21 15,-8-7-8-15,1 1-9 0,0 3-16 0,1 1-16 16,1 0-15-16,4 2-25 0,-1 2-13 15,-1-4-25-15,2 1-6 0,0 3-12 0,3-1-9 0,1 0-18 16,-1-1-6-16,5-1-9 0,-4-3-19 0,6 0 6 16,2-1-3-16,-1-2-12 0,0-3-3 0,9 0-6 15,-4-2-6-15,5 0 11 0,-10-4 0 16,7-1-5-16,1-1-3 0,-3-2-6 0,2 0-2 16,-8-2-6-16,2-1-5 0,5 0 1 0,0 2 2 15,-11 2-60-15,4 1 0 0,-7 2 0 0,0-1 0 0,0 3 0 16,-3 0 0-16,2 3 0 0,-1-1 0 0,-4 2 0 15,4 3 0-15,-2-1 0 0,-3 4 0 0,3 1 0 16,-1 2 0-16,2-2 0 0,2 0 0 16,-2 4 0-16,0 1 0 0,3-1 0 0,-4-2 0 15,4 0 0-15,1 0 0 0,0 0 0 0,1 0 0 0,-1-7 0 16,3-1 0-16,1 2 0 0,-1-1 0 0,2-1 0 16,1-2 0-16,-2-3 0 0,2-1 0 0,2 0 0 15,-1 3 0-15,5-5 0 0,-4 0 0 0,4-2 0 16,-6 1 0-16,-1 0 0 0,3 1 0 15,-4 0 0-15,1 2 0 0,-7 1 0 0,-1 1 0 16,2 0 0-16,-2 2 0 0,0 2 0 0,-1 0 0 0,0 1 0 16,0 2 0-16,0 2 0 0,0-2 0 0,-2 4 0 15,1-1 0-15,4 6 0 0,-1-3 0 16,-5-3 0-16,7 3 0 0,-1-3 0 0,1 0 0 16,0 0 0-16,4 0 0 0,0-5 0 0,0 1 0 15,0 0 0-15,1-3 0 0,-1-1 0 0,4-2 0 0,-3-2 0 16,0 1 0-16,0 0 0 0,-1-2 0 0,1-2 0 15,2-2 0-15,-3 1 0 0,1 1 0 0,-3-4 0 16,5 0 0-16,-3 3 0 0,0-3 0 0,-2 2 0 16,-3 1 0-16,0 5 0 0,-2-3 0 15,-2 2 0-15,1-1 0 0,-2 3 0 0,-3 1 0 16,3-1 0-16,-3 4 0 0,4-1 0 0,-3 1 0 0,1-1 0 16,-1 2 0-16,2-1 0 0,-2 1 0 0,0-2 0 15,1 1 0-15,1 1 0 0,-1-2 0 16,0 0 0-16,-2 0 0 0,1 0-63 0,3 0-381 15,-9-1-148-15,10-3-590 0,-3 1-1281 0,-1-1 566 16</inkml:trace>
  <inkml:trace contextRef="#ctx0" brushRef="#br0" timeOffset="138368.37">10978 5440 228 0,'3'-1'352'0,"-3"1"1"0,4-7 3 0,-4 7 4 16,1-3 12-16,-1 3-2 0,3-2 3 0,-3 2-4 15,0 0-5-15,0 0-9 0,0 0-12 0,0 0-11 16,1-4-23-16,-1 4-17 0,0 0-20 0,0 0-20 0,0 0-29 16,0 0-2-16,0 0-1 0,4 9-6 0,-3-1-7 15,2-1-12-15,0 4-19 0,-1-1-12 0,3 6-9 16,2 0-19-16,-1 2-10 0,-1 0-13 0,-1-1-8 16,1 1-9-16,5 1-13 0,-6-3-7 15,5 1-47-15,-1-1-29 0,-3-2 0 0,4-3 0 0,-3-1 0 16,-2 0 0-16,5-3 0 0,0-1 0 0,-4-3 0 15,1 1 0-15,1-3 0 0,2-2 0 0,0-3 0 16,-2-2 0-16,4-1 0 0,1-3 0 0,1-3 0 16,1 0 0-16,-5-2 0 0,4-1 0 0,2-8 0 15,1 2 0-15,-5 5 0 0,2-5 0 0,-5 5 0 16,6-6 0-16,-5 6 0 0,-3 7 0 0,2 0 0 16,-2-2 0-16,-1 4 0 0,-1-2 0 0,0 5 0 15,-2 2 0-15,2-3 0 0,0 4 0 0,-2-3 0 16,-2 3 0-16,0 2 0 0,3-3 0 0,-3 3 0 15,0 0 0-15,0 0 0 0,0 0 0 0,7 9 0 16,-9 1-490-16,4 0-245 0,-4 2-426 0,0 3-1258 16,-1 3 556-16</inkml:trace>
  <inkml:trace contextRef="#ctx0" brushRef="#br0" timeOffset="139866.04">16313 1412 253 0,'-2'-26'411'0,"-1"1"-7"0,3-2 4 0,-2 7 3 0,0-5-23 16,1 6 13-16,-1-2 6 0,-1 3 1 0,-1 0-7 15,4 3-4-15,-3 2 11 0,1 2-4 0,-2 1-16 16,0 5-25-16,3-1-32 0,-4 4-30 0,5 2-8 15,-17 9-8-15,7 4-3 0,-8 9-9 0,-3 6-8 16,1 16-2-16,1 7-217 0,4 4-46 0,-1 3 0 16,1 23 0-16,2-23 0 0,0 24 0 15,8-21 0-15,-1 27 0 0,2-30 0 0,2 1 0 0,-1 0 0 16,3 21 0-16,0-21 0 0,3-1 0 0,1 0 0 16,3-2 0-16,-2-1 0 0,-2-4 0 0,-1-1 0 15,0-14 0-15,-2-5 0 0,0-1 0 0,-2-11 0 16,1 1 0-16,-2-2 0 0,-5-9 0 15,0 0 0-15,-2-5-7 0,-8-4-564 0,-3-4-44 16,2-6-41-16,-9-8-401 0,-10-15-1146 0,6-4 507 16</inkml:trace>
  <inkml:trace contextRef="#ctx0" brushRef="#br0" timeOffset="140399.34">15757 2217 509 0,'-10'-29'163'0,"0"3"37"0,3 8 20 0,4 1 19 0,-4 2 29 16,5 4 31-16,2-2 28 0,1 1 8 15,4 2 5-15,0 0-8 0,3-1-11 0,6 0-19 16,5 2-22-16,9-4-23 0,4 0-23 0,4 2-15 15,20-6-27-15,-1 3-18 0,5 1-20 0,-1 3-15 16,5-1-15-16,-3 0-12 0,-1-1-11 0,-9 3-21 16,1-1-11-16,-17 3-17 0,1-2-5 0,-8 2-9 15,-5 3 1-15,-5 1-5 0,-6 0 6 0,-3 0 21 16,-3 0 9-16,-2 1 9 0,-4 2 14 0,0 0 13 16,0 0 19-16,0 0 15 0,-35 7 5 0,19 2 3 15,-5 0 4-15,6 1 0 0,-8 5-4 0,1 2-2 16,7-5-15-16,2 5-12 0,4-1-6 0,3 2-90 15,3-1-23-15,4-1 0 0,3 1 0 0,1-3 0 16,3 2 0-16,3-4 0 0,2-1 0 0,5-2 0 16,-5 1 0-16,5-1 0 0,-3-5 0 0,-1-2 0 15,-1-2 0-15,2-2 0 0,-3 0 0 0,-2 0 0 16,3-6 0-16,-3 0 0 0,2-4 0 0,2-4 0 16,-3-2 0-16,1-6 0 0,0-1 0 0,0 1 0 15,-6 4 0-15,2 0 0 0,-2-5 0 0,1 7 0 16,-2 6 0-16,0 0 0 0,0 2 0 0,0 5 0 15,-1 0 0-15,1 3 0 0,2 0 0 0,-7 2 0 16,16 7 0-16,-6 2 0 0,6 4 0 0,-3 4 0 16,2 4 0-16,-4-4 0 0,3 5 0 15,0 0 0-15,-3 2 0 0,1-2 0 0,0 2 0 0,-7-8 0 16,-1-4 0-16,1-2 0 0,-4 1 0 0,0-2 0 16,2-1 0-16,-3-2 0 0,0 1 0 15,0-7 0-15,1 8 0 0,-1-8 0 0,0 0 0 0,0 0 0 16,0 0 0-16,0 0 0 0,-4-27 0 15,7 12 0-15,-2-3 0 0,3-1 0 0,4-9 0 16,1 2 0-16,1-1 0 0,-1 2 0 0,6-2 0 16,-2 7 0-16,-1 6 0 0,0 0 0 0,0 2 0 0,1 1-1366 15,0 0-1478-15,-4 5 654 0</inkml:trace>
  <inkml:trace contextRef="#ctx0" brushRef="#br0" timeOffset="140749.63">17541 1685 5066 0,'3'-17'472'16,"-3"-1"-67"-16,-3 2 94 0,3 0 44 0,-1 4-33 15,1 1-53-15,0 5-218 0,1 1-239 0,-1-1 0 16,0 6 0-16,0 0 0 0,0 0 0 0,12 16 0 16,-6-2 0-16,7 11 0 0,0 4 0 0,1 3 0 15,1-2 0-15,1 4 0 0,5 10 0 0,-12-11 0 16,3-1 0-16,-1 1 0 0,-2-2 0 0,1-5 0 15,-2 1 0-15,1-9 0 0,-3 0 0 0,-1-7 0 16,-2-4 0-16,2-1 0 0,-1-4 0 0,-4-2 0 16,15 0 0-16,-15 0 0 0,21-12 0 0,-7-1 0 15,3-6 0-15,-1-3 0 0,3-2 0 0,2-5 0 16,6-10 0-16,-1-4 0 0,1 1 0 0,-5-2 0 16,-4 13 0-16,-4 2 0 0,4 3 0 0,-10 2 0 15,-2 6 0-15,0 7 0 0,-2 1 0 0,-1 3 0 16,-1 4 0-16,-2 3 0 0,0 0 0 0,0 0 0 15,-6 17 0-15,-1 0 0 0,1-2 0 0,2 6 0 16,-2 3-140-16,2-1-568 0,-1 1-517 0,0-5-1325 16,0 9 587-16</inkml:trace>
  <inkml:trace contextRef="#ctx0" brushRef="#br0" timeOffset="140965.53">18100 1988 254 0,'1'3'492'0,"-1"-3"23"16,0 0 23-16,0 6 31 0,0-6 33 15,0 0 27-15,-5 11 12 0,4-6-13 0,-6 5-18 16,2-1-23-16,-1 7-39 0,-1-1-39 0,1 3-52 16,-1-1-36-16,0 6-230 0,3-5-191 0,-1 7 0 15,2 4 0-15,1-4 0 0,1-6 0 0,-1-1 0 16,0-2 0-16,4-2 0 0,-4-3 0 0,1 0 0 16,-2 1 0-16,3-5 0 0,0 0 0 0,0-1 0 15,0-6 0-15,-2 6-107 0,2-6-566 0,0 0-563 16,0 0-1338-16,0 0 593 0</inkml:trace>
  <inkml:trace contextRef="#ctx0" brushRef="#br0" timeOffset="141915.44">19462 1494 230 0,'4'-16'468'0,"0"0"16"0,-3-2 20 16,3 7 8-16,1 0-5 0,-4 1-5 0,3 0-2 15,-3 3-12-15,3 1-22 0,-4 1-24 0,3 1-33 16,-2 2-39-16,-1 2-10 0,0 0-6 0,5 9-13 15,3 9-18-15,-2 7-24 0,2 2-28 0,0 5-22 16,1 3-137-16,-1-1-112 0,0 13 0 0,0 2 0 16,1-4 0-16,-2-12 0 0,0 1 0 0,-1 1 0 15,3-2 0-15,-4-5 0 0,0-5 0 0,1-3 0 16,-3-2 0-16,3-9 0 0,-4 1 0 0,2-1 0 16,1-7 0-16,-1-1 0 0,2-2 0 0,3-3 0 15,1-7 0-15,1-2 0 0,0-4 0 0,4-6 0 16,2-5 0-16,-3-3 0 0,4-14 0 0,0 2 0 15,-4 9 0-15,5-10 0 0,-6 10 0 0,0 3 0 16,-2 3 0-16,1 6 0 0,-6 5 0 0,-3 6 0 16,-1 2 0-16,2 1 0 0,-1 7 0 0,-3 1 0 15,0 0 0-15,4 13 0 0,-4-2 0 0,0 6-440 16,-2 9-320-16,0-5-406 0,2 8-1262 0,0-1 559 16</inkml:trace>
  <inkml:trace contextRef="#ctx0" brushRef="#br0" timeOffset="142300.19">20271 1948 4092 0,'7'-13'292'0,"-4"-3"-90"0,-1 4 69 0,-2-4 78 16,-2-3 8-16,-4 3-30 0,4-3-27 0,-4 1-17 16,0 1-18-16,-1 1-1 0,0 0-8 0,2 5-8 0,-2 1-9 15,2 1-14-15,-1 3-20 0,1 2-189 0,-3 0-16 16,0 1 0-16,1 2 0 0,7 1 0 15,-22 4 0-15,13 0 0 0,0 4 0 0,3 2 0 0,-1-1 0 16,2 3 0-16,5 0 0 0,-1 1 0 16,2 3 0-16,2 1 0 0,3-2 0 0,2 1 0 15,2-2 0-15,-1 3 0 0,5 0 0 0,1 4 0 16,3 3 0-16,-5-4 0 0,-3-1 0 0,8 1 0 16,-6 4 0-16,-1-1 0 0,-4-7 0 0,-2 2 0 15,-3-6 0-15,0 1 0 0,-4-2 0 0,-2 0 0 16,-2-1 0-16,0-1 0 0,-7 3 0 0,0-6 0 15,-1-4 0-15,1-1 0 0,-1 3 0 0,14-4 0 16,-20-9 0-16,10 0 0 0,3-2 0 0,2-7 0 16,1 0 0-16,8-11 0 0,4 1 0 0,6-5 0 15,6-9 0-15,-2 10 0 0,4 4 0 0,0 2 0 16,1 1 0-16,-4 3 0 0,-4 3 0 0,-5 6 0 16,-6 2-1366-16,1 4-1478 0,-6 0 654 0</inkml:trace>
  <inkml:trace contextRef="#ctx0" brushRef="#br0" timeOffset="142565.97">18927 2277 5192 0,'-4'-6'587'0,"3"1"-211"0,-2 0-44 16,3 1 26-16,0 0-12 0,0 4-13 15,-2-4-35-15,2 4-48 0,0 0-131 0,0 0-119 16,-11 8 0-16,6 2 0 0,-1 5 0 0,-2 0 0 16,-3 7 0-16,-3 3 0 0,-2 1 0 0,1 1 0 15,0 0 0-15,-2 4 0 0,0-5 0 0,0-1 0 16,5-1 0-16,0 1 0 0,2-7 0 0,5-3 0 16,-1 2-175-16,6-8-546 0,1-2-496 0,3-3-1316 15,2-4 583-15</inkml:trace>
  <inkml:trace contextRef="#ctx0" brushRef="#br0" timeOffset="143066.03">21368 1602 135 0,'0'0'515'0,"5"-3"14"15,-3 0 13-15,-2 3 0 0,4-2-5 0,-4 2-16 16,4-3-3-16,-4 3-21 0,0 0 1 0,10 5-11 16,-10 0-14-16,3 4-27 0,-2 1-29 15,-1 3-27-15,-1 4-32 0,-1 3-34 0,1 5-34 16,-4-5-118-16,1 4-172 0,1 3 0 0,-1-2 0 15,2-7 0-15,1 2 0 0,1-2 0 0,3-1 0 0,1-1 0 16,-1-5 0-16,4-2 0 0,2-2 0 0,2-2 0 16,1-4 0-16,7-1 0 0,1-4 0 0,6-4 0 15,-3-3 0-15,1-2 0 0,2-6 0 16,-1-5 0-16,1-2 0 0,-1-1 0 0,-3-1 0 16,1 1 0-16,-4 3 0 0,-1 5 0 0,-5 3 0 15,-3 2 0-15,-2 6 0 0,1 1 0 0,-4 3 0 0,1 1 0 16,1 3 0-16,-7 0 0 0,14 10 0 0,-7-1 0 15,2 4 0-15,-1 4 0 0,2 2 0 0,-1 4 0 16,0 1 0-16,1 1 0 0,-2 0 0 0,-3-8 0 16,-1 3 0-16,-3-2 0 0,2-2 0 15,-6-2 0-15,3-4 0 0,-5 1 0 0,1 0 0 0,-1-3 0 16,-5 2 0-16,-3-6 0 0,-3-1 0 0,-1-2 0 16,-2 1-414-16,-2-5-242 0,-8-1-532 0,7-3-1285 15,-6-4 570-15</inkml:trace>
  <inkml:trace contextRef="#ctx0" brushRef="#br0" timeOffset="143232.31">21415 1384 374 0,'-4'-13'594'0,"0"3"8"0,-1-1-1 0,3 2-36 16,-1-1-50-16,0 3-44 0,3-2-54 15,0 3-49-15,2 0-79 0,0 3-88 0,2 0-126 16,5 0-133-16,3 3-148 0,7 0-178 0,1 3-354 15,2-1-799-15,7 1 354 0</inkml:trace>
  <inkml:trace contextRef="#ctx0" brushRef="#br0" timeOffset="143782.75">23126 1870 39 0,'4'-8'497'0,"1"-2"-1"0,-1-1 0 15,2-1-1-15,-4 0-7 0,0-4-18 0,2-2-9 16,-3-2-13-16,-1 1-28 0,0-6-20 0,-1 7-9 16,-3-2-11-16,0 1-2 0,-2 1-17 15,-2 1-15-15,3 6-28 0,-3 1-25 0,-2 3-28 0,0-3-30 16,0 8-17-16,-4 2-24 0,-4 3-92 0,-1 5-102 16,-7 4 0-16,6 4 0 0,-5 4 0 0,6 1 0 15,5 2 0-15,-2 0 0 0,9 1 0 16,-2-1 0-16,3-5 0 0,6-1 0 0,0 0 0 15,1-5 0-15,4 2 0 0,-3-6 0 0,5 2 0 16,-2-3 0-16,1-4 0 0,2 0 0 0,3-3 0 0,0 0 0 16,3-3 0-16,-2-1 0 0,-3-4 0 0,6-2 0 15,-1-3 0-15,-1-1 0 0,-2-2 0 0,0-1 0 16,0 0 0-16,3-5 0 0,-4 10 0 0,-2 2 0 16,-3 3 0-16,0 1 0 0,-2 1 0 15,-1 2 0-15,2 0 0 0,-4 3 0 0,6 6 0 0,-3 2 0 16,-2 2 0-16,3 5 0 0,-4 0 0 0,4 1 0 15,-1 1 0-15,1 2 0 0,4-3 0 0,-4-2 0 16,3 0 0-16,3 2 0 0,1-5 0 16,2-3 0-16,6-2 0 0,-1-2 0 0,0-3 0 15,10-3 0-15,3-3-688 0,-2-7-563 0,-1 0-1354 16,3-5 598-16</inkml:trace>
  <inkml:trace contextRef="#ctx0" brushRef="#br0" timeOffset="144649.44">24450 1893 189 0,'13'-5'452'0,"2"-2"5"0,1 0 3 0,0-3-3 0,-3 0 0 16,-1 2-5-16,0-3-23 0,0-1-18 0,-1-1-15 16,-4-3-12-16,1 3-4 0,-3-4-9 15,0 2-10-15,-5-2-17 0,-3 4-11 0,-6-1-19 16,2 5-19-16,-6-2-22 0,-4 3-21 0,-2 4-18 15,-3 3-16-15,-5 5-14 0,-1 0-136 0,-2 8-68 0,3 4 0 16,-3 2 0-16,4 4 0 0,0 1 0 0,4 2 0 16,3 0 0-16,1-1 0 0,9 1 0 15,2-8 0-15,5 1 0 0,2-2 0 0,4 0 0 16,3-4 0-16,4-5 0 0,3 4 0 0,1-7 0 16,6-3 0-16,-1-3 0 0,2-4 0 0,5-4 0 15,-1-3 0-15,0-4 0 0,-1-2 0 0,1-3 0 0,-3-5 0 16,-1-2 0-16,-3-3 0 0,5-11 0 15,-2-1 0-15,-9 10 0 0,2-16 0 0,5-3 0 16,-4 4 0-16,-6-2 0 0,3 6 0 0,-9 11 0 16,2 3 0-16,-2 12 0 0,-4 3 0 0,0 3 0 15,0 2 0-15,0 6 0 0,-4 5 0 0,4 0 0 16,-10 15 0-16,-1 7 0 0,2 8 0 0,-3 3 0 16,-2 14 0-16,4 3 0 0,6-2 0 0,3 1 0 15,2 2 0-15,4-4 0 0,4-13 0 0,0 0 0 16,1 2 0-16,6-6 0 0,-5-5 0 0,3-1 0 15,3-3 0-15,-3-7 0 0,-1-2 0 0,-3-6 0 16,8 0 0-16,-7-6 0 0,3 3 0 0,-2-6 0 16,2-4 0-16,0-1 0 0,1-3 0 0,-2-5 0 15,6-6 0-15,-5-1 0 0,4 0 0 0,-9 1 0 16,3 6 0-16,-5 0 0 0,1 7 0 0,-4 0 0 16,0 4 0-16,1-4 0 0,-4 6 0 0,2 2 0 15,-3 1 0-15,0 0 0 0,0 0 0 0,0 22 0 16,0-12 0-16,1 2 0 0,3 2 0 0,-3 2 0 15,0-2 0-15,4-3 0 0,1 1 0 0,-1-2 0 16,2 1 0-16,5-3 0 0,-3-1 0 0,1-2 0 16,3-4 0-16,1-2 0 0,2-4-470 0,-5-1-818 15,5-6-1393-15,-6-3 617 0</inkml:trace>
  <inkml:trace contextRef="#ctx0" brushRef="#br0" timeOffset="144801.44">25102 1331 4719 0,'-13'-11'349'0,"-1"4"-205"0,3 2-9 16,-1 0 30-16,1 3 16 0,4 2-20 0,0 0-29 16,0 2-28-16,2 4-17 0,4-1-8 0,1 7-56 15,6 3-85-15,4-3-123 0,-1 4-147 0,8 7-178 16,-3-9-355-16,5 0-938 0,-5-2 415 0</inkml:trace>
  <inkml:trace contextRef="#ctx0" brushRef="#br0" timeOffset="145165.73">25469 1616 298 0,'1'-8'619'0,"2"1"2"0,-5 0-11 16,2-2-24-16,2 0-22 0,-2 4-25 15,-2-1-27-15,2 3-41 0,-1-1-40 0,1 4-42 16,-1-4-40-16,1 4-34 0,-8 0-27 0,8 0-20 15,-15 6-22-15,7 0-23 0,-3-1-17 0,-3 5-21 16,5-3-19-16,-2 1-17 0,1 1-15 0,5 0-112 0,1 3-22 16,0-2 0-16,4 2 0 0,4-1 0 15,3 4 0-15,2 2 0 0,3-1 0 0,1 0 0 16,6 3 0-16,4 2 0 0,-1 0 0 0,-1-2 0 16,0-2 0-16,-2 3 0 0,-2-6 0 0,-4 2 0 15,-2-3 0-15,-3-1 0 0,0 1 0 0,-3-2 0 16,-4 0 0-16,-1-5 0 0,-4 3 0 0,-5-2 0 15,3-2 0-15,-7 1 0 0,-5-3 0 0,-1 0 0 16,-12-3 0-16,10-2 0 0,-10-3 0 0,5-1 0 16,-2-1 0-16,8 2 0 0,1-4 0 0,2-1 0 15,1 1 0-15,5-2 0 0,3 0 0 0,7-7-96 16,2-1-431-16,7-8-110 0,1 0-519 0,14-5-1251 16,8-5 554-16</inkml:trace>
  <inkml:trace contextRef="#ctx0" brushRef="#br0" timeOffset="145365.67">25760 1451 19 0,'9'-10'508'0,"-4"-1"12"16,-1 0 17-16,0 5 33 0,-3-1 9 0,-1 0 24 16,0 3-9-16,0 0-19 0,0 0-38 0,0 4-30 15,0 0-4-15,0 0-18 0,0 0-28 0,-13 28-35 16,8-10-34-16,0 6-33 0,0 5-323 0,1 2-32 16,3 3 0-16,1-3 0 0,1 1 0 0,3 4 0 15,0-2 0-15,1-3 0 0,-2 2 0 0,0-3 0 16,3-4 0-16,-4 3 0 0,3-10 0 0,-2-2-93 15,-2-2-516-15,3-4-113 0,-3-4-407 0,-2-1-1221 16,2-2 541-16</inkml:trace>
  <inkml:trace contextRef="#ctx0" brushRef="#br0" timeOffset="146316.06">25773 1831 8 0,'-4'-10'397'0,"-1"-6"11"0,0 5 37 16,1 0 42-16,0-2 31 0,0 2 12 15,3 0-8-15,1-2-25 0,0 2-33 0,1 1-44 0,5-1-36 16,6 5-48-16,2-4-38 0,8 3-26 0,9-3-44 15,2 1-68-15,0 2-73 0,4 5-68 0,-1 0-65 16,0 2-60-16,-2-2-56 0,2 0-32 0,-4-2-31 16,1 4-12-16,-5 1 12 0,-7 0 13 15,-4-1 24-15,0 1 19 0,-5-1 40 0,-6 1 50 16,-6-1 64-16,11 2 62 0,-8-2 65 0,-3 0 57 16,0 0 39-16,11-4 27 0,-11 4 24 0,0 0 19 0,5-6 13 15,-5 6-3-15,0 0 1 0,0 0 5 0,0 0-3 16,0 0-7-16,-27 6-16 0,15-2-16 15,-2 1-119-15,0 6-133 0,-1 1 0 0,-2 1 0 16,-2 3 0-16,6 0 0 0,-1 0 0 0,3-1 0 16,2 1 0-16,0 2 0 0,3 0 0 0,2-1 0 15,1 1 0-15,1-8 0 0,4 0 0 0,-1 0 0 16,3-1 0-16,0 0 0 0,4-5 0 0,-1 1 0 16,4-2 0-16,0-2 0 0,1-2 0 0,-1-2 0 15,3 0 0-15,4-6 0 0,0 0 0 0,-4-4 0 16,1 0 0-16,-2 1 0 0,1-5 0 0,4-4 0 15,-4 5 0-15,-1 1 0 0,0 0 0 0,-6 7 0 16,1 0 0-16,-4 2 0 0,-3 1 0 0,2 2 0 16,-3 3 0-16,0 0 0 0,0 0 0 0,0 0 0 15,6 15 0-15,-5-8 0 0,1 5 0 0,-4 5 0 16,2-5 0-16,-1 1 0 0,1-1 0 0,1 1 0 16,-2 4 0-16,1-6 0 0,3-4 0 0,-1-1 0 15,-1 0 0-15,5-2 0 0,-1 1 0 0,1-3 0 16,-6-2 0-16,19-2 0 0,-6-2 0 0,1-1 0 15,-4 3 0-15,7-8 0 0,-2 0 0 0,6-6 0 16,-6 3 0-16,7-6 0 0,-4 7 0 0,-4 4 0 16,-1-3 0-16,-3 1 0 0,-3 5 0 0,0 1 0 15,-3 2 0-15,3 1 0 0,-7 1 0 0,0 0 0 16,9 5 0-16,-5 1 0 0,-3 4 0 0,3 1 0 16,-4-2 0-16,0 7 0 0,0-2 0 0,0-2 0 15,0 2 0-15,0-2 0 0,0 0 0 0,2-1 0 16,0-2 0-16,-2-4 0 0,0-3 0 0,6 2 0 15,-2-3 0-15,5-1 0 0,0-3 0 0,5-2 0 16,0-1 0-16,4-4 0 0,0 0 0 0,6-3 0 16,1-1 0-16,-1 1 0 0,-9 2 0 0,2-1 0 15,-2 6 0-15,-1-1 0 0,-5 2 0 0,2 0 0 16,1 4 0-16,-3 1 0 0,-1 1 0 0,2-1 0 16,-5 3 0-16,4 1 0 0,-1 7 0 0,2-6 0 15,-2 4 0-15,1 1 0 0,-2-5 0 16,5 2 0-16,-3 2 0 0,7-1 0 0,0-6 0 0,3 0 0 15,0-2 0-15,9-4 0 0,-1-3 0 0,0-3 0 16,-2-2 0-16,0-3 0 0,-1-4 0 0,-2 1 0 16,-1-4 0-16,-1-4 0 0,1-1 0 0,-2-5 0 15,8-13 0-15,-7-5 0 0,-1 7 0 0,0-6 0 16,-4-4 0-16,-6 2 0 0,2 1 0 0,-5 3 0 16,-6 15 0-16,0 2 0 0,0 5 0 0,-4 10 0 15,-1 4 0-15,-3 6 0 0,2 4 0 0,-6 4 0 16,-1 8 0-16,-5 10 0 0,1 1 0 0,0 8 0 15,2 16 0-15,-1 8 0 0,6 1 0 0,9-2 0 16,-2 4 0-16,7-2 0 0,1-1 0 0,8-2 0 16,-3-6 0-16,4-12 0 0,0-3 0 0,2-2 0 15,0-5 0-15,2-4 0 0,-5-9-62 16,5-2-344-16,-5-7-18 0,-1-2-5 0,1-5-27 16,0 0-39-16,2-7-46 0,-6-2-356 0,0-3-971 15,-1-10 430-15</inkml:trace>
  <inkml:trace contextRef="#ctx0" brushRef="#br0" timeOffset="146466.29">27241 1403 421 0,'-34'-14'452'16,"10"3"13"-16,-1 1 22 0,8 5 25 0,6 1 3 15,2 0 5-15,3 2-16 0,6 2-5 0,0 0-15 16,0 0-35-16,0 0-47 0,56 3-37 0,-21 2-40 16,0 3-51-16,1 0-58 0,4-2-87 0,-2 0-88 15,-3 3-96-15,-6 2-116 0,-1 1-134 0,-9-1-140 16,-8 3-569-16,1-1-1099 0,-8-1 486 0</inkml:trace>
  <inkml:trace contextRef="#ctx0" brushRef="#br0" timeOffset="147048.64">23511 2536 145 0,'-6'-10'508'15,"2"-6"-12"-15,2 4-9 0,1-2 0 0,2 3-17 16,5 0-16-16,0-1-18 0,4-1-15 0,2 0-37 16,0 8-20-16,2-4-13 0,4 3-18 0,0 5-2 15,0 2-15-15,-1 4-26 0,-2 3-11 0,3 1-21 16,5 5-18-16,-1 6-17 0,-6 2-21 0,2 1-18 16,-5 1-22-16,2 2-18 0,-4 2-9 0,-2-2-44 15,-1 1-91-15,-2-3 0 0,-6-4 0 0,0-2 0 16,2 0 0-16,-6 0 0 0,4-7 0 0,-1 1 0 15,-2-2 0-15,6-1 0 0,-3-4 0 0,0 0 0 16,0-2 0-16,0-3 0 0,0 0 0 0,0 0 0 16,10-8 0-16,-6-3 0 0,1-1 0 0,5-6 0 15,3-8 0-15,0 0 0 0,0 1 0 0,0-1 0 16,2 5 0-16,-2-4 0 0,-3 10 0 0,-1 2 0 16,-1 2 0-16,-1 3 0 0,1 1 0 0,-3 2 0 15,1 3 0-15,1 3 0 0,2 4 0 0,-2 4 0 16,2 0 0-16,0 7 0 0,0 1 0 0,0 4 0 15,0 6 0-15,1-2 0 0,-1 2 0 0,-5-1 0 16,1-1 0-16,2-6 0 0,-4-1 0 0,1-1 0 16,0-2 0-16,-3-2 0 0,1-4 0 0,0 1 0 15,-2-3 0-15,3-4 0 0,-6 2 0 0,3-5 0 16,0 0-389-16,0 0-259 0,0 0-545 0,0 0-1291 16,5-22 571-16</inkml:trace>
  <inkml:trace contextRef="#ctx0" brushRef="#br0" timeOffset="147352.57">24243 2757 399 0,'0'0'481'0,"0"0"4"16,5 0 13-16,-5 0 4 0,0 0 0 0,4 2-12 15,-4-2-23-15,0 0-23 0,13 1-17 0,-9-1-27 16,2 2-30-16,8-2-31 0,-1-3-34 0,1 1-33 16,3 0-17-16,2-2-25 0,0-1-23 0,0-2-19 15,0 2-20-15,-1-4-20 0,-4 0-14 0,-3 0-10 16,4-1-16-16,-5-3-4 0,-1-2-8 0,-4 1-48 15,4 0-48-15,-8 3 0 0,-1-1 0 0,0 1 0 16,-6 3 0-16,1-1 0 0,-3 6 0 0,-2 0 0 16,-3 3 0-16,2 4 0 0,-1 2 0 0,-4 7 0 15,0 0 0-15,-2 6 0 0,4-3 0 0,4 1 0 16,1 1 0-16,4 1 0 0,0-1 0 0,5 1 0 16,5 1 0-16,1-4 0 0,5-2 0 0,3 2 0 15,2-4 0-15,1-2 0 0,7 1 0 0,-2-7 0 16,-2 1 0-16,3-5 0 0,-2 0 0 0,-1-2 0 15,-2-2 0-15,4 0-632 0,-4-4-629 0,-7 2-1364 16,3-4 604-16</inkml:trace>
  <inkml:trace contextRef="#ctx0" brushRef="#br0" timeOffset="147699.68">24905 2691 526 0,'0'-10'639'0,"0"1"22"0,0-1 26 0,-2 1 5 16,0 1-11-16,2 2-23 0,-1 0-43 0,-4 3-45 15,5-2-53-15,-2 3-37 0,2 2-9 0,-9 5-24 16,3 3-23-16,-4 1-301 0,1 7-123 0,0 2 0 16,-1 6 0-16,1-5 0 0,4-1 0 0,1 9 0 15,2-2 0-15,4-6 0 0,1-2 0 0,3 1 0 16,3-2 0-16,1-2 0 0,3-2 0 0,4-4 0 16,3-1 0-16,-1-4 0 0,-1-3 0 0,4-8 0 15,-3 0-51-15,8-5-664 0,-14 1-523 0,8-7-1341 16,-2-5 594-16</inkml:trace>
  <inkml:trace contextRef="#ctx0" brushRef="#br0" timeOffset="147851.31">25135 2439 394 0,'-4'-13'481'15,"3"3"4"-15,-3 3 24 0,0 0 23 0,3 1 6 16,-3 1-3-16,3 0-36 0,-3 1-46 0,3 0-50 16,1 4-37-16,0 0-38 0,0 0-34 0,0 0-59 15,8 13-90-15,-1-3-103 0,-3-2-124 0,5 3-143 16,1 3-152-16,-2 1-168 0,2 1-290 0,4 0-906 15,-2-1 401-15</inkml:trace>
  <inkml:trace contextRef="#ctx0" brushRef="#br0" timeOffset="149516.18">25400 2759 236 0,'4'-4'493'0,"-1"-7"25"0,1 2 14 16,0-3-5-16,0 3-15 0,2-2-14 0,-1-5-15 15,-1 4-29-15,1 1-17 0,1 0-23 0,-1-1-11 16,-4-5-15-16,3 0-18 0,-4 9-25 0,-3-3-30 16,-1 0-32-16,1 4-29 0,-8-1-21 0,1 2-24 15,-3 4-19-15,-5 3-93 0,-2 4-97 0,1 4 0 16,-8 2 0-16,1 3 0 0,5 1 0 0,4 0 0 16,3-1 0-16,1 2 0 0,4-1 0 0,4 2 0 15,0 0 0-15,5-5 0 0,5 3 0 0,0-5 0 16,3 1 0-16,6-2 0 0,-2 0 0 0,1-5 0 15,4-1 0-15,0-2 0 0,2-2 0 0,0-1 0 16,-7-2 0-16,4-2 0 0,-3-1 0 0,4 1 0 16,-7-3 0-16,3 5 0 0,-3-2 0 0,-2-1 0 15,-5 4 0-15,1 1 0 0,3-2 0 0,-7 4 0 16,6-2 0-16,-6 2 0 0,0 0 0 0,0 11 0 16,-3 2 0-16,0 2 0 0,-4 3 0 0,1 10 0 15,-1 3 0-15,2 4 0 0,-2 18 0 0,-3 0 0 16,0 0 0-16,0 0 0 0,3 2 0 0,-1 2 0 15,0-2 0-15,-1-1 0 0,-1-3 0 0,1-3 0 16,0-2 0-16,0-12 0 0,0-1 0 0,0-1 0 16,0-4 0-16,-1-2 0 0,-3-3 0 0,6-8 0 15,-3-1 0-15,1-7 0 0,-2-3 0 0,-1-2 0 16,-3-3 0-16,-2-4 0 0,-1-4 0 0,0-1 0 16,-4-7 0-16,2-3 0 0,3-5 0 0,0-4 0 15,5-4 0-15,5-3 0 0,7-13 0 0,5-4 0 16,9-1 0-16,8 1 0 0,19-27 0 0,5 6 0 15,6 6 0-15,3 2 0 0,-11 22 0 0,21-14 0 16,-16 21 0-16,-1 1 0 0,3 1 0 0,-2 3 0 16,-4-1 0-16,-2-1 0 0,0 3 0 0,-14 8 0 15,-4-5 0-15,-2 3 0 0,0-1 0 0,-6 0 0 16,-6-1 0-16,0 0 0 0,-5 1 0 0,-5-1 0 16,-2 9 0-16,-2-1 0 0,-2 2 0 0,-1 6 0 15,1 2 0-15,-2 0 0 0,0 5 0 0,-5 3 0 16,3 6 0-16,-1 1 0 0,0 9 0 0,-2 9 0 15,-2 4 0-15,7 4 0 0,0 4 0 0,-2 9 0 16,5 1 0-16,1 3 0 0,1-15 0 0,2 0 0 16,0 1 0-16,4 1 0 0,0-3 0 0,2-3 0 15,-2-4 0-15,1-7 0 0,0 5 0 0,-1-8 0 16,0-4 0-16,0-5 0 0,-3-2 0 0,3 1 0 16,0-2 0-16,-2-4 0 0,-2 0 0 0,8-6 0 15,0-3 0-15,1 2 0 0,-4-4 0 0,4-5 0 16,-2 2 0-16,5-2 0 0,-4 0 0 0,-1 1 0 15,1-2 0-15,-1 7 0 0,0-1 0 0,-1 3 0 16,0-2 0-16,-3 5 0 0,4-1 0 0,-5 0 0 16,3 5 0-16,-2 0 0 0,-3 1 0 0,0 0 0 15,14 7 0-15,-8 0 0 0,-2-1 0 0,5 5 0 16,-2-3 0-16,0 3 0 0,6 4 0 0,-7-6 0 16,8 1 0-16,2 2 0 0,0-2 0 0,1-4 0 15,2 1 0-15,-2-4 0 0,3 0 0 0,-1-4 0 16,-1-2 0-16,9-4 0 0,-8-1 0 0,-1-1 0 15,5-8 0-15,-1-6 0 0,-3-2 0 0,-1-5 0 16,-3-4 0-16,4-11 0 0,2-3-14 0,-6-5 28 16,-1 6-14-16,-5 2 0 0,-2 12 0 0,-1 3 0 15,-5 3 0-15,-1 6 0 0,0 7 0 0,0 1 0 16,3 6 0-16,-2 1 0 0,-1 2 0 0,0 4 0 16,0 0 0-16,0 0 0 0,-9 20 0 0,5 4 0 15,-1 4 0-15,-2 7 0 0,-2 10 0 0,2 3 0 16,1 1 0-16,1-2 0 0,0 0 0 0,2-13 0 15,-2 14 0-15,3-13 0 0,-1-4 0 0,-1 0 0 16,3-2 0-16,-1-4 0 0,1-7 0 0,0-2 0 16,1-4 0-16,0-5 0 0,0-3 0 0,-1 2 0 15,1-6 0-15,0 0 0 0,0 0 0 0,13-15 0 16,-8 3 0-16,5-6 0 0,1 1 0 0,3-7 0 16,0 3 0-16,2-1 0 0,-5 6 0 0,2 1 0 15,2 3 0-15,-2-1 0 0,1 3 0 0,2 3 0 16,3-2 0-16,-6 8 0 0,6 1 0 0,-1 4 0 15,-1 2 0-15,1 1 0 0,-4 3 0 0,2-1 0 16,-4 4 0-16,0 4 0 0,-1-2 0 0,-3-1 0 16,-4 1 0-16,-3-2 0 0,-1-2 0 0,-5 2 0 15,-4-4 0-15,-5 2 0 0,-4-4 0 0,-1 0 0 16,-10-1 0-16,2 1 0 0,-1-7 0 0,0-4 0 16,7 2 0-16,2 0 0 0,2-3 0 0,3 2 0 15,4-2 0-15,1-1 0 0,5 2 0 0,4-4 0 16,9 1 0-16,8-8 0 0,12-3 0 0,3 3 0 15,21-5 0-15,-2-4 0 0,3 5 0 0,-1 0 0 16,3 2 0-16,-3 4 0 0,-15 0 0 0,-2 2 0 16,-4 3 0-16,-2-3 0 0,-8 5 0 0,-6-3 0 15,-4 5 0-15,-1-1 0 0,-4 3 0 0,-3-1 0 16,1 0 0-16,0 0 0 0,-5 3 0 0,0 0 0 16,0 0 0-16,-19 12 0 0,4-2 0 0,1 0 0 0,-2 2 0 15,0 0 0-15,2 4 0 0,-5 2 0 16,2 1 0-16,4-2 0 0,5 0 0 0,3-5 0 15,-1 0 0-15,4 5 0 0,0-5 0 0,4-1 0 16,1-1 0-16,1 1 0 0,1-1 0 0,-1-4 0 16,1-2 0-16,4-1 0 0,1-3 0 0,2-3 0 0,-2-3 0 15,4 1 0-15,0-8 0 0,1-1 0 16,2-5 0-16,0-1 0 0,-2-2 0 0,2-1 0 16,-2 0 0-16,-4-2 0 0,-3 9 0 0,1 0 0 15,1 1 0-15,-6 4 0 0,1 2 0 0,-1 1 0 16,1 3 0-16,-1 0 0 0,-1 1 0 0,3 3 0 15,-6 1 0-15,17 8 0 0,-8 1 0 0,3 4 0 16,4 9 0-16,-1 1 0 0,-2 2 0 0,1 4 0 16,-1-5 0-16,-1 7 0 0,-3-4 0 0,-2 2 0 15,-1 0 0-15,-1-1 0 0,0-10 0 0,-5 0 0 16,2-7 0-16,-4 1 0 0,2-3 0 0,0-2 0 16,-3-2 0-16,3 0 0 0,0-5 0 0,0 0 0 15,0 0 0-15,0 0 0 0,11-14 0 0,-5 0 0 16,3 0 0-16,4-3 0 0,5-7 0 0,5-5 0 15,0 2 0-15,10-12 0 0,2 1 0 0,3 2 0 16,-1-2 0-16,3 5 0 0,-12 9 0 0,10-6 0 16,-10 12 0-16,4 2 0 0,0 5 0 0,-4 3-1366 15,6 6-1478-15,-4 3 654 0</inkml:trace>
  <inkml:trace contextRef="#ctx0" brushRef="#br0" timeOffset="149632.71">28003 2832 180 0,'0'13'411'0,"0"-6"15"0,0-1-10 0,0 0-9 15,0-1-5-15,0-5-21 0,0 7-37 0,0-7-31 16,-4 8-31-16,3-3-67 0,-3 1-121 0,2 4-146 16,-6-5-191-16,-1 4-353 0,-4-1-646 0,-2 6 285 15</inkml:trace>
  <inkml:trace contextRef="#ctx0" brushRef="#br0" timeOffset="150799.94">16455 3051 309 0,'10'-13'552'0,"-5"2"20"15,6 3 8-15,-2 1 5 0,-3 2-16 0,-2-3-34 16,0 3-29-16,1 2-46 0,-5 3 0 16,9 5-2-16,-5 2-26 0,1 5-30 0,-2 4-30 15,0 4-38-15,0 6-27 0,-2 6-30 0,0-2-25 0,0-2-26 16,-1 1-223-16,-1 3-3 0,2-4 0 0,1-2 0 15,2-1 0-15,-2-7 0 0,2-6 0 0,0 0 0 16,-1-2 0-16,4-1 0 0,-2-3 0 0,2-3 0 16,4-3 0-16,-1-3 0 0,4-4 0 15,2-1 0-15,-1-3 0 0,8-5 0 0,-4-1 0 0,4-4 0 16,-5-1 0-16,2 2 0 0,-2-2 0 0,2 2 0 16,-8 5 0-16,2 3 0 0,-5 5 0 15,-1-2 0-15,2 4 0 0,-5 2 0 0,0 3 0 16,-5 0 0-16,9 7 0 0,0 1 0 0,-4 1 0 0,1 3 0 15,-4 1 0-15,-1 4 0 0,6-1 0 0,-6-4 0 16,3 4 0-16,1-5 0 0,-4 1 0 0,4-2 0 16,-1 0 0-16,0-2 0 0,0-2 0 0,1-1 0 15,1-2 0-15,-2-2 0 0,8-1 0 0,-5-1 0 16,5-5 0-16,-1 2 0 0,6-5 0 0,1-3 0 16,5-2 0-16,-1-2 0 0,-6 3 0 0,2 0 0 15,-1 2 0-15,-2 1 0 0,-1 1 0 0,-4 2 0 16,2 3 0-16,-4 1 0 0,-2 3 0 0,3 4 0 15,-1 0 0-15,-2 3 0 0,-1 4 0 0,1 2 0 16,-2-1 0-16,1 5 0 0,-1 1 0 0,1 0 0 16,1-2 0-16,2-1 0 0,-3-3 0 0,2-1 0 15,-1-2 0-15,-2-2 0 0,-1-2 0 0,4-2 0 16,-5-1-388-16,-2-2-247 0,0 0-560 0,2-18-1294 16,-4 6 572-16</inkml:trace>
  <inkml:trace contextRef="#ctx0" brushRef="#br0" timeOffset="150948.53">16817 2845 470 0,'-16'-10'521'0,"5"4"-29"15,2 0-26-15,1 3-42 0,1 0-46 16,3 0-38-16,4 3-34 0,-4 0-26 0,4 0-55 0,0 0-88 16,14 14-97-16,0-5-134 0,1 3-152 0,1 2-378 15,13-1-675-15,-1-1 300 0</inkml:trace>
  <inkml:trace contextRef="#ctx0" brushRef="#br0" timeOffset="153682">16601 3034 92 0,'-3'-9'465'0,"2"1"11"0,0-1-1 0,-2 1-4 15,3 0 4-15,-1 3-5 0,-1-1-13 0,1 2-12 16,1 1-15-16,-1-1-21 0,1 4-26 0,-3-4-26 16,3 4-32-16,0 0-16 0,0 0-16 0,-11 9 0 15,7 3-11-15,-1 1-10 0,-2 7-21 0,-4 4-16 16,2 6-25-16,1 0-8 0,0 4-88 0,3 1-114 16,-2-1 0-16,6 3 0 0,1-2 0 0,-2 0 0 15,5-4 0-15,2 1 0 0,2-5 0 0,3-4 0 16,-3-7 0-16,4 0 0 0,3-2 0 0,-1-6 0 15,0-2 0-15,0-4 0 0,1 0 0 0,3-5 0 16,2-3 0-16,-1-2 0 0,1-3 0 0,4-5 0 16,-4-2 0-16,-3-4 0 0,-1-3 0 0,4 0 0 15,-3-4 0-15,0 3 0 0,-2-1 0 0,0 6 0 16,-1 6 0-16,-3 1 0 0,-5 3 0 0,3 3 0 16,-3 0 0-16,0 4 0 0,3 3 0 0,-3 2 0 15,4 1 0-15,-4 5 0 0,5 4 0 0,-1 3 0 16,-1 3 0-16,0 1 0 0,2 7 0 0,-2-6 0 15,2 4 0-15,1-7 0 0,2 7 0 0,-3-7 0 16,0-2 0-16,1 1 0 0,-4-6 0 0,4 0 0 16,-4-4 0-16,2-2 0 0,3-1 0 0,-5-1 0 15,1-3 0-15,1-1 0 0,1-3 0 0,-6 1 0 16,5-3 0-16,-4-4 0 0,-1 0 0 0,1-5 0 16,-4 1 0-16,3-2 0 0,-1-2 0 0,-1 2 0 15,0 0 0-15,-1 1 0 0,-1 5 0 0,1 1 0 16,-1 5 0-16,3-2 0 0,-3 3 0 0,1 2 0 15,4 2 0-15,-1 0 0 0,7 3 0 0,1 2 0 16,4 2 0-16,3 1 0 0,7 0 0 0,4 0 0 16,3-2 0-16,0-4 0 0,2 2 0 0,0-3 0 15,0-5 0-15,-6-1 0 0,1-5 0 0,-5 1 0 16,2-3 0-16,-4-6 0 0,-4 6 0 0,1-6 0 0,-5-2 0 16,-5 0 0-16,0-4 0 0,-1-2 0 15,-4-3 0-15,-5 3 0 0,0-2 0 0,-4 0 0 16,3-2 0-16,-3 6 0 0,-1 4 0 0,-1 3 0 15,2 1 0-15,-1 8 0 0,1-1 0 0,1 7 0 0,1 4 0 16,2-1 0-16,-13 14 0 0,7 2 0 0,-2 14 0 16,2 16 0-16,-2 1 0 0,2 5 0 15,2 3 0-15,0-1 0 0,0 2 0 0,4 1 0 16,-1-7 0-16,2-2 0 0,-1-13 0 0,5-3 0 16,-2-4 0-16,-2-9 0 0,3-1 0 0,0-2 0 0,-3-6 0 15,2-4 0-15,2-3 0 0,-2-3 0 0,-3 0 0 16,10-4 0-16,-7-2 0 0,4-4 0 15,-1 1 0-15,-1-4 0 0,2-3 0 0,0-4 0 16,1-3 0-16,5-1 0 0,-6-2 0 0,-1 8 0 16,-1 0 0-16,3 2 0 0,0 5 0 0,-3 0 0 0,4 3 0 15,4 1 0-15,-4 2 0 0,5 3 0 16,-1 4 0-16,5 3 0 0,-4 3 0 0,4 1 0 0,-2 3 0 16,6 5 0-16,0-1 0 0,-2 1 0 15,3-2 0-15,0 0 0 0,-6-4 0 0,10 3 0 16,-2-1 0-16,2-3 0 0,2-4 0 0,1-2 0 0,-1-2 0 15,-9-2 0-15,9-2 0 0,-9-2 0 0,2-1 0 16,-3-4 0-16,-1 1 0 0,0-3 0 0,0-1 0 16,-4-2 0-16,0-2 0 0,-1 0 0 15,-2-2 0-15,-2-6 0 0,-4 5 0 0,-3 1 0 0,0 1 0 16,-2 0 0-16,-2 4 0 0,-1 4 0 0,0 0 0 16,0 4 0-16,-4 4 0 0,-4 2 0 0,1 7 0 15,-6 4 0-15,3 3 0 0,-1 6 0 0,2 4 0 16,-1 0 0-16,5 0 0 0,2 1 0 15,3-1 0-15,3-5 0 0,3-2 0 0,1 0 0 0,4-2 0 16,0-6 0-16,2-1 0 0,2-3 0 0,1-3 0 16,7-1 0-16,-3-4 0 0,3 1 0 0,1-3 0 15,-1-2 0-15,-1-3 0 0,0 0 0 0,3-6 0 16,1-1 0-16,-9 3 0 0,2-2 0 0,-1-5 0 16,-2 5 0-16,-2 1 0 0,1 1 0 0,-5 5 0 15,0 1 0-15,-3 2 0 0,-1 2 0 0,4 4 0 16,-7-1 0-16,10 4 0 0,-7 3 0 0,3 3 0 15,-5 4 0-15,3 1 0 0,-4 3 0 0,0 0 0 16,1 3 0-16,2-4 0 0,-3-1 0 0,1 0 0 16,3-4 0-16,-3-1 0 0,-1-3 0 0,0-2 0 15,1 0 0-15,2-2 0 0,5-3 0 0,-8-1 0 16,10-1 0-16,0-3 0 0,-1-1 0 0,2-1 0 16,0-2 0-16,2-3 0 0,7-6 0 0,-6 4 0 15,4 0 0-15,-2-1 0 0,1 3 0 0,-4 0 0 16,1 1 0-16,-5 4 0 0,1 0 0 0,-1 4 0 15,-1 1 0-15,-3 2 0 0,3 1 0 0,-1 4 0 16,-3 0 0-16,1 1 0 0,-1 0 0 0,0 5 0 16,1-4 0-16,-1 2 0 0,1-1 0 0,0 1 0 15,2-3 0-15,-2-3 0 0,1 3 0 0,4-3 0 16,1 0-66-16,-1-4-542 0,4 0-102 0,3-1-425 16,4-3-1229-16,-2 1 544 0</inkml:trace>
  <inkml:trace contextRef="#ctx0" brushRef="#br0" timeOffset="153966.13">19824 3113 5493 0,'-9'-25'305'0,"1"8"-109"0,1 3 45 16,-4-5 84-16,3 2 33 0,1 6 2 0,2 0-18 16,1 3-42-16,0 2-43 0,0 2-243 0,1 4-14 15,3 0 0-15,-4 17 0 0,3 7 0 0,-2 7 0 16,2 15 0-16,1 2 0 0,-3 7 0 0,6 5 0 15,-2 27 0-15,-2-4 0 0,-6-24 0 0,5 31 0 16,-6-4 0-16,-5-3 0 0,-1-4 0 0,2-20 0 16,-4 21 0-16,2-26 0 0,-3 0 0 0,2-2 0 15,-2-5 0-15,3-13 0 0,-4 10 0 0,3-15 0 16,4-2 0-16,2-6 0 0,0-7 0 0,4-7 0 16,1-1 0-16,1-2 0 0,3-4 0 0,0 0 0 15,0 0-42-15,0-16-511 0,4 4-25 0,3-14-46 16,-5 0-442-16,2-3-1154 0,6-18 510 0</inkml:trace>
  <inkml:trace contextRef="#ctx0" brushRef="#br0" timeOffset="154399.31">19669 3405 283 0,'4'-52'356'0,"-4"16"0"0,5-10 28 0,-4 16 48 16,-2 0 31-16,1 1 8 0,-5 2 13 0,2-1 19 16,2 1 1-16,-1 7-7 0,0 2-23 0,2 0-24 15,-3 1-25-15,1 2-29 0,2-2-34 0,2 9-31 16,1-2-37-16,-1 0-30 0,0 4-31 0,3 1-21 15,3 2-195-15,1 2-17 0,5 1 0 0,0 4 0 16,9 11 0-16,-4-4 0 0,2 6 0 0,-1 5 0 16,-1 1 0-16,-1 0 0 0,-4 2 0 0,-2 2 0 15,-6-1 0-15,-2-1 0 0,-6 1 0 0,-4-1 0 16,-3-2 0-16,-5 2 0 0,-5-5 0 0,-1-1 0 16,-6-1 0-16,2-5 0 0,1-1 0 0,2-2 0 15,1-5 0-15,5-1 0 0,4 1 0 0,-1-2 0 16,5-1 0-16,3-1 0 0,4-1 0 0,0 0 0 15,0 0 0-15,0 0 0 0,13-13 0 0,5 7 0 16,0 4 0-16,13-3 0 0,1 1 0 0,-2 2 0 0,2 1 0 16,-1-1 0-16,0 4 0 0,-1-1 0 0,0 3 0 15,-5 3 0-15,-7-1 0 0,3 5 0 16,-5-3 0-16,1 3 0 0,-3 3 0 0,-4-3 0 16,-2 1 0-16,-5 0 0 0,1 2 0 0,-5 0 0 0,0-4 0 15,-3 2 0-15,-4-2 0 0,2-1 0 0,-4 1 0 16,-6-2 0-16,0 2 0 0,-6-4 0 15,5 1 0-15,-3-3 0 0,-2-1 0 0,-1-2 0 16,7-2 0-16,-1-4 0 0,4 0 0 0,2-1 0 16,2 1 0-16,5-5 0 0,1 3-505 0,7-5-170 0,4-2-494 15,7-1-1266-15,8-2 560 0</inkml:trace>
  <inkml:trace contextRef="#ctx0" brushRef="#br0" timeOffset="154566.01">20345 3349 4223 0,'4'-4'527'0,"0"2"-195"0,-4 2 40 0,1-2 8 0,-1 2 5 16,3-6-27-16,-3 6-52 0,1-2-40 0,-1 2-51 16,8-3-22-16,-1 1-19 0,5 2-18 15,2 0-34-15,4 2-63 0,4-1-76 0,-1 0-82 16,1 0-90-16,0 3-104 0,-3 0-98 0,-4-2-100 0,2 1-84 16,-6 1-428-16,1 1-1085 0,-7 1 480 0</inkml:trace>
  <inkml:trace contextRef="#ctx0" brushRef="#br0" timeOffset="154700.94">20482 3512 533 0,'-19'20'289'0,"4"-5"35"0,-1-3 30 0,5 2 33 16,2-5 38-16,-8 0 28 0,12 0 19 16,1-3 13-16,4 0-4 0,0-2-18 0,7 1-26 0,2-1-33 15,5-1-38-15,7 0-31 0,10-3-40 0,2-1-46 16,2-1-66-16,3-1-92 0,-1-2-99 16,3-2-117-16,10-6-125 0,-15 3-133 0,15-7-133 15,-18 1-442-15,13-6-1037 0,-13 5 459 0</inkml:trace>
  <inkml:trace contextRef="#ctx0" brushRef="#br0" timeOffset="155015.97">21402 3051 104 0,'-6'-13'577'0,"-2"2"41"0,-1 0 21 16,2 3-1-16,-1 2-3 0,-5 4 2 0,3 4-11 0,-2 3-12 15,-3 3-29-15,-2 11-33 0,2 4-45 0,-4 0-42 16,5 7-43-16,-5 13-42 0,3 2-188 0,2 0-192 15,7 1 0-15,4-11 0 0,-1 11 0 16,4-9 0-16,2-3 0 0,5-1 0 0,3-1 0 0,-1-7 0 16,3-7 0-16,-1-2 0 0,2 0 0 0,0-6 0 15,4-2 0-15,0-5 0 0,4-3 0 0,1-2 0 16,4-8 0-16,-1-2 0 0,-3-3 0 0,-1-3 0 16,-2-7 0-16,-1-1 0 0,-4-4 0 15,4-13 0-15,-5-3 0 0,-7 10 0 0,-3 2 0 0,-4 0 0 16,-2 4 0-16,-5 1 0 0,1 10 0 0,-2 2 0 15,-3 3 0-15,-2 8 0 0,-1-1 0 0,-6 7 0 16,6 3 0-16,-7 5 0 0,-2 5 0 0,4 5 0 16,0 1-181-16,-1 5-1154 0,13 1-1447 0,0 0 640 15</inkml:trace>
  <inkml:trace contextRef="#ctx0" brushRef="#br0" timeOffset="155182.18">21749 3480 326 0,'7'-9'698'0,"0"-2"34"0,2-3 15 0,-2 1-34 0,2-1-53 16,-1-1-62-16,-2-1-62 0,-1 5-55 0,3-4-80 15,-2 3-104-15,3-3-106 0,-1 5-140 0,-3 0-137 16,9 0-147-16,-7 2-153 0,4 1-154 16,2-1-325-16,-4 1-936 0,0 2 415 0</inkml:trace>
  <inkml:trace contextRef="#ctx0" brushRef="#br0" timeOffset="155400.31">22155 3114 489 0,'-1'-3'575'0,"1"3"29"15,-3-6 11-15,2 3 16 0,1 3-19 0,-1-6-13 0,1 6 16 16,0 0-6-16,-7 14-26 0,6-4-31 0,-2 5-38 16,1 5-29-16,-1 5-39 0,2 2-184 0,-2 5-262 15,0-1 0-15,0 1 0 0,3-2 0 16,0 5 0-16,-1-4 0 0,-3 3 0 0,0-4 0 15,4-3 0-15,-1 1 0 0,-2 0 0 0,-1-10 0 0,3 1 0 16,1-4 0-16,1-4 0 0,-2 0 0 0,1-4 0 16,0-1 0-16,0-2-40 0,1-1-554 0,-1-3-82 15,0 0-472-15,0 0-1241 0,16-14 549 0</inkml:trace>
  <inkml:trace contextRef="#ctx0" brushRef="#br0" timeOffset="155698.29">22480 3193 520 0,'5'-18'546'0,"-1"3"35"0,2 0 22 0,0-1 2 16,-2 4 8-16,1-3 4 0,-1 5-17 0,1-1-37 16,-1 6-45-16,2-1-53 0,-2 0-42 15,1 6-41-15,7 0-42 0,-1 5-35 0,0 2-31 0,1 3-38 16,2 3-236-16,-3 1 0 0,-1 2 0 0,-1 1 0 16,-2 7 0-16,-3-5 0 0,-4 6 0 0,-2 2 0 15,-5-1 0-15,-4-2 0 0,-2 1 0 0,-9 0 0 16,-1-3 0-16,0 2 0 0,-3-2 0 0,-1-3 0 15,1-2 0-15,4-3 0 0,6-3 0 0,2-3 0 16,2-3 0-16,7 0 0 0,1 0 0 0,2-2 0 16,0 0 0-16,2-3 0 0,16 4 0 0,3-2 0 15,3-1 0-15,8-2 0 0,0-1 0 0,0 4 0 16,5-5 0-16,-6 3 0 0,2-2 0 0,-2 0 0 16,-3-1 0-16,-6 1 0 0,2-2 0 0,-6-1-163 15,-5 2-524-15,-1-2-537 0,-1 0-1325 0,1 1 586 16</inkml:trace>
  <inkml:trace contextRef="#ctx0" brushRef="#br0" timeOffset="156082.76">23103 3163 539 0,'0'-13'650'0,"-2"1"13"15,2 2 5-15,-2-1-4 0,0 1-8 0,2 6-30 16,-3-4-54-16,3 5-58 0,-2-1-55 0,2 4-42 15,0 0-37-15,0 0-37 0,-9 7-30 0,4 1-34 16,1 1-27-16,0 3-56 0,1 5-196 0,2-2 0 16,-1 2 0-16,3-2 0 0,-1 3 0 0,4-3 0 15,-2 1 0-15,5-1 0 0,3 0 0 0,-1-2 0 16,2-1 0-16,1-4 0 0,1 2 0 0,3 0 0 16,-3 0 0-16,1-5 0 0,0 4 0 0,4-2 0 15,-5 2 0-15,-3-2 0 0,1 3 0 0,-2-3 0 16,1 2 0-16,-2-2 0 0,-4 3 0 0,3 0 0 15,-5-1 0-15,1 2 0 0,-2 0 0 0,-2-2 0 16,1 2 0-16,-3-2 0 0,-1 0 0 0,0-2 0 16,1 2 0-16,-4-3 0 0,0 1 0 0,-2 0 0 15,0-2 0-15,-1-1 0 0,-2-1 0 0,-2 2 0 16,1-2 0-16,-5-2 0 0,2-1 0 0,0-1 0 16,0-2 0-16,-2-3 0 0,1 0 0 0,1 1-336 15,0-6-277-15,-2 2-594 0,11-1-1309 0,0-1 579 16</inkml:trace>
  <inkml:trace contextRef="#ctx0" brushRef="#br0" timeOffset="156249.22">23190 3157 513 0,'3'-12'536'0,"-1"-4"30"0,2 0-1 16,0 2-7-16,6-4 7 0,-1 4-8 0,3 0-27 15,2 1-35-15,0 3-52 0,4 0-43 0,1 4-40 16,-1 0-45-16,3 2-71 0,7-1-96 0,2 3-107 15,-11 2-120-15,9-5-155 0,-10 8-181 0,-1-7-603 16,2 8-1104-16,0-1 489 0</inkml:trace>
  <inkml:trace contextRef="#ctx0" brushRef="#br0" timeOffset="156400.97">23837 3510 6158 0,'-4'4'586'0,"0"0"-178"0,0-2-147 16,3 3-104-16,-3-3-54 0,4-2-28 0,0 0-35 16,0 0-86-16,-9 0-128 0,9 0-192 0,0 0-286 15,0 0-440-15,0 0-1183 0,0 0 523 0</inkml:trace>
  <inkml:trace contextRef="#ctx0" brushRef="#br0" timeOffset="158165.18">19342 5499 316 0,'1'-4'508'0,"1"2"-6"0,-2 2-8 0,0 0-8 16,1-4-19-16,-1 4-30 0,0 0-18 16,0 0-14-16,0 0-16 0,8 13-20 0,-5-4-14 15,2 0-32-15,1 6-17 0,-1 0-11 0,-3 2-22 16,1 0-23-16,2 5-18 0,-5-3-22 0,3 7-18 0,-3-7-15 15,0 5-21-15,-2-4-11 0,2-2-20 0,-2-2-10 16,1 0-5-16,-1-3-6 0,1-2-73 0,1-4-31 16,0 0 0-16,0-2 0 0,0 0 0 15,1-3 0-15,3 1 0 0,-4-3 0 0,15-6 0 0,2-3 0 16,11-9 0-16,4-2 0 0,15-8 0 0,-3-3 0 16,4-3 0-16,3-2 0 0,-1 0 0 0,27-11 0 15,-28 14 0-15,2 0 0 0,2 1 0 0,-3 7 0 16,-4 2 0-16,-9 9 0 0,-4 0 0 0,-1 3 0 15,-1 1 0-15,-12 4 0 0,-1 1 0 0,-3 2 0 16,-2 3 0-16,0-2 0 0,-3 2 0 0,-2 2 0 16,0-1 0-16,-2 3 0 0,-2-1 0 0,2 0 0 15,-5 2 0-15,-1 0 0 0,-5 4-165 0,0-1-1173 16,-4 2-1449-16,-5 1 641 0</inkml:trace>
  <inkml:trace contextRef="#ctx0" brushRef="#br0" timeOffset="165265.47">17742 13624 309 0,'-4'-7'462'0,"4"3"20"0,-1-2 13 0,-2 0-17 15,2 4-40-15,1 2-44 0,0 0-33 0,0 0-25 16,5-2-9-16,-5 2-11 0,11 10-12 0,0-1-25 16,-5 0-16-16,7 5-18 0,-3 1-24 0,3 0-21 15,-4 1-14-15,2 0-26 0,0-1-5 0,-2 3-20 16,1-2-17-16,0-1-4 0,0-3-15 0,-1-3-5 15,0 1-2-15,2-3-5 0,1 0 6 0,-2-2 2 16,2-5 3-16,7 0-11 0,0-3-9 0,-1 0 0 16,4-2-3-16,0-1-2 0,3-6-1 0,1 1-7 15,3-2-1-15,-2-3 1 0,-1 0-4 0,-1-2-24 0,3 1-37 16,-6 1 0-16,1 1 0 0,-1 0 0 16,-6 5 0-16,1 1 0 0,-5 2 0 0,1 1 0 15,-1 3 0-15,-2 2 0 0,3 0 0 0,-4 5 0 0,0-1 0 16,1 4 0-16,-2 2 0 0,1 0 0 0,-2 2 0 15,4 2 0-15,-5 4 0 0,3-1 0 0,4-2 0 16,-4 1 0-16,2-1 0 0,2 0 0 0,-3-1 0 16,5 0 0-16,0-4 0 0,0 2 0 0,4-7 0 15,-1 0 0-15,1 0 0 0,4-4 0 0,-1-2 0 16,6-3 0-16,-1-1 0 0,1-3 0 0,-2 1 0 16,3-3 0-16,-1 1 0 0,0-6 0 0,2 0 0 15,-1 2 0-15,-3-1 0 0,0 2 0 0,-5 5 0 16,-5 1 0-16,2-1 0 0,-7 5 0 0,0 0 0 15,0 3 0-15,-3 2 0 0,1 1 0 0,1 3 0 16,-3 3 0-16,-1-1 0 0,2 3 0 0,2 2 0 16,-5-2 0-16,5 4 0 0,2-1 0 0,1-1 0 15,1 3 0-15,1-6 0 0,2 0 0 0,3-3 0 16,-1-2 0-16,1-2 0 0,6 1 0 0,-5-5 0 16,-2-3 0-16,4-1 0 0,-3 0 0 0,8-1 0 15,-1-3 0-15,-9 1 0 0,0-2 0 0,0 1 0 16,1-1 0-16,-5-1 0 0,3 1 0 0,-3 1 0 15,-4 2 0-15,0 1 0 0,-1-1 0 0,-1 3 0 16,-3 0 0-16,-1 1 0 0,-2 0 0 0,1 1 0 0,-3 2-493 16,0 0-790-16,0 0-1391 0,0 0 616 15</inkml:trace>
  <inkml:trace contextRef="#ctx0" brushRef="#br0" timeOffset="173732.93">15987 14384 3988 0,'-1'-7'278'15,"1"-2"-105"-15,-3 1-45 0,2 2 45 0,1 0 57 16,0 0 27-16,-4 1-6 0,3 0-33 0,1 5-35 16,1-3-2-16,-1 3 5 0,0 0 18 0,13 8 10 15,-8 3 5-15,4 2 1 0,0 3-3 0,0 3-10 16,1 6 0-16,2 1-14 0,-2 0-9 0,0 0-104 16,1 4-80-16,-2-2 0 0,-2-1 0 0,-2-7 0 15,3-2 0-15,-2 0 0 0,-1 0 0 0,3-3 0 16,-2-5 0-16,-2 1 0 0,0-2 0 0,4-4 0 15,2 0 0-15,0-5 0 0,3 0 0 0,7-6 0 16,2 0 0-16,6-9 0 0,4-5 0 0,1-1 0 16,14-11 0-16,-3 3 0 0,6-4 0 0,-4-3 0 15,5 1 0-15,0-4 0 0,3 2 0 0,-2 1 0 16,2 2 0-16,-2 5 0 0,2 0 0 0,-5 1 0 16,-16 12 0-16,4 0 0 0,-5 0 0 0,-1 2 0 15,-1 2 0-15,-8 1 0 0,-4 5 0 0,-8 0 0 16,3 1 0-16,-5 3 0 0,-6 1 0 0,-2 1 0 15,4 7 0-15,-5 0-141 0,-4 2-1201 0,-6 7-1453 16,-4 6 642-16</inkml:trace>
  <inkml:trace contextRef="#ctx0" brushRef="#br0" timeOffset="175333.59">18828 15906 276 0,'-3'-6'511'16,"1"1"9"-16,1 1-6 0,-2 2-23 16,3 2-33-16,-5-6-39 0,4 5-30 0,1 1-20 0,0 0-13 15,0 0-11-15,0 0-16 0,5 9-15 0,-4-4-28 16,5 1-29-16,-3 4-15 0,5-3-15 0,-3 1-10 15,0 1-22-15,3 0-23 0,0 1-13 0,2-3-9 16,0 0-8-16,3 2-4 0,-2-7-4 0,6 4-12 16,3-1-7-16,2-3-2 0,0-1-8 0,6-2-1 15,4-7-82-15,-4 7-22 0,0-5 0 0,3-3 0 16,0 2 0-16,-3-2 0 0,-3-1 0 0,3-1 0 16,0 2 0-16,-11 3 0 0,2 0 0 0,-2 0 0 15,-4 2 0-15,-3 1 0 0,0-1 0 16,-2 1 0-16,-3 2 0 0,-5 1 0 0,11 3 0 0,-4-2 0 15,-2 4 0-15,-3-2 0 0,2 2 0 0,1 4 0 16,-1-5 0-16,0 1 0 0,2 1 0 0,-2-1 0 16,3 3 0-16,0-3 0 0,3 1 0 0,-1 1 0 15,-1-6 0-15,2 4 0 0,4-4 0 0,-1 2 0 16,4-3 0-16,-2 0 0 0,4 0 0 0,0-4 0 16,2 1 0-16,-1-1 0 0,2-2 0 0,4-2 0 15,1 1 0-15,-1-1 0 0,1 0 0 0,1 0 0 16,-7 1 0-16,-1 2 0 0,1-1 0 0,-2 1 0 15,-6 2 0-15,-1 2 0 0,1 0 0 0,-4 2 0 16,-3-1 0-16,3 1 0 0,-4 3 0 0,3-2 0 16,-4 3 0-16,1-1 0 0,-1 0 0 0,5 1 0 15,-3 3 0-15,-2-5 0 0,4 2 0 0,3 0 0 16,1-2 0-16,1 0 0 0,6-1 0 0,1-1 0 16,1-2 0-16,0 0 0 0,-2-1 0 0,-1-2 0 15,4-1 0-15,-3-1 0 0,-1 0 0 0,-4 1 0 16,-4-2-1366-16,1 0-1478 0,0 0 654 0</inkml:trace>
  <inkml:trace contextRef="#ctx0" brushRef="#br0" timeOffset="177398.22">18741 6164 225 0,'-3'-4'240'0,"-2"1"-18"0,1 1-11 15,-1 0-9-15,1-1-3 0,0 0-12 0,-1-1-7 16,0 2-12-16,1-1-5 0,-1 1-6 0,-2 0-11 16,1-1-2-16,-3 1-2 0,5 1-14 0,-5-2-1 15,0 0-6-15,-1-1-4 0,0 3-4 0,-2-2-5 16,1 3-4-16,-1-1-4 0,3 1-6 0,-5-2-5 16,5 2 5-16,0 0-1 0,-6 0 0 0,2 0-4 15,-2 1-4-15,3-1-1 0,-2 0 0 0,2 2-1 16,-2 1-4-16,1 0-6 0,0 0-3 0,0-1 0 15,-1 2-6-15,4-1 1 0,-3 1-8 0,4 1 0 16,-5 0-3-16,5 2-4 0,-2-1-22 0,1 1-3 16,3 1 1-16,-2 1-1 0,3 0 5 0,-4 1 4 15,3-1 3-15,1 2-6 0,-1 1 10 0,0-1-5 16,2-1 6-16,-1 1-6 0,0 3 0 0,1-3-1 16,1 2 4-16,2-3 2 0,-6 5-3 0,4-4-1 15,3 2-4-15,-2 0 7 0,2-2 2 0,1 1 2 16,0 4 1-16,-1 0-1 0,1-3-6 0,1 2-1 0,0-1-4 15,2-2-1-15,1-1 8 0,1 2-4 0,-1-1-2 16,1-1 0-16,0 1 4 0,0 0-3 0,0-3 2 16,3 1-6-16,-1 3 1 0,0-3-6 15,-1 1-1-15,1-1 4 0,-1-2-5 0,4 1-2 0,-1-1-3 16,0 1 4-16,1-1-4 0,-1-2 4 0,0 1-3 16,5 0 1-16,-5 0-2 0,4-1-3 0,-3-1-2 15,3 1 3-15,1-2-3 0,-4 1-1 16,3-2-2-16,0 3 0 0,0-4 7 0,-1 0-9 0,0-1 2 15,8 3-3-15,-8-3 0 0,-1 0-2 0,3 3 1 16,-1-7 0-16,6 6 0 0,-6-3-5 0,6 0 5 16,-7 0 0-16,3 0-4 0,-6-3 1 0,5 1-2 15,-1-1 2-15,0 0 0 0,-1-1 1 0,1 0 2 16,1 0 6-16,-2-1 12 0,-1 2 8 0,1-2 3 16,-2 0 0-16,-1 0 8 0,1-1 5 0,-1 1-1 15,0 1 3-15,-3-3-6 0,2-1 3 0,-3 2-2 16,3-1 0-16,-3 1 0 0,1 0-4 0,1-1 3 15,-2-2 4-15,0 0-11 0,3 2 4 0,-3-4 1 16,0-1-2-16,1 2 12 0,-2-2-7 0,0-1 13 16,-1 2-7-16,0 0 4 0,0-1-1 0,-2 0-1 0,3-3 3 15,-3 3-9-15,-1 0-48 0,1 0 0 16,-2 0 0-16,0 0 0 0,-3 0 0 0,3-1 0 16,-3 0 0-16,2 3 0 0,-2-2 0 0,0-4 0 15,0 7 0-15,-1-4 0 0,1 4 0 0,-1-2 0 0,-1 2 0 16,-1-1 0-16,1 0 0 0,-2 3 0 15,-1-3 0-15,0 1 0 0,-4-2 0 0,2 6 0 16,-4-4 0-16,1 4 0 0,3 0 0 0,-5 1 0 16,-4 2-176-16,7-1-173 0,-7 0-109 0,1 0-131 0,0-1-515 15,1 4-1195-15,-4 0 530 0</inkml:trace>
  <inkml:trace contextRef="#ctx0" brushRef="#br0" timeOffset="178499.01">18545 5689 147 0,'-2'-11'472'0,"4"-1"4"0,-4 0-4 0,2 2-3 16,2-2-9-16,0 4-20 0,0-3-23 0,-2 4-28 16,3-1-26-16,-1 2-18 0,1 0-37 15,-1 0-30-15,1 3-17 0,1 0-37 0,-4 3-12 16,0 0-11-16,0 0-4 0,11 11-16 0,-8-3-10 0,6 3-6 16,-4 1-16-16,1 3-14 0,0 0-14 0,-1 3-16 15,-1-2-3-15,2 0-8 0,-5 0-13 0,3-4-5 16,0 0 5-16,0-2-15 0,1 1 4 15,-1-5 10-15,2 3 10 0,-2-4 14 0,4-3 10 0,-3 2-39 16,3-3-75-16,4-3 0 0,0-2 0 0,4 0 0 16,0-6 0-16,0 0 0 0,1-2 0 0,0-1 0 15,3-5 0-15,-1 0 0 0,3-1 0 0,-5-2 0 16,1 2 0-16,-3 0 0 0,3-1 0 0,-8 6 0 16,1 3 0-16,-3 2 0 0,-1 1 0 0,-2 3 0 15,-1 1 0-15,-1 1 0 0,0-1 0 0,-3 4 0 16,0 0 0-16,0 0 0 0,0 0 0 0,1 13 0 15,-3-3 0-15,-5 1 0 0,1 3-226 0,-3 3-321 16,1 1-70-16,-1-2-517 0,3 1-1228 0,0-2 544 16</inkml:trace>
  <inkml:trace contextRef="#ctx0" brushRef="#br0" timeOffset="178715.81">19066 5777 481 0,'0'0'493'0,"0"-3"11"0,0 3 0 16,0 0-1-16,0 0-19 0,0 0-22 0,0 0-16 16,-8 9-12-16,7-3-17 0,-3 0-19 0,3 5-18 15,-2 0-18-15,-2 1-26 0,2 2-24 0,1-2-25 16,2 3-28-16,-1-2-23 0,-2 0-29 0,3-1-18 16,0 0-17-16,-1-1-33 0,1 2-48 0,-2-4-51 15,4 1-59-15,-4 0-72 0,2-2-81 0,-2 4-111 16,-2-6-119-16,0 0-147 0,3 0-555 0,-8 3-1195 15,2-2 529-15</inkml:trace>
  <inkml:trace contextRef="#ctx0" brushRef="#br0" timeOffset="179548.17">16590 6016 264 0,'6'-11'505'0,"-4"1"12"16,5-1 2-16,-2 0-4 0,2 0-11 0,-2-1-6 15,1 5-20-15,0-3-23 0,-1 3-28 0,0-1-33 0,0 4-22 16,-1 0-42-16,1 4-25 0,-5 0-6 15,9 10-11-15,-1-2-9 0,-2 9-31 0,2 1-20 16,-3 0-20-16,4 7-20 0,1 4-17 0,-3 3-18 16,-1-4-107-16,2 5-46 0,1-4 0 0,0 0 0 0,0-5 0 15,1 1 0-15,-5-8 0 0,3-1 0 0,3-2 0 16,-3-3 0-16,-3-2 0 0,1-1 0 0,-1-4 0 16,1-2 0-16,2-2 0 0,-8 0 0 15,14-8 0-15,-2 2 0 0,-2-3 0 0,-1-4 0 0,4-3 0 16,-3-2 0-16,4-4 0 0,3-2 0 0,-7-2 0 15,4-1 0-15,-6-4 0 0,2 1 0 0,0 4 0 16,-1 1 0-16,-2 7 0 0,-2 4 0 0,-1 3 0 16,-2 3 0-16,3-2 0 0,-2 4 0 0,-2 1 0 15,-1 2 0-15,0 3 0 0,0-4-163 0,0 4-440 16,0 0-101-16,-8 14-417 0,6-7-1213 0,-1 3 537 16</inkml:trace>
  <inkml:trace contextRef="#ctx0" brushRef="#br0" timeOffset="180315.96">17109 6118 191 0,'3'-4'351'0,"-2"3"19"0,3-5 4 0,0 0 15 0,0 0 4 16,-3 3 2-16,4-7-1 0,-1 5-1 0,1 0-3 16,0 1-5-16,-2-1-10 0,1 0-17 0,-3 4-20 15,3-3-31-15,-4 4-26 0,4-1-13 0,-4 1-6 16,0 0-8-16,3 16-12 0,-4-7-17 0,1 8-17 16,-1-5-16-16,-3 0-21 0,3 7-16 0,-3-1-17 15,-1-1-11-15,1 2-9 0,0-1-17 0,-1 1-55 16,4-2-46-16,-2 1 0 0,3-6 0 0,0-2 0 15,0 2 0-15,0-1 0 0,3-3 0 0,-2-2 0 16,5 0 0-16,1-1 0 0,-1-3 0 0,6-1 0 16,0-1 0-16,1-1 0 0,1-1 0 0,4-3 0 15,1 0 0-15,-3-1 0 0,2-1 0 0,-2 0-66 16,0-1-262-16,-5 0-71 0,-1 1-68 0,-2 1-67 16,-2-2-72-16,-2 4-360 0,0-1-1045 0,-4 0 462 15</inkml:trace>
  <inkml:trace contextRef="#ctx0" brushRef="#br0" timeOffset="180532.23">17338 6188 97 0,'-1'-5'391'0,"1"-1"-1"0,0-1 34 0,1 1 28 15,-1-2 13-15,0 2 9 0,0 1-4 0,0 0-7 0,3-1-7 16,-3 2-13-16,0 4-18 0,1-6-26 16,-1 6-29-16,-1-6-24 0,1 6-18 0,0 0-5 15,0 0-11-15,-3 16-13 0,2-8-19 0,1 6-22 16,-3 2-22-16,2 1-146 0,0 3-90 0,-2 7 0 0,2-8 0 15,-2 7 0-15,3-7 0 0,-5 8 0 0,4-2 0 16,0-6 0-16,-3 2 0 0,1-2 0 0,2 0 0 16,-4 0 0-16,1-1-264 0,0-1-290 15,-2 1-145-15,-2-2-414 0,3-2-1205 0,1-3 533 0</inkml:trace>
  <inkml:trace contextRef="#ctx0" brushRef="#br0" timeOffset="181232.5">20408 6114 253 0,'1'-8'507'16,"2"-3"15"-16,1-1 4 0,-1 1-4 0,0 3-5 16,0 0-11-16,-2 2-12 0,1 1-25 0,-2 0-32 0,0 1-24 15,0 4-42-15,3-3-27 0,-3 3 0 16,0 0-8-16,6 13-18 0,-3 4-14 0,-4 3-20 16,2 0-24-16,0 7-21 0,2-2-19 0,-3 1-215 0,2-1-5 15,2-6 0-15,-1 1 0 0,2-1 0 0,0-2 0 16,-1 0 0-16,2-1 0 0,-2-6 0 15,0 0 0-15,-2 0 0 0,4-4 0 0,-4-2 0 0,4 1 0 16,-1-3 0-16,3-2 0 0,-8 0 0 0,12-4 0 16,-1-1 0-16,-2-2 0 0,4-2 0 0,-3-4 0 15,4 0 0-15,-1-2 0 0,1-5 0 0,4-1 0 16,-4-1 0-16,1 0 0 0,-2 1 0 0,2-1 0 16,-6 5 0-16,2-1 0 0,-6 8 0 0,2-5 0 15,-2 3 0-15,-1 8 0 0,0-4 0 0,-1 4 0 16,-1 3 0-16,-2 1 0 0,0 0 0 0,0 17-63 15,-4-5-592-15,2-1-591 0,-3 5-1350 0,2 0 598 16</inkml:trace>
  <inkml:trace contextRef="#ctx0" brushRef="#br0" timeOffset="181533.28">20889 6356 173 0,'5'-6'487'0,"0"0"17"0,-2 0 18 0,1 1 2 15,1-1-13-15,3-3-22 0,2 5-20 0,-3 0-26 16,0 2-39-16,5-1-20 0,1 3-32 0,-2 0-27 16,3 4-28-16,-1 0-29 0,1 1-29 0,-4 3-18 15,2 2-23-15,-2 0-22 0,-2 0-17 0,-2 1-16 0,-2-1-12 16,-1 4-9-16,-3-2-9 0,-2 2-16 0,0 0 5 16,-3 1 7-16,-2-1 4 0,1-2 3 15,-2-1-116-15,-1 0 0 0,4-2 0 0,-3 1 0 16,1-3 0-16,0-1 0 0,3-1 0 0,2 1 0 0,-1-3 0 15,2 0 0-15,5 0 0 0,-4-3 0 0,10 3 0 16,0-3 0-16,3 0 0 0,10-3 0 0,8 2 0 16,-11-2 0-16,8 0 0 0,1 1 0 0,1 1 0 15,-3 0 0-15,1 1 0 0,-9 1-279 0,-6 1-507 16,-1 3-402-16,0 1-1287 0,-4 2 569 0</inkml:trace>
  <inkml:trace contextRef="#ctx0" brushRef="#br0" timeOffset="181998.83">21386 7324 365 0,'2'-15'541'15,"1"4"15"-15,-3 1 2 0,2 1-11 0,-2 2 5 16,0 0-28-16,1 3-38 0,-1 0-45 0,0 4-33 16,0-3-17-16,0 3-25 0,0 0-9 0,3 10-16 15,-4-2-25-15,3 2-23 0,-4 6-21 0,-1 1-22 16,-2 0-23-16,5 2-19 0,0-2-25 0,0 2-174 15,-2-2-9-15,4 2 0 0,-2-3 0 0,0-3 0 16,5 1 0-16,-2-3 0 0,-1-2 0 0,2-1 0 16,1 0 0-16,1-4 0 0,1-1 0 0,-1 1 0 0,2-3 0 15,1-4 0-15,1 1 0 0,3-3 0 0,4-3 0 16,-2 0 0-16,-2-4 0 0,3-1 0 16,6-3 0-16,-4-4 0 0,4-2 0 0,-2-2 0 0,-4-1 0 15,4-2 0-15,-5 4 0 0,3 0 0 0,-5 8 0 16,0 1 0-16,-5 4 0 0,-1 1 0 0,0 0 0 15,-2 4 0-15,-2 4 0 0,-3 1 0 0,0 0 0 16,0 0-186-16,0 0-477 0,-11 20-561 16,6-8-1326-16,-1 4 587 0</inkml:trace>
  <inkml:trace contextRef="#ctx0" brushRef="#br0" timeOffset="182382.5">21760 7549 39 0,'0'-7'577'0,"-1"1"26"16,2-2 5-16,0 1-21 0,1-1-16 0,5-2-24 16,1 3-34-16,2 1-34 0,2-1-37 0,3 1-39 15,4 1-40-15,-1 1-39 0,1 2-29 0,-1 1-22 16,-1 1-36-16,-2 1-27 0,-3 0-19 0,-1 3-19 16,-1-2-20-16,-2 2-18 0,-3 1-9 0,-2 1-12 15,-3 1-9-15,-2 0-17 0,-3 4-45 0,-1-2-42 16,-2 2 0-16,-2-1 0 0,-3 2 0 0,2 0 0 15,-3-1 0-15,3-1 0 0,1-1 0 0,5-2 0 16,-3 0 0-16,3 2 0 0,4-3 0 16,-3 0 0-16,4 0 0 0,4 0 0 0,-1-1 0 0,3 4 0 15,3-2 0-15,1-1 0 0,4 1 0 0,0 1 0 16,3-2 0-16,1 4 0 0,-4-4 0 0,1 3 0 16,-3-3 0-16,4 2 0 0,-7 0 0 0,2-1 0 0,-1-1 0 15,-5 0 0-15,1 0 0 0,-1 1 0 0,-3-2 0 16,-2 1 0-16,-2-2 0 0,-2 2 0 0,-5-1 0 15,-2-1 0-15,-3 2 0 0,-5-2 0 16,0-1 0-16,-2-2 0 0,-7 2 0 0,-4-3 0 0,0 1-380 16,-2-5-360-16,-2 2-439 0,-4-3-1276 0,-8-7 564 15</inkml:trace>
  <inkml:trace contextRef="#ctx0" brushRef="#br0" timeOffset="185132.6">18395 6534 87 0,'0'0'250'0,"0"0"-27"15,0 0-23-15,0 0-35 0,0 0-49 0,0 0-46 16,0 0-55-16,0 0-53 0,0 0-144 0,-9 5-196 16,9-5 87-16</inkml:trace>
  <inkml:trace contextRef="#ctx0" brushRef="#br0" timeOffset="185432.63">17148 6722 64 0,'0'0'384'0,"0"0"-2"0,0 0 10 0,6-5-14 16,-6 5-18-16,4-2-37 0,-4 2-32 0,3-5-29 15,-3 5-28-15,0 0-47 0,5-4-54 0,-5 4-68 16,5-1-72-16,-5 1-107 0,0 0-124 0,3-2-278 16,-3 2-559-16,0 0 247 0</inkml:trace>
  <inkml:trace contextRef="#ctx0" brushRef="#br0" timeOffset="187399.3">17043 6731 95 0,'6'-3'147'0,"3"-3"-57"0,-1 1-68 15,1 1-81-15,2-3-65 0,6 1 29 0</inkml:trace>
  <inkml:trace contextRef="#ctx0" brushRef="#br0" timeOffset="194232.4">16093 8838 220 0,'-1'-6'276'0,"-4"1"-17"0,4-2-21 16,-2 2-18-16,-2 0-19 0,3-3-13 16,-2 3-16-16,-3-3-9 0,5 3-8 0,-6 0-6 15,6 1 1-15,-5 0-11 0,3-1-5 0,-2 3-14 0,-3-1 1 16,1 1-2-16,3 2-7 0,-4-1-9 15,-1 1 7-15,1 0-15 0,-3 0-7 0,-1 1 1 16,2 0-11-16,-5 2-1 0,-1-1-6 0,3 1-5 16,-3 2 9-16,0 1-12 0,1 0-2 0,-3 0 2 0,5 3-3 15,-4 1 2-15,5 0-7 0,-2 2 1 0,-1 0 10 16,3 2-2-16,2-1-7 0,-3 1 2 0,3 0 3 16,2 1 3-16,-3 3-3 0,5-1 2 0,-1 2-4 15,-1 5 3-15,1-6-6 0,5 1 4 0,-1 5 2 16,0 0 0-16,0-4 2 0,3 4-3 0,-2 2-6 15,3-1-1-15,-1-6-4 0,0 1-3 0,2-2-5 16,0 3-1-16,-1-2 3 0,4 0-4 0,0 3 0 16,0-4-3-16,0 0 0 0,1-1-5 0,2 1 2 15,-2-4-1-15,3 3 1 0,-1-4-1 0,0-1 0 16,-2 0 3-16,0-3 1 0,3 2 1 0,0-2 6 16,1-2 0-16,0-1 0 0,2-1 4 0,3-1-5 15,0-3-5-15,4 0 1 0,1 0-2 0,3-4-7 16,0-3-2-16,6-3 0 0,-1-3-5 0,-2 3 0 0,2-4-5 15,-3-1 0-15,3 1-2 0,-1-5-4 16,2 1-1-16,-8-4 2 0,1 3 0 0,-2-4-4 16,-1-2 2-16,-3 1 0 0,3-5-1 0,-5 0 0 15,0-3 2-15,-1 3 6 0,-3 0 6 0,-1 2 8 0,-3-3 12 16,-2 4 7-16,-3 6 6 0,0 1 16 0,-3 0 9 16,-5 2 2-16,3 6 0 0,-5-5-13 15,-3 3-9-15,0 1-5 0,-4-1-7 0,-8 0-14 0,0 3-42 16,-2 0-50-16,-4 4-80 0,2 1-114 0,-1-2-135 15,10 4-196-15,-3-3-472 0,-8 3-1139 0,11-2 504 16</inkml:trace>
  <inkml:trace contextRef="#ctx0" brushRef="#br0" timeOffset="197882.62">20068 11273 281 0,'0'-6'296'0,"0"2"-11"0,0 4-13 15,1-9-19-15,-1 5-2 0,-2-1-25 16,2-1-11-16,-2 1-18 0,2-1-15 0,-5 1-10 16,3 0-10-16,-2 1-12 0,-1 0 2 0,0 2-6 15,1-3-9-15,-6 0-1 0,-1 3-8 0,1-2 1 0,-2 2-3 16,-4-1-10-16,1 2 7 0,1 1-5 0,-7 1 6 15,3 4-5-15,-5 1 2 0,-2 5-5 16,-1-2-7-16,1 6-4 0,3-1-9 0,0 2 2 0,1 1-11 16,1 2 3-16,0 1-6 0,2 2-6 0,1 1 0 15,2-1-9-15,5 5-8 0,1-1-3 0,0 2 1 16,4-2-7-16,2 1-2 0,3 1-4 0,-2 2 2 16,6 0-5-16,2-2-4 0,1 1-3 0,4-2-3 15,5 1-2-15,-5-1-7 0,4-3 0 0,3 1-2 16,1-3 0-16,-1 1-5 0,4-2 1 0,1-2-3 15,0-3 1-15,1-2 0 0,0-3 0 0,3 0 4 16,-1-2 4-16,-1-3 12 0,2-1 5 0,-4-4 3 16,5 0 12-16,0-2 3 0,0-3 8 0,-1-2 8 15,1-2 1-15,-3 0 2 0,0-6 6 0,1-4-3 16,-2 0 4-16,0-5 2 0,-1 0-16 0,0-4-6 16,-2-2 5-16,-5-1-11 0,1-2-3 0,0-13-10 15,-2 0 4-15,-5 10-11 0,-1 3-6 0,-4-16-5 16,-5 17 4-16,0 0 0 0,-5 2-9 0,-4 0-9 15,0 2 6-15,-4 1-4 0,-6 3-17 0,0 4-53 16,-6 5-53-16,-4 2-92 0,-5 5-132 0,-16 3-151 16,-6 4-646-16,4 5-1222 0,2 1 541 0</inkml:trace>
  <inkml:trace contextRef="#ctx0" brushRef="#br0" timeOffset="200615.55">18104 15211 98 0,'0'0'448'0,"0"0"-4"0,2-3 10 15,-2 3-10-15,0 0-21 0,0 0-26 0,0 0-30 16,0 0-13-16,0 0-24 0,0 0-24 0,0 0-25 15,0 0-20-15,0 0-14 0,0 0-5 0,0 0-12 16,-1 11-16-16,5-6-1 0,2 0-13 0,4 2-17 16,-1-2-17-16,6 4-5 0,2-1-19 0,6-3-13 15,4 1-9-15,5 1-3 0,-1-5-16 0,1 2-7 16,3-2-4-16,0 0-1 0,1-4-4 0,-3 1 0 16,3-3 6-16,0 1-5 0,-1-2-1 0,1-3-3 15,-4 4 2-15,0-2-2 0,-5 0-8 0,2 1-1 16,-11 1-54-16,-4 2-19 0,-1 2 0 0,2-1 0 15,-6 1 0-15,2-1 0 0,1 2 0 0,-3 1 0 16,0 2 0-16,1-2 0 0,-2 3 0 0,2-1 0 16,1 1 0-16,0 0 0 0,2 1 0 0,2 2 0 15,-3-5 0-15,2 2 0 0,1 0 0 0,5 1 0 16,0-3 0-16,0 3 0 0,0-4 0 0,1-1 0 16,2 0 0-16,-4-1 0 0,2-2 0 0,2 2 0 15,-3-2 0-15,-1-2 0 0,4 0 0 0,-2-2 0 16,-2 0 0-16,0 1 0 0,1-3 0 0,1 0 0 15,-3 3 0-15,-4 0 0 0,5-3 0 0,-9 5 0 16,0-1 0-16,-1 3 0 0,-1 1 0 0,-1-1 0 16,0 2 0-16,-2 2 0 0,0-2 0 0,1 2 0 15,-3 1 0-15,6 1 0 0,-2 4 0 0,0-3 0 0,2-1 0 16,1-1 0-16,2 3 0 0,-2-2 0 0,4-1 0 16,-1 0 0-16,6 0 0 0,-6-1 0 0,5-3 0 15,2 0 0-15,-2 0 0 0,1-2 0 16,2 1 0-16,3-2 0 0,-5 0 0 0,4-2 0 0,3-1 0 15,-4 1 0-15,-2 1 0 0,3-3 0 0,-5 1 0 16,2 2 0-16,-3 0 0 0,0 0 0 16,-2 2 0-16,-4-2 0 0,2 2 0 0,-4 1 0 0,5-2 0 15,-5 1 0-15,-1 2 0 0,5-1 0 0,-7 0 0 16,3 1 0-16,4-1 0 0,-7 2 0 0,3-2 0 16,-2 1 0-16,1 0 0 0,0 1 0 0,0-1 0 15,-2 0 0-15,2 1 0 0,0-2 0 0,-3 2 0 16,0 0 0-16,-5-1 0 0,11 0 0 0,-7 2 0 15,1 1 0-15,-2-1-609 0,-2 2-655 0,-1-4-1369 16,0 0 606-16</inkml:trace>
  <inkml:trace contextRef="#ctx0" brushRef="#br0" timeOffset="203515.78">18437 16787 192 0,'-10'-7'404'0,"1"-3"6"0,1 3-3 0,2 0-13 16,-3 1-16-16,4-1-2 0,1 3-9 0,-1-1-10 0,1 3-7 15,2-3-20-15,0 2-10 0,-1 0-19 0,3 3-18 16,0 0-1-16,0 0-4 0,0 0-4 15,0 0-11-15,17 3-11 0,-10 1-14 0,3 2-9 16,-5 1-19-16,4 2-12 0,0-2-18 0,-3 5-12 16,7 0-10-16,-1-1-17 0,0 3-14 0,1-3-7 0,3 0-9 15,0-1-18-15,2-2-93 0,0-1 0 0,10 0 0 16,0-1 0-16,3-2 0 0,0-4 0 0,-1-1 0 16,4-3 0-16,3-3 0 0,2 2 0 0,-2-6 0 15,2 0 0-15,-2-2 0 0,-2-1 0 16,-1-2 0-16,-4 2 0 0,2-1 0 0,-4 3 0 15,-3 1 0-15,-5 2 0 0,-3 2 0 0,-7 3 0 0,2 1 0 16,-1 0 0-16,-2 2 0 0,-1 1 0 0,-2 1 0 16,2 0 0-16,-3 2 0 0,1 1 0 0,-1-1 0 15,-1 2 0-15,1 1 0 0,1-1 0 16,0 1 0-16,0 1 0 0,3-1 0 0,1-3 0 16,2 1 0-16,-2 1 0 0,5-5 0 0,-2 1 0 0,6-1 0 15,0 0 0-15,1-3 0 0,0-2 0 0,2 1 0 16,3-2 0-16,-3 0 0 0,5-2 0 0,-7 3 0 15,-7 1 0-15,4 0 0 0,-4 1 0 16,-1 1 0-16,2 1 0 0,-3-1 0 0,1 2 0 16,-4 0 0-16,2 3 0 0,-1-1 0 0,0-1 0 0,-1 4 0 15,0 0 0-15,2-1 0 0,-3 0 0 0,1 2 0 16,-1-2 0-16,1 0 0 0,0-1 0 16,-3 1 0-16,3 0 0 0,-2 0 0 0,6 0 0 15,-7-3 0-15,3 0 0 0,0 1 0 0,0 1 0 16,-2-2 0-16,-6-1 0 0,10 0 0 0,-10 0 0 15,8-1 0-15,-8 1 0 0,5-3 0 0,-1 1 0 0,-4 2 0 16,0 0 0-16,5-3 0 0,-5 3 0 16,-2-4 0-16,-2-1 0 0,-1 1-1366 0,1-1-1478 15,-3-3 654-15</inkml:trace>
  <inkml:trace contextRef="#ctx0" brushRef="#br0" timeOffset="204534.58">21322 18533 3118 0,'0'0'387'0,"0"0"-165"0,0 0-45 0,0 0 6 16,0 0 9-16,0 0 4 0,-11-20-2 0,11 20-18 16,0 0-14-16,0 0 6 0,0 0 12 0,0 0 0 15,0 0 1-15,0 0 1 0,0 0-2 0,0 0 8 16,0 0 8-16,0 0-5 0,0 0 6 0,55 29-4 16,-55-29-6-16,11 17-3 0,-11-17-4 0,11 18 21 15,-3-8-8-15,-8-10-10 0,6 19-163 0,-6-19-20 16,9 19 0-16,-9-19 0 0,4 13 0 0,-4-13 0 15,6 14 0-15,-6-14 0 0,0 0 0 0,8 13 0 16,-8-13 0-16,0 0 0 0,0 0 0 0,0 0 0 16,0 0 0-16,0 0 0 0,64-20 0 0,-40 5 0 15,-1-3 0-15,7-2 0 0,10-9 0 0,-9 11 0 16,10-14 0-16,5-1 0 0,-4 4 0 16,2-4 0-16,0 1 0 0,1 5 0 0,-11 6 0 15,11-5 0-15,-19 9 0 0,8-2 0 0,-2 2 0 16,-1 0 0-16,-4 2 0 0,-4 1 0 0,-5 6 0 15,-4-1 0-15,-14 9 0 0,20-9 0 0,-20 9 0 16,0 0 0-16,18-11 0 0,-18 11 0 0,0 0 0 16,0 0 0-16,0 0 0 0,0 0 0 0,0 0 0 15,0 0 0-15,0 0-341 0,0 0-968 0,0 0-1417 16,-42 36 627-16</inkml:trace>
  <inkml:trace contextRef="#ctx0" brushRef="#br0" timeOffset="213366.96">17576 18216 92 0,'0'0'389'0,"-19"-16"-8"0,19 16 13 15,-8-11-12-15,8 11-8 0,0 0-24 0,0 0-23 16,-14-13-18-16,14 13-16 0,0 0-12 0,0 0-11 15,0 0-9-15,0 0-10 0,0 0-16 0,0 0-13 16,0 0-13-16,0 0-20 0,0 0-18 0,0 0-11 16,49 37-18-16,-38-25-15 0,2-2-8 0,0 3-11 15,-1-1-15-15,2-1-5 0,-2 1-9 0,5-4-8 16,2 0-4-16,-1-1-14 0,8 1-2 0,-4-5-3 16,-22-3-3-16,41 4-4 0,-12-6-4 0,-29 2-4 15,49-10-4-15,-21 3-6 0,-1-3 1 16,5-1 3-16,-4-1-5 0,0 1 4 0,0-3-1 15,-1 0-6-15,-3-2 11 0,-7 7 10 0,9-2 8 16,-6 2 8-16,-6 4-5 0,-14 5 4 0,32-9 3 16,-32 9 1-16,23-1 17 0,-23 1-11 0,0 0-16 15,37 11 11-15,-37-11 3 0,26 14-3 0,-16-5-5 16,3 0-13-16,-2 2 3 0,3-2-3 0,-2 2-10 16,-12-11-4-16,24 18-2 0,-9-11 4 0,2 1-6 15,-17-8 3-15,24 10-3 0,-7-5 0 0,-17-5-11 16,36 6 2-16,-36-6 4 0,42-2 9 0,-42 2-18 15,38-8-10-15,-10 0 0 0,-10 2 0 0,4-2 0 16,5-4 0-16,-7 3 0 0,-2 2 0 0,1 0 0 16,-2 0 0-16,-17 7 0 0,36-12 0 0,-20 8 0 15,-16 4 0-15,27-4 0 0,-27 4 0 0,0 0 0 16,37 0 0-16,-37 0 0 0,0 0 0 0,32 8 0 16,-32-8 0-16,21 6 0 0,-21-6 0 0,19 12 0 15,-19-12 0-15,19 10 0 0,-19-10 0 0,24 5 0 16,-24-5 0-16,24 4 0 0,-24-4 0 15,31 0 0-15,-31 0 0 0,32-1 0 0,-32 1 0 0,36-8 0 16,-22 1 0-16,5 1 0 0,1-1 0 16,0 0 0-16,0 1 0 0,2-2 0 0,7-1 0 0,-11 2 0 15,4 1 0-15,-2 1 0 0,-20 5 0 0,36-7 0 16,-36 7 0-16,29-1 0 0,-29 1 0 0,0 0 0 16,38 5 0-16,-38-5 0 0,24 5 0 15,-24-5 0-15,19 8 0 0,-19-8 0 0,17 12 0 16,-17-12 0-16,20 10 0 0,-20-10 0 0,19 9 0 15,-19-9 0-15,23 7 0 0,-23-7 0 0,27 9 0 16,-27-9 0-16,29 2 0 0,-29-2 0 0,35-1 0 16,-35 1 0-16,37-5 0 0,-17 0 0 0,-20 5 0 15,36-8 0-15,-18 3 0 0,-18 5 0 0,36-6 0 16,-36 6 0-16,23-5 0 0,-23 5 0 0,0 0 0 16,22-6 0-16,-22 6 0 0,0 0 0 0,0 0 0 15,27-3 0-15,-27 3 0 0,0 0 0 0,0 0 0 16,0 0 0-16,0 0 0 0,0 0 0 0,0 0 0 15,0 0 0-15,0 0 0 0,37 5 0 0,-37-5-297 16,0 0-1019-16,0 0-1426 0,0 0 632 0</inkml:trace>
  <inkml:trace contextRef="#ctx0" brushRef="#br0" timeOffset="-211798.07">27049 8674 33 0,'2'-9'395'0,"-1"2"13"15,4-2 3-15,-1 5 4 0,-4-3-5 0,4 2-6 16,-3 1-8-16,1 3-19 0,0-4-14 16,-2 5-13-16,0-3-6 0,0 3-3 0,0 0-19 15,-2-6-14-15,2 6-22 0,-7-5-17 0,3 1-14 0,-2-1-11 16,-2-2-19-16,-1 1-8 0,-5-5-5 16,2-1-9-16,-6-7-6 0,1 0-1 0,1-6-6 15,-3 1-8-15,3-6-6 0,-3-13-114 0,5 10-62 0,1 0 0 16,-4-18 0-16,3 2 0 0,2-10 0 0,3-25 0 15,3 3 0-15,4 20 0 0,6-22 0 0,2-2 0 16,-1 28 0-16,3-3 0 0,-2 6 0 0,1 4 0 16,-4 14 0-16,1 4 0 0,0 2 0 0,0 4 0 15,-3 7 0-15,4 3 0 0,-5 3 0 0,3 4 0 16,-2 1 0-16,-1 4 0 0,0 2 0 0,0 2 0 16,0 0 0-16,0 18 0 0,-1-2 0 0,-3 10 0 15,-1 6 0-15,-3 17 0 0,3 5 0 0,0 5 0 16,-3 25 0-16,-2 1 0 0,1 1 0 0,3-1 0 15,-4 1 0-15,3 0 0 0,2 1 0 0,0 4 0 16,-4 1 0-16,5-1 0 0,-5 3 0 0,2-3 0 16,-2-4 0-16,-3 1 0 0,4-8 0 0,-1-19 0 15,1 21 0-15,-1-24 0 0,1-2 0 0,-2 0 0 16,-2-4 0-16,-1-2 0 0,2-16 0 0,-1 0 0 16,-2-3 0-16,0-2 0 0,0-4 0 0,-2-3 0 0,3-9 0 15,-1-1 0-15,2-5 0 0,1-2 0 16,-1-4 0-16,1-2 0 0,-1-2 0 0,0-8 0 15,1-6 0-15,-3-5 0 0,5-4 0 0,4-5 0 16,0-4 0-16,1-13 0 0,9-4 0 0,4 5 0 0,0 3 0 16,4 13 0-16,-3 1 0 0,4 2 0 0,3 5 0 15,0 2 0-15,-1 6 0 0,0 4 0 16,1 2 0-16,1 2 0 0,2 3 0 0,0 3 0 16,0 1 0-16,1 5 0 0,3 3 0 0,0 6 0 0,-2 1 0 15,-1 3 0-15,-1 4 0 0,-3-3 0 0,3 4 0 16,-5-1 0-16,2 2 0 0,-7-7 0 0,0 0 0 15,1-1 0-15,-2-1 0 0,-2 0 0 0,0-7 0 16,-1 3 0-16,-2-5 0 0,1-3 0 0,3-2 0 16,-3-2 0-16,5-2 0 0,-1-4 0 0,0-4 0 15,2-4 0-15,5-6 0 0,-5-1 0 0,7 1 0 16,-6 4 0-16,-1 1 0 0,-1 3 0 0,3 0 0 16,-3 0 0-16,-1 6 0 0,0-2 0 0,-1 5 0 15,1 0 0-15,-3 0 0 0,2 7 0 0,0-1 0 16,-2 3 0-16,4-2 0 0,-2 6 0 0,1-1 0 15,2 6 0-15,-4-3 0 0,-1 1 0 0,-1-1 0 16,2 3 0-16,0-2 0 0,-2-1 0 0,-2-1 0 16,2 0 0-16,-2-5 0 0,1 0 0 0,-2 1 0 15,1-2 0-15,2-1 0 0,-2-3 0 0,-3 0 0 16,11-8 0-16,-3 2 0 0,0-1 0 0,0-4 0 16,1-2 0-16,-3 3 0 0,8-4 0 0,-6 1 0 15,4 1 0-15,-2 2 0 0,-1 3 0 0,0-1 0 16,2-1 0-16,-2 5 0 0,-2 1 0 0,-1-1 0 15,2 4 0-15,-2 0 0 0,2 3 0 0,-2 0 0 16,-1 2 0-16,5 4 0 0,-4 0 0 0,-1 2 0 16,0-1 0-16,2 0 0 0,-2 3 0 0,1-1 0 15,-1-2 0-15,1 0 0 0,-1-2 0 0,2 0 0 16,0-1 0-16,2 1 0 0,-5-5 0 0,6 0 0 0,-1-1 0 16,0-2 0-16,5-1 0 0,-2-1 0 0,-2-3 0 15,9-3 0-15,-5 1 0 0,3-2 0 16,-1-3 0-16,-2 0 0 0,1-2 0 0,4-5 0 15,1 0 0-15,-6 0 0 0,5-3 0 0,-6 7 0 0,5-7 0 16,-6 8 0-16,3-9 0 0,-6 6 0 0,0 0 0 16,0 2 0-16,-3 4 0 0,-2 0 0 15,1 2 0-15,-2 3 0 0,3-3 0 0,-5 4 0 16,1 3 0-16,-2 2 0 0,0 0 0 0,0 0 0 0,0 19 0 16,-4-3 0-16,-1 9 0 0,0 4 0 0,-1 3 0 15,2 4 0-15,-3 16 0 0,1 0 0 16,-2 0 0-16,0-2 0 0,2 2 0 0,-6 1 0 15,7-3 0-15,-1 2 0 0,-3-5 0 0,1 2 0 0,3-3 0 16,-3-14 0-16,3 1 0 0,-4 0 0 0,4-3 0 16,-4-4 0-16,4 0 0 0,-1-8 0 0,-1-1 0 15,2-6 0-15,-2-3 0 0,1 0 0 0,1-6 0 16,-1-4 0-16,6 2 0 0,0 0 0 0,-14-14 0 16,9 2 0-16,0-6-493 0,-3-6-67 0,6-4-18 15,2-6-30-15,-3-13-384 0,3-5-1075 0,3-3 475 16</inkml:trace>
  <inkml:trace contextRef="#ctx0" brushRef="#br0" timeOffset="-211547.67">27682 9292 1623 0,'17'-81'39'0,"-3"28"53"0,-8 1 50 16,3 3 16-16,1 3 29 0,-2 14 27 0,0-4 29 16,0 4 46-16,2 1 13 0,0 1 15 0,3 4 6 15,-2-2 4-15,5 0-8 0,0 5-9 0,3 1-6 16,2 2-8-16,3 0-9 0,0 4-13 0,2 6-19 16,3 0-23-16,-8 5-22 0,8 1-21 0,2 4-13 15,-2 7-23-15,-1 5-12 0,-1 0-14 0,-4 7-14 16,-2 4-11-16,-5 4-10 0,-5 0-11 0,-4 4-3 15,-2-1-9-15,-6 1-8 0,-8 2-5 0,0-4-46 16,-7 1-10-16,-5-2 0 0,-2-2 0 0,-4-4 0 16,-1 0 0-16,1-4 0 0,-1 1 0 0,4-4 0 15,-4 1 0-15,7-7 0 0,6-1 0 0,1-7 0 0,2 1 0 16,2-5 0-16,3 1-172 0,3-7-143 0,2 1-54 16,8-5-64-16,1-3-61 0,7-7-50 15,0 1-434-15,7 0-1059 0,4 0 469 0</inkml:trace>
  <inkml:trace contextRef="#ctx0" brushRef="#br0" timeOffset="-211447.3">28292 8909 523 0,'29'2'185'16,"-2"0"46"-16,-8-1 16 0,-5 2 22 0,2 4 24 16,-6-3 10-16,-1 0 7 0,0 3-13 15,-4 1-25-15,-4 2-27 0,-1 0-34 0,-1 2-76 0,0-4-93 16,-6 5-133-16,2 1-159 0,-5 3-287 0,-7 4-582 16,2 1 257-16</inkml:trace>
  <inkml:trace contextRef="#ctx0" brushRef="#br0" timeOffset="-211147.55">26629 10079 5953 0,'-34'-1'658'0,"-3"-2"-194"0,4-1-138 16,6-2 10-16,6 2 27 0,7 2-272 0,4 1-91 15,2-1 0-15,7 0 0 0,1 2 0 0,0 0 0 0,24-10 0 16,6 7 0-16,9-1 0 0,16-2 0 0,2 0 0 16,8 0 0-16,1 2 0 0,26-4 0 15,-28 4 0-15,-1-2 0 0,27 1 0 0,-27 3 0 16,-2-2 0-16,-1 0 0 0,-7 3 0 0,-12 0 0 0,-8-2 0 16,-3 1 0-16,-3-1 0 0,-9 1 0 0,-4 1 0 15,-6 0 0-15,-3 0 0 0,-5 1 0 0,0 0-8 16,0 0-495-16,0 0-63 0,-40 3-64 0,12 4-451 15,-5 1-1171-15,-1 2 518 0</inkml:trace>
  <inkml:trace contextRef="#ctx0" brushRef="#br0" timeOffset="-210887.62">26542 10300 4727 0,'-37'8'757'0,"-1"-1"-222"0,2-5-83 0,4 0-30 15,9 1 38-15,5-2-11 0,-1 0-60 0,8 0-389 16,3 0 0-16,2-1 0 0,6 0 0 0,0 0 0 15,0 0 0-15,25 4 0 0,-3-4 0 0,11 0 0 16,18-1 0-16,4 0 0 0,0-3 0 0,7-1 0 0,4 2 0 16,25-5 0-16,-30 3 0 0,4-1 0 15,30-5 0-15,-38 4 0 0,11-1 0 0,-4 2 0 16,-2-3 0-16,-3 0 0 0,-5 5 0 0,-3-4 0 16,-16 0 0-16,-1 2 0 0,-2 0 0 0,-10 0 0 0,-2-2 0 15,-3 4 0-15,-3 0 0 0,-3 1 0 0,-3-3 0 16,1 0 0-16,-1 1 0 0,-4 3 0 15,1-5 0-15,-3 5 0 0,5-2-426 0,-2 2-869 0,2 0-1402 16,-2 1 621-16</inkml:trace>
  <inkml:trace contextRef="#ctx0" brushRef="#br0" timeOffset="-210747.82">28084 10207 399 0,'3'1'668'15,"1"0"11"-15,-4-1 19 0,0 0-13 0,3 1-31 16,-3-1-60-16,4 2-66 0,-4-2-74 0,0 0-103 15,7 2-115-15,-7-2-137 0,0 0-167 0,0 0-172 16,0 0-194-16,7-4-451 0,-5 1-957 0,-2 3 425 16</inkml:trace>
  <inkml:trace contextRef="#ctx0" brushRef="#br0" timeOffset="-125281.38">9394 4688 263 0,'-4'-4'455'16,"2"0"-2"-16,-1-2-11 0,1 2-20 0,-1 2-33 0,3 2-35 16,-1-5-32-16,1 5-24 0,0 0 2 0,0 0-9 15,15 6-12-15,-6-1-3 0,2 3-22 0,5 6-10 16,-1 0-16-16,-1 0-16 0,2 1 18 16,0 4-18-16,-2-3-12 0,-1-1-12 0,0 1-2 0,1-1-18 15,-4-1-7-15,-1-6-3 0,-1 3-4 0,1-4-5 16,-3 1 7-16,4-4 9 0,2-2 9 15,-1-4-5-15,10-4-3 0,8-7-93 0,3-4-73 0,9-8 0 16,9-4 0-16,1 0 0 0,1-2 0 0,25-16 0 16,-23 14 0-16,24-19 0 0,2 3 0 0,-4-3 0 15,-23 21 0-15,1-4 0 0,-3 7 0 0,0 1 0 16,-7 3 0-16,-9 7 0 0,-4 4 0 0,-4 1 0 16,-8 5 0-16,-6 3 0 0,0 2 0 0,-2 1 0 15,-2 1 0-15,0 2 0 0,-4 3 0 0,2 2 0 16,-7 5-502-16,1 4-780 0,-2-1-1389 0,-7 3 616 15</inkml:trace>
  <inkml:trace contextRef="#ctx0" brushRef="#br0" timeOffset="-123564.13">11100 5997 125 0,'-19'1'152'0,"1"0"-2"0,0 0-14 0,-1 3-2 15,0-2-15-15,2 2-3 0,0-1-8 0,-2 4 0 16,2-3-5-16,-5 1-5 0,5 4-9 0,-2-1-1 0,-5 6-3 16,7-3-3-16,-2 0-3 0,5 1-1 15,-4-3-3-15,-2 8-1 0,4-5-7 0,3 3-6 16,-2-3-4-16,2 1-9 0,1 1 5 0,0 4-7 16,3-1-1-16,0 1-7 0,-1-2-3 0,5 0-4 0,-2 4 0 15,4-1-5-15,-1 5 1 0,0 0-6 0,3-6-2 16,1 1-2-16,-1-1 3 0,2 3-7 15,3-3 2-15,1 1-3 0,1-2 2 0,0-2-4 16,4 2-2-16,-3-2 1 0,6-1-3 0,-4-1 2 16,5-3 0-16,0 0-6 0,2-1-9 0,1-2-9 0,4-1-5 15,8 0-7-15,-1-1-5 0,3-3-15 0,-3-2-8 16,3 3-4-16,-2-5-4 0,2 0-4 16,-1-1 3-16,2-2-8 0,-2-1 14 0,-1-1-3 15,-3-2 8-15,1 0 7 0,-2-5 7 0,-1 0 1 0,1-1 11 16,-5-2 3-16,-1-3 9 0,2-1 13 15,-7 1 7-15,0-6 13 0,-3-1 8 0,0-1 8 16,-5 4 8-16,1-4 9 0,-3 2 9 0,0 0 6 16,-6 7 1-16,-5-6-1 0,0 6 4 0,-1 1-9 15,-5-5-1-15,-1 10-3 0,-1-1-7 0,-2 3-6 0,-1-1-6 16,-1 7-9-16,-6-6-16 0,5 6-24 0,-1 5-34 16,-6-1-56-16,8 1-71 0,-7 2-218 0,6 2-421 15,2 4 187-15</inkml:trace>
  <inkml:trace contextRef="#ctx0" brushRef="#br0" timeOffset="-120664.41">12702 11318 182 0,'0'0'186'15,"0"0"-11"-15,1-4-9 0,-1 4-14 0,0 0-9 16,0 0-10-16,0 0-11 0,0-4-5 0,0 4-7 16,0 0-5-16,-3-5-7 0,3 5-9 0,0 0 3 15,-5-4-5-15,5 4-12 0,-2-3-4 0,2 3-6 16,-5-3-9-16,5 3-3 0,-4-3-5 0,4 3-5 15,-7-3-4-15,2 0-2 0,1 0-1 0,-1 0-5 16,-1 0-4-16,1-1-2 0,-4-1-1 0,-1 0 2 16,3 2-3-16,-2-3 1 0,-1 2 4 0,1-2-2 15,0-3 3-15,3 6 5 0,-6-4-2 0,3-1-3 16,-1 3 6-16,0-2 0 0,2 1-1 0,-1 1 0 16,-1-2-6-16,1 2-3 0,0-2 4 0,-1 3-5 15,1-3 0-15,1 4-5 0,-2-2-5 0,0-1 4 16,0 2-5-16,1 2-1 0,-3-2-4 0,2 1 4 0,0 1-5 15,-3-1 0-15,0 1 1 0,2 0-3 0,-1 1 1 16,-1 1-2-16,-1 0-1 0,4 1-8 16,-4-1 0-16,1 0-3 0,-1 3 1 0,1-1 3 15,1 2 0-15,-2-1 1 0,1 2 6 0,-1-1-3 0,2 2-2 16,1 0-1-16,-3-2 1 0,2 5-1 0,2-2 3 16,-3 1-4-16,7 1 4 0,-8 3-4 0,6-4 0 15,-1 2 4-15,-1-1 0 0,1 1 0 16,1 5 3-16,0-5-7 0,-2 4 1 0,3-1 7 0,2-2-5 15,-3 3-3-15,0-2 6 0,4 0-2 0,-1-1-3 16,0-1 2-16,0 6 2 0,1 1 7 0,2-6 2 16,-3 5 0-16,2-5 4 0,-1 2 1 0,3 2 2 15,0-2-2-15,-2-1 3 0,2 6 5 0,-2-7-9 16,2 6 1-16,0-2 0 0,-1 3 3 0,1-5-2 16,2-1 13-16,-1 1-11 0,2-1 3 0,-2 1-2 15,2 0-1-15,0-2 2 0,-1 1 2 0,3 1-2 16,-2-1-5-16,1 0 6 0,1-1-5 0,1 1 11 15,0-1-6-15,0 0 3 0,0 0-6 0,0-1 6 16,0 1 4-16,5 2 2 0,-3-3-6 0,1 0-2 16,2-2-2-16,-1 2 0 0,1-3 0 0,1 0-1 15,3 1-3-15,-2-1 2 0,1 1-4 0,-3-2 10 16,4 0 0-16,-2 0-5 0,0-1 10 0,0-1 4 16,-2 2-15-16,2-1 4 0,-1 0-3 0,1-2-5 0,-1 1 4 15,1-1 5-15,-1 1-2 0,-1 1-9 16,3-3 5-16,-3 1-3 0,4 0-5 0,-2 0 2 15,-1-1-6-15,1 1 5 0,-2-2-4 0,4-1-3 16,-1 0 17-16,0 0-20 0,-2 0 9 0,3-1-6 0,0 0 2 16,0-2-1-16,0 0 2 0,3 0-1 0,0-1-5 15,-4 0 6-15,4-3-5 0,-4 3-5 16,1-2 3-16,0-1 1 0,0-1 1 0,2 0-4 16,-1 0 2-16,-1-4-1 0,0 2 0 0,-4 2 4 0,3-4 0 15,-3 5 1-15,3-7 3 0,-4 7-1 0,1-4-1 16,-1-3-2-16,-4 3 4 0,3 0 3 0,0 0 8 15,2-2 1-15,-5-1 5 0,1-2-1 0,3-1 12 16,-5 2-9-16,1-1 10 0,-1-2 4 0,-1 0-7 16,-2 0 10-16,4-1-3 0,-1-5 4 0,-4 6 3 15,4 0 3-15,-3 0 0 0,-1 0 2 0,-1-1 1 16,1-1-1-16,-4 4-1 0,3-3 6 0,-2 4 2 16,2-1-4-16,-3 0-4 0,3 4 5 0,-3-2 0 15,1 3-3-15,-2-2-6 0,4 3-3 0,-3-1-2 16,-4 0-4-16,6 2 3 0,-6-3-5 0,3 4-2 15,-1 0-2-15,3-1-2 0,-6 3-1 0,0-2-6 16,0 2 0-16,-1-3 3 0,1 5-1 0,-1-2-1 16,-7-3 1-16,7 7 0 0,-8-3-1 0,7-1 1 15,-6 1 3-15,6 2-4 0,0 2 1 0,-4-4 0 0,2 1 1 16,2 0-4-16,-2 2 2 0,-4 1 3 16,4 0-1-16,1-3-1 0,0 3-1 0,-1 1-3 15,-1-1-1-15,2 0 0 0,-2 0-4 0,3 1 4 0,0 0-4 16,-2 0-1-16,4-2-2 0,-4 4-3 0,3-2 2 15,0 0-1-15,2 0-1 0,-3 0-3 0,-1 1 2 16,1 0 1-16,-1 0-4 0,-1 0 1 16,2 3-3-16,1 0 0 0,-1 0-2 0,-1 1 3 0,-1 1 3 15,1 0-5-15,-4 2 1 0,-2-1 4 0,5 3-1 16,0-2 0-16,-2 5 5 0,-2-3 2 0,2 0 2 16,2 0 1-16,-3 3 2 0,4-1 1 0,-2 1 2 15,1 0 1-15,2 0 0 0,-1 2-1 0,2 1 3 16,1-2 5-16,-1 4-4 0,1-2-1 0,2 0-2 15,-3 10 1-15,4-2-2 0,1-6-4 0,1 0 6 16,0 1-6-16,2-1-2 0,0 1 4 0,1-2-5 16,1 1-2-16,1 1 0 0,-2-3 3 0,4 1-3 15,-1-1-4-15,1 1 6 0,1 0-4 0,1-2-3 16,0 0 1-16,4 2-4 0,-4-6 1 0,4 2 3 16,1 1 2-16,0-5-9 0,2 4 6 0,2-1 0 15,0-3-2-15,1 0-1 0,3 0 2 0,-1 0-2 16,-1-2 3-16,6 0-7 0,0-3 5 0,-3 3-3 15,1-2-4-15,0-3 1 0,1 2 4 0,1-2 1 0,0-2-5 16,-2 3 4-16,2-3 1 0,-2-2 4 16,-2 2-4-16,4-1 1 0,-4-1-4 0,2-1 1 15,-2 1 6-15,0-1-7 0,1-1-8 0,-6-2 7 16,4-1-1-16,-4 3 5 0,4-3-1 0,-1 0 2 0,0-1-3 16,-4 1 1-16,-1-1 1 0,-2 0 3 0,3-5 6 15,-1 1 4-15,-2-1 5 0,0-2 1 16,-1 0-1-16,-2-1 3 0,-2 0 4 0,2-9-2 15,-2 6-4-15,-2 0 6 0,3-11 5 0,-3 5 5 0,3-2 14 16,-2-1-14-16,-2-1 18 0,-2 3-1 0,1-1 14 16,-2 8 4-16,-1-1-2 0,-5 2-2 15,2-1-4-15,-2 4 1 0,-2-1-60 0,1 2-7 0,-4 2 0 16,4-1 0-16,-5 3 0 0,0-1 0 0,-4 3 0 16,0 2 0-16,3 0-32 0,-5 2-202 0,0 0-119 15,-8 5-115-15,5 2-172 0,-4-1-438 0,2 7-1167 16,-3 1 517-16</inkml:trace>
  <inkml:trace contextRef="#ctx0" brushRef="#br0" timeOffset="-118014.49">10980 8245 129 0,'0'-7'391'0,"1"1"2"0,3-1-16 0,-4 1-6 15,1 0-16-15,2 0-17 0,-3 0-18 0,1 2-21 16,3-1-20-16,-4 2-14 0,1-1-27 0,-1 4-11 15,4-2-4-15,-4 2-5 0,0 0-3 0,13 6-5 0,-10-2-9 16,-1 1-13-16,3 5-14 0,-1 1-16 16,0-1-15-16,1 1-15 0,-1 5-13 0,2 1-11 15,-2-5-12-15,1 6-9 0,-1-4-4 0,4 3-13 0,-3-1-3 16,-1-1-9-16,-2-2-4 0,2-3-4 0,1-4-4 16,-1 0 0-16,-1 0-5 0,0 0-4 15,0-5-5-15,2 1 6 0,-5-2-8 0,8-1-5 0,-8 1 0 16,7-7-2-16,0 0-5 0,-1-1 3 0,0-2-4 15,0 0 3-15,-2-1-5 0,2-1 0 0,2-2-1 16,-1 4-2-16,-2 0-1 0,0-1-2 0,1 4 0 16,-4 0-2-16,3 3-21 0,-1-1-1 0,1 2 2 15,-2-1-1-15,3 3 4 0,-6 1 2 0,0 0 0 16,10 5 0-16,-2-1 5 0,-5 1-2 0,3 0 2 16,-1 3 2-16,0 0-1 0,2 0 0 0,-1-1 0 15,-1 1 4-15,3-1-3 0,-4-3 4 0,-2 0 3 16,2 0-7-16,4 0 2 0,-6-2 2 0,2 0-1 15,2-1 2-15,-6-1 3 0,9-2-3 0,-9 2 3 16,9-8 0-16,-4 5-4 0,1-1 2 0,-3 0 0 16,4-5 1-16,-2 3-2 0,0-4 0 0,1-3 3 15,0 2 6-15,0-3-4 0,0-1-3 0,-1 0 4 16,0-2-2-16,-1 2 1 0,0 3 2 0,-4 0-1 0,1 1 0 16,1 4-1-16,0 0-1 0,-2 3-1 15,4-1-4-15,-4 0-20 0,0 5-27 0,0-3-39 0,0 3-45 16,0 0-55-16,0 0-67 0,0 0-64 15,3 13-69-15,-1-8-73 0,-2 1-376 0,7-1-904 0,-2 4 400 16</inkml:trace>
  <inkml:trace contextRef="#ctx0" brushRef="#br0" timeOffset="-117681.47">11544 8300 243 0,'0'0'362'15,"0"0"14"-15,0 0 19 0,0 0-10 0,0 0-18 16,0 0-31-16,-9-10-32 0,9 10-27 0,4-8-31 15,-2 5-29-15,2-3-17 0,4 0-23 0,-1-1-13 16,2-1-19-16,-2 1-14 0,2-1-13 0,-3-1-8 16,3 1-11-16,-4-1-8 0,3 1-11 0,-2 1-5 15,-3-1 8-15,-1 1 1 0,1 1-2 0,-1 2 1 16,-2-1-11-16,0 5-8 0,-6-5 3 0,2 2-4 16,4 3 4-16,-13 5 0 0,6-1 5 0,-5 1 6 15,3 2-5-15,-1 2-2 0,0-1-1 0,2 0-5 16,-1 3-6-16,0-1-5 0,3 4-4 0,-1-2-1 15,5 0-9-15,-2-2-5 0,4 0-3 0,3 0-3 16,0 0-3-16,3-2 0 0,1-2-3 0,5 2-3 16,-1-4-24-16,6 1-41 0,1 0-37 0,2-4-44 15,-1-1-37-15,3 0-49 0,-3-5-30 0,4 4-31 0,-1-4-30 16,0 2-33-16,-3-1-22 0,0-2-18 16,-1-2-17-16,2 3-206 0,-4-1-648 0,0-2 287 15</inkml:trace>
  <inkml:trace contextRef="#ctx0" brushRef="#br0" timeOffset="-116998.99">11868 8280 1990 0,'13'-7'-41'0,"-4"1"71"16,-4 0 38-16,-1 1 37 0,2-1 37 0,-2-1 34 0,-1 2 27 15,-2-2 26-15,0 1 19 0,-1 0 14 0,0 1 5 16,0-1 2-16,-1 2 1 0,-3-2 0 16,4 6-10-16,-5-3-16 0,0 0-16 0,-3 2-11 15,3 1-19-15,-4 2-22 0,3 2-15 0,0-3-16 0,-1 7-9 16,-1-1-19-16,1 0-9 0,0 1-17 0,2 1-3 16,1-2-13-16,1 1-3 0,0 2-8 15,4-1-11-15,-2-2 0 0,4-2-12 0,-1 1-6 16,1 0-4-16,1-3-8 0,1 0-2 0,2 0-2 0,-2-4 0 15,3 1-6-15,-3-3 3 0,3 1 0 0,-1-4 0 16,1 2-4-16,-4-1-4 0,1 0 1 0,0-2 2 16,0 3 0-16,-1-1 13 0,0-1 0 15,0 2 6-15,-3 1 6 0,3 0 0 0,-1 0 11 0,-3 3-22 16,0 0-7-16,2-3 5 0,-2 3-7 0,0 0 2 16,0 0 0-16,9 7-5 0,-6-3 4 0,-1 1-4 15,2-1-5-15,4-1 1 0,-2 1-2 0,2-2 0 16,-2 0-4-16,3 2-12 0,1-3-5 0,3-1 3 15,-3 0-3-15,2-2 0 0,-3-2 0 0,1 1 8 16,-1-2-8-16,1-1 11 0,-3-3-2 0,-1 1 2 16,-1-2 0-16,3 1-4 0,-2-2 6 0,-2-1-5 15,-2-6 2-15,5 2 6 0,-3-1 6 0,-3-1 9 16,5 0 10-16,-3 1-2 0,-2 1 12 0,2 0 16 16,-2 6 8-16,-1-1 9 0,1 2 6 0,-1 4-8 15,0 0-1-15,3 0-14 0,-3 5-5 0,0 0-8 16,0 0-40-16,-8 14 0 0,7-2 0 0,-2 0 0 15,-3 3 0-15,6 2 0 0,-4 1 0 0,0 0 0 16,3 0 0-16,-2 0 0 0,2 0 0 0,1-3 0 0,0 2 0 16,0-5 0-16,0-1 0 0,1-2 0 0,2 2 0 15,-2-2 0-15,2-5 0 0,1 1 0 0,2-4 0 16,-2 0 0-16,-4-1 0 0,10-2 0 0,-2 0 0 16,3-4 0-16,-2-2 0 0,-1 0 0 0,7-3 0 15,-3-3 0-15,-1 0 0 0,2-3 0 0,2-4 0 16,-2 6 0-16,-1 0 0 0,-3 1 0 15,-2 4 0-15,-2 0 0 0,3 2 0 0,-7 2 0 0,3 0 0 16,0 3 0-16,-3 0 0 0,-1 3 0 0,0 0 0 16,0 0 0-16,0 0 0 0,-7 15 0 0,2-8 0 15,-1 0 0-15,1 3 0 0,-4-2 0 0,3 2 0 16,1-2 0-16,-2 4 0 0,4-2 0 0,-1-1 0 16,0 0 0-16,4-2 0 0,0 1 0 0,1 3 0 15,2-2 0-15,1-2 0 0,2 0 0 0,2-1 0 16,2 2 0-16,3-4 0 0,3 3 0 0,2 0-108 15,1-1-167-15,-2 0-80 0,-3-1-79 0,-2 2-91 0,-2 0-113 16,-1-2-338-16,-6 5-1058 0,0-3 468 16</inkml:trace>
  <inkml:trace contextRef="#ctx0" brushRef="#br0" timeOffset="-116114.33">11351 8632 71 0,'0'-11'489'16,"0"0"19"-16,-3 5 6 0,2-1-16 0,1 0-10 15,-1 2-23-15,1 1-24 0,-2 1-30 0,2 3-18 16,0 0-3-16,0 0-16 0,0 0-13 0,9 8-11 16,-8 3-22-16,2 3-11 0,0 6-19 0,-1 3-17 15,1 4-26-15,-1-1-23 0,0 2-23 0,-1-4-19 16,3 2-23-16,0 1-12 0,-1-7-149 0,-1-1-6 16,0 1 0-16,2-1 0 0,1-1 0 0,2-1 0 15,0-3 0-15,2 0 0 0,-2-4 0 0,0-2 0 16,1 2 0-16,2-5 0 0,-5 2 0 0,3-6 0 15,-2 0 0-15,3 1 0 0,3-7 0 0,-6 1 0 0,3 1 0 16,-1-6 0-16,1 1 0 0,0-6 0 16,0 5 0-16,1-8 0 0,-1 0 0 0,0 0 0 15,-3 2 0-15,2 0 0 0,-3 4 0 0,-1 0 0 16,0 1 0-16,-1 4 0 0,1-1 0 0,-1 2 0 0,-1 0 0 16,0 0 0-16,-2 5 0 0,2-1 0 15,-2 1 0-15,0 0 0 0,3 12 0 0,-2-3 0 0,0-2 0 16,1 2 0-16,0-1 0 0,-1 0 0 0,2 4 0 15,3-2 0-15,-4-2 0 0,3 2 0 0,-1-5 0 16,-2 3 0-16,3-3 0 0,0 2 0 0,3-3 0 16,-3-1 0-16,0 0 0 0,-1-2 0 0,1 0 0 15,-5-1 0-15,10-4 0 0,-3 2 0 0,-5-1 0 16,5-3 0-16,-2 3 0 0,-1-3 0 0,2 3 0 16,-2-2 0-16,0 1 0 0,0 1 0 0,-2 0 0 15,2 0 0-15,-4 3 0 0,4-6 0 0,-4 6 0 16,4-2 0-16,-4 2 0 0,0 0 0 0,0 0 0 15,5-1 0-15,-5 1 0 0,0 0 0 0,0 0 0 16,7 3 0-16,-1-2 0 0,-3 1 0 0,4-1 0 16,-2 1 0-16,2-2 0 0,1-2 0 0,3 1 0 15,-1-2 0-15,-1 1 0 0,2 0 0 0,-1-2 0 16,-3 2 0-16,0-5 0 0,1 4 0 0,-4-2 0 0,2-1 0 16,-2-2 0-16,1 1 0 0,-4-1 0 0,2 0 0 15,1 1 0-15,-3-4 0 0,2 5 0 0,-3-2 0 16,0 1 0-16,-3 2 0 0,3-1 0 0,-1 1 0 15,-3 0 0-15,0 2 0 0,3-1 0 0,-3 1 0 16,-2 2 0-16,6 1 0 0,-12 1 0 0,7 3 0 16,-1 0 0-16,-1 1 0 0,-2 3 0 15,3 0 0-15,0 3 0 0,0-1 0 0,5 2 0 0,-1 0 0 16,-1-1 0-16,4 0 0 0,2 1 0 0,2-1 0 16,1 0 0-16,5-1 0 0,3-2 0 0,2 1 0 15,2-2 0-15,1-3 0 0,2 0 0 0,1-2 0 16,-2-4 0-16,1-1 0 0,-1 0 0 0,-1-2 0 15,-4 0 0-15,1-3-222 0,-5 1-106 0,2-5-66 16,-9 1-82-16,3-4-99 0,-7-3-458 0,-1 2-1119 16,-3 0 495-16</inkml:trace>
  <inkml:trace contextRef="#ctx0" brushRef="#br0" timeOffset="-115915.14">11710 8443 320 0,'-8'-8'594'16,"3"-1"29"-16,0 1-4 0,-3 0-19 0,6 2-61 15,-2 1-54-15,0 0-59 0,4 1-34 0,-2 1-44 0,2 3-50 16,0-6-74-16,0 6-86 0,0 0-91 16,0 0-89-16,0 0-101 0,0 0-85 0,0 0-88 15,0 0-95-15,-6 9-342 0,2-3-814 0,-2-2 360 0</inkml:trace>
  <inkml:trace contextRef="#ctx0" brushRef="#br0" timeOffset="-115728.27">11237 8674 323 0,'-6'2'485'0,"4"0"14"15,2-2 13-15,-1 3-6 0,1-3-23 0,0 0-27 0,19-2-33 16,0 0-41-16,3-1-39 0,10-3-35 0,-1 2-33 15,3-3-42-15,-1 0-86 0,2 2-98 0,-2-5-113 16,3 3-117-16,-1 1-145 0,-3-5-484 0,6 5-876 16,-3 0 389-16</inkml:trace>
  <inkml:trace contextRef="#ctx0" brushRef="#br0" timeOffset="-115581.64">12542 8772 5440 0,'5'4'551'0,"0"1"-246"0,-1-2 7 16,-2-1-19-16,2 0-39 0,-4-2-75 0,0 3-44 15,0-3-44-15,0 0-87 0,0 0-149 0,0 0-191 16,0 0-271-16,0 0-473 0,0 0-1169 0,-20 6 517 16</inkml:trace>
  <inkml:trace contextRef="#ctx0" brushRef="#br0" timeOffset="-111431.39">11286 5459 136 0,'6'-17'124'0,"-1"2"-40"0,1 2-51 16,0 2-60-16,-1 3-32 0,2 1-63 0,-2 1 28 15</inkml:trace>
  <inkml:trace contextRef="#ctx0" brushRef="#br0" timeOffset="-110514.66">12836 6809 2721 0,'0'0'44'0,"0"0"-52"15,0 0-61-15,0 0 5 0,0 0 8 0,0 0 2 16,0 0-27-16,0 0-33 0,0 0-60 0,-15-8-184 15,15 8-388-15,0 0 173 0</inkml:trace>
  <inkml:trace contextRef="#ctx0" brushRef="#br0" timeOffset="-107564.98">8496 7852 42 0,'10'6'77'0,"6"1"-6"16,-3-1-7-16,5 0-4 0,1-2-4 0,8 0-10 15,1 0 5-15,2-3-19 0,-1 0 10 0,-1 1-17 16,3-2-6-16,-3 2-18 0,0-2-22 0,0 0-20 16,-10 1-47-16,1-1-94 0,-2 1 41 0</inkml:trace>
  <inkml:trace contextRef="#ctx0" brushRef="#br0" timeOffset="-107248.68">11375 6690 24 0,'26'-10'111'16,"-1"0"-2"-16,-5 4-17 0,1 0-7 0,2 1-9 0,5-1-18 15,-5 4-10-15,4 1-6 0,-6 2-10 0,0 0-12 16,7 3-12-16,-6 0-16 0,1 5 6 15,4 2-6-15,-4 2-15 0,1 0-11 0,-7 0-19 16,3 4-44-16,1 0-103 0,-5 3 46 0</inkml:trace>
  <inkml:trace contextRef="#ctx0" brushRef="#br0" timeOffset="-103514.34">12481 11570 67 0,'0'0'235'0,"-4"-6"-45"0,4 6-49 0,-3-2-60 15,3 2-75-15,0 0-126 0,0-5-130 0,0 5 57 16</inkml:trace>
  <inkml:trace contextRef="#ctx0" brushRef="#br0" timeOffset="-69582.13">9554 6667 261 0,'0'0'355'0,"0"0"-11"0,0 0-37 15,0 0-28-15,0 0-26 0,0 0-47 0,0 0-60 0,0 0-91 16,0 0-137-16,-8 4-272 0,8-4-384 0,0 0 170 16</inkml:trace>
  <inkml:trace contextRef="#ctx0" brushRef="#br0" timeOffset="-68082.21">9546 6799 22 0,'0'0'168'0,"0"0"-17"0,0 0-5 0,0 0-6 15,0 0-12-15,0 0-11 0,0 0-8 0,0 0-12 16,0 0-4-16,0 0-11 0,0 0-6 0,0 0-9 16,0 0-8-16,0 0-7 0,0 0-19 0,0 0-21 15,0 0-30-15,0 0-38 0,0 0-68 0,0 0-102 16,0 0-244-16,0 0 107 0</inkml:trace>
  <inkml:trace contextRef="#ctx0" brushRef="#br0" timeOffset="-67765.19">13042 6812 89 0,'-7'0'90'0,"7"0"-25"15,-6 1-26-15,1 1-43 0,5-2-43 0,-13 2-50 16,13-2 22-16</inkml:trace>
  <inkml:trace contextRef="#ctx0" brushRef="#br0" timeOffset="-67381.34">9687 6783 234 0,'0'0'235'0,"0"0"-10"16,0 0-17-16,0 0-18 0,0 0-22 0,0 0-19 15,0 0-15-15,0 0-13 0,-12-1-26 0,12 1-25 16,0 0-26-16,0 0-25 0,0 0-34 0,0 0-34 15,0 0-61-15,22-7-177 0,-17 3-310 0,4 3 137 16</inkml:trace>
  <inkml:trace contextRef="#ctx0" brushRef="#br0" timeOffset="-66998.41">12566 6810 124 0,'0'0'343'16,"0"0"0"-16,0 0-7 0,0 0-4 0,0 0-9 15,0 0-9-15,0 0-12 0,0 0-16 0,0 0-26 0,0 0-16 16,0 0-22-16,0 0-21 0,0 0-17 16,0 0-20-16,0 0-17 0,0 0-6 0,-19 2-14 15,19-2-1-15,0 0-17 0,0 0-11 0,0 0-10 0,11 5-9 16,-7-2-4-16,3-2-8 0,-7-1-10 0,6 1-5 16,-2 1-5-16,1 1-3 0,-1-1-5 0,-4-2-4 15,5 2-5-15,-5-2-3 0,3 3-4 0,-3-3 3 16,0 0-1-16,2 2-4 0,-2-2-3 0,0 0-12 15,0 0-27-15,5 1-28 0,-5-1-47 0,0 0-63 16,0 0-87-16,0 0-127 0,0 0-385 0,-7-9-819 16,0 2 363-16</inkml:trace>
  <inkml:trace contextRef="#ctx0" brushRef="#br0" timeOffset="-65714.89">9657 6513 86 0,'-1'-6'206'16,"-1"3"-8"-16,2 3-21 0,0-7-7 0,0 4-9 15,0 3-8-15,0-5-5 0,0 5-6 0,0-6-4 16,0 6-6-16,-2-6-6 0,0 2-4 0,2 4-9 16,-3-6-8-16,-1 4-7 0,2 0-3 0,-2-1-9 15,-1 1-1-15,0 0-2 0,0-2 2 0,-6 2-10 16,5 0-2-16,-2 1-3 0,-3 0-4 0,2 0-1 16,-4 1-7-16,2 0-1 0,-2 1-6 0,0 1-6 15,0 0 0-15,-1 0 0 0,1 2-6 0,-1-2-2 0,2 1 3 16,-1 2-5-16,-1 1-3 0,2-1-4 15,1 1 2-15,-3 0-1 0,3 1-5 0,1 1-3 0,1 1 0 16,-1-1 0-16,1 5 1 0,3-3-2 0,-2 0-6 16,4 0 1-16,-1 7-3 0,1-5 1 15,-2 4-1-15,5-4-4 0,-2 5 2 0,2-2 3 16,-2 1 0-16,2 0 0 0,1-1-2 0,0 0 9 0,1-5 0 16,3 8-3-16,-4-1 4 0,4 0-1 0,-2-4 3 15,2 3-6-15,4-1 0 0,-3 1-4 16,-1-5 3-16,6 6 3 0,-2-5 2 0,-1-3-8 0,1 3-3 15,4 0 3-15,-2-1 5 0,1 2-2 16,-2-4 2-16,1-2-3 0,3 3 8 0,0-3 1 0,1-2 5 16,4 2-12-16,-4-1 9 0,0-4 0 0,4 0 2 15,1-1-5-15,-1 1 2 0,0-2 0 0,0 0-4 16,0-3-4-16,1 1 4 0,-2 0 2 16,0-3 5-16,1 0-6 0,-1 0 10 0,-3 2 1 0,0-3-4 15,0-1 10-15,-2 3-1 0,-2-2-2 0,5-4 7 16,-5 3 2-16,2-4-2 0,-1 5 1 0,-2-2 0 15,2-2 2-15,-1 2 1 0,0-8 2 0,-3 7-8 16,3-6 5-16,-1 0 4 0,-3 0-1 0,0 0 0 16,-2-1-1-16,2-1 0 0,-3 0 2 0,1 2 5 15,-4-3 1-15,0 4 3 0,0 0 5 0,0 2 4 16,0 1-2-16,-7-4 0 0,1 4-2 0,1 0 1 16,0 1-1-16,-5-4 4 0,2 6-9 0,-2-2 1 15,-3-2-6-15,2 5-3 0,-1 1-6 0,-1-5-1 16,-3 3-7-16,2 1 0 0,-7-1-11 0,7 1 8 15,-4 0-9-15,-1 1-6 0,1 1 3 0,-1 0-8 16,2 2 0-16,-2-2-17 0,0 4-20 0,5-1-31 16,-1 2-41-16,3 0-50 0,-2 0-60 0,4 2-66 15,-3 0-64-15,2 3-86 0,3 1-451 0,0-3-945 16,3 2 419-16</inkml:trace>
  <inkml:trace contextRef="#ctx0" brushRef="#br0" timeOffset="-64815.52">8673 6065 56 0,'-6'-16'299'0,"1"-1"4"0,1 2-18 0,0 4-6 16,3 2-12-16,-2 1 0 0,2 1-19 0,-2 2-4 0,2-2-6 16,1 1-14-16,0 4-12 0,-1-1-17 0,1 3-14 15,-3-4-5-15,3 4-6 0,0 0 3 0,0 0-4 16,0 0-5-16,3 14-4 0,-2-6-13 0,0 1-5 15,2 2-6-15,-2 1-10 0,3-1-9 0,0 0-7 16,-3 1-3-16,3-1 0 0,0 2-7 0,2-3 2 16,-2-1 7-16,0 0 8 0,4-4 15 0,-2-4-1 15,5 1 8-15,0-4 1 0,7-3-5 0,-2-3-7 16,10-9-1-16,-2-1-2 0,0-1-3 0,2-4-10 16,-2 1 7-16,3-1-7 0,-4 0-3 0,4-4-17 15,-5 0-7-15,1-1-9 0,0-1 7 0,-3 0-8 16,-2 3-4-16,0 1-5 0,-4 3-3 0,-5 7-5 15,1 0-4-15,-5 4-4 0,3 2-4 0,-3 0-35 16,0 4-11-16,-1 0 0 0,-2 0 0 0,1 2 0 16,0 1 0-16,-3 2 0 0,3-3 0 0,-3 3-27 15,6 6-76-15,-5-1-49 0,0 0-48 0,0 1-62 16,2 4-60-16,1 1-71 0,-2 1-63 0,3 3-82 16,-2 2-419-16,1-1-1036 0,1 0 459 0</inkml:trace>
  <inkml:trace contextRef="#ctx0" brushRef="#br0" timeOffset="-63681.38">9668 6738 5 0,'0'0'173'0,"-8"0"-9"0,8 0-17 15,0 0-29-15,0 0-13 0,0 0-13 0,0 0-21 16,0 0-22-16,15-4-25 0,-7 1-27 0,0 2-53 16,-1 0-93-16,1-3-160 0,6 3 71 0</inkml:trace>
  <inkml:trace contextRef="#ctx0" brushRef="#br0" timeOffset="-63448.39">11172 6452 45 0,'0'0'261'0,"6"-2"-22"0,-6 2-23 15,0 0-20-15,4-2-27 0,-4 2-34 0,0 0-31 16,0 0-53-16,0 0-34 0,0 0-55 0,5-1-57 16,-5 1-122-16,0 0-235 0,0 0 104 0</inkml:trace>
  <inkml:trace contextRef="#ctx0" brushRef="#br0" timeOffset="-60714.79">9289 6314 117 0,'-5'3'243'0,"5"-3"-25"0,0 0-22 16,0 0-21-16,0 0-15 0,0 0-17 0,0 0-30 16,0 0-25-16,9 3-33 0,-9-3-51 0,9-2-41 15,0 2-62-15,0-3-131 0,0-1-248 0,4 1 110 16</inkml:trace>
  <inkml:trace contextRef="#ctx0" brushRef="#br0" timeOffset="-60431.59">11063 5563 225 0,'0'0'245'0,"0"0"-26"0,0 0-21 16,0 0-44-16,0 0-44 0,-5 4-53 16,5-4-46-16,0 0-63 0,3 6-143 0,-3-6-210 0,1 6 92 15</inkml:trace>
  <inkml:trace contextRef="#ctx0" brushRef="#br0" timeOffset="-59849.21">13737 6663 53 0,'0'0'302'0,"0"0"-52"0,0 0-56 0,0 0-66 0,0 0-108 15,-18-6-179-15,18 6-170 0,-6-4 75 0</inkml:trace>
  <inkml:trace contextRef="#ctx0" brushRef="#br0" timeOffset="-57031.46">11278 5542 137 0,'0'0'154'0,"0"0"-34"15,0 0-46-15,0 0-52 0,0 2-73 16,0-2-25-16,0 0-83 0,-8 3 37 0</inkml:trace>
  <inkml:trace contextRef="#ctx0" brushRef="#br0" timeOffset="-56648.08">9449 6195 14 0,'5'1'208'0,"-5"-1"-27"0,0 0-32 0,0 0-62 16,0 0-70-16,0 0-127 0,0 0-118 0,0 0 52 15</inkml:trace>
  <inkml:trace contextRef="#ctx0" brushRef="#br0" timeOffset="-56298.38">8028 7352 228 0,'0'0'238'0,"0"0"-26"16,0 0-21-16,0 0-24 0,0 0-42 0,0 0-57 16,0 0-69-16,0 0-65 0,0 0-128 0,0 0-210 15,0 0 93-15</inkml:trace>
  <inkml:trace contextRef="#ctx0" brushRef="#br0" timeOffset="-56014.82">8299 7932 36 0,'-4'2'228'0,"2"0"-16"0,2-2-17 0,-3 6-24 15,3-6-14-15,-4 2-30 0,4-2-29 0,0 0-27 16,0 0-37-16,0 0-47 0,26-11-53 0,-12 3-143 15,5-3-225-15,8-6 99 0</inkml:trace>
  <inkml:trace contextRef="#ctx0" brushRef="#br0" timeOffset="-55314.86">8519 7936 115 0,'32'-16'72'0,"1"-2"-84"0,1 0-18 0,14-6-31 16,3-3 14-16</inkml:trace>
  <inkml:trace contextRef="#ctx0" brushRef="#br0" timeOffset="-55114.28">10782 7157 102 0,'-6'-1'269'0,"6"1"-32"16,-7-1-31-16,7 1-53 0,0 0-76 0,-10 0-91 16,10 0-158-16,0 0-186 0,-6 0 83 0</inkml:trace>
  <inkml:trace contextRef="#ctx0" brushRef="#br0" timeOffset="-24714.92">10992 7305 106 0,'20'-1'118'16,"-7"-3"-12"-16,2 2-21 0,15-4-22 0,-2 1-19 16,2 0-17-16,2 2-5 0,2-2-25 0,1 0-7 15,-4 1-34-15,-3 1-42 0,-10-1-93 0,4 2 41 0</inkml:trace>
  <inkml:trace contextRef="#ctx0" brushRef="#br0" timeOffset="-24146.09">11439 9254 54 0,'-40'34'174'0,"15"-6"-12"15,4-2-21-15,6 2-30 0,5 1-32 0,6 1-26 16,9-1-21-16,5 2-31 0,7-1-46 0,2 0-82 15,4-3-139-15,3 1 62 0</inkml:trace>
  <inkml:trace contextRef="#ctx0" brushRef="#br0" timeOffset="-23998.49">11513 10074 124 0,'-9'7'140'0,"3"4"-13"0,2-3-25 15,4 2-26-15,4 0-48 0,2 0-43 0,8 2-82 16,-4-4-106-16,10 2 47 0</inkml:trace>
  <inkml:trace contextRef="#ctx0" brushRef="#br0" timeOffset="-23847.95">11792 10307 171 0,'-3'5'183'0,"3"-2"-17"15,0-3-27-15,5 9-4 0,0-4-12 0,3 2-23 16,5 0-27-16,2 1-16 0,4 0-31 0,8 1-29 16,0 1-18-16,-4-3-25 0,5 3-26 0,-6-5-101 15,-2 2-185-15,-1-2 83 0</inkml:trace>
  <inkml:trace contextRef="#ctx0" brushRef="#br0" timeOffset="-23698.29">12178 10462 96 0,'8'5'133'0,"-2"0"-4"0,-1-1-6 0,0 3 10 16,0-3 1-16,-2 2 2 0,0 1-5 0,0-2-8 15,-1 2 0-15,-2 0-7 0,3-2-10 0,-2 0-9 16,-1 3-5-16,2-1-7 0,-2-2-9 0,1 2-10 16,0-2-3-16,-1-1-4 0,3 2-12 0,-3-1-9 15,2-1-12-15,0 2-23 0,-1-2-26 0,1 0-46 0,2-1-64 16,-4-3-186-16,0 0-345 0,0 0 153 16</inkml:trace>
  <inkml:trace contextRef="#ctx0" brushRef="#br0" timeOffset="-23214.4">11233 7878 223 0,'1'-10'231'0,"2"0"-12"16,1 5-12-16,1-6-13 0,4 2-14 0,6-3-13 15,1 1-14-15,3 0-13 0,6-4-11 16,5 3-12-16,4 0-11 0,-2 0-14 0,19-1-6 0,-2-1-10 16,3 0-12-16,1 1-17 0,-1-1-12 0,2-1-25 15,-3 3-34-15,-4-1-42 0,-11 4-50 16,2-4-51-16,-10 3-184 0,-5-3-379 0,-5 6 167 0</inkml:trace>
  <inkml:trace contextRef="#ctx0" brushRef="#br0" timeOffset="-22998.07">10965 8063 233 0,'2'3'240'16,"4"0"-15"-16,7-2-16 0,8 0-19 0,10-3-15 15,8-2-18-15,16-1-21 0,7-2-21 0,1 0-24 16,3-1-20-16,-3 0-21 0,-3 0-24 0,2 0-30 15,-8 1-30-15,-14 0-26 0,13 0-31 0,-16 2-36 16,-4-1-140-16,-5 5-290 0,-7 1 128 0</inkml:trace>
  <inkml:trace contextRef="#ctx0" brushRef="#br0" timeOffset="-22714.85">11476 8527 33 0,'32'18'149'0,"2"-2"-15"16,16 4-8-16,7 0-8 0,-1 0-17 0,0-3-14 16,3 3-1-16,-2 0-11 0,2 1-10 0,-3-2-9 0,1 3-5 15,-4 1-9-15,2 0 2 0,-7 1-10 16,-5 1-1-16,-13-4-7 0,-1 3-2 0,-5 0 1 16,-1 3-3-16,-5 0-7 0,-8 5 7 0,-6 0-7 15,0 0 6-15,-8 3 5 0,0-2-1 0,-5 14 10 0,-2-12 2 16,-2-3 4-16,-10 11-2 0,6-12-2 15,-8 11 0-15,6-11-1 0,-1-1 10 0,1 0 0 16,-2 1 4-16,1 2-4 0,1-3-2 0,0 1-3 16,5 2-6-16,2-3-21 0,2 1-17 0,6 1-21 0,3-3-22 15,2-4-28-15,3 4-27 0,6-4-40 0,-2-1-134 16,1-6-299-16,0 0 133 0</inkml:trace>
  <inkml:trace contextRef="#ctx0" brushRef="#br0" timeOffset="-22597.47">11990 10231 29 0,'-1'5'-6'0,"-1"-1"-5"0,2-4 4 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4:03:57.484"/>
    </inkml:context>
    <inkml:brush xml:id="br0">
      <inkml:brushProperty name="width" value="0.05292" units="cm"/>
      <inkml:brushProperty name="height" value="0.05292" units="cm"/>
      <inkml:brushProperty name="color" value="#7030A0"/>
    </inkml:brush>
  </inkml:definitions>
  <inkml:trace contextRef="#ctx0" brushRef="#br0">6392 3337 318 0,'-13'-4'436'16,"4"1"35"-16,3 1-2 0,-2 0-13 0,2 2-18 15,2-1-22-15,4 1-30 0,-8 2-17 0,4 2-9 16,2 2-16-16,-2 0-18 0,4 0-13 0,4 5-15 16,-2 2-16-16,4 2-23 0,3 0-23 0,1 1-12 15,3-2-11-15,1-1-18 0,7 5-16 0,5-4-15 16,-1 0-11-16,5-5-8 0,1-1-13 0,3-4-2 15,3-3-4-15,0-1-7 0,3-2-8 0,14-3-4 16,-3-2-91-16,-3-4-16 0,2 2 0 0,-10-1 0 16,7-4 0-16,-10 1 0 0,11-5 0 0,-13 4 0 15,-3 1 0-15,0 0 0 0,-4 5 0 0,-1-2 0 16,-8 5 0-16,0 0 0 0,-1 3 0 0,1 2 0 16,0 2 0-16,-2 3 0 0,1 1 0 0,-4 3 0 15,4 1 0-15,-5 0 0 0,5 4 0 0,2 3 0 16,-5-5 0-16,3 0 0 0,-1 0 0 0,1-1 0 15,6 2 0-15,-5-5 0 0,3 1 0 0,-3-3 0 16,11-3 0-16,-2 1 0 0,1-3 0 0,3-2 0 16,0-4 0-16,1 1 0 0,3-4 0 0,-3 0 0 15,2-2 0-15,1 0 0 0,-3-3 0 0,1 1 0 16,2 2 0-16,-4 1 0 0,-1 1 0 0,-1 1 0 16,-3 2 0-16,-8 2 0 0,-1 3 0 0,1 4 0 15,3 0 0-15,-8 4 0 0,4 2 0 0,0 0 0 16,0 4 0-16,3 1 0 0,1 2 0 0,-4-4 0 15,4 4 0-15,1-1 0 0,3 0 0 0,-1-1 0 0,6-2 0 16,-3-3 0-16,1 1 0 0,1-2 0 16,0-7 0-16,2 2 0 0,0-3 0 0,-1-1 0 15,-3-1 0-15,4-4 0 0,0-1 0 0,0-2 0 16,1 0 0-16,-4-4 0 0,5 1 0 0,-5-4 0 16,2 1 0-16,-1-1 0 0,-3 1 0 0,-1 4 0 0,-7 2 0 15,0 1 0-15,0 1 0 0,-6 2 0 16,-4 2 0-16,0-2 0 0,-1 3 0 0,-2-1 0 15,3 0 0-15,-4 5 0 0,-5-3 0 0,8 1-238 16,-8-1-414-16,0 0-566 0,0 0-1318 0,0 0 584 16</inkml:trace>
  <inkml:trace contextRef="#ctx0" brushRef="#br0" timeOffset="5666.25">19771 5718 4697 0,'-11'-12'226'0,"-7"0"-112"0,5 0-48 15,-1 3 6-15,0-2 104 0,4 3 48 16,2 0 10-16,1 4-6 0,1-2-17 0,1 2 3 16,2 0-12-16,0 3-26 0,3 1-22 0,0 0 1 15,0 0 3-15,-6 7-1 0,8 0-1 0,2 0-4 0,6 5-1 16,-1-2-10-16,5 4-14 0,4-4-127 0,5 5 0 16,3-3 0-16,-1 0 0 0,5-3 0 15,2-3 0-15,0 3 0 0,3-8 0 0,-3 0 0 16,4-2 0-16,2-5 0 0,0 0 0 0,-4-2 0 0,-1-2 0 15,7-1 0-15,-8-3 0 0,15-8 0 0,-14 5 0 16,4-1 0-16,-5-1 0 0,0 1 0 16,-1 1 0-16,-2 2 0 0,-2 1 0 0,-2 1 0 15,-5 6 0-15,-2 1 0 0,-5 3 0 0,-2-1 0 0,3 3 0 16,-1 0 0-16,-2 2 0 0,1 1 0 0,-2 2 0 16,0 3 0-16,1 0 0 0,-1 0 0 15,2 4 0-15,1 1 0 0,1-1 0 0,2-1 0 0,-3 1 0 16,2 1 0-16,3-3 0 0,-2 1 0 0,3-4 0 15,1 0 0-15,0-1 0 0,3-3 0 0,5-1 0 16,-7-1 0-16,8 0 0 0,3-3 0 0,-4-4 0 16,0 0 0-16,3-2 0 0,1 1 0 0,0-4 0 15,-1 3 0-15,1-5 0 0,-4 3 0 0,1 2 0 16,-2 1 0-16,0 0 0 0,-8 5 0 0,1 2 0 16,-1 1 0-16,-2 2 0 0,2 0 0 0,-5 3 0 15,4 1 0-15,-4 3 0 0,3 2 0 0,-4-1 0 16,2 0 0-16,-1 5 0 0,0-3 0 0,3 1 0 15,4 6 0-15,1-2 0 0,-5-5 0 0,6 1 0 16,2-1 0-16,2-1 0 0,1-2 0 0,3-1 0 16,0-3 0-16,3 0 0 0,1-4 0 0,-1-1 0 15,7-2 0-15,-3 1 0 0,15-9 0 0,-19 3 0 16,5-3 0-16,0 1 0 0,6-13 0 0,-7 9 0 16,-3 0 0-16,-1 0 0 0,2-1 0 0,-8 4 0 0,-1 2 0 15,-4 4 0-15,-5 0 0 0,0-1 0 0,-5 3 0 16,-2 0 0-16,2 2 0 0,-1 3 0 15,0 0 0-15,1 4 0 0,2-4 0 0,-4 2 0 16,5 2 0-16,0-1 0 0,1 1 0 0,-1 1 0 0,-6-2 0 16,5-2 0-16,-3 0 0 0,-1 1 0 0,-3-4 0 15,-3 3-146-15,0-1-610 0,-2 1-460 0,-3-4-1315 16,0 6 582-16</inkml:trace>
  <inkml:trace contextRef="#ctx0" brushRef="#br0" timeOffset="7116.38">5758 6749 370 0,'0'-4'444'16,"0"-2"6"-16,1 2 11 0,1 1-1 0,-1 0-4 0,0-2-34 15,-1 5-20-15,0 0-24 0,2-4-31 16,-2 4-40-16,4-3-29 0,-4 3-12 0,0 0-17 16,12 12 0-16,-7-5-22 0,0 3-14 0,3-2-13 0,3 6-10 15,1 2-16-15,3 6-14 0,6 0-10 0,-3-2-5 16,0-1-6-16,5-1 3 0,1-1-16 0,1-5-1 16,4-1-11-16,0 0-1 0,-2-3-9 0,6-3 6 15,-1-1-3-15,1-3 3 0,2-1-107 0,1-3-3 16,-1-1 0-16,1-3 0 0,4-4 0 0,-6 3 0 15,-2-5 0-15,4 0 0 0,-3-5 0 0,-2 0 0 16,0-2 0-16,-2 2 0 0,-2 0 0 0,-2 4 0 16,-3 0 0-16,-4 5 0 0,-3 2 0 0,-2 1 0 15,0 1 0-15,-3 4 0 0,0 1 0 0,3 0 0 16,-2 2 0-16,-1 1 0 0,1 4 0 0,0-1 0 16,4 0 0-16,-4 4 0 0,-1-2 0 0,3 4 0 15,0 1 0-15,-2-2 0 0,3 1 0 0,0-2 0 16,-1-1 0-16,4 0 0 0,-4-6 0 0,2 2 0 15,3-1 0-15,1-1 0 0,0-3 0 0,-1 2 0 16,4-7 0-16,-1 2 0 0,0-3 0 0,-2-3 0 16,8-3 0-16,0 0 0 0,-4-5 0 0,0 2 0 15,4-2 0-15,-4 1 0 0,0 2 0 0,-4 4 0 0,-3-1 0 16,1 1 0-16,1 3 0 0,-4 2 0 0,0 1 0 16,-1 1 0-16,0 1 0 0,-3 1 0 15,-1 3 0-15,5 2 0 0,-3 2 0 0,1 0 0 16,3 3 0-16,-4-3 0 0,1 7 0 0,-3-4 0 0,3 3 0 15,-1-4 0-15,-2-1 0 0,-2 4 0 0,4-4 0 16,3 2 0-16,-5-2 0 0,4 1 0 0,-3-3 0 16,4 0 0-16,-1-4 0 0,6-2 0 0,-1-2 0 15,1-2 0-15,0-2 0 0,8-3 0 0,0-1 0 16,-1-2 0-16,3 0 0 0,-1-3 0 0,-2-2 0 16,3 1 0-16,-1-1 0 0,-2 1 0 0,1 0 0 15,-2 6 0-15,-6 2 0 0,-1 1 0 0,-4 4 0 16,3-1 0-16,-3 4 0 0,-1 1 0 0,-3 4 0 15,3 2 0-15,-4 3 0 0,5 2 0 0,-3 1 0 16,-1 2 0-16,-1 1 0 0,0 1 0 0,-2 1 0 16,3-2 0-16,0 3 0 0,-1-1 0 0,9 4 0 15,-8-8 0-15,7 0 0 0,-2-1 0 0,9 1 0 16,-4-5 0-16,1-2 0 0,1-2 0 0,0 0 0 16,-2-4 0-16,11 0 0 0,-3-5 0 0,4 1 0 15,-4-2 0-15,0-4 0 0,0-3 0 0,0 4 0 0,0-6 0 16,-1 1 0-16,3 2 0 0,-5-1 0 15,0-1 0-15,-6 7 0 0,-3-1 0 0,2 3 0 0,-2 1 0 16,-2 1 0-16,-1 3 0 0,0 0 0 0,-1 0 0 16,-3 5 0-16,5-2 0 0,-4 1 0 15,4-2 0-15,-1 5 0 0,-1-1 0 0,-1 1 0 16,6 0 0-16,-2 2 0 0,-2-4 0 0,3 1 0 0,0 2 0 16,0-4 0-16,1 0 0 0,3-1 0 0,-2 2 0 15,3-2 0-15,-1-1 0 0,1-2 0 0,-1-2 0 16,2 2 0-16,-3-1 0 0,-1-4 0 0,0 1 0 15,1-1 0-15,-2-1 0 0,-1-2-123 0,1-1-413 16,-3 0-94-16,-1-2-521 0,2 0-1246 0,-1 2 551 16</inkml:trace>
  <inkml:trace contextRef="#ctx0" brushRef="#br0" timeOffset="7265.74">9517 6743 3373 0,'-3'5'382'15,"3"-5"-132"-15,0 0-40 0,0 0 22 0,-4 4 21 16,4-4 11-16,0 0-13 0,0 0-23 0,0 0-39 15,0 0-19-15,0 0-28 0,0 0-40 0,-14-7-65 16,14 7-100-16,0-5-126 0,0 5-158 0,-2-6-180 16,-2 2-300-16,1-3-895 0,0 2 397 0</inkml:trace>
  <inkml:trace contextRef="#ctx0" brushRef="#br0" timeOffset="8316.44">13164 6007 291 0,'0'-15'534'0,"0"3"29"0,0 1 16 0,0-1 6 16,0 0-5-16,0 6-14 0,3-1-12 0,-6 2-27 16,2 2-36-16,1-3-43 0,0 6-39 0,0 0-36 15,0 0-17-15,0 0-2 0,-3 11-8 0,2 3-11 16,-1 12-35-16,-1 4-300 0,3 16 0 0,0 4 0 16,0 3 0-16,0 2 0 0,0 2 0 0,0 1 0 15,-4 0 0-15,4 0 0 0,-4-4 0 0,2-2 0 16,-1 3 0-16,-2-6 0 0,3 0 0 0,-3-2 0 15,-1 1 0-15,4-2 0 0,-2-14 0 0,1-1 0 16,-2-1 0-16,1-1 0 0,-3-5 0 0,3-6 0 0,0-6 0 16,0-1 0-16,2 0 0 0,-2-5 0 15,1-2 0-15,1-1 0 0,2-3 0 0,0 0 0 16,-13-17 0-16,10 5 0 0,1-12 0 0,-2-6-471 16,4-3-114-16,0-4-24 0,3-9-24 0,-6-5-350 0,7-1-1064 15,0-3 471-15</inkml:trace>
  <inkml:trace contextRef="#ctx0" brushRef="#br0" timeOffset="8801.53">13123 6252 538 0,'8'-33'190'16,"-2"3"30"-16,-2 0 13 0,-1 1 22 0,-2-1 22 16,0 6 37-16,-2-2 24 0,4 1 11 0,-3 5 4 0,2-4-1 15,-4 5-4-15,2 0 0 0,0-3-1 0,-2 4-11 16,4-1-4-16,-2 1-2 0,2 1-17 0,-2 0-13 16,0 5-9-16,1-4-17 0,2 5-20 0,-2-4-17 15,4 4-18-15,4 2-25 0,-4-2-12 0,4 3-20 16,4-3-18-16,1 5-17 0,5 0-93 0,1 0-34 15,-3 3 0-15,1 3 0 0,3 3 0 0,-1 1 0 16,1 3 0-16,-1-1 0 0,-6 3 0 0,4 4 0 16,5 2 0-16,-10-1 0 0,1 3 0 0,-6-1 0 15,2 1 0-15,-5 0 0 0,1 1 0 0,-3-2 0 16,-4 0 0-16,-2 2 0 0,-3-2 0 0,-2 0 0 16,-1 0 0-16,-2 0 0 0,-2-6 0 0,0 1 0 15,-1-2 0-15,-2 2 0 0,6-6 0 0,0 0 0 16,1-1 0-16,0-2 0 0,4 0 0 0,-4 0 0 15,9-2 0-15,-8-2 0 0,8 2 0 0,-5-4 0 16,5 0 0-16,0 4 0 0,11-11 0 0,0 5 0 16,3-2 0-16,4 0 0 0,1 0 0 0,7-1 0 15,-1 2 0-15,-3 2 0 0,9 2 0 0,-2 3 0 16,1 0 0-16,-2 5 0 0,-7 0 0 0,6 4 0 16,-5 1 0-16,-3 1 0 0,-1 2 0 0,-3 6 0 15,-4-4 0-15,-4 2 0 0,-3-2 0 0,-3 3 0 16,-1-1 0-16,-5 2 0 0,-5-1 0 0,0-1 0 15,-9 3 0-15,-3-2 0 0,-4 0 0 0,2-3 0 16,-5-4 0-16,-1 2 0 0,5-2 0 0,-6-3 0 0,3-2 0 16,10-2 0-16,0-2 0 0,0-3 0 0,4-2 0 15,4 0 0-15,0-6 0 0,-2 1 0 0,7-3 0 16,-1-6-438-16,1 0-855 0,8-3-1399 16,1-6 619-16</inkml:trace>
  <inkml:trace contextRef="#ctx0" brushRef="#br0" timeOffset="9415.12">13718 5724 245 0,'6'-20'368'0,"-2"1"8"15,1-5 13-15,0-1-13 0,-5 5-2 0,1 0-4 16,-2-1-11-16,-3-5-6 0,-1 7-11 0,0 0-9 15,-6-4-12-15,2 6-15 0,-8-6-21 0,3 3-1 16,-8 1-26-16,0-1-11 0,-2 7-24 0,-3-1-12 16,-7 1-9-16,-1-1-17 0,1 3-5 0,-3 3-15 15,-3 2-2-15,2 4-3 0,-3 2-10 0,-9 2-7 16,10 5-6-16,-11 3-4 0,14 1-11 0,-11 4-1 16,11 0-4-16,-12 4-3 0,13-1-35 0,-6 6-79 15,-1 5 0-15,4 1 0 0,2 1 0 0,5 4 0 16,-1 1 0-16,10-6 0 0,-9 10 0 0,7 4 0 15,-2-3 0-15,1-2 0 0,10-6 0 0,-9 10 0 16,7 3 0-16,4-2 0 0,4 2 0 0,1-2 0 16,0 3 0-16,4 0 0 0,5 0 0 0,0-12 0 15,5 11 0-15,-1-10 0 0,7 12 0 0,2-5 0 16,9 0 0-16,-8-10 0 0,9 6 0 0,0-7 0 16,0-4 0-16,9 10 0 0,2-5 0 0,1 0 0 0,-3-11 0 15,12 5 0-15,-1-1 0 0,4-6 0 16,3-4 0-16,-1-3 0 0,2 1 0 0,1-7 0 15,-11-3 0-15,15-6 0 0,-2 0 0 0,0 0 0 16,-3-6 0-16,1 4 0 0,-3-7 0 0,-15 2 0 0,4-2 0 16,-2-1 0-16,0-1 0 0,-4 0 0 0,3-6 0 15,-3 1 0-15,-2-5 0 0,0 3 0 16,-4-3 0-16,1-4 0 0,-3 0 0 0,6-11 0 16,-3-2 0-16,-7-3 0 0,2 2 0 0,-5-9 0 0,-3 3 0 15,0-3 0-15,-6-3 0 0,0-4 0 0,-3-1 0 16,-3 2 0-16,2-2 0 0,-6 2 0 15,-3-4 0-15,-7 3 0 0,-1-1 0 0,-3 5 0 0,-7 0 0 16,-2 7 0-16,-3 0 0 0,-6 3 0 0,1 1 0 16,-3 4 0-16,0 6 0 0,-4 1 0 0,9 8 0 15,2 3 0-15,-2 4-305 0,0-3-435 0,7 2-451 16,-3 0-1291-16,5 0 571 0</inkml:trace>
  <inkml:trace contextRef="#ctx0" brushRef="#br0" timeOffset="9583.15">14285 5609 6728 0,'0'14'193'0,"0"-6"-115"0,0-1 31 16,-3-1 51-16,3-2 28 0,-1 0-53 16,-3-2-27-16,-2 0-43 0,2-1-52 0,4-1-81 15,-11 2-149-15,4-1-199 0,7-1-764 0,-9 0-1277 0,9 0 564 16</inkml:trace>
  <inkml:trace contextRef="#ctx0" brushRef="#br0" timeOffset="12682.74">4085 10414 180 0,'-1'-2'404'0,"1"2"5"16,-4-2-2-16,4 2-11 0,0 0-22 0,0 0-32 0,0 0-22 15,0 0-1-15,0 0-9 0,9 8-12 0,-4-1-4 16,2 1-11-16,-1 3-10 0,4 5-17 0,-2-2-19 15,1 2-14-15,1-1-15 0,2 2-7 0,0 1-5 16,2-1-14-16,2 2-15 0,-1-5 4 0,-1 1-10 16,7 2-6-16,1-3-9 0,-5-1-3 0,1-4-16 15,5-3 2-15,-2-1 0 0,-1-3-5 0,9-2-6 16,1-1-3-16,-2-1-7 0,1-2-3 0,-3-3-4 16,5 2-21-16,-3-6-80 0,-4-1 0 0,4-2 0 15,-1 0 0-15,0-5 0 0,-2 2 0 0,-2 2 0 16,3 0 0-16,-2 2 0 0,2 1 0 0,-8 5 0 15,2 0 0-15,-1 2 0 0,-1 1 0 0,-1 2 0 16,2 3 0-16,-6 2 0 0,3 1 0 0,2 3 0 16,-1 2 0-16,-2 2 0 0,5-2 0 0,1 6 0 15,-4-1 0-15,7 0 0 0,-4 2 0 0,5-3 0 0,0 0 0 16,-6-5 0-16,7 2 0 0,-4-5 0 16,-2 0 0-16,-1 0 0 0,3-3 0 0,0-1 0 15,4-4 0-15,3-1 0 0,-9 0 0 0,3-2 0 16,4-4 0-16,0 2 0 0,-3-4 0 0,0-3 0 15,-1 1 0-15,2-2 0 0,-2 0 0 0,1-1 0 16,-1 0 0-16,-4 6 0 0,-2-1 0 0,2 2 0 16,6 1 0-16,-5 3 0 0,-2 1 0 0,2 3 0 15,-3-1 0-15,0 3 0 0,0 1 0 0,-3 2 0 0,0 1 0 16,4 3 0-16,-2-1 0 0,-4 1 0 0,5 1 0 16,-1 0 0-16,-4-1 0 0,4 1 0 0,-3-2 0 15,0 0 0-15,-1 0 0 0,3 0 0 0,2 1 0 16,-6-4 0-16,7-1 0 0,0-1 0 0,1 0 0 15,0-2 0-15,-1 1 0 0,3-3 0 0,-1-1 0 16,-1-3 0-16,4 1 0 0,-4-1 0 0,1-1 0 16,1 2 0-16,-2-2 0 0,3 2 0 0,-4 1 0 15,1 3 0-15,0 0 0 0,-1 0 0 0,-6 4 0 16,3 0 0-16,-3 1 0 0,2 6 0 0,1 0 0 16,-6 0 0-16,6 2 0 0,-3-1 0 0,3 1 0 15,-2 3 0-15,-3-2 0 0,7-2 0 0,-2 1 0 16,12 0 0-16,-7-3 0 0,1-2 0 0,1-2 0 15,-2-4 0-15,8 2 0 0,3-5 0 0,-3-1 0 16,0-3 0-16,-4 0 0 0,3-3 0 0,-1-1 0 16,-1 0 0-16,-7 1 0 0,4-6 0 0,-4 5 0 15,-3-2 0-15,-1 0 0 0,-1 1 0 0,1-1 0 16,-5 3 0-16,-4 1 0 0,1 1 0 0,-6 2 0 16,2 3-1366-16,-2 3-1478 0,0 0 654 0</inkml:trace>
  <inkml:trace contextRef="#ctx0" brushRef="#br0" timeOffset="14299.87">13739 10651 54 0,'-32'-2'202'0,"-1"-1"-5"0,1 1 2 15,0 1-7-15,4 0 0 0,-3 0-3 0,3 2-3 16,8-2-3-16,-1 1 7 0,1 0-3 0,3 1 12 16,3-1-1-16,3 1 5 0,-3 0 2 0,2-1-5 15,4 2 10-15,2-2-6 0,1 3-2 0,0-2 4 16,1 2 11-16,4-3 12 0,0 0 11 0,0 4 5 15,0-4 7-15,9 1 5 0,2-1 3 0,9-1 0 16,0-1-5-16,12 0-6 0,7 0 1 0,15-6-9 16,5 2-3-16,32-3-1 0,-26 4-7 0,31-1-8 15,-3 1-7-15,3-4-4 0,1 4-126 0,8 0-85 16,-1 0 0-16,0-2 0 0,1 5 0 0,0-2 0 0,1 1 0 16,0 3 0-16,-7 2 0 0,5-5 0 15,0 2 0-15,-9 1 0 0,-2-3 0 0,-4 0 0 0,-31 2 0 16,0 0 0-16,-4-1 0 0,-13 0 0 15,-3 0 0-15,-6 1 0 0,3-4 0 0,-15 4 0 0,1-2 0 16,-8 1 0-16,-3 0 0 0,-4-1 0 0,-3 1 0 16,-2-2 0-16,-1 4 0 0,-9-4 0 0,-5 3 0 15,-8 2 0-15,-7-3 0 0,-6 2-55 0,-4 2-460 16,-16 2-40-16,-3 0-57 0,-4 1-464 0,0-3-1166 16,0 4 517-16</inkml:trace>
  <inkml:trace contextRef="#ctx0" brushRef="#br0" timeOffset="14683.9">13752 10818 168 0,'-38'-1'391'16,"2"-2"13"-16,4-2 21 0,5 0 14 0,4 1 5 16,5 0 2-16,2 1 8 0,5 1-20 0,4-2-13 15,2 2-16-15,-2 1-10 0,6-3-15 0,1 4-4 16,0 0-6-16,10-6-11 0,2 3-9 0,8-2-14 15,8-2-13-15,8-1-13 0,14-2-10 0,8 0-39 16,8 7-261-16,25-6 0 0,3 5 0 0,3 2 0 16,7 1 0-16,7 1 0 0,4 2 0 0,3 7 0 15,3-3 0-15,-1 2 0 0,0 2 0 0,0-2 0 16,3 1 0-16,-3-1 0 0,-5 3 0 0,-5-3 0 16,-5 0 0-16,-10-2 0 0,-5 3 0 0,-27-5 0 15,-4-2 0-15,0-2 0 0,-6 1 0 0,-18-1 0 16,-2-1 0-16,-5-1 0 0,-6-2 0 0,-6 0 0 0,-2 3 0 15,-5-3 0-15,-1 1 0 0,2 0 0 0,-5-2 0 16,-1 1 0-16,0 0 0 0,-3 2 0 16,-1 2 0-16,4-2 0 0,-4 2 0 0,4-4 0 15,-4 4 0-15,0 0 0 0,5-6 0 0,-5 6 0 0,0 0 0 16,0 0 0-16,0 0 0 0,0 0 0 0,0 0 0 16,0 0-40-16,0 12-1319 0,0-12-1471 0,0 0 650 15</inkml:trace>
  <inkml:trace contextRef="#ctx0" brushRef="#br0" timeOffset="14866.11">16905 10828 88 0,'0'0'535'0,"0"0"19"0,0 0 15 16,0 0 2-16,0 0-34 0,0 0-43 0,-18-8-51 15,18 8-47-15,-8-2-38 0,8 2-56 0,-5 0-77 16,5 0-77-16,0 0-95 0,-9 0-100 0,9 0-104 15,0 0-117-15,0 0-119 0,0 0-350 0,0 0-799 16,17 6 354-16</inkml:trace>
  <inkml:trace contextRef="#ctx0" brushRef="#br0" timeOffset="15916.17">19066 10454 219 0,'-12'-3'422'16,"5"1"15"-16,-1 0 5 0,3 1-8 0,-1-1-15 16,6 2-18-16,-12 0-4 0,8 3-1 0,3 0-7 15,-3 2 0-15,4 2 1 0,0 3-17 0,4 1-25 16,-3 0-2-16,6 5-16 0,-1 0-7 0,1 2-24 0,4 0-15 16,4 5-13-16,5-4-16 0,4 0-20 0,-1-3-18 15,6-1-42-15,6 0-175 0,3-5 0 16,12 0 0-16,-10-6 0 0,16-2 0 0,6-1 0 15,1-4 0-15,-4-2 0 0,-2-5 0 0,2 1 0 0,-3-6 0 16,-1 0 0-16,0-2 0 0,-2-4 0 0,-5-1 0 16,5-1 0-16,-10-4 0 0,3 0 0 0,-14 5 0 15,-3 2 0-15,-2 2 0 0,-1 2 0 16,-12 4 0-16,2 5 0 0,-5 0 0 0,-1 3 0 0,1 2 0 16,-3 3 0-16,-1 0 0 0,1 5 0 0,1 2 0 15,-1 1 0-15,2 2 0 0,6 2 0 0,-5 1 0 16,3 1 0-16,3 5 0 0,-2-5 0 0,2-3 0 15,6 3 0-15,1 0 0 0,1-4 0 0,2-1 0 16,-1-2 0-16,3-5 0 0,3 1 0 0,-2-2 0 16,2-3 0-16,-2-4 0 0,1 3 0 0,-2-3 0 15,2-4 0-15,-3 1 0 0,3-3 0 0,-7-1 0 16,4-2 0-16,0-1 0 0,0 1 0 0,0-1 0 16,1 3 0-16,-10 2 0 0,0 3 0 0,-1 0 0 15,-1 4 0-15,-1-1 0 0,-3 3 0 0,1 2 0 16,-1 1 0-16,-2 0 0 0,6 4 0 0,0-1 0 15,0 0 0-15,0 2 0 0,2 1 0 0,-1-2 0 16,1 2 0-16,7 0 0 0,2 0 0 0,-1-3 0 16,2 1 0-16,0-3 0 0,2 1 0 0,-3-1 0 15,4-2 0-15,-6 0 0 0,3-1 0 0,-1-1 0 16,-6 0 0-16,0-3 0 0,5-1 0 0,-7 0 0 16,-1 1 0-16,3-3 0 0,-5 0 0 0,2 0 0 15,-4-1 0-15,2 1 0 0,-2 0 0 0,-4 3 0 0,-1-2 0 16,-1 1 0-16,-1 1 0 0,-4 2 0 0,3-2 0 15,-1 1 0-15,-1 2 0 0,-1 0 0 0,-4 1 0 16,6-4 0-16,-6 4 0 0,4-3 0 0,-3 1 0 16,-1 2 0-16,0 0 0 0,8-4 0 0,-8 4 0 15,0 0 0-15,9-1 0 0,-9 1 0 16,1-4-1366-16,-1 4-1478 0,3-5 654 0</inkml:trace>
  <inkml:trace contextRef="#ctx0" brushRef="#br0" timeOffset="23416.17">5256 11972 3578 0,'-8'-14'104'0,"2"3"25"0,-3 0-51 0,2 1 22 16,0 1 60-16,3 1 7 0,-1 2 14 0,1 0-14 15,3 3-13-15,-2 0 6 0,3-1 3 0,0 4 1 16,-2-4 8-16,2 4 6 0,0 0 6 0,10 9-9 16,-5-3 2-16,6 2-5 0,2 3-12 0,1 0-9 15,0 2 3-15,2 0-13 0,2 6 1 0,-2-4-3 16,2 3-14-16,0-3-19 0,-4-3-13 0,4 1-5 16,-1-1-13-16,-2-1 4 0,2-1-11 0,0 0-6 0,0-3-12 15,2-1 2-15,2-3-16 0,0-1 5 16,5-2-3-16,6-4-10 0,-4-4-28 0,9-3 0 15,0-2 0-15,-1-2 0 0,11-6 0 0,-11 2 0 16,10-6 0-16,-14 7 0 0,14-8 0 0,-13 8 0 0,-1 1 0 16,-3 3 0-16,1-1 0 0,-7 5 0 15,-1 1 0-15,-5 2 0 0,0 5 0 0,-4 2 0 0,0 0 0 16,0 2 0-16,-3 5 0 0,1-1 0 0,1 3 0 16,-2 3 0-16,2 0 0 0,-4-1 0 0,4 4 0 15,-2-1 0-15,4 1 0 0,-1-2 0 0,1 2 0 16,4-1 0-16,-2-4 0 0,9 3 0 0,-6-3 0 15,5 0 0-15,-6-3 0 0,10-2 0 0,-6-1 0 16,6-1 0-16,2-4 0 0,-9 0 0 0,9-1 0 16,-5-3 0-16,3-1 0 0,-6 0 0 0,2-4 0 15,-2 2 0-15,-4-1 0 0,1 0 0 0,7-3 0 16,-10 5 0-16,1 0 0 0,-2 1 0 0,-1 3 0 16,-2 1 0-16,-1 2 0 0,2 1 0 0,0 0 0 15,-3 4 0-15,0 2 0 0,2-2 0 0,-1 2 0 16,1 2 0-16,2-2 0 0,-4 2 0 0,7 1 0 15,-2-2 0-15,0-1 0 0,1 0 0 0,0 0 0 16,1 0 0-16,0-4 0 0,-3 0 0 0,6-2 0 16,-2-1 0-16,0-3 0 0,0 2 0 0,0-2 0 15,0-1 0-15,1-1 0 0,0 0 0 0,-2-2 0 0,2 2 0 16,-1-4 0-16,2 1 0 0,-1-1 0 16,-1 1 0-16,1-2 0 0,8 1 0 0,-9 1 0 15,0 2 0-15,0 2 0 0,-5 2 0 0,-2 0 0 0,0 0 0 16,0 2 0-16,-1 0 0 0,0 3 0 15,-3-2 0-15,-1 2 0 0,3-2 0 0,-3 2 0 16,-2 1 0-16,4-3 0 0,-3 4 0 0,-1-2 0 16,-2-2 0-16,2 1-15 0,1 0-261 0,-5-2-81 0,4 3-80 15,-4 0-95-15,0-3-101 0,0 0-358 0,0 0-1072 16,0 0 474-16</inkml:trace>
  <inkml:trace contextRef="#ctx0" brushRef="#br0" timeOffset="25099.65">17081 11958 309 0,'-6'-11'475'0,"2"1"-2"16,-4-1-4-16,5 6-11 0,1-1-29 15,-3 1-43-15,3 1-33 0,0 3-30 0,2 1-15 0,0 0-12 16,0 0-14-16,7 19-17 0,-3-8-19 0,3 6-12 16,2 0-10-16,4 1-10 0,1 2-13 0,4 3 1 15,1 0-20-15,-1-4-15 0,6-1-13 0,-1-3-9 16,7-1 3-16,0-3-10 0,0-2-8 0,4-2-15 16,3 0-9-16,-1-5-12 0,3-4-3 0,1-5-7 15,10-1-6-15,-9 2-6 0,8-6-17 0,4-1 7 16,-2-3-1-16,-2 3-3 0,2-6-2 0,-15 4-15 15,11-8-34-15,0 0-7 0,2 3 0 0,-15 8 0 16,0 5 0-16,0 0 0 0,-1 5 0 0,-1 0 0 16,2 5 0-16,-2 4 0 0,-4 4 0 0,0 2 0 15,3 2 0-15,-3 3 0 0,-2 3 0 0,4-1 0 0,-2 1 0 16,1-1 0-16,-2 2 0 0,3-3 0 16,0 0 0-16,1-2 0 0,1 0 0 0,0-1 0 0,1-9 0 15,-1 5 0-15,0-5 0 0,-1-5 0 0,1-1 0 16,-2-1 0-16,2-4 0 0,0 0 0 15,0-2 0-15,-1-2 0 0,-1-2 0 0,4-2 0 0,-1-1 0 16,0-5 0-16,3-2 0 0,9-3 0 0,-2-2 0 16,-10 11 0-16,3-4 0 0,0 4 0 0,0 0 0 15,-1 4 0-15,-3 3 0 0,0 3 0 0,-1 2 0 16,0 4 0-16,-5 1 0 0,-5 3 0 0,-3-2 0 16,-3 4 0-16,4 2 0 0,0 0 0 0,-2 2 0 15,-3-1 0-15,3 3 0 0,-2-4 0 0,2 0 0 16,-2 2 0-16,3 1 0 0,2-4 0 0,1-2 0 0,6-1 0 15,0-2 0-15,2 0 0 0,-1-5 0 16,0-2 0-16,4 0 0 0,-2-1 0 0,2-5 0 16,-2 0 0-16,2-2 0 0,0 0 0 0,0-1 0 15,3 1 0-15,-2 0 0 0,1 0 0 0,-1 2 0 16,-2 2 0-16,-3 0 0 0,-2 3 0 0,-7 2 0 16,-2-1 0-16,-2 3 0 0,0-1 0 0,-2 1 0 0,1 1 0 15,-1 1 0-15,-1 0 0 0,0-1 0 0,0 1 0 16,-2 0 0-16,3-1 0 0,-2 1 0 15,-2-2 0-15,0 1 0 0,-9-1-1366 0,10 0-1478 16,-3-1 654-16</inkml:trace>
  <inkml:trace contextRef="#ctx0" brushRef="#br0" timeOffset="29116.03">4393 13679 188 0,'-6'-4'418'0,"1"0"6"0,1 0-7 0,0 2-20 16,2-1-37-16,2 3-36 0,0 0-20 0,0 0-7 15,-4 11-11-15,5-1-24 0,7 4-12 0,-1 1-11 16,3 3-10-16,3 3-14 0,3 7-13 0,-1-6-22 16,2 3-14-16,1-1-9 0,-2 1-15 0,2 0-7 15,0-2-13-15,-1 4-7 0,-1-7-8 0,2 0-17 16,-5-5 4-16,1-1 3 0,1-2 5 0,1-3-2 15,0 0 1-15,5-2 4 0,-3-1 4 0,3-4-7 16,7-1-1-16,7-7-13 0,-16 2 16 0,14-4 0 16,3-6-8-16,-1 0-7 0,9-7-11 0,1-1 6 15,2-3-11-15,-3-1-6 0,-1-1-2 0,-1-5 0 0,-7 13 0 16,-3 1-8-16,-2 3-7 0,1 0-3 16,-3 2-10-16,-1 7-2 0,-8 1 5 0,3 2-30 15,-4 5-10-15,4-1 0 0,-2 5 0 0,-3 4 0 16,6 4 0-16,0 3 0 0,-4-1 0 0,5 0 0 15,-3 0 0-15,-5-2 0 0,6 2 0 0,0 1 0 0,-7-7 0 16,4-1 0-16,8 2 0 0,0-1 0 16,-8-6 0-16,1 1 0 0,2-1 0 0,5-2 0 15,0-2 0-15,1-2 0 0,1 0 0 0,3-6 0 16,-3 1 0-16,2-3 0 0,1-3 0 0,2 0 0 0,0-2 0 16,-2 0 0-16,14-8 0 0,-17 6 0 0,3 0 0 15,-1 2 0-15,1 3 0 0,-3 1 0 16,-3 3 0-16,-3 3 0 0,-4 3 0 0,4 1 0 15,-3 1 0-15,1 1 0 0,2 2 0 0,4 1 0 0,-5 3 0 16,7 3 0-16,-1 0 0 0,-1 0 0 0,1-3 0 16,-1 0 0-16,-2-3 0 0,5 1 0 15,-3 1 0-15,-8-3 0 0,5-1 0 0,-1 1 0 16,4-3 0-16,1 0 0 0,-5-3 0 0,-4 1 0 0,4-1 0 16,-1 0 0-16,0 0 0 0,-2-3 0 0,1 0 0 15,-3-1 0-15,1 0 0 0,-3 0 0 0,2-1 0 16,-7 3 0-16,1 0 0 0,-2-2 0 15,-2 4 0-15,1 0 0 0,-1-1 0 0,-6 2-468 16,5 0-198-16,-7 2-511 0,0 0-1273 0,0 0 563 0</inkml:trace>
  <inkml:trace contextRef="#ctx0" brushRef="#br0" timeOffset="30066.56">16267 13341 50 0,'-50'5'255'0,"12"-2"0"0,4 2-12 0,2-1-5 15,1 0-3-15,3 1 12 0,7-1-15 0,2 0 0 16,1-1 5-16,8 1-1 0,-3-2 4 0,3 0 1 15,-1-1 6-15,5 2 8 0,3-2 4 0,-4 1 3 16,7-2 8-16,-4 2 24 0,4-2 4 0,0 0-5 16,21-1 5-16,6 0-4 0,6-5 6 0,19 2 2 15,10-2 0-15,30-2-4 0,7 3-8 0,7 0-7 16,12 3-12-16,7-2-7 0,7 0-94 0,5 4-170 16,8 2 0-16,4 2 0 0,1 0 0 0,1-1 0 15,4 2 0-15,-3 0 0 0,1 0 0 0,-6 1 0 0,-5 1 0 16,-17-2 0-16,0 1 0 0,-17-2 0 15,-5-2 0-15,-35 0 0 0,22-1 0 0,-34 1 0 16,-4-2 0-16,-16 0 0 0,-4 0 0 0,-4 0 0 0,-10-2 0 16,-6 1 0-16,0-1 0 0,-4 0 0 15,-2 1 0-15,1 0 0 0,-7 1 0 0,2-1 0 0,-2 1 0 16,0 0 0-16,0 0 0 0,-37 2 0 0,13-2 0 16,-5 1-93-16,-10 6-511 0,0-4-68 0,-20 2-465 15,-4 1-1232-15,1-2 545 0</inkml:trace>
  <inkml:trace contextRef="#ctx0" brushRef="#br0" timeOffset="30432.85">16382 13654 145 0,'-59'-3'368'15,"6"0"2"-15,17 1 30 0,-2-2 28 0,4-1 22 0,8 2 1 16,8-1-4-16,5 3-13 0,3-3-12 0,3 2-34 15,4-3-20-15,5 3-8 0,8-3-18 0,7 0-7 16,14-3-9-16,7 1-17 0,23 0-5 0,7 3-15 16,30 0-17-16,-2-1-11 0,8 5-14 0,-1 2-13 15,10-2-14-15,-1 7-199 0,3-3-21 0,5 1 0 16,5 5 0-16,-6-2 0 0,4 1 0 0,-4-2 0 16,-3 4 0-16,-1-4 0 0,-6-1 0 0,-2-2 0 15,-8 0 0-15,-37-1 0 0,-2-2 0 0,0 0 0 16,-6-2 0-16,-3-1 0 0,-15-1 0 0,-3-1 0 15,-11 2 0-15,-3-2 0 0,1 2 0 0,-3-3 0 0,-3 3 0 16,-5-2 0-16,3 0 0 0,-5 3 0 16,0-2 0-16,-3-1 0 0,-1 2 0 0,-3 2 0 15,7 0 0-15,-3-1 0 0,-4 1 0 0,7-2 0 16,-7 2 0-16,0 0 0 0,0 0-169 0,0 0-493 0,16 3-565 16,-16-3-1329-16,10 0 588 0</inkml:trace>
  <inkml:trace contextRef="#ctx0" brushRef="#br0" timeOffset="30582.88">19270 13801 5356 0,'0'0'463'0,"0"0"-240"0,7-8 35 0,-7 8 42 16,-3-7 32-16,3 4-34 0,0 3-61 0,-1-7-48 16,1 7-37-16,1-7-26 0,-1 7-52 0,0-3-76 15,4 1-104-15,-4 2-156 0,8-2-193 0,-8 2-743 16,0 0-1296-16,0 0 573 0</inkml:trace>
  <inkml:trace contextRef="#ctx0" brushRef="#br0" timeOffset="34749.25">15065 16023 224 0,'-4'-2'370'0,"1"0"-1"0,3 2-6 0,-5-5-1 15,5 5-7-15,-4-2-25 0,4 2-20 16,0 0-3-16,0 0-9 0,0 0-5 0,0 0-8 0,0 0-12 16,1 13-20-16,3-7-15 0,3 2-17 0,1 0-11 15,3-3-12-15,4 6-13 0,6-4-8 0,8 6-4 16,3-5-14-16,4-2-8 0,4-3-10 16,13 1-8-16,2 2-8 0,4-6-4 0,-4-2-6 15,5-2-1-15,0 0-8 0,0-4-9 0,-2 0-3 0,-1 0 3 16,2 0-13-16,-4-3-3 0,-3 2 5 0,-1-2-1 15,-12 1 7-15,12-3-10 0,-15 2 5 0,-3 4-7 16,-2-5-3-16,-1 7 0 0,-3-2-7 0,-5 3-27 16,-3 2-43-16,0 1 0 0,-1-1 0 0,0 4 0 15,-2-1 0-15,2 2 0 0,0 4 0 0,3-3 0 16,-1 6 0-16,-1-3 0 0,8 4 0 0,0 0 0 16,-1-1 0-16,2-2 0 0,1 3 0 0,2-5 0 15,2 1 0-15,-1 0 0 0,5-3 0 0,3 0 0 16,12-1 0-16,-16-3 0 0,15 0 0 15,-9-2 0-15,-4-1 0 0,13-2 0 0,-11-1 0 0,11-1 0 16,-11 0 0-16,-2-3 0 0,13 0 0 0,-17 0 0 16,0 2 0-16,-2-3 0 0,0 5 0 0,-4-2 0 15,-8 5 0-15,-3 0 0 0,2 1 0 0,-6 2 0 16,1 1 0-16,0 1 0 0,-4 1 0 16,3 4 0-16,-1-1 0 0,4 2 0 0,0 1 0 0,0 0 0 15,1 2 0-15,1-1 0 0,5 4 0 0,-5-3 0 16,10 0 0-16,1-3 0 0,-1 2 0 0,3-3 0 15,2 0 0-15,-1-3 0 0,3 2 0 0,2-1 0 16,-2-5 0-16,1 0 0 0,0 1 0 0,3-2 0 16,-4-4 0-16,3 3 0 0,-2-2 0 0,0 0 0 15,-4-3 0-15,3 0 0 0,-6 2 0 0,0-1 0 16,1 2 0-16,-3 0 0 0,-6 0 0 0,1 3 0 16,-3 0 0-16,4 0 0 0,-5 1 0 0,3 0 0 15,-2-2 0-15,-1 5 0 0,5-2 0 0,3 1 0 16,2 1 0-16,-7-1 0 0,7 0 0 0,2-1 0 15,-2 1 0-15,1-3 0 0,2 3 0 0,2-1 0 16,-1-1 0-16,0 0 0 0,1 0 0 0,0-1 0 16,-1-2 0-16,-1 0 0 0,1 1 0 0,-4-1 0 15,0-3 0-15,-6 3 0 0,6-1 0 0,-8 0 0 16,1 2 0-16,-1-3 0 0,-2 2 0 0,0-1 0 16,-3 0 0-16,2 2 0 0,-4 0 0 0,-3-1 0 15,2 1 0-15,-1 0 0 0,-2-2 0 0,0 1 0 16,2 1 0-16,-3 0 0 0,-2-1 0 0,5 1 0 15,-5-1 0-15,0 0 0 0,0 0 0 0,-4-1 0 16,3 3-406-16,-5 1-126 0,4-5-116 0,-4 5-454 16,0-9-1192-16,0 9 528 0</inkml:trace>
  <inkml:trace contextRef="#ctx0" brushRef="#br0" timeOffset="35499.3">22821 16139 336 0,'-8'-6'336'0,"2"2"4"0,-1-2 1 0,2 3-6 16,0-1-5-16,1 1-9 0,2 0-21 0,-1 1 0 15,-1-1-13-15,4 3-2 0,-6-3-3 0,6 3 4 16,0 0 0-16,0 0-17 0,19-2 10 0,-11 1-8 0,10 4-7 16,11-6-11-16,4 4-15 0,8-1-1 15,14 4-20-15,7-3-10 0,1-1-12 0,28 0-10 0,-28-1-12 16,30 6-6-16,-28-2-11 0,31-2-2 16,-4 1-6-16,-2-1-6 0,-28-4-7 0,34 3-12 15,-4 0-110-15,-2-4-13 0,-24 4 0 0,29-5 0 0,-28 3 0 16,-3 2 0-16,29-2 0 0,-33 1 0 15,3-1 0-15,-3-2 0 0,0 3 0 0,-5 0 0 0,2-2 0 16,-4 0 0-16,-14 3 0 0,14-4 0 16,-16 3 0-16,0-2 0 0,-1 3 0 0,-3-4 0 0,-1 1 0 15,-4 0 0-15,-7 2 0 0,-1-2 0 0,-7 2 0 16,8-3 0-16,-9 3 0 0,1 0 0 0,-3-1 0 16,2-1 0-16,-6 3 0 0,2-1 0 15,-3 1 0-15,1-1 0 0,-6 1 0 0,9 0 0 16,-9 0 0-16,0 0 0 0,9 0 0 0,-9 0 0 0,2 5 0 15,-2-5 0-15,-2 4 0 0,-2 1-198 0,-6 2-365 16,-5 2-67-16,-4-1-504 0,-9 2-1228 0,-3-2 544 16</inkml:trace>
  <inkml:trace contextRef="#ctx0" brushRef="#br0" timeOffset="35799.42">23618 16387 3476 0,'-60'0'350'0,"3"-2"-102"15,6 0-41-15,19-1 39 0,6 0 54 0,4 2 33 16,8-1-9-16,5 0-29 0,4-2-36 0,3 1 1 16,2 3-6-16,9-8 3 0,12 3 1 15,11 1-5-15,21 1-16 0,0 1-7 0,16-1-10 0,25 2-36 16,0 1-184-16,3 4 0 0,3 1 0 0,1-2 0 16,1-2 0-16,-5 3 0 0,1-4 0 15,-8 1 0-15,-23 1 0 0,25-7 0 0,-31 2 0 16,-1 2 0-16,-1-2 0 0,-4-1 0 0,1-2 0 15,-1 2 0-15,-4-2 0 0,-14-1 0 0,-5 3 0 16,-2 1 0-16,-13-1 0 0,-4-2 0 0,1 3 0 0,-5 0 0 16,0-1 0-16,-5 1 0 0,1 1 0 0,-5 2 0 15,5-1 0-15,-5 1 0 0,0 0 0 16,0 0 0-16,-32 8-192 0,4-2-1142 0,1 2-1444 16,-9 1 639-16</inkml:trace>
  <inkml:trace contextRef="#ctx0" brushRef="#br0" timeOffset="37183.94">4139 17421 236 0,'-5'-12'369'0,"1"1"17"0,0 1-17 0,4-1-14 16,-5 3-7-16,5 1-17 0,0 0-16 0,0 1-12 15,0-1-20-15,-1 3-22 0,1 4-24 0,1-7-17 16,3 6-10-16,-4 1-10 0,0 0-11 0,22 9-16 16,-12-3-7-16,3 6-18 0,1 1-6 0,1 1-14 15,8 3-7-15,-1 1-5 0,3-3-5 0,1-1-3 16,7 0-4-16,3-2-2 0,0 0 5 0,3-4-3 15,1-3 0-15,11-3-2 0,-10-4-9 0,-2 0 7 16,14-7 0-16,-1 1 9 0,2-5 1 0,-4 2 5 16,-2-5-8-16,2-2 3 0,-14 4-10 0,10-6 2 15,-9 5 0-15,-4-2-3 0,0 0-3 0,-2-2 5 16,1 1-14-16,-1 0 1 0,-4 4-4 0,-4 0-44 16,-4 7-40-16,-4 3 0 0,3 1 0 0,-4 2 0 15,3 5 0-15,-1 5 0 0,1 0 0 16,-2 5 0-16,7 3 0 0,-4 4 0 0,0 1 0 15,4 0 0-15,-1 2 0 0,1-2 0 0,2-1 0 0,2-3 0 16,3-4 0-16,3-1 0 0,3-3 0 0,2-4 0 16,0-1 0-16,1-4 0 0,3-4 0 15,-3 0 0-15,14-5 0 0,-17-1 0 0,5 1 0 0,-6-6 0 16,5 5 0-16,-6-6 0 0,2 0 0 16,-5-3 0-16,1-1 0 0,-3-1 0 0,-2 2 0 15,-1 1 0-15,-2 3 0 0,-5 2 0 0,0 4 0 16,-4 1 0-16,-1 3 0 0,0 0 0 0,-2 3 0 15,2 2 0-15,3 4 0 0,4-1 0 0,-1 4 0 16,5 4 0-16,0 3 0 0,6-1 0 0,-3-1 0 16,-5 3 0-16,8-3 0 0,1-2 0 0,3 0 0 15,2-4 0-15,0 1 0 0,1-7 0 0,4 3 0 16,-3-3 0-16,3-2 0 0,-4-3 0 0,1 3 0 16,-1-6 0-16,-1-1 0 0,0-3 0 0,-1 0 0 15,0-2 0-15,1-2 0 0,0 0 0 0,-2-3 0 16,0 3 0-16,-4-1 0 0,3 1 0 0,-2-1 0 15,-4 7 0-15,2-3 0 0,-1 6 0 0,-10 0 0 16,3 6 0-16,-1-1 0 0,2 2 0 0,-3 0 0 16,0 3 0-16,-1-1 0 0,3 1 0 0,-1 2 0 15,-2 0 0-15,1-1 0 0,-1 2 0 0,1 0 0 16,0-1 0-16,1 0 0 0,-3-1 0 0,1-1 0 16,4-3 0-16,0 3 0 0,-6-1 0 0,4-2 0 15,-8 0 0-15,2 1 0 0,1-1 0 0,-2-2 0 16,-1-1 0-16,-2 1 0 0,-1 0 0 0,0-4 0 15,1 2 0-15,-1-1 0 0,-1-1 0 16,1-1 0-16,-4 3 0 0,1 1 0 0,1-1 0 0,-2-1 0 16,-1-1 0-16,0 2 0 0,-2-1 0 0,-2 4 0 15,9-7 0-15,-9 3 0 0,0 4 0 0,4-3 0 16,-4 3 0-16,1-5 0 0,-1 5 0 0,0 0 0 16,0 0-63-16,-10-7-625 0,10 7-552 15,-9-4-1344-15,0 2 595 0</inkml:trace>
  <inkml:trace contextRef="#ctx0" brushRef="#br0" timeOffset="39032.21">2577 14919 374 0,'22'-15'383'0,"-4"4"-3"0,-5 0 1 0,-7 1-15 16,2 0-4-16,-7 0-27 0,-2-2-12 0,1 1-14 15,-8 0-21-15,-3 0-19 0,-5-1-11 0,-3 2-21 16,-8-2-17-16,-1 1-16 0,-5 1-16 0,0 3-25 16,-4 1-14-16,-16 0-15 0,2-1-16 0,-1 8-10 15,-3-2-9-15,1 6-15 0,2 1-7 0,-5-3-7 16,18 2-5-16,-12 0 0 0,1 2 15 0,11 0-10 15,1 3 2-15,4 1-3 0,2-1-6 0,3 3 2 16,4-3-5-16,6 0-7 0,2-2-1 0,3 4-12 16,3 1 0-16,0-1 1 0,5 5-3 0,-3 0 4 15,4 2-2-15,1 6 4 0,3 2-12 0,1-2 4 16,0 3 0-16,1 3 0 0,3 1 9 0,1 2-4 16,-2 1-8-16,3 14 3 0,-3 0-7 0,-3 4 1 15,1 6-5-15,-1-4-2 0,2 1 1 0,-8 28-2 16,4-28-2-16,-2 1-3 0,0 3 2 0,-1 25 5 15,1-27 8-15,-5 25 4 0,4-24-1 0,2 24 2 16,-1-2 7-16,1-21 3 0,3 26 0 0,-4-27 3 16,-1 25 9-16,1-25-6 0,-3 22 8 0,1-23-3 15,0 24-7-15,-2-21 5 0,2 21 3 0,-2-25-11 16,-1-1-36-16,2 2-12 0,-4 0 0 0,2 0 0 16,0-6 0-16,-2 1 0 0,-2-6 0 0,5 2 0 15,-4-2 0-15,2-15 0 0,4 0 0 0,1 0 0 16,-3-5 0-16,3 2 0 0,1-1 0 0,1-3 0 15,-1-6 0-15,4-2 0 0,0-1 0 0,-2-4 0 16,2 6 0-16,0-9 0 0,3 2 0 0,1 1 0 16,0-4 0-16,2 1 0 0,5-2 0 0,6 0 0 15,2-3 0-15,11 0 0 0,2-1 0 0,3-3 0 16,18-1 0-16,-2 1 0 0,4-5 0 0,1-3 0 16,0 0 0-16,-1 2 0 0,2-3 0 0,-1 3 0 15,-4-3 0-15,-13 7 0 0,-1-5 0 0,0 3 0 16,-1-2 0-16,-7 5 0 0,-2-3 0 0,-8-1 0 15,-1 3 0-15,-7 0 0 0,-2 2 0 0,-2-1 0 16,-8 1 0-16,10-2 0 0,-10 2 0 0,0 0 0 16,0 0 0-16,0 0 0 0,0 0 0 0,0 0-23 15,0 0-423-15,-41 3-116 0,30 1-632 16,-3 1-1293-16,5-4 572 0</inkml:trace>
  <inkml:trace contextRef="#ctx0" brushRef="#br0" timeOffset="41849.06">13983 17342 283 0,'-3'-2'410'0,"-3"-1"-15"0,6 3-14 16,-8-4-39-16,8 4-26 0,-2-1-33 0,2 1-13 15,0 0-11-15,9 16-1 0,-2-6-15 0,2 5 1 16,4 0-6-16,0 1 1 0,5 2 1 0,2 1-4 15,1-2-8-15,2-1-14 0,4-3-1 0,-5 1-12 16,2-2-9-16,2-2-6 0,-7-4-10 0,5 3-8 16,-4-5-13-16,7 5-6 0,-4-7-7 0,8 1-4 15,-2-3-14-15,1-1 7 0,-3-2-11 0,2-4 5 16,-10 3-16-16,13-2-3 0,-4-3-6 0,2-1-1 16,-2-2-6-16,0 1-3 0,0-1-5 0,-4-2-7 15,-2 5-5-15,-3 0-14 0,-2 2-59 0,1 3 0 16,-5 0 0-16,-1-2 0 0,1 5 0 15,1 2 0-15,-4 1 0 0,2 2 0 0,3 2 0 0,-1 0 0 16,3 6 0-16,-2 0 0 0,0 0 0 0,2 1 0 16,1 0 0-16,-1-1 0 0,6 4 0 0,3-4 0 15,-8-4 0-15,3-1 0 0,-1 0 0 0,7-3 0 16,1-2 0-16,0 0 0 0,7-4 0 16,-2 0 0-16,-1-5 0 0,-3-2 0 0,7 0 0 15,-3-3 0-15,3 0 0 0,-1-4 0 0,-2 1 0 0,-1 0 0 16,0-2 0-16,-3 1 0 0,-1-3 0 0,-1 2 0 15,0 2 0-15,-9 5 0 0,0-1 0 0,-2 0 0 16,-4 5 0-16,1 3 0 0,-1 1 0 0,-1 1 0 16,3 1 0-16,-3 3 0 0,3 0 0 15,3 3 0-15,-2 3 0 0,-2 2 0 0,5-3 0 16,-1 4 0-16,-2-3 0 0,-1 5 0 0,2-5 0 0,0 0 0 16,2 1 0-16,-2-1 0 0,6-3 0 0,-3-1 0 15,1-2 0-15,1 0 0 0,2-3 0 0,4-3 0 16,1 0 0-16,-4-2 0 0,5-3 0 15,-1-1 0-15,-3 1 0 0,2-3 0 0,-3-2 0 0,2-2 0 16,3 1 0-16,-2-2 0 0,3 2 0 16,-2-2 0-16,-3 3 0 0,-1 2 0 0,-7 5 0 15,2 2 0-15,-2-2 0 0,2 6 0 0,-1 0 0 0,-5 3 0 16,-2 1 0-16,7 1 0 0,-1 0 0 0,-2 5 0 16,2 0 0-16,7 5 0 0,-5-4 0 15,4 2 0-15,1 0 0 0,2-1 0 0,3-3 0 16,0 2 0-16,1-3 0 0,2-2 0 0,6-5 0 15,-2 0 0-15,1-4 0 0,0-1 0 0,3-4 0 16,11-3 0-16,0 0 0 0,2-2 0 0,-4 1 0 0,1-5 0 16,-4-2 0-16,3-3 0 0,-4 3 0 15,2 1 0-15,-14 5 0 0,0-3 0 0,-2 3 0 16,-3 3 0-16,1 1 0 0,-12 2 0 0,2-1 0 16,-2 4 0-16,0-1 0 0,-2 2 0 0,-5 0 0 15,-4 2 0-15,6-1 0 0,-12 2 0 0,0 0 0 16,15 3 0-16,-15 1 0 0,0-4 0 0,3 7 0 15,-3-1-441-15,-4 0-851 0,4-6-1400 0,-16 12 620 0</inkml:trace>
  <inkml:trace contextRef="#ctx0" brushRef="#br0" timeOffset="46265.93">27184 14594 133 0,'-37'-6'380'16,"6"1"3"-16,9 2 12 0,3-1 0 15,5 1-3-15,2 3-15 0,1-1-22 0,5 0-19 0,1-1-22 16,2-2-28-16,3 4-17 0,8-8-16 0,3 4-16 16,12-9-18-16,8 6-20 0,6-4-13 0,14 1-17 15,5-1-20-15,8 1-9 0,28 0-14 0,0 1 20 16,0 0-11-16,0 7-7 0,3-4-5 0,-1 1-7 15,2 2 1-15,0 1-6 0,-2 1-1 0,-1-2-18 16,1 1 0-16,-27 0-7 0,-2-1 0 0,28-1 7 16,-34 3 16-16,-6 0-6 0,-19-1-3 0,-1-3-6 15,-10 2-9-15,-4-2 9 0,-2 0 30 0,-7 1 0 16,-1 2-11-16,-4-2-9 0,-1-1-77 0,-4 1-26 16,0 4 0-16,-4-4 0 0,-3 2 0 0,7 2 0 15,-21 2 0-15,10 0 0 0,-7 7 0 0,1 0 0 16,-6 8 0-16,0 4 0 0,3 2 0 0,-6 18 0 15,4 4 0-15,3 0 0 0,1 5 0 0,3 3 0 16,2 4 0-16,-1 23 0 0,3-19 0 0,-1 23 0 16,-1-4 0-16,6 3 0 0,3 2 0 0,4 8 0 15,2-3 0-15,1 9 0 0,5-2 0 0,3 7 0 16,-1-5 0-16,3 5 0 0,2 2 0 0,2-3 0 16,-4 6 0-16,-2 1 0 0,7-6 0 0,-9 2 0 15,8-5 0-15,-2 2 0 0,-2-2 0 0,2-4 0 16,-2-4 0-16,-1-4 0 0,-3-8 0 0,-2-23 0 15,5 1 0-15,-9-5 0 0,5-5 0 0,-6 0 0 16,-1-14 0-16,-1-2 0 0,-3-1 0 0,1-7 0 16,-2-6 0-16,-1-1 0 0,-2-2 0 0,0-8 0 15,-1-1 0-15,-5-3 0 0,-3-2 0 0,-6-1 0 16,-7-2 0-16,-6-5 0 0,-14-3 0 0,-4-1 0 16,-5-2 0-16,-2-1 0 0,-31-7 0 0,3-2 0 15,0 1 0-15,24 6 0 0,-28-6 0 0,0 1 0 16,3-4 0-16,2 1 0 0,25 9 0 0,1-5 0 15,1 3 0-15,4-2 0 0,3 1 0 0,20 6 0 16,5-3 0-16,11 6 0 0,2-4 0 0,14 4 0 16,6-4-333-16,10 1-178 0,15-8-82 0,16-5-533 15,14 0-1219-15,33-7 538 0</inkml:trace>
  <inkml:trace contextRef="#ctx0" brushRef="#br0" timeOffset="47432.45">29638 16102 4615 0,'25'-53'161'0,"-3"4"-94"0,-8 4 8 0,-4 13 31 15,-1 2 39-15,0 2 36 0,-2 1 10 0,0 1-2 16,-2 8-6-16,-1 0 6 0,-1 7 8 0,-2 1-15 16,0-1-15-16,-1 4-16 0,-2-2 2 15,-3 4-25-15,-2 1-19 0,-4 0-4 0,-1 3-15 0,-7 0-6 16,-3 0-3-16,-5 3-14 0,-1-2-11 15,-4 1 1-15,-1-2-3 0,1 1-9 0,-1-4 6 16,2-2-24-16,-1 0 10 0,2-4 1 0,0-2-7 16,3-3-2-16,4-2 1 0,2-2-19 0,3-1 16 0,0-5-3 15,6-2 7-15,2-2-4 0,5-2-27 16,3-3 0-16,2 0 0 0,3-1 0 0,10-11 0 16,-5 13 0-16,7-10 0 0,-1 10 0 0,-1 2 0 15,6-1 0-15,-2 3 0 0,-1 1 0 0,3 4 0 16,-3 3 0-16,-2 7 0 0,-1 2 0 0,0 4 0 0,-1 2 0 15,-3 3 0-15,5 6 0 0,-1 4 0 16,0 3 0-16,6 13 0 0,0 4 0 0,0 3 0 16,4 17 0-16,-2 9 0 0,7 21 0 0,-9 4 0 15,0 1 0-15,-6 0 0 0,-2 0 0 0,-3 4 0 16,-3-4 0-16,-5 4 0 0,0-2 0 0,-1-23 0 16,-7 29 0-16,-2-29 0 0,-3 20 0 0,1-24 0 15,-6 1 0-15,-4-4 0 0,-2-2 0 0,-6-4 0 0,1-8 0 16,-6-5 0-16,2-11 0 0,1-3 0 15,-2-3 0-15,1-5 0 0,-3-2 0 0,1-5 0 16,3-5 0-16,4-1 0 0,5-4 0 0,4-4 0 16,2-3 0-16,6-3 0 0,1-4 0 0,6-11 0 15,4-4 0-15,6-2 0 0,15-14 0 0,5 1 0 16,5 2 0-16,5 3 0 0,1-2 0 0,9 9 0 16,-2 6 0-16,1 7 0 0,0 4 0 0,-8 7 0 15,0 5 0-15,-1 7 0 0,1 5 0 0,0 2 0 16,-2 4 0-16,-1 4 0 0,1 2 0 0,-3 4 0 15,-7-1 0-15,2 4 0 0,-6-4 0 0,-5 4 0 16,0-1 0-16,-5 1 0 0,-2-8 0 0,-4 1 0 16,-1-2 0-16,-3 2 0 0,2-6 0 0,-2-2 0 15,-2-1 0-15,1-1 0 0,-3-1 0 0,3-3 0 16,-1 1 0-16,1-4 0 0,0 0 0 0,0 0 0 16,0 0 0-16,-5-13 0 0,7 2 0 0,2-1 0 15,3-3 0-15,3-2 0 0,0 2 0 0,-1 2 0 16,4 1 0-16,-2 0 0 0,1 7 0 0,-1 0 0 15,1 3 0-15,-1 2 0 0,-1 1 0 0,1 4 0 16,-2 1 0-16,-1 0 0 0,4 9 0 0,-3-3 0 16,-3 4 0-16,-2-4 0 0,0 3 0 0,-3 1 0 15,2 1 0-15,-2-1 0 0,-1-7 0 0,0 2 0 16,0-4 0-16,0 0 0 0,0-2 0 0,0-1 0 16,1-1 0-16,-1-3 0 0,0 0 0 0,0 0 0 15,13-7 0-15,-4-2 0 0,0-6 0 0,0 1 0 16,9-8 0-16,-1-3 0 0,1 1 0 0,1-1 0 15,-3 6 0-15,0 4 0 0,-2 1 0 0,0 1 0 16,-3-2 0-16,0 8 0 0,-1 0 0 0,-3 7 0 16,1-1 0-16,0 2 0 0,-1 1 0 0,-3 3 0 15,1 3 0-15,2 1 0 0,-2 2 0 0,1 0 0 16,3 1 0-16,0 3 0 0,1 0 0 16,0-1 0-16,2-2 0 0,2 3 0 0,3-5 0 0,-1-2 0 15,0 1 0-15,5-7 0 0,-3 1 0 0,5-4 0 16,8-2 0-16,-9-3 0 0,6-5 0 0,-1-2 0 15,-2-5 0-15,0-1 0 0,1-3 0 0,-3-2 0 16,9-15 0-16,-9 9 0 0,8-17 0 0,-3 5 0 16,-4-5 0-16,-1-1 0 0,-5-3 0 0,0 7 0 15,-8 12 0-15,-1 7 0 0,-5 4 0 0,0 6 0 16,-3 4 0-16,-1 5 0 0,-4 3 0 16,4 3 0-16,-12 9 0 0,2 7 0 0,-1 10 0 0,-2 9 0 15,-3 17 0-15,3 6 0 0,-4 27 0 0,1-6 0 16,2 3 0-16,6-22 0 0,2 0 0 15,-11 21 0-15,11-24 0 0,-6 2 0 0,-2-4 0 0,4 1 0 16,-3-2 0-16,0-4 0 0,-1-2 0 16,1 1 0-16,-1-6 0 0,2-11 0 0,-1-4 0 15,0 0 0-15,2-13 0 0,2 2 0 0,1-7 0 0,2-3-372 16,0-5-158-16,6-2-69 0,-14-7-516 0,7-4-1209 16,0-3 535-16</inkml:trace>
  <inkml:trace contextRef="#ctx0" brushRef="#br0" timeOffset="47682.07">30871 15977 61 0,'9'-34'477'0,"2"5"-2"15,0 4 12-15,3 2 13 0,1 3-2 0,0 4-19 16,8 1-24-16,4 2-21 0,0 6-35 0,6 5-28 16,3 4-26-16,-2 4-23 0,2 6-27 0,0 4-20 15,9 8-19-15,-12-4-30 0,-5 3-21 0,-2 4-22 16,-5 3-21-16,-1-2-12 0,-9 3-4 0,-8-4-27 15,-5 3-17-15,-7-1-21 0,-6-4-5 0,-7 0-16 16,-6-3 2-16,-7-4-8 0,-17-1-9 0,-6-4-6 16,0-4-11-16,1-2-11 0,-1-5-23 0,1-1-11 15,5-3-21-15,15-2-39 0,4 3-47 0,5-3-63 16,8 0-70-16,8 1-93 0,3 0-129 0,9 3-580 16,0 0-1146-16,0 0 508 0</inkml:trace>
  <inkml:trace contextRef="#ctx0" brushRef="#br0" timeOffset="47816.05">31626 16276 4071 0,'31'1'375'0,"-11"-1"-122"16,-2-1-13-16,-4 0 34 0,-3 1 15 0,-4 0-14 0,0-2-30 15,-7 2-53-15,0 0-37 0,12 0-18 0,-12 0-24 16,2 7-56-16,-2-7-66 0,-8 15-103 16,0-4-141-16,-4 12-168 0,-9-1-560 0,-1 4-1061 15,-1 2 469-15</inkml:trace>
  <inkml:trace contextRef="#ctx0" brushRef="#br0" timeOffset="48082.12">29597 17197 6636 0,'-35'-10'406'0,"8"0"-153"15,10 3 31-15,6 0 51 0,6-2-58 0,5 1-277 16,8-2 0-16,7-3 0 0,17-4 0 0,18-2 0 15,8 1 0-15,34-8 0 0,2 2 0 0,11 8 0 16,-3 4 0-16,8 1 0 0,-5-4 0 0,0-2 0 16,-6 3 0-16,-3 5 0 0,-36 8 0 15,1-4 0-15,-7 0 0 0,-13 2 0 0,-9 0 0 16,-5 3 0-16,-9 0 0 0,-8 0 0 0,-5 0 0 0,-5 0-189 16,0 0-165-16,0 0-45 0,-36 11-47 0,1-6-46 15,-4 0-44-15,-17 3-427 0,-8-4-1042 0,0 4 460 16</inkml:trace>
  <inkml:trace contextRef="#ctx0" brushRef="#br0" timeOffset="48232.81">29925 17079 278 0,'-59'14'260'0,"2"-4"41"16,3-1 9-16,13-3 25 0,8-1 50 0,2-2 43 15,8 0 37-15,11-5 23 0,-1 4 22 0,7-4-4 0,3 1 4 16,3 1-14-16,15-4-18 0,17-1-30 0,19-3-38 16,12 4-35-16,32-4-39 0,4-2-36 0,5 9-29 15,3-2-36-15,7-4-169 0,-12 4-66 16,-2-1 0-16,-3-6 0 0,-32 7 0 0,-2-3-251 15,-2-4-181-15,-11 0-145 0,-11 2-579 0,-1 1-1251 16,-6 0 554-16</inkml:trace>
  <inkml:trace contextRef="#ctx0" brushRef="#br0" timeOffset="48383.49">31366 17193 6254 0,'0'0'475'15,"6"-14"-284"-15,-5 5-76 0,-1 4-55 0,-2-2-20 16,3 1-35-16,-4 0-103 0,3 0-155 0,0 6-229 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10:00.051"/>
    </inkml:context>
    <inkml:brush xml:id="br0">
      <inkml:brushProperty name="width" value="0.05292" units="cm"/>
      <inkml:brushProperty name="height" value="0.05292" units="cm"/>
      <inkml:brushProperty name="color" value="#FF0000"/>
    </inkml:brush>
  </inkml:definitions>
  <inkml:trace contextRef="#ctx0" brushRef="#br0">1174 10198 216 0,'-3'-5'600'15,"1"2"9"-15,-1-3-5 0,1 0-10 0,-1 0-18 16,1 1-25-16,-1 2-31 0,3 3-40 0,0-6-43 16,0 6-40-16,0 0-36 0,0 0-16 0,0 0 0 15,0 0-9-15,5 18-26 0,-2-2-26 0,-1 1-27 16,0 0-21-16,0 3-103 0,-1 1-133 0,-1-3 0 16,3 2 0-16,1-3 0 0,-2-2 0 0,1-1 0 15,1-3 0-15,0 1 0 0,1-6 0 0,2 4 0 16,4-6 0-16,3-3 0 0,7-1 0 0,18-7 0 15,9-11 0-15,12 0 0 0,-1-6 0 0,31-11 0 16,-6-2 0-16,-1-3 0 0,-1 3 0 0,-23 8 0 16,25-14 0-16,4-3 0 0,-32 15 0 0,-2-3 0 15,4 6 0-15,-5-3 0 0,-7 9 0 0,-14 6 0 16,-5 0 0-16,-1 2 0 0,-10 6 0 0,-6 2 0 16,-1 0 0-16,-1 2 0 0,-3 2 0 0,-4 1 0 15,-1 1 0-15,0 0 0 0,-11 13 0 0,-13 10 0 16,-12 10 0-16,-1 10 0 0,-7 3 0 0,-20 16-1366 15,8 8-1478-15,0-4 654 0</inkml:trace>
  <inkml:trace contextRef="#ctx0" brushRef="#br0" timeOffset="416.92">912 11606 131 0,'-8'-16'538'0,"6"-1"26"15,-3 1 16-15,1-5-6 0,0 3-6 0,0 3-11 16,4 3-8-16,-1 4-24 0,1 0-38 0,0 2-41 0,-1-1-39 16,1 3-44-16,0 1-22 0,0 3-12 0,0 0-19 15,0 0-22-15,9 14-13 0,-4-4-24 0,0 9-143 16,4 3-108-16,-2 4 0 0,0 0 0 15,-3 1 0-15,3 0 0 0,3 0 0 0,-3 2 0 0,4-6 0 16,2 0 0-16,-4-7 0 0,1-2 0 0,3 0 0 16,0-3 0-16,3-7 0 0,5-1 0 0,10-3 0 15,-1-8 0-15,4-7 0 0,14-6 0 0,3-5 0 16,-1-4 0-16,32-14 0 0,-30 9 0 0,28-23 0 16,0 10 0-16,-5-1 0 0,2 3 0 0,-21 13 0 15,22-13 0-15,-29 19 0 0,-3 2 0 0,1 1 0 16,-12 9 0-16,-1 1 0 0,-1 2 0 0,-3-1 0 15,-10 8 0-15,-3-1 0 0,1 3 0 0,-5 3 0 16,-1 0 0-16,-4 2 0 0,-8-2 0 0,10 4 0 16,-7 0 0-16,-7 3 0 0,-2 7-588 0,-14 7-680 15,-1-3-1373-15,-9 5 608 0</inkml:trace>
  <inkml:trace contextRef="#ctx0" brushRef="#br0" timeOffset="1067.08">754 12960 490 0,'-2'-3'535'16,"4"-3"11"-16,0 3-3 0,-2 3-13 0,0-6-29 15,0 6-14-15,0 0-20 0,3-3-28 0,-2-1-16 16,-1 4-24-16,0 0-1 0,0 0-4 0,2 13-11 15,0-2-12-15,-2-1-27 0,1 7-31 0,0-2-21 0,1 4-23 16,3 8-202-16,-1-2-67 0,2 0 0 16,1 0 0-16,-3-6 0 0,4-1 0 0,-4 2 0 15,10 1 0-15,-5-4 0 0,4-4 0 0,2-1 0 16,3-6 0-16,11 0 0 0,5-2 0 0,5-8 0 16,15-4 0-16,5-6 0 0,-3-6 0 0,4-6 0 0,31-14 0 15,2-5 0-15,-6-1 0 0,1-3 0 0,-4 0 0 16,5-3 0-16,-9 4 0 0,-25 16 0 15,-4-1 0-15,3 2 0 0,-4 2 0 0,-9 2 0 16,-15 11 0-16,0-1 0 0,-8 6 0 0,-4 3 0 0,-1 1 0 16,-3 3 0-16,-5-1 0 0,-1 1 0 0,1 1 0 15,-5 3 0-15,0 0 0 0,0 0 0 0,8 12 0 16,-8-12 0-16,-14 19 0 0,-3-7-1366 0,3 0-1478 16,-1 1 654-16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4:04:59.584"/>
    </inkml:context>
    <inkml:brush xml:id="br0">
      <inkml:brushProperty name="width" value="0.05292" units="cm"/>
      <inkml:brushProperty name="height" value="0.05292" units="cm"/>
      <inkml:brushProperty name="color" value="#7030A0"/>
    </inkml:brush>
  </inkml:definitions>
  <inkml:trace contextRef="#ctx0" brushRef="#br0">4239 6100 162 0,'-10'-4'257'0,"0"4"4"0,1-1-5 15,-2 0-10-15,3 0-7 0,1 1-9 0,0-1 3 16,1 0 6-16,6 1 5 0,-9-3 13 0,4 2-7 16,5 1-10-16,0 0 2 0,-9 1-7 0,9-1-4 15,0 0-2-15,0 0-6 0,-5 3-11 0,5-3-1 16,0 0-3-16,0 0 11 0,0 0-5 0,15 4-5 16,-5-4-7-16,4 1-4 0,6-1-3 0,10 0-4 15,7-1-4-15,12-1-9 0,10 1 8 16,1-3-9-16,33-5 6 0,-4 6-14 0,6-6-11 0,1-1-9 15,7 2-16-15,9-1 3 0,3 2-14 0,5 3-42 16,-4-2-80-16,12 3 0 0,1-2 0 0,0 5 0 16,-1 0 0-16,1-2 0 0,-8 6 0 0,-3-5 0 15,-10-2 0-15,-3 1 0 0,-7 1 0 0,-32 0 0 0,0-1 0 16,-3 1 0-16,-3 1 0 0,-7 3 0 16,-14-7 0-16,-6 3 0 0,-7 1 0 0,-6-1 0 15,-4 1 0-15,-6-1 0 0,-2-1 0 0,-5 0-209 16,-1 0-241-16,-2 2-76 0,-13-8-77 0,-14 4-465 0,-5 0-1156 15,-5-1 512-15</inkml:trace>
  <inkml:trace contextRef="#ctx0" brushRef="#br0" timeOffset="432.84">4689 6287 264 0,'-20'0'394'0,"1"-2"-8"0,6 1 22 0,-1-2 16 16,1 2 6-16,1-2 0 0,2 0-14 0,-2 0-23 16,4 3-25-16,2-3-23 0,2 1-28 0,-1 0-24 15,1 1-24-15,4 1-12 0,-1-3-6 0,1 3-3 16,0 0-6-16,5-8-5 0,4 2-18 15,5 2-6-15,8-2 0 0,7-3-8 0,6 1-8 0,17-3-8 16,7 0 4-16,3 0-4 0,33 2-8 0,5-2-161 16,3 0-20-16,6 3 0 0,7 3 0 0,6 0 0 15,0 2 0-15,5 1 0 0,1 0 0 0,-1 1 0 16,0 0 0-16,-3 1 0 0,-9 2 0 0,-4-2 0 16,-9 0 0-16,-10 1 0 0,-26 2 0 0,-2-3 0 15,-2-2 0-15,-7 4 0 0,-4-2 0 0,-16 2 0 16,-5-4 0-16,-8 4 0 0,-4-4 0 0,-3 2 0 0,-5 0 0 15,2-2 0-15,-2 2 0 0,-5 0 0 16,3-1 0-16,-8 1 0 0,9 0 0 0,-9 0 0 16,10 3 0-16,-10-3 0 0,4-3 0 0,0 0 0 15,-3 0 0-15,-1 3-490 0,4-11-794 0,1 8-1390 0,5-5 614 16</inkml:trace>
  <inkml:trace contextRef="#ctx0" brushRef="#br0" timeOffset="583.01">7781 6164 505 0,'8'3'477'0,"-3"2"-64"0,-1-2-31 0,1 3 0 16,0-2 6-16,-2-1-20 0,-3-1-28 15,0-2-36-15,0 0-32 0,-5 6-71 0,2-3-93 0,3-3-127 16,-5 3-145-16,4-1-177 0,-2 1-262 0,3-3-653 16,0 0 289-16</inkml:trace>
  <inkml:trace contextRef="#ctx0" brushRef="#br0" timeOffset="3016.25">21364 6262 92 0,'-28'-3'423'16,"0"-3"26"-16,0 0 6 0,10 4 14 0,-3 1-3 15,10-1-5-15,-1-1-1 0,1 6-10 0,3-6-17 16,2 1-5-16,6 2-17 0,-9-1-14 0,6-1-11 16,3 2-7-16,0 0-9 0,0 0-12 0,0 0-8 15,18-3-14-15,2 1-19 0,11 2-17 0,1-2-299 16,4-1-1-16,18 0 0 0,4 0 0 0,6 2 0 15,30-3 0-15,-4 4 0 0,4 0 0 0,4-4 0 16,3 1 0-16,5-2 0 0,-5 3 0 0,8-2 0 0,1-2 0 16,-1-6 0-16,-4 5 0 0,2 0 0 0,-2-3 0 15,-9 3 0-15,-5-5 0 0,-30 7 0 0,-1-1 0 16,-1 1 0-16,-1 1 0 0,-20 3 0 0,-1-3 0 16,-5 0 0-16,-4 0 0 0,-6 0 0 0,-9 4 0 15,-2-1 0-15,1 1 0 0,-6-1 0 0,2 0 0 16,-5-2 0-16,-1-1 0 0,-2 4 0 15,0 0 0-15,-19 1 0 0,6 3 0 0,-9-1 0 0,-6 3-259 16,-8 0-418-16,-2 0-533 0,-2 3-1309 0,-11-2 579 16</inkml:trace>
  <inkml:trace contextRef="#ctx0" brushRef="#br0" timeOffset="3333.49">21586 6369 154 0,'-93'1'511'0,"34"-1"-7"0,19 1 25 0,5 0 31 15,7-2 26-15,8 1 13 0,6 0-22 0,2 0-23 16,8 0-28-16,4 0-19 0,0 0-19 0,29-3-26 16,8 4-32-16,23-2-26 0,31 1-30 0,8 0-31 15,-2 2-260-15,2 0-83 0,9 1 0 0,0-2 0 16,1-1 0-16,1 1 0 0,-3-2 0 0,0 2 0 16,-2-3 0-16,-9-2 0 0,-2 2 0 0,-28 0 0 15,0-2 0-15,-2 1 0 0,-10-3 0 0,2 2 0 16,-21 0 0-16,-3-1 0 0,-3 2 0 0,-10-1 0 15,0-1 0-15,-7 2 0 0,-3-1 0 0,-4-1 0 0,1 2 0 16,1 0 0-16,-5 1 0 0,2 0 0 16,0-1 0-16,-1 1 0 0,-3 2 0 0,5-5 0 0,-2 4 0 15,-3 1 0-15,0 0 0 0,0 0 0 0,0 0 0 16,0 0 0-16,2 7 0 0,-10-2 0 16,6 1-168-16,-6 1-1170 0,0-1-1448 0,-2 3 640 0</inkml:trace>
  <inkml:trace contextRef="#ctx0" brushRef="#br0" timeOffset="4451.51">1451 8681 4199 0,'-15'-14'159'0,"0"-2"-76"0,4 4-28 0,-1 0 43 16,5 0 21-16,0 0 47 0,3 1 27 15,1-1 9-15,1 1-10 0,2 2 4 0,0 0-5 0,1 3-9 16,0 1-17-16,-1 0-9 0,1-1-10 0,2 4 7 16,-3 2 1-16,0 0 15 0,14 10 2 0,-5-2-2 15,-1 7-18-15,-1 0-2 0,4 3-3 0,3 6-14 16,-4 4-9-16,-4-1-11 0,7 0-52 0,-5 0-60 15,2-2 0-15,-4 2 0 0,2-9 0 0,-3-2 0 16,3-4 0-16,-3-3 0 0,2 1 0 0,2-4 0 16,2-1 0-16,4-3 0 0,7-5 0 0,6-6 0 15,8-3 0-15,15-17 0 0,0-1 0 0,4-5 0 16,20-21 0-16,3 5 0 0,-2-5 0 0,-6-4 0 16,7-7 0-16,1 6 0 0,3-3 0 0,1 1 0 15,-1 0 0-15,-1 1 0 0,2 5 0 0,-8 4 0 16,-19 20 0-16,0-3 0 0,-1 5 0 0,-4-1 0 15,-2 4 0-15,-16 10 0 0,1 0 0 0,-6 2 0 16,-3 3 0-16,-7 5 0 0,-3 1 0 0,-3 3 0 16,-1 0 0-16,-5 1 0 0,1 1 0 0,-1 0 0 15,-5 2 0-15,0 0 0 0,0 0 0 0,5 11 0 16,-5-2 0-16,-2 2 0 0,-6 6 0 0,-1 9-413 16,-5 2-884-16,0 0-1404 0,-1 4 622 0</inkml:trace>
  <inkml:trace contextRef="#ctx0" brushRef="#br0" timeOffset="5383.31">1197 13115 3130 0,'-8'-19'106'0,"-2"1"43"0,1 5-22 0,0-2 21 0,2 1 38 16,2 4 15-16,-2 2 12 0,3 2-9 0,0 0-14 15,0 0-1-15,2 1-13 0,1 1-9 0,-1 2-15 16,2 2-8-16,0 0 7 0,3-5 7 0,-3 5 3 15,0 0 1-15,11 10 2 0,-4-3 4 0,1 7-6 16,0 4 7-16,1-1-15 0,2 6 6 0,-2-4-4 16,0-1-13-16,2 2-13 0,-2-2-2 0,-1-1-9 15,-1 0-6-15,1-2-5 0,-2-4-5 0,2-1-6 16,-3 0-94-16,3-2-3 0,2-1 0 0,-2-2 0 16,2-2 0-16,9-4 0 0,0-6 0 0,12-4 0 15,5-7 0-15,15-13 0 0,0-1 0 0,22-19 0 16,-4-1 0-16,1-1 0 0,-2-1 0 0,-2-5 0 15,6 0 0-15,-4-6 0 0,-1 3 0 0,2 3 0 16,-20 16 0-16,20-11 0 0,-19 18 0 0,1 1 0 16,-1 2 0-16,-3-1 0 0,2 4 0 0,-6 1 0 15,-10 11 0-15,-2 0 0 0,-4 1 0 0,-8 7 0 16,-2 1 0-16,-2 0 0 0,-5 1 0 0,2 4 0 16,-6-1 0-16,-1 1 0 0,0 0 0 0,0 2 0 15,-5 2 0-15,7-3 0 0,-7 3 0 0,0 0 0 16,0 0 0-16,0 0 0 0,1 14 0 0,-9-2-648 15,-1 1-610-15,-5 10-1361 0,-2 4 602 0</inkml:trace>
  <inkml:trace contextRef="#ctx0" brushRef="#br0" timeOffset="47299.47">5814 13718 90 0,'-6'1'438'0,"-2"-1"22"0,3 1 15 0,0 0 10 15,5-1-18-15,-9 4-27 0,9-4-35 0,-6 0-34 16,6 0-30-16,0 0-30 0,0 0-21 16,-4 4-9-16,4-4-13 0,17 4-15 0,-1-1-20 0,6 0-16 15,10 1-25-15,5-3-20 0,17 5-16 0,4-6-16 16,4 0-10-16,0 0-12 0,2 1-13 0,3 0-27 15,-5 1-23-15,-2 0-23 0,-6 0-33 0,0 1-37 16,-17 0-45-16,-5 0-47 0,-4-1-61 0,-10 0-51 16,-5-1-42-16,-2 2-26 0,-10-1-40 0,1 1-44 15,-2-3-51-15,-16 9-312 0,-4-5-818 0,-8 5 362 16</inkml:trace>
  <inkml:trace contextRef="#ctx0" brushRef="#br0" timeOffset="47466.34">6046 13925 265 0,'-20'1'369'15,"7"0"1"-15,1-1 22 0,3 0 36 0,-2 0 19 16,4-2-10-16,3 0-24 0,4 2-30 0,2-6-33 16,5 1-23-16,6-1-26 0,5 0-28 0,11-3-28 15,10 2-23-15,14-4-20 0,1 2-20 0,6 2-39 16,0 1-50-16,-1 0-76 0,3 2-126 0,-9 1-131 16,2-1-169-16,-17 3-442 0,-2 1-921 0,-3 0 408 15</inkml:trace>
  <inkml:trace contextRef="#ctx0" brushRef="#br0" timeOffset="50182.38">5095 8195 80 0,'0'7'294'0,"0"-2"-19"0,1 1-15 0,-1 1-19 0,0 4-18 16,0 0-17-16,3 4-8 0,-3 3-9 0,1 0-18 15,-1-1-5-15,-1 2-8 0,2 8 0 16,0-7-1-16,-1-2 0 0,3 0 15 0,-1-1 5 16,0-3 3-16,0-3 7 0,2-1 5 0,0 0 15 0,1-5 6 15,6 0 12-15,2-4 1 0,9-3 3 0,10-9-12 16,2-5-7-16,16-8-8 0,2-2-3 0,4-1-13 16,22-17-12-16,-27 17-5 0,6-5-9 0,24-11-15 15,-24 13-4-15,-3-1-11 0,1 1-19 0,1 3 2 16,-11 4-20-16,-9 7-14 0,-4-1-5 0,-7 5-4 15,-7 5-13-15,0-2 4 0,-8 6-30 0,-2-2-14 16,1 3-25-16,-4 1-21 0,-4-1-43 0,-1 2-53 16,0 0-60-16,0 0-67 0,-10 10-63 0,1 1-65 15,0 1-93-15,-5 0-485 0,4 1-1036 0,-2-1 459 16</inkml:trace>
  <inkml:trace contextRef="#ctx0" brushRef="#br0" timeOffset="56282.45">18307 10010 3289 0,'-10'1'244'15,"-2"-2"-132"-15,1-1-38 0,2 1 53 0,0 1 72 16,4-3 29-16,-3 3 14 0,3-1-17 0,5 1-29 16,-9-3-8-16,9 3-8 0,-5-1-9 0,5 1 7 15,0 0 9-15,0 0 26 0,17-7-14 0,2 4 4 16,2 0 0-16,12 2 13 0,7-1-6 0,0 1 1 15,21-1 0-15,6-3 1 0,31 2-4 0,-6 2-6 16,5-2-139-16,-2 2-63 0,1-1 0 0,2-4 0 16,0 6 0-16,-3-2 0 0,10 2 0 0,-7-6 0 15,1 4 0-15,-10 3 0 0,-21-4 0 0,23 3 0 0,-33 0 0 16,5-2 0-16,-7-2 0 0,-1 2 0 0,-17 0 0 16,1-1 0-16,-6-2 0 0,-1 2 0 15,-4 0 0-15,-9 2 0 0,0 0 0 0,-6 1 0 0,-6-2 0 16,-1 0 0-16,0-1 0 0,-2 0 0 0,-4 3 0 15,0 0 0-15,0 0 0 0,-20-4 0 0,1 4-401 16,-8-1-98-16,-5 2-45 0,-4-1-57 16,-16 0-424-16,-1 3-1109 0,-4-2 490 0</inkml:trace>
  <inkml:trace contextRef="#ctx0" brushRef="#br0" timeOffset="56583.24">18550 10086 115 0,'-51'6'415'0,"16"-6"-2"15,4 2 21-15,11 3 38 0,2-4 10 0,7 0-16 16,4 0-26-16,0 0-30 0,7-1-20 0,0 0-6 16,0 0-19-16,38-1-16 0,-5 0-27 0,7-4-16 15,21 4-23-15,4-2-17 0,26 3-18 0,-2-2-21 16,5-2-15-16,0 4-15 0,-2-1-13 0,-1 1-21 16,1 1-14-16,-2-2-19 0,-24 2-9 0,26-3-11 15,-27 2-17-15,2-2-48 0,-5 2-45 0,1 0 0 16,-7-7 0-16,-2 6 0 0,-16-1 0 0,-2-2 0 15,-2 0 0-15,-13 0 0 0,-2 3 0 0,-2-2 0 16,-5 1 0-16,-1-2 0 0,-5 3 0 0,2-1 0 16,-2-1 0-16,-1 1 0 0,-1 1 0 0,-4 1 0 15,9 0 0-15,-9 0 0 0,6-2 0 0,-6 2 0 16,5-2 0-16,-5 2 0 0,0 0-356 0,4 5-363 0,-4-5-467 16,0 0-1286-16,0 0 569 0</inkml:trace>
  <inkml:trace contextRef="#ctx0" brushRef="#br0" timeOffset="57832.51">3399 11112 3444 0,'0'-5'348'0,"0"0"-176"0,0-1-47 15,0 0 34-15,-2 0 26 0,0 1 33 0,0 1 2 16,0 0-4-16,1-1-23 0,-2 4-13 0,3 1-16 16,0 0-20-16,0 0-17 0,0 0-9 0,0 0 4 15,0 0 4-15,13 7-2 0,-4 1-9 0,1 5-5 16,3-1-9-16,1 2-15 0,2 0 12 0,4 3-11 16,-6-3 3-16,8 3-8 0,0 0-2 0,-7-4-2 15,9 3 6-15,0-4 9 0,3-1-1 0,0-3-3 16,1-3-5-16,4 0 7 0,0-4-2 0,-1-1 2 15,3-2-1-15,0-3-14 0,4-4-76 0,13-5 0 16,-14 2 0-16,14-7 0 0,-15 4 0 0,13-7 0 16,-3-2 0-16,-2 3 0 0,1-1 0 0,-12 4 0 15,3 3 0-15,-4-1 0 0,1 2 0 0,-3 2 0 16,-1 2 0-16,-1 3 0 0,-1 1 0 0,-7 4 0 16,-2 1 0-16,3 2 0 0,-2 1 0 0,0 4 0 15,0-1 0-15,-2 4 0 0,3-2 0 0,-3 4 0 16,3-2 0-16,3 4 0 0,3 0 0 0,-8-2 0 15,1 0 0-15,4 0 0 0,-5-3 0 0,4-1 0 16,3 2 0-16,2-5 0 0,0 1 0 0,-7-1 0 16,2-3 0-16,9-1 0 0,-2-1 0 0,-8-3 0 15,5-1 0-15,-4 1 0 0,8-7 0 0,0-1 0 16,-3-1 0-16,1-3 0 0,3-2 0 0,-4 0 0 16,-2 1 0-16,1 3 0 0,-2 1 0 0,-5 3 0 0,-1 3 0 15,0 0 0-15,-1 3 0 0,-2-1 0 0,-1 5 0 16,0 1 0-16,4 2 0 0,-1 2 0 0,-2 3 0 15,2 1 0-15,-5 1 0 0,7 0 0 16,-2 2 0-16,1 0 0 0,-3-3 0 0,2 5 0 0,6 0 0 16,-1-5 0-16,2 2 0 0,-4-4 0 0,6 3 0 15,2-4 0-15,0-1 0 0,0-3 0 0,4-2 0 16,4-2 0-16,0-2 0 0,0-1 0 0,16-7 0 16,-3 0 0-16,0-2 0 0,-10 6 0 0,11-10 0 15,-1 2 0-15,0 0 0 0,-13 5 0 0,-3 0 0 16,-4 1 0-16,2 0 0 0,-1 1 0 0,-4 3 0 15,-4 0 0-15,-4 2 0 0,1 0 0 0,-6 3 0 16,0-2 0-16,-3 0 0 0,1 2 0 0,-3-1 0 16,-3 2 0-16,-5 0 0 0,0 0 0 0,13 0 0 15,-8 1 0-15,-5-1 0 0,1 6 0 0,-1-6 0 16,-2 7-246-16,-3-1-420 0,1 2-548 0,4-8-1314 16,-1 8 582-16</inkml:trace>
  <inkml:trace contextRef="#ctx0" brushRef="#br0" timeOffset="58016.08">12245 11103 2533 0,'3'4'-551'0,"-7"1"220"16,-10 1-358-16,-6-1 159 0</inkml:trace>
  <inkml:trace contextRef="#ctx0" brushRef="#br0" timeOffset="59082.49">11544 11163 3011 0,'-3'-5'147'0,"-1"1"-35"16,2 1-23-16,-1-2 19 0,2 1 52 15,0-1 39-15,-1 0 8 0,2 1 1 0,0 4-5 16,2-7 12-16,0 5 6 0,-2 2 6 0,0 0-3 15,7-2 5-15,-7 2 0 0,0 0 9 0,14 2-8 0,-7 0-6 16,0 2-12-16,3 2 3 0,-1 1-7 16,2-2-19-16,0 2-11 0,5 1-14 0,2 1-14 15,1-2-2-15,9 1-18 0,2 2-14 0,4-4-116 0,-1-3 0 16,5 1 0-16,1 0 0 0,12-4 0 0,5 0 0 16,-3-4 0-16,2-1 0 0,-3 2 0 0,4-5 0 15,-3-2 0-15,1 0 0 0,2-1 0 0,-4-3 0 16,-1-2 0-16,-1-3 0 0,1-1 0 0,1-2 0 15,-5 3 0-15,-13 7 0 0,2 2 0 0,-3-1 0 16,-2 3 0-16,0 1 0 0,-11 2 0 0,3 4 0 16,-4-1 0-16,-1 3 0 0,-1 1 0 0,-3 2 0 15,1 5 0-15,-1 1 0 0,0 2 0 0,4 7 0 16,-4-3 0-16,8 5 0 0,-2 0 0 0,0-1 0 16,0 0 0-16,-2 2 0 0,8-2 0 0,0 0 0 15,2-6 0-15,2-2 0 0,-1 1 0 0,2-1 0 16,0-5 0-16,0-1 0 0,5 0 0 0,1-5 0 15,3-4 0-15,-2 1 0 0,-1-3 0 0,0-3 0 0,15-2 0 16,-14 0 0-16,12-7 0 0,-3-4 0 16,2 2 0-16,-14 3 0 0,14-3 0 0,-16 4 0 0,3-1 0 15,-2 0 0-15,2 3 0 0,-8 2 0 16,3 3 0-16,-4-1 0 0,0 5 0 0,-6 1 0 0,-1 1 0 16,-1 2 0-16,-3 5 0 0,2-1 0 0,1 2 0 15,5 6 0-15,-7-2 0 0,0 2 0 0,-2 0 0 16,7 4 0-16,-8-3 0 0,6 4 0 0,-5-4 0 15,2 0 0-15,0-1 0 0,2 0 0 0,4 1 0 16,-5-4 0-16,9 1 0 0,0-5 0 0,2 0 0 16,2-3 0-16,1-2 0 0,2-1 0 0,2-2 0 15,2-2 0-15,14-7 0 0,-1-3 0 0,-3 0 0 16,3-1 0-16,-1-2 0 0,-2 0 0 0,-13 4 0 16,15-5 0-16,-14 4 0 0,0 1 0 0,-4 2 0 15,-2-1 0-15,1 0 0 0,-9 9 0 0,-1-4 0 16,-3 2 0-16,3 3 0 0,-2 2 0 0,-2 0 0 15,-3 2 0-15,-2 1 0 0,7 3 0 0,-3 5 0 16,0-1 0-16,0 1 0 0,2 1 0 0,-2 2 0 16,0-1 0-16,5 4 0 0,-4-3 0 0,6 2 0 15,1 0 0-15,-1-2 0 0,3 0 0 0,-2-1 0 16,4 0 0-16,-1-5 0 0,1 2 0 0,3-5 0 16,-1-1 0-16,5-3 0 0,0-1 0 0,4-3 0 0,-2-2 0 15,17-5 0-15,-2-2 0 0,-3 0 0 0,2-3 0 16,-1 0 0-16,0 0 0 0,1 1 0 15,-1 3 0-15,-11 4 0 0,-3-3 0 0,1 4 0 16,-1 0 0-16,-2 1 0 0,-2 0 0 0,-5 1 0 0,4 5 0 16,-9-2 0-16,-2 2 0 0,-2 1 0 0,4 1 0 15,-5 1 0-15,3 0 0 0,-2 3 0 16,-2 0 0-16,6 0 0 0,1 2 0 0,1 1 0 0,-6-2 0 16,4 1 0-16,-2-2 0 0,7 2 0 0,1-1 0 15,3-2 0-15,1-2 0 0,5 2 0 0,-4-2 0 16,3-2 0-16,-2 0 0 0,2 0 0 0,0 0 0 15,-3 1 0-15,4-1 0 0,-7-4 0 0,3 5 0 16,-4-4 0-16,-3 1 0 0,-6 0 0 0,-1 0 0 16,-2-1 0-16,2 0 0 0,-6 1 0 0,1-2 0 15,0 2 0-15,-1 1 0 0,0-2 0 0,-3 1 0 16,0 0 0-16,0-2 0 0,-1 1 0 0,4-3 0 16,-6 3 0-16,2-2-663 0,1 0-592 0,3 2-1359 15,-2 0 600-15</inkml:trace>
  <inkml:trace contextRef="#ctx0" brushRef="#br0" timeOffset="59232.58">18085 11138 377 0,'0'-3'526'0,"0"3"26"0,-4-7 12 0,1 4 7 16,1-1-7-16,0 1-43 0,0-1-46 16,0 0-64-16,2 4-104 0,0-6-110 0,0 6-145 15,0 0-178-15,0 0-222 0,-1-3-427 0,1 3-837 0,0 0 371 16</inkml:trace>
  <inkml:trace contextRef="#ctx0" brushRef="#br0" timeOffset="82816.92">1334 8550 291 0,'-1'-11'392'0,"-2"-1"6"15,3 0 2-15,0 1-1 0,0 2-12 0,0-2-6 16,0 5-17-16,0-6-12 0,0 7-13 0,-1 0-16 16,1 2-13-16,0-2-6 0,0 5-15 15,1-3-30-15,-1 3-24 0,0 0-19 0,0 0-10 16,0 0 8-16,0 0-4 0,4 14-5 0,0-3-4 15,3 3-9-15,0 4-17 0,-1 1-6 0,4 6-8 16,4 1-17-16,-3-1-9 0,1 0-5 0,2 0-13 16,3 2-11-16,-2-4-2 0,3 1-21 0,-1-3-83 15,-2 0 0-15,3-1 0 0,-4-6 0 0,3-2 0 16,-1-3 0-16,1-1 0 0,3-3 0 0,9-5 0 0,-1-5 0 16,1-3 0-16,3-2 0 0,4-8 0 0,11-7 0 15,-2-5 0-15,2-6 0 0,18-21 0 0,-17 13 0 16,21-29 0-16,-3 3 0 0,2 3 0 15,-2-4 0-15,2 1 0 0,2 5 0 0,-2 3 0 0,2 3 0 16,2 3 0-16,-22 16 0 0,23-15 0 0,-24 19 0 16,4 0 0-16,-2 4 0 0,-3-2 0 0,-4 4 0 15,-1 5 0-15,-10 3 0 0,-3 2 0 0,-3 2 0 16,-5 4 0-16,-6 7 0 0,-6 0 0 0,3 1 0 16,-4 0 0-16,-4 5 0 0,3-2 0 0,-8 3 0 15,10-6 0-15,-10 6 0 0,5-4 0 0,-1 3 0 16,-4 1 0-16,0 0 0 0,0 0 0 0,0 0 0 15,9-5 0-15,-9 5 0 0,0 0 0 0,0 0 0 16,5-1 0-16,-5 1 0 0,0 0 0 16,0 0 0-16,0 0 0 0,0 0 0 0,0 0 0 15,0 0 0-15,0 0 0 0,0 0 0 0,0 0-330 0,0 17-349 16,0-17-518-16,-4 14-1297 0,-1-6 573 0</inkml:trace>
  <inkml:trace contextRef="#ctx0" brushRef="#br0" timeOffset="87366.13">20223 8833 3132 0,'2'-5'77'0,"-2"-3"-21"0,1 3 21 16,2-1 35-16,-2 0 32 0,2 0 28 0,-1 0 13 15,0 1 4-15,-1 1-19 0,0 1-3 0,1 0-12 16,-2 3-10-16,0 0-5 0,0 0 7 0,0 0 8 15,0 0 7-15,3 8-3 0,-1 2 1 0,-5-2-2 0,4 4-11 16,2 0-7-16,-4-2 7 0,2 4-16 16,4-2 5-16,-3 2 10 0,1-1-13 0,1-4 7 0,0 2 4 15,2-2 6-15,-2 0 9 0,6-3 7 0,3-3 3 16,6 0-3-16,0-3 2 0,12-4-81 0,0 0-87 16,3-2 0-16,1-3 0 0,2-1 0 0,10-8 0 15,-9 2 0-15,15-6 0 0,-3-1 0 0,3-1 0 16,-3 0 0-16,4-2 0 0,-8-1 0 0,2 4 0 15,-4-2 0-15,-11 8 0 0,0 2 0 0,-2 0 0 16,0 0 0-16,-3 4 0 0,-12 3 0 0,3 0 0 16,-2 0 0-16,-5 6 0 0,-1-3 0 0,-3 3 0 15,-2-1 0-15,3 1 0 0,-4 0 0 0,2 2 0 16,-7 0 0-16,6-1 0 0,-6 1 0 0,9 4 0 16,-8-1 0-16,3-2 0 0,0 1 0 0,-1 0 0 15,-3-2 0-15,1 5 0 0,-2 0-439 0,-2 1-321 16,-1 0-406-16,0 0-1262 0,-2 0 558 0</inkml:trace>
  <inkml:trace contextRef="#ctx0" brushRef="#br0" timeOffset="91432.97">11431 10972 126 0,'2'-4'380'0,"0"0"-11"0,-2-1 11 0,0 0-2 15,0 2-1-15,1-2-8 0,-2 0-12 0,1 5-17 16,0 0-26-16,0-6-31 0,0 6-19 0,0 0-20 15,0 0-8-15,0 0-9 0,1 20-3 0,2-7-16 16,-2 2-11-16,4 5-10 0,-1-2-7 0,0 2-10 16,1 5-9-16,4-1-11 0,1-1-9 0,-1-4-3 15,3 3-2-15,-1-5-10 0,1-2 0 0,-1 2 1 16,6-4-9-16,-1 0 0 0,1-2-16 0,2-5 3 0,0 0-5 16,3-3 1-16,6-1-10 0,3-4 0 0,0-2-12 15,1-1-3-15,-2-4-1 0,3 1-3 0,2-5-9 16,-2 0-3-16,-1-1-35 0,4-2-25 0,-2-3 0 15,1 1 0-15,-2 1 0 0,-1 0 0 0,-1 1 0 16,-2 2 0-16,-2 2 0 0,-3 0 0 0,-3 6 0 16,-2 0 0-16,-4 2 0 0,4 2 0 0,-2 2 0 15,1 3 0-15,-5 0 0 0,2 3 0 0,-1 0 0 16,5 5 0-16,-3-4 0 0,-1 5 0 0,4-4 0 16,-5 2 0-16,5 1 0 0,-3-1 0 0,4-1 0 15,6 2 0-15,-6-4 0 0,7 0 0 0,1-2 0 16,0 0 0-16,2-1 0 0,-1-2 0 0,2-6 0 15,2 2 0-15,-1-2 0 0,0-2 0 0,0 1 0 16,2-3 0-16,2-3 0 0,2-1 0 0,-2-2 0 16,-1-1 0-16,-2 0 0 0,0 1 0 0,-1 1 0 15,-3 0 0-15,2 3 0 0,-9 3 0 0,-3 0 0 16,0 3 0-16,-6 1 0 0,6 0 0 0,-1 6 0 16,-5 0 0-16,0 1 0 0,4 2 0 0,1 0 0 15,-2 4 0-15,0 0 0 0,2 0 0 0,0 2 0 0,9 2 0 16,-5 1 0-16,2-3 0 0,1 1 0 15,0-1 0-15,2-1 0 0,-7-3 0 0,7 1 0 16,0-2 0-16,2-1 0 0,1-1 0 0,0-3 0 0,1 1 0 16,3-7 0-16,1 4 0 0,-2-3 0 0,3-3 0 15,0 1 0-15,-2-2 0 0,3-2 0 16,-1 0 0-16,11-8 0 0,-11 6 0 0,-4 1 0 16,-1 0 0-16,-1 3 0 0,1 2 0 0,-3-3 0 0,-6 7 0 15,-3-1 0-15,3 2 0 0,-5 1 0 0,0 2 0 16,-1 5 0-16,-4-2 0 0,4-1 0 0,-5 4 0 15,3 0 0-15,0 4 0 0,-1-3 0 0,0 2 0 16,2-1 0-16,1 0 0 0,0 0 0 0,1-3 0 16,2 1 0-16,10-1 0 0,-2-2 0 0,1-1 0 15,3 0 0-15,2-3 0 0,-1-2 0 0,3 0 0 16,1-4 0-16,-2 1 0 0,4-5 0 0,-5 3 0 16,2-4 0-16,0 2 0 0,-1-2 0 0,2-1 0 15,1 3 0-15,-5-3 0 0,-1 2 0 0,-2-2 0 16,-1 2 0-16,-7 0 0 0,-4 1 0 0,0 0 0 15,0-2 0-15,-6 4 0 0,-1-1 0 0,1-3 0 16,-4 4 0-16,1 1 0 0,-3-3 0 0,-1 4 0 16,-2-1 0-16,-2-1 0 0,0 1 0 0,-2-1 0 0,-4 4-577 15,0-2-90-15,-1 0-492 0,-5 2-1253 0,1 0 555 16</inkml:trace>
  <inkml:trace contextRef="#ctx0" brushRef="#br0" timeOffset="94483.18">1235 12778 116 0,'-1'-3'240'0,"1"3"-7"0,0 0-2 16,-4-2 24-16,4 2-3 0,-1-5-3 0,1 5-11 15,0 0-23-15,-3-2 8 0,3 2-8 0,0 0-17 16,0 0-13-16,0 0 2 0,0 0-13 0,0 0 2 16,0 0-4-16,8 12-14 0,-4-6 5 0,-1 3-7 15,4 5-6-15,-2-2-7 0,0 2-2 0,3 4-6 16,1 0-11-16,0 0-4 0,1 3 5 0,-2 4-7 0,4 0-10 15,1 1-1-15,-2-2-3 0,-1-8-3 16,3 6-2-16,-3-4-4 0,-3-3-3 0,2-2-8 16,3 2 0-16,-2-7-8 0,-1 6 9 0,3-2 2 15,-1-5-3-15,-2 2-1 0,0-2 9 0,1 0 0 16,-1-4-5-16,-1-1 6 0,2-2 0 0,4 0 6 16,4-4 1-16,0-3 0 0,5-5 10 0,5-3-17 15,1-7 0-15,3-1 6 0,12-8-9 0,3-1-5 16,-1-3 4-16,4-6 1 0,15-15-22 0,2-1 8 15,-20 14 0-15,23-11-9 0,-1 0-49 0,3 1-18 16,-24 16 0-16,29-15 0 0,-28 19 0 0,2-3 0 16,1 4 0-16,-2-2 0 0,0 4 0 0,-4 1 0 15,-3 6 0-15,-11 5 0 0,-5 2 0 0,-3 5 0 16,2-5 0-16,-7 6 0 0,-2 2 0 0,-6 2 0 16,-1 0 0-16,1 1 0 0,-1-1 0 0,-3 0 0 15,-1 2 0-15,-3 2 0 0,4 0 0 0,-7 2 0 16,7-3 0-16,-7 3 0 0,6-4 0 0,-6 4 0 15,0 0 0-15,7-4 0 0,-7 4 0 0,0 0 0 16,4-3 0-16,-4 3 0 0,0 0 0 0,0 0 0 16,0 0 0-16,0 0 0 0,0 0 0 0,0 0 0 15,0 0 0-15,0 0 0 0,0 0 0 0,0 0 0 16,4-3 0-16,-4 3 0 0,0 0 0 0,0 0 0 16,0 0 0-16,0 0 0 0,0 0 0 0,-18-2-140 15,18 2-369-15,-15 4-76 0,4 0-575 0,2 0-1256 16,-4-1 556-16</inkml:trace>
  <inkml:trace contextRef="#ctx0" brushRef="#br0" timeOffset="98899.92">12056 12512 374 0,'-2'-4'386'15,"-1"-3"-4"-15,1 0 3 0,-1 3-2 0,0-2-5 16,1 1-13-16,-1-1-11 0,1 4-17 0,-2-3-16 0,1 1-22 16,3 4-18-16,-11 0-13 0,11 0-10 15,-13 11-9-15,4-5-13 0,-2 7-2 0,0 2-26 16,0 1-19-16,1 2-8 0,-2 6-10 0,6 0-16 15,-2-5-15-15,6 6-6 0,-1-5-18 0,2-1-7 0,2 0-9 16,3-1-9-16,0-1-1 0,3-3-4 16,1 0-11-16,1-4-5 0,0-1 0 0,2-3-13 15,1-2-4-15,1 0 3 0,-1-4-5 0,0-3 2 0,2-2 1 16,0 0-8-16,-4-1-7 0,3-5 11 0,-4 2-4 16,-1-6 6-16,-2-2 0 0,-2-2-5 0,-4 1-7 15,0-7-20-15,-4 6-20 0,0-1 0 0,-5 2 0 16,4 0 0-16,0 3 0 0,-3 1 0 0,3 3 0 15,-4 0 0-15,3 4 0 0,1-2 0 0,0 4 0 16,1 1 0-16,1-1 0 0,1 0 0 0,-2 4 0 16,4 1 0-16,0 0 0 0,0 0 0 0,0 0 0 15,0 0 0-15,17 0 0 0,-6 0 0 0,3 1 0 16,4 0 0-16,5 1 0 0,-1 2 0 0,-3-1 0 16,10 2 0-16,-2 2 0 0,-1 1 0 0,-6 1 0 15,6 3 0-15,-8-2 0 0,2 7 0 0,-1 1 0 16,-5-2 0-16,-2 0 0 0,-2-1 0 0,-1 2 0 15,-4 1 0-15,-1-3 0 0,1 2 0 0,-4 0 0 16,-2-1 0-16,0-4 0 0,-3-2 0 0,3-1 0 16,-3 0 0-16,0-2 0 0,-1 0 0 0,1-4 0 15,-1 0 0-15,1-1 0 0,4-2 0 0,-9-1 0 16,9 1 0-16,-5-10 0 0,5-2 0 0,1 2 0 0,3-6 0 16,1 0 0-16,9-8 0 0,-1-1 0 0,0 0 0 15,7-3 0-15,-1 2 0 0,-1 2 0 0,2 1 0 16,-1 0 0-16,1 5 0 0,-6 5 0 0,-1 1 0 15,1 2 0-15,-1 1 0 0,-4 4 0 0,1 0 0 16,-2 4-64-16,-3 1-473 0,3 2-84 0,-3 2-541 16,1 1-1259-16,4-2 558 0</inkml:trace>
  <inkml:trace contextRef="#ctx0" brushRef="#br0" timeOffset="99216.3">13713 12021 95 0,'1'-20'548'15,"-5"5"0"-15,1-3 1 0,-3 8-11 0,-3-2-13 16,-6 2-26-16,3 6-24 0,2 2-28 0,0 6-28 16,-8 2-18-16,5 5-25 0,0 3-19 0,-6 10-16 15,6 5-26-15,-3 2-14 0,0 15-23 0,4 7-16 16,3 3-16-16,0 0-16 0,4 2-19 0,1 1-15 15,4 1-162-15,-5-3-34 0,3 2 0 0,4-4 0 16,-2-2 0-16,1 2 0 0,-1-6 0 0,3-2 0 16,-3-9 0-16,-4-5 0 0,1 3 0 0,1 10 0 15,-5-13 0-15,2-3 0 0,-4-3 0 0,3-3 0 0,-2-9 0 16,3-1 0-16,-5-8 0 0,1 2 0 16,-3-4 0-16,2-4-150 0,-3-5-307 0,-2-5-78 15,2-1-94-15,-7-10-441 0,3-2-1160 0,2-4 514 0</inkml:trace>
  <inkml:trace contextRef="#ctx0" brushRef="#br0" timeOffset="99949.57">13268 12636 321 0,'0'-11'460'0,"-2"2"-8"0,2 1 17 0,-2 1 11 16,3-3-9-16,-1 4-19 0,1 0-29 0,6-3-38 16,1 1-30-16,7-1-33 0,3 0-33 0,11-1-31 15,4 1-23-15,7 0-14 0,11-4-34 0,3 3-35 16,-3 1-49-16,0-2-49 0,0 0-45 0,-12 4-42 15,-2 1-35-15,-2 0-28 0,-2 2-18 0,-2 1-11 16,-9 0-6-16,-3 1 17 0,-6 1 7 0,-3 0 25 16,-2-1 16-16,-3-2 27 0,-2 3 27 0,-3 1 31 15,-3-4 24-15,3 4 20 0,-10-5 24 0,2 2 22 16,-1-2 10-16,-1 2 10 0,2 2 11 0,-6-2 14 16,4 1 1-16,-2 2 5 0,2 1-2 0,0 3-10 15,-3-2 3-15,4 3-11 0,0 2-4 0,0 3-1 16,-1 0-14-16,4 0-2 0,-3 3-7 0,2 3-20 15,0 0 3-15,0 1-14 0,3-6-3 0,2 0-7 16,1 3-11-16,1-3-1 0,1-1-5 0,1-2-7 16,1 1-4-16,4-2-41 0,1-2-2 0,3-1 0 15,-1-3 0-15,3 0 0 0,-1-2 0 0,4-3 0 16,-4 0 0-16,5-3 0 0,0-1 0 0,-1-3 0 16,-3 0 0-16,0-2 0 0,2-1 0 0,-3 0 0 0,-1 0 0 15,-1 0 0-15,-2 1 0 0,2-3 0 0,-3 6 0 16,-2 5 0-16,-1 0 0 0,0 0 0 15,-2 1 0-15,1 1 0 0,2 2 0 0,-5 1 0 0,5 7 0 16,-3-3 0-16,0 2 0 0,2 4 0 0,-2 2 0 16,-1 0 0-16,3-1 0 0,0 4 0 0,-3-3 0 15,4-1 0-15,-1 1 0 0,0-1 0 0,-1 1 0 16,0-3 0-16,1 1 0 0,0-1 0 16,0-3 0-16,1-1 0 0,-1-1 0 0,-2 1 0 0,6-5 0 15,-3 1 0-15,-5-1 0 0,17-6 0 0,-8 2 0 16,1-4 0-16,4-2 0 0,-1-4 0 0,2 1 0 15,1-1 0-15,-4 3 0 0,0-3 0 0,-2 1 0 16,0 4 0-16,-1-1 0 0,-2 4 0 0,0 3 0 16,3-4 0-16,-6 6 0 0,4 0 0 0,-8 1 0 15,9 9 0-15,-3-4 0 0,2 5 0 0,1 4 0 16,-4 1 0-16,5 0 0 0,-3 3 0 0,2-1 0 16,-3 0 0-16,2 0 0 0,-2-1 0 0,0-5 0 15,-2 2 0-15,3-5 0 0,-3 2 0 0,2-6 0 16,-2 1 0-16,0-3 0 0,-2 0 0 0,-2-2 0 15,10-4 0-15,-2-1 0 0,-2-2 0 0,2-4 0 16,2-3 0-16,0 0 0 0,1-3 0 0,5-6 0 16,-3 1 0-16,6-2 0 0,-2 0 0 0,5-1 0 15,-7 3 0-15,8 2 0 0,-1 2 0 0,-2 0 0 0,-3 9 0 16,-3 2-696-16,1 3-554 0,-6 1-1353 0,-2 2 599 16</inkml:trace>
  <inkml:trace contextRef="#ctx0" brushRef="#br0" timeOffset="101448.53">14934 12560 134 0,'-4'-19'533'0,"3"4"24"0,-2-2 4 0,2-1-10 15,1 6-4-15,0-7-15 0,4 3-25 0,1 4-34 16,-1 1-31-16,4 3-23 0,-1-1-30 0,4 3-21 16,-1 4-29-16,1 1-28 0,1 2-28 0,-1 4-25 15,1 1-28-15,1 6-22 0,3 1-23 0,-6 2-19 0,0 0-14 16,1 3-106-16,-1 6-46 0,-3-7 0 16,-1 2 0-16,-2 1 0 0,0-4 0 0,-2 2 0 15,-1-6 0-15,-1 1 0 0,0-2 0 0,0-1 0 0,2-4 0 16,-2 1 0-16,0-2 0 0,2-2 0 0,-2-2 0 15,0-1 0-15,0 0 0 0,0 0 0 0,4-10 0 16,0 0 0-16,1 1 0 0,5-7 0 16,-5-2 0-16,4 0 0 0,3-9 0 0,3 3 0 0,-3-1 0 15,2 2 0-15,-4 7 0 0,0-1 0 0,-1 7 0 16,-1 1 0-16,-3-1 0 0,1 3 0 0,-1 2 0 16,0 2 0-16,-1 3 0 0,-4 0 0 0,8 8 0 15,-3 0 0-15,-1 2 0 0,2 2 0 0,-3 1 0 16,1 4 0-16,0 0 0 0,-1 1 0 0,5-1 0 15,-5-3 0-15,4 1 0 0,-3-4 0 0,1 2 0 16,-1-3 0-16,1 0 0 0,0-3 0 0,3-1 0 16,-2-2 0-16,1-2 0 0,-1 0 0 0,-1-4 0 15,4 0 0-15,0-4 0 0,3 2 0 0,-1-5 0 16,2-2 0-16,0-2 0 0,-3 5 0 0,-1-2 0 0,0 1 0 16,0 0 0-16,-4 2 0 0,1 3 0 15,-2-2 0-15,0 3 0 0,0 2 0 0,-4 1 0 16,0 0 0-16,0 0 0 0,0 0 0 0,2 13 0 0,-4-7 0 15,-1 4 0-15,2-1 0 0,1 2 0 0,0-2 0 16,0 3 0-16,6-4 0 0,-4 4 0 16,3-3 0-16,1 0 0 0,3-2 0 0,1 2 0 0,-1-5 0 15,4-1 0-15,1 2 0 0,0-5 0 0,-1-2 0 16,-3-1 0-16,9-1 0 0,-7-2 0 0,-3-4 0 16,1 3 0-16,-2-5 0 0,1-4 0 0,-3 1 0 15,-1-3 0-15,-4-3 0 0,-2 2 0 0,-1-1 0 16,-3 1 0-16,-2-5 0 0,-2 8 0 0,-2-2 0 15,2 9 0-15,0-1 0 0,1 3 0 0,-1 1 0 16,4 2 0-16,1 1 0 0,0 1 0 0,4 2 0 16,0 0 0-16,0 0 0 0,13 10 0 0,1-5 0 15,4 1 0-15,12 1 0 0,-1 1 0 0,2-2 0 16,3 1 0-16,4-3 0 0,3 1 0 0,-2-3 0 16,14 2 0-16,-20-1 0 0,3-5 0 0,-2 5 0 15,-5-4 0-15,-7-1 0 0,-2 2 0 0,-7-1 0 16,-2 1 0-16,1 0 0 0,-6 0 0 0,1 0 0 15,-1 1 0-15,-6-1 0 0,3 8 0 0,-3-5 0 16,-3 3 0-16,-3 4 0 0,1-2 0 0,-3 4 0 16,-4 1 0-16,2 1 0 0,1 2 0 0,-1 0 0 0,-2-1 0 15,3-1 0-15,3-3 0 0,0 1 0 16,1-4 0-16,2 3 0 0,1-4 0 0,0 0 0 16,2-1 0-16,3-2 0 0,2-3 0 0,1-1 0 0,4-1 0 15,2-3 0-15,3-3 0 0,1-5 0 16,-1 1 0-16,0-2 0 0,3-6 0 0,0 0 0 15,0-5 0-15,-1 1 0 0,-1-5 0 0,-3-1 0 0,1 1 0 16,0-3 0-16,3-13 0 0,-3-3 0 0,-5 12 0 16,-2 2 0-16,0-1 0 0,-2 2 0 0,-1 3 0 15,-4 5 0-15,-1 7 0 0,-2 4 0 0,0 3 0 16,-3 3 0-16,1 3 0 0,-4 4 0 0,9 0 0 16,-15 11 0-16,3 2 0 0,2 4 0 0,1 9 0 15,1-1 0-15,1 8 0 0,3 2 0 0,1 0 0 16,6 0 0-16,-3 2 0 0,4-2 0 0,3-2 0 15,2-1 0-15,3-2 0 0,0-4 0 0,3 3 0 16,0-6 0-16,-2-7 0 0,3-5 0 0,0 1 0 16,1-4 0-16,0-1 0 0,2-4 0 0,-1-3 0 15,0-2 0-15,1-4 0 0,-6 0 0 0,6-2 0 16,-2-5 0-16,3-3 0 0,1-4 0 0,-6-1 0 16,2-2 0-16,-5-1 0 0,0 0 0 0,-2 0 0 15,-1 0 0-15,-4 7 0 0,-1 2 0 0,0 3 0 16,-4 1 0-16,0 0 0 0,0 6 0 0,-4 4 0 15,4 1 0-15,0 0 0 0,-13 10 0 0,4 4 0 16,0 2 0-16,3 1 0 0,2 2 0 0,0-1 0 16,4 1 0-16,0 3 0 0,4-3 0 0,0 0 0 0,2 0 0 15,8 1 0-15,-2-4 0 0,2-1 0 0,-1-4 0 16,2-2 0-16,3-1 0 0,0-1 0 16,1-4 0-16,0-3 0 0,0-1 0 0,-1-1 0 15,3-5 0-15,-2-1 0 0,5-3 0 0,-6 1 0 0,-4-4 0 16,0 0 0-16,7-10 0 0,-2 3 0 0,-4-5 0 15,2 3 0-15,-2-4 0 0,-1 0 0 0,-5-2 0 16,1 2 0-16,-5 3 0 0,-3 6 0 16,-4 2 0-16,1 5 0 0,-3 0 0 0,-2 3 0 0,2 2 0 15,-4 2 0-15,1 3 0 0,-1 1 0 0,-2 3 0 16,4 1 0-16,-1 4 0 0,3 0 0 0,-1 3 0 16,4 1 0-16,5 4 0 0,-1 0 0 0,5 2 0 15,1-1 0-15,6 7 0 0,2-4 0 0,-2 1 0 16,3-2 0-16,0 0 0 0,1 0 0 0,-6-4 0 15,0-1 0-15,1 2 0 0,-2-3 0 0,-6-2 0 16,1 0 0-16,-1-1 0 0,-2 2 0 0,-2 0 0 16,-2-1 0-16,-1-1 0 0,-4 0 0 0,-2 0 0 15,-8 0 0-15,2 1 0 0,-3-2 0 0,-1-1 0 16,-5-3 0-16,-8 6 0 0,-2-2-176 0,-3-6-1161 16,2 2-1446-16,-3 0 640 0</inkml:trace>
  <inkml:trace contextRef="#ctx0" brushRef="#br0" timeOffset="106551.3">15613 15113 403 0,'-3'-10'512'0,"3"2"19"0,-2 0 0 0,-1 1-17 16,-1 1-26-16,4 0-46 0,-1 0-43 16,-4 5-38-16,5 1-34 0,0 0-22 0,0 0-19 15,0 0-38-15,18 11-11 0,-9-4-13 0,1 1-28 16,3 0-17-16,1 5-19 0,4-4-12 0,0 2-14 16,-2-2-16-16,5 0-16 0,-3 1-4 0,11-4-8 0,-2 0 0 15,0 0-21-15,-7-5-8 0,9 0-2 0,1-3-8 16,-2 2 5-16,5-6 2 0,-1 0-17 15,0-3 15-15,0 1-3 0,1-4-2 0,-2-1 3 0,-2 0-8 16,1-2-5-16,-1-1-2 0,-1 1 12 16,-2-1 2-16,1 2-2 0,0-1 0 0,-8 7 1 0,-3 1 0 15,2 1-29-15,-5 2-23 0,1 2 0 0,0 2 0 16,0 1 0-16,-1 2 0 0,5 1 0 0,-5 0 0 16,3 4 0-16,-3 2 0 0,5-2 0 15,-4 4 0-15,2-2 0 0,1 0 0 0,2 1 0 0,6 2 0 16,0-4 0-16,-3-3 0 0,5 0 0 15,-7-1 0-15,7-2 0 0,1 0 0 0,3-6 0 0,5 0 0 16,-2-2 0-16,-2 1 0 0,4-8 0 16,-2 1 0-16,0 0 0 0,0-4 0 0,-1 1 0 0,4-1 0 15,-5-2 0-15,3 1 0 0,-3 0 0 0,-2 2 0 16,-1 0 0-16,-5 4 0 0,-4 2 0 0,1 4 0 16,-6 0 0-16,-1 2 0 0,-2 2 0 0,-2 0 0 15,3 1 0-15,-4 1 0 0,-2 1 0 0,2 1 0 16,-2 2 0-16,0 1 0 0,0-2 0 0,3 3 0 15,-1-1 0-15,1 0 0 0,4 3 0 0,2-3 0 16,0-1 0-16,1 0 0 0,3 1 0 0,7-5 0 16,1 0 0-16,3-1 0 0,-1-2 0 0,6-1 0 15,-3-3 0-15,2-1 0 0,2-3 0 0,3 1 0 16,-2-2 0-16,9-5 0 0,-10 1 0 0,-1 2 0 16,0 1 0-16,-3 0 0 0,-2 0 0 0,-2 4 0 15,-6 0 0-15,-6 3 0 0,-3 2 0 0,-1 2 0 16,-3 0 0-16,0 4 0 0,-1 5 0 0,0-2 0 15,-1 5 0-15,-3 0 0 0,0 5 0 0,0 0 0 16,1-1 0-16,2 1 0 0,-2 2 0 0,3-1 0 16,8 4 0-16,-4-7 0 0,0 0 0 0,10 0 0 15,2 1 0-15,2-4 0 0,1-1 0 0,1-5 0 16,2-1 0-16,1-3 0 0,5-3 0 0,3 0 0 16,11-7 0-16,-13 4 0 0,13-5 0 0,-14 1 0 15,13-4 0-15,-10 3 0 0,-3 1 0 0,0-3 0 16,-1 4 0-16,-2 0 0 0,-2 1 0 0,-11 1 0 15,-2 4 0-15,0-1 0 0,-6 1 0 0,0 2 0 16,1-1 0-16,-4 2 0 0,3-1 0 0,-3 2 0 16,-1 0 0-16,0 1 0 0,0 0 0 0,-3 0 0 15,4 1 0-15,3 0 0 0,-4-2 0 0,4 1 0 16,-2-1 0-16,2 0 0 0,6 0 0 0,2-3 0 16,-2 2 0-16,1-4 0 0,-2 2 0 0,13-2 0 15,-9 1 0-15,1-1 0 0,-2-2 0 0,0 0 0 16,-1 1 0-16,2-1 0 0,-4-2 0 0,0 2 0 15,-2 0 0-15,-2 0 0 0,2-1 0 0,-2 3 0 16,-1-1-38-16,-1 2-219 0,-1-2-40 0,0-2-31 0,1 3-56 16,-5-1-46-16,-2 2-58 0,3-1-58 15,-3 0-359-15,-5 2-978 0,12 0 433 0</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4:07:08.633"/>
    </inkml:context>
    <inkml:brush xml:id="br0">
      <inkml:brushProperty name="width" value="0.05292" units="cm"/>
      <inkml:brushProperty name="height" value="0.05292" units="cm"/>
      <inkml:brushProperty name="color" value="#7030A0"/>
    </inkml:brush>
  </inkml:definitions>
  <inkml:trace contextRef="#ctx0" brushRef="#br0">1231 4403 424 0,'4'-16'532'0,"-1"-1"15"0,-2 0-1 16,-1 6-12-16,0 1-19 0,2-4-10 0,-4 4-18 16,4 0-23-16,0 3-12 0,-2 1-33 0,0 1-32 15,0 2-30-15,0-1-33 0,0 4-37 0,0 0-20 16,0 0-19-16,-8 11-24 0,4 2-14 0,-2 10-19 15,-5 5-18-15,0 0-75 0,0 17-98 0,-2-1 0 16,3 3 0-16,3 0 0 0,4-1 0 0,1-12 0 16,4 2 0-16,3 0 0 0,1-4 0 0,4 0 0 15,4-4 0-15,3-3 0 0,6-5 0 0,4-5 0 16,0-6 0-16,1-4 0 0,2-7 0 0,5-6 0 16,1-5 0-16,11-10 0 0,-6-5 0 0,-1-2 0 15,-12 4 0-15,4-14 0 0,-3-3 0 0,-3-6 0 16,-6 2 0-16,-1-4 0 0,-5-1 0 0,-2-3 0 15,-7-2 0-15,-1 4 0 0,-8 2 0 0,-1 4 0 16,-3 15 0-16,-2 7 0 0,1 1 0 0,1 8 0 16,3 5 0-16,-5 4 0 0,-2 6 0 0,0 3 0 15,-6 9 0-15,-3 7 0 0,-3 7 0 0,0 4 0 16,-8 14 0-16,1-1 0 0,-1-1 0 0,4 0 0 16,8-9 0-16,2-2 0 0,0-2 0 0,5-1 0 15,0-4 0-15,4-5 0 0,2-3 0 0,0-5 0 16,5-2 0-16,-2-3 0 0,0-1 0 0,2 0 0 15,2-4 0-15,-7 5 0 0,7-5 0 0,0 0 0 16,0 0 0-16,3-20 0 0,-2 9 0 0,5-3 0 16,-4 4 0-16,2 0 0 0,-2 2 0 0,1 1 0 15,0 3 0-15,1 1 0 0,-4 3 0 0,0 0 0 16,18 13 0-16,-6-1 0 0,3 10 0 0,1 1 0 16,0 2 0-16,3 2 0 0,-1 1 0 0,1 0 0 15,0 1 0-15,1-3 0 0,0 1 0 0,4 3 0 16,-2-4 0-16,2-1 0 0,-1-3 0 0,0 1 0 15,-1-4 0-15,-7-6 0 0,2-1 0 0,-2-2 0 16,1-2 0-16,-5-3 0 0,2-1 0 0,0-2 0 16,-4-1 0-16,-2-1-127 0,5-4-256 0,-5-2-110 15,2-1-111-15,3-5-494 0,1-1-1189 0,-3-1 526 16</inkml:trace>
  <inkml:trace contextRef="#ctx0" brushRef="#br0" timeOffset="149.97">2301 4735 310 0,'1'-3'581'0,"-1"3"8"0,0 0-3 16,0 0-39-16,-16-9-53 0,16 9-50 0,-9-5-50 15,8 3-84-15,1 2-104 0,0 0-143 0,-4-9-161 16,4 9-204-16,0 0-386 0,10-9-744 16,-10 9 329-16</inkml:trace>
  <inkml:trace contextRef="#ctx0" brushRef="#br0" timeOffset="3566.43">2343 4242 104 0,'0'0'380'16,"-1"-6"-18"-16,1 2-9 0,0 4-19 0,0-5-25 15,0 5-26-15,-1-4-33 0,1 4-25 0,0 0-25 16,0 0-14-16,0 0-23 0,0 0-19 0,0 0-16 16,-8 11-13-16,8-8-8 0,0 1-11 0,-3 0-5 15,3-4-13-15,0 5-12 0,0-1 0 0,0-4-6 16,4 6-8-16,-4-6 0 0,7 1-1 0,-7-1 9 15,9-1 0-15,-9 1 2 0,11-4 3 0,-7 1 0 16,1-1 8-16,2-1 2 0,-1-1 4 0,-1 2 7 16,-5-3 3-16,5 0 7 0,-1 4 4 0,-4-3 0 15,3-2-2-15,-2 5-2 0,-1-3-9 0,-1 1-8 16,-2 1-8-16,3 1-12 0,-4 1-8 0,4 2-6 16,0 0-34-16,0 0-32 0,-19 5-65 0,14 0-74 15,1 4-72-15,-4 4-81 0,6-5-94 0,-2 6-368 16,3-3-837-16,2 0 371 0</inkml:trace>
  <inkml:trace contextRef="#ctx0" brushRef="#br0" timeOffset="3933.12">2365 4643 267 0,'0'-8'415'16,"0"3"-5"-16,0 0-23 0,-1-1-24 0,-2 1-40 15,3 1-41-15,0 4-27 0,4-5-26 0,-4 5-23 16,0 0-21-16,0 0-17 0,0 0-20 0,0 0-14 16,0 0-4-16,4 11-17 0,-4-4-13 0,4-3-9 15,-3 0-9-15,-1 0-6 0,4 3-11 0,-4-4-2 16,4 2-14-16,-3-4 4 0,4 1-6 0,-5-2 0 15,5 4 1-15,-5-4 13 0,3 2 3 0,-3-2 5 16,0 0 7-16,5-8 1 0,-5 5 9 0,0-3 0 16,1-1 3-16,-2 0-5 0,1 0-7 0,-4 1 2 15,0 0-4-15,-1 0-5 0,-1-1-7 0,2 1-9 16,-4 1 1-16,2 3-11 0,2-2-9 0,-2 3-32 16,-2-2-43-16,-1 2-60 0,9 1-60 0,-7 0-71 15,7 0-69-15,-6 3-78 0,6-3-89 0,0 0-252 16,0 0-776-16,0 0 343 0</inkml:trace>
  <inkml:trace contextRef="#ctx0" brushRef="#br0" timeOffset="4100.08">2554 4468 411 0,'-5'-3'537'0,"1"2"21"15,4 1-3-15,-5-3-35 0,5 3-46 0,-5-2-49 16,5 2-44-16,0 0-37 0,11-4-32 0,1-1-37 15,10 3-57-15,-3-1-77 0,4 0-97 0,6-1-125 16,-7 1-132-16,-1 3-150 0,-2-1-394 0,1-2-819 16,-7 4 363-16</inkml:trace>
  <inkml:trace contextRef="#ctx0" brushRef="#br0" timeOffset="4483.35">1349 5336 3240 0,'-28'3'249'0,"5"1"-101"0,-5 1-74 0,7-2 10 16,1 0 79-16,2 1 29 0,3-3 34 0,2 3 4 15,1-3 1-15,3 2 3 0,3-3-3 0,-1 1-15 16,7-1-16-16,-8 0-9 0,8 0-4 0,0 0 4 16,0 0 5-16,0 0 23 0,0 0-3 0,33-6-26 15,-1-2-6-15,0 0-14 0,20-6-17 0,2 0-15 16,2-1-13-16,3 2-9 0,5-2-12 0,1 3-11 16,22-6-93-16,-27 7 0 0,-5 0 0 0,0-1 0 15,-18 7 0-15,0-5 0 0,-5 3 0 0,1 0 0 16,-12 1 0-16,-4 0 0 0,-5 2-4 0,-2-1-136 15,-2 3-49-15,-6 1-56 0,0-2-56 0,-2 3-48 16,-13-6-40-16,0 4-49 0,-8 5-61 0,-10 2-43 16,-5 1-308-16,-4 4-919 0,-9 0 407 0</inkml:trace>
  <inkml:trace contextRef="#ctx0" brushRef="#br0" timeOffset="4766.82">1297 5500 140 0,'-9'7'411'0,"0"0"-1"0,1 0 7 0,3-3 21 15,0 0 23-15,1 1 16 0,0-3 1 0,4-2-14 16,-4 3-24-16,4-3-36 0,0 0-28 0,0 0-19 16,0 0-24-16,30-14-17 0,-11 7-25 0,12-3-24 15,3 0-25-15,16-7-24 0,2 4-15 0,0 1-24 16,2-2-22-16,-1 2-15 0,-1 0-15 0,2 1-6 16,-2 0-17-16,-15 7-7 0,-1-2-10 0,0 1-53 15,-8 0-34-15,-1 0 0 0,-8 1 0 0,-6 1 0 16,1 0 0-16,-6 1 0 0,-2-1 0 0,-1 1 0 15,0 1 0-15,-5 1 0 0,9-1 0 0,-6-1 0 16,-3 2 0-16,0 0 0 0,0 0 0 0,0 0 0 16,7-2 0-16,-7 2 0 0,0 0 0 0,0 0 0 15,3-5-412-15,-3 5-170 0,3-4-120 0,-3 4-381 16,8-6-1172-16,-8 6 518 0</inkml:trace>
  <inkml:trace contextRef="#ctx0" brushRef="#br0" timeOffset="18599.22">3766 4273 365 0,'1'-6'402'0,"2"-2"14"0,-1 1 3 0,3-2 6 0,-4 3-5 15,2-1-7-15,0 1-10 0,-2 1-14 0,0 0-21 16,1 2-20-16,0-1-25 0,-1-1-25 16,-1 5-27-16,3-3-31 0,-3 3-11 0,0 0-16 0,0 0-16 15,0 0-12-15,5 9-21 0,-2-3-19 16,-3 0-10-16,2 1-13 0,-1 1-18 0,4-1 3 0,-3 0-14 16,0-1-6-16,2-1-8 0,-3 1-13 0,2-1-14 15,-3-3 1-15,4 0 1 0,1 0-3 16,-5-2-7-16,8-5-1 0,-2 1-5 0,-1-4-7 0,-1-2-3 15,1 1 9-15,-1-4-13 0,2-2-1 16,-2-2-1-16,-3-1 5 0,-2 2 1 0,1-1 9 16,-4 4 8-16,-1 3 7 0,0 0-1 0,1 4-26 0,-1 3-25 15,-4 4 0-15,-1 4 0 0,-5 7 0 0,-3 7 0 16,-2 7 0-16,0 6 0 0,-5 12 0 16,4 2 0-16,4-1 0 0,0 0 0 0,5 1 0 15,4 1 0-15,7-12 0 0,1 1 0 0,4-4 0 0,5 2 0 16,6-3 0-16,2-1 0 0,2-6 0 0,7-2 0 15,2-4 0-15,2-6 0 0,4-6 0 0,1-2 0 16,2-4 0-16,1-5 0 0,-1-5 0 16,0-3 0-16,-5-3 0 0,1-2 0 0,-4-5 0 15,-2-2 0-15,-5 0 0 0,-2-3 0 0,-3 4 0 0,-3 2 0 16,-6 5 0-16,-4 5 0 0,-1 0 0 0,4 3 0 16,-5 2 0-16,-1 2 0 0,-1 5 0 0,0 0 0 15,0 0 0-15,-6 22 0 0,1-5 0 0,0 5 0 16,1 1 0-16,3 2 0 0,-1-5 0 0,2 3 0 15,2-3 0-15,-1-2 0 0,3-3 0 16,1-1 0-16,5 0 0 0,-3-6 0 0,0-1 0 0,2-3 0 16,4-2 0-16,-3-4 0 0,4-2 0 0,2-5 0 15,-1-1 0-15,-5-5 0 0,3 1 0 0,4-7 0 16,-6-3 0-16,-1 0 0 0,-3-5 0 16,-2 0 0-16,-3 0 0 0,-5 0 0 0,-3 0 0 15,2 2 0-15,-6 4 0 0,0 6 0 0,-4 3 0 0,4 6 0 16,0 2 0-16,-4 1 0 0,-3 6 0 0,-2 4 0 15,-2 4 0-15,5 4 0 0,-3 6 0 0,2-1 0 16,7 5 0-16,0 4 0 0,6-7 0 16,0-2 0-16,4 0 0 0,4-2 0 0,1 0 0 0,5 0 0 15,0-4 0-15,4-3 0 0,4 0 0 0,0-4 0 16,1-3 0-16,3-3 0 0,5-4 0 0,-8-1 0 16,9-3 0-16,-2-1 0 0,-3-3 0 0,1-1 0 15,-9 1 0-15,7-4 0 0,-9 0 0 0,-2 2 0 16,2 2 0-16,-5 3 0 0,-1 3 0 0,0-1 0 15,-2 4 0-15,0 1 0 0,0 5 0 0,-5-2 0 16,9 8 0-16,-5 2 0 0,0 1 0 0,1 8 0 16,0-1 0-16,1 7 0 0,1-1 0 0,0-1 0 15,0-5 0-15,-1-3 0 0,3 1 0 0,-3-2 0 16,1-4 0-16,-1 1 0 0,2-7 0 0,1 3 0 16,1-3 0-16,-1-2 0 0,2-4 0 0,-2 0 0 15,3-5 0-15,2 0 0 0,-5-3 0 0,6-1 0 16,-2-1 0-16,0-4 0 0,1 1 0 0,3-4 0 15,0-2 0-15,-5 6 0 0,-2 2 0 0,2-1 0 16,-3 6 0-16,1 1 0 0,-2 4 0 0,-2 3 0 16,3 0 0-16,-9 0 0 0,14 12 0 0,-8-3 0 15,2 0 0-15,2 6 0 0,-2-1 0 0,-2 0 0 16,2 1 0-16,2-2 0 0,-6-1 0 0,4-2 0 16,-2-2 0-16,3 1 0 0,0-2 0 0,0-3 0 15,2-1 0-15,0-2 0 0,-1-1 0 0,1-5 0 16,0-1 0-16,-1-1 0 0,0 1-40 0,0-4-180 15,-3-1-89-15,0-5-89 0,2-1-122 0,-2 2-598 16,-1-5-1210-16,-2 1 535 0</inkml:trace>
  <inkml:trace contextRef="#ctx0" brushRef="#br0" timeOffset="19115.95">5555 4429 525 0,'-2'-8'577'0,"-1"-2"29"0,-1 1-1 16,1-2-13-16,1 1-23 0,-2 0-19 0,0 2-27 15,-2-2-28-15,1 6-36 0,1-1-26 0,0 0-29 16,0 0-31-16,-1 3-42 0,0 1-30 0,5 1-34 16,-15 2-23-16,8 0-25 0,-3 4-101 0,-4 4-118 15,0 1 0-15,-1 3 0 0,2 2 0 0,-4 3 0 16,7-2 0-16,1 1 0 0,1 6 0 0,6-5 0 15,3 8 0-15,3-9 0 0,1 0 0 0,9 4 0 16,0-1 0-16,0-7 0 0,9 3 0 0,-2-1 0 16,2-3 0-16,-4-1 0 0,-2-1 0 0,0-1 0 15,0 1 0-15,-3 0 0 0,-5-3 0 0,0-1 0 16,-3 0 0-16,-3 0 0 0,-6-1 0 0,-3-1 0 16,-3 0 0-16,0-1 0 0,-9-2 0 0,0 2 0 15,-1-3 0-15,0-1 0 0,2-1 0 0,3-1 0 16,3-3 0-16,2 0 0 0,0-2 0 0,3-1 0 15,3-3 0-15,7-5 0 0,1 1 0 0,5-2 0 16,8-5 0-16,2 4 0 0,2 0 0 0,0 2 0 16,4-1 0-16,0 1 0 0,1 1 0 0,0 6 0 15,1 4 0-15,-6 0 0 0,-6 5 0 0,0 3 0 16,-5 2 0-16,5 3 0 0,-2 6 0 0,-4 2 0 16,-1 3 0-16,-2 5 0 0,1 0 0 0,-4 0 0 0,-4 3 0 15,4-2 0-15,-2-1 0 0,2-5 0 0,1-1 0 16,0-3 0-16,-1-1 0 0,1-6 0 0,-1-1 0 15,4-3 0-15,1-3 0 0,0-3 0 16,0-6 0-16,2-2-119 0,2-7-197 0,4-8-55 16,-6-4-60-16,1-1-52 0,3-16-63 0,-3 1-442 0,-2-5-1070 15,-3-2 473-15</inkml:trace>
  <inkml:trace contextRef="#ctx0" brushRef="#br0" timeOffset="19216.64">6013 4257 281 0,'0'-5'230'0,"0"-2"26"0,0 3 2 0,0 1-4 16,0 3 9-16,0 0 2 0,0 0-22 0,0 0-21 15,0 0-18-15,0 0-60 0,2 12-85 0,-2-5-134 0,1 2-181 16,3-1-136-16,2 3-423 0,1 0 187 0</inkml:trace>
  <inkml:trace contextRef="#ctx0" brushRef="#br0" timeOffset="20000.03">6419 4641 158 0,'1'-11'535'0,"2"-3"0"0,-1-1-13 0,2-1-11 16,-3 1-18-16,2-2-17 0,-2 0-34 0,-1 0-9 15,0 4-31-15,-1-4-18 0,-2 5-27 0,2 0-18 16,-2 3-27-16,-3 2-28 0,1 1-26 16,-6 2-29-16,0 4-19 0,-3 2-20 0,-2 2-14 0,-3 6-9 15,-7 5-24-15,3 6-9 0,0 1-11 0,1 1-13 16,-1 0-8-16,7 3-6 0,0-1-26 0,6-1-70 15,-1-1 0-15,7-5 0 0,1-2 0 0,3-2 0 16,3-3 0-16,4-2 0 0,0-1 0 0,4-3 0 16,2-2 0-16,8-4 0 0,-4-5 0 0,0-1 0 15,2-3 0-15,7-8 0 0,-6-2 0 0,1-3 0 16,-1 1 0-16,-3-5 0 0,3-3 0 0,-3-2 0 16,-2-2 0-16,4-12 0 0,-6 2 0 0,2 1 0 15,-3 10 0-15,-3-1 0 0,0 5 0 0,-3 4 0 16,-2 11 0-16,0 2 0 0,-2 4 0 0,0 2 0 15,-1 1 0-15,-1 5 0 0,0 0 0 0,-9 18 0 16,5-3 0-16,-6 11 0 0,1 3 0 0,-4 5 0 16,3 11 0-16,1-9 0 0,1 12 0 0,4 1 0 15,4-13 0-15,3-1 0 0,5 10 0 0,1-12 0 16,2-1 0-16,2-4 0 0,4-2 0 0,2-4 0 16,0-5 0-16,1-8 0 0,6-1 0 0,-4-5 0 0,-1-4 0 15,-3-3 0-15,9-4 0 0,-9-2 0 16,-1-3 0-16,2-7 0 0,-1-1 0 0,-7-3 0 15,1-3 0-15,-3-3 0 0,-3-4 0 0,-5 4 0 16,2 2 0-16,-4 2 0 0,-2 9 0 0,0 2 0 0,1 3 0 16,-2 8 0-16,-1-2 0 0,1 6 0 15,4 0 0-15,-13 8 0 0,2 7 0 0,2 0 0 16,3 5 0-16,2 5 0 0,-2-1 0 0,4 2 0 16,4 0 0-16,-2-1 0 0,3 0 0 0,4-8 0 0,-1-2 0 15,7 1 0-15,-6-7 0 0,6 1 0 0,0-4 0 16,1-5 0-16,4 0 0 0,-1-3 0 0,-4-1 0 15,4-5 0-15,2-1 0 0,-2-5 0 0,2-5 0 16,3 1 0-16,-4-2 0 0,0-3 0 0,-4 0 0 16,-3 9 0-16,-1-3 0 0,2 2 0 0,-1 5 0 15,-5-1 0-15,0 4 0 0,-1 2 0 0,3 4 0 16,-2 3 0-16,-1 4 0 0,0 2 0 16,-1 5 0-16,5-3 0 0,-4 7 0 0,3 1 0 15,-3 0 0-15,3 0 0 0,-2 0 0 0,3-1 0 0,0 0 0 16,0-3 0-16,0-4 0 0,-2-1 0 0,3-2 0 15,1-3 0-15,0 0 0 0,1-5 0 0,2 0 0 16,-2-3 0-16,5-2 0 0,0-1 0 16,-4-3 0-16,3-2 0 0,1-1 0 0,-3-2-2 0,9-4-452 15,-10 6-176-15,9-7-555 0,1 5-1282 0,-7 5 567 16</inkml:trace>
  <inkml:trace contextRef="#ctx0" brushRef="#br0" timeOffset="20448.8">8182 4611 4026 0,'21'-16'498'0,"-7"1"-170"0,0 1 2 0,-1-2 6 16,-5 2-10-16,-2-2-38 0,2-2-10 0,-2-1-23 16,-4 2-18-16,0-1 2 0,-1 1-9 0,-4 7-19 15,1 0-22-15,-4 1-16 0,-2 4-19 0,-1 2-61 16,-5 3-93-16,-5 4 0 0,-7 8 0 0,1 1 0 15,-6 6 0-15,2 3 0 0,2 0 0 0,4 6 0 16,-3 0 0-16,7 0 0 0,0-5 0 0,7 1 0 16,6-6 0-16,-1-1 0 0,6-3 0 0,1-5 0 15,4 1 0-15,0-6 0 0,5 4 0 0,2-6 0 16,1-2 0-16,1-2 0 0,5-6 0 0,-3 3 0 16,2-6 0-16,-2 2 0 0,1-3 0 0,-3 2 0 15,0-4 0-15,1 2 0 0,0-2 0 0,-5 2 0 16,0 2 0-16,-4 2 0 0,4 1 0 0,-5 3 0 15,-1 2 0-15,-1-1 0 0,-2 3 0 0,0 0 0 16,9 12 0-16,-4-3 0 0,-5 3 0 0,1 1 0 16,3 1 0-16,-4 0 0 0,4 4 0 0,1 0 0 15,-1-3 0-15,4 2 0 0,-2-2 0 0,3-5 0 16,-4-1 0-16,4-1 0 0,1-1 0 0,1-1 0 0,1-2 0 16,1-2 0-16,-1-2 0 0,2 0 0 15,-3-2 0-15,2-2 0 0,-3 0 0 0,-1-5 0 16,0 0-23-16,1 0-487 0,-2-7-109 0,-6-1-555 15,5 1-1270-15,-2-1 562 0</inkml:trace>
  <inkml:trace contextRef="#ctx0" brushRef="#br0" timeOffset="21233.42">9354 4375 3736 0,'3'-20'392'0,"-4"-5"-182"0,2-2-64 0,2 6 27 0,0 2 50 16,-3 1 24-16,2 0 12 0,-1 7 1 0,-1-2-13 15,3 6 5-15,-3-1-17 0,0 2-24 0,0 5-23 16,0 1 9-16,0 0 1 0,-2 26-9 0,2-1-3 16,-2 7-11-16,-2 1-11 0,-3 16-11 0,5 0-13 15,-2 3-130-15,-1-1-10 0,3-3 0 0,-1-1 0 16,3-10 0-16,0-1 0 0,4-3 0 0,0-3 0 15,1-1 0-15,0-4 0 0,-1-7 0 0,2-2 0 16,0-8 0-16,1-1 0 0,-1-4 0 0,2-3 0 16,1-4 0-16,6-7 0 0,-3-3 0 0,4-8 0 15,-2-3 0-15,2-7 0 0,-5 1 0 0,8-14 0 16,-5 0 0-16,-3 12 0 0,-1-2 0 0,-1 10 0 16,-4 0 0-16,0 10 0 0,-2 2 0 0,-1 3 0 15,2 6 0-15,0 0 0 0,0 4 0 0,-4 0 0 16,10 16 0-16,-1-1 0 0,0 3 0 0,2 9 0 15,2-2 0-15,0 2 0 0,0 0 0 0,4-1 0 0,3 0 0 16,-1-4 0-16,0 2 0 0,-5-10 0 16,4-1 0-16,-4-1 0 0,-1-6 0 0,0-1 0 15,-2-3 0-15,1-3 0 0,-2 0 0 0,-1-4 0 16,0-3 0-16,0-6 0 0,-4-2 0 0,2-5 0 16,-3-5 0-16,0-5 0 0,-3-3 0 0,1-1 0 15,-2-13 0-15,0 15 0 0,-3-3 0 0,3 3 0 16,-3 4 0-16,3 13 0 0,-1 4 0 0,1-1 0 15,-1 9 0-15,1 3 0 0,0 1 0 0,0 0 0 16,1 25 0-16,2-5-52 0,1 8-679 0,2 0-504 0,3 6-1338 16,2-1 593-16</inkml:trace>
  <inkml:trace contextRef="#ctx0" brushRef="#br0" timeOffset="22266.36">10404 4671 3926 0,'6'-16'361'0,"-2"-11"-115"0,-4 2 23 0,-1 0 83 15,-6-1 23-15,2 1-30 0,-4-2-27 0,0 3-32 16,0 8-15-16,-1 2 7 0,0 0-8 16,-2 6-12-16,1 1-20 0,-2 2-22 0,0 4-34 15,-7 3-182-15,2 5 0 0,-1 2 0 0,-4 4 0 0,1 8 0 16,3-1 0-16,1 4 0 0,1 1 0 16,2-2 0-16,7 1 0 0,3-5 0 0,0-3 0 15,4 1 0-15,2-5 0 0,4 0 0 0,-1 0 0 16,1-5 0-16,6 0 0 0,1-3 0 0,0-3 0 0,4-2 0 15,5-4 0-15,-3-2 0 0,0 0 0 16,7-8 0-16,-4-1 0 0,0-3 0 0,-5-1 0 16,0-2 0-16,-3 5 0 0,-4 1 0 0,1 2 0 15,-5 3 0-15,-1 0 0 0,0 6 0 0,1-2 0 16,-5 3 0-16,4 0 0 0,-4 4 0 0,0 0 0 0,0 0 0 16,-1 17 0-16,1-3 0 0,-3 2 0 0,3 2 0 15,4 2 0-15,1-2 0 0,0 1 0 0,0-2 0 16,8 0 0-16,1-3 0 0,3 0 0 0,1-5 0 15,3-2 0-15,0-5 0 0,7-3 0 0,-6-3 0 16,7-4 0-16,-2-3 0 0,-4-3 0 0,0-7 0 16,1 1 0-16,-2-2 0 0,-5-5 0 0,2-2 0 15,-4-1 0-15,4-15 0 0,-1-1 0 0,-4 0 0 16,-1-2 0-16,-3-5 0 0,-2-2 0 0,-3-4 0 16,0 4 0-16,-1 2 0 0,0 5 0 0,-8 16 0 15,3 4 0-15,-2 10 0 0,1 3 0 0,-1 4 0 16,3 5 0-16,-4 4 0 0,4 2 0 0,-9 11 0 15,-1 6 0-15,-3 11 0 0,4 6 0 0,-1 14 0 16,1 4 0-16,3 0 0 0,3 3 0 0,0-1 0 16,2-4 0-16,2 5 0 0,3-3 0 0,1 0 0 15,3-7 0-15,-3-11 0 0,5 0 0 0,2-5 0 16,-2-5 0-16,2-7 0 0,-2-5 0 0,8-2 0 16,-8-4 0-16,4-5 0 0,1-2 0 0,5-5 0 15,-6-3 0-15,3-2 0 0,2-11 0 0,2-3 0 16,-3-5 0-16,-3 0 0 0,10-17 0 0,-6 0 0 15,-3-3 0-15,2-7 0 0,-2 1 0 0,4-24 0 16,-7 26 0-16,-4 4 0 0,-3 17 0 0,-1 2 0 16,-1 2 0-16,-4 9 0 0,0 6 0 0,0 3 0 15,-2 6 0-15,-1 3 0 0,3 2 0 0,-13 12 0 16,6 7 0-16,-4 10 0 0,0 6 0 0,-2 13 0 16,4 5 0-16,4 1 0 0,-1 0 0 0,3 1 0 15,4 0 0-15,2-1 0 0,2 2 0 0,-1-3 0 16,4-6 0-16,-1-1 0 0,2-14 0 0,4 2 0 15,-1-6 0-15,3-4 0 0,0-4 0 0,2-8 0 16,-2-3 0-16,3-2 0 0,-1-5 0 0,-1-4 0 0,7-3 0 16,-4-3 0-16,7-6 0 0,-2-6 0 15,-1-1 0-15,-1-4 0 0,-2-1 0 0,7-15 0 16,-1-1 0-16,-11 12 0 0,3-4 0 0,-6 6 0 16,-2 0 0-16,-4 10 0 0,1 1 0 0,-6 1 0 15,0 5 0-15,-1-2 0 0,-1 8 0 0,-2 0 0 0,-1 0 0 16,-1 5 0-16,5 0 0 0,-18 6 0 0,8 0 0 15,0 1 0-15,1 6 0 0,-1 2 0 16,-2-1 0-16,6 1 0 0,1 0 0 0,2 2 0 16,3 2 0-16,4-2 0 0,4-3 0 0,3 2 0 0,2-1 0 15,4-3 0-15,-2-2 0 0,4-2 0 0,-2 1 0 16,1-1 0-16,-2-1 0 0,1 2 0 16,-2 0 0-16,1 0 0 0,-4-1 0 0,-2 0 0 15,-2 0 0-15,0-2 0 0,-3 1 0 0,-5 0 0 16,5 3 0-16,-5-3 0 0,0 2 0 0,-5 0 0 0,1 1 0 15,-1-1 0-15,0 0 0 0,-3-1 0 0,-2 1 0 16,-1-2 0-16,2 1 0 0,-3-2 0 16,1 0 0-16,0-1 0 0,0-1 0 0,1-2 0 15,-1-2 0-15,0-2 0 0,2-3-200 0,-1-1-356 0,2-4-121 16,-3-3-450-16,-1 0-1220 0,3-3 540 0</inkml:trace>
  <inkml:trace contextRef="#ctx0" brushRef="#br0" timeOffset="22550.17">10774 4149 5719 0,'-20'-4'157'0,"7"-1"46"0,0 0 101 0,3 1 22 16,4 1-2-16,2-2-42 0,4 2-23 15,2-3-34-15,9 2-14 0,4-2-30 0,12 1-181 0,9-1 0 16,1 1 0-16,15 2 0 0,-1-2 0 0,4 2 0 15,-15 1 0-15,11-2 0 0,-11 3 0 0,-2 0 0 16,0-1 0-16,-6 1 0 0,0 1 0 16,-9-2 0-16,-5 2 0 0,-1 0 0 0,-6-2 0 0,-2 0 0 15,-1 2 0-15,-2 0 0 0,1 0 0 0,-7 0 0 16,7-1 0-16,-7 1 0 0,4-2 0 0,-4 2 0 16,0 0 0-16,0 0 0 0,0 0 0 0,0 0-410 15,0 0-888-15,0 0-1404 0,0 0 622 0</inkml:trace>
  <inkml:trace contextRef="#ctx0" brushRef="#br0" timeOffset="24683.24">12202 4465 78 0,'8'-8'443'0,"-1"-2"13"0,1 1-9 15,-3-1-2-15,0-1-10 0,0 0 11 0,-1 0-26 16,-1 1-23-16,-1 1-26 0,-1 0-22 0,-1 2-18 0,-1-2-28 16,-1 3-23-16,-1 0-41 0,-2 0-11 0,0 4-17 15,-2-2-17-15,-3 2-22 0,0 2-21 0,-2 1-5 16,-5 3-15-16,1 0-7 0,1 3-9 0,5 0-19 15,-2 0-17-15,2 2 8 0,2-2-9 0,4 6 0 16,3-4-12-16,1 3-12 0,4 0-1 0,6 2-4 16,4 2-3-16,7 4-6 0,-2-2-4 0,8 0-4 15,-3 0 5-15,3-1-7 0,0 4-11 0,-3-5 8 16,3 4-7-16,-8-4-9 0,-1 4 9 16,-1-6-10-16,-6 1 8 0,-1 0-6 0,-3-1 3 0,-5 3 0 15,-1-5-7-15,-2 6 6 0,-5-2 13 0,-4 0-5 16,-3-2 11-16,-6 5 4 0,1-9-3 0,-8 3 8 15,7-2-8-15,-5-1-34 0,2-6 0 0,3 1 0 16,3-2 0-16,4-3 0 0,4 4 0 0,0-4 0 16,2 0 0-16,1-4 0 0,5 4 0 0,0-9 0 15,10-1 0-15,4-4 0 0,9-7 0 0,8 1 0 16,11-12 0-16,3 2 0 0,-4-4 0 0,10-3-130 16,-4-3-15-16,23-16 3 0,-26 15 1 0,-2-6 4 15,18-15 9-15,-20 15 4 0,-5 1 18 0,-1-2 10 16,-5 3 8-16,-6 2 18 0,-9 15 31 0,-4 2 30 15,-1 1 23-15,-6 9 28 0,-3 0 11 0,-2 4 9 16,0 5 9-16,-4 2-8 0,1 2 2 0,-6 4 3 16,1 5 8-16,-4 6 6 0,-4 7 4 0,1 4-12 15,1 3 15-15,3 3-4 0,0 5-4 0,3 2-4 16,1-2-6-16,1 15-1 0,7-3-10 0,1-10-1 16,5 10-52-16,8 3-7 0,0-4 0 0,-3-12 0 15,8-1 0-15,-1-1 0 0,2-3 0 0,-1-2 0 16,5-5 0-16,-2-4 0 0,2-2 0 0,-6-6 0 15,2-3 0-15,-6-5 0 0,2 1 0 0,-2-4 0 16,-4-2 0-16,5 0 0 0,-2-8 0 0,-1-1 0 16,-5-3 0-16,1 0 0 0,-3-10 0 0,-2 0 0 15,0-2 0-15,-2 1 0 0,0 8 0 0,-4-6 0 16,0 10 0-16,0 1 0 0,1 4 0 0,1 1 0 16,-1 2 0-16,0 1 0 0,0 1 0 0,3-1 0 15,-1 4 0-15,1 2 0 0,0 0 0 0,0 0 0 0,0 0 0 16,15 8 0-16,-3 0 0 0,4 1 0 15,3 1 0-15,4 7 0 0,4-2 0 0,-3 3 0 16,-2-4 0-16,4 2 0 0,-6 0 0 0,4-1 0 16,-8-2 0-16,-4-1 0 0,0 4 0 0,-4-3 0 15,-1 0 0-15,-2-2 0 0,1-1 0 0,-5 4 0 0,-1-3 0 16,-1 0 0-16,1-2 0 0,-2-2 0 16,1 1 0-16,1-3 0 0,-1-1 0 0,1 0 0 15,0-4 0-15,0 6 0 0,1-3 0 0,-1-3 0 16,0 0 0-16,17-12 0 0,-6 6 0 0,2-3 0 0,3-1 0 15,6-6 0-15,5-2 0 0,-1 1 0 0,1-1 0 16,-3-1 0-16,-2-1 0 0,1 5 0 0,-6 4 0 16,0 1 0-16,-2 3 0 0,-3 2 0 0,-3 0 0 15,-3 1 0-15,-2 3 0 0,-4 1 0 0,10 5 0 16,-6 5 0-16,0 1 0 0,1 4 0 0,-5 1 0 16,1 2 0-16,-1 1 0 0,3 1 0 0,1-1 0 15,-3-1 0-15,4 0 0 0,2-4 0 0,-2-2 0 16,2-1 0-16,0-3 0 0,3-3 0 0,-1-1 0 15,5-2 0-15,0-2 0 0,0-2 0 0,3-4 0 16,3-1 0-16,-3-3 0 0,-2-1 0 0,-1-2 0 16,0 0 0-16,-1-4 0 0,-3 1 0 0,3-5 0 15,-5-6 0-15,-2 9 0 0,-5 0 0 0,-1-1 0 16,-6 4 0-16,1-2 0 0,-4 1 0 0,-4 2 0 16,-6 3 0-16,-12 0 0 0,3-1 0 0,-10 7-352 15,-15-2-378-15,15 3-456 0,-17-3-1283 0,0 4 568 16</inkml:trace>
  <inkml:trace contextRef="#ctx0" brushRef="#br0" timeOffset="24882.57">12941 4270 5555 0,'-15'-11'465'0,"0"0"-230"0,-3 1 40 16,8 2 84-16,2 2-18 0,3 1-29 0,-1 0-50 15,1 0-56-15,2-1-40 0,8 4-151 0,0 0-15 16,8-1 0-16,9 1 0 0,7 1 0 0,7 2 0 16,1 0 0-16,21 3-65 0,-2-1-393 0,4 2-199 15,-4-5-512-15,-2 2-1266 0,2 3 560 0</inkml:trace>
  <inkml:trace contextRef="#ctx0" brushRef="#br0" timeOffset="26552.79">14231 4420 22 0,'8'4'175'0,"0"3"-16"0,1 1-5 0,6-1-1 16,4 2-3-16,3-3-9 0,1 6 0 0,-3-4-4 15,-2-5 3-15,3 1 2 0,-2 1 4 0,1-2 12 16,-2-1 7-16,0-1 7 0,-5-2 10 0,2-1 15 15,-2-1 20-15,1-2 22 0,-4 0 14 0,2-1 9 16,-1-1 5-16,-2-2 0 0,0 1 0 0,0 0 2 16,-4-3 23-16,0 0-15 0,-1-5-6 0,-3 4-6 15,2 1-17-15,-3-3-7 0,-3 4-16 0,1-4-15 16,-3 2-7-16,-3 4-17 0,-2-1-17 0,1 6-20 16,-5-1-13-16,-8 3-12 0,3 6-6 0,1-2-11 15,-9 10-11-15,4-1-16 0,-1 6-3 0,2 0-6 16,0 2-6-16,3 2-59 0,8-7-6 0,-4 8 0 15,4-5 0-15,6-1 0 0,1 1 0 0,3-8 0 16,1 5 0-16,0-4 0 0,1-2 0 0,3 0 0 16,0-4 0-16,4 0 0 0,-2-2 0 0,3-2 0 15,1-1 0-15,2-4 0 0,-1 2 0 0,-1-1 0 16,2-5 0-16,1-2 0 0,-4 3 0 0,0-3 0 16,-1-1 0-16,1 5 0 0,-1-1 0 0,-4-1 0 15,2 5 0-15,-1 1 0 0,-1-3 0 0,0 1 0 16,-4 4 0-16,0 0 0 0,5 10 0 0,-1 0 0 0,-3 5 0 15,3 4 0-15,1 10 0 0,-2 1 0 16,-2 4 0-16,-1 1 0 0,1 14 0 0,2 1 0 16,-2 1 0-16,-2 1 0 0,-3-2 0 0,4-1 0 15,-4 1 0-15,-2 2 0 0,3-5 0 0,1 5 0 0,-5-2 0 16,1-5 0-16,-2 1 0 0,-2-12 0 16,4-2 0-16,-2-2 0 0,0 0 0 0,-6-6 0 15,4 1 0-15,-1-8 0 0,-2-4 0 0,0 0 0 16,-1-3 0-16,4-4 0 0,-3-2 0 0,3-3 0 0,-2-2 0 15,-2-4 0-15,4-3 0 0,-6-6 0 16,5-1 0-16,0-11 0 0,-1-5 0 0,5-5 0 16,3-12 0-16,6-4 0 0,2-2 0 0,5 1 0 15,5 2 0-15,0 1 0 0,5 4 0 0,7 1 0 0,2 2 0 16,1 6 0-16,5 2 0 0,1 2 0 0,5 2 0 16,6 4 0-16,-3 4 0 0,-7 8 0 0,10-6 0 15,-9 9 0-15,0 0-641 0,16 0-618 0,-19 1-1363 16,3 3 603-16</inkml:trace>
  <inkml:trace contextRef="#ctx0" brushRef="#br0" timeOffset="27149.01">15223 4582 231 0,'9'-16'365'15,"-1"0"10"-15,-3 1 20 0,-3-1 10 0,0-1 23 16,-6 0 7-16,3 0-9 0,-5 2-8 0,1-2-10 16,-2 1-12-16,-1 1-13 0,-1 2-15 0,1 3-21 15,-2 2-25-15,1 1-13 0,-1 2-22 0,-3 3-26 16,-1 2-15-16,-5 4-18 0,2 2-14 0,-6 11-22 15,-4 0-12-15,3 2-20 0,1 4-12 0,7 4-13 16,-2 0-12-16,5-4-117 0,-1 3-6 0,2-2 0 16,7-5 0-16,0-2 0 0,1-1 0 0,5 0 0 15,2-5 0-15,2 1 0 0,-1-6 0 0,1-1 0 16,3 0 0-16,1-5 0 0,1-1 0 0,2-3 0 16,2-1 0-16,0-2 0 0,5-5 0 0,-6-3 0 15,4-6 0-15,1-1 0 0,-4 2 0 0,-2 4 0 16,-2 0 0-16,-1 2 0 0,-4 4 0 0,3 0 0 15,-7 4 0-15,4 4 0 0,-1-3 0 0,-3 3 0 16,-1 2 0-16,0 0 0 0,8 11 0 0,-4 0 0 16,-4 3 0-16,5-4 0 0,4 5 0 0,-4-1 0 15,4 2 0-15,4-2 0 0,-3 0 0 0,2-1 0 16,3-3 0-16,-1-1 0 0,2-1 0 0,-4-7 0 16,7 0 0-16,-1-2 0 0,-4-1 0 0,2-7 0 15,1-2 0-15,0-2 0 0,2-7 0 0,-1 1 0 0,-3-2 0 16,1-4 0-16,-2-4 0 0,0 0 0 15,-1-4 0-15,1-11 0 0,-3-2 0 0,1-2 0 0,-1-1 0 16,-1-2 0-16,-1 4 0 0,-1 1 0 16,-7 16 0-16,2 2 0 0,-3 10 0 0,5-1 0 15,-4 8 0-15,-1 4 0 0,0 1 0 0,0 5 0 16,0 1 0-16,0 0 0 0,-10 23 0 0,1-2 0 0,0 8 0 16,3 2 0-16,-2 4 0 0,0 0 0 0,6 2 0 15,-5 10 0-15,5-11 0 0,-1 11 0 0,3-14 0 16,0 3 0-16,3-1 0 0,1 0 0 0,2-4 0 15,3 0 0-15,2-6 0 0,1 0 0 0,-3-9 0 16,2-1 0-16,2-3 0 0,0-4 0 0,-4 1 0 16,4-6 0-16,1 1 0 0,-1-9 0 0,1 2 0 15,0-8 0-15,7-5 0 0,-3-7-88 0,0 3-521 16,-2-8-90-16,0 2-434 0,-3 0-1227 16,-2 2 543-16</inkml:trace>
  <inkml:trace contextRef="#ctx0" brushRef="#br0" timeOffset="27600.09">15969 4345 48 0,'-6'-10'479'0,"2"8"24"0,-2-1 53 0,-1-2 23 15,2 1 9-15,-2 0-13 0,-1 2-21 0,3-2-18 16,1 2-27-16,-1 1-36 0,5 1-41 0,-9-3-47 0,9 3-37 16,-4-2-31-16,4 2-30 0,0 0-24 0,0 0-25 15,14 8-22-15,-5-5-21 0,4 0-85 0,5 1-110 16,9 2 0-16,2 0 0 0,2-6 0 0,-2 2 0 15,-1 1 0-15,0-2 0 0,-7-1 0 0,-1 0 0 16,-3 0 0-16,-2-1 0 0,-4 1 0 0,1-2 0 16,-7 2 0-16,0 0 0 0,-5 0 0 0,8 2 0 15,-8-2 0-15,0 0 0 0,-9 8 0 0,0-3 0 16,-5 1 0-16,-3 4 0 0,0 1 0 0,-6 2 0 16,-3 1 0-16,-2 2 0 0,0 1 0 0,2-2 0 15,2 2 0-15,-1-1 0 0,5 3 0 0,0-3 0 16,7 0 0-16,0-4 0 0,6-2 0 0,-1-2 0 15,0 0 0-15,3-1 0 0,3-1 0 0,2-2 0 16,0 0 0-16,0-4 0 0,9 7 0 0,2-2 0 16,1-3 0-16,2 1 0 0,6-2 0 0,8 1 0 15,4-1 0-15,-5 2 0 0,4-2 0 0,-1 1 0 16,-2 0 0-16,-1 1 0 0,-6 0 0 0,-1-1 0 16,-2-1 0-16,-5 1 0 0,-2 1 0 0,1-1 0 15,-3-1 0-15,0 1 0 0,-3 2 0 0,-6-4 0 16,9 2 0-16,-5-1 0 0,0 0 0 0,-4-1 0 15,4 1 0-15,-4-1-119 0,0 0-286 0,0 0-50 16,-7-11-50-16,2 2-59 0,-1 1-461 0,-2-2-1108 16,-5-3 491-16</inkml:trace>
  <inkml:trace contextRef="#ctx0" brushRef="#br0" timeOffset="27849.87">15686 4095 492 0,'-16'-6'588'0,"2"2"41"0,4-1 9 0,-1 1-15 16,3 2-21-16,3-1-40 0,1 2-37 0,0-1-32 16,4 2-27-16,0 0-29 0,17-4-35 0,-4 3-35 15,7 1-30-15,9-1-33 0,2 2-30 0,2-2-31 16,0 2-34-16,3 0-209 0,-4 3 0 0,1-4 0 16,-3 1 0-16,1 1 0 0,-1-2 0 0,-9 0 0 15,-5 0 0-15,-3 2 0 0,-3-2 0 0,-2 0 0 16,-3 1 0-16,-5-1 0 0,0 0 0 0,0 0 0 15,0 0 0-15,0 0-414 0,0 0-119 0,-23 2-102 16,10-1-467-16,3 3-1194 0,-3 0 529 0</inkml:trace>
  <inkml:trace contextRef="#ctx0" brushRef="#br0" timeOffset="30466.48">17438 4619 264 0,'-5'-9'384'0,"0"0"-10"0,2-3-6 0,2 2-9 0,2-1-9 16,2 0-5-16,2-1-5 0,3-3-4 0,3 3-5 16,8-7-4-16,-8 3-17 0,10-1-12 0,-2 0-10 15,8 2-7-15,-10 3-13 0,6-1-8 0,-6 2-15 16,9 1-3-16,-7 4-21 0,-1 2-15 0,1 1-16 16,3 3-17-16,-5 5-18 0,2 2-4 0,0 4-12 15,-1 7-18-15,0 5-22 0,-8 2-5 0,3 3-5 16,-4-2-5-16,-3 2 3 0,-2 3-16 0,-1-3-10 15,-3 0-2-15,-2-1-14 0,0-2-1 0,-1-5 5 16,1-1-17-16,-1-1 2 0,-1-2-17 0,2-4-17 16,-1-1 0-16,2-4 0 0,-1 0 0 0,1-1 0 15,1-5 0-15,0-1 0 0,0 0 0 0,0 0 0 16,12-14 0-16,-3 2 0 0,1-5 0 0,1-6 0 16,6-3 0-16,-2 1 0 0,1-4 0 0,-1 1 0 15,2 3 0-15,-2 1 0 0,0 4 0 0,-2 6 0 16,-4 5 0-16,0 1 0 0,0 0 0 0,-1 4 0 15,1 1 0-15,-1 3 0 0,1 3 0 0,1 2 0 16,-2 5 0-16,4 2 0 0,-3 2 0 0,2 2 0 0,0 0 0 16,-4 1 0-16,3 0 0 0,-2-2 0 15,1 0 0-15,0 2 0 0,1-5 0 0,-1-1 0 16,-1-2 0-16,-2-2 0 0,3-1 0 0,0-1 0 16,0-3 0-16,1-2 0 0,2-1 0 0,-2-3 0 0,3-2 0 15,1-3 0-15,2-2 0 0,-3-2 0 0,5-8 0 16,-1-1 0-16,3 1 0 0,-1-2 0 15,-5-1 0-15,3 3 0 0,-7 4 0 0,3 4 0 0,-3-2 0 16,-3 7 0-16,-2 3 0 0,0 2 0 0,-1 1 0 16,-4 2 0-16,10 5 0 0,-6 6 0 0,-2-3 0 15,1 9 0-15,-2 1 0 0,0 1 0 0,3 5 0 16,-1-3 0-16,-1 3 0 0,1-4 0 0,5-1 0 16,-1 3 0-16,0-6 0 0,-1-1 0 0,3-4 0 15,0-3 0-15,1-2 0 0,0 0 0 0,3-3 0 16,-3-4 0-16,8-1 0 0,0-4 0 0,0-2 0 15,1-2 0-15,-1-1 0 0,4-5 0 0,-3-2 0 16,0 0 0-16,2-4 0 0,-5 3 0 0,-2 3 0 16,-6 6 0-16,2-3 0 0,0 4 0 0,-2 2 0 15,-4 1 0-15,1 1 0 0,-4 1 0 0,-1 4 0 16,0 0 0-16,0 0 0 0,5 13 0 0,-5-4 0 16,0 2 0-16,-2 0 0 0,4 3 0 0,-2-2 0 15,3 5 0-15,-2-6 0 0,7 6 0 0,-3-5 0 16,3 2 0-16,2-3 0 0,-1-2 0 0,1-2 0 15,3-2 0-15,-2-1 0 0,0-3 0 0,1-1 0 16,0 0 0-16,1-2 0 0,-3-2 0 0,-1-2 0 16,2-2 0-16,-7-1 0 0,1-4 0 0,-1 3 0 15,-3-7 0-15,-1-3 0 0,-1-5 0 0,-5 1 0 16,-3-1 0-16,0 1 0 0,0-1 0 0,1 9 0 0,-2 3 0 16,5 4 0-16,0-1 0 0,1 3 0 15,1 1 0-15,2 3 0 0,0-1 0 0,1 4 0 16,10-1 0-16,5 1 0 0,6 4 0 0,12-3 0 15,0 2 0-15,21 2 0 0,-16-3 0 0,15 1 0 0,2-7 0 16,5 6 0-16,-5-3 0 0,-16 1 0 16,16-3 0-16,-18 3 0 0,-1-1 0 0,-4-2 0 15,-12 2 0-15,-2 0 0 0,-5 1 0 0,-4-1 0 16,-2 2 0-16,-4 0 0 0,-3-1 0 0,-5 9 0 0,-4-1 0 16,-6 4 0-16,1 1 0 0,-8 3 0 0,2 1 0 15,-6 2 0-15,3 0 0 0,2 0 0 0,5 0 0 16,2-5 0-16,1 0 0 0,2 0 0 15,1 2 0-15,2-6 0 0,3-1 0 0,1 0 0 0,1-2 0 16,5-1 0-16,0-2 0 0,2-2 0 0,2-2 0 16,5-2 0-16,1-2 0 0,1-3 0 0,2-2 0 15,6-6 0-15,2-3 0 0,-1 0 0 0,-3-4 0 16,-1-1 0-16,3-1 0 0,-4-6 0 0,1-2 0 16,4-11 0-16,-2-2 0 0,-2 1 0 0,-4-2 0 15,-4 11 0-15,-2 3 0 0,-3 2 0 0,0 3 0 16,-1 8 0-16,-1 1 0 0,-2 9 0 0,-1-1 0 15,0 5 0-15,-4 3 0 0,4 2 0 0,-9 10 0 16,1 0 0-16,2 7 0 0,-4 9 0 0,2 3 0 16,3 3 0-16,-3 1 0 0,5 2 0 0,6-2 0 15,1 16 0-15,0-14 0 0,5-2 0 0,5-1 0 16,0 1 0-16,-1-6 0 0,6-2 0 0,4-3 0 16,1-5 0-16,-1-1 0 0,4-5 0 0,-6-3 0 15,8-5 0-15,-11-3 0 0,5 0 0 0,-4-3 0 16,-1-5 0-16,0 1 0 0,-1-5 0 0,-1 1 0 15,3-7 0-15,-2-6 0 0,-2 3 0 0,-2-2 0 16,-1 0 0-16,-4 8 0 0,0-1 0 0,-3 0 0 16,0 6 0-16,-1 0 0 0,1 1 0 0,-1 2 0 15,-4 4 0-15,0 0 0 0,0 3 0 0,0 0 0 16,0 0 0-16,-9 13 0 0,8-4 0 0,-3 3 0 16,-1 5 0-16,2 2 0 0,2-1 0 0,1 0 0 15,1 0 0-15,2 0 0 0,2-1 0 0,5-2 0 16,2-2 0-16,1-1 0 0,3-3 0 0,0-1 0 15,4-3 0-15,2-1 0 0,-3-4 0 0,3-2 0 16,8-7 0-16,-3 0 0 0,1-6 0 0,-1-2 0 16,-3 2 0-16,-1-8 0 0,0-1 0 0,0-6 0 0,7-9 0 15,-1 0 0-15,-6-4 0 0,4-4 0 16,-4 0 0-16,-1-2 0 0,-4 0 0 0,-2 0 0 16,-7 15 0-16,-2 0 0 0,-2 6 0 0,-5 2 0 15,-4 6 0-15,0 3 0 0,-1 6 0 0,-3 1 0 0,0 5 0 16,-3 3 0-16,1 6 0 0,-8 6 0 0,5 4 0 15,-6 13 0-15,2 1 0 0,2 3 0 0,4 4 0 16,0 11 0-16,2 2 0 0,8-3 0 16,1 0 0-16,1-12 0 0,6 0 0 0,2 13 0 15,2-14 0-15,3-1 0 0,-1 0 0 0,6-3 0 0,-1-6 0 16,4-2 0-16,-1-5 0 0,-4-4 0 0,1-1 0 16,-1-4 0-16,-1-1 0 0,1-1 0 0,-4-3 0 15,0-1 0-15,-1-1 0 0,-3 0 0 16,0 0 0-16,1-1 0 0,-3-2 0 0,-5 1 0 0,5-1 0 15,-2 0 0-15,-4 1-537 0,-1-3-739 0,0 6-1382 16,3-6 612-16</inkml:trace>
  <inkml:trace contextRef="#ctx0" brushRef="#br0" timeOffset="32183.14">21781 4787 137 0,'3'-10'479'0,"1"1"18"0,1 0 18 0,-1 1 2 15,0 2-4-15,-3-5-11 0,1 6-8 0,-1 0-6 16,0 2-41-16,0 0-36 0,-1 3-40 0,0 0-22 16,0 0-18-16,-3 13-7 0,-3-2-18 0,1 8-30 15,-4 6-19-15,3 3-11 0,1 4-25 0,-2-3-19 16,2 3-21-16,0-2-54 0,8-3-127 0,-7 0 0 15,4 0 0-15,0-7 0 0,4-4 0 0,0-3 0 0,-1-3 0 16,1 1 0-16,1-1 0 0,2-4 0 16,-1-3 0-16,3 0 0 0,3-4 0 0,0-2 0 15,-1-1 0-15,2-4 0 0,0-2 0 0,0-6 0 16,5-3 0-16,0-5 0 0,-4 3 0 0,-1-4 0 0,0-1 0 16,-2 3 0-16,3 0 0 0,-5 6 0 15,-4 5 0-15,0 1 0 0,2 1 0 0,-2 2 0 16,0 5 0-16,-1-1 0 0,2 4 0 0,-6 0 0 15,9 7 0-15,-2 1 0 0,0 5 0 0,-2 1 0 0,4 3 0 16,-5-1 0-16,4-1 0 0,2 4 0 0,-5-6 0 16,4 1 0-16,-4-2 0 0,4-2 0 15,-1-3 0-15,-2 2 0 0,-2-4 0 0,6-3 0 16,-5-1 0-16,3-1 0 0,1-2 0 0,4-2 0 0,-3-4 0 16,4 0 0-16,-2-4 0 0,0 0 0 0,2 1 0 15,3-10 0-15,2 1 0 0,-2-4 0 0,3 2 0 16,-1-1 0-16,1 3 0 0,0 3 0 0,-3 3 0 15,-1 3 0-15,-1 2 0 0,0 1 0 0,-3 4 0 16,1 1 0-16,-2 3 0 0,0 4 0 0,-1 2 0 16,-1 4 0-16,1 1 0 0,1 6 0 0,-4 0 0 15,1-1 0-15,-1 0 0 0,4 1 0 0,-1 1 0 16,0-2 0-16,3-2 0 0,1-2 0 0,1-1 0 16,3-5 0-16,0 2 0 0,12-6 0 0,-7-4 0 15,6 0 0-15,0-6 0 0,1-4 0 0,-1-5 0 16,2-3 0-16,-1-3 0 0,1 0 0 0,-3-4 0 15,5-10 0-15,1-4 0 0,-5-1 0 0,-2-7 0 16,0 4 0-16,-4-6 0 0,1 1 0 0,-9 4 0 16,-4 14 0-16,-1 0 0 0,-4 6 0 0,-1 7 0 15,-2 2 0-15,-2 7 0 0,-1 2 0 0,0 2 0 16,-4 5 0-16,4 1 0 0,-10 8 0 0,-3 7 0 16,4 3 0-16,-3 8 0 0,0 3 0 0,-1 16 0 15,6-11 0-15,0 14 0 0,6-13 0 0,0 1 0 16,3 11 0-16,5-16 0 0,2 3 0 0,3-6 0 0,5 1 0 15,2-4 0-15,5-5 0 0,3-5 0 0,-1-7 0 16,1-1 0-16,1-6 0 0,1-2 0 16,-2-6 0-16,1-3 0 0,-1-3 0 0,-3-5 0 15,-2-6 0-15,0-3 0 0,6-11 0 0,-3-4 0 0,-5-9 0 16,1 5 0-16,2-6 0 0,-5-2 0 16,12-24 0-16,-14 23 0 0,-3-2 0 0,4 1 0 15,-7 9 0-15,-5 16 0 0,0 4 0 0,-4 8 0 16,1 7 0-16,-4 3 0 0,0 4 0 0,-5 4 0 15,7 1 0-15,-20 19 0 0,6 5 0 0,0 5 0 0,-3 15 0 16,4 4 0-16,-1 2 0 0,5 1 0 0,4-2 0 16,0 0 0-16,1 4 0 0,4-2 0 15,0-5 0-15,0-11 0 0,4 0 0 0,0-5 0 16,-1-3 0-16,0-7 0 0,4-5 0 0,-5-1 0 0,2-6 0 16,1-3 0-16,0-1 0 0,2-3 0 0,-7-1 0 15,10-6 0-15,-5-3 0 0,4 0 0 0,-1-4 0 16,-2-3 0-16,1 0 0 0,1-1 0 0,0 0 0 15,-1 2 0-15,-1 5 0 0,3 1 0 0,-1-1 0 16,-1 4 0-16,5 2 0 0,1 3 0 0,-3 2 0 16,4 3 0-16,3 2 0 0,0 2 0 0,0 5 0 15,-2-4 0-15,1 4 0 0,4 4 0 0,-2-5 0 16,-1 2 0-16,-1-2 0 0,-2 1 0 0,0-3 0 16,-3-2 0-16,-4-1 0 0,0-2 0 0,-1-3 0 15,0 1 0-15,-2-5-336 0,-4 2-218 0,0-8-68 16,-2 3-492-16,-4-5-1205 0,1 0 533 0</inkml:trace>
  <inkml:trace contextRef="#ctx0" brushRef="#br0" timeOffset="32333.51">23208 4378 55 0,'-31'-9'541'0,"12"4"0"0,1-2 8 15,8 1-30-15,1 1-52 0,8 0-52 0,2-3-41 16,8 1-43-16,8-1-66 0,7-3-93 0,8-1-100 15,4 1-148-15,-3 0-159 0,0-5-430 0,-1 2-721 16,-6 1 318-16</inkml:trace>
  <inkml:trace contextRef="#ctx0" brushRef="#br0" timeOffset="32483.2">22352 4021 4413 0,'-27'9'-4'15,"5"-6"18"-15,12 4-50 0,0 1 16 0,3-5 3 16,6 5-25-16,2-1-57 0,8 2-87 0,4 0-123 16,1-1-310-16,9-2-672 0,4 1 298 0</inkml:trace>
  <inkml:trace contextRef="#ctx0" brushRef="#br0" timeOffset="35233.15">25102 4318 346 0,'-4'-3'417'0,"2"-2"6"0,0 1-11 0,2-3-9 15,-1 3-2-15,-2-1-7 0,2-1-14 16,1-1-14-16,0 1-11 0,0-1-11 0,1 2-18 16,2-1-5-16,0-2-15 0,0 4-12 0,5-3-11 0,-4 1-12 15,2 1-22-15,3 2-11 0,-4 0-20 0,7 0-17 16,1 3-9-16,-3 2-23 0,3 2-8 0,1 2-20 16,2 6-5-16,0 2-12 0,2 5-9 15,0 3-10-15,-1 5-5 0,0-1-100 0,-2 4 0 0,-6 1 0 16,7 3 0-16,-5-1 0 0,-2 0 0 0,1 2 0 15,-6-4 0-15,1-1 0 0,-5-3 0 0,3-7 0 16,-6-1 0-16,3-2 0 0,0-5 0 0,0-4 0 16,-1-1 0-16,1-2 0 0,-3 1 0 0,3-5 0 15,0-1 0-15,0 0 0 0,0 0 0 0,-2-11 0 16,2 1 0-16,1-6 0 0,0-2 0 0,3-7 0 16,0-1 0-16,5-2 0 0,-1-3 0 0,1 3 0 15,5-4 0-15,2-1 0 0,2 2 0 0,3 4 0 16,0 0 0-16,-3 1 0 0,5 5 0 0,0 3 0 15,-5 0 0-15,0 8 0 0,1 1 0 0,-1 1 0 16,0 3 0-16,0 4 0 0,2 1 0 0,-1 5 0 16,0 1 0-16,3 8 0 0,0 3 0 0,-8-1 0 15,3 6 0-15,-2 2 0 0,-1 3 0 0,-1 3 0 16,-7 1 0-16,1 2 0 0,-3 3 0 0,-3-1 0 16,-2-1 0-16,-1 3 0 0,0-3 0 0,-1-2 0 15,1 0 0-15,-1-5 0 0,1-2 0 0,0-7 0 16,0 0 0-16,-1-6 0 0,3-2 0 0,-1-1 0 15,1-4 0-15,0 1 0 0,1-4 0 0,-1-2 0 16,0 0 0-16,24-11 0 0,-8 1 0 0,0-2-124 16,5-6-659-16,5-3-431 0,-4-5-1316 0,4-3 583 15</inkml:trace>
  <inkml:trace contextRef="#ctx0" brushRef="#br0" timeOffset="35434.11">26367 4447 3914 0,'-6'-4'264'16,"1"1"-88"-16,-2-2 81 0,1 5 90 0,0-4 42 16,2 2 13-16,-1-2-24 0,1 1-41 0,1 1-47 15,3 2-30-15,-2-5-24 0,2 5-21 0,7-3-24 16,5 2-20-16,6-1-27 0,5 0-40 0,5 1-54 0,5-1-75 16,-1 0-80-16,-4-1-57 0,3 2-101 15,-9-2-113-15,-1 1-103 0,-3 1-109 0,-4 1-434 16,-5 0-1106-16,-1 0 490 0</inkml:trace>
  <inkml:trace contextRef="#ctx0" brushRef="#br0" timeOffset="35601.39">26403 4559 132 0,'-13'12'438'0,"4"-3"11"0,-1 0 15 16,2-1 20-16,5 0 12 0,-3-3-3 0,4 0-3 16,1 1-13-16,2 0-16 0,1 0-28 0,4-3-37 0,3 3-37 15,5 0-32-15,2-3-33 0,6 1-28 0,3-2-41 16,6 1-56-16,-2-4-72 0,2 1-101 0,-1-3-119 15,1-1-130-15,-10 3-160 0,11-6-174 16,-4-1-342-16,-2-3-1005 0,-7 1 444 0</inkml:trace>
  <inkml:trace contextRef="#ctx0" brushRef="#br0" timeOffset="36183.25">27124 4243 284 0,'0'0'361'0,"0"0"-1"0,-3-6-17 0,3 6 12 15,0-2-20-15,0 2-15 0,-5-4-9 0,5 4-1 16,-5-1 2-16,5 1 6 0,-5-4 0 0,1 3-5 16,4 1-2-16,-9-5-8 0,5 4-6 0,-1-1 4 15,0-2-8-15,1 0-4 0,-1 0-7 0,1 0-12 16,-1-1-12-16,3-3-24 0,0 3-18 0,2-6-8 16,2 3-9-16,0-3-14 0,3 1-16 0,3 1-33 15,-2-1-136-15,11-2 0 0,-4 3 0 0,2 0 0 0,1 4 0 16,1 1 0-16,1 1 0 0,-2 3 0 15,3 2 0-15,-3-1 0 0,3 5 0 0,-2 3 0 16,-2 3 0-16,1 3 0 0,0 5 0 0,-3 1 0 16,-6-1 0-16,0 4 0 0,0 3 0 0,-7 1 0 15,-4 0 0-15,0 0 0 0,-9-1 0 0,0-2 0 16,-2 2 0-16,-5-2 0 0,-1 1 0 0,-2 2 0 16,-1-6 0-16,1 3 0 0,0-4 0 0,-1-3 0 15,1-1 0-15,7-5 0 0,2-2 0 0,4-2 0 0,2-2 0 16,3-1 0-16,-2-2 0 0,4 0 0 0,1-1 0 15,2-2 0-15,3 6 0 0,6-4 0 16,1 0 0-16,3-1 0 0,9-1 0 0,6 0 0 16,0-1 0-16,2-3 0 0,0 4 0 0,2-1 0 0,-4 1 0 15,0-2 0-15,-5 1 0 0,-1-1 0 0,-3 2 0 16,-1-2 0-16,-5 1 0 0,0-1 0 16,-2 4 0-16,-3-4 0 0,-2 2 0 0,2-2 0 15,-2 1 0-15,-2 0 0 0,1-3 0 0,-1 0-220 0,-3 2-395 16,1-2-611-16,2-1-1329 0,-2-2 588 0</inkml:trace>
  <inkml:trace contextRef="#ctx0" brushRef="#br0" timeOffset="36553.03">27830 4323 375 0,'4'-12'530'0,"-2"3"20"0,-2 2 5 16,-2 2-14-16,2 0-29 0,0 1-28 0,0 4-35 15,-5-2-14-15,5 2-31 0,-11 10-18 16,3-2-20-16,2 3-21 0,-3 6-21 0,0 0-29 0,0 2-26 16,-3 4-26-16,2 2-28 0,1 1-15 0,4 2-20 15,0 0-19-15,1 0-14 0,3-2-17 0,2-1-35 16,3-6-95-16,-2-2 0 0,5 0 0 0,-1-4 0 16,8 2 0-16,-5-5 0 0,6-1 0 0,-3-4 0 15,5 2 0-15,1-4 0 0,0-2 0 0,3-2 0 16,-3-2 0-16,0-5 0 0,0 2 0 0,-3-6 0 15,3-6 0-15,1-3 0 0,-3-3 0 0,-2-1 0 16,-3-2 0-16,1-1 0 0,-6-2 0 0,-1-4 0 16,-2 2 0-16,-2 1 0 0,2 1 0 0,-10 4 0 15,-3 1 0-15,1 6 0 0,-1 5 0 0,-4 2 0 16,-3 5 0-16,-1 3 0 0,0 3 0 0,-1 2 0 16,-9 6 0-16,10 1 0 0,0 5-56 0,-2 3-606 15,3 5-584-15,3 0-1350 0,8-4 598 0</inkml:trace>
  <inkml:trace contextRef="#ctx0" brushRef="#br0" timeOffset="36733.18">28512 4756 130 0,'5'5'641'0,"-1"5"31"0,-2-3 10 15,-2 3-14-15,0 2 3 0,0 0-22 0,-5 4-37 16,1 2-44-16,-1 0-55 0,0-1-46 0,-2 1-52 15,-1 6-42-15,0-8-53 0,-3 2-68 0,-2 6-91 16,0-2-108-16,-5-2-151 0,-5-2-170 0,1-2-214 16,-5-2-685-16,-1-1-1263 0,-2-3 558 0</inkml:trace>
  <inkml:trace contextRef="#ctx0" brushRef="#br0" timeOffset="37799.53">3577 5689 533 0,'4'-19'574'16,"4"-6"16"-16,-1 0-7 0,-1 0 0 0,2 7-16 16,-2 1 9-16,-2 4-8 0,-3 1-26 0,1 2-28 15,0 3-34-15,-1-3-39 0,-1 5-46 0,3 2-43 16,-3 3-29-16,0 0-18 0,0 0-40 0,-4 30-265 15,0-4 0-15,-2 6 0 0,1 12 0 0,1 3 0 16,-1-2 0-16,1-9 0 0,0 14 0 0,2-4 0 16,0-10 0-16,2 16 0 0,0-7 0 0,0-11 0 15,2-1 0-15,0-3 0 0,-2 0 0 0,3-5 0 16,-3-6 0-16,0-4 0 0,1-4 0 0,0-2 0 16,1-3 0-16,-1-4 0 0,-1-2-79 0,0 0-598 15,9-15-563-15,1-2-1342 0,-1-6 594 0</inkml:trace>
  <inkml:trace contextRef="#ctx0" brushRef="#br0" timeOffset="38115.55">3987 5677 377 0,'9'-8'417'0,"-2"1"-4"15,-1 2-2-15,-4 1 12 0,0 1 11 0,-2 3 8 16,0 0-6-16,-21 4 1 0,10 2-13 0,0 0-18 16,-5 1-19-16,-1 2-17 0,1 2-21 0,-1 0-24 15,-9 2-27-15,3 3-28 0,-1-3-26 0,2 2-26 16,-2 1-21-16,0-2-19 0,1-2-15 0,-3 3-19 15,2-3-14-15,-2-1-14 0,6-4-11 0,4 0-28 16,3-2-77-16,1-1 0 0,4-2 0 0,-2 0 0 16,4 0 0-16,-1 0 0 0,3 0 0 0,4-2 0 15,0 0 0-15,-1 3 0 0,1-3 0 0,0 0 0 16,13 0 0-16,0 0 0 0,-2 2 0 0,3 1 0 16,4 1 0-16,0 1 0 0,0 4 0 0,1-1 0 15,-1 3 0-15,0 1 0 0,6 3 0 0,-3 7 0 16,0-3 0-16,0 1 0 0,-2 1 0 0,0 1 0 15,0-3 0-15,-2 4 0 0,2-5 0 0,-3-5 0 0,-1-2-102 16,-1 0-325-16,-3-3-112 0,1-4-127 0,-1-1-411 16,2-3-1165-16,-13 0 515 0</inkml:trace>
  <inkml:trace contextRef="#ctx0" brushRef="#br0" timeOffset="38283.21">4251 5927 4406 0,'3'-11'437'0,"0"3"-135"0,-3 1 63 15,0-1 35-15,2 4-3 0,-4-2-47 0,4 1-31 16,-2 1-48-16,0 1-43 0,4-1-22 0,1 1-20 16,4-2-18-16,4 0-17 0,6 1-146 0,8 1-5 15,1-2 0-15,1 2 0 0,2-1 0 0,0-1 0 16,3 3-156-16,-3-4-243 0,-3 6-127 0,-9-1-133 16,-1 0-417-16,-9 1-1165 0,0 2 516 0</inkml:trace>
  <inkml:trace contextRef="#ctx0" brushRef="#br0" timeOffset="38449.94">4418 6040 3645 0,'-16'14'496'0,"6"-8"-173"16,-3 2-41-16,6 0 14 0,-2-6 1 0,1 3-20 15,3-2-28-15,1 3 2 0,4-6-15 0,0 0-19 16,9 4-6-16,5-3-21 0,4-1-22 0,9-1-17 16,2 1-18-16,3-1-38 0,0-1-54 0,3-6-73 15,-2 1-90-15,2 0-112 0,1-3-112 0,-5 2-133 16,1-2-155-16,-3-2-319 0,-2-1-1030 0,-1-2 456 15</inkml:trace>
  <inkml:trace contextRef="#ctx0" brushRef="#br0" timeOffset="38733.28">5143 5642 3818 0,'7'-18'446'0,"-4"2"-93"16,-3 1 61-16,0 4 52 0,2-1-16 15,-6 1-25-15,4 1-25 0,0 5-35 0,2-1-46 16,-4 0-21-16,2 4-23 0,0 2-113 0,0 0-162 15,0 0 0-15,0 0 0 0,-5 13 0 0,2-1 0 16,2 4 0-16,-3 3 0 0,0 4 0 0,-1 2 0 0,-3 1 0 16,1 1 0-16,-1 0 0 0,1 1 0 15,-5 0 0-15,3-5 0 0,2 2 0 0,0-5 0 16,0 4 0-16,1-8 0 0,3-5 0 0,0 2 0 16,3-3 0-16,0-1 0 0,1-1 0 0,4 1 0 15,2-4 0-15,4 4 0 0,0-5 0 0,5 0 0 16,3 1 0-16,4-3 0 0,8 2 0 0,0-2 0 15,-2 1 0-15,6-4 0 0,-3 0 0 0,-1 2 0 16,0 0 0-16,-3 0 0 0,-5 0-396 0,-6-1-234 0,-2-1-83 16,-2 0-363-16,-3 0-1164 0,-10 1 515 15</inkml:trace>
  <inkml:trace contextRef="#ctx0" brushRef="#br0" timeOffset="38949.87">5426 5859 382 0,'-4'-17'441'0,"-1"2"34"0,0-1 34 0,1 2 15 15,-1 3 5-15,4 0 11 0,-2-1-2 16,-1 1-4-16,2 1-11 0,-1 6-28 0,3-2-40 16,-4 2-43-16,3 0-45 0,1 4-28 0,0 0-6 15,0 0-20-15,-4 12-29 0,4 0-86 0,-4 5-198 16,3 2 0-16,-4 9 0 0,0-1 0 0,1 4 0 0,1-1 0 16,0-2 0-16,0 7 0 0,0-1 0 15,0-2 0-15,-4 0 0 0,6 1 0 0,-1-4 0 16,0 1 0-16,-2-10 0 0,4-1 0 0,-6-1-296 15,2 1-1021-15,1-2-1425 0,0-6 632 0</inkml:trace>
  <inkml:trace contextRef="#ctx0" brushRef="#br0" timeOffset="39616.64">6166 5476 384 0,'3'-19'463'0,"0"1"1"0,1 1 10 15,-3 1-1-15,1 5 2 0,-1 4-16 0,-1-3-8 16,1 5-40-16,-1 0-42 0,0 3-37 0,0 2-23 16,0 0 0-16,-14 20-2 0,4 1-16 0,-5 7-12 15,-2 5-11-15,-6 16 2 0,0 2-2 0,1 4-20 16,2 1-15-16,-1 3-16 0,6-2-17 0,1 3-18 16,2-1-127-16,5 0-55 0,3 1 0 0,5-1 0 15,4-3 0-15,2-2 0 0,7-3 0 0,2-1 0 0,6-4 0 16,-5-16 0-16,11 11 0 0,-5-14 0 15,1 1 0-15,2-6 0 0,-2-2 0 0,-1-5 0 16,-4-4 0-16,-1-2 0 0,-4-5 0 0,-1 1 0 16,-5-4-320-16,-2-6-993 0,-1 2-1420 0,0-7 629 0</inkml:trace>
  <inkml:trace contextRef="#ctx0" brushRef="#br0" timeOffset="41349.42">6585 5909 40 0,'-8'-5'422'15,"0"2"11"-15,1-1 1 0,1 0-5 0,-3 2-16 16,4 0-25-16,1-1-28 0,-1 2-36 0,5 1-17 16,0 0-14-16,0 0-12 0,0 0-10 0,0 0-16 15,0 0 3-15,0 0-23 0,10 7-12 0,-10-7-11 16,27-3-18-16,-7 0-20 0,2-1-12 0,-2-3-16 0,11-2-13 16,-3 3-10-16,-1-6-9 0,-1 0-19 0,-7 4 0 15,-4-6 6-15,-1 3-15 0,-2 1 10 16,-3-5-5-16,-6 3 16 0,1 0-18 0,-1 0-19 15,-7 0 10-15,0 3 5 0,-4 0-7 0,-1 4-5 0,-2 1-7 16,-2 3-10-16,-2 1-2 0,1 3-1 0,2 4-4 16,-12 6-2-16,2 5-5 0,2 2 3 0,3 1-36 15,6 5-9-15,-3-1 0 0,7 1 0 0,3 1 0 16,3-2 0-16,5 1 0 0,4-6 0 0,6 0 0 16,5 3 0-16,1-4 0 0,7-4 0 0,2-1 0 15,3-4 0-15,2-3 0 0,2-3 0 0,2-3 0 16,-1-1 0-16,5-3 0 0,-5-2 0 0,-1-3 0 15,-1-2 0-15,-5-2 0 0,1-2 0 0,-4-2 0 16,-3-2 0-16,-2 0 0 0,-4-5 0 0,-4 3 0 16,-4-4 0-16,-4 7 0 0,-1-1 0 0,-2 1 0 15,-4 2 0-15,-1 2 0 0,-3 4 0 0,0-1 0 16,-1 3 0-16,-1 5 0 0,-4 0 0 0,-1 4 0 16,-2 0 0-16,-1 9 0 0,-3 0 0 0,4 3 0 15,-5 4 0-15,6-1 0 0,4 0 0 0,-2 1 0 16,4 0 0-16,2-1 0 0,2 0 0 0,3-6 0 0,3 2 0 15,0-3 0-15,3 0 0 0,-1-1 0 16,5-2 0-16,2-3 0 0,-2 0 0 0,3-2 0 16,-3-3 0-16,3 0 0 0,0-3 0 0,-3 0 0 15,4-3 0-15,-4 0 0 0,3-4 0 0,-4 2 0 0,0-1 0 16,-4 1 0-16,1-4 0 0,-2 5 0 16,1-2 0-16,-2 7 0 0,-2-3 0 0,2 1 0 15,-1 3 0-15,-2 2 0 0,0 0 0 0,0 0 0 16,0 0 0-16,4 14 0 0,-1-5 0 0,-1-1 0 0,5-1 0 15,-2 3 0-15,2-2 0 0,1 1 0 0,1-2 0 16,1-1 0-16,7 1 0 0,-1-2 0 0,-3-4 0 16,5-1 0-16,1-1 0 0,0-5 0 15,-1 0 0-15,-1-1 0 0,2-4 0 0,-3 1 0 0,0-3 0 16,-1 2 0-16,2-10 0 0,-3 6 0 0,1-5 0 16,-3 3 0-16,6-3 0 0,-8 4 0 0,3 0 0 15,-6 1 0-15,1 7 0 0,-1-2 0 0,-1 3 0 16,0 0 0-16,-1 3 0 0,-1 1 0 0,3 3 0 15,-7 0 0-15,10 3 0 0,-4-1 0 0,-1 4 0 16,2-2 0-16,1 2 0 0,-1-1 0 0,-2 2 0 16,4-4 0-16,0 4 0 0,-4-3 0 0,1 0 0 15,1-2 0-15,-2-1 0 0,-1 3 0 0,-4-4 0 16,0 0 0-16,14-6 0 0,-10 3 0 0,-3-2 0 16,0-2 0-16,-1 2 0 0,-1-4 0 0,1 2 0 15,-1-5 0-15,-2 5 0 0,-3-5 0 0,2 3 0 16,-1 1 0-16,1 0 0 0,-4 0 0 0,3 3 0 15,-1 2 0-15,-2 4 0 0,-2 1 0 0,-1 5 0 16,-2 2 0-16,0 4 0 0,-4 9 0 0,4-3 0 16,0 3 0-16,4 1 0 0,0 2 0 0,6-7 0 0,3 1 0 15,0-1 0-15,4-1 0 0,4 2 0 16,4-4 0-16,5-4 0 0,3 0 0 0,6-1 0 16,6-6 0-16,-3-5 0 0,2-1 0 0,1-3 0 0,0-5 0 15,-3-2 0-15,-1-2 0 0,-1-4 0 0,-5 0 0 16,1-2 0-16,-9-4 0 0,5-2 0 0,-6-2 0 15,-5-4 0-15,0-1 0 0,-2 1 0 16,-5-4 0-16,2 2 0 0,-3 4 0 0,-3 4 0 0,2 9 0 16,-1 3 0-16,-2 4 0 0,2 2 0 0,-3 6 0 15,-1 2 0-15,-3 5 0 0,-3 5 0 0,2 5 0 16,-3 10 0-16,0 6 0 0,3-1 0 0,1 3 0 16,0 2 0-16,8-3 0 0,-5 4 0 0,8-4 0 15,-2 0 0-15,5-6 0 0,1 3 0 0,2-6 0 16,0 1 0-16,1-9 0 0,2-1 0 0,-3-7 0 15,4 0 0-15,-1-2 0 0,1-3 0 0,1-1 0 16,0-2 0-16,1-2 0 0,-2-1 0 0,5-3 0 16,0 0 0-16,-1-4 0 0,-5 0 0 0,2-2 0 15,-3 6 0-15,-1-3 0 0,-1 5 0 0,-2-1 0 16,6 1 0-16,-7 3 0 0,-1 1 0 0,-4 1 0 16,9 5 0-16,-4 2 0 0,0-3 0 0,0 5 0 15,0-1 0-15,4 3 0 0,2 1 0 0,1 0 0 16,1-1 0-16,2 1 0 0,1-3 0 0,1-1 0 15,1-4 0-15,2 2 0 0,1-4 0 0,-2 0-400 16,2-2-252-16,-2-2-539 0,-1 0-1288 0,4-4 570 16</inkml:trace>
  <inkml:trace contextRef="#ctx0" brushRef="#br0" timeOffset="42549.65">8874 5832 5176 0,'0'0'511'16,"-8"-3"-320"-16,7 1-69 0,1 2 38 0,1-8 63 15,3 1 30-15,1-1-1 0,7-1-17 0,-3 2-21 16,1-5-2-16,3-1-15 0,-3 4-14 0,3 0-6 16,-2 0-92-16,3 0-85 0,-2 4 0 0,1 1 0 15,-3 2 0-15,1 2 0 0,2 2 0 0,-4 4 0 16,1 3 0-16,0 3 0 0,-2 4 0 0,-3 1 0 15,3 8 0-15,-6 2 0 0,-2 0 0 0,-1 1 0 16,1-3 0-16,-1 4 0 0,-2-4 0 0,-2-1 0 16,4-3 0-16,-3-3 0 0,3-2 0 0,-3-3 0 15,4-1 0-15,0-3 0 0,4 1 0 0,-3-4 0 16,3-4 0-16,2-3 0 0,-6 1 0 0,18-11 0 16,-1 0 0-16,0-1 0 0,3-8 0 0,0 1 0 15,-3-3 0-15,5 1 0 0,-1-4 0 0,-3 0 0 16,0 5 0-16,-8 2 0 0,2 1 0 0,-1 3 0 15,-3 3 0-15,0 4 0 0,-1 0 0 0,-3 3 0 16,0 3 0-16,-4 1 0 0,0 0 0 0,5 8 0 16,-2 1 0-16,-2 1 0 0,-1 2 0 0,0 4 0 15,0 2 0-15,4-2 0 0,-4 2 0 0,5-1 0 16,0-4 0-16,0-1 0 0,2 2 0 0,2-1 0 16,-3-3 0-16,3-3 0 0,-1-2 0 0,2-1 0 0,2-3 0 15,-3-1 0-15,3-4 0 0,-1-1 0 0,0-1 0 16,-1-1 0-16,4-5 0 0,-1 0 0 0,1-3 0 15,-4 1 0-15,2-1 0 0,2 0 0 0,-5-1 0 16,0 7 0-16,-1-1 0 0,-2 2 0 0,-3 2 0 16,0 0 0-16,2 2 0 0,-2 3 0 0,-3 1 0 15,0 0 0-15,8 8 0 0,-6 2 0 0,-2 1 0 16,0 1 0-16,0 6 0 0,-2-2 0 16,4 1 0-16,-1 1 0 0,4-2 0 0,-1 2 0 0,3-2 0 15,-2-4 0-15,2-1 0 0,3 0 0 0,0-3 0 16,2-1 0-16,-3-2 0 0,4-4 0 0,1-2 0 15,-1-3 0-15,-3-2 0 0,-1-1 0 0,0-1 0 16,1-5 0-16,-2-2 0 0,-4 1 0 0,-2-4 0 16,-2 0 0-16,-1 0 0 0,-3-8 0 0,-1 8 0 15,-1 1 0-15,-2-1 0 0,-1 1 0 0,1 3 0 16,-2 3 0-16,2 3 0 0,2 1 0 0,2 2 0 16,0 0 0-16,-1 4 0 0,5 1 0 0,0 0 0 15,0 0 0-15,14 9 0 0,3-1 0 0,10 0 0 16,2 2 0-16,4-3 0 0,6 2 0 0,9-1 0 15,-8-2 0-15,14 0 0 0,-14-2 0 0,0-3 0 0,-2 2 0 16,-2-2 0-16,0-1 0 0,-8-2 0 16,-6 0 0-16,-3-1 0 0,-8 2 0 0,-3 1 0 15,1-1 0-15,-5 2 0 0,-4-1 0 0,0 0 0 16,0 0 0-16,-15 11 0 0,3-4 0 0,-7 3 0 16,-4 4 0-16,0 1 0 0,-4 2 0 0,4 1 0 15,0-2 0-15,3 0 0 0,3-2 0 0,3 1 0 16,1-1 0-16,5-3 0 0,1-2 0 0,2 2 0 15,3 0 0-15,4-6 0 0,3 2 0 0,4-3 0 0,1-3 0 16,9 0 0-16,0-4 0 0,-1-6 0 0,9 0 0 16,1-5 0-16,-2-5 0 0,0 0 0 15,-2-4 0-15,0 0 0 0,-1-4 0 0,-3 0 0 0,-2-4 0 16,1-2 0-16,-1-8 0 0,-1 6 0 0,-3-7 0 16,-4 8 0-16,-5 4 0 0,2 4 0 0,-6 5 0 15,-1 6 0-15,0 5 0 0,-1 2 0 0,-3 4 0 16,-4 3 0-16,-1 3 0 0,0 5 0 0,-4 8 0 15,-6 9 0-15,5 4 0 0,0 0 0 0,3 6 0 16,-2-2 0-16,7 4 0 0,6-1 0 0,1 0 0 16,8-4 0-16,1 0 0 0,4 1 0 0,5-6 0 15,4-2 0-15,5-5 0 0,2-2 0 0,2-5 0 16,1-6 0-16,0 0 0 0,-1-8 0 0,-3-2 0 16,-2-2 0-16,5-5 0 0,-7-1 0 0,-1-3 0 15,-8 2 0-15,2-6 0 0,0-1 0 0,-10 3 0 16,5-7 0-16,-7 6 0 0,-1-1 0 0,-5 1 0 15,0 2 0-15,-5 5 0 0,1 2 0 0,-3 1 0 16,2 3 0-16,-4 2 0 0,-2 3 0 0,-3 4 0 16,4 2 0-16,-4 2 0 0,2 4 0 0,2 1 0 15,3 2 0-15,2 0 0 0,3 3 0 0,4-1 0 16,3 1 0-16,3-1 0 0,4-1 0 0,7 2 0 16,2-1 0-16,2-3 0 0,6 0 0 0,0-5 0 15,-2-3 0-15,5-4 0 0,-9-2-209 0,4-5-1122 16,-8 3-1441-16,2-1 637 0</inkml:trace>
  <inkml:trace contextRef="#ctx0" brushRef="#br0" timeOffset="43585.24">11565 5739 4305 0,'-5'-32'266'0,"2"2"-45"16,-1 1 29-16,1 5 46 0,-1 4 14 0,2 1 8 16,2 2-3-16,-2 6-2 0,1 3-36 0,0 1-17 15,0 3-21-15,1 4 1 0,0 0 10 0,-9 18 4 16,4 0-177-16,-2 12-77 0,-2 2 0 0,-1 3 0 16,1 12 0-16,4-1 0 0,0-11 0 0,-2 15 0 15,5-15 0-15,-2 1 0 0,3 12 0 0,-3-16 0 16,1 2 0-16,2-7 0 0,2 3 0 0,-1-12 0 15,0-2 0-15,3-5 0 0,-3-1 0 0,0-3 0 0,1-3 0 16,2-1 0-16,-3-3 0 0,0 0 0 0,15-15 0 16,-6 0 0-16,0-1 0 0,4-6 0 15,-3-5 0-15,5 1 0 0,-2 1 0 0,0 0 0 16,0 2 0-16,-3 7 0 0,0 2 0 0,-4 4 0 0,1-1 0 16,-2 4 0-16,0 2 0 0,0 3 0 0,4 2 0 15,-9 0 0-15,13 7 0 0,-4 0 0 0,1 4 0 16,0 1 0-16,8 10 0 0,-5-8 0 0,5 0 0 15,1 5 0-15,5-3 0 0,2 2 0 0,1-3 0 16,2-2 0-16,0-3 0 0,5-1 0 0,-5-2 0 16,3-3 0-16,-1 0 0 0,-2-6 0 0,-1 1 0 15,-8-4 0-15,0-2 0 0,-1 1 0 0,-2-5 0 16,-2-1 0-16,-3-2 0 0,-2 0 0 0,-1-3 0 16,-4 0 0-16,-3 0 0 0,-2 0 0 0,-2 0 0 15,-2 7 0-15,-4 0 0 0,1-1 0 0,-2 4 0 16,-4 2 0-16,3 2 0 0,-7 3 0 0,-1 2 0 15,-1 5 0-15,2 2 0 0,2 0 0 0,0 5 0 16,2-4 0-16,1 5 0 0,3 0 0 0,3 2 0 16,1 1 0-16,4-2 0 0,2-1 0 0,2-3 0 15,2-1 0-15,2-2 0 0,2 4 0 0,0-6 0 16,3-1 0-16,-1-2 0 0,3-2 0 0,-1-1 0 16,-3-1 0-16,3-3 0 0,0-1 0 0,-2-4 0 15,1 2 0-15,2-7 0 0,-1 2 0 0,-3-3 0 16,-1-1 0-16,-2 5 0 0,1 0 0 0,-1 1 0 0,-3 2 0 15,-1 1 0-15,2 1 0 0,-3 1 0 16,0 2 0-16,-2 2 0 0,0 0 0 0,5 8 0 16,-1-2 0-16,0 2 0 0,1 2 0 0,0 1 0 15,0 1 0-15,4 1 0 0,2 1 0 0,-1 0 0 0,1-1 0 16,-2-4 0-16,0-2 0 0,0-3 0 0,0 2 0 16,0-3 0-16,4-2 0 0,-4-3 0 15,1-3 0-15,0 1 0 0,2-4 0 0,2-3 0 16,-4 3 0-16,4-7 0 0,0 0 0 0,5-3 0 0,3-3 0 15,-2 3 0-15,2 0 0 0,1 1 0 0,-4 8 0 16,8-4 0-16,-1 0 0 0,-7 8 0 0,1 0 0 16,2 2 0-16,-3 3 0 0,0 3 0 15,-2 2 0-15,1 2 0 0,-4 3 0 0,-4-2 0 0,2 7 0 16,-3 1 0-16,-3 2 0 0,-2 0 0 0,-3 1 0 16,-1 0 0-16,-1-1 0 0,-3 2 0 0,-2-3 0 15,-6-2 0-15,3 2 0 0,-1-4 0 0,1-2 0 16,1-1 0-16,3-2 0 0,-4-1 0 0,6-2 0 15,1-1 0-15,-2-2 0 0,4-2-671 0,0 0-583 16,0 0-1358-16,0 0 601 0</inkml:trace>
  <inkml:trace contextRef="#ctx0" brushRef="#br0" timeOffset="45216.66">13489 5981 337 0,'9'-8'482'0,"1"-1"32"0,-4 4 21 0,1-4 11 15,-2 1 2-15,-1-2-9 0,0 3-19 0,-2 0-30 16,-2-1-25-16,-4 2-30 0,1 1-30 0,-3-1-29 16,-1 3-22-16,-6-1-24 0,-4 4-26 0,-2 2-21 15,-9 1-27-15,0 6-27 0,2 1-20 0,-1 5-175 16,3 1-34-16,3 0 0 0,2 1 0 0,3-2 0 16,4 1 0-16,1 1 0 0,6 0 0 0,1 0 0 15,4-4 0-15,3-4 0 0,2 1 0 0,4-1 0 16,2-3 0-16,8 1 0 0,1-6 0 0,0-3 0 0,5-4 0 15,6-2 0-15,-7-6 0 0,-2 1 0 16,4-5 0-16,-5-1 0 0,-3-3 0 0,1 0 0 16,-4-3 0-16,0-4 0 0,-2 2 0 0,-1-4 0 0,-3 1 0 15,0-4 0-15,4-14 0 0,-8 13 0 0,4-11 0 16,-5 15 0-16,-4 0 0 0,0 4 0 16,0 8 0-16,-1 0 0 0,-2 9 0 0,-2 4 0 15,1 2 0-15,-1 4 0 0,-8 4 0 0,3 5 0 0,-1 5 0 16,-3 10 0-16,3 5 0 0,2 2 0 0,2 3 0 15,3 2 0-15,3-1 0 0,3 2 0 0,3-4 0 16,5 2 0-16,2-2 0 0,1 2 0 0,3-8 0 16,6 0 0-16,-3-6 0 0,4 2 0 0,3-5 0 15,-2-6 0-15,-5-4 0 0,8 0 0 0,1-6 0 16,2-1 0-16,-4-5 0 0,-5 0 0 0,-2-3 0 16,0-3 0-16,-2-1 0 0,2-2 0 0,-4-2 0 15,-1 1 0-15,-2-2 0 0,-2-2 0 0,-1 1 0 16,-1 0 0-16,-6 1 0 0,1 6 0 0,-3 1 0 15,0 2 0-15,-1 1 0 0,-4 3 0 0,-2 2 0 16,-3 3 0-16,-1 4 0 0,-1-1 0 0,2 8 0 16,-3-1 0-16,7 4 0 0,-1 1 0 0,6 1 0 15,2 6 0-15,4-5 0 0,6-2 0 0,5 4 0 16,3 1 0-16,8-5 0 0,3-2 0 0,4 1 0 16,-2-7 0-16,4-2 0 0,-1-4 0 0,3-3 0 15,1-3 0-15,-3-1 0 0,1-5 0 0,-6 0 0 16,-2-3 0-16,-2-2 0 0,0-4 0 0,-6 1 0 15,1-1 0-15,-5-1 0 0,-6 3 0 0,-2-2 0 16,-5 2 0-16,-3 0 0 0,-1 1 0 0,-2 5 0 16,-6-2 0-16,-1 3 0 0,-1 3 0 0,-3 1 0 0,-5 3 0 15,-2 1 0-15,2 3 0 0,-2 3 0 16,3 1 0-16,-1 0 0 0,3 2 0 0,-2 3 0 16,7 2 0-16,1-2 0 0,0 1 0 0,9-1 0 0,-1 0 0 15,2-1 0-15,4 0 0 0,5 0 0 0,-1-2 0 16,4 2 0-16,5-5 0 0,-1-2 0 0,2 1 0 15,-1-5 0-15,-2-2 0 0,2 1 0 0,-4-2 0 16,0 0 0-16,-5 0 0 0,1-1 0 0,2 0 0 16,-6 1 0-16,-2 1 0 0,0 2 0 0,1 0 0 15,-5 1 0-15,9 3 0 0,-8 1 0 0,2 5 0 16,-2 4 0-16,3 6 0 0,-3 7 0 0,-1 5 0 16,0 2 0-16,0 2 0 0,-1 12 0 0,1 5 0 15,-5-5 0-15,2 3 0 0,-2-1 0 0,3-1 0 16,-1-13 0-16,2 0 0 0,-3 0 0 0,0-1 0 15,-1-3 0-15,1-1 0 0,-5-5 0 0,5-5 0 16,2-2 0-16,-2-2 0 0,0-5 0 0,0-3 0 16,3 1 0-16,1-5 0 0,-4 0 0 0,4-2 0 15,0-2 0-15,0 0 0 0,-14-8 0 0,10 2 0 16,-1-4 0-16,-4-1 0 0,2-4 0 0,0-2 0 16,0-7 0-16,-2 0 0 0,9-6 0 0,2-1 0 15,5-1 0-15,3-18 0 0,10 5 0 0,4-3 0 16,7-4 0-16,15-19 0 0,-12 24 0 0,5 0 0 15,16-17 0-15,-17 22 0 0,3-1 0 0,-2 8 0 16,-4 0 0-16,-6 10 0 0,-5-1 0 0,1 3 0 16,-8 1 0-16,-2 6 0 0,-6 0 0 0,1 1 0 15,-6 3 0-15,-1 0 0 0,-6 2 0 0,-3-1 0 0,-2 0 0 16,-1 6 0-16,-10-5 0 0,5 5 0 16,-8 2 0-16,2 1 0 0,-1 3 0 0,2 0 0 15,3 2 0-15,2 1 0 0,2 4 0 0,3-3 0 16,0 5 0-16,4-2 0 0,4 5 0 0,2-3 0 0,8 5 0 15,4-2 0-15,1-1 0 0,4 0 0 0,0 0 0 16,7-2 0-16,2 4 0 0,-1-6 0 0,-5 0 0 16,-3-4 0-16,0 1 0 0,0 0 0 0,0 0 0 15,-9-3 0-15,2 0 0 0,-4 0 0 0,-3 1 0 16,1-1 0-16,-4 2 0 0,-1 1 0 0,-3 2 0 16,0 2 0-16,-3 1 0 0,1 0 0 0,-5 5 0 15,1-3 0-15,-1 4 0 0,0 0 0 0,2 0 0 16,3-6 0-16,1 3 0 0,3 0 0 0,1-2 0 15,1 0 0-15,3-1 0 0,1-2 0 0,7-1 0 16,-1-2 0-16,6-1 0 0,2-2 0 0,1-1 0 16,0-3 0-16,1-1 0 0,0-5 0 0,4-1 0 15,-6-3 0-15,7-3 0 0,-3-4 0 0,-3 2 0 16,0-5 0-16,-1 2 0 0,-4 1 0 0,2-4 0 16,-6 6 0-16,-1 1 0 0,-1-2 0 0,-2 2 0 15,-1 0 0-15,-2 7 0 0,-3-2 0 0,-1 5 0 16,-1-1 0-16,-3 2 0 0,-2 2 0 0,-1 5 0 15,7-2 0-15,-16 8 0 0,5 0 0 0,-1 6 0 16,0 2 0-16,2 2 0 0,1-2 0 0,0 8 0 0,8-3 0 16,0-2 0-16,2 6 0 0,3-6 0 0,1-3 0 15,4-1 0-15,1 1 0 0,0-4 0 16,4 0 0-16,2-5 0 0,-2-3 0 0,2-1 0 16,3-3 0-16,3-2 0 0,-4-3 0 0,4-2 0 0,-3 0 0 15,4-9 0-15,-7 2 0 0,1 4 0 0,0-4 0 16,1-7 0-16,-2 6 0 0,-5-1 0 0,5-7 0 15,-6 8 0-15,-2-3 0 0,1 3 0 0,-5 1 0 16,-4 2 0-16,0 1 0 0,-4 4 0 0,1 0 0 16,-4 3 0-16,-4 3 0 0,1 2 0 0,-5 8 0 15,-1-1 0-15,1 6 0 0,1 3 0 0,-1 5 0 16,3 2 0-16,5 3 0 0,2 0 0 16,3-3 0-16,5 3 0 0,4-1 0 0,0-11 0 0,4 2 0 15,5-3 0-15,9 1 0 0,-3-5 0 0,6-1 0 16,3-2 0-16,-2-7 0 0,2-2-108 0,0-2-338 15,-2-1-44-15,-9-2-59 0,11-5-54 0,-7 0-397 16,2-1-1082-16,3 0 479 0</inkml:trace>
  <inkml:trace contextRef="#ctx0" brushRef="#br0" timeOffset="45782.64">16378 5740 405 0,'4'-20'486'0,"-4"2"22"0,0-2 21 0,0 4 5 16,-2-2 24-16,0 1 8 0,0 7-2 0,-1-2-15 15,1 2-32-15,-2 4-44 0,4 1-45 0,-1-1-42 16,-1 4-37-16,2 2-35 0,0 0-30 0,0 0-19 16,-6 12-25-16,3 4-25 0,-2 1-194 0,0 2-21 15,-4 6 0-15,3 5 0 0,-2-5 0 0,-3 4 0 16,-1-1 0-16,1 1 0 0,-6-2 0 0,3 0 0 16,-4-2 0-16,4-3 0 0,-4 0 0 0,7-5 0 15,-2-1 0-15,3-1 0 0,1-1 0 0,2-5 0 16,2-4 0-16,3 1 0 0,0-1 0 0,2-2 0 15,7-1 0-15,-1 0 0 0,6-4 0 0,8 2 0 0,8-1 0 16,0-2 0-16,4-1 0 0,4 0 0 0,-4 0 0 16,3 1 0-16,-5 2 0 0,-2 1 0 0,-6 0 0 15,-4 0 0-15,0 2 0 0,-5-2 0 16,-1 4 0-16,-3-1 0 0,-2-1 0 0,-1 4 0 0,-3-3 0 16,2 1 0-16,-4 1 0 0,-2 2 0 0,2-2 0 15,-5 0 0-15,-1 1-51 0,0-2-160 0,0-1 12 16,-2 0 18-16,2-2 18 0,-3-1 19 0,8 0 14 15,-12-4 13-15,4 0 20 0,2 0 27 0,2-5 25 16,-1-2 27-16,1-1 23 0,0-2 25 0,4-1 23 16,0-5 22-16,0 2 17 0,3-1 28 0,-2-6 18 15,4 5 21-15,-2 2 19 0,-2 0 20 0,3 2 8 16,0 4-34-16,-2 0-172 0,-2 2 0 0,0-1 0 16,3 7 0-16,-3-2 0 0,0 3 0 0,0 3 0 15,0 0 0-15,-9 11 0 0,8-2 0 0,-6 7 0 16,6 8 0-16,-4-4 0 0,1 7 0 0,0 1 0 15,0 4 0-15,3-1 0 0,-4 2 0 0,4-4 0 16,-2 5 0-16,3-5 0 0,-4-1 0 0,4-3 0 16,-1-6 0-16,1-2 0 0,0-4 0 0,1-1 0 15,3 0 0-15,-4-1 0 0,4-1 0 0,-3-2 0 16,4-5-94-16,-1 1-393 0,1-1-39 0,-1-5-44 16,4-1-60-16,1-4-351 0,0-3-1063 0,1-7 470 15</inkml:trace>
  <inkml:trace contextRef="#ctx0" brushRef="#br0" timeOffset="46066.2">16713 5495 271 0,'-10'-27'452'0,"1"2"16"0,8 7 16 16,-3 3 11-16,0-1 15 0,3 4-4 0,-2 3-11 0,3 3-15 16,4 1-26-16,1 2-29 0,3 5-12 15,5 5-20-15,2 2-30 0,9 10-26 0,-1 5-23 16,0 3-26-16,9 11-25 0,-1 2-22 0,-7 3-24 15,-1 4-17-15,3-1-78 0,-8 0-122 0,-3 1 0 0,-6-10 0 16,-4-3 0-16,0 13 0 0,-7 1 0 0,-3-11 0 16,-4-2 0-16,-11 9 0 0,0-2 0 0,-11-3 0 15,4-10 0-15,-10 4 0 0,-2-1 0 16,-5-1 0-16,2-7 0 0,-4-1 0 0,1 1 0 0,-3-3 0 16,-1-2 0-16,3 0 0 0,9-6 0 0,1-2 0 15,-2 4 0-15,2-8 0 0,0 2-268 0,2-2-280 16,3-1-112-16,-1-1-460 0,4-3-1212 0,7 0 536 15</inkml:trace>
  <inkml:trace contextRef="#ctx0" brushRef="#br0" timeOffset="49066.27">18059 5863 231 0,'-8'-15'494'16,"2"1"14"-16,1 1-4 0,0 3-1 0,1 0-2 15,-1 1-28-15,2-2-22 0,1 6-28 0,-1 0-29 16,3 0-33-16,0 2-40 0,0 3-31 0,-4-4-26 16,4 4 1-16,0 0-23 0,-2 19 0 0,-1-5-19 15,2 4-20-15,-4 7-17 0,0 1-15 0,-2-1-16 16,5 2-15-16,-1 1-10 0,-1-3-23 0,3 2-7 15,1-2-7-15,1-7-4 0,-1-1-16 0,3-1-19 16,1-4-54-16,1-2 0 0,-1-6 0 0,6 4 0 16,-4-4 0-16,7-2 0 0,1-4 0 0,2-6 0 15,1 3 0-15,0-6 0 0,2 0 0 0,-4-2 0 16,5-5 0-16,1-2 0 0,-4-2 0 0,2 1 0 16,-1 0 0-16,-8 6 0 0,1-1 0 0,-1 0 0 15,-3 6 0-15,-2 2 0 0,1 0 0 0,-3 5 0 16,0-1 0-16,2 4 0 0,-5 0 0 0,6 5 0 15,-3 1 0-15,1 5 0 0,0-1 0 0,0 2 0 16,1 5 0-16,0 0 0 0,0-1 0 0,-1 4 0 16,1-4 0-16,1 0 0 0,1-1 0 0,0-4 0 15,0-3 0-15,-1-1 0 0,3 0 0 0,1-1 0 16,-3-5 0-16,3 0 0 0,1-3 0 0,-2 0 0 16,0-4 0-16,4-2 0 0,-3 0 0 0,-1 0 0 0,4-6 0 15,-2 0 0-15,0 0 0 0,1-2 0 0,-1 0 0 16,0 2 0-16,-1 2 0 0,3 0 0 0,-8 6 0 15,2 0 0-15,-2 3 0 0,1 0 0 0,1 4 0 16,-1 2 0-16,2 5 0 0,-1-2 0 0,1 6 0 16,-3 0 0-16,4 2 0 0,-3 3 0 0,2 0 0 15,1 1 0-15,1-2 0 0,-1-1 0 0,4 0 0 16,0-1 0-16,0-2 0 0,-1-4 0 16,1-2 0-16,-1-2 0 0,3-4 0 0,5-1 0 0,-6-2 0 15,4-6 0-15,0 2 0 0,0-4 0 0,0 0 0 16,-1-3 0-16,3-4 0 0,-7 3 0 0,5-5 0 15,-4 1 0-15,2-2 0 0,-5 6 0 0,-2 0 0 16,1 8 0-16,-5-2 0 0,-1 1 0 0,0 4 0 16,-1-1 0-16,1 3 0 0,0 0 0 0,-4 2 0 15,0 0 0-15,4 12 0 0,0-3 0 0,-2 2 0 16,2 5 0-16,-3 1 0 0,3-2 0 0,0-3 0 16,1 1 0-16,5 1 0 0,-1-2 0 0,4-1 0 15,1-4 0-15,-1 1 0 0,0-5-211 0,-3-4-402 16,-2-4-616-16,-2-4-1329 0,2 1 589 0</inkml:trace>
  <inkml:trace contextRef="#ctx0" brushRef="#br0" timeOffset="49216.12">19043 5571 301 0,'-17'-15'577'0,"2"2"4"15,0 1 18-15,0 1-8 0,3-1-34 0,3 4-52 16,0 1-55-16,5 2-60 0,0-2-88 0,1 3-108 15,0 2-128-15,0-3-135 0,1 0-131 0,-2 4-150 16,-2-2-399-16,-1 2-812 0,-4-1 359 0</inkml:trace>
  <inkml:trace contextRef="#ctx0" brushRef="#br0" timeOffset="49351.7">18139 5529 250 0,'-5'1'377'0,"1"0"-44"0,4-1-25 15,0 0-42-15,13 8-66 0,6-3-117 16,-1 1-153-16,12-1-222 0,1 2-315 0,0 1 140 0</inkml:trace>
  <inkml:trace contextRef="#ctx0" brushRef="#br0" timeOffset="49865.82">19512 6159 6659 0,'8'6'152'0,"-3"-1"-108"0,0-2 78 0,-1-1 84 15,1 0 64-15,-5-2 15 0,10-4-19 0,-2 2-79 16,-2-4-187-16,2 0 0 0,2-3 0 0,-2 1 0 16,3-7 0-16,-1-2 0 0,3 0 0 0,-4 0 0 15,1-2 0-15,1-4 0 0,1 0 0 0,-4-1 0 16,1 1 0-16,-4-2 0 0,4-1 0 0,-4-3 0 15,0-1 0-15,-2-3 0 0,2 1 0 0,-4-4 0 16,3 3 0-16,-4 0 0 0,4 3 0 0,-4 11 0 16,0 1 0-16,0 6 0 0,1 0 0 0,-1 6 0 15,0 0 0-15,-1 3 0 0,1 3 0 0,0 0 0 16,-5 27 0-16,2-8 0 0,-3 11 0 0,2 2 0 0,-4 4 0 16,2 11 0-16,-3-1 0 0,5 1 0 15,2-12 0-15,-1-1 0 0,3 3 0 0,3 9 0 16,0-14 0-16,4-4 0 0,-1 0 0 0,4-5 0 0,-2-8 0 15,5-3 0-15,-3-3 0 0,6-1 0 0,-4-5 0 16,1-3 0-16,5-3 0 0,-1-1 0 0,2-4 0 16,-3-3 0-16,2-1 0 0,-4-1 0 15,4-10 0-15,1 0 0 0,-2-1 0 0,-2 3 0 0,1-2 0 16,-6 5 0-16,0 1 0 0,-1 3 0 0,-2 2 0 16,-2 5 0-16,0 1 0 0,-2-1 0 0,1 6 0 15,-4 1 0-15,0 0 0 0,8 13 0 0,-5-5 0 16,-2 7 0-16,3 2 0 0,1 1 0 0,-1 3 0 15,3-3 0-15,1 5 0 0,3-5 0 0,2 3 0 16,0-5 0-16,2-3 0 0,2-4 0 0,1-1 0 16,-3-6 0-16,-1-1-263 0,7-3-436 0,-7-5-507 15,-4-2-1305-15,3-4 579 0</inkml:trace>
  <inkml:trace contextRef="#ctx0" brushRef="#br0" timeOffset="50015.99">20260 5668 51 0,'-9'-24'511'15,"-3"6"-27"-15,2 2 18 0,0 2 38 0,0 0-1 16,2 5-33-16,0-1-31 0,1 3-46 0,4 3-46 16,-1 0-61-16,3 0-70 0,1 4-75 0,0 0-102 15,0-2-135-15,0 2-140 0,0 0-135 0,0 0-441 16,0 0-840-16,-8 8 372 0</inkml:trace>
  <inkml:trace contextRef="#ctx0" brushRef="#br0" timeOffset="50166.52">19627 5697 3735 0,'-29'6'381'0,"8"-2"-206"0,1 0-5 0,8 0 41 16,1-2 23-16,3-1 15 0,2 2 2 0,3-1-13 15,3-2-26-15,9 5-13 0,11-4-12 0,7 2-28 16,5-1-11-16,7 0-22 0,14 2-37 0,0-2-62 16,-1 1-103-16,2-3-139 0,-3 1-150 0,-10 0-170 15,-4-2-399-15,-3 2-1011 0,1-1 448 0</inkml:trace>
  <inkml:trace contextRef="#ctx0" brushRef="#br0" timeOffset="50800.37">20657 6039 273 0,'3'-8'532'0,"-3"-3"20"0,1 0-4 0,-2-1-6 15,-1-1-25-15,-4-2-20 0,-2 1-29 0,2 2-22 16,1 1-23-16,-4 5-38 0,-1-2-24 0,-2 3-24 16,-1 2-18-16,-6 2-31 0,0 6-22 0,1 2-22 15,-9 5-23-15,1 4-26 0,0 1-16 0,2 5-17 16,-1 4-14-16,1 2-18 0,6-2-9 0,4 3-84 16,4 1-37-16,2-5 0 0,8-9 0 0,2 1 0 15,4-1 0-15,4-1 0 0,3-4 0 0,2-3 0 16,2-5 0-16,3-2 0 0,1-4 0 0,-3-2 0 15,1-2 0-15,-4-3 0 0,4-1 0 0,-5-1 0 16,0-2 0-16,-1-10 0 0,1 0 0 0,-5-4 0 16,-1 9 0-16,-3-5 0 0,-1 5 0 0,1 0 0 0,-4 1 0 15,-1 7 0-15,3 0 0 0,-2 1 0 16,-1 4 0-16,1 1 0 0,-1 1 0 0,0 4 0 16,0 0 0-16,0 0 0 0,0 0 0 0,4 23 0 0,0-13 0 15,-1 6 0-15,2 0 0 0,5 0 0 0,1 8 0 16,0-6 0-16,3-2 0 0,0-1 0 0,4-4 0 15,5 3 0-15,-5-3 0 0,3-7 0 0,6 1 0 16,1-3 0-16,2-1 0 0,-11-3 0 0,1-3 0 16,1-2 0-16,-1 0 0 0,-1-4 0 0,4-5 0 15,-3-6 0-15,0 2 0 0,-5-1 0 0,-1-2 0 16,2-2 0-16,-2-4 0 0,0-2 0 0,-3-1 0 16,5-14 0-16,-2-3 0 0,-4 1 0 0,0 1 0 15,-1 13 0-15,-3 2 0 0,-2 3 0 0,0 3 0 16,-4 10 0-16,1 4 0 0,-1 5 0 0,-1 2 0 15,-3 5 0-15,4 0 0 0,-15 18 0 0,1 5 0 16,1 7 0-16,-3 14 0 0,-2 2 0 0,5 2 0 16,0 1 0-16,4-1 0 0,0 4 0 0,14-4 0 15,-1 0 0-15,5-3 0 0,4-11 0 0,10 9 0 16,7-6 0-16,-4-9 0 0,2-7 0 0,5-2 0 16,3-8 0-16,4 2 0 0,-2-9 0 0,-1-2 0 15,0-4-1366-15,0 2-1478 0,2-7 654 0</inkml:trace>
  <inkml:trace contextRef="#ctx0" brushRef="#br0" timeOffset="53383.71">22118 6086 5 0,'0'0'307'0,"0"0"13"0,0 0 3 16,0 0 14-16,0 0 20 0,0 0-3 0,0 0 5 15,-12-1 10-15,12 1 2 0,-6-4 9 0,-3 1-8 16,4 1-3-16,-1-3-6 0,-1 2 1 0,-3-2-11 15,6-1-14-15,-1 0-4 0,-3 0-14 0,3-3-16 16,1 1-21-16,-1-3-24 0,4-1-23 0,1 0-16 16,3-3-19-16,4-2-13 0,6 1-12 0,0 0-159 0,0 2-18 15,2 1 0-15,3 0 0 0,-2 5 0 16,1 1 0-16,2 3 0 0,-6 0 0 0,2 5 0 16,2 3 0-16,1 3 0 0,-1 3 0 0,0 3 0 0,0 5 0 15,-2 6 0-15,-1 1 0 0,0-1 0 0,-2 4 0 16,-2 1 0-16,-5 0 0 0,2 2 0 15,-5-6 0-15,1-5 0 0,-2 4 0 0,-1-5 0 16,0 0 0-16,-1-4 0 0,1-2 0 0,-3-4 0 0,3-1 0 16,0-5 0-16,-1 4 0 0,0-4 0 0,1-3 0 15,0 0 0-15,0 0 0 0,0 0 0 0,-3-14 0 16,4 1 0-16,2 0 0 0,3-7 0 16,2-6 0-16,2 1 0 0,3-4 0 0,1-2 0 0,1 5 0 15,2 1 0-15,2 2 0 0,0 4 0 0,-6 5 0 16,5 0 0-16,-4 5 0 0,1 0 0 0,-2 7 0 15,1 2 0-15,0 1 0 0,0 2 0 0,2 5 0 16,0 2 0-16,-3 1 0 0,1 1 0 0,-2 2 0 16,-2 3 0-16,3 6 0 0,-1-1 0 0,0-4 0 15,-2-2 0-15,-1 1 0 0,4-5 0 0,-2-1 0 16,-2 2 0-16,8-4 0 0,-7-3 0 0,4 1 0 16,3-2 0-16,3-5 0 0,-3 2 0 0,2-5 0 0,0-1 0 15,0-2 0-15,3-3 0 0,-4-1 0 16,4-5 0-16,-2-5 0 0,-2-2 0 0,1-3 0 0,-5 0 0 15,-2-1 0-15,-2-1 0 0,-2 2 0 0,-2 2 0 16,-3 3 0-16,-3 5 0 0,-2 1 0 16,0 3 0-16,-4 2 0 0,2 3 0 0,-4 3 0 15,-2 1 0-15,-4 5 0 0,5 3 0 0,-5 3 0 0,1 5 0 16,1 2 0-16,-3 4 0 0,2 6 0 16,8 0 0-16,-2-1 0 0,5-4 0 0,6 3 0 15,1-5 0-15,5 5 0 0,6-2 0 0,-5-6 0 16,7-3 0-16,5 1 0 0,1-3 0 0,-2-4 0 0,6-2 0 15,-1-1 0-15,1-4 0 0,0-3 0 0,-6-3 0 16,-4 0 0-16,2-1 0 0,-2-3 0 0,4-5 0 16,-7 4 0-16,-1-4 0 0,2-7 0 15,-1-2 0-15,-5 7 0 0,-1-6 0 0,0 5 0 0,-5 1 0 16,2 5 0-16,-2 1 0 0,0 2 0 0,-3 1 0 16,-1 4 0-16,4 1 0 0,-4 3 0 0,0 0 0 15,0 0 0-15,-5 12 0 0,1 0 0 0,0 0 0 16,4 4 0-16,0 1 0 0,-1 3 0 0,2-1 0 15,2 2 0-15,3 1 0 0,1-2 0 0,2-5 0 16,1 0 0-16,3-1 0 0,1-3 0 0,1-1 0 16,2-2 0-16,1-5 0 0,-4-2 0 0,2 2 0 15,-4-1 0-15,0-7-193 0,0 1-341 0,-2-2-91 16,-5-4-516-16,4-4-1234 0,-5-2 546 0</inkml:trace>
  <inkml:trace contextRef="#ctx0" brushRef="#br0" timeOffset="55216.38">23710 5988 347 0,'3'-3'373'0,"-1"-2"-15"15,0 2 6-15,-1-4-20 0,0 1-6 0,-1 2-11 16,2-6-8-16,-4 5-12 0,2-2-29 0,-1-2-12 15,-2 4-5-15,-2-5-9 0,0 2-8 0,-4 2-4 16,0-1-8-16,0 3-10 0,-3 1-4 0,0 2-4 0,-6 0-3 16,4 5-4-16,0 1-10 0,-4 3-3 15,-1 4-3-15,4 2-11 0,-3 4-8 0,2 6-15 16,2-1-6-16,3 2-14 0,2 0-13 0,3 3-9 16,3-3-9-16,2 0-7 0,2 1-8 0,2-6-7 0,3-4-6 15,0 2-7-15,3-2 3 0,-1-7-26 0,5 3-48 16,-2-4 0-16,-1-3 0 0,3-1 0 0,0-4 0 15,-2 0 0-15,2-4 0 0,0 0 0 0,-3 0 0 16,-1-4 0-16,5-5 0 0,-2 1 0 0,-2-2 0 16,3-3 0-16,-2-5 0 0,-3 4 0 0,3-6 0 15,-5 1 0-15,3-4 0 0,-3 9 0 0,0 0 0 16,-1 1 0-16,-1 2 0 0,-1 3 0 0,-2 3 0 16,0 2 0-16,1 1 0 0,-2 3 0 0,0 3 0 15,0 0 0-15,0 0 0 0,0 0 0 0,-2 18 0 16,2-7 0-16,0 6 0 0,0 2 0 0,2-1 0 15,3 7 0-15,2 1 0 0,2-5 0 0,-1-1 0 16,1-2 0-16,5-2 0 0,-1-1 0 0,2-2 0 16,-1-3 0-16,0 0 0 0,2-5 0 0,-2-1 0 15,-2-2 0-15,1-2 0 0,1-3 0 0,-1-1 0 16,0-2 0-16,1-4 0 0,-1-2 0 0,-2 1 0 16,-2-6 0-16,3-6 0 0,-3-1 0 0,-3 0 0 15,-1-5 0-15,0 1 0 0,-1-1 0 0,-4 1 0 16,0 2 0-16,0 0 0 0,-4 7 0 0,-1 3 0 0,5 5 0 15,-4 0 0-15,3 2 0 0,-2 2 0 16,2 3 0-16,-1 2 0 0,2 2 0 0,0 0 0 16,0 0 0-16,0 0 0 0,0 12 0 0,2-6 0 15,3 2 0-15,4 1 0 0,4 1 0 0,1 0 0 0,4-2 0 16,-1 6 0-16,2-6 0 0,1 2 0 16,-2-3 0-16,1 3 0 0,0-2 0 0,-5 3 0 15,2-2 0-15,-3 1 0 0,-6-1 0 0,2 5 0 0,-4-3 0 16,0 7 0-16,-2-1 0 0,-3-2 0 0,-3-2 0 15,-1 4 0-15,-2-1 0 0,5-4 0 0,-3 3 0 16,0-3 0-16,3 0 0 0,1 1 0 0,0-3 0 16,1-2 0-16,3 1 0 0,1-1 0 0,5-3 0 15,3-1 0-15,5-2 0 0,0-1 0 0,5-1 0 16,5-2 0-16,0-3 0 0,0-2 0 0,-1-2 0 16,1-4 0-16,-1 1 0 0,-4-1 0 0,1-6 0 15,-1 0 0-15,-6-7 0 0,3 4 0 0,-2-6 0 16,-4 0 0-16,-5 3 0 0,1 1 0 0,-4 7 0 15,-4 0 0-15,-2 7 0 0,2-2 0 0,-4 5 0 16,0 1 0-16,-1 2 0 0,-6 3 0 0,9 1 0 16,-18 6 0-16,4 3 0 0,3 6 0 0,-2-1 0 15,3 4 0-15,2 6 0 0,2-6 0 0,0 7 0 16,5-6 0-16,2 1 0 0,5-1 0 0,0 1 0 16,3-3 0-16,6-1 0 0,1-2 0 0,2-4 0 15,-2-1 0-15,7-4 0 0,4-1 0 0,1 0 0 16,-6-6 0-16,5-2 0 0,-7 0 0 0,6-6 0 15,-1-2 0-15,-7 4 0 0,4-9 0 0,-2 0 0 16,-2-5 0-16,3 0 0 0,-5-5 0 0,0 4 0 16,-2-3 0-16,-3 1 0 0,-2 0 0 0,-4 6 0 15,2 1 0-15,-5 2 0 0,-2 5 0 0,-2 1 0 16,-1 2 0-16,-2 2 0 0,-1 4 0 0,-1 0 0 16,-1 2 0-16,0 2 0 0,-1 1 0 0,1 3 0 0,0 2 0 15,3 2 0-15,0 1 0 0,5 2 0 0,0 4 0 16,4 0 0-16,2 1 0 0,6 6 0 0,1-2 0 15,2-1 0-15,4 1 0 0,-2-2 0 0,3-1 0 16,-6-3 0-16,7 1 0 0,-8-1 0 0,0-4 0 16,-5-2 0-16,1 0 0 0,-4-2 0 0,0-1 0 15,-2 0 0-15,-3-2 0 0,-3 1 0 0,-4-2 0 16,-4 3 0-16,1-4 0 0,-9 1 0 0,-1-1 0 16,4 0 0-16,-4-3 0 0,3 0 0 0,2-3 0 15,3 0 0-15,-2 0 0 0,7 2 0 0,0-3 0 16,2 0 0-16,1-2 0 0,4 0 0 0,7-2 0 15,-1-2 0-15,11-2 0 0,5-6 0 0,3-4 0 16,3 4 0-16,1-3 0 0,11-11 0 0,0 1 0 16,1-4 0-16,-4 0 0 0,1-6 0 0,-5 2 0 15,-1-6 0-15,4 0 0 0,-5-2 0 0,-3 2 0 16,-6 4 0-16,-7 9 0 0,-2 0 0 0,-1 5 0 16,-5 4 0-16,-5 6 0 0,2 1 0 0,-3 4 0 15,-2 2 0-15,-1 4 0 0,-4 0 0 0,1 5 0 16,-5 2 0-16,1 6 0 0,-5 3 0 0,4 8 0 15,-3 4 0-15,-1 4 0 0,1 3 0 0,6 4 0 16,-1-2 0-16,4 2 0 0,2 2 0 0,2 1 0 16,2-1 0-16,2 0 0 0,6 0 0 0,-3-3 0 15,4 0 0-15,2-3 0 0,1-1 0 0,2-3 0 16,-1-3 0-16,4-2 0 0,-4-7 0 0,-1 0 0 0,3-3 0 16,-6-3 0-16,6-2 0 0,-4 1 0 15,-1-6 0-15,0-2 0 0,1-2 0 0,-2-1 0 16,-3-2 0-16,-1-1 0 0,4-4 0 0,-5 1-342 15,-2-2-212-15,2-3-50 0,-4 0-49 0,-2 0-354 0,-5 0-1090 16,-2 1 482-16</inkml:trace>
  <inkml:trace contextRef="#ctx0" brushRef="#br0" timeOffset="55351.75">25526 5873 427 0,'-26'-6'228'0,"-1"0"42"16,10 0 19-16,-3 0 28 0,8 2 46 16,-1 0 45-16,3-1 37 0,0 0 10 0,2 1-8 0,3-2-14 15,1 2-18-15,4 0-34 0,4-2-31 0,4 0-46 16,8 0-19-16,1-1-29 0,10-3-24 0,0 7-24 15,3-7-52-15,2 3-79 0,-4 1-83 0,3-1-132 16,-2-3-142-16,-2 3-155 0,-1-1-547 0,1-3-1062 16,-2 2 470-16</inkml:trace>
  <inkml:trace contextRef="#ctx0" brushRef="#br0" timeOffset="56250.43">26185 5861 87 0,'2'-11'535'0,"3"8"15"0,-2-1 18 16,0-2 3-16,5-1 20 0,-3-1-19 0,3 0-6 15,2-2-23-15,-5 1-29 0,7-4-27 0,-4 3-23 0,4-4-23 16,0 3-27-16,-3 3-16 0,0-2-27 0,1 2-26 15,6 1-171-15,-5 0-174 0,-2 4 0 16,1-1 0-16,0 3 0 0,-1 2 0 0,1 4 0 16,-3 1 0-16,4 7 0 0,-2 2 0 0,0 3 0 0,-4 0 0 15,4 9 0-15,-5-1 0 0,1 3 0 16,-4-3 0-16,-1 0 0 0,0-1 0 0,0-4 0 0,0 5 0 16,-1-7 0-16,1-2 0 0,-5-1 0 0,5-3 0 15,-4-2 0-15,0-1 0 0,3 0 0 0,-3-5 0 16,4 0 0-16,-1 0 0 0,-2-4 0 0,3-1 0 15,0 0 0-15,0 0 0 0,0-16 0 0,-1 9 0 16,2-4 0-16,3-1 0 0,4-4 0 0,-3-4 0 16,5-5 0-16,3 0 0 0,2-2 0 0,-2 3 0 15,6 0 0-15,-3 3 0 0,-2 5 0 0,-3 2 0 16,2 1 0-16,2 3 0 0,-8 2 0 0,4 3 0 16,-1 2 0-16,-4 2 0 0,1 2 0 0,1 4 0 15,-1 3 0-15,0-3 0 0,-2 6 0 0,0 0 0 16,-1 3 0-16,1 3 0 0,-4 0 0 0,2 0 0 15,-2 1 0-15,-1-3 0 0,1 2 0 0,-1 0 0 0,3-5 0 16,-2 0 0-16,3 1 0 0,1-2 0 16,-1-2 0-16,4 2 0 0,1-2 0 0,1-2 0 15,3-2 0-15,5-2 0 0,-2 1 0 0,2-3 0 0,3-3 0 16,0-1 0-16,1-3 0 0,2-3 0 0,3-1 0 16,-1-3 0-16,-3-4 0 0,2-2 0 15,-3-3 0-15,-3 3 0 0,-2-1 0 0,-1-3 0 0,-7 5 0 16,-3 0 0-16,-1 0 0 0,0 2 0 0,-5 1 0 15,0 5 0-15,-5-1 0 0,-2 6 0 16,-2-3 0-16,0 6 0 0,-3 0 0 0,0 5 0 0,2 6 0 16,-7-1 0-16,3 5 0 0,1 3 0 15,2-1 0-15,-2 3 0 0,8 0 0 0,0 2 0 0,5-1 0 16,1 2 0-16,3-3 0 0,5 6 0 0,4-2 0 16,2-1 0-16,3 0 0 0,2-5 0 0,2-1 0 15,4-4 0-15,-5-3 0 0,6-3 0 0,1 1 0 16,-7-3 0-16,0-2 0 0,6-2 0 0,-5-5 0 15,-3-2 0-15,0 0 0 0,-1-2 0 0,5-6 0 16,-1-2 0-16,-9 3 0 0,7-7 0 0,-1 1 0 16,-3-2 0-16,0-1 0 0,-3-1 0 0,-3 8 0 15,0-1 0-15,-3 3 0 0,-1 0 0 0,-2 4 0 16,0 3 0-16,-1 3 0 0,0 0 0 0,-3 4 0 16,0 1 0-16,0 0 0 0,-10 10 0 0,5-1 0 15,-3 7 0-15,3 1 0 0,-4 6 0 0,6 3 0 16,0 0 0-16,4 0 0 0,2 2 0 0,2-3 0 15,6 1 0-15,0-1 0 0,1-8 0 0,6 2 0 16,-4-6 0-16,4-1 0 0,1-3 0 0,1-4 0 16,0-3 0-16,-5-2 0 0,5-6 0 0,0-2 0 15,-3-1-498-15,6-8-172 0,-7-4-501 0,-2-2-1268 16,2-3 561-16</inkml:trace>
  <inkml:trace contextRef="#ctx0" brushRef="#br0" timeOffset="56399.83">27727 5598 263 0,'-13'-23'446'15,"2"1"10"-15,-1 6 35 0,-1 2 30 0,1 2-3 16,5 2-5-16,-2 3-19 0,3 2-43 0,0-1-28 0,2 2-52 16,-1 3-31-16,5 1-42 0,-4 7-38 15,4 0-57-15,1 1-99 0,4 6-82 0,2 2-137 0,0 1-173 16,7 7-211-16,-7-9-380 0,3 5-952 16,-2-2 421-16</inkml:trace>
  <inkml:trace contextRef="#ctx0" brushRef="#br0" timeOffset="57399.37">28137 5985 253 0,'9'-10'557'0,"0"-3"-8"16,1 2-14-16,-5-2-8 0,2-4-6 0,-2 4-17 0,-1-4-14 15,-4 5-44-15,-3 0-30 0,1 2-49 16,-5 0-33-16,1 1-27 0,-7 3-34 0,2 1-23 16,-8 2-27-16,-1 3-18 0,-1 1-18 0,-9 4-20 15,2 4-19-15,-1 4-14 0,2-1-12 0,0 2-13 0,5 1-10 16,4 0-8-16,6-2-9 0,0 0-24 16,4 2 10-16,2 0-8 0,5-2-2 0,2-4-7 0,3 0-51 15,2 0 0-15,3 0 0 0,5-5 0 0,3 0 0 16,2-1 0-16,0-4 0 0,-1 1 0 0,12-5 0 15,-4 1 0-15,-4-4 0 0,-3 2 0 0,2-2 0 16,-1 0 0-16,-2-2 0 0,-3 0 0 16,0 1 0-16,-4 1 0 0,-2 4 0 0,0 0 0 0,1-1 0 15,-6 3 0-15,0 1 0 0,-4 1 0 0,6 7 0 16,-2 1 0-16,-1 6 0 0,-3 10 0 0,1 5 0 16,0 4 0-16,-1 2 0 0,0 15 0 0,0 3 0 15,-1 0 0-15,2 5 0 0,-1-3 0 0,-1-1 0 16,1 1 0-16,-1 1 0 0,-3-4 0 0,0-3 0 15,0-13 0-15,-5 9 0 0,0-11 0 0,3 0 0 16,-2-3 0-16,-5-3 0 0,3-2 0 0,1-9 0 16,-5-1 0-16,-1-4 0 0,-4-5 0 0,-1-3 0 15,0-6 0-15,-9 0 0 0,-1-9 0 0,3 0 0 16,-1-7 0-16,4-1 0 0,2-2 0 0,4-4 0 16,5-1 0-16,2 1 0 0,9-5 0 0,2-1 0 15,10-3 0-15,4-14 0 0,15 0 0 0,7-1 0 16,24-19 0-16,8 5 0 0,1 1 0 0,5-5 0 15,1 5 0-15,8-4 0 0,-2 1 0 0,-4 1 0 0,-5 0 0 16,-5-6 0-16,-6 6 0 0,-3-3 0 0,-26 24 0 16,1 0 0-16,-10 1 0 0,-8 13 0 0,-3 3 0 15,-6-2 0-15,-6 1 0 0,-6 8 0 16,-1 1 0-16,-4 4 0 0,-2 2 0 0,-2 3 0 0,-3 4 0 16,-1 5 0-16,-2 2 0 0,2 5 0 0,-3 7 0 15,-1 4 0-15,4 7 0 0,4 2 0 0,2 5 0 16,3 0 0-16,1 2 0 0,5 2 0 15,-1 10 0-15,4-10 0 0,6 11 0 0,-2-13 0 0,1 1 0 16,2-1 0-16,-1-2 0 0,0-1 0 0,2 0 0 16,-2-1 0-16,2-1 0 0,-1-1 0 0,-3-9 0 15,1-4 0-15,1-3 0 0,-3 0 0 0,0-5 0 16,0-1 0-16,-1-1 0 0,3-3 0 0,-4-2 0 16,0 0 0-16,9-11 0 0,-7 5 0 0,1-7 0 15,1 3 0-15,1 0 0 0,0-2 0 0,-1 0 0 16,1 1 0-16,3-4 0 0,-2 3 0 0,-2 0 0 15,0 1 0-15,1 0 0 0,0 1 0 0,1 2 0 16,1 1 0-16,-2-2 0 0,3 6 0 0,-3-2 0 16,5 4 0-16,4-1 0 0,-7 4 0 0,7 1 0 15,0-2 0-15,2 2 0 0,-3 1 0 0,5 2 0 16,-5-1 0-16,0-1 0 0,-1 3 0 0,-1 2 0 16,-2-2 0-16,2 3 0 0,-5-2 0 0,2 2 0 15,-4 0 0-15,2 1 0 0,-4 2 0 0,1 2 0 16,1-2 0-16,-4-2 0 0,0 0 0 0,-1 2 0 15,-3-3 0-15,0-2 0 0,-2 0 0 0,-2-1 0 0,-1-3 0 16,0-3 0-16,-5 1 0 0,-5-4 0 16,3 2 0-16,-4-4 0 0,5-2 0 0,-3 0 0 15,5 1 0-15,1-2 0 0,-1-1 0 0,5 0 0 16,-1-1 0-16,4 6 0 0,0-3 0 0,1 4-750 16,4 2-491-16,0 0-1343 0,0 0 595 0</inkml:trace>
  <inkml:trace contextRef="#ctx0" brushRef="#br0" timeOffset="58315.57">28397 5571 212 0,'1'-11'430'0,"0"0"6"0,-1 1 9 0,4 1-2 0,-4 2 0 15,3 1-2-15,-2 0-6 0,0 1-5 16,-1 1-24-16,0 0-15 0,0 4-45 0,0-5-26 0,0 5-24 16,0 0-7-16,0 0 7 0,-1 19-15 0,0-3-18 15,-2 0-11-15,-1 10-9 0,4 1-17 0,-1 3-24 16,1 4-11-16,0-4-17 0,-1 2-25 0,2-1-2 15,0 4-143-15,2-4-4 0,-2-1 0 0,3-1 0 16,-3-4 0-16,-1 0 0 0,4-5 0 0,-4-1 0 16,1-1 0-16,-1-6 0 0,0 0 0 0,0-2 0 15,-1-2 0-15,1-1 0 0,0-2 0 0,-4-2 0 16,3-1 0-16,1-2 0 0,0 0 0 0,0 0 0 16,-5-12 0-16,2 6 0 0,3-5 0 0,3-1 0 15,-2-4 0-15,4 2 0 0,3-4 0 0,-2-2 0 16,7-3 0-16,-2 6 0 0,-1 2 0 0,0-1 0 15,1 3 0-15,1 0 0 0,-3 6 0 0,0 2 0 16,-3 0 0-16,0 4 0 0,0 2 0 0,-3 4 0 16,6 2 0-16,-4 2 0 0,-1 3 0 0,-4 4 0 15,4 2 0-15,-1-1 0 0,3 3 0 0,-5 3 0 16,4 5 0-16,-1-9 0 0,1 7 0 0,3-1 0 16,-1 0 0-16,0-5 0 0,-2-5 0 0,3 0 0 15,-2-5-356-15,1 1-236 0,0-2-100 0,1-6-401 16,0 3-1182-16,1-2 523 0</inkml:trace>
  <inkml:trace contextRef="#ctx0" brushRef="#br0" timeOffset="59099.81">29267 5933 113 0,'3'-9'568'0,"-3"0"7"16,0 2 2-16,1 0-10 0,-1 1-23 0,-1 1-22 15,1 1-54-15,0 4-51 0,-3-4-36 0,3 4-37 16,0 0-31-16,0 0-22 0,-13 7-28 0,9-3-34 16,-1 4-11-16,-4 0-28 0,3 2-14 0,-2 0-18 15,4 2-11-15,-1 2-29 0,-1-5 7 0,-2 5-17 16,4-4-11-16,3 2-5 0,-1 1-7 0,4-1-12 16,-1 4-8-16,3-4-10 0,0-1-10 0,6 0 8 15,-5-4-5-15,4 2-2 0,0-4-8 0,2-1 4 16,0-3-14-16,-2 1-16 0,1-5-12 0,2-1 0 0,-6-1 0 15,4-4 0-15,-1-1 0 0,0-3 0 16,-2 3 0-16,2-5 0 0,-6-1 0 0,3 1 0 16,-4-3 0-16,2 2 0 0,-4 4 0 0,3-4 0 15,-2 2 0-15,0 2 0 0,0 3 0 0,1-2 0 0,0 1 0 16,1 4 0-16,-2 0 0 0,0 0 0 16,2 2 0-16,-1 0 0 0,2 2 0 0,3 0 0 15,-7 2 0-15,15 2 0 0,-5 4 0 0,-1-1 0 16,1 2 0-16,3 7 0 0,-3-1 0 0,3 3 0 0,-3 0 0 15,4 9 0-15,-5-2 0 0,-1-3 0 0,0 7 0 16,-1-2 0-16,0 0 0 0,-6-4 0 16,3 4 0-16,-3-7 0 0,-1-1 0 0,-1-5 0 0,1 0 0 15,1-5 0-15,-2-1 0 0,0-1 0 0,-2 0 0 16,3-5 0-16,0 0 0 0,0 0 0 0,0 0 0 16,-13-19 0-16,13 8 0 0,-1-2 0 0,2-5 0 15,4 0 0-15,3-9 0 0,2 3 0 0,3-2 0 16,1 0 0-16,5 4 0 0,3-2 0 0,2 0 0 15,3 1 0-15,1 0 0 0,0 3 0 0,-1 2 0 16,-4 0 0-16,2 1 0 0,-1 2 0 0,-6 6 0 16,-2-1 0-16,0 3 0 0,-5 0 0 0,-2 0 0 15,1 3 0-15,-1-2 0 0,-4 1 0 0,2 2 0 16,-5-1 0-16,6 2 0 0,-7-3 0 0,3 2 0 16,-4 3 0-16,0-3 0 0,0 3 0 0,-9-3 0 15,9 3 0-15,-14 2 0 0,6-1 0 0,3 1 0 16,-5 2 0-16,2 1 0 0,1-1 0 0,0 4 0 15,2-2 0-15,1 0 0 0,3 1 0 0,1 0 0 16,-4 4 0-16,9 0 0 0,6 2 0 0,0 2 0 16,3-4 0-16,2 4 0 0,0-2 0 0,3 4 0 15,-2-3 0-15,-3 0 0 0,0 2 0 0,-2-2 0 16,-2-2 0-16,-1 2 0 0,-3-4 0 0,-1 1 0 16,-4 0 0-16,-2 0 0 0,0 0 0 0,0 0 0 15,-6-2 0-15,-3 0 0 0,-4 0 0 0,-4-5 0 16,0 1 0-16,-9 1 0 0,4-3 0 0,-9-3 0 0,2-2 0 15,-2-5 0-15,-1 3 0 0,-6-2-598 16,7-5-668-16,-5 3-1371 0,5-4 607 0</inkml:trace>
  <inkml:trace contextRef="#ctx0" brushRef="#br0" timeOffset="62833.05">3391 7578 25 0,'-10'1'417'0,"2"1"10"0,2-1 8 0,-3 0 2 16,-1 4 9-16,1-4-6 0,1 0-7 15,2 1 4-15,-3 2-21 0,1-2 1 0,1 0-9 16,-1 1-20-16,3 0 3 0,-4 0-4 0,-1-2-16 15,1-1-18-15,-5-1-14 0,1-1-20 0,0-5-19 0,-4-1-19 16,-7-3-20-16,4-5-198 0,-3-2-63 0,1-2 0 16,2-1 0-16,-1-2 0 0,2-4 0 0,0-4 0 15,-3-1 0-15,-1-10 0 0,4-3 0 0,0 2 0 16,5-3 0-16,-2 1 0 0,6 0 0 0,0-4 0 16,5 0 0-16,-3 0 0 0,7 3 0 0,1 14 0 15,2 0 0-15,2 4 0 0,3 3 0 0,-2 5 0 16,4 5 0-16,-2 1 0 0,2 5 0 0,0 2 0 15,4 3 0-15,1 3 0 0,-3 4 0 0,2 1 0 16,1 9 0-16,-1 2 0 0,-5 9 0 0,2 4 0 16,-5 3 0-16,-6 1 0 0,-3 2 0 0,-10 12 0 15,-4-2 0-15,-9 3 0 0,-4-2 0 0,-2-2 0 16,-6 2 0-16,-2-6 0 0,-4 1 0 0,3 0 0 16,2-7 0-16,12-10 0 0,0 0 0 0,3-3 0 15,4-2 0-15,7-3 0 0,5-6 0 0,1 0 0 16,6-3 0-16,2 0 0 0,6 0 0 0,6-2 0 15,16-4 0-15,4 0 0 0,19-4 0 0,4-2 0 16,-1-3 0-16,3 0 0 0,2-2 0 0,-2 0 0 16,2-1 0-16,2 1 0 0,-4 0 0 0,-6 0 0 15,-10 3 0-15,-6 1 0 0,0-4 0 0,-6 5 0 16,-1-2 0-16,-7 3 0 0,-6 0 0 0,-3 1 0 16,-2 2 0-16,-1 0 0 0,-4 1 0 0,-2-1 0 15,-1 0 0-15,1 0 0 0,-3 2 0 0,0 0 0 16,0 0 0-16,0 0 0 0,0 0 0 0,-13-1 0 15,13 1 0-15,-9 4-442 0,5 0-229 0,-1 0-509 16,4 4-1278-16,-3-5 566 0</inkml:trace>
  <inkml:trace contextRef="#ctx0" brushRef="#br0" timeOffset="64283.11">4346 7351 19 0,'-17'-13'437'0,"2"0"22"0,2 1 4 16,-2-2 10-16,6 1-1 0,-4 0 0 15,6 0-10-15,3 0-11 0,2 3-20 0,2-3-13 0,3 3-20 16,2-2-8-16,0 0-27 0,4 3-15 0,5-1-21 16,4 0-17-16,0 5-25 0,1 1-19 0,2 2-23 15,0 2-18-15,9 6-21 0,-1 3-14 16,1 4-105-16,-4 2-85 0,1 6 0 0,-1 0 0 0,-7 1 0 16,0 2 0-16,-1 1 0 0,-5 0 0 0,-2 3 0 15,1 1 0-15,-10-2 0 0,0 3 0 0,-1-3 0 16,-4 0 0-16,-2-4 0 0,-5 4 0 0,5-9 0 15,-2-2 0-15,2-1 0 0,0-3 0 0,3-5 0 16,-3 2 0-16,2-3 0 0,1-3 0 0,-1-2 0 16,3-1 0-16,0 0 0 0,0-10 0 0,5 0 0 15,1-4 0-15,2-2 0 0,4-7 0 0,2 0 0 16,2-3 0-16,1 6 0 0,0-4 0 0,0 2 0 16,0 2 0-16,2 0 0 0,-1 6 0 0,-4 2 0 15,-1 1 0-15,4-1 0 0,-7 6 0 0,4 2 0 16,-1-2 0-16,-1 3 0 0,0 1 0 0,-2 2 0 15,1 0 0-15,1 3 0 0,-2-1 0 0,3 2 0 16,-4 1 0-16,5-1 0 0,0 1 0 0,-2 3 0 16,-1-5 0-16,2 1 0 0,0 1 0 0,-1-1 0 15,0-2 0-15,1-1 0 0,-2 0 0 0,2-1 0 16,-3 1 0-16,1-2 0 0,-1-2 0 0,-4-1 0 16,1-2 0-16,-1 0 0 0,-1-1 0 0,-2-3 0 15,0-1 0-15,-3 1 0 0,-3-1 0 0,1-1 0 16,-3 1 0-16,0-1 0 0,-3 1 0 0,2 3 0 0,-3 1 0 15,0-1 0-15,1 3 0 0,-2 3 0 16,3 1 0-16,-4 3 0 0,-1 4 0 0,3 2 0 16,-3 5 0-16,2 1 0 0,0 3 0 0,2 2 0 15,3 5 0-15,2 1 0 0,3-5 0 0,3 6 0 0,2-8 0 16,4 6 0-16,0-6 0 0,7 3 0 0,2-1 0 16,-1-8 0-16,1 0 0 0,0-2 0 15,7-2 0-15,-3-1 0 0,1-2 0 0,-1-5 0 0,-2-2 0 16,3-4 0-16,-2 1 0 0,6-2 0 0,-8-4 0 15,-3-2 0-15,6-3 0 0,-2-3 0 0,-2-3 0 16,-1-1 0-16,0 1 0 0,-2-5 0 0,-2 1 0 16,-1 3 0-16,0-4 0 0,-5 10 0 0,0 1 0 15,-3 5 0-15,0 1 0 0,-2 2 0 0,1 2 0 16,-1 1 0-16,0 4 0 0,-2 1 0 0,0 0 0 16,4 19 0-16,-3-5 0 0,-2 5 0 0,2 0 0 15,-1 7 0-15,0 1 0 0,2 1 0 0,1-3 0 16,3-2 0-16,-1 3 0 0,1-7 0 0,-1-3 0 15,1 0 0-15,2-4 0 0,-2-1 0 0,0-4 0 16,2 0 0-16,1-1 0 0,0-2 0 0,0-4 0 16,-3-2 0-16,7-3 0 0,-4-2 0 0,0 0 0 15,1-4 0-15,2-3 0 0,-3 0 0 0,1-3 0 16,3-6 0-16,-4 7 0 0,0-1 0 0,-2 0 0 16,1 1 0-16,-3 5 0 0,0 2 0 0,0 3 0 15,-2 0 0-15,-1 2 0 0,1 3 0 0,1 0 0 16,-4 1 0-16,8 7 0 0,-3 3 0 0,1-1 0 15,-2 2 0-15,3 5 0 0,0 1 0 0,2 1 0 16,1 5 0-16,-4-8 0 0,2 0 0 0,2 0 0 16,2-1 0-16,-2 0 0 0,4-5 0 0,-5 0 0 0,0-3 0 15,4-4 0-15,-4 1 0 0,2-1 0 16,2-5 0-16,-4 0 0 0,0-2 0 0,2-1 0 16,-2-2 0-16,2 1 0 0,-3-4 0 0,3-4 0 0,-1 2 0 15,0-4 0-15,-3-2 0 0,4-4 0 0,-2-1 0 16,-4 1 0-16,3 5 0 0,-3-1 0 0,0 1 0 15,4 3 0-15,-5-2 0 0,1 5 0 0,0 2 0 16,-1-1 0-16,1 2 0 0,3 2 0 0,1-2 0 16,1 4 0-16,2 1 0 0,3 1 0 0,4 1 0 15,1 2 0-15,2 1 0 0,10 3 0 0,-3 0 0 16,1 3 0-16,-6 3 0 0,3 1 0 16,-4 1 0-16,1 3 0 0,-9-3 0 0,3 6 0 0,-1 6 0 15,-7-6 0-15,-2 0 0 0,-2 1 0 0,-2 5 0 16,-4-6 0-16,-3 0 0 0,2 0 0 0,-3 1 0 15,2-2 0-15,-1-6 0 0,2 0 0 0,1 1 0 16,0-5 0-16,0-2 0 0,1 2 0 0,2-3 0 16,4-2 0-16,4-2 0 0,-1-4 0 0,9-4 0 15,-6 0 0-15,7-2 0 0,3-3 0 0,0-6-417 16,-1 0-197-16,1-3-77 0,-4-3-388 0,-5-1-1168 16,4-2 517-16</inkml:trace>
  <inkml:trace contextRef="#ctx0" brushRef="#br0" timeOffset="64401.39">6682 7097 275 0,'-10'-11'394'0,"-4"3"-5"16,6 0 7-16,3 1 16 0,1 1 20 0,-2 1-12 16,2 3-37-16,-2-3-41 0,3 2-60 0,3 3-78 15,0 0-104-15,0 0-132 0,0 0-162 0,-6 11-182 16,6-11-196-16,6 15-619 0,3-6 275 0</inkml:trace>
  <inkml:trace contextRef="#ctx0" brushRef="#br0" timeOffset="65316.65">6798 7552 385 0,'-1'1'559'0,"1"-1"17"0,0 0 5 16,0 0-8-16,0 0-9 0,4-13-25 0,0 9-28 16,1-6-34-16,3 3-30 0,3-8-27 0,1 2-25 15,0-1-20-15,2-2-28 0,6-3-32 0,-1-1-23 0,1 0-23 16,1-4-30-16,-2-1-21 0,1 3-109 0,-4-5-109 15,2 3 0-15,-6-2 0 0,2 3 0 0,-5 6 0 16,-1-1 0-16,-4 6 0 0,0 1 0 0,-2 2 0 16,-1 2 0-16,-2 3 0 0,1 1 0 0,-7 2 0 15,7 1 0-15,-13 7 0 0,2 2 0 0,-2 1 0 16,1 4 0-16,2 3 0 0,-3-2 0 16,4 0 0-16,3 1 0 0,-2 0 0 0,7-1 0 0,0 2 0 15,6-1 0-15,0-4 0 0,4 1 0 0,1 0 0 16,4-2 0-16,1-4 0 0,3 3 0 0,0-4 0 15,1 0 0-15,-1-1 0 0,-4-1 0 0,4-1 0 16,-9-1 0-16,0 4 0 0,-1-3 0 0,-1 1 0 16,-3 0 0-16,2 0 0 0,-3 2 0 0,0 0 0 15,-2 2 0-15,-1 2 0 0,0-1 0 0,0 1 0 16,-1-2 0-16,-2 3 0 0,3-1 0 0,-1-2 0 16,-1 2 0-16,1-2 0 0,4 1 0 0,-2-1 0 15,3 0 0-15,1-2 0 0,0 1 0 0,1-5 0 16,2 4 0-16,0-5 0 0,5 0 0 0,-1-1 0 15,0-2 0-15,3 0 0 0,1-4 0 0,0-4 0 16,2 2 0-16,0-5 0 0,-3 1 0 0,-2-1 0 16,5 0 0-16,-5-4 0 0,2-4 0 0,2-3 0 15,-8 7 0-15,5-6 0 0,-4 6 0 0,-2 2 0 16,0-1 0-16,-2 6 0 0,0 2 0 0,-3 2 0 0,-1 1 0 16,-3 3 0-16,1 2 0 0,0 0 0 15,0 0 0-15,0 0 0 0,-4 21 0 0,1-9 0 0,2 6 0 16,-4-1 0-16,2 1 0 0,2 0 0 15,1 2 0-15,1-4 0 0,3 2 0 0,0-1 0 0,1-5 0 16,-1 0 0-16,5-6 0 0,0 4 0 0,1-7 0 16,3 0 0-16,-4-2 0 0,4-1 0 15,-2-3 0-15,2 1 0 0,4-5 0 0,-5-3 0 16,4 0 0-16,-3-2 0 0,1-1 0 0,1 0 0 0,-2-2 0 16,2-1 0-16,-2 2 0 0,0-1 0 0,-2-1 0 15,-2 5 0-15,1 1 0 0,-2 4 0 0,-3 1 0 16,0 0 0-16,3 4 0 0,-3 1 0 0,0 4 0 15,-4 3 0-15,3 0 0 0,0 5 0 0,-4 2 0 16,4 4 0-16,-4 1 0 0,4 0 0 0,-3 0 0 16,-1 0 0-16,3-1 0 0,-1 0 0 0,1-1 0 15,-1-6 0-15,1 0 0 0,-2-4 0 0,3-1 0 16,-2-1 0-16,4-3 0 0,-1-2 0 0,-5 0 0 16,15-6 0-16,-6 1 0 0,0-2 0 0,1-2 0 15,3-1 0-15,1-3 0 0,0-1 0 0,1 0 0 16,-1 2 0-16,-1-5 0 0,5 4 0 15,-3 0 0-15,1 1 0 0,-3 0 0 0,2 2 0 0,-6 4 0 16,1-1 0-16,-2 3 0 0,-2 3 0 0,1 2 0 16,1 2 0-16,-1 0 0 0,0 6 0 0,1 0 0 15,4 7 0-15,-2 0 0 0,0 1 0 0,-1-2 0 16,5 9 0-16,-5-7 0 0,2-1 0 0,5-4 0 16,-1 1 0-16,-6-5 0 0,-1-3 0 0,2-1 0 15,-1-4 0-15,-9 0-439 0,13-7-50 0,-11-3-39 16,1-7-49-16,-4 1-450 0,-4-8-1112 0,-2-2 493 0</inkml:trace>
  <inkml:trace contextRef="#ctx0" brushRef="#br0" timeOffset="65449.74">7953 7036 435 0,'-25'-19'468'0,"3"2"19"16,5 6 33-16,4 1 27 0,4 5-8 0,1-2-41 0,4 3-42 16,1 2-38-16,-1 1-47 0,4 1-38 15,0 0-39-15,0 9-87 0,4 1-125 0,1 0-167 16,2 8-176-16,5-3-232 0,1 1-310 0,4 4-870 15,3 0 386-15</inkml:trace>
  <inkml:trace contextRef="#ctx0" brushRef="#br0" timeOffset="66001.27">8788 7450 275 0,'12'-13'598'0,"-2"0"-4"0,-1 1-12 0,-1 0-11 16,-2 1-26-16,-1-6-27 0,-1 2-13 0,0 3-47 0,-4 1-37 16,-4 0-40-16,0 3-39 0,-4 0-36 15,-3 4-29-15,-2 0-34 0,-8 5-23 0,-6 1-17 16,-1 3-25-16,-3 5-19 0,-1 2-17 0,1 2-13 16,4 2-13-16,0 0-13 0,5-1-7 0,4 1-8 0,5-3-16 15,3-1-4-15,1-1-67 0,5-1-1 0,1-2 0 16,6-1 0-16,1-2 0 0,6-1 0 15,1-2 0-15,9-1 0 0,-2-1 0 0,3-3 0 0,7-5 0 16,-1 3 0-16,1-5 0 0,-3-1 0 0,-6 1 0 16,5-3 0-16,0 0 0 0,-7 3 0 15,-2 0 0-15,-2-1 0 0,-4 5 0 0,1-2 0 16,-2 4 0-16,-3-1 0 0,0 4 0 0,-1 1 0 0,-4 0 0 16,6 6 0-16,-3 4 0 0,-2 5 0 0,0 6 0 15,-2 7 0-15,-3 6 0 0,-1 12 0 0,-1 8 0 16,-2 2 0-16,-1-1 0 0,-5 2 0 0,-3 3 0 15,-5 20 0-15,5-26 0 0,2-1 0 0,-3-2 0 16,1-1 0-16,1-5 0 0,3-11 0 0,-1 1 0 16,5-4 0-16,-2-5 0 0,5-2 0 0,0-8 0 15,2 0 0-15,0-7 0 0,0-1 0 0,4-5 0 16,-1 0 0-16,1-3 0 0,0 0 0 0,0 0 0 16,-8-17 0-16,2 7 0 0,2-2 0 0,2-6 0 15,-4-9 0-15,5-1 0 0,1-3 0 0,3-7 0 0,4-9 0 16,10-3 0-16,2-5 0 0,4 1 0 15,3 3 0-15,7-2 0 0,-2 8 0 0,6 0 0 16,2 5 0-16,1 2 0 0,-3 9 0 0,-8 8 0 0,2-2 0 16,-4 6 0-16,2 2 0 0,-6 1 0 15,5-1-1366-15,-3-1-1478 0,-1 3 654 0</inkml:trace>
  <inkml:trace contextRef="#ctx0" brushRef="#br0" timeOffset="66566.19">10327 6806 287 0,'4'-31'506'0,"2"-1"27"0,-2 4-12 16,-3-2 8-16,1 5 0 0,0 5 9 0,-1 4-6 15,2 5-8-15,-3 0-17 0,0 5-28 0,-3 1-39 16,3 2-34-16,0 3-14 0,0 0 0 0,-6 21-9 16,-4 5-19-16,2 4-35 0,-5 18-329 0,2 5 0 15,3 3 0-15,-1 6 0 0,2 25 0 0,0 0 0 16,4 0 0-16,0-3 0 0,4-3 0 0,2-1 0 15,1-18 0-15,3 26 0 0,2-2 0 0,-4-25 0 16,9 20 0-16,-9-23 0 0,4 1 0 0,-1 0 0 16,-4-5 0-16,0-3 0 0,-2-3 0 0,-4-16 0 15,-2-3 0-15,0-2 0 0,-1-9 0 0,1-7 0 16,-6-3 0-16,0-2 0 0,-2-2 0 0,1-5 0 16,-7-2 0-16,0-1 0 0,1-6 0 0,1-3 0 15,-1-6-54-15,-1-5-514 0,4-3-29 0,1-5-37 0,4-3-423 16,4-14-1144-16,1-1 507 0</inkml:trace>
  <inkml:trace contextRef="#ctx0" brushRef="#br0" timeOffset="67816.45">10220 7371 389 0,'7'-46'268'0,"-1"13"17"15,-3-1-11-15,2 2 7 0,-1 2 23 0,0 1 40 0,0 1 22 16,1 2 6-16,0 2-2 0,2 0-17 0,1 7-12 16,5-6-18-16,1 7-19 0,-1 3-16 15,6 2-17-15,-1 0-12 0,9 2-24 0,-5 6-10 16,4 1-19-16,4 4-19 0,-2 4-12 0,-1 5-12 0,-1 5-25 15,-5 2-17-15,-2 1-9 0,-1 3-5 0,-4 3-17 16,-1 3-9-16,-5-3-7 0,-3 3-3 0,-5-2-9 16,0-2-9-16,-5 3-2 0,0-8-7 0,-3-1 1 15,-6-2-9-15,-4 3-2 0,0 0-2 0,1-6-10 16,1-2 3-16,-1-4 2 0,-1 3-5 0,3-4-6 16,1-3 4-16,2 1 5 0,1-3 7 0,3-1 5 15,2-1 2-15,6 1-3 0,-8-4 6 0,8 0-13 16,0 4 2-16,4-9-8 0,8 0 5 0,3-1-25 15,2 0-3-15,6-5 0 0,3 1 0 0,2-3 0 16,3 1 0-16,-3-1 0 0,3 0 0 0,-3-2 0 16,-2 2 0-16,-2 1 0 0,-2-4 0 0,-6 8 0 15,0-1 0-15,-4-2 0 0,-3 4 0 0,0-3 0 16,-4 4 0-16,-2 0 0 0,-3-1 0 0,0 5 0 16,-4-1 0-16,-1 0 0 0,-1 6 0 0,-2-2 0 0,-1 2 0 15,0 2 0-15,-5 1 0 0,4 0 0 16,-1 2 0-16,1 3 0 0,1 0 0 0,2 1 0 15,2 2 0-15,1-1 0 0,1 1 0 0,7 1 0 16,0 0 0-16,4-2 0 0,3 3 0 0,4-2 0 0,2-2 0 16,-3-1 0-16,5 0 0 0,3-4 0 0,-3 2 0 15,-1-3 0-15,1 1 0 0,-6 1 0 16,2-2 0-16,-4-1 0 0,1 0 0 0,-5 2 0 16,-1 0 0-16,1 2 0 0,-5-1 0 0,1 2 0 0,-2 1 0 15,-2 1 0-15,-1 2 0 0,0 1 0 0,-1-2 0 16,1 2 0-16,-3 0 0 0,3 0 0 0,0 0 0 15,3-1 0-15,-1-1 0 0,0 0 0 0,3 1 0 16,-1-4 0-16,6 0 0 0,1 0 0 0,2-5 0 16,5 1 0-16,4-2 0 0,-3-1 0 0,-2 0 0 15,7-2 0-15,-4-5 0 0,1 1 0 0,-1-3 0 16,0 1 0-16,-2-2 0 0,0-1 0 0,5-5 0 16,-8 4 0-16,0 0 0 0,-2 1 0 0,-3 2 0 15,0 1 0-15,-2 1 0 0,-2 1 0 0,-3 3 0 16,3-2 0-16,-3 4 0 0,-1 2 0 0,0 0 0 15,0 0 0-15,-6 15 0 0,-1-3 0 0,4-2 0 16,-4 5 0-16,6 2 0 0,-3-3 0 0,2 3 0 16,4-1 0-16,2-1 0 0,4-1 0 0,-2 0 0 15,0-6 0-15,8 3 0 0,-1-6 0 0,0 3 0 16,1-3 0-16,-1-3 0 0,2-3 0 0,-3 0 0 16,-2-4 0-16,4-1 0 0,-5 0 0 0,0-4 0 15,0 1 0-15,-2-6 0 0,-3-1 0 0,0 0 0 16,-4-2 0-16,0-1 0 0,-4 1 0 0,-1-9 0 0,-3 8 0 15,0 1 0-15,-3 0 0 0,0 1 0 16,-1 3 0-16,3 6 0 0,-1-2 0 0,0 3 0 0,1 2 0 16,3 2 0-16,-2 3 0 0,8 0 0 0,-9 4 0 15,8 1 0-15,2 2 0 0,4-1 0 0,0 3 0 16,7-1 0-16,4-1 0 0,4 1 0 16,8-2 0-16,1-3 0 0,3-2 0 0,0-2 0 15,0-4 0-15,-4-2 0 0,5-2-16 0,-5-4-176 0,0-1 15 16,-2-1 20-16,-8-3 16 0,6-3 18 0,-5-3 25 15,2 1 30-15,-11-2 29 0,3-1 25 0,-1-5 33 16,-4-1 9-16,-1-1 19 0,-1 1 30 0,-2 4 36 16,2 3 18-16,-5 7 26 0,-1 3 10 0,0 3 13 15,-1 2-74-15,0 3-106 0,0 2 0 0,-4 7 0 16,5-2 0-16,-11 14 0 0,1 10 0 0,0 3 0 16,4 7 0-16,-3 13 0 0,2 3 0 0,2-2 0 15,0 4 0-15,1-4 0 0,4 1 0 0,0-2 0 16,0-11 0-16,4-1 0 0,-4-2 0 0,0-2 0 15,5-3 0-15,-1-8 0 0,-3 1 0 0,-1-10 0 16,3 0 0-16,-3-2 0 0,1-4 0 0,3-1 0 16,0-4 0-16,-4 0 0 0,0 0 0 0,14-14 0 15,-9 8 0-15,3-9 0 0,3-7 0 0,2-2 0 16,0 0 0-16,1-1 0 0,0 2 0 0,2-2 0 16,-2 3 0-16,4 2 0 0,-8 6 0 0,3-1 0 15,4 2 0-15,-3 5 0 0,3-1 0 0,-6 5 0 16,8 0 0-16,-1 4 0 0,-5 2 0 0,5 6 0 15,-4 0 0-15,4 4 0 0,-3 2 0 0,-2 8 0 0,1-2 0 16,-4 4 0-16,0 0 0 0,-6-5 0 0,-1 6 0 16,-6-5 0-16,2-1 0 0,-7 0 0 15,-2 3 0-15,-2-4 0 0,1-4 0 0,-4 0 0 16,-2-3 0-16,-3-1 0 0,0-3 0 0,0-1 0 0,1-1 0 16,0-1 0-16,-3-3 0 0,3-1 0 0,2-1 0 15,0-2 0-15,4 0 0 0,4-3 0 0,-2 1 0 16,2-4 0-16,0 1 0 0,8-1-1366 0,0-1-1478 15,1-1 654-15</inkml:trace>
  <inkml:trace contextRef="#ctx0" brushRef="#br0" timeOffset="68399.27">12489 7171 160 0,'-7'-4'499'0,"7"4"21"0,0 0 12 16,0 0 7-16,0 0-4 0,0 0-12 0,-7-1-7 0,7 1-12 15,0 0-17-15,0 0-18 0,0 0-23 0,0 0-28 16,0 0-23-16,0 0-20 0,0 0-28 15,0 0-35-15,23 1-26 0,-10-2-32 0,6 1-180 0,4 0-74 16,3 1 0-16,7-2 0 0,0 2 0 0,-2 0 0 16,-2 2 0-16,-3-2 0 0,-3 1 0 0,-3-1 0 15,-3 2 0-15,1-3-367 0,-6 3-117 0,-5 1-65 16,1-1-56-16,-7-1-426 0,-1 4-1118 0,-3 0 495 16</inkml:trace>
  <inkml:trace contextRef="#ctx0" brushRef="#br0" timeOffset="68549.42">12579 7403 253 0,'-14'10'339'0,"2"1"6"0,2-3 16 0,1 1 50 16,4-4 39-16,1 1 23 0,2-2 5 0,0 0 1 16,6 1-28-16,1-3-29 0,4 1-33 0,5-1-44 15,4-2-20-15,5-1-33 0,8-2-48 0,0 2-35 16,2-1-65-16,0-3-78 0,-1 3-95 0,0-6-118 16,1 0-111-16,-3 2-120 0,2-2-125 0,-2-2-358 15,-2-1-931-15,-1-2 412 0</inkml:trace>
  <inkml:trace contextRef="#ctx0" brushRef="#br0" timeOffset="68951.47">13417 7047 463 0,'0'-8'590'0,"-1"3"32"0,-4-1 6 0,5 1 4 0,-3 2-25 16,3 3-31-16,-1-4-40 0,-4 3-19 15,5 1-12-15,-13 7-28 0,3 3-25 0,1-2-29 0,-1 6-29 16,-3 3-26-16,0 6-27 0,3 1-281 0,-1 3-60 16,3 0 0-16,0 1 0 0,4-3 0 0,-1 4 0 15,4-4 0-15,2 1 0 0,4-2 0 0,-1-4 0 16,1 0 0-16,3-1 0 0,6 1 0 0,-4-3 0 16,3-1 0-16,2-4 0 0,3-1 0 0,0-2 0 15,1-3 0-15,-1 0 0 0,3-1 0 0,-1-3 0 16,-2-3 0-16,2-1 0 0,-2-1 0 0,3-1 0 15,-3-4 0-15,-4-1 0 0,2-2 0 0,1-2 0 16,-2-3 0-16,2-3 0 0,-6-4 0 0,2-2 0 16,-1-5 0-16,-1 0 0 0,-3-1 0 0,-3-3 0 15,0 0 0-15,-4-2 0 0,-2 2 0 0,-1 4 0 16,-4 1 0-16,1 0 0 0,-4 12 0 0,-7-3 0 16,0 8 0-16,1 2 0 0,-4 5 0 0,-7 2 0 15,3 6 0-15,2 1 0 0,-7 7 0 0,1 3 0 0,4 3 0 16,0 2 0-16,2 4 0 0,7 2 0 15,6 0 0-15,2-1-1366 0,7 2-1478 0,4-7 654 16</inkml:trace>
  <inkml:trace contextRef="#ctx0" brushRef="#br0" timeOffset="69249.88">14125 7303 524 0,'3'-5'644'16,"-3"0"19"-16,0 2 19 0,1-1-5 0,-1 4-21 0,0-6-49 16,0 6-55-16,-4-2-53 0,4 2-50 0,0 0-41 15,-11 7-43-15,7-2-32 0,0 0-38 0,0 0-27 16,2 0-29-16,-1 1-23 0,-1 1-102 0,3-1-114 16,-4 1 0-16,5 0 0 0,-1-2 0 0,1 3 0 15,-3-5 0-15,3 2 0 0,0-5 0 0,0 8 0 16,3-6 0-16,-3-2 0 0,0 0 0 0,0 0 0 15,0 0 0-15,16-11 0 0,-12 6 0 0,0-1 0 16,-1 1 0-16,-1-4 0 0,2 3 0 0,1-3 0 16,-3 2 0-16,-2 0 0 0,3 1 0 0,-4 1-550 15,1 0-167-15,0 5-437 0,1-3-1251 0,-1 3 554 16</inkml:trace>
  <inkml:trace contextRef="#ctx0" brushRef="#br0" timeOffset="69749.31">14501 7184 98 0,'5'-16'527'0,"-1"4"25"0,1 2 19 15,-1-2-3-15,6-3-30 0,-5 3 10 16,2 0-23-16,-1 1-17 0,-2 2-20 0,3 0-28 15,-1 2-23-15,-1 0-33 0,0 3-32 0,0-2-35 0,5 2-30 16,-3 0-38-16,-1 4-26 0,7 0-26 0,-3 1-20 16,0 3-172-16,2 0-25 0,2 5 0 15,2 2 0-15,-3 0 0 0,0 3 0 0,1 1 0 0,-5 2 0 16,2 0 0-16,-3 1 0 0,0 0 0 0,-3 1 0 16,-2-1 0-16,-2 1 0 0,-2 6 0 0,-1-6 0 15,-3 0 0-15,1 0 0 0,-2 1 0 0,-7 1 0 16,0 2 0-16,3-5 0 0,-4 0 0 0,-3 1 0 15,2-3 0-15,-5 1 0 0,6-3 0 0,-2-2 0 16,3 1 0-16,1-5 0 0,2 1 0 0,3-6 0 16,1 1 0-16,2 1 0 0,-1 0 0 0,1-2 0 15,4 0 0-15,0-3 0 0,13 3 0 0,0 2 0 16,7-5 0-16,9 0 0 0,-1-5 0 0,6 3 0 16,0-1 0-16,1 0 0 0,2-1 0 0,-3-4 0 15,-1 4 0-15,-1-3 0 0,-5 3 0 0,3 1 0 16,-10-1 0-16,-6 3 0 0,-1-2 0 0,-2 0 0 15,1 2 0-15,-3-3 0 0,-4 3 0 0,0 1 0 16,1-1 0-16,-6 1 0 0,8-1 0 0,-8 1 0 16,6 0 0-16,-6 0 0 0,4 2 0 0,-4-2 0 0,-1 5 0 15,1-5 0-15,0 0-1366 0,-10 7-1478 16,10-7 654-16</inkml:trace>
  <inkml:trace contextRef="#ctx0" brushRef="#br0" timeOffset="71749.42">15637 7509 428 0,'0'-5'506'0,"0"3"9"0,0-4-5 0,0 6-15 16,-1-8-24-16,2 5-27 0,-1 3-32 0,0 0-31 15,-1-4-29-15,1 4-24 0,0 0-22 0,0 0-23 16,0 0-26-16,0 0-24 0,-9 13-25 16,9-8-21-16,0 0-17 0,-1 2-19 0,1 1-12 0,0-3-15 15,0 0-13-15,1 2-7 0,3-4-13 0,-3 1-4 16,0 2-17-16,1-3-5 0,0 0-3 0,-2-3-8 16,7 1-8-16,-7-1 7 0,6-6-15 0,-3 1 2 15,-1 0-7-15,1 1 0 0,-3-5-10 0,0 1 5 16,-3-2-6-16,1 1-4 0,-4-1-3 0,1 2 11 15,-2 0-9-15,-2 1-2 0,1 0 0 0,0 5-5 16,3-1 2-16,-5 2-20 0,1 1-52 0,0 4-74 16,-1 2-94-16,2 1-119 0,-1 1-112 0,5 1-124 15,-1-1-446-15,6 0-1113 0,2-1 492 0</inkml:trace>
  <inkml:trace contextRef="#ctx0" brushRef="#br0" timeOffset="72049.85">16291 6940 382 0,'3'-18'594'0,"-3"9"18"0,3-2 15 15,-2 5-12-15,-1-1-33 0,0 2-32 0,0 5-19 16,0 0-8-16,0 17-27 0,0-1-33 0,-4 10-15 15,4 2-31-15,0 5-21 0,-1 1-22 0,-1 15-33 16,2-4-101-16,-1 1-240 0,1-10 0 0,0 8 0 16,0-7 0-16,3-4 0 0,-3 2 0 0,1 1 0 15,2-6 0-15,-3 2 0 0,1-3 0 0,-1-1 0 16,0-8 0-16,1-2 0 0,-1-1 0 0,0-5 0 16,2-2 0-16,1-7-207 0,1 1-305 0,0-4-51 15,-4 0-42-15,10-10-446 0,-3 0-1138 0,0-5 503 16</inkml:trace>
  <inkml:trace contextRef="#ctx0" brushRef="#br0" timeOffset="72249.81">16490 7255 371 0,'24'-54'208'0,"-4"3"17"0,-3 6 29 0,-4 11 13 16,-3 4 32-16,3 3 45 0,-6 2 50 15,-3 8 31-15,0 6 14 0,1-1 15 0,-3 2-10 0,0 4-15 16,-1 1-19-16,1 2 2 0,-2 3 3 16,0 0-9-16,-4 20-19 0,1-3-13 0,-3 2-25 15,-1 6-14-15,2 4-32 0,1 1-56 0,2 2-247 16,1 1 0-16,-1 1 0 0,1-2 0 0,4 1 0 0,-2 0 0 15,5-2 0-15,1-2 0 0,-2 0 0 0,1-5 0 16,1 1 0-16,0-8 0 0,-4-2 0 16,1-1 0-16,-2-4 0 0,2-2-282 0,-7-2-228 15,2-2-70-15,-3 0-74 0,-1-4-374 0,-5-1-1113 0,0-2 493 16</inkml:trace>
  <inkml:trace contextRef="#ctx0" brushRef="#br0" timeOffset="73087.03">16192 7356 274 0,'-21'-3'388'15,"1"2"7"-15,2-2 41 0,5 1 36 0,2 0 21 16,0 0-2-16,5 1-22 0,1 0-32 0,5 1-28 16,0 0-16-16,8-8-25 0,2 6-26 0,9-5-34 15,7 0-29-15,4 0-29 0,6 1-22 0,1-1-25 16,19-3-27-16,1 2-12 0,0 1-18 0,2-1-9 16,0-1-18-16,-1 1-15 0,4-1-11 0,-7 0-6 15,-4 1-8-15,-12 5-3 0,-3-6-11 0,-4 3-3 0,0 3-11 16,-10-2-5-16,-5 3-8 0,-5 0 13 15,-4 2-17-15,-2-2-6 0,0 1-28 0,-6 1 0 16,2 5 0-16,-4 2 0 0,-5-1 0 0,-1 3 0 0,2 0 0 16,-8 4 0-16,1 1 0 0,-1 2 0 15,0-2 0-15,4 3 0 0,1 0 0 0,1-1 0 16,3-2 0-16,1 1 0 0,4-3 0 0,1 3 0 16,3-5 0-16,4 1 0 0,5-2 0 0,2-1 0 0,4-1 0 15,1-2 0-15,1-1 0 0,1-3 0 0,0-2 0 16,5 0 0-16,-6-4 0 0,-3-2 0 0,0-2 0 15,1-2 0-15,-6-4 0 0,-1 0 0 0,-2-3 0 16,-4 1 0-16,-2-2 0 0,-4 0 0 0,-1-5 0 16,-4-1 0-16,-2 7 0 0,-4 1 0 0,-2 2 0 15,-5 1 0-15,4 6 0 0,-6-1 0 0,4 2 0 16,-3 3 0-16,1 1 0 0,4 3 0 0,2 5 0 16,1-1 0-16,2 0 0 0,1 3 0 0,3 1 0 15,4-1 0-15,2 3 0 0,3 1 0 0,3-4 0 16,2 1 0-16,7 0 0 0,3 1 0 0,8-1 0 15,1-3 0-15,4-3 0 0,-1 1 0 0,1-5 0 16,0 0 0-16,-1 1 0 0,0-3 0 0,-2 1 0 16,-3-3 0-16,-4 2 0 0,-4-1 0 0,-1 3 0 15,-2 0 0-15,-2 1 0 0,-7-1 0 0,2 1 0 16,-3 1 0-16,1 3 0 0,-3 0 0 0,-2 4 0 16,-1 4 0-16,-1 1 0 0,-3 3 0 0,1 2 0 15,-2 0 0-15,2 1 0 0,-1-1 0 0,1 2 0 0,3 0 0 16,1-2 0-16,1-1 0 0,0-2 0 0,1-2 0 15,2-1 0-15,2-3 0 0,2 0 0 0,2-3 0 16,1-1 0-16,0-4 0 0,6 1 0 16,-1-2 0-16,-4-2 0 0,7-5 0 0,-4 1 0 0,5-2 0 15,2-3 0-15,-4 1 0 0,3-5 0 0,-7 3 0 16,2-3 0-16,-1 7 0 0,1-3 0 0,-4 0 0 16,-1 6 0-16,-4-2 0 0,1 3 0 15,-4 1 0-15,4 3 0 0,-4 2 0 0,0 1 0 0,2 3 0 16,-2 5 0-16,-1-3 0 0,3 4 0 0,-3-2 0 15,4 6 0-15,0 0 0 0,2-1 0 0,0-3 0 16,2 1 0-16,-1-4 0 0,0-1 0 0,6 0 0 16,-4-3 0-16,0-2 0 0,4-3 0 0,-4 1 0 15,1-2 0-15,-1-3 0 0,0 0 0 0,-3-1 0 16,-1-1 0-16,1-3 0 0,-1 0 0 0,-5-2 0 16,1 0 0-16,-1-4 0 0,2-1 0 0,-6-1 0 15,-2-2 0-15,1 1 0 0,-4-6 0 0,-2 1 0 16,2 5 0-16,-4 2 0 0,0-1 0 0,0 4 0 15,-1 2 0-15,-4 0 0 0,4 4 0 0,-2 3-321 16,-6-1-991-16,9 3-1421 0,-1 3 629 0</inkml:trace>
  <inkml:trace contextRef="#ctx0" brushRef="#br0" timeOffset="73732.8">18633 7273 484 0,'2'-19'538'0,"5"1"31"0,0 0 17 16,1 0 3-16,4-1-8 0,-6 4-27 0,7 1-12 16,-3 0-27-16,-2 5-27 0,0 0-31 0,-1 2-30 15,2 3-29-15,-1 1-28 0,0 0-26 0,0 5-21 16,1 2-21-16,1 2-178 0,1 9-124 0,0 2 0 15,1 6 0-15,-5 2 0 0,2 1 0 0,1 4 0 0,-5-1 0 16,2 0 0-16,-2-3 0 0,-1 2 0 16,-3-1 0-16,2-2 0 0,-2-7 0 0,-1-1 0 15,0 0 0-15,0-6 0 0,-1 0 0 0,1 0 0 0,0-3 0 16,-3-1 0-16,3-1 0 0,0-5 0 16,0-1 0-16,0 0 0 0,0 0 0 0,0 0 0 15,10-20 0-15,-2 6 0 0,1-3 0 0,5-7 0 0,0-2 0 16,0 1 0-16,3-2 0 0,1 0 0 0,-2 0 0 15,1 4 0-15,-2 0 0 0,-1 8 0 0,-3 1 0 16,0 2 0-16,-1 5 0 0,-1 1 0 0,-4 2 0 16,3 7 0-16,-2 0 0 0,5 1 0 0,-5 6 0 15,3 4 0-15,1 2 0 0,-3 1 0 0,0 1 0 16,-2 1 0-16,0-1 0 0,0 1 0 0,-1 0 0 16,0-1 0-16,0-1 0 0,-3-5 0 0,2 0 0 15,0-2 0-15,-3-4 0 0,2 0 0 0,-2-3 0 16,3 1 0-16,-3-4 0 0,3 2 0 0,-3-2 0 15,0 0 0-15,11-12 0 0,-8 3 0 0,3-2 0 16,0-4 0-16,5 0 0 0,-2-2 0 0,7-6 0 16,-1 2 0-16,0-1 0 0,-3 6 0 0,-2 2 0 15,0 1 0-15,3 1 0 0,-4 3 0 0,2 3 0 16,0 2 0-16,-1 2 0 0,-2 4 0 0,-3 3 0 0,2 2 0 16,0 3 0-16,1 4 0 0,-2 1 0 15,2 2 0-15,-1 1 0 0,0 1 0 0,2 5 0 16,-4-6 0-16,1 1 0 0,-1 0 0 0,0 0 0 15,2-4 0-15,-4 1 0 0,5-1 0 0,-4-4 0 0,0 0 0 16,-1 0-778-16,0-1-458 0,5-5-1338 0,-6 5 591 16</inkml:trace>
  <inkml:trace contextRef="#ctx0" brushRef="#br0" timeOffset="75032.32">19977 7452 160 0,'13'-13'425'0,"5"-2"40"15,-5-1 21-15,1 2 4 0,-3-2 4 0,0 1-10 16,-1-2-17-16,-1 3-15 0,-2-2-22 0,1 0-13 16,-2 4-26-16,-2 1-26 0,-4-1-21 0,0 1-17 15,-2-3-22-15,0 5-19 0,-4-1-23 0,-4 4-22 16,-1-1-22-16,-1 5-21 0,-5 3-12 0,-2 3-17 16,-6 6-42-16,-5 2-127 0,3 1 0 0,0 6 0 15,3 3 0-15,-3 1 0 0,3 3 0 0,5-2 0 16,1 2 0-16,1-4 0 0,7 2 0 0,5-4 0 15,1-2 0-15,8-3 0 0,-2-3 0 0,5-1 0 16,3 0 0-16,3-3 0 0,0-2 0 0,5 0 0 16,2-6 0-16,-1 1 0 0,0-4 0 0,3-3 0 15,-4-3 0-15,-3 1 0 0,2-3 0 0,-3-2 0 16,-1 1 0-16,-3-2 0 0,1-2 0 0,0-1 0 16,-4 0 0-16,1 0 0 0,1 3 0 0,-4 2 0 15,2 0 0-15,-4 5 0 0,2 0 0 0,-1 2 0 16,-1 1 0-16,1 4 0 0,-4 0 0 0,6 9 0 0,-1-1 0 15,-1 2 0-15,2 2 0 0,-2 3 0 16,1 6 0-16,-1-5 0 0,0 0 0 0,1 2 0 16,0-1 0-16,0-3 0 0,-1-2 0 0,1-1 0 0,3-1 0 15,-4-6 0-15,0 4 0 0,3-5 0 0,0-3 0 16,-1 2 0-16,-6-2 0 0,17-5 0 16,-7-1 0-16,-1 1 0 0,4-1 0 0,1-8 0 15,-3-1 0-15,2 2 0 0,0-2 0 0,-1-1 0 0,12-4 0 16,-1 0 0-16,1-1 0 0,-4 2 0 0,2-1 0 15,-2 5 0-15,-3 4 0 0,-2 3 0 0,-4 1 0 16,1 4 0-16,-1 0 0 0,-2 3 0 0,-2 4 0 16,1-1 0-16,-2 6 0 0,-1 0 0 0,2 4 0 15,-1 2 0-15,-6 3 0 0,0 1 0 0,-2-2 0 16,0 1 0-16,2-2 0 0,0 1 0 0,-5-5 0 16,3 0 0-16,-1-3 0 0,-1-1 0 0,2 0 0 15,2-2 0-15,-2-1 0 0,1-2 0 0,1-3 0 16,0 0 0-16,0 0 0 0,0 0 0 0,9-10 0 15,1 2 0-15,-1 0 0 0,2-3 0 0,5-1 0 16,-2-2 0-16,8-3 0 0,1 1 0 0,-6 3 0 0,0 3 0 16,0-3 0-16,1 2 0 0,-3 4 0 15,2-3 0-15,-2 5 0 0,-1 2 0 0,-3 2 0 16,0 0 0-16,-5 1 0 0,2 1 0 0,-3 1 0 16,0 3 0-16,4 4 0 0,-4-2 0 0,-1 4 0 15,0-3 0-15,-1 4 0 0,-1-3 0 0,2 3 0 16,1-2 0-16,-2-1 0 0,-1 0 0 0,5-1 0 15,-5-3 0-15,3 1 0 0,0-3 0 0,4-1 0 0,-2 0 0 16,3-2 0-16,-1-3 0 0,1-1 0 0,2 0 0 16,0-2 0-16,0-2 0 0,2-1 0 15,1-5 0-15,-2 2 0 0,7-5 0 0,-7 2 0 16,4-2 0-16,-4 5 0 0,-2-2 0 0,-2 4 0 0,-1 1 0 16,1 2 0-16,-3 0 0 0,-1 1 0 0,-1 4 0 15,-1 1 0-15,-3 1 0 0,0 0 0 16,5 7 0-16,-4-1 0 0,0 4 0 0,3-1 0 0,-1 2 0 15,-1 1 0-15,2 3 0 0,2 1 0 0,0-3 0 16,-1-3 0-16,1 1 0 0,4-2 0 0,3 3 0 16,-2-5 0-16,1-4 0 0,-2 1 0 15,4-3 0-15,-2 0 0 0,2-2 0 0,-4-3 0 0,2-2 0 16,-1-1 0-16,3-1 0 0,-4 0 0 0,4-5 0 16,-1 1 0-16,1-3 0 0,-1-1 0 0,1 1 0 15,-2 0 0-15,-3 1 0 0,1 0 0 0,1 1 0 16,-2-1 0-16,0 6 0 0,-5-1 0 0,1 4 0 15,-1 1 0-15,0 1 0 0,-4 3 0 0,0 0 0 16,0 0 0-16,5 13 0 0,-4-1 0 0,-1 4 0 16,-1 9 0-16,1 3 0 0,-4-2 0 0,4 5 0 0,-5 2 0 15,1 12 0-15,0 5 0 0,-1-14 0 16,1 12 0-16,-2 2 0 0,-2 0 0 0,1-3 0 16,-2 1 0-16,4-1 0 0,0 1 0 0,-1-2 0 15,1-12 0-15,-1 1 0 0,3-2 0 0,-2-1 0 0,3-3 0 16,-1-1 0-16,-1 1 0 0,3-9 0 0,-2-2 0 15,2-5 0-15,0-2 0 0,1 1 0 0,-1-4 0 16,1-1 0-16,0-1 0 0,1-2 0 0,-2-1 0 16,1-3 0-16,0 0 0 0,0 0 0 0,0 0 0 15,-4-13 0-15,0 8 0 0,-4-5 0 0,-1-3 0 16,-1-4 0-16,-3 1 0 0,-2-9 0 16,0 1 0-16,2-2 0 0,5-2 0 0,3-2 0 0,0-3 0 15,6-3 0-15,11-13 0 0,6 0 0 0,10 0 0 16,1 0 0-16,7 2 0 0,2 0 0 0,3 6 0 15,3 5 0-15,-1 3 0 0,-2 8 0 0,-12 6 0 16,2 6 0-16,-2 4 0 0,-2 0 0 0,-6 4 0 16,-8 3 0-16,1 0 0 0,-2 2 0 0,-5 0 0 15,-1 1 0-15,-2 0 0 0,0 0 0 0,-4-1 0 16,0 0-156-16,-17 7-369 0,4-2-86 0,-4-3-540 16,-4 0-1244-16,3 1 550 0</inkml:trace>
  <inkml:trace contextRef="#ctx0" brushRef="#br0" timeOffset="76834.98">22463 7552 239 0,'-12'-12'450'16,"3"7"12"-16,-1-4-1 0,4 5-21 0,0 2-17 15,2 0-32-15,-2-2-41 0,4 1-33 0,2 3-18 16,0 0-18-16,0 0-15 0,15-3-14 0,-3 3-15 15,7-1-13-15,3-3-22 0,7 1-17 0,-1-2-14 16,7-1-7-16,-6 0-11 0,0-1-13 0,2-3-2 16,-12 2-11-16,10-3-5 0,-4-4-4 0,-1 0 13 15,-8 2-11-15,-1-2 0 0,2-6-2 0,-6 5 3 16,-6-3-8-16,2 0 5 0,-6-2-8 0,-2-3-9 16,-2 9 4-16,-3 0-7 0,-1 4-24 0,-3 3 14 15,-4-3-10-15,0 8-9 0,1 0-54 0,-6 6-15 16,1 2 0-16,0 5 0 0,-6 5 0 0,3 1 0 15,0 4 0-15,4 3 0 0,2-1 0 0,2 0 0 0,4 4 0 16,5-6 0-16,3 3 0 0,2-3 0 0,2-1 0 16,6-2 0-16,0 0 0 0,2-2 0 0,4-1 0 15,7 3 0-15,-3-5 0 0,6-2 0 0,1-1 0 16,5-4 0-16,-4-1 0 0,-8-4 0 0,3-2 0 16,-2 1 0-16,1-3 0 0,-2-1 0 0,-7-1 0 15,4-3-153-15,-6 4-133 0,6-8-72 0,-7 5-57 16,2 2-50-16,-1-2-56 0,-1 2-65 0,0 0-316 15,4 0-976-15,-1 3 432 0</inkml:trace>
  <inkml:trace contextRef="#ctx0" brushRef="#br0" timeOffset="78216.73">23294 7471 216 0,'16'-5'308'0,"2"-2"17"0,-4 1 11 0,-1-2 27 16,2-4 12-16,-2 2 9 0,-3-5 10 0,-5 7-7 15,3-6-7-15,-3 0-16 0,-1 5-11 0,-4-2-17 16,0-2-8-16,-1-1-7 0,-2-1-15 0,-3 4-19 15,-2-3-8-15,-2 4-21 0,2 0-13 0,-6 1-17 16,-5 4-12-16,-3 0-15 0,3 4-9 0,-4 2-5 16,-6 5-16-16,2 4-10 0,0 5-4 0,-1 0-24 15,6 2-133-15,-1 5 0 0,0-1 0 0,8 1 0 16,0 0 0-16,2 3 0 0,6-7 0 0,1 1 0 16,5-1 0-16,2-2 0 0,5 0 0 0,3-2 0 15,-1-1 0-15,6-1 0 0,3-2 0 0,0-6 0 16,4-1 0-16,2-3 0 0,-3-3 0 0,1-1 0 15,7-4 0-15,-2-5 0 0,-2-2 0 0,-2-3 0 16,-1-1 0-16,1-4 0 0,-3-1 0 0,-1 0 0 0,-3-6 0 16,1-1 0-16,-1-3 0 0,-1-12 0 15,3-1 0-15,-4-1 0 0,-4 1 0 0,-3 1 0 16,0-2 0-16,-3 14 0 0,-1 2 0 0,-3 2 0 0,0 10 0 16,-3 4 0-16,1 7 0 0,0 0 0 15,-2 7 0-15,-2 2 0 0,7 0 0 0,-19 12 0 16,8 3 0-16,-5 10 0 0,2 4 0 0,4 4 0 15,-2 2 0-15,2 13 0 0,1-1 0 0,9-1 0 0,-2 1 0 16,4-12 0-16,3-1 0 0,8 11 0 16,-3-10 0-16,8-3 0 0,0-4 0 0,5 0 0 0,3-4 0 15,2-4 0-15,-1-1 0 0,3-3 0 0,6-4 0 16,-3-5 0-16,4-5 0 0,-1-2 0 0,0-1 0 16,1-3 0-16,-4-7 0 0,0 2 0 0,-4-5 0 15,-1-3 0-15,-3-1 0 0,-2-3 0 0,-4-3 0 16,-3-3 0-16,-5 1 0 0,2-3 0 0,-7 0 0 15,-2 4 0-15,-2 7 0 0,-4 0 0 0,-2 2 0 16,-1 2 0-16,-4 2 0 0,-3 6 0 0,1 2 0 16,-5 3 0-16,-4 2 0 0,0 5 0 0,0 2 0 15,3 3 0-15,-6 4 0 0,6-2 0 0,3 2 0 16,2 1 0-16,0-1 0 0,4 2 0 0,3-2 0 16,1 0 0-16,4-2 0 0,4 0 0 0,-2-1 0 15,5-3 0-15,1-2 0 0,0 1 0 0,3-2 0 16,-2-3 0-16,5 0 0 0,-2-2 0 0,2-2 0 15,-3-2 0-15,-1 1 0 0,3-4 0 0,-3 0 0 16,1-1 0-16,-3 0 0 0,2-3 0 0,-3 3 0 16,3-4 0-16,-5 4 0 0,1-1 0 0,-3 4 0 0,1-1 0 15,0 2 0-15,0-1 0 0,0 2 0 16,-4 2 0-16,0 0 0 0,6 9 0 0,-5-3 0 16,3 7 0-16,-2 3 0 0,1 4 0 0,1 4 0 15,0 5 0-15,0 2 0 0,2 16 0 0,3-2 0 0,0 3 0 16,-1-2 0-16,3 2 0 0,-2 3 0 0,2-3 0 15,0 5 0-15,-3-6 0 0,-2 0 0 16,2-12 0-16,-7-2 0 0,0-2 0 0,-1-2 0 0,-6-4 0 16,1 0 0-16,-2-9 0 0,-3 0 0 0,-1-5 0 15,-3 0 0-15,-4-4 0 0,-2-1 0 0,0-3 0 16,-2-3 0-16,-4-4 0 0,5 0 0 0,1-3 0 16,-5-4 0-16,4-3 0 0,4 2 0 0,4-4 0 15,-1-5 0-15,8-3 0 0,-2-4 0 0,8-1 0 16,8-6 0-16,2-10 0 0,12 2 0 0,5-4 0 15,2 5 0-15,6 0 0 0,0 4 0 0,6-2 0 16,5 1 0-16,-2 5 0 0,3-1 0 0,-4 3 0 16,7 2 0-16,-5 2 0 0,-2 0 0 0,-2 2 0 15,-11 6 0-15,-3-1 0 0,-1 0 0 0,0 0 0 16,-7-1 0-16,2 2 0 0,-10 3 0 0,0 3 0 16,-1-3 0-16,-3 3 0 0,-2-2 0 0,-1 4 0 15,-3-1 0-15,-1 1 0 0,-3 2 0 0,-1 1 0 16,-3-1 0-16,-3 4 0 0,-1 2 0 0,-1 3 0 15,1 4 0-15,-7-1 0 0,-3 7 0 0,6 0 0 16,-12 4 0-16,12 2 0 0,-6 3 0 0,6-2 0 16,2 0 0-16,0 5 0 0,5-4 0 0,1 2 0 15,3-1 0-15,4 2 0 0,3-4 0 0,3 1 0 16,4-2 0-16,3-2 0 0,6-1 0 0,6 1 0 16,2-2 0-16,2-3 0 0,2-2 0 0,1-1 0 15,-2 0 0-15,1-7 0 0,-2-2 0 0,3 0 0 16,-4 0 0-16,2-5 0 0,-5-2 0 0,2-3 0 15,-3-1 0-15,-1-6 0 0,-1-1 0 0,-2-2 0 16,1-2 0-16,-2-3 0 0,-5 2 0 0,0-2 0 0,-2 4 0 16,-2-2 0-16,-5 9 0 0,0 1 0 15,-3 6 0-15,0-3 0 0,-3 3 0 0,-2 3 0 16,-1-2 0-16,-3 4 0 0,-2 2 0 0,0 0 0 16,-3 4 0-16,-2 0 0 0,5 1 0 0,-1 3 0 0,-3-1 0 15,4 4 0-15,-1 0 0 0,3 2 0 0,1 2 0 16,3 0 0-16,1 1 0 0,2 1 0 0,4 3 0 15,1-6 0-15,4 6 0 0,7 4 0 0,-4-5 0 16,7 4 0-16,-1-4 0 0,3 0 0 0,-5-2 0 16,2 4 0-16,-1-4 0 0,-4 2 0 0,1-2 0 15,-5-2 0-15,-3 0 0 0,-1-2 0 0,-5 1 0 16,0-1 0-16,0 1 0 0,-6-1 0 0,-1-1 0 16,-2-1 0-16,-1 0 0 0,0-2 0 0,-3 2 0 15,-2-1 0-15,-2 0 0 0,-2 0 0 0,6-1 0 16,2-3 0-16,-2 4 0 0,-3-1 0 0,3-4 0 15,-1 2 0-15,3-2-574 0,1-1-696 0,1 1-1376 16,9-1 610-16</inkml:trace>
  <inkml:trace contextRef="#ctx0" brushRef="#br0" timeOffset="79283.14">25992 7433 185 0,'3'-8'426'0,"4"-2"-1"0,-5 1 3 0,3-4-3 16,-1 2-7-16,-1-4-14 0,-2 1-4 0,-1-1-22 15,-4-2-16-15,4 5-19 0,-6 0-15 0,1 1-16 16,-2 2-22-16,1-1-12 0,-7 4-25 0,4 1-2 16,-5 4-13-16,-4 2-6 0,0 6-6 0,-6 5-16 15,-3 4-17-15,6 2-11 0,0 2-19 0,2 3-18 16,1-1-14-16,5 3-9 0,-1-1-12 0,7-6-11 0,1 6-5 15,5-5-16-15,1 0-16 0,4 0-62 16,-1-1 0-16,4 0 0 0,2-4 0 0,4-3 0 16,-4-2 0-16,2-4 0 0,6 2 0 0,-3-3 0 15,-1-4 0-15,1-1 0 0,-1-2 0 0,-2-2 0 0,6-2 0 16,-3-2 0-16,0-3 0 0,-2-2 0 16,0-3 0-16,-2 1 0 0,2-2 0 0,-1-4 0 15,-2 5 0-15,-1 0 0 0,2 2 0 0,-5 4 0 16,2 0 0-16,-5 5 0 0,2 2 0 0,-1-2 0 0,-3 6 0 15,0 0 0-15,0 0 0 0,4 11 0 0,-2-1 0 16,-2 1 0-16,0 6 0 0,1-4 0 0,-1 4 0 16,4 1 0-16,1-3 0 0,-1 3 0 0,4 0 0 15,1-2 0-15,0 0 0 0,-2-3 0 0,2-4 0 16,5 3 0-16,-2-6 0 0,-1 0 0 0,1-2 0 16,1-2 0-16,1 0 0 0,-1-4 0 0,-1 0 0 15,5-3 0-15,-3 0 0 0,-4-2 0 0,3-1 0 16,4-4 0-16,-5 0 0 0,-2-5 0 0,2 5 0 15,-2-6 0-15,0 0 0 0,-2-6 0 0,-1 5 0 16,-1-6 0-16,4-2 0 0,-5 1 0 0,-3 2 0 16,-1 5 0-16,-4 1 0 0,1 2 0 0,-1 4 0 15,2 1 0-15,0 2 0 0,1 4 0 0,1-1 0 16,-2 2 0-16,1 4 0 0,0 0 0 0,0 0 0 16,0 0 0-16,0 0 0 0,0 0 0 0,10 15 0 15,-2-6 0-15,2-2 0 0,5 3 0 0,-1 1 0 16,5-2 0-16,-1 1 0 0,-1 0 0 0,-2 0 0 15,3 1 0-15,-1 0 0 0,-3-2 0 0,1 4 0 16,-3-3 0-16,-5-1 0 0,1 1 0 0,-2 0 0 16,-4 1 0-16,-1 0 0 0,-1 2 0 0,-3-1 0 15,1 1 0-15,-3 0 0 0,-2-1 0 0,1 0 0 16,-1-1 0-16,-2 2 0 0,2-2 0 0,2 0 0 16,2 0 0-16,-1-1 0 0,3-2 0 0,0-1 0 15,1 0 0-15,2 1 0 0,2 0 0 0,8-1 0 0,2 1 0 16,2-3 0-16,4 1 0 0,-1-4 0 0,7 2 0 15,4-3 0-15,-3 0 0 0,0-4 0 0,2-1 0 16,-2-3 0-16,2 0 0 0,-6-4 0 16,-2 1 0-16,4-1 0 0,-3-5 0 0,0-2 0 0,-3-2 0 15,-1-1 0-15,0-3 0 0,-3 0 0 0,2-1 0 16,-8 0 0-16,-4 6 0 0,-3 1 0 16,0 3 0-16,-2 3 0 0,-4 0 0 0,-3 5 0 0,0-2 0 15,-6 6 0-15,1 2 0 0,-7 2 0 0,4 3 0 16,-4 6 0-16,3 2 0 0,1 2 0 0,2 0 0 15,-1 3 0-15,9 0 0 0,-1 1 0 0,6 0 0 16,2 3 0-16,3-3 0 0,4 1 0 0,5-4 0 16,4 6 0-16,3-3 0 0,-4-5 0 0,2-4 0 15,1-1 0-15,-2-2 0 0,0-1 0 0,-2-4 0 16,-7-1-457-16,4-1-215 0,-3 1-505 0,-5-3-1276 16,-5 3 565-16</inkml:trace>
  <inkml:trace contextRef="#ctx0" brushRef="#br0" timeOffset="80883.39">2723 9247 187 0,'-4'6'454'0,"2"-1"18"0,-2 2 14 16,1-4 23-16,1-1 10 0,2-2-3 0,-3 5-16 15,0-4-25-15,3-1-40 0,0 0-30 0,-1-11-20 16,2 6-27-16,5-5-17 0,-1-5-20 0,1-3-19 16,-1 0-21-16,5-6-24 0,-1 0-23 0,3-3-20 15,-1 0-16-15,1 1-21 0,-1-1-14 0,1-1-161 16,-3-2-2-16,1 2 0 0,-5-3 0 0,4 1 0 15,-5-3 0-15,2-3 0 0,-3-1 0 0,-3 4 0 16,0-1 0-16,-1 3 0 0,-3 3 0 0,0 4 0 16,0 7 0-16,-1 6 0 0,1 1 0 0,-1 3 0 15,-4 0 0-15,4 4 0 0,-5 2 0 0,-2 3 0 16,2 3 0-16,-4 4 0 0,0 1 0 0,1 2 0 16,0 1 0-16,3 2 0 0,2-1 0 0,3-3 0 0,0 1 0 15,5-1 0-15,2 1 0 0,4 0 0 0,2 1 0 16,1-3 0-16,5 1 0 0,2-2 0 15,3-3 0-15,8 3 0 0,-9-4 0 0,9 0 0 16,-4 0 0-16,-1-2 0 0,-4-1 0 0,1 1 0 16,-3 2 0-16,-2-1 0 0,-2 0 0 0,-3 3 0 0,5-1 0 15,-9 2 0-15,0 0 0 0,-1 3 0 0,-4 1 0 16,0-1 0-16,0 6 0 0,-4-3 0 16,3 3 0-16,-3 0 0 0,0-1 0 0,3-6 0 15,-3 2 0-15,4-1 0 0,0 1 0 0,0 0 0 0,1-1 0 16,3-1 0-16,1-2 0 0,3-1 0 15,2 0 0-15,-1-2 0 0,9 3 0 0,-1-6 0 16,3-2 0-16,3-1 0 0,3-6 0 0,-1 0 0 16,-3 0 0-16,3-6-289 0,1-2-163 0,-4 0-70 0,1-6-79 15,-3 0-454-15,-3 1-1142 0,-6 5 505 0</inkml:trace>
  <inkml:trace contextRef="#ctx0" brushRef="#br0" timeOffset="82816.02">3367 8869 464 0,'0'0'187'15,"0"0"43"-15,0 11 12 0,0-11-2 0,-5 10 21 16,2-2 20-16,0-3 29 0,0 2 1 0,2 0-4 15,-1 2-5-15,0 0-15 0,2 2-11 0,2-3-4 16,0 1-14-16,2-4-11 0,2 3-15 0,-1-3-21 16,5 0-12-16,0-3-14 0,2 0-15 0,2-2-15 15,4-4-21-15,1 1-12 0,-1-3-7 0,-1-2-12 16,-1 1-10-16,0-4-8 0,-2-1-7 0,-2 1-9 16,-1-3-5-16,1-1-5 0,-4-3-9 0,-3 0-2 15,-1-2-3-15,-3 1-3 0,-1-3-5 0,-1-2-8 16,-4 5 4-16,-3 2 1 0,-1 1 1 0,2 7 9 15,-1 0-10-15,-1 2-3 0,-1 5-3 16,-2 0 6-16,-1 6-4 0,0 5 10 0,-3 2 1 0,2 3 5 16,-3 7 2-16,2 1 4 0,5 0 2 0,2 4 9 15,-2-1-5-15,6 3-2 0,3-9-1 0,4 7-10 16,0-7 0-16,7 3 1 0,-2-2-8 16,4-2-4-16,0-3-2 0,4-4-4 0,-1 1-5 0,4-4 2 15,2-1-3-15,0-5 3 0,-3-1-5 0,11-2 0 16,-1-4 0-16,-2-1-4 0,-4 1-1 0,-4-2 5 15,0-3-6-15,1-1 3 0,-2-2-4 0,-2-2 10 16,2-4-2-16,-2-1-8 0,-2-5-13 0,0 1 0 16,1-1 0-16,-5 2 0 0,-3 6 0 0,4 1 0 15,-6 5 0-15,-1 2 0 0,-1 0 0 0,2 3 0 16,-3 2 0-16,3 2 0 0,-4 2 0 0,0 0 0 16,0 18 0-16,-1-8 0 0,1 11 0 0,-3-3 0 15,2 1 0-15,-3 9 0 0,-1-3 0 0,2 0 0 16,2 0 0-16,-3-7 0 0,3 2 0 0,1-1 0 15,0-1 0-15,0-4 0 0,0-1 0 0,3-2 0 16,0-3 0-16,1 3 0 0,1-7 0 0,2-2 0 16,3 1 0-16,-5-2 0 0,7-2 0 0,-3-2 0 15,1-1 0-15,0-3 0 0,2-1 0 0,-4-1 0 16,7-5 0-16,0 1 0 0,-1-3 0 0,0 1 0 16,-3 1 0-16,2-2 0 0,-3 8 0 0,-2-3 0 15,0 5 0-15,1-3 0 0,-3 5 0 0,-2 1 0 16,-3 0 0-16,-1 3 0 0,0 0 0 0,9 7 0 15,-5-1 0-15,0 3 0 0,1 2 0 0,4 3 0 16,-5-1 0-16,1 2 0 0,0 1 0 0,5 0 0 16,-3-1 0-16,-1-1 0 0,3 0 0 0,2-4 0 15,-2-1 0-15,0-2 0 0,0-1 0 0,0 1 0 16,-1-4 0-16,3-3 0 0,-3-2 0 0,1 1 0 16,1-2 0-16,0-4 0 0,-1 2 0 0,0-5 0 15,1 0 0-15,-2 1 0 0,0-5 0 0,-3-1 0 0,1-1 0 16,1-3 0-16,-5-5 0 0,1 5 0 0,-3-1 0 15,-3-7 0-15,2 8 0 0,0 1 0 0,-2 3 0 16,-1 4 0-16,2 1 0 0,-1 2 0 0,2 0 0 16,1 2 0-16,-1 2 0 0,-2 0 0 0,3 4 0 15,0 0 0-15,0 0 0 0,0 0 0 0,18 4 0 16,-6-1 0-16,4 2 0 0,3 0 0 0,2-2 0 16,8 1 0-16,1-1 0 0,0-1 0 0,-2 0 0 15,-1-4 0-15,-6 0 0 0,-1-1 0 16,0 1 0-16,-1-2 0 0,-6 0 0 0,-1 1 0 0,0-3 0 15,-1 2 0-15,-2-2 0 0,-1 0 0 0,-1 3 0 16,-2-1 0-16,-1-1 0 0,1 0 0 0,-1 2 0 16,0 0 0-16,-4 3 0 0,1-2 0 15,2-2 0-15,-3 4 0 0,0 0 0 0,0 0 0 0,0 17 0 16,-4-8 0-16,2 4 0 0,-1 2 0 0,-1 2 0 16,0 3 0-16,2 5 0 0,-1 2 0 0,2 1 0 15,0-4 0-15,1 1 0 0,2 2 0 0,-1-8 0 16,2 6 0-16,2-7 0 0,-1 1 0 0,1-1 0 15,5-2 0-15,-5-4 0 0,3-3 0 0,-4-2 0 16,6 0 0-16,-1-3 0 0,4-3 0 0,1-2 0 16,-1-2 0-16,2-2 0 0,2-4 0 0,-3-1 0 15,0-2 0-15,1-2 0 0,-3 0 0 0,-1-1 0 16,4-9 0-16,-2 4 0 0,1-5 0 0,-5 0 0 16,-1-3 0-16,-2 3 0 0,2-2 0 0,-6 4 0 15,1 3 0-15,-3 3 0 0,1 1 0 0,-2 4 0 16,1 0 0-16,0 2 0 0,0 1 0 0,-4 4 0 15,-1-1 0-15,0 2 0 0,0 3 0 0,5 1 0 16,-12 3 0-16,7 1 0 0,-5 1 0 0,5 0 0 16,-3 2 0-16,4 3 0 0,-1-2 0 0,0 2 0 15,4 0 0-15,0 0 0 0,1-1 0 0,5 1 0 16,-3-3 0-16,7 1 0 0,4 0 0 0,1 1 0 16,4-2 0-16,0-4 0 0,2 2 0 0,10 2 0 15,-11-4 0-15,9 1 0 0,-8-1 0 0,0-2 0 16,-2 4 0-16,-6-3 0 0,1-1 0 0,-4 1 0 15,1 2 0-15,-1 0 0 0,-4 2 0 0,-1-1 0 0,-1 2 0 16,-2 0 0-16,-1 4 0 0,0-1 0 0,-4 1 0 16,3 0 0-16,-6 2 0 0,5 2 0 15,-6-4 0-15,5 0 0 0,0-1 0 0,-1 0 0 16,0-1 0-16,2 4 0 0,2-4 0 0,0 0 0 16,2-2 0-16,2-2 0 0,5 1 0 0,1-4 0 0,3 0 0 15,6-2 0-15,-1 0 0 0,4-3 0 16,5-5 0-16,-7-1 0 0,6 2 0 0,-6-3 0 15,4-3 0-15,-6 3 0 0,3-2 0 0,-1-2 0 0,-4 1 0 16,-1 0 0-16,-1-2 0 0,0-2 0 0,-4-1 0 16,-1 2 0-16,1-2 0 0,-5 1 0 15,1 0 0-15,-4 4 0 0,-1 0 0 0,-1 3 0 16,-2 1 0-16,-3 1 0 0,1 4 0 0,-5-1 0 0,3 5 0 16,-7 2 0-16,-5 4 0 0,2 3 0 0,-5 6 0 15,3-1 0-15,0 6 0 0,1 0 0 0,7 3 0 16,-3 1 0-16,7-1 0 0,1-4 0 0,6-2 0 15,3 1 0-15,6 1 0 0,3 1 0 0,6-2 0 16,3-3 0-16,5-4 0 0,1-3 0 0,4-7 0 16,1-2 0-16,4-4 0 0,0-2 0 0,-1-3 0 15,1-2-82-15,-2-1-290 0,-1-2-19 0,-2 1-21 16,0-1-15-16,-1-2-5 0,-2-3-1 0,-2 3 22 16,1-5 27-16,-3 3 43 0,-3 1 55 0,0-1 59 15,-7 5 53-15,-1 2 66 0,0 2 53 0,-6 2 58 16,-4 2 39-16,1 3 36 0,-1-2 20 0,-2 1 15 15,-2 1 12-15,0 3 38 0,0 0 30 0,0 0 29 16,-20 10 12-16,7-3 6 0,0 4 13 0,-1-1 3 16,-1 3-1-16,1 4-3 0,-7 1-4 0,5 3-20 15,-1 0-14-15,6-5-20 0,-2 1-14 0,4 0-14 16,0-1-19-16,2 4-17 0,3-2-10 0,0-3-13 16,1-5-5-16,6 1-13 0,-3-4-6 0,1-2-83 15,3-1 0-15,1 0 0 0,5-4 0 0,-10 0 0 16,21-10 0-16,-7 1 0 0,-1-6 0 0,0 0 0 15,6-6 0-15,-2-1 0 0,0-5 0 0,0 0 0 16,-5-4 0-16,5-11 0 0,-3-6 0 0,3 3 0 16,-3-2 0-16,-3-5 0 0,-1 1 0 0,-2-2 0 15,1 4 0-15,-3 1 0 0,-6 15 0 0,3 2 0 16,-3 1 0-16,-1 11 0 0,1 1 0 0,0 6 0 16,0 1 0-16,0 5 0 0,-3 4 0 0,3 2 0 15,0 0 0-15,-11 22 0 0,3 1 0 0,5 5 0 16,0 6 0-16,0 0 0 0,2 13 0 0,-2 2 0 15,3 1 0-15,7 0 0 0,-2-2 0 0,-1-13 0 16,3 9 0-16,2-10 0 0,0-3 0 0,1 1 0 16,2-3 0-16,2-4 0 0,0-2 0 0,0-7 0 15,-1-2 0-15,2-2 0 0,4-2 0 0,3-6 0 16,-3-1 0-16,11-2 0 0,-8-3 0 0,-1-1 0 16,-2-1 0-16,3-1 0 0,-3-4 0 0,-2 1 0 15,-2-3 0-15,-1 1 0 0,-5 1-87 0,-4 0-223 0,-1-3-73 16,-4 3-77-16,-1 0-105 0,-11-4-500 0,4 3-1153 15,-8 0 510-15</inkml:trace>
  <inkml:trace contextRef="#ctx0" brushRef="#br0" timeOffset="83033.62">4804 8567 6011 0,'-18'-11'203'0,"4"1"-23"0,2 4 76 16,7-2 64-16,0 3 19 0,1 0-10 0,4-2-46 16,0 3-47-16,0 0-202 0,0-1-34 0,0 5 0 15,4-2 0-15,-4 2 0 0,0 0 0 0,0 0 0 16,0 0 0-16,0 0 0 0,4 13-386 0,-11-4-239 16,1 2-572-16,-2-1-1297 0,-2 4 574 0</inkml:trace>
  <inkml:trace contextRef="#ctx0" brushRef="#br0" timeOffset="83833.07">6985 9221 349 0,'1'5'540'0,"-1"0"50"0,2-2 34 15,-2 1 35-15,0-4-9 0,0 0-16 16,0 0-23-16,0 0-28 0,0 0-35 0,3-17-40 0,1 5-32 16,1-3-32-16,2 4-40 0,-1-6-35 0,2-2-167 15,0 1-202-15,3-8 0 0,-2 4 0 0,1-2 0 16,2-1 0-16,-1 1 0 0,-3 1 0 0,-2 0 0 16,3 4 0-16,-4 1 0 0,-1 2 0 0,0 5 0 15,-4 2 0-15,4 0 0 0,-3 3 0 0,-1 3 0 16,0 3 0-16,0 0 0 0,0 0 0 0,-9 17 0 15,1-2 0-15,2 4 0 0,-4 8 0 0,2 1 0 16,3 1 0-16,1-1 0 0,-2-1 0 0,6 4 0 16,4-4 0-16,-2 0 0 0,3-8 0 0,0-1 0 15,2-3 0-15,3 0 0 0,-5-6 0 0,3-2 0 16,-2-4 0-16,3-1 0 0,4-2 0 0,-4-2 0 0,5-4 0 16,-4-3 0-16,2-2 0 0,-1-3 0 15,-1-2 0-15,2 2 0 0,-1-4 0 0,4-6 0 16,-8 7 0-16,6-5 0 0,-5 5 0 0,-1 2 0 0,2 4 0 15,-5 2 0-15,1-1 0 0,-1 5 0 16,-3 1 0-16,3 2 0 0,-4 2 0 0,0 0 0 16,9 8 0-16,-6 1 0 0,-1 1 0 0,2 2 0 0,-3 6 0 15,3-1 0-15,4 7 0 0,-7-5 0 0,3 0 0 16,1-3 0-16,-1-1 0 0,1-2 0 16,-1-4 0-16,0 1 0 0,-2-4 0 0,2-1 0 0,4-2 0 15,-3-3 0-15,-5 0 0 0,10-4 0 0,-2-4 0 16,2-2 0-16,1-3 0 0,1 0 0 0,2-2 0 15,-4-1 0-15,4-1 0 0,-2 2 0 0,-1 0 0 16,1 1 0-16,1 1 0 0,-6 5 0 0,3 0 0 16,-3 3 0-16,-2 1 0 0,0 2 0 0,-1 1 0 15,-4 1 0-15,11 7 0 0,-4-1 0 0,-2 1 0 16,0 4 0-16,4 2 0 0,-5 0 0 0,3 2 0 16,1 1 0-16,4-1 0 0,-3-3 0 0,-3-1 0 15,2-3 0-15,0-1 0 0,0 0 0 0,0-3 0 16,-3-3 0-16,4-2 0 0,-3-2 0 0,-2-1-338 0,0-2-420 15,1-6-425-15,-3 0-1281 0,-2 1 567 16</inkml:trace>
  <inkml:trace contextRef="#ctx0" brushRef="#br0" timeOffset="83966.18">7389 8658 5321 0,'-27'-27'302'0,"-1"4"-77"0,1 2 40 15,2 6 72-15,8 1-34 0,0 2-42 0,2 4-56 16,2 1-44-16,3 2-42 0,-2 1-12 0,4 3-61 0,0 5-96 15,3-1-131-15,2 2-161 0,-2 5-198 0,5 0-551 16,6-1-1179-16,4 0 521 0</inkml:trace>
  <inkml:trace contextRef="#ctx0" brushRef="#br0" timeOffset="85016.07">9054 9245 208 0,'-11'0'558'0,"-1"-1"46"0,7 1 22 16,-3 1-4-16,3 0-33 0,5-1-34 0,-7 0-29 15,7 0-26-15,0 0-19 0,0 0-25 16,14-12-23-16,-4 6-25 0,6-5-45 0,2 1-12 0,8-7-26 15,1-1-26-15,1-1-29 0,-3-2-253 0,0-1-17 16,-1 0 0-16,0-1 0 0,-2-1 0 0,-3 0 0 16,-1-1 0-16,0-2 0 0,-5 0 0 0,-3 0 0 15,0 1 0-15,-2-1 0 0,-3 0 0 0,-6-2 0 16,-1 5 0-16,2 4 0 0,-1 3 0 0,0 5 0 16,0 4 0-16,-2-1 0 0,2 4 0 0,-1 3 0 15,2 2 0-15,0 0 0 0,-11 19 0 0,2-2 0 16,4 9 0-16,-3 4 0 0,1 0 0 0,0 3 0 15,2 0 0-15,1 0 0 0,0 4 0 0,3-3 0 16,2-2 0-16,6 0 0 0,-2 0 0 0,3-3 0 0,-1-2 0 16,2-8 0-16,-1-3 0 0,2-4 0 15,-1-5 0-15,1-1 0 0,3-5 0 0,-1-2 0 16,-2-2 0-16,1-5 0 0,1-5 0 0,-1-4 0 0,5-4 0 16,-5-4 0-16,1 0 0 0,-1-5 0 0,-3 1 0 15,-2-4 0-15,8-2 0 0,-5-11 0 0,1 0 0 16,-3 12 0-16,-1 0 0 0,1 2 0 0,-3 5 0 15,-2 8 0-15,1 4 0 0,-1 4 0 0,1 5 0 16,-3 3 0-16,0 3 0 0,0 0 0 0,-3 18 0 16,-2 2 0-16,3 6 0 0,-5 4 0 0,3 5 0 15,-2 0 0-15,-3 11 0 0,5-13 0 0,-1 3 0 16,1-1 0-16,3-2 0 0,-2 1 0 0,3 0 0 16,0-7 0-16,0 1 0 0,0-10 0 0,0-2 0 15,0-6 0-15,0 0 0 0,3-3 0 0,-2-3 0 16,-1-2 0-16,0-2 0 0,0 0 0 0,12-7 0 15,-5-3 0-15,0 1 0 0,3-7 0 0,0-1 0 16,-1 0 0-16,5-5 0 0,0 0 0 0,0 0 0 16,-1 6 0-16,-3 0 0 0,1 2 0 0,1 2 0 15,-3 3 0-15,0 3 0 0,1 1 0 0,-2 5 0 0,-2 2 0 16,3 3 0-16,0 0 0 0,0 7 0 16,-1 2 0-16,2 1 0 0,-1 2 0 0,4 5 0 15,1 3 0-15,-1-3 0 0,2 0 0 0,-2-6 0 0,3-1 0 16,5 0 0-16,-3-4 0 0,1-3 0 0,0-4 0 15,4 1 0-15,5-5 0 0,-7-3 0 16,0 0 0-16,-2-4 0 0,1 0 0 0,3-7 0 0,-3-2 0 16,-4 3 0-16,1-7 0 0,0-2 0 0,-3-2 0 15,0 1 0-15,-1-2 0 0,-4-1 0 0,-1-2 0 16,-3 2 0-16,-4 1 0 0,-2 5 0 16,-3 4 0-16,-1 0 0 0,-2 5 0 0,1 1 0 0,-4 5 0 15,-2 1 0-15,2 5 0 0,-4 2 0 0,1 5 0 16,3 2 0-16,-3 2 0 0,5 4 0 0,1 2 0 15,3 0 0-15,4 3 0 0,6 3 0 0,1 0 0 16,2-7 0-16,8 2 0 0,5-1 0 0,5 1 0 16,-1-3 0-16,1-7 0 0,-2 0 0 0,-4-3 0 15,-2-6 0-15,-5 0 0 0,-4 0-338 0,-1-4-411 16,-4-6-435-16,-5 1-1283 0,-4-4 567 0</inkml:trace>
  <inkml:trace contextRef="#ctx0" brushRef="#br0" timeOffset="85166.38">9233 8730 87 0,'-38'-2'573'0,"6"-2"-47"0,9 3 8 0,1 1 19 15,9-1-16-15,3 0-39 0,4 1-31 0,6 0-44 16,0 0-41-16,0 0-38 0,52 1-59 0,2 0-79 0,8 4-98 16,29 0-149-16,6 4-144 0,2-2-184 15,0 5-453-15,1-2-890 0,7-3 394 0</inkml:trace>
  <inkml:trace contextRef="#ctx0" brushRef="#br0" timeOffset="85683.59">11007 8977 6184 0,'-6'-7'135'0,"-1"0"-62"16,2-3 144-16,1 2 107 0,5-4 8 0,2 0-20 15,2-3-24-15,4-2-26 0,1 1-198 0,3 1-64 16,0 1 0-16,5 1 0 0,6-4 0 0,0 3 0 16,-1 3 0-16,-2 5 0 0,0 2 0 0,0 3 0 15,-2 1 0-15,2 5 0 0,-2 2 0 0,-3 3 0 16,1 3 0-16,0 0 0 0,-1 5 0 0,-3 0 0 0,-4-1 0 16,-1 1 0-16,-2 0 0 0,-1 1 0 15,-1 0 0-15,-3 0 0 0,-2 3 0 0,-3-5 0 0,-1 2 0 16,-1-3 0-16,-1-1 0 0,0-1 0 0,0-4 0 15,-2 0 0-15,2-2 0 0,-1-1 0 0,0-2 0 16,3-3 0-16,0-1 0 0,0 1 0 0,5-2 0 16,-8-6 0-16,8-2 0 0,0-1 0 0,4-7 0 15,1-4 0-15,9-3 0 0,3-5 0 0,1 0 0 16,1-2 0-16,3 2 0 0,3-2 0 0,-2 3 0 16,-4 0 0-16,7 5 0 0,-7 3 0 0,-1 2 0 15,-1 8 0-15,-7 2 0 0,0 2 0 0,-1 4 0 16,-1 2 0-16,-2 2 0 0,5 4 0 0,-5 1 0 15,3 8 0-15,-2-3 0 0,1 3 0 0,-3 2 0 0,0-2 0 16,0 4 0-16,4 2 0 0,0-4 0 16,0-1 0-16,0 1 0 0,5 5 0 0,0-2 0 15,-1-10 0-15,0 2 0 0,-4-4 0 0,2-1 0 16,5-2 0-16,-3-2 0 0,3-4 0 0,-1 0 0 0,1-5 0 16,1-3 0-16,0-4-361 0,4-6-262 15,4-2-62-15,-7-7-402 0,5-2-1179 0,5-10 522 16</inkml:trace>
  <inkml:trace contextRef="#ctx0" brushRef="#br0" timeOffset="85883.08">12115 8658 841 0,'18'-26'232'0,"-5"2"56"16,-3 1 17-16,-2 6 43 0,-6 5 51 0,1 1 45 16,-2-1 26-16,-1 5 1 0,0-1-1 0,0 3-14 15,-1 1-9-15,-4 2-1 0,5 2 2 0,-11 7-1 16,4 1-12-16,-1 3-7 0,-1 6-7 0,0 8-26 16,-1 3-395-16,1 4 0 0,1 4 0 0,2 11 0 15,-2 0 0-15,3 1 0 0,-1-1 0 0,3-11 0 16,-1 13 0-16,-1-2 0 0,4-11 0 0,2 14 0 15,-1 0 0-15,3-4 0 0,-7-11 0 0,3-2 0 16,-1-1 0-16,2-3 0 0,-1-1 0 0,1-9 0 0,-5-3 0 16,2 0 0-16,1-4 0 0,1-3 0 15,-2-2 0-15,0-5 0 0,0 1 0 0,-4-3 0 16,7 0-1366-16,-7-7-1478 0,4 2 654 0</inkml:trace>
  <inkml:trace contextRef="#ctx0" brushRef="#br0" timeOffset="86349.52">12369 8855 298 0,'7'-17'508'0,"-2"0"45"0,-4 6 25 0,2 0 10 15,-2 2 1-15,2 3-27 0,-1 1-43 16,-1 4-32-16,-1 1 5 0,0 0-10 0,0 0-23 16,2 18-31-16,-5-8-36 0,1 5-32 0,2 3-34 0,-3 0-32 15,6 1-29-15,-6 6-254 0,3 2-11 0,0-8 0 16,4 1 0-16,-4-1 0 0,4 7 0 0,-3-9 0 15,4 0 0-15,-1-3 0 0,2 1 0 0,-2-5 0 16,1 0 0-16,2-4 0 0,1-3 0 0,1 1 0 16,0-5 0-16,4-2 0 0,0-2 0 0,5-2 0 15,6-7 0-15,-1 0 0 0,0-4 0 0,-1-2 0 16,0 2 0-16,-2-2 0 0,0 1 0 0,-7 4 0 16,0 3 0-16,-1-1 0 0,-3 5 0 0,-3 2 0 15,0 1 0-15,-1 2 0 0,0 2 0 0,-5 1 0 16,8 3 0-16,-4 3 0 0,2 0 0 0,-2 1 0 15,0 4 0-15,1-1 0 0,4 4 0 0,5-1 0 16,-2 1 0-16,2-1 0 0,0 0 0 0,1-3 0 16,2-1 0-16,-1-3 0 0,2 1 0 0,0-2 0 0,-1-4 0 15,-3-2 0-15,-1-2 0 0,-1-1 0 16,1-2 0-16,-5-3 0 0,2 0 0 0,-4-6 0 16,1 1 0-16,-6-4 0 0,2-3 0 0,-6-4 0 15,-1-3 0-15,-1-1 0 0,-5 0 0 0,2-2 0 0,-2 1 0 16,2-1 0-16,-4 3 0 0,3 1 0 0,0 5 0 15,1 5 0-15,4 5 0 0,0 0 0 16,3 1 0-16,0 5 0 0,1 3-1366 0,4 0-1478 0,7 1 654 16</inkml:trace>
  <inkml:trace contextRef="#ctx0" brushRef="#br0" timeOffset="86633.26">13394 8450 334 0,'8'-25'574'0,"-3"0"31"0,4 1 7 16,-3 6-6-16,7-7-16 0,-3 8-8 0,3-4-19 15,-3 6-37-15,2 2-36 0,-4 2-44 0,6 4-44 16,-3 0-37-16,1 4-35 0,-1-1-37 0,-1 4-32 16,3 3-21-16,-1 3-30 0,-1 1-48 0,-2 5-162 15,1 4 0-15,-1 2 0 0,0 7 0 0,-4 0 0 16,4 5 0-16,-9-3 0 0,0 0 0 0,-6 1 0 15,-2-3 0-15,-1 2 0 0,0-1 0 0,-3-2 0 0,1 1 0 16,-3-1 0-16,0-2 0 0,4-5 0 16,-3-1 0-16,3 1 0 0,1-2 0 0,-5 1 0 15,8-3 0-15,-1 2-391 0,1 0-245 0,-1-6-558 0,5 4-1294 16,1-2 572-16</inkml:trace>
  <inkml:trace contextRef="#ctx0" brushRef="#br0" timeOffset="86865.99">13484 8969 55 0,'-9'17'285'0,"-1"-2"27"0,-2 0-4 0,-2-2 7 15,4 0 44-15,-2-1 42 0,1 1 20 0,-1 2 17 16,1-3-14-16,-3 0-9 0,7 0-16 0,-2 2-15 16,4-3-20-16,3-1-18 0,-1 2-23 0,3-2-19 15,0 1-33-15,4-1-31 0,2-2-13 0,3-1-24 16,8 2-20-16,-2-3-21 0,-1-4-22 0,4-1-31 16,1 2-15-16,1-6-20 0,-3 1-10 0,0-1 3 15,1-3-11-15,-4-1-8 0,-3 2-2 0,2-7 1 16,-6 3-9-16,0-3-4 0,-4 1-5 0,-2-1 0 15,-1-1 3-15,-4-3-12 0,-3 7 0 0,-5-6-3 16,-1 4 6-16,-3 1-23 0,-2 1-51 0,0 5-69 16,-2 1-106-16,0 2-128 0,1 1-155 0,0 0-636 15,6 2-1239-15,4-2 548 0</inkml:trace>
  <inkml:trace contextRef="#ctx0" brushRef="#br0" timeOffset="87049.95">14038 9060 6808 0,'8'-2'281'15,"-3"-2"96"-15,4 2 19 0,-4-1-67 16,-4-2-329-16,6 1 0 0,-6 0 0 0,3 0 0 0,-4 1 0 16,1-1 0-16,2 1 0 0,-3 3 0 0,0 0 0 15,-9-6-775-15,2 3-461 0,2 1-1339 0,5 2 592 16</inkml:trace>
  <inkml:trace contextRef="#ctx0" brushRef="#br0" timeOffset="116431.99">25680 5246 3569 0,'-34'-4'274'0,"6"0"-80"0,-1 1 1 0,7-1 66 16,3 0 50-16,1 1 22 0,-1-1-5 0,10 3-1 16,1-2-16-16,-4 3 4 0,7-3 3 0,1 0-14 15,0 0-12-15,3-1-17 0,1 4-15 0,5-7-17 16,4 3-162-16,3 0-81 0,6 0 0 0,9-3 0 16,1 3 0-16,8-1 0 0,2 2 0 0,16-2 0 15,2 3 0-15,3-1 0 0,5 0 0 0,1-4 0 16,0 3 0-16,2 2 0 0,-3-2 0 0,-2-1 0 0,-2 0 0 15,-6 1 0-15,2 1 0 0,-5-2 0 0,-12 3 0 16,-7 0 0-16,1-1 0 0,-5 0 0 0,-6 0 0 16,-2 1 0-16,-6 2 0 0,-1-3 0 15,-3 3 0-15,-1-1 0 0,-4 0 0 0,3 1 0 0,-8 0 0 16,9-1 0-16,-9 1 0 0,5-1 0 0,-5 1 0 16,0 0 0-16,0 0 0 0,0 0 0 0,-26 5-193 15,12 1-463-15,-5 1-568 0,0-3-1326 0,-1 3 587 16</inkml:trace>
  <inkml:trace contextRef="#ctx0" brushRef="#br0" timeOffset="116748.95">25730 5261 332 0,'-29'-2'437'0,"8"-1"20"0,0 3 12 0,2 0 9 15,5-2-5-15,1 1-16 0,6 0-16 0,-1 1-27 16,3 0-27-16,5 0-28 0,0 0-25 0,0 0-27 15,0 0-30-15,18-6-24 0,6 6-31 0,12-1-26 16,1-1-13-16,22 4-13 0,1-3-17 0,5 0-26 16,28 1-9-16,-28-4-13 0,27 1-7 0,-29 1-15 15,1-3-1-15,-2 1-16 0,1 3-1 0,-7-6-9 16,0 1-18-16,-21 3 11 0,-2-1-6 0,-3 0-3 16,-1 0 10-16,-11 0 9 0,-3 3 27 0,-3-1 9 15,-6 1 8-15,2-2-74 0,-2 2-29 0,-2 0 0 16,-4 1 0-16,7-2 0 0,-7 2 0 0,3-4 0 15,-3 4 0-15,2-1 0 0,-2 1 0 0,0 0 0 16,0 0 0-16,0 0 0 0,0 0 0 0,0 0 0 16,0 0-268-16,0 0-154 0,0 0-105 0,0 0-129 15,0 0-397-15,0 0-1141 0,0 0 504 0</inkml:trace>
  <inkml:trace contextRef="#ctx0" brushRef="#br0" timeOffset="118115.66">4462 6597 3 0,'-6'1'425'0,"-3"0"29"16,4 0-13-16,5-1-7 0,-13-1 2 0,8 1-7 15,-3 1-15-15,8-1-24 0,-9-2-21 0,9 2-25 16,-6 0-24-16,6 0-15 0,0 0-18 0,0 0-25 0,0 0-19 16,-4-2-22-16,4 2-38 0,0 0 3 0,23-4-12 15,-4-2-8-15,9 4-24 0,4-2-11 0,3 1-6 16,16-6-15-16,3 3-4 0,-2-2-19 16,3 2-6-16,0 0-15 0,2-2-8 0,2 0 2 0,-5 3-6 15,1-2 3-15,-17 2-24 0,2 0-7 0,-6-2-15 16,-2 3-14-16,-10 1-9 0,0-1-15 0,-8 4-14 15,-1-2-14-15,-4 1-15 0,-2 0-18 0,-3 0-57 16,-4 1-67-16,0 0-61 0,0 0-76 0,-26-4-48 16,-3 8-57-16,-3-2-44 0,-5 1-338 0,-15 0-903 15,1 3 399-15</inkml:trace>
  <inkml:trace contextRef="#ctx0" brushRef="#br0" timeOffset="118383.06">4473 6629 2735 0,'-26'10'272'0,"9"-4"-134"16,7-1-12-16,-1-2 9 0,4 1 18 0,-1-1 16 15,2-2 6-15,2 0 1 0,4-1 1 0,0 0 24 16,-1 3 10-16,1-3 10 0,0 0 1 0,24-1-9 16,-11 1-9-16,5-2-6 0,2 0-11 0,8 0-16 15,3-2-7-15,1 0-18 0,4-1-10 0,4 0-11 16,15-2-21-16,-2-1-9 0,1 0-6 0,1 2-7 16,-1 2-12-16,-16-1-5 0,16-1-4 15,-17 1-9-15,-3 0-4 0,-2 3-12 0,-4-3 0 0,-5 0-7 16,-5 3 7-16,-9 0 6 0,1-1 15 0,-2 1 18 15,1 2 4-15,-4-1-2 0,-5 1-15 0,8-2-9 16,-7-1-25-16,-1 3-49 0,4-4-50 0,-4 4-78 16,0 0-95-16,0 0-116 0,0 0-134 0,0 0-163 15,-8-5-333-15,3 3-1071 0,5 2 474 0</inkml:trace>
  <inkml:trace contextRef="#ctx0" brushRef="#br0" timeOffset="121449.74">12790 8042 301 0,'-16'-2'386'0,"2"-2"9"15,4-1-2-15,-1 2-5 0,3 1-10 16,2 1-12-16,0 0-11 0,3-1-22 0,-1 0-12 16,4 2-7-16,0-6-4 0,0 6-3 0,11-6-17 0,3 4-13 15,0-4 1-15,13 2-30 0,5-2-8 0,4 1-19 16,19-2-9-16,1 1-13 0,7 2-12 0,-1-3-16 15,6 2-14-15,23 1-19 0,-30-1-13 16,6 2-6-16,-1 1-16 0,24-6-10 0,-32 6-14 0,4-1-5 16,-3 2-2-16,-2-1-13 0,-3-2-5 0,-16 0-6 15,2 2-1-15,-3 0-5 0,-5-2-5 0,-2 1-3 16,-8 0 5-16,-3-1-38 0,-6 2-1 0,-4 0 0 16,1-1 0-16,-5 1 0 0,3-1-19 0,-3-1-77 15,-2-1-50-15,-3 5-66 0,-4-4-65 0,0 1-55 16,-5 3-54-16,-5 1-47 0,-7 3-51 0,-5 0-65 15,-9 0-328-15,1 2-948 0,-6-1 419 0</inkml:trace>
  <inkml:trace contextRef="#ctx0" brushRef="#br0" timeOffset="121733.06">13178 8096 56 0,'-30'7'341'0,"3"1"2"0,6-4 26 0,9-2 32 15,1 0 25-15,2-1 17 0,3 0-12 0,0 0-15 16,6-1-25-16,0 0-18 0,0 0-16 0,0 0-24 15,16-9-21-15,5 6-22 0,9-6-20 0,2 1-21 16,5 0-18-16,17 0-28 0,0-3-19 0,1 4-6 16,3-1-30-16,0-1-10 0,-2 2-13 0,-1 0-18 15,-3 0-8-15,1-3-12 0,-12 6-5 0,-5-3-4 16,-2 1-18-16,-2 1 6 0,-1-2 8 0,-11 4 16 16,-2-4-3-16,-4 5 15 0,-4 0 12 0,-1-2 5 15,-1 2-101-15,-3-2-18 0,0 2 0 0,-1 0 0 16,0-1 0-16,-3 1 0 0,-1 2 0 0,5-2 0 15,-5 2 0-15,0 0 0 0,0 0 0 0,5-3 0 0,-5 3-226 16,0 0-243-16,0 0-129 0,0 0-552 0,0 0-1245 16,-1 9 550-16</inkml:trace>
  <inkml:trace contextRef="#ctx0" brushRef="#br0" timeOffset="130598.64">4386 10340 155 0,'7'-16'363'0,"2"-1"0"0,-1 2 11 0,-2-3 8 15,2 1-6-15,-2 2 6 0,2-2-5 0,0 1-3 0,1 3-4 16,-4 2-9-16,-3 1-4 0,2 1-1 16,-1 3-13-16,-1 1-6 0,0 0-34 0,0 2-35 15,-2-1-22-15,0 4-38 0,0 0-23 0,0 0-11 16,-9 26-10-16,-4 1-11 0,-2 4-5 0,-5 14-25 0,-4 1 0 15,-1 0-21-15,2 0-12 0,3 0-8 0,0-2-7 16,6-15-10-16,4 2-5 0,1-4-9 0,3-2-5 16,-1-8-5-16,6-6 1 0,-4 0-6 0,4-4 15 15,-1-1 19-15,1-1-55 0,1-2-15 0,0 0 0 16,0-3 0-16,0 0 0 0,9-11 0 0,-1 0 0 16,2-5 0-16,0-6 0 0,7-5 0 0,-4 0 0 15,-1-2 0-15,4-5 0 0,3-11 0 0,-4-1 0 16,6-1 0-16,-6-1 0 0,0 3 0 0,-4 13 0 15,0 4 0-15,-3 2 0 0,-1 11 0 0,-1 3 0 16,-3 3 0-16,1 2 0 0,0 2 0 0,-2 2 0 16,-2 3 0-16,0 0 0 0,13 14 0 0,-5 2 0 15,-2 10 0-15,2 4 0 0,-3 3 0 0,3 12 0 16,2 1 0-16,-2-11 0 0,6 11 0 0,-2 0 0 16,0-2 0-16,-2-11 0 0,2 1 0 0,-2-4 0 15,0 1 0-15,3-2 0 0,-4-4 0 0,0-10 0 16,-1 3 0-16,-3-6 0 0,-3-4 0 0,0-5 0 15,-2 1-339-15,0-4-166 0,0 0-108 0,-23-10-510 16,7-3-1216-16,-8-5 539 0</inkml:trace>
  <inkml:trace contextRef="#ctx0" brushRef="#br0" timeOffset="130749.34">4264 10560 507 0,'-4'1'506'0,"4"-1"-13"0,-3 3-1 16,3-3-4-16,0 0-11 0,-4 3-35 0,4-3-41 15,0 0-33-15,6 4-23 0,-6-4-28 0,18 0-33 16,-4-1-23-16,4 0-23 0,1-3-46 0,2-1-68 16,-1 2-81-16,3-4-131 0,3 1-137 0,-6 1-182 15,-2-2-470-15,-1 1-949 0,-6 0 420 0</inkml:trace>
  <inkml:trace contextRef="#ctx0" brushRef="#br0" timeOffset="131315.84">4568 9940 215 0,'-6'-14'488'0,"-3"-2"17"0,-2 2-2 0,-5 3-21 16,-2 0-24-16,3-1-23 0,-16 0-30 15,6 1-20-15,-6 7-27 0,2-4-13 0,-6 3-38 16,2 4-5-16,-6 4-22 0,1 1-11 0,1 5-12 16,-11 3-14-16,-2 3-14 0,14 2-11 0,3 3-13 15,-6 8-7-15,2 6-9 0,3 3-16 0,15-7-5 0,-8 12-2 16,9-8-9-16,0 14-7 0,4-1-49 16,1 1-101-16,6-1 0 0,5 1 0 0,2 0 0 15,7-1 0-15,-4-1 0 0,5-11 0 0,1 10 0 16,9 6 0-16,0-6 0 0,4 2 0 0,-2-6 0 0,8 1 0 15,0-4 0-15,-6-11 0 0,4 0 0 0,12 6 0 16,-11-10 0-16,1-2 0 0,3-2 0 0,-1-1 0 16,4-2 0-16,0-1 0 0,4-7 0 15,11 2 0-15,-8-6 0 0,10 3 0 0,0-11 0 0,-13 1 0 16,2 1 0-16,15-5 0 0,-17-3 0 0,12-4 0 16,0-3 0-16,-13 6 0 0,9-8 0 0,-13 2 0 15,3-1 0-15,4-8 0 0,-11 3 0 0,3-1 0 16,-4-2 0-16,7-9 0 0,-11 8 0 0,6-10 0 15,-13 8 0-15,10-12 0 0,-8 9 0 0,2-10 0 16,-10 9 0-16,5-17 0 0,-4 4 0 0,-8-3 0 16,0 1 0-16,-2 2 0 0,-4-5 0 0,-6 2 0 15,-2 2 0-15,-5 2 0 0,-6-3 0 0,-3 3 0 16,-2 3 0-16,-12 1 0 0,-3 3 0 0,-2 5 0 16,-10 1 0-16,-3 4 0 0,-4 6 0 0,-4 3 0 15,0 5 0-15,-33 1 0 0,32 9 0 0,-30 8 0 16,29 1 0-16,-26 10 0 0,34 1 0 0,-4 2 0 15</inkml:trace>
  <inkml:trace contextRef="#ctx0" brushRef="#br0" timeOffset="132199.59">4310 10653 425 0,'0'0'510'0,"-5"2"6"0,5-2 1 15,0 0-25-15,0 0-40 0,0 0-39 0,0 0-41 0,0 0-35 16,0 0-33-16,0 0-28 0,0 0-26 0,0 0-24 16,13-9-27-16,-8 6-19 0,5 2-18 0,2-5-14 15,3 2-17-15,6-2-15 0,-2 1-42 0,9-1-54 16,4-2-84-16,2 1-116 0,-2 0-144 0,4 0-193 15,-4 0-323-15,1 0-909 0,-3-1 403 0</inkml:trace>
  <inkml:trace contextRef="#ctx0" brushRef="#br0" timeOffset="133282.04">6434 10010 233 0,'2'-10'429'0,"0"-5"19"16,-1 4 10-16,2 0 0 0,-3-1-15 0,3 2-6 0,-1 1-17 15,-1-2-11-15,-2 2-3 0,5 1-10 0,-4 2-11 16,5 1-24-16,-4 1-27 0,-1 0-33 16,1 0-41-16,-1 4-24 0,0 0-22 0,0 0-17 0,-2 15-16 15,-3 1-9-15,-4 13-13 0,1 0-15 0,-1 5-9 16,-3 1-13-16,-1 12-7 0,-3 0-45 0,1-1-6 15,2-11-10-15,1-3 0 0,0 3-6 0,-2-1-6 16,5-5-36-16,-5 1-6 0,5-5 0 0,4-5 0 16,-3-4 0-16,3-1 0 0,3-7 0 0,-2 2 0 15,1-3 0-15,2 0 0 0,1-3 0 0,-3-1 0 16,3-3 0-16,3 3 0 0,-3-3 0 0,0 0 0 16,15-9 0-16,-3 1 0 0,2-2 0 0,1-1 0 15,3 1 0-15,-1-1 0 0,3 2 0 0,7-4 0 16,-8 6 0-16,8-2 0 0,5 4 0 0,-12-1 0 15,2 1 0-15,0 2 0 0,-1 2 0 0,0 0 0 16,-2-1 0-16,2 2 0 0,-5 0 0 0,-2 0 0 16,-1 2 0-16,-3 0 0 0,-2-1-34 0,-3 1-262 15,0-1-25-15,-1 1-10 0,1-1-14 0,-5-1-18 16,0 6-16-16,0-6-27 0,0 0-15 0,-10 4-13 16,10-4-10-16,-12-1-293 0,6-1-797 0,6 2 353 15</inkml:trace>
  <inkml:trace contextRef="#ctx0" brushRef="#br0" timeOffset="133499.66">6627 10340 825 0,'-1'-10'72'0,"0"1"51"15,-1-4 29-15,2 3 31 0,0-2 27 0,-2 0 26 0,2-1 27 16,1-3 22-16,0 4 21 0,1 0 24 16,-1-1 18-16,-1 2 7 0,0-1-1 0,0 0 8 15,1 1 9-15,-2 4 3 0,1 1-12 0,-3 1-14 16,5 0-30-16,-4 2-27 0,2 3-37 0,0 0-10 0,0 0-9 16,-9 12-4-16,3 2-2 0,-2 4-13 0,1 9-9 15,-2 2-100-15,-3 2-107 0,5-1 0 16,1 2 0-16,0 3 0 0,1 0 0 0,0-1 0 15,4-1 0-15,-3 1 0 0,3-2 0 0,2-1 0 0,-2 0 0 16,-2-3 0-16,7-4 0 0,-3-6 0 0,0 1 0 16,1-3 0-16,-1-7 0 0,-2 2-374 0,2 1-315 15,-4-4-499-15,1-3-1287 0,2-5 569 16</inkml:trace>
  <inkml:trace contextRef="#ctx0" brushRef="#br0" timeOffset="134665.84">8719 10208 110 0,'0'0'431'0,"2"-9"12"0,-2 4-11 0,0 0 0 15,1-2-7-15,-1 1-4 0,0 1-2 0,3-3-2 16,-2 2-12-16,-1 0 7 0,2 2-9 0,-2-3-9 16,2 4-10-16,-2-2-20 0,2 2-34 0,-2 3-31 0,0 0-26 15,0 0-11-15,0 0-10 0,-5 22-8 16,3-2-16-16,-4 5-17 0,2 1-12 0,1 4-198 15,-3-1-1-15,-1 1 0 0,4 1 0 0,1-1 0 0,-2 1 0 16,0-4 0-16,4-1 0 0,-1 0 0 0,-3-1 0 16,4-8 0-16,0-1 0 0,-1-6 0 15,-2 1 0-15,3-3 0 0,0-1 0 0,0-4 0 0,0-3 0 16,0 0 0-16,0 0 0 0,0 0 0 0,-10-21-79 16,10 5-158-16,-4-4-9 0,4-6-12 0,-1-4-4 15,-2-3 20-15,3-4 14 0,4-8 32 0,0 11 11 16,1 0 37-16,-1 0 24 0,0 3 34 0,-3 4 36 15,7 2 29-15,-7 7 33 0,5 0 29 0,2 0 36 16,0 5 15-16,1-1 22 0,2 1 9 0,-2 2 3 16,4 1 7-16,0 5-5 0,3-2-8 0,-2 1-7 15,4 3-9-15,1 2-8 0,-1 1-10 0,4 3-8 16,-3 0-7-16,-2 3-5 0,-2 2-12 0,2 2-16 16,-5 3 3-16,-1 2-15 0,-4 1-13 0,-4 1 13 15,-3 0-10-15,-1 0-6 0,-7 7 4 0,-2-3-3 16,-3-4 4-16,-2 6-3 0,-7-4-2 0,3 1-4 0,2-8 12 15,-2 1 3-15,6-2 12 0,-1-2 1 16,1-2 5-16,6-1 7 0,1-1 7 0,0-2-6 16,2 1 5-16,3 0-3 0,1-4 0 0,0 0 3 0,11 1 11 15,1-1-13-15,-2 0 0 0,8-2-16 0,1-1-30 16,-1 3 0-16,7 1 0 0,-4 1 0 16,-1-1 0-16,1-1 0 0,-1 3 0 0,1 2 0 15,-1 0 0-15,0 2 0 0,-4 0 0 0,1 4 0 0,-4-1 0 16,-3 3 0-16,0-2 0 0,-5 1 0 0,-1 0 0 15,0 0 0-15,-4 0 0 0,0 5 0 16,-5-2 0-16,-3 1 0 0,-2-2 0 0,-3 1 0 0,-1-3 0 16,-9 5 0-16,0-6 0 0,-6-2 0 0,-1 0 0 15,1-2 0-15,-3-4 0 0,4-3 0 0,-2-2-73 16,2-2-142-16,8-1-77 0,-1-1-83 0,2-4-98 16,6-2-107-16,1-4-451 0,4-2-1116 0,6-1 494 15</inkml:trace>
  <inkml:trace contextRef="#ctx0" brushRef="#br0" timeOffset="135115.76">9046 9954 253 0,'-5'-17'335'0,"-1"-2"13"0,-3-1-17 16,1 2-3-16,-6-5-3 0,3 6-15 0,0 1-6 15,-8-2-5-15,-2-1-7 0,-1 5 1 0,-5 3-3 16,-4 3-1-16,-2 2-3 0,-4 5 8 0,0 4-9 15,0 1-8-15,-15 4-7 0,3 12-9 0,13-6-17 16,-14 9 12-16,7 5-2 0,-3 7 3 0,2 0-7 0,5 6-4 16,5 4-4-16,3 1-4 0,3 5-11 15,3 0-11-15,10 5-125 0,5 0-91 0,2-1 0 16,4-1 0-16,9-1 0 0,3-2 0 0,6 1 0 16,4 2 0-16,7-2 0 0,11-6 0 0,-4 0 0 15,4-1 0-15,5-5 0 0,0-1 0 0,1-8 0 0,3-3 0 16,0-4 0-16,-11-8 0 0,17-2 0 15,-13-6 0-15,14-3 0 0,-13-3 0 0,1-4 0 16,11-6 0-16,1-1 0 0,-2-3 0 0,-3-6 0 0,2-3 0 16,-3-4 0-16,-1-4 0 0,-4-4 0 0,-3-2 0 15,-5-5 0-15,2 0 0 0,-11-6 0 0,2 0 0 16,-7-5 0-16,-1-1 0 0,-7-2 0 0,-1-3 0 16,-6 1 0-16,-4 1 0 0,-10 2 0 0,1 3 0 15,-11 1 0-15,-7 2 0 0,-9 1 0 0,-5 6 0 16,-4 4 0-16,-7 3 0 0,-26-9 0 0,23 20 0 15,-4 4 0-15,6 2 0 0,-1 6 0 0,0 5 0 16,15 2 0-16,-1 5 0 0,3 3 0 0,4 4 0 16,3 1-574-16,6 2-696 0,6-2-1376 0,9 3 610 15</inkml:trace>
  <inkml:trace contextRef="#ctx0" brushRef="#br0" timeOffset="136415.79">10841 10307 111 0,'4'-2'353'0,"1"0"-1"0,0-2 4 16,4-3 6-16,-3 1-8 0,3-1 6 0,-4-1 1 16,4 0-6-16,-1 1-5 0,0-4-7 0,-1 2-10 15,0-3 1-15,-1-3-13 0,-5 3-10 0,2-5-13 16,-3 5-12-16,-3-3-22 0,-4-1-5 0,-2 0-35 15,-4 5-16-15,0-4-16 0,-5 5-20 0,-6-3-7 0,1 7-9 16,-3 0-24-16,-2 5 10 0,-1 3-14 0,-1 2 2 16,4 6-11-16,0 0 8 0,7 1-5 15,5 3-11-15,-8 5-111 0,8 1 0 0,0 3 0 0,5 1 0 16,5 2 0-16,0-2 0 0,6 4 0 0,4-3 0 16,-1 1 0-16,9 2 0 0,-1-2 0 15,6 0 0-15,-1 1 0 0,4-2 0 0,1 0 0 0,0-3 0 16,1 3 0-16,-1-2 0 0,0 1 0 0,1-4 0 15,1 3 0-15,-2 1 0 0,-3 1 0 0,1-1 0 16,-5-4 0-16,-2 0 0 0,-2-4 0 0,-6 0 0 16,-3-5 0-16,-1 1 0 0,-2 1 0 0,-5-2 0 15,-1-1 0-15,-8 1 0 0,-2 0 0 0,-9 0 0 16,-2-4 0-16,0-1 0 0,-1-2 0 0,-4 0 0 16,4-4 0-16,-3-3 0 0,3-1 0 0,8-1 0 15,-2 0 0-15,5-6 0 0,-1 2 0 0,8-5 0 16,0-5 0-16,5 1 0 0,5-9 0 0,1 0 0 15,8 2 0-15,5-1 0 0,-1-1 0 0,9 0 0 16,-2-3 0-16,3 2 0 0,-1 0 0 0,-2 2 0 0,3 2 0 16,-1 1 0-16,-3 1 0 0,-1 3 0 0,-5 2 0 15,-3 3 0-15,0 1 0 0,-3 3 0 16,-2 0 0-16,-4 0 0 0,2 0 0 0,-6 0 0 16,-1 1 0-16,-1 2 0 0,-5-1 0 0,-3 2-239 15,-6-1-1087-15,4 0-1436 0,1 4 636 0</inkml:trace>
  <inkml:trace contextRef="#ctx0" brushRef="#br0" timeOffset="137618.99">13328 9891 481 0,'0'-9'504'0,"4"0"14"0,-4 1 3 16,1 1-6-16,0 0-7 0,-1 1-25 0,1 0 11 0,1 0-13 16,-1 0-14-16,-1 1-14 0,0 1-16 15,0-1-29-15,0 1-26 0,1 1-29 0,-1 3-33 16,0 0-30-16,0 0-24 0,0 0-15 0,0 0-192 16,-5 13-59-16,0-1 0 0,0 2 0 0,-4 4 0 15,0 6 0-15,-3 1 0 0,2 0 0 0,0 2 0 16,2-1 0-16,-3-1 0 0,2 1 0 0,0-3 0 15,0-5 0-15,0 1 0 0,3-3 0 0,-2-2 0 0,3-2 0 16,-3-1 0-16,2-3 0 0,2-1 0 0,-1-1 0 16,1 0 0-16,0-1 0 0,2-1 0 15,-1-2 0-15,-1 0 0 0,4-2 0 0,-6 0 0 0,6 0 0 16,0 0 0-16,0 0 0 0,-9-3 0 0,9 3 0 16,-1-5 0-16,1 5 0 0,-2-4 0 0,2 4 0 15,2-6 0-15,2 2 0 0,-2 0 0 0,2 0 0 16,1 1 0-16,3-1 0 0,-1-2 0 0,1 2 0 15,1-4 0-15,1 2 0 0,-2 0 0 0,0 0 0 16,1-3 0-16,1 1 0 0,-1 0 0 0,0 1 0 16,0-3 0-16,1-3 0 0,-4 4 0 0,2-2 0 15,-1-5 0-15,0 0 0 0,-2 1 0 0,0-2 0 16,-2 0 0-16,-1 5 0 0,0 0 0 0,-2 3 0 16,0-1 0-16,0-2 0 0,-3 6 0 0,1-1 0 15,-4 2 0-15,0 2 0 0,-2 1 0 0,-4 4 0 0,-1 0 0 16,-5 8 0-16,0-1 0 0,-5 8 0 15,-3 5 0-15,6-2 0 0,-4 1 0 0,2 3 0 16,0 1 0-16,4 2 0 0,-1 1 0 0,0 0 0 0,5-1 0 16,-1 0 0-16,3 1 0 0,3 0 0 15,0 1 0-15,8-3 0 0,-2-6 0 0,6 1 0 16,-2-2 0-16,8 0 0 0,0-2 0 0,4 0 0 0,2-4 0 16,8 3 0-16,3-2 0 0,-2-3 0 0,2-1 0 15,3-3 0-15,-1-2 0 0,0-3 0 0,-5-1 0 16,8 0 0-16,-11-1 0 0,3 0 0 0,-2-2 0 15,-2-2 0-15,0 1 0 0,-6-2 0 0,-2 0 0 16,-3-1 0-16,1 1 0 0,-5-1-531 0,2-2-163 16,-6-3-467-16,0 1-1258 0,-1 2 556 15</inkml:trace>
  <inkml:trace contextRef="#ctx0" brushRef="#br0" timeOffset="138133.24">13479 9741 62 0,'-18'-20'432'0,"6"3"19"0,-7-4-5 16,0 2-9-16,2 1-15 0,-7 1-18 0,1 4-35 16,-1 1-6-16,-3 2-10 0,-3 5-2 0,-3 2-2 15,-5 4-9-15,-12 3-3 0,12 4-1 0,-16 3-16 16,3 4-8-16,2 7-19 0,-3-1-17 0,2 7-16 15,4 5-10-15,1-1-14 0,7 7-8 0,-6-1-9 0,6 5-7 16,8 3-79-16,3-2-133 0,0 3 0 0,5 1 0 16,8 5 0-16,0-3 0 0,10-1 0 15,2 4 0-15,4-2 0 0,7-6 0 0,1 2 0 0,7 0 0 16,2 0 0-16,3-5 0 0,9 0 0 0,-7-13 0 16,9 10 0-16,0-4 0 0,-4-8 0 15,11 4 0-15,-9-11 0 0,0-3 0 0,1-2 0 0,1-2 0 16,3-4 0-16,2-1 0 0,-2-4 0 0,2-3 0 15,0-2 0-15,1-1 0 0,-1-6 0 0,-2 0 0 16,15-5 0-16,0-4 0 0,-1-2 0 0,1-2 0 16,-7-1 0-16,3 0 0 0,-14 2 0 0,8-8 0 15,-9 6 0-15,7-10 0 0,-9 6 0 0,3-10 0 16,-6 8 0-16,-1-13 0 0,-1-1 0 0,-2-2 0 16,-4-1 0-16,-6 1 0 0,-3-4 0 0,-1 1 0 15,-8 12 0-15,-2-13 0 0,-8-2 0 0,-1 4 0 16,-5 1 0-16,-6 2 0 0,-6 0 0 0,5 13 0 15,-13-8 0-15,-2 3 0 0,-9 2 0 0,-3 3 0 16,-3 6 0-16,-3 1 0 0,1 6 0 0,3 4 0 16,0 6 0-16,14 4 0 0,-1 3 0 0,-1 5 0 15,1 3 0-15,5 2 0 0,0 4-424 0,7 3-324 16,4 3-423-16,3 2-1266 0,4-1 560 0</inkml:trace>
  <inkml:trace contextRef="#ctx0" brushRef="#br0" timeOffset="138865.31">14973 9891 481 0,'2'-5'559'15,"-2"-1"21"-15,4 1 8 0,-4 1-18 0,3-2-21 16,-1 3-44-16,-2 3-34 0,3-4-19 0,-3 4 1 16,0 0-7-16,5 17-9 0,-4-5-11 0,-1 13-20 15,0 4-17-15,-1 2-23 0,-2 3-14 0,1 0-191 16,-3 12-161-16,1 0 0 0,0 0 0 0,0-10 0 16,3 1 0-16,-2-1 0 0,1 11 0 0,-1-14 0 15,2 0 0-15,1-3 0 0,-4 0 0 0,-1-1 0 16,4-2 0-16,-2-8 0 0,2 3 0 0,-2-5 0 0,3 1 0 15,-4-5 0-15,3-3 0 0,0-1 0 0,-2-5 0 16,3 1 0-16,0-3 0 0,0-2 0 0,0 0 0 16,0 0-514-16,-4-20-766 0,8 3-1386 15,0-2 613-15</inkml:trace>
  <inkml:trace contextRef="#ctx0" brushRef="#br0" timeOffset="139200.93">15389 9997 68 0,'8'-14'428'0,"-3"0"41"0,0 4 37 0,-5 3 19 16,3 0 4-16,-2 3-29 0,-1 0-34 0,0 4-24 16,0 0-1-16,0 0-12 0,-5 19-4 15,-3-4-9-15,2 10-19 0,-6 3-18 0,2 4-25 0,-2-2-24 16,2 5-29-16,-4 11-30 0,9-12-23 0,-9 10-26 16,9-10-177-16,2 3-45 0,0-5 0 0,3 0 0 15,0 1 0-15,5 0 0 0,1-5 0 0,4-2 0 16,-1 0 0-16,5-6 0 0,-1-3 0 0,1-4 0 15,3-1 0-15,1-2 0 0,0-2 0 0,-2-4 0 16,2-3 0-16,0-4 0 0,-5 1 0 0,1-3 0 0,-3-2 0 16,-2-1 0-16,3-6 0 0,-6-1 0 15,-3-2 0-15,-1-1 0 0,-4 0 0 0,-1 1 0 16,-7 2 0-16,0 0 0 0,-3 1 0 0,-4 1 0 16,-1 7 0-16,-1 0 0 0,0 0 0 0,-1 8 0 15,-1 3 0-15,2 2 0 0,1 3 0 0,-5 4 0 16,12 0 0-16,0 1-187 0,4 3-481 0,4 0-555 15,6 1-1325-15,1-1 587 0</inkml:trace>
  <inkml:trace contextRef="#ctx0" brushRef="#br0" timeOffset="139866.6">17557 10090 357 0,'0'-6'544'0,"0"-2"20"0,1 1 6 0,0-3-8 0,2 1-9 15,-2 0-18-15,2 0-19 0,-2-1-21 0,5 1-26 16,-2 1-24-16,1 2-28 0,3-3-29 0,1 1-29 16,6 0-29-16,-3 2-32 0,6 0-29 0,-3 0-26 15,4 2-27-15,1 2-155 0,-1 2-61 0,1 2 0 16,-10 4 0-16,5 1 0 0,2 5 0 0,-4 1 0 16,-3 2 0-16,-1 3 0 0,-6 0 0 0,3 9 0 15,-11-2 0-15,0 4 0 0,-4-1 0 0,-4 0 0 0,-6 0 0 16,-1-3 0-16,-4 1 0 0,0-1 0 0,-3-1 0 15,0-2 0-15,1 1 0 0,1-2 0 0,2-1 0 16,0-4 0-16,8-4 0 0,2-2 0 0,4-1 0 16,3 0 0-16,0-4 0 0,2-1 0 0,2 1 0 15,4-1 0-15,-2-4 0 0,12 3 0 16,1-3 0-16,6-1 0 0,-1 0 0 0,5-1 0 16,7-3 0-16,3-1 0 0,-1 2 0 0,-3 0 0 0,2-2 0 15,-11 4 0-15,10-3 0 0,-15 1 0 0,4 0 0 16,-6 0 0-16,-1 1 0 0,0-2 0 0,-3 2 0 15,-2-3 0-15,-1 4 0 0,-1 0 0 0,0-2 0 16,-1 2 0-16,-1 0-680 0,-1-1-573 0,3-1-1355 16,2 3 600-16</inkml:trace>
  <inkml:trace contextRef="#ctx0" brushRef="#br0" timeOffset="140149.51">18201 10191 105 0,'6'-17'332'0,"-2"1"20"16,0 0 33-16,2-1 31 0,-6 2 17 0,3 4 13 15,-3 1-1-15,-3 3-15 0,3 0-36 0,0 4-23 16,-5 0-22-16,5 3 7 0,0 0-4 0,-14 8-15 16,5 1-20-16,-1 5-13 0,1 0-18 0,0 3-22 15,-2 1-19-15,4-1-26 0,-2 8-21 0,0-1-16 16,2 1-20-16,5-5-19 0,1-1-7 0,2-1-11 16,6 0-18-16,-2-3-107 0,2 1 0 0,5-3 0 15,3 0 0-15,-2-6 0 0,5 2 0 0,-1-5 0 16,2-3 0-16,-1 1 0 0,0-2 0 0,-1-3 0 15,0-4 0-15,-2-2 0 0,-2-2 0 0,1-3 0 0,-4-3 0 16,3-6 0-16,-3-2 0 0,-2-1 0 0,-4-1 0 16,-4 2 0-16,-3-1 0 0,-2 1 0 15,-2 7 0-15,-3 1 0 0,-3 2 0 0,-4 1 0 16,-5-1 0-16,3 6-272 0,-3 1-297 0,6 5-96 0,-6 1-450 16,3 2-1207-16,-2 0 535 0</inkml:trace>
  <inkml:trace contextRef="#ctx0" brushRef="#br0" timeOffset="141231.96">16596 10004 421 0,'3'-9'511'15,"0"1"12"-15,-2 3-2 0,3-1-6 0,-1 1-16 16,-3 2-27-16,2-2-33 0,-2 5-27 0,0 0 2 16,0 0-30-16,0 0-7 0,-1 20-12 0,-3-2-11 15,-4 9-14-15,-1 1-4 0,-2 5-18 0,1 0-18 16,-1 2-24-16,0 0-47 0,0-1-44 0,2 1-185 16,-4 1 0-16,5-5 0 0,2 0 0 0,-3 0 0 15,4-6 0-15,2 0 0 0,-2-5 0 0,5-7 0 16,-4 3 0-16,3-7 0 0,2 0 0 0,-2-4 0 15,1 1 0-15,0-4 0 0,0-2-212 0,0 0-199 16,0 0-56-16,0-18-42 0,1 2-43 0,-1-1-455 16,0-6-1091-16,3-5 483 0</inkml:trace>
  <inkml:trace contextRef="#ctx0" brushRef="#br0" timeOffset="141534.5">16473 10006 83 0,'-4'-14'343'0,"0"3"1"0,-2 2 21 0,6 2 39 16,-4 1 16-16,4 3-3 0,-4-2-21 0,4 1-23 0,0 4-12 15,0 0-7-15,0 0-5 0,0 0-8 0,14 7-12 16,-6-3-9-16,2 3-13 0,4 3-7 0,3 1-14 16,-1-2-11-16,2 1-14 0,0 2-17 15,5 2-14-15,-2 2-13 0,-5-3-8 0,1 1-18 0,6 4-13 16,-8-4-11-16,2 5-40 0,-3-5-127 0,-5 1 0 16,0 2 0-16,1-1 0 0,-2 4 0 15,-2-2 0-15,-2-1 0 0,1 2 0 0,-4-1 0 0,-1 0 0 16,-2 0 0-16,-1 1 0 0,-1-2 0 0,-3 2 0 15,-2-4 0-15,-4 3 0 0,0-3 0 0,-6 2 0 16,0-5 0-16,-3 3 0 0,-1-2 0 0,-5-1 0 16,3 1 0-16,-4-4 0 0,5 0 0 0,4-3 0 15,-1-1 0-15,3 0 0 0,0 0 0 0,8-2-119 16,-3-1-395-16,3-2-127 0,1 0-513 0,5 0-1248 16,4 0 553-16</inkml:trace>
  <inkml:trace contextRef="#ctx0" brushRef="#br0" timeOffset="142065.29">16773 9821 247 0,'-5'-11'356'0,"-1"2"-11"0,-2-1-12 16,0 4 2-16,-3-2 1 0,1 3-15 0,-6-2 0 16,0 1-6-16,-5 3 0 0,2 2-3 0,-4 2 0 15,-4 2-2-15,-2 3-8 0,-2 0-2 0,-2 5-1 16,1 2-11-16,0 1-8 0,1 4-3 0,2 1-1 16,-3 3-9-16,3 3-12 0,-7 8-5 0,9-6-14 15,4 2-8-15,-9 7-11 0,14-8-9 0,-2 1-9 16,1 3-48-16,2 0-151 0,2 1 0 0,2 1 0 0,-6 11 0 15,11-14 0-15,7 3 0 0,0-2 0 0,2 2 0 16,4-1 0-16,-1 3 0 0,5-4 0 0,1-3 0 16,3 1 0-16,2-1 0 0,-1 0 0 15,3-3 0-15,1 2 0 0,3-6 0 0,2-2 0 0,0-1 0 16,-1-4 0-16,5-1 0 0,1-4 0 0,1-2 0 16,3-1 0-16,0-3 0 0,3-3 0 15,-2-3 0-15,5-2 0 0,-2-3 0 0,0-1 0 0,-2-3 0 16,2-3 0-16,-1-3 0 0,9-9 0 0,-10 5 0 15,-5-3 0-15,8-12 0 0,-5-4 0 0,0 1 0 16,-5-3 0-16,-5-4 0 0,-3-2 0 0,-4-1 0 16,-2-1 0-16,-3 3 0 0,-7 1 0 0,-2-2 0 15,-5 2 0-15,-3 11 0 0,-8-10 0 0,-4 3 0 16,0 12 0-16,-19-10 0 0,-2 8 0 0,-3 0 0 16,1 6 0-16,-2 4 0 0,8 8 0 0,-2 0 0 15,2 3 0-15,4 5 0 0,-2 2 0 0,3 2 0 16,3 5-262-16,9 1-507 0,1 1-425 0,9 2-1293 15,0 2 572-15</inkml:trace>
  <inkml:trace contextRef="#ctx0" brushRef="#br0" timeOffset="144716.24">1211 11689 399 0,'4'-10'411'0,"0"-3"3"0,-1 2 0 16,1 0-9-16,-2 3-13 0,0-5-10 0,-1 2-6 16,-1 3-14-16,3 0-16 0,-6 0-22 0,2 1-22 0,-1 1-26 15,-1 0-25-15,-3 2-20 0,-4 1-30 0,-3 1-17 16,-5 3-16-16,-3 5-9 0,-8 0-2 16,2 4-14-16,2 4-2 0,-1 0-12 0,1 4-1 15,0 1-1-15,6-2-12 0,2-4-6 0,2 7-1 16,6-4-11-16,-1 0-16 0,5 1 7 0,3 1-9 0,4 0-6 15,2 0-6-15,3-1-6 0,7 4-14 0,3 1 7 16,3-3-6-16,6-2-3 0,2 1-3 0,0-1-12 16,3-1 1-16,-1 4-1 0,0-1-6 15,2 0-6-15,-4-2-9 0,0 3-9 0,-5-2-8 16,0 1-1-16,-5-1-17 0,-5-2 13 0,-4-1 4 0,1 2-2 16,-8 1 5-16,-2-6 1 0,-2 2 1 15,-8-1 2-15,-7 6-7 0,-3-1 12 0,-7-1-5 16,0-2 10-16,-4-1-12 0,-3-5 17 0,1 0 10 15,-3-6 10-15,0-2 8 0,4-1 16 0,1 0-14 16,5-3-43-16,6 1 0 0,2-6 0 0,3 0 0 0,1-3 0 16,5 3 0-16,7-8 0 0,4 0 0 0,4-2 0 15,6 0 0-15,8-6 0 0,9 2 0 0,8-11 0 16,5 3 0-16,4 0 0 0,-1 1 0 16,-2 3 0-16,-1-1 0 0,3 7 0 0,-13 2 0 15,14-4-12-15,-12 8-35 0,1 0-1 0,-7 2 8 0,-1 1 0 16,-8 1 10-16,-1 6 2 0,-5 0 6 0,-3 1-7 15,-2 1 7-15,-2 0 0 0,-1 0-3 0,-5 2 12 16,8 6 17-16,-7 1 4 0,-4 2 5 0,1 3 2 16,-2 5 1-16,-2 1 2 0,2 1-13 15,0 5-1-15,-1 1 4 0,1 1-11 0,4-1 8 0,0-5 3 16,4-1-2-16,4 0 1 0,1-2-11 0,5 6-10 16,5-4-5-16,0 1-4 0,0-11-2 0,0 1 0 15,8-3-10-15,-4-2-4 0,-4-6 9 0,3 1 1 16,-4-2 8-16,-5-2 11 0,-1-4 1 15,-3-1 19-15,-1 0 4 0,-4-2 13 0,-4-6 12 16,-1-3 1-16,-7-4 10 0,-5-1-2 0,-6 0 3 0,4-3 2 16,-7 0 2-16,-9-10 2 0,11 11 8 0,-6 0-27 15,6-2-38-15,5 2 0 0,-2 1 0 0,4 3 0 16,2 0 0-16,4 6 0 0,2 0 0 16,3 0 0-16,4 0 0 0,6 1 0 0,-1-1 0 15,6 0 0-15,5 4 0 0,5-1 0 0,3 3 0 0,-1 1 0 16,2 4 0-16,4 1 0 0,-3 5 0 0,-6 3 0 15,4-3 0-15,2 8 0 0,-2 6 0 0,-3 0 0 16,-1 2 0-16,-3 4 0 0,-1 0 0 16,0 4 0-16,-8 1 0 0,4 4 0 0,-5 1 0 15,0 0 0-15,-1 4 0 0,0 2 0 0,-1-4 0 0,-1 2 0 16,1 1 0-16,-3 0 0 0,2-3 0 0,-2 0 0 16,-2-2 0-16,2-1 0 0,0-1 0 15,-3-3 0-15,1-7 0 0,-1 0 0 0,0-1 0 16,1-5 0-16,0 5-220 0,-2-8-68 0,1-1-41 15,1-4-19-15,0 0-20 0,-2-2-50 0,0-2-71 0,0 0-67 16,0 0-307-16,-10-16-934 0,5 5 413 0</inkml:trace>
  <inkml:trace contextRef="#ctx0" brushRef="#br0" timeOffset="145065.87">2149 11393 154 0,'0'-28'400'0,"0"0"25"15,0 9-3-15,-1 1 14 0,-2 6 6 0,3 3-4 16,-1-1-25-16,1 4-45 0,-3 0-39 0,3 1-37 16,0 1-29-16,0 4-22 0,0 0-21 15,0 0-29-15,0 0-16 0,3 16-21 0,-3-9-11 16,0 3-13-16,-3 2-14 0,3 0-14 0,-2 0-8 16,2 0-8-16,0 0-13 0,0 0-4 0,0 0-9 0,0-6-1 15,0 2-9-15,0-3-1 0,0-3 6 0,5 2 5 16,-5-4 11-16,9 2 7 0,-9-2-3 15,14-8 3-15,-4 2 11 0,2-4 0 0,-1-4 6 16,2 1-5-16,1-2-11 0,0 2-1 0,-4 0 2 16,4 2-7-16,-3 5 4 0,-2-2-10 0,1 3-17 0,-3 2 2 15,1 3-18-15,-8 0 1 0,18 4-1 0,-9 4-17 16,-3 1-22-16,8 2-26 0,-7 6-27 16,-1-1-36-16,7 11-61 0,-3-2-68 0,2 3-73 15,-1 2-80-15,-1 2-79 0,1-1-96 0,-7 3-384 16,-1-1-1012-16,2 0 448 0</inkml:trace>
  <inkml:trace contextRef="#ctx0" brushRef="#br0" timeOffset="145399.25">1293 12695 4360 0,'-22'6'347'16,"4"0"-170"-16,0-1 1 0,8-2 55 0,-3 1 38 0,6-2 20 16,2-2 5-16,-2 2 1 0,3 0-21 0,4-2-4 15,-6 1-19-15,6-1-9 0,0 0-5 16,17-6-3-16,0 0-15 0,10-5-221 0,9 2 0 16,14-3 0-16,7-3 0 0,6 1 0 0,24-6 0 15,4 4 0-15,-2-3 0 0,-26 9 0 0,27-6 0 0,-24 2 0 16,-1 2 0-16,23-5 0 0,-28 6 0 0,0 1 0 15,-6 0 0-15,-3-1 0 0,-14 0 0 16,-2 4 0-16,-5-4 0 0,-3 7 0 0,-9-5 0 0,-3 2 0 16,-2 1 0-16,-5 0 0 0,-4 1 0 15,-3-1 0-15,-1 6-114 0,-7-10-341 0,-3 6-36 0,-4 4-35 16,-6-1-40-16,-12 5-441 0,-9-3-1090 0,-17 7 482 16</inkml:trace>
  <inkml:trace contextRef="#ctx0" brushRef="#br0" timeOffset="145700.18">1404 12666 261 0,'-58'16'296'0,"6"-3"1"0,1 0 13 0,13-3 15 0,6-2 16 16,2-1 16-16,12-2 18 0,4-2-2 0,3 2-6 15,1-3-15-15,2 0 5 0,4-1-9 16,2 2-22-16,2-3-15 0,-3 2 9 0,3-2-13 16,13 1 0-16,2-1-12 0,7-3-14 0,14-1-15 15,12-8-8-15,7 4-8 0,4-1-18 0,2-3-18 0,27-3-14 16,-26 1-21-16,28-1-93 0,0 1-86 15,-26 0 0-15,0 1 0 0,1 0 0 0,-1 1 0 0,1 0 0 16,-5-3 0-16,-2 5 0 0,-7-1 0 16,-13 3 0-16,-2-1 0 0,-2 0 0 0,-3 1 0 15,-4 1 0-15,-8 1 0 0,-2 1 0 0,-7 0 0 0,3 2 0 16,-4-1 0-16,-3 1 0 0,0-2 0 0,-2 1 0 16,-4 4 0-16,5-3 0 0,-5 3 0 15,0 0 0-15,0 0 0 0,7-4 0 0,-7 4 0 0,0 0 0 16,0 0 0-16,0 0-110 0,-18 11-478 15,18-11-142-15,-10 8-398 0,10-8-1221 0,-12 5 541 16</inkml:trace>
  <inkml:trace contextRef="#ctx0" brushRef="#br0" timeOffset="145866.23">2631 12566 4681 0,'0'0'485'0,"-5"4"-138"0,5-4-59 0,-4 2-33 15,4-2-48-15,-4 1-41 0,4-1-40 0,0 0-31 16,0 0-37-16,0 0-53 0,-9 0-76 0,9 0-115 16,0 0-133-16,0 0-196 0,0 0-422 15,0 0-1016-15,0 0 450 0</inkml:trace>
  <inkml:trace contextRef="#ctx0" brushRef="#br0" timeOffset="173566.51">6654 13158 28 0,'0'0'48'0,"0"0"-3"15,0 0 2-15,0 0-7 0,0 0 2 0,0 0-8 16,0 0-3-16,0 0 0 0,0 0 7 0,0 0-9 16,0 0 5-16,0 0-3 0,0 0-3 0,0 0 4 15,0 0-13-15,0 0 7 0,0 0-1 0,0 0 0 16,0 0 2-16,0 0-6 0,0 0 1 0,0 0 1 16,0 0 0-16,0 0-5 0,0 0-5 0,0 0 1 15,0 0 5-15,0 0 4 0,0 0-11 0,0 0 6 16,0 0-1-16,0 0-2 0,0 0-7 0,0 0 3 15,0 0 4-15,0 0-7 0,0 0 6 0,0 0-10 0,0 0 2 16,0 0 4-16,0-4-5 0,0 4-5 0,0 0 3 16,0 0-8-16,0 0 17 0,0 0-5 15,0 0-1-15,0 0 2 0,0 0 3 0,0 0-13 16,0 0 4-16,0 0-6 0,-2-6 3 0,2 6 1 0,0 0 0 16,0 0 0-16,0 0-7 0,0 0 6 0,0 0 1 15,0 0-3-15,0 0 13 0,0 0-10 0,0 0 6 16,0 0-6-16,0 0 1 0,0 0-3 15,0 0 3-15,0 0-8 0,0 0 5 0,0 0 2 0,0 0-9 16,0 0 8-16,0 0 9 0,0 0-8 0,0 0-4 16,0 0 9-16,0 0 2 0,0 0-7 0,0 0-4 15,0 0 0-15,0 0 2 0,0 0 12 0,0 0-11 16,0 0 3-16,0 0-4 0,0 0-6 0,0 0 9 16,0 0-12-16,0 0 3 0,0 0 2 0,0 0-6 15,0 0 1-15,0 0-4 0,0 0-9 0,0 0-12 16,0 0-12-16,0 0-93 0,0 0-151 0,0 0 68 15</inkml:trace>
  <inkml:trace contextRef="#ctx0" brushRef="#br0" timeOffset="179201.21">4778 12058 14 0,'8'-10'499'16,"-3"2"2"-16,-4 0 1 0,3 1-13 0,-4 4-30 16,1-1-40-16,3 1-42 0,-4 3-41 0,0-3-27 15,0 3-28-15,3-4-22 0,-3 4-5 0,0 0-17 0,0 0-7 16,0 0-16-16,0 0-10 0,0 0-17 16,-17 10-19-16,8-10-9 0,0 1-7 0,-5-1-4 15,4 0-3-15,-2-4-1 0,-3 1-3 0,2-3 7 0,-1-2-13 16,-4-1 1-16,3-4-10 0,-3-6-4 15,5 2-12-15,0-6-13 0,2-3-6 0,2-2-9 16,5-2-9-16,2-3-11 0,-1 0-2 0,7 3-5 0,-2 3-14 16,5 2-16-16,-2 8-25 0,2 1 0 0,0 4 0 15,1 4 0-15,1 1 0 0,2 4 0 0,-1 2 0 16,4 4 0-16,2 5 0 0,0 4 0 16,1 10 0-16,2 4 0 0,-5 3 0 0,9 12 0 0,-5 2 0 15,-4 3 0-15,-4 2 0 0,3 1 0 0,-5 1 0 16,-2 0 0-16,-2 0 0 0,-1 7 0 0,-5-3 0 15,-3-1 0-15,3-2 0 0,-7 2 0 0,0-3 0 16,-5-4 0-16,1-12 0 0,-5 10 0 0,0-14 0 16,0-2 0-16,-2-2 0 0,-1-1 0 0,-2-3 0 15,2-5 0-15,0-3 0 0,3-7 0 0,-1 0 0 16,2-4 0-16,0-2 0 0,4-3 0 0,-1-3 0 16,-2-6 0-16,5-2 0 0,-1-4 0 0,2-6 0 15,0-3 0-15,6 2 0 0,2 7 0 0,2 1 0 16,-2 1 0-16,2 4 0 0,2 1 0 0,0 5 0 15,2-2 0-15,0 4 0 0,3-1 0 0,1 4 0 16,2 4 0-16,3 0 0 0,-4 5 0 0,5 2 0 16,0 1 0-16,4 0 0 0,-4 3 0 0,3-4 0 15,3 5 0-15,-2-4 0 0,0-3 0 0,2 1 0 16,2-4 0-16,-4 1 0 0,1-4 0 0,4-3 0 16,-4-5 0-16,2 1 0 0,0-2 0 0,-2-2 0 15,0-4 0-15,1-5 0 0,-6 4 0 0,3-9 0 16,-7 5 0-16,2-8 0 0,-4 9 0 0,1-2 0 15,-1 2 0-15,0 0 0 0,-2 7 0 0,-2 0 0 0,-3 3 0 16,3 2 0-16,-1 0 0 0,-3 4 0 0,0 0 0 16,11 8 0-16,-7 0 0 0,1 4 0 15,-1 1 0-15,1 1 0 0,3 4 0 0,-2-1 0 16,3-2 0-16,-1 2 0 0,1-2 0 0,3-1 0 16,-3 0 0-16,0-5 0 0,0-1 0 0,3-1 0 0,-3 0 0 15,3-5 0-15,-1-2 0 0,2 1 0 0,-1-2 0 16,1-3 0-16,1-6 0 0,0 1 0 15,-1-2 0-15,1-2 0 0,-2 0 0 0,1 0 0 0,-2-2 0 16,-2 2 0-16,0 3 0 0,-2 1 0 0,0-1 0 16,-3 6 0-16,-1 0 0 0,0 1 0 0,1 1 0 15,-4 2 0-15,5 7 0 0,-3-1 0 16,1 5 0-16,-1 1 0 0,-2 4 0 0,4-1 0 0,0 1 0 16,1 1 0-16,4-3 0 0,-5-2 0 0,2-1 0 15,1 0 0-15,-1-2 0 0,4-3 0 0,-2 2 0 16,1-5 0-16,0-3 0 0,-1 0 0 0,1-2 0 15,1-4 0-15,-1 0 0 0,-2-3 0 0,0 1 0 16,7-6 0-16,-5 2 0 0,-1 2 0 0,-2-1 0 16,1 0 0-16,0 1 0 0,-2 1 0 0,0 3 0 15,-2 2 0-15,-1 0 0 0,3 2 0 0,-5 2 0 16,8 5 0-16,-4-1 0 0,0 2 0 0,0 3 0 16,2 2 0-16,5 3 0 0,-3-4 0 0,1 2 0 15,5 2 0-15,-4-3-50 0,1-1-208 0,3-5-93 16,-4-2-78-16,4 2-90 0,-4-5-105 0,0-3-370 15,-2-1-1076-15,-2-2 477 0</inkml:trace>
  <inkml:trace contextRef="#ctx0" brushRef="#br0" timeOffset="179332.59">5656 12191 5344 0,'-14'-17'283'0,"1"3"-91"0,-1 0 43 15,5 5 2-15,0 2-70 0,0 3-43 0,8 1-47 16,1 3-64-16,0 0-84 0,-4 13-125 0,4-3-172 15,4 0-210-15,6 14-333 0,-1-5-984 0,3 7 435 0</inkml:trace>
  <inkml:trace contextRef="#ctx0" brushRef="#br0" timeOffset="179849.46">5929 12744 73 0,'2'-6'515'0,"-1"-1"-11"16,3-3-10-16,0-2-32 0,2-2-42 0,3-2-31 15,1 2-33-15,2-4-33 0,4-3-30 0,1 1-20 16,-2-1-16-16,-2-2-15 0,5 0-12 0,-5-2-19 16,-3 0-13-16,3-6-18 0,-3-2-16 0,0-12-10 0,-1 8-12 15,-1-11-17-15,0-2-11 0,-6-4-11 16,-1 4-10-16,4 2 6 0,-3 14 8 0,-2 4 16 15,-4 2 11-15,3 3 5 0,-2 9-3 0,3 6-22 16,-2 2-11-16,-1 5-2 0,-1 4-16 0,4-1 11 0,-10 14-7 16,0 3 1-16,1 10 9 0,1 3 2 15,3 3 9-15,-4 11 0 0,4 5-70 0,5 0-40 16,0-4 0-16,0-10 0 0,4 3 0 0,2 7 0 16,-1-13 0-16,5 1 0 0,1-3 0 0,1-2 0 15,3-3 0-15,1-3 0 0,-4-6 0 0,4-3 0 16,0-2 0-16,3-5 0 0,-3-1 0 0,2-3 0 15,0-4 0-15,0-4 0 0,1-3 0 0,-1-1 0 16,4-6 0-16,-4-3 0 0,-3-3 0 0,0-3 0 0,-1 0 0 16,-3 1 0-16,-3 6 0 0,0-5 0 15,0 9 0-15,-5 4 0 0,-1 3 0 0,-1 2 0 0,2 2 0 16,-3 3 0-16,0 0 0 0,-6 14 0 0,4-3 0 16,1 7 0-16,-2 6 0 0,3 1 0 0,3 3 0 15,0-3 0-15,-1 0 0 0,8-1 0 0,-2-6 0 16,1 0 0-16,1-3 0 0,0-4 0 0,2-2 0 15,1-2 0-15,1-5 0 0,3-4-265 0,-1-2-237 16,0-7-58-16,0 0-76 0,-3-5-402 0,-3-1-1125 16,3-7 497-16</inkml:trace>
  <inkml:trace contextRef="#ctx0" brushRef="#br0" timeOffset="179982.94">6733 12015 369 0,'-10'-15'487'0,"4"1"6"0,-6-1 30 0,2 8 14 16,1 0-19-16,0 1-38 0,5 2-52 0,-5 3-44 15,4 1-46-15,5 0-44 0,-7 5-70 0,4-1-84 16,3 2-124-16,0 1-148 0,0-2-162 0,-1 4-183 16,1-4-245-16,-3 1-781 0,-1 1 345 0</inkml:trace>
  <inkml:trace contextRef="#ctx0" brushRef="#br0" timeOffset="180148.52">5941 12132 5688 0,'-12'3'378'0,"1"-2"-173"0,6 0-15 16,1 0 47-16,4-1 60 0,0 0-25 0,20 2-50 16,1-2-46-16,11 3-33 0,5-5-16 15,4 4-24-15,14-2-27 0,-3 1-50 0,1-1-63 16,0 1-95-16,-18 0-118 0,2 1-136 0,-5 0-142 0,-3-4-607 16,3 4-1229-16,-4 2 544 0</inkml:trace>
  <inkml:trace contextRef="#ctx0" brushRef="#br0" timeOffset="181565.29">7145 12400 425 0,'1'-5'486'0,"-1"-1"-1"0,3-1 0 0,-6 1-7 16,-1-1-13-16,-1-1-21 0,-5 1-18 0,2 0-22 15,-2 2-25-15,-4 2-4 0,-3 0-43 0,-2 0-17 16,2 3-26-16,-2 4-18 0,0 1-20 0,1 7-25 16,1-1-11-16,1 2-32 0,1 2-17 0,3-1-12 15,3 1-15-15,2 1-15 0,0 1-19 0,6-1-1 0,1-5-16 16,1-1-2-16,6 1-4 0,0-2-6 15,2-3-12-15,3-1-7 0,2-1-45 0,-1-4-12 16,2-1 0-16,2-3 0 0,0-2 0 0,-2-2 0 0,0-1 0 16,-2-1 0-16,-3-4 0 0,0 1 0 0,-1-2 0 15,-2-2 0-15,0 2 0 0,-2-2 0 16,-1-2 0-16,1 7 0 0,-5 3 0 0,0-2 0 16,0 4 0-16,0 2 0 0,0 2 0 0,0 3 0 0,0 0 0 15,0 0 0-15,-5 17 0 0,2-7 0 0,0 6 0 16,5-4 0-16,-1 5 0 0,3-1 0 0,4 2 0 15,-3-1 0-15,8-1 0 0,-3-1 0 16,3-1 0-16,5-2 0 0,0-2 0 0,-3-2 0 0,4-3 0 16,0-4 0-16,1 0 0 0,-3-2 0 0,1-2 0 15,4-4 0-15,-4-1 0 0,0-2 0 0,-4-4 0 16,5-2 0-16,0-4 0 0,-7 3 0 0,4-5 0 16,-3-6 0-16,4-2 0 0,1-13 0 0,-2-3 0 15,-7 11 0-15,5-13 0 0,-1-5 0 0,-3 1 0 16,-2 0 0-16,-3 17 0 0,-4 0 0 0,-1 7 0 15,-1 3 0-15,-4 8 0 0,2 7 0 0,-2 4 0 16,0 3 0-16,-4 5 0 0,-1 6 0 0,-3 7 0 16,-8 9 0-16,5 7 0 0,-6 10 0 0,9 5 0 15,5 0 0-15,1 3 0 0,2-2 0 0,4 3 0 0,5-5 0 16,1 1 0-16,5-11 0 0,3-2 0 16,3-3 0-16,0 4 0 0,4-9 0 0,-1 0 0 15,3-3 0-15,1-6 0 0,-9-5 0 0,4-3 0 16,1-5 0-16,2-2 0 0,0-3 0 0,-1-4 0 0,5-4 0 15,-2-4 0-15,1-4 0 0,-3-5 0 0,2-4 0 16,4-14 0-16,0 0 0 0,-5-4 0 0,2-7 0 16,1-1 0-16,-7-5 0 0,0 3 0 0,-3 2 0 15,-2-1 0-15,-3 6 0 0,-5 14 0 0,-2 6 0 16,-3 0 0-16,-4 8 0 0,0 4 0 0,-6 9 0 16,1 0 0-16,-3 7 0 0,-1 2 0 15,-2 9 0-15,-4 8 0 0,0 6 0 0,4 3 0 0,-2 4 0 16,3 13 0-16,0 0 0 0,6-10 0 0,2 12 0 15,5 4 0-15,-1-5 0 0,5-11 0 0,3 11 0 16,2-14 0-16,1 3 0 0,5-6 0 0,1-2 0 16,0 0 0-16,2-6 0 0,1-1 0 0,-2-8 0 15,0-1 0-15,3-6 0 0,-1-2 0 0,0-1 0 16,3-7 0-16,-6 2 0 0,7-6 0 0,-5-2 0 16,0-9 0-16,2-2 0 0,-1-4 0 0,0 1 0 15,-5-2 0-15,1 4 0 0,-4-1 0 0,-1 7 0 16,-4 0 0-16,-1 6 0 0,1 2 0 0,-5 3 0 15,3 1 0-15,-2 2 0 0,-1 3 0 0,0 0 0 16,0 0 0-16,-4 21 0 0,4-3 0 0,0 0 0 0,0 0 0 16,3 1 0-16,1 5 0 0,-2-5 0 15,2 1 0-15,5-4 0 0,0 1 0 0,0-4 0 16,3 2 0-16,1-5 0 0,4-2 0 0,-4-6 0 16,0 2 0-16,1-4 0 0,0-2 0 0,0-1 0 0,-3-2 0 15,4-7 0-15,-3 0 0 0,2-2 0 16,-4-3 0-16,3-4 0 0,1-4 0 0,-2-1 0 15,-2 2 0-15,0 0 0 0,-2 6 0 0,-3 0 0 0,0 2 0 16,-2 3 0-16,2 4 0 0,-2 1 0 0,-1 2 0 16,-1 1 0-16,2 3 0 0,-3 2 0 0,0 0 0 15,3 12 0-15,0-3 0 0,-3 8 0 0,1 2 0 16,-1 9 0-16,2-1 0 0,-1 5 0 0,0 1 0 16,0 1 0-16,2 14 0 0,-3 0 0 0,1-11 0 15,2 9 0-15,-3 5 0 0,0-4 0 0,0-11 0 16,-3 13 0-16,2-3 0 0,-3 2 0 0,-1-1 0 15,1 0 0-15,-2-1 0 0,2-10 0 0,-2-1 0 16,1 11 0-16,1 1 0 0,0-11 0 0,3 11 0 16,-2-14 0-16,0 1 0 0,5-3 0 0,-2-3 0 15,0-3 0-15,0-5 0 0,0-3 0 0,0-4 0 16,1-3 0-16,-2-1 0 0,2-3 0 0,-2-2 0 16,1-4 0-16,0 0 0 0,0 0 0 0,0 0 0 15,-7-20 0-15,1 3 0 0,-3-10 0 0,-4-4 0 16,-1-3 0-16,0-13 0 0,1-4 0 0,3 0 0 15,-2 1 0-15,7 1 0 0,3 13 0 0,2-9 0 16,6 12 0-16,3 2 0 0,0 0 0 0,9 3 0 16,0 1 0-16,8 1 0 0,2 4 0 0,1-1 0 0,13-5 0 15,-5 11 0-15,9-2 0 0,4 3 0 0,-14 5 0 16,0 2 0-16,0 0 0 0,-5 0 0 0,0 0 0 16,-13 4 0-16,0 1 0 0,-5 2 0 15,-8 2 0-15,-1-3 0 0,-4 3-262 0,0 0-418 0,-22 0-529 16,4 2-1308-16,-1 0 578 0</inkml:trace>
  <inkml:trace contextRef="#ctx0" brushRef="#br0" timeOffset="186265.53">9802 12364 93 0,'-4'-5'489'16,"3"-1"13"-16,-2 1 8 0,1 0-4 0,-1 4-16 16,3 1-17-16,-4-6-21 0,4 6-31 0,0-4-30 15,0 4-31-15,0 0-11 0,0 0-17 0,0 0-10 16,0 0-12-16,0 0-13 0,13 8-15 0,-5-6-14 0,-1 3-11 16,4-2-24-16,-2 1-15 0,4-1-18 15,4-1-15-15,6-2-19 0,-4-4-81 0,9-1-85 16,-6 3 0-16,4-9 0 0,-2 0 0 0,3 2 0 0,-2-9 0 15,-4 2 0-15,-1-2 0 0,-6 4 0 0,-1-3 0 16,-4 0 0-16,-2-1 0 0,-1 0 0 16,-1-1 0-16,-4 0 0 0,-1 1 0 0,-1 0 0 0,-7 2 0 15,2 4 0-15,-2 2 0 0,-1 2 0 0,-9 2 0 16,4 5 0-16,-4 2 0 0,-3 5 0 0,-1 6 0 16,-1 4 0-16,0 3 0 0,3 8 0 0,4-2 0 15,-2 7 0-15,8-1 0 0,2 3 0 0,7-1 0 16,2 0 0-16,5 1 0 0,5-6 0 0,4-1 0 15,5-3 0-15,0-3 0 0,6-3 0 0,3-3 0 0,4-5 0 16,3-2 0-16,2-7 0 0,2-2 0 16,-4-7 0-16,-1-1 0 0,-4-4 0 0,-3-4 0 15,-1-3 0-15,-11 0 0 0,-4-3 0 0,-8-2 0 16,-7-5-1366-16,1 11-1478 0,-7 2 654 0</inkml:trace>
  <inkml:trace contextRef="#ctx0" brushRef="#br0" timeOffset="187549.44">10667 12278 73 0,'0'0'473'0,"-2"-5"8"0,2 5-2 0,1-5-9 16,0 0-14-16,0 1-15 0,-1-1-15 0,2 1-12 15,0-3-14-15,-2 0-16 0,0-2-7 0,4-1-15 16,-8 2-18-16,2-3-20 0,-2 2-22 0,0-1-16 15,-1 2-33-15,-3-1-15 0,-2 2-22 0,0 3-24 16,-2-1-11-16,-2 4-18 0,0 4-10 0,-4 3-17 16,0 1-10-16,2 5-85 0,1 0-41 0,-4 8 0 0,3 2 0 15,3 1 0-15,3 0 0 0,1-5 0 16,8 2 0-16,1 0 0 0,1-2 0 0,5-2 0 16,1-2 0-16,0-3 0 0,6 0 0 0,-3-2 0 0,2-4 0 15,2-1 0-15,-3-2 0 0,3-2 0 16,0 0 0-16,3-7 0 0,-2 1 0 0,-3 1 0 15,2-1 0-15,-5-1 0 0,5-6 0 0,-6 2 0 16,2-4 0-16,-2 0 0 0,3-10 0 0,-5 8 0 0,0 1 0 16,-3 4 0-16,-1 3 0 0,3 0 0 0,-4 2 0 15,2 3 0-15,-2 2 0 0,-1 2 0 0,0 0 0 16,0 0 0-16,-4 18 0 0,3-2 0 0,-3 1 0 16,4 2 0-16,1-1 0 0,4 1 0 0,0-1 0 15,2 0 0-15,-1-1 0 0,6-1 0 0,-1-2 0 16,2-2 0-16,2-4 0 0,2 1 0 0,1-8 0 15,1 0 0-15,-2-2 0 0,2-1 0 0,-1-3 0 16,-2-3 0-16,2 0 0 0,-2-3 0 0,-1 0 0 16,0-2 0-16,4-5 0 0,-2-1 0 0,2-2 0 15,-1-6 0-15,1 1 0 0,-2 2 0 0,2-5 0 16,1 6 0-16,-3 2 0 0,-3 4 0 0,-1 3 0 16,-2 7 0-16,-2-4 0 0,-1 7 0 0,-1 0 0 15,-2 0 0-15,2 3 0 0,-3 1 0 0,-4 0 0 0,6 3 0 16,-3 3 0-16,-2-2 0 0,1 0 0 15,0 3 0-15,-2-2 0 0,1 3 0 0,-1-3 0 16,3-1 0-16,-3 3 0 0,0-2 0 0,1-1 0 0,3-1 0 16,-4 2 0-16,0-5 0 0,0 0 0 0,0 0 0 15,0 0 0-15,0 0 0 0,0 0 0 16,0 0 0-16,5-14 0 0,-5 10 0 0,-2-2 0 16,2-2 0-16,-2 0 0 0,-3 4 0 0,0-5 0 0,3 2 0 15,-5-1 0-15,2 4 0 0,-1 0 0 0,-6 1 0 16,3 3 0-16,-4 2 0 0,2 1 0 0,-3 9 0 15,0-3 0-15,2 4 0 0,-3 9 0 0,6-7 0 16,0 9 0-16,3 4 0 0,1-3 0 0,5 1 0 16,1 1 0-16,4-1 0 0,0-7 0 0,3-1 0 15,6 6 0-15,0-9 0 0,6 0 0 0,-2-1 0 16,6-5 0-16,2 0 0 0,-3-4 0 0,4-4 0 16,4-1 0-16,-5-1 0 0,3-2 0 0,-3-3 0 15,1-5 0-15,-4 0 0 0,-1-4 0 0,-2-2 0 0,2-3 0 16,-4 0 0-16,2-7 0 0,-3-2 0 15,1-14 0-15,2-1 0 0,-4-2 0 0,-1-2 0 16,-1-1 0-16,0-4 0 0,-5 4 0 0,1 3 0 16,-7 11 0-16,-3 5 0 0,0 4 0 0,-3 8 0 0,0 1 0 15,0 5 0-15,-1 6 0 0,-2 5 0 16,-1 3 0-16,-3 5 0 0,0 7 0 0,-2 8 0 16,2 9 0-16,0 1 0 0,3 1 0 0,0 16 0 0,2-2 0 15,4-1 0-15,1 2 0 0,3-13 0 0,4 1 0 16,-2-1 0-16,2-2 0 0,1 0 0 0,2-4 0 15,1-2 0-15,-5-7 0 0,0-4 0 0,3-2 0 16,-2-4 0-16,-1-3 0 0,3-2 0 0,0-2 0 16,-3-3 0-16,3-4 0 0,0-2 0 0,0-1 0 15,4-6 0-15,4-2 0 0,-2-5 0 0,1-3 0 16,-3 3 0-16,3-1 0 0,-6 6 0 0,2 1 0 16,-5 5 0-16,-1 0 0 0,0 5 0 0,-1 0 0 15,1 2 0-15,-6 2 0 0,8 4 0 0,-6 1 0 16,2 5 0-16,-1 0 0 0,-1 3 0 0,2 0 0 15,1 3 0-15,3 1 0 0,-2-1 0 0,3-2 0 16,0 0 0-16,5 0 0 0,-1-3 0 0,4-1 0 16,-2-3 0-16,1-3 0 0,3 1 0 0,-6-3 0 15,4-4 0-15,-2 1 0 0,2-4 0 0,2 2 0 0,-5-3 0 16,3-1 0-16,-4-3 0 0,-2-2 0 0,1-2 0 16,-3 2 0-16,-2-3 0 0,1-3 0 15,-5 5-259-15,-5-5-1063 0,2 8-1433 0,-1 2 634 16</inkml:trace>
  <inkml:trace contextRef="#ctx0" brushRef="#br0" timeOffset="190315.37">13080 12244 13 0,'-10'-7'463'0,"2"2"25"0,-1-4 1 15,4 2-6-15,-4-1-15 0,4 0-18 0,1-2-15 16,3 1-11-16,-2-1-29 0,3-1-4 0,0 1-32 16,4-2-17-16,0-4-28 0,4 3-16 0,2-1-14 15,3-1-8-15,0 3-25 0,3 0-18 0,2 3-9 16,0-2-12-16,2 5-10 0,1-1-10 0,-1 6-13 15,8-2-8-15,-6 6-17 0,0 0-153 0,-4 7-1 16,5 5 0-16,-3 2 0 0,-3 3 0 0,0 4 0 0,-4 1 0 16,-1 0 0-16,-6 4 0 0,3 3 0 15,0 0 0-15,-8-3 0 0,2 5 0 0,-3-8 0 16,-3 0 0-16,2-5 0 0,0-3 0 0,-2 0 0 0,2-6 0 16,-3 0 0-16,0-1 0 0,4 0 0 0,-4-8 0 15,3 2 0-15,-2-3 0 0,3-2 0 0,0 0 0 16,-1-11 0-16,5 0 0 0,0-1 0 0,-1-6 0 15,3 0 0-15,3-8 0 0,2 0 0 0,2-5 0 16,5-1 0-16,0 1 0 0,-1 1 0 0,3 2 0 16,-1 3 0-16,0 4 0 0,2 4 0 0,-6 8 0 15,2-1 0-15,-2 4 0 0,-5 4 0 0,4 0 0 16,6 6 0-16,-4 3 0 0,-3 3 0 0,4 1 0 16,-6 2 0-16,2 2 0 0,-7 3 0 0,8 7 0 15,-2-1 0-15,-3-1 0 0,-3-6 0 0,-1 1 0 16,3-1 0-16,-2-2 0 0,-1 2 0 0,3-2 0 15,-7-4 0-15,6-2 0 0,-4 0 0 0,4-1 0 16,-5-3 0-16,5-1 0 0,-2-2 0 0,5-2 0 0,2 0 0 16,-2-2 0-16,7-7 0 0,-2-2 0 15,5 0 0-15,3-9 0 0,0 2 0 0,-1-2 0 16,-1-5 0-16,0 0 0 0,-3 3 0 0,0 2 0 0,-8 6 0 16,-2 5 0-16,2-1 0 0,-5 3 0 0,-1 2 0 15,0 2 0-15,0 3 0 0,-4 0 0 0,1 9 0 16,-1-1 0-16,-1 2 0 0,-3 6 0 0,4 3 0 15,0 6 0-15,-1 0 0 0,2-7 0 0,-1 2 0 16,3 1 0-16,-1-5 0 0,1 2 0 0,2-1 0 16,0-5 0-16,5 2 0 0,-2-4 0 0,1-2 0 15,1-1 0-15,0-4 0 0,3-1 0 0,-3-2 0 16,2-2 0-16,2-1 0 0,-3-3 0 0,4-5 0 16,-3 0 0-16,-3-3 0 0,1-3 0 0,-2-1 0 15,-3-9 0-15,0-1 0 0,-5-2 0 0,0 2 0 16,0 0 0-16,-6 1 0 0,-1 2 0 0,2 5 0 15,-4 1 0-15,-1 3 0 0,-2 5 0 0,1 2 0 16,2 1 0-16,-3 3 0 0,1 4 0 0,2 0 0 0,0 2 0 16,3 3 0-16,1 0 0 0,2 2 0 15,3 4 0-15,4-1 0 0,2 2 0 0,6 2 0 16,3-2 0-16,8 4 0 0,4-4 0 0,5-3 0 16,0 1 0-16,1-2 0 0,3 1 0 0,3-4 0 0,1-2 0 15,-4-2 0-15,18 0 0 0,-20 0 0 16,3-1 0-16,-3 1 0 0,0-2 0 0,-2 0 0 0,-4-4 0 15,-6 1 0-15,-1 2 0 0,-4-3 0 0,-4 3 0 16,-3 0 0-16,-2-2 0 0,-1 3 0 0,-4 1 0 16,-3 1 0-16,0 0 0 0,0 0 0 0,0 0 0 15,-19 8 0-15,5 3 0 0,-2 0 0 0,-4 7 0 16,2 0 0-16,-1 2 0 0,5-6 0 0,-4 7 0 16,1 0 0-16,3-5 0 0,4-2 0 0,2 0 0 15,0 0 0-15,2-3 0 0,2 0 0 0,3-2 0 16,1 1 0-16,1-1 0 0,5-4 0 0,1 0 0 15,6 0 0-15,-3-4 0 0,6-1 0 0,3-5 0 16,1 0 0-16,1-1 0 0,-2-1 0 0,8-6 0 16,-3-3 0-16,-2-2 0 0,-2 0 0 0,1-7 0 0,-6-2 0 15,3-2 0-15,-2-4 0 0,0 2 0 16,-1-15 0-16,-1 0 0 0,-2-2 0 0,0-1 0 16,-4 2 0-16,1-2 0 0,-8 17 0 0,1 5 0 15,-4 1 0-15,1 7 0 0,-1 6 0 0,-2 1 0 0,0 4 0 16,-1 2 0-16,0 5 0 0,-3 2 0 15,-1 6 0-15,3 3 0 0,-2 6 0 0,-1 4 0 16,4 6 0-16,-3 4 0 0,3 0 0 0,1 1 0 0,4 2 0 16,-1 1 0-16,2 2 0 0,-1-3 0 0,4-1 0 15,-1 4 0-15,-1-3 0 0,5-1 0 0,-1 0 0 16,4-4 0-16,-3 1 0 0,-1-3 0 16,4-3 0-16,-1-5 0 0,-2-2 0 0,2 1 0 0,2-2 0 15,0-3 0-15,-1-4 0 0,1-1 0 0,-1 1 0 16,3-5 0-16,2 0 0 0,7-3 0 0,-7-3 0 15,7 0 0-15,-4-6 0 0,4 1 0 0,3-7 0 16,1 1 0-16,-1-4 0 0,-2-3 0 0,0-4 0 16,0 2 0-16,0-5 0 0,-3 5 0 0,-4-2 0 15,-3 5 0-15,-3 3 0 0,-2 1 0 0,-4 0 0 16,-3 5 0-16,-2 1 0 0,-2 1 0 0,-2 1 0 16,-4 6 0-16,-1-1 0 0,-2 5 0 0,-7 0 0 15,0 7 0-15,-3 2 0 0,4 3 0 0,4 0 0 16,-2 0 0-16,2 8 0 0,-2-1 0 0,11-3 0 15,1 1 0-15,3 2 0 0,5 0 0 0,4 1 0 16,4-6 0-16,5 4 0 0,0-5 0 0,4-1 0 16,6-2 0-16,3-1 0 0,-1-5 0 0,3-1 0 15,-3-3 0-15,1 0 0 0,-3-4 0 0,-5 0 0 0,-1-2 0 16,-2-3 0-16,0-1 0 0,-5 2 0 16,-5-2 0-16,1 0 0 0,-2 1 0 0,-5 0 0 15,-2 2 0-15,-2-1-9 0,-3 1-703 0,-6 0-533 16,-2 3-1349-16,-2 0 596 0</inkml:trace>
  <inkml:trace contextRef="#ctx0" brushRef="#br0" timeOffset="194516.05">16529 12431 222 0,'0'0'307'0,"0"0"-25"0,0 0-26 0,-4-2-20 15,4 2-22-15,0 0-10 0,0 0-9 0,0 0-9 16,0 0-7-16,0 0 1 0,0 0-5 0,0 0-1 15,0 0 7-15,0 0-4 0,0 0-3 0,0 0-4 16,0 0 3-16,0 0 5 0,0 0-7 0,0 0-2 16,0 0-3-16,0 0-9 0,0 0-4 0,0 0-2 15,0 0-7-15,0 0-4 0,0 0 0 0,0 0 0 16,0 0-2-16,0 0-9 0,0 0-7 0,0 0-9 16,14-7-9-16,-11 4-8 0,2-2-4 0,3-4-3 15,-2 1-5-15,1-2 0 0,-1 2-10 0,0-2-2 16,4-1-4-16,-2 0-9 0,1 1 2 0,-2-4-7 15,1-4-4-15,0 2-2 0,1 2-2 0,0 1-3 16,-4 2-3-16,0 0-2 0,3-1 7 0,-3 2-2 16,-4 1 2-16,3 0 2 0,1 1 2 0,-1 2 3 15,-4 0 7-15,4 0-2 0,-3 4 5 0,2-2 14 16,-2 1-20-16,-1 3 0 0,4-5-13 0,-3 1 2 16,-1 4-12-16,0 0-6 0,0 0-3 0,0 0-3 15,0 0 2-15,0 0 16 0,0 0-18 0,0 0 1 16,-5 12-6-16,4-8 3 0,1-4 3 0,0 4-3 15,-3 2 2-15,3-3 0 0,-1 1 6 0,1-4-24 16,0 3-3-16,-3 1 0 0,3-4 0 0,0 0 0 0,0 5 0 16,0-5 0-16,0 0 0 0,0 6 0 15,0-6 0-15,0 0 0 0,0 0 0 0,3 3 0 0,-3-3 0 16,0 0 0-16,0 5 0 0,0-5 0 0,0 4 0 16,0 2 0-16,1-1 0 0,-1 1 0 0,3 4 0 15,-2 1 0-15,-1 0 0 0,0-1 0 0,0 1 0 16,3-4 0-16,-2 5 0 0,0 1 0 0,2-2 0 15,-2-2 0-15,4 0 0 0,-1 1 0 0,0-2 0 16,1 1 0-16,3-3 0 0,-3 0 0 0,5-1-77 16,-2-2-48-16,2 1-45 0,2-1-58 0,0-2-74 15,1-1-64-15,1 0-67 0,-2-1-77 0,5 0-487 16,-4-2-1080-16,6-3 478 0</inkml:trace>
  <inkml:trace contextRef="#ctx0" brushRef="#br0" timeOffset="195332">16662 11837 50 0,'0'0'365'15,"0"-4"-4"-15,0 4-34 0,0 0-25 0,0 0-24 16,0 0-25-16,0 0-19 0,-1-5-16 0,1 5-10 16,0 0-8-16,0 0-3 0,0 0-20 0,-4 13-15 15,1-7-3-15,2-2-13 0,1 0-22 0,0-4-6 16,0 7 1-16,0-4-8 0,0-3-3 0,1 7 4 15,-1-7 5-15,4 3 6 0,-4 0 6 0,0-3 4 0,8 0 5 16,-8 0-3-16,9-5 1 0,-4 4-3 16,0-3 1-16,-1-1-9 0,1-3-5 0,0 1-7 15,-1-2-5-15,-1 0-7 0,0 0-5 0,-1 0-4 16,-2 0-10-16,0 2-4 0,-2 0-13 0,2 0-6 16,-3 1-5-16,0 2-9 0,-1 1-26 0,-1 2-19 15,5 1-24-15,-18 8-33 0,8 3-56 0,-2 5-65 16,6 3-61-16,-5 9-69 0,4 2-90 0,2 1-103 15,6-1-307-15,1 2-875 0,0 0 387 0</inkml:trace>
  <inkml:trace contextRef="#ctx0" brushRef="#br0" timeOffset="197664.97">17122 12325 306 0,'-5'3'339'16,"1"0"-9"-16,0 1-30 0,-1-3-7 0,3 4-4 16,2-5 10-16,-7 2-10 0,6 1-1 0,1-3 1 15,0 0 0-15,-4 2 4 0,0 0 3 0,4-2 0 16,0 0 1-16,0 0-1 0,0 0-26 0,0 0-7 15,0 0-24-15,0 0-16 0,3-11-15 0,-3-2-8 16,1 4-12-16,3-11-17 0,-4 5-9 0,5-1-7 16,-2 1-8-16,2-4-11 0,-3-6-12 0,5-1-3 15,-5 0-19-15,6-4-5 0,-3 1-14 0,4-3-5 16,-4-3-2-16,4-11-18 0,0-2-4 0,0 4 0 16,-4 8-6-16,5-10-8 0,-6 12-9 0,3 1 4 0,-2 2-1 15,-3 4-29-15,-1 8-5 0,-1 2 0 0,0 4 0 16,0 3 0-16,0 3 0 0,2 0 0 15,-2 2 0-15,0 2 0 0,0 3 0 0,-5-3 0 0,5 3 0 16,0 0 0-16,-8 15 0 0,4-5 0 0,0 6 0 16,2 3 0-16,-2 6 0 0,-1 0 0 0,2 3 0 15,1 2 0-15,-2 2 0 0,4-2 0 0,-1 4 0 16,-1 2 0-16,2-3 0 0,0 2 0 0,2-5 0 16,-2 3 0-16,0 0 0 0,1-2 0 0,-1-3 0 15,0 4 0-15,5-2 0 0,-3 0 0 0,2-5 0 16,2 1 0-16,0-6 0 0,2-3 0 0,0-2 0 15,1-2 0-15,1-3 0 0,3 0 0 0,4 0 0 16,-3-3 0-16,4-3 0 0,0-3 0 0,-3-1 0 16,3-2 0-16,1-3 0 0,-2-2 0 0,-1-3 0 15,0 0 0-15,-1-5 0 0,2-4 0 0,-7 2 0 16,0-1-273-16,-3-6-136 0,-3 6-48 0,-2 0-57 16,-2-1-70-16,-8 0-409 0,3 0-1075 0,-9-5 476 15</inkml:trace>
  <inkml:trace contextRef="#ctx0" brushRef="#br0" timeOffset="197901.91">16968 11879 256 0,'-6'-4'500'0,"3"2"10"16,0-1-3-16,3 3-17 0,-5-5-28 0,5 5-14 15,11-4-12-15,0-1-29 0,0 4-2 0,8-3-44 0,2 1-27 16,6 0-27-16,1-1-26 0,0 1-17 0,0 1-37 15,4 2-19-15,-4-3-26 0,0 0-24 0,-6 0-36 16,0 2-29-16,-2 0-72 0,-1-1-33 0,3 1-34 16,-7 0-65-16,-1 1-63 0,-1-1-57 0,-1 2-53 15,-4-1-65-15,2 1-63 0,-3 0-85 0,1-1-314 16,1 0-878-16,1 0 388 0</inkml:trace>
  <inkml:trace contextRef="#ctx0" brushRef="#br0" timeOffset="198882.74">18477 11821 410 0,'-3'-11'504'0,"-1"2"8"0,1-2-7 15,-6 3-23-15,1-1-18 0,2 2-24 0,-2-1-26 0,-5 5-29 16,4-1-24-16,0 4-8 0,-5 4-31 0,0 3-14 16,-2 5-18-16,-2 6-15 0,1 5-23 15,-1 0-14-15,4 4-27 0,0 1-16 0,0 1-20 0,5-1-15 16,4 0-20-16,2 1-10 0,3 0-15 0,0-3-9 16,5-1-15-16,1-1-7 0,1-6-6 0,2-1-10 15,4-1-8-15,1-2 0 0,3-1-57 16,-2-3-3-16,4-2 0 0,2-5 0 0,-1-1 0 0,2 1 0 15,5-6 0-15,1-1 0 0,-5-1 0 0,2-4 0 16,2-2 0-16,-3-3 0 0,-2 0 0 0,0-3 0 16,-3-1 0-16,3-1 0 0,-7-3 0 0,3 1 0 15,-4-1 0-15,1-1 0 0,-6 7 0 0,-2 1 0 16,-2 3 0-16,0 2 0 0,-4 4 0 0,2 0 0 16,-1 4 0-16,-2 2 0 0,0 0 0 0,0 0 0 15,-7 14 0-15,3-1 0 0,3 3 0 0,-2 2 0 16,1 3 0-16,2 2 0 0,0-3 0 0,1 4 0 15,1-5 0-15,5-1 0 0,3 5 0 0,-4-5 0 16,2-2 0-16,1-4 0 0,1-2 0 0,-1-3 0 0,1-2 0 16,3 0 0-16,-3-3 0 0,3-2 0 15,0-3 0-15,-2 1 0 0,2-5 0 0,-3 0 0 16,2-1 0-16,-1-8 0 0,0 2 0 0,-3-4 0 16,-1-1 0-16,-3-7 0 0,-3 1 0 0,0-2 0 0,-4-1 0 15,-3-2 0-15,0 2 0 0,-5 4 0 0,2 1 0 16,-2 8 0-16,-1 2 0 0,1 5 0 15,-1 4 0-15,-5 1 0 0,3 6 0 0,1 1 0 16,-2 7 0-16,1 3 0 0,1 1 0 0,2 3 0 0,3 0 0 16,1 3 0-16,5-3 0 0,3 1 0 0,2 0 0 15,3-1 0-15,3-1 0 0,2-4 0 0,4-1 0 16,-1 0 0-16,4-4 0 0,3-2 0 0,-2 1 0 16,2-5 0-16,-1-1 0 0,-2-2 0 0,4-1 0 15,-2-4 0-15,1 0 0 0,-3-2 0 0,2 0 0 16,-1-7 0-16,-1 3 0 0,1-4 0 0,-3 2 0 15,-2-1 0-15,-1 2 0 0,-2-2 0 0,0 3 0 16,-3 4 0-16,-1 3 0 0,-2-2 0 0,-1 4 0 16,1 1 0-16,-5 2 0 0,7 2 0 0,-4 3 0 15,-1 3 0-15,0 0 0 0,0 5 0 0,2 4 0 16,-3 0 0-16,3 1 0 0,3 1 0 0,-4 0 0 16,3 0 0-16,-1-2 0 0,-1 2 0 0,2-5 0 15,-2-4 0-15,-1 4 0 0,0-5 0 0,2 0 0 16,-3-2 0-16,0-3 0 0,2 1 0 0,-1-1 0 15,0-2 0-15,5-1 0 0,-8-1 0 0,13-5 0 16,-7-2 0-16,4-1 0 0,-1 1 0 0,4-5 0 16,4-5 0-16,1-2 0 0,-3 0 0 0,2-3 0 15,-2 6 0-15,-1-4 0 0,1 6 0 0,-2 3 0 16,-2 0 0-16,-3 2 0 0,0 5 0 0,-3-1 0 16,1 4 0-16,-1 0 0 0,-5 1 0 0,8 3 0 15,-4 3 0-15,0 4 0 0,-3 0 0 0,3 1 0 0,2 5 0 16,-3-1 0-16,3 2 0 0,1 0 0 0,-1-1 0 15,7-1 0-15,-3 1 0 0,3-3 0 0,1-2 0 16,-1-1 0-16,3-3 0 0,-4-5 0 0,2-1 0 16,3-1 0-16,-4-2 0 0,-1 0 0 0,-2-3 0 15,4-4 0-15,-5 1-521 0,0-5-147 0,3-1-499 16,-2-1-1265-16,-1-3 559 0</inkml:trace>
  <inkml:trace contextRef="#ctx0" brushRef="#br0" timeOffset="199365.34">19852 11944 348 0,'-5'-3'582'0,"4"1"19"0,-3-1-2 0,4 3-18 16,-3-3-46-16,3 3-26 0,0 0-28 0,0 0-24 16,0 0-27-16,5 11-25 0,-1-3-29 0,1 0-27 15,-1 4-22-15,1 2-29 0,-1 3-28 0,-1 1-26 16,-1-2-27-16,2 3-19 0,-3 5-20 0,1-4-15 15,-4-1-120-15,1-2-43 0,1 1 0 0,-2-3 0 16,0-2 0-16,0 2 0 0,0-5 0 0,1-1 0 16,-1-2 0-16,2-1 0 0,-2 1 0 0,2 0 0 15,0-4 0-15,0-3 0 0,0 5 0 0,0-5 0 0,0 0 0 16,0 0 0-16,9-11 0 0,1 5 0 16,-5-2 0-16,3-3 0 0,2-3 0 0,3-1 0 0,0 0 0 15,5-10 0-15,1 2 0 0,-1 0 0 0,-1 1 0 16,0 0 0-16,1 2 0 0,-6 6 0 15,1-2 0-15,-1 5 0 0,1 2 0 0,-1 1 0 16,-5 3 0-16,1 4 0 0,-3 1 0 0,4 4 0 0,-4 3 0 16,0 0 0-16,0 6 0 0,-1-2 0 0,3 6 0 15,-1 0 0-15,-2 1 0 0,-3 1 0 0,3-1 0 16,0 0 0-16,0 0 0 0,1-1 0 16,1 1 0-16,-1-3 0 0,3-5 0 0,-3 0 0 0,3-3 0 15,2-1 0-15,-2-1 0 0,2-3 0 0,-4-2 0 16,6-1 0-16,-2 0 0 0,8-5 0 0,-1 1 0 15,0-1 0-15,0-5 0 0,-2 1 0 0,11-6 0 16,-4-1 0-16,-2 1 0 0,3-2 0 0,-1-1-223 16,-4 0-242-16,-1 0-50 0,-4 4-64 0,-1 2-490 15,-1 1-1156-15,-2 5 511 0</inkml:trace>
  <inkml:trace contextRef="#ctx0" brushRef="#br0" timeOffset="199699.12">20573 12062 283 0,'-3'5'319'15,"3"0"13"-15,0-5 15 0,0 6-5 0,3-4 6 16,-2 2-13-16,4-2-20 0,-1 1-16 0,6 1-22 16,-1-2-17-16,4-1-20 0,0 0-15 0,0 0-14 15,4-3-12-15,-4 1-13 0,5-3-7 0,-1-1-4 16,2-1-8-16,-4 2-3 0,1-5-1 0,-4 0-9 16,-2-1-4-16,0 1-3 0,-3-1-1 0,2-1-4 15,-4-3-6-15,0-3-5 0,-5 5 1 0,0-1-13 16,-2 3-2-16,-5-1 0 0,-3 2 2 0,1 0-9 15,-5 3 5-15,-2 1-1 0,-2 4-2 0,-3 4-6 16,-6 2 0-16,7 4-2 0,-4 3 3 0,2 3 0 0,7-1 4 16,-5 5-1-16,9-2-97 0,3 2-13 0,0 0 0 15,6-1 0-15,-2 1 0 0,8 1 0 16,1-1 0-16,5 3 0 0,2-5 0 0,7 1 0 0,0 0 0 16,7-5 0-16,-1-1 0 0,5-4 0 0,-1-1 0 15,3-6 0-15,-4 0 0 0,4-1 0 16,-5 3 0-16,2-7-198 0,-1-3-213 0,-6 1-90 15,-3-2-89-15,1-3-493 0,5-1-1171 0,2 0 518 0</inkml:trace>
  <inkml:trace contextRef="#ctx0" brushRef="#br0" timeOffset="200931.48">21354 11948 402 0,'-4'-15'491'0,"-1"-1"23"0,-3 2 25 16,2 3-9-16,-6-2-13 0,3 4-20 0,3 3-27 15,-6 0-27-15,1 6-21 0,-1 4-29 0,-2 0-28 16,-4 5-28-16,0 4-30 0,-1 5-18 0,1 4-25 16,3 1-22-16,0 1-26 0,1 5-20 0,3-3-21 15,4 2-18-15,0-2-11 0,2 3-17 0,5-5-11 16,0-6-86-16,5 1-32 0,3-1 0 0,0 0 0 16,6-3 0-16,1-1 0 0,4-7 0 0,-1 1 0 15,9 2 0-15,-5-5 0 0,3-4 0 0,5-3 0 16,-6-6 0-16,3-1 0 0,-3-3 0 0,2-1 0 15,-1-6 0-15,-3-3 0 0,2-3 0 0,-1-5 0 16,5-9 0-16,-1-3 0 0,-1-4 0 0,-4-5 0 16,-1-3 0-16,2-1 0 0,-5 2 0 0,-4 0 0 15,-1 1 0-15,-8 2 0 0,-1 16 0 0,-3 3 0 0,-3 6 0 16,-2 7 0-16,-1 0 0 0,-2 7 0 0,2 2 0 16,-5 4 0-16,2 2 0 0,-1 6 0 15,-1 5 0-15,-3 7 0 0,4 7 0 0,-3 7 0 0,3 2 0 16,2 15 0-16,2 3 0 0,2-2 0 0,2 4 0 15,0-1 0-15,2-1 0 0,-1-2 0 0,1 0 0 16,-1-14 0-16,3 1 0 0,2-3 0 16,-5-1 0-16,3-3 0 0,-2-1 0 0,0-9 0 0,3-1 0 15,-4-5 0-15,2-3 0 0,-1-2 0 0,-1-1 0 16,0-2 0-16,0-3 0 0,0 0 0 0,0 0 0 16,0 0 0-16,0-15 0 0,-1 4 0 0,-1-5 0 15,2-3 0-15,0 1 0 0,0 1 0 0,3-4 0 16,1-2 0-16,1 6 0 0,-2 0 0 0,3 1 0 15,0 2 0-15,-1 3 0 0,5 2 0 0,-2-1 0 16,1 4 0-16,1 0 0 0,4 2 0 0,4 2 0 16,0 0 0-16,4 3 0 0,-4 0 0 0,9 0 0 15,-4 1 0-15,5 4 0 0,1 0 0 0,-1-3 0 16,-4-1 0-16,2 2 0 0,2-3 0 0,2 1 0 16,-2-2 0-16,1-2 0 0,-9 1 0 0,2-2 0 15,-1-2 0-15,-1 1 0 0,-3-2 0 0,-1-1 0 16,0-2 0-16,-1 1 0 0,-2-3 0 0,1-1 0 15,-5-1 0-15,0 0 0 0,-2 1 0 0,-3 1 0 16,-3 0 0-16,-1-1 0 0,-1 3 0 0,-3 1 0 0,-3 4 0 16,-1 0 0-16,-2 0 0 0,-3 6 0 15,0 3 0-15,-3 0 0 0,3 7 0 0,-7 4 0 0,7 1 0 16,-4 3 0-16,-1 1 0 0,4 3 0 0,5-2 0 16,5-3 0-16,3 11 0 0,4-11 0 0,7 5 0 15,1-2 0-15,6 0 0 0,2-2 0 0,2-3 0 16,3 0 0-16,5-6 0 0,3-1 0 0,1-2 0 15,2-3 0-15,-1-3 0 0,5 1 0 0,-3-5-333 16,3 0-57-16,-2-3 1 0,0-1 1 0,2-1 10 16,-4-4 9-16,3-2 11 0,0-2 26 0,9-3 31 15,-15 3 33-15,3-2 40 0,-3 0 48 0,-3 0 44 16,-4 1 39-16,-4-1 40 0,-6 4 39 0,-3 3 29 16,-5-2 27-16,1 1 50 0,-3 2 26 0,-1 0 21 15,-6 2 23-15,0 1 20 0,-2 1 14 0,-1 0 7 16,0 4 8-16,-9 0 7 0,-3 4 5 0,0 3-2 15,-1 3-1-15,-2 0-3 0,-4 8-27 0,1 0-12 16,4 1-22-16,-4 0-10 0,6 1-7 0,-2 2-11 16,10-7-13-16,-5 2-14 0,5-1-5 0,2 4-14 15,0-4-3-15,5-7-2 0,0 5-8 0,4-3 10 0,-2-2-3 16,5-5 0-16,1 3 1 0,3-4-46 16,0 1-27-16,5-6 0 0,2 0 0 0,1-4 0 15,0-1 0-15,2-3 0 0,3-5 0 0,-2-4 0 0,5-5 0 16,0-1 0-16,5-12 0 0,-2-3 0 15,-2-6 0-15,1-2 0 0,-2-5 0 0,14-22 0 16,-7-1 0-16,-3-2 0 0,-8 24 0 0,-2-2 0 0,4-24 0 16,-11 27 0-16,-6 2 0 0,-6 7 0 15,-4 12 0-15,-1 3 0 0,-5 4 0 0,-3 10 0 0,0 3 0 16,-2 3 0-16,0 8 0 0,-3 6 0 16,1 4 0-16,-3 9 0 0,-1 3 0 0,6 9 0 0,-3 4 0 15,0 12 0-15,7 1 0 0,-1 4 0 0,4 5 0 16,6 3 0-16,-1-1 0 0,3 1 0 0,4 0 0 15,-4 1 0-15,8-7 0 0,-3 0 0 0,0-3 0 16,4-14 0-16,-4-3 0 0,4 0 0 0,-1-1 0 16,2-6 0-16,0-1 0 0,1-7 0 0,1-2 0 15,1-3 0-15,1 1 0 0,3-7 0 0,2-1 0 16,0 3 0-16,0-7 0 0,0-2 0 0,-1-2 0 16,4-2 0-16,-2 0 0 0,-3 2 0 0,2-3 0 15,-7 0 0-15,-1 1-247 0,-1 0-197 0,-6 2-147 16,-1-1-561-16,-2 3-1247 0,-1 1 551 0</inkml:trace>
  <inkml:trace contextRef="#ctx0" brushRef="#br0" timeOffset="203665.62">24126 12090 101 0,'-2'5'429'15,"2"-2"11"-15,2 1-10 0,-2 1-2 16,0-2-10-16,1 1-10 0,0 0-12 0,-1-4-11 0,4 4-8 16,-1-3-15-16,-3-1-13 0,0 0-19 0,10 0-11 15,-10 0-11-15,11-4-19 0,1-1-2 0,-3-2-18 16,1 0-7-16,5-6-16 0,-2 0-13 0,1-2-17 16,-5-2-10-16,5-7-16 0,3 0-16 15,-7-2-13-15,3-3-12 0,-3-4-120 0,-1-1-29 0,1-13 0 16,0 13 0-16,-1-18 0 0,0 1 0 0,-4-1 0 15,2-6 0-15,1 2 0 0,-3 0 0 0,1 0 0 16,-5 3 0-16,-1 2 0 0,-1 16 0 0,1 3 0 16,-1 4 0-16,-1 3 0 0,-1 8 0 0,1 5 0 15,1 2 0-15,1 5 0 0,0 0 0 0,0 5 0 16,0 0 0-16,0 0 0 0,-2 18 0 0,0 0 0 16,1 10 0-16,-3 4 0 0,2 15 0 0,0 2 0 15,-2-1 0-15,0 4 0 0,1 0 0 0,0 2 0 16,2 1 0-16,2 3 0 0,2-3 0 0,0-2 0 15,1-4 0-15,3 0 0 0,-1-16 0 0,-1-1 0 0,5-1 0 16,3-4 0-16,-2 1 0 0,3-9 0 16,-3-3 0-16,-6-7 0 0,11 1 0 0,-5-4 0 15,8-2 0-15,0-1 0 0,-2-3 0 0,2-3 0 16,-1-2 0-16,9-3 0 0,-8 0 0 0,-2-3 0 0,8-5 0 16,-6-4 0-16,4-4 0 0,-5 0 0 0,0-4 0 15,-1 3 0-15,-2 1 0 0,-2 0 0 0,-4 8 0 16,0-1 0-16,-4 7 0 0,0 2 0 0,0 1 0 15,-1 5 0-15,-1 2 0 0,-3 0 0 0,0 10 0 16,-3 0 0-16,-1 5 0 0,0 3 0 0,0 1 0 16,2-1 0-16,-1 3 0 0,2-2 0 0,1 1 0 15,1-2 0-15,4 8 0 0,-1-9 0 0,4-4 0 16,0-1 0-16,-1-4 0 0,4-1 0 0,0 0 0 16,1-2 0-16,0-2 0 0,6-2 0 0,-4-2 0 15,4-3 0-15,-5 0 0 0,5-3 0 0,-3-1 0 16,1-4 0-16,-2-3 0 0,-2 0 0 0,-1-3 0 15,0-6 0-15,-5-1 0 0,-2-1 0 0,-5 7 0 16,-2 0 0-16,-5-6 0 0,-4 0 0 0,-1 10 0 16,-7-3 0-16,-3 3 0 0,-4 1 0 0,-5 4 0 15,3 5 0-15,-1 1 0 0,-2 3 0 0,0 0 0 16,4 2 0-16,0 1 0 0,-3 3 0 0,10 0 0 16,-5 4-361-16,8-3-340 0,2 1-488 0,-1-2-1286 15,6 0 569-15</inkml:trace>
  <inkml:trace contextRef="#ctx0" brushRef="#br0" timeOffset="203849.62">23866 11440 7 0,'-23'-15'613'0,"9"7"-18"0,5-1-23 0,8 3-17 15,2-1-28-15,12-2-26 0,15 0-22 0,8 0-51 0,24 5-48 16,29 0-42-16,-22-1-60 0,26 11-75 0,-2-5-88 15,-31-2-118-15,6 2-140 0,-7 2-156 0,5-6-201 16,1 1-275-16,-6-1-839 0,-3-4 372 0</inkml:trace>
  <inkml:trace contextRef="#ctx0" brushRef="#br0" timeOffset="204715.59">25598 11664 560 0,'4'-6'600'0,"0"1"21"0,-1-2 2 0,-1 1-1 16,0 0 1-16,-2 0-11 0,0 0-22 0,3 2-38 15,-2 1-28-15,-1 3-45 0,-4-7-38 0,4 7-26 16,0 0-30-16,-6 14-23 0,2-2-180 0,0 6-182 16,-5 8 0-16,5 1 0 0,3 0 0 0,1 3 0 0,4 0 0 15,1-1 0-15,0 0 0 0,7-4 0 16,-3-1 0-16,1-7 0 0,4-1 0 0,0-4 0 16,1-2 0-16,1-2 0 0,1-2 0 0,2-6 0 0,0-3 0 15,1-3 0-15,-5-2 0 0,3-4 0 0,4-4 0 16,-4-4 0-16,0-2 0 0,-3-3 0 15,2-3 0-15,-3 0 0 0,0-5 0 0,6-13 0 16,-2-2 0-16,0 1 0 0,-3-4 0 0,2-1 0 0,-2 0 0 16,2-1 0-16,-2-3 0 0,-3-1 0 0,2 4 0 15,-4 1 0-15,-3 7 0 0,-4 13 0 16,4 4 0-16,-6 1 0 0,0 10 0 0,0 7 0 0,1-2 0 16,-4 5 0-16,2 2 0 0,0 5 0 0,0 0 0 15,0 0 0-15,-8 26 0 0,5-8 0 0,-2 10 0 16,0 1 0-16,0 4 0 0,1 1 0 0,-1 14 0 15,0-2 0-15,-2 4 0 0,0 3 0 0,3-4 0 16,1 4 0-16,3-2 0 0,0 2 0 0,0-2 0 16,5-3 0-16,-1 1 0 0,3-14 0 0,3-1 0 15,-3-1 0-15,1-3 0 0,4-4 0 0,0-2 0 16,3-2 0-16,-3-7 0 0,0-2 0 0,4-3 0 16,4-2 0-16,-3-4 0 0,1 0 0 0,4-3 0 15,-3-2 0-15,0-3 0 0,10-3 0 0,-3-4 0 16,-1-3 0-16,-1-3 0 0,-5-6 0 0,4 2 0 15,-4-6 0-15,-2-4 0 0,6-10 0 0,-8 10 0 16,1-3 0-16,-5 2 0 0,0 2 0 0,-4 0 0 16,-2 5 0-16,-5 7 0 0,-1 6 0 0,-3-1 0 15,1 2 0-15,-3 2 0 0,-2 4 0 0,2 3 0 0,-2 1 0 16,-2 0 0-16,0 5 0 0,0 2 0 0,-1 4 0 16,4-1 0-16,0 3 0 0,6 3 0 15,1 0 0-15,1 2 0 0,8 1 0 0,3 0 0 0,4 2 0 16,5 2 0-16,0-6 0 0,3 2 0 0,1-1 0 15,1-3 0-15,0 3 0 0,1-1 0 0,-4-3 0 16,0 2 0-16,-5-4 0 0,-2 0 0 0,-2 1 0 16,-2-1 0-16,-3-3 0 0,-2 2 0 0,-2 0 0 15,-1-1 0-15,-2 1 0 0,-4 1 0 0,-2 0 0 16,0-2 0-16,-2 0 0 0,-1 0 0 0,-2 0 0 16,2 0 0-16,-2 1 0 0,-1-2 0 0,0 0 0 15,1-4 0-15,-1 6 0 0,0-5 0 0,5-2 0 16,-3 0 0-16,1-1 0 0,-1-2 0 0,-1-1 0 15,0-4-328-15,-1 2-126 0,-3-4-63 0,5-3-90 16,-7-5-441-16,0 1-1135 0,-4-8 502 0</inkml:trace>
  <inkml:trace contextRef="#ctx0" brushRef="#br0" timeOffset="204882.13">26080 11395 3461 0,'-12'-12'297'0,"3"-3"-130"0,4 8 1 15,5-4 44-15,0 1 7 0,7 1-7 0,3 1-21 16,5 1-28-16,11-2-25 0,4 1-14 0,2 2-11 16,2 2-12-16,1 1-39 0,2 0-48 0,-2-1-67 15,1 0-93-15,-11-1-100 0,-7-1-121 0,-8 0-438 0,0 1-873 16,-3-3 386-16</inkml:trace>
  <inkml:trace contextRef="#ctx0" brushRef="#br0" timeOffset="205048.8">25378 11076 4564 0,'-31'-8'308'0,"11"6"-64"0,-1 0 26 0,8-1 4 15,2 2-23-15,3-1-50 0,2 2-37 0,1-1-34 0,5 1-32 16,0 0-12-16,0 0-36 0,0 0-46 0,11 7-61 16,-7-4-81-16,2 2-114 0,-1 3-111 15,1-1-141-15,2 2-385 0,-6-1-962 0,1 0 426 16</inkml:trace>
  <inkml:trace contextRef="#ctx0" brushRef="#br0" timeOffset="205882.51">27699 11282 146 0,'15'-30'535'0,"-1"1"17"0,3 2 11 0,-3-4 7 16,-4 4 2-16,3 1-5 0,-5 9 8 0,1 0-17 16,-4 1-22-16,-1 4-29 0,-2 5-39 0,1 0-48 15,-2 2-40-15,0 4-30 0,-1 1-22 0,0 0-15 0,-2 23-62 16,-1-4-251-16,-3 7 0 0,1 3 0 0,-4 5 0 15,-3 10 0-15,3-6 0 0,-1-4 0 0,-4 13 0 16,-3 0 0-16,3 1 0 0,-4-3 0 0,8-11 0 16,-1 0 0-16,-2-3 0 0,3-1 0 15,-1-2 0-15,1-3 0 0,3-5 0 0,1-4 0 16,1-4 0-16,0-3 0 0,3 0 0 0,0-3 0 16,0-3 0-16,1 0 0 0,1-3 0 0,0 0 0 0,0 0 0 15,6-14 0-15,0 4 0 0,3-5 0 0,2 1 0 16,1-2 0-16,0 2 0 0,4-1 0 0,-3 3 0 15,1 3 0-15,4 2 0 0,1 1 0 0,-2 2 0 16,2 3 0-16,-1 2 0 0,1 3 0 0,-1 3 0 16,1 0 0-16,2 2 0 0,-3-1 0 0,1 3 0 15,1-2 0-15,-6 2 0 0,1-1 0 0,-4-3 0 16,-1 0 0-16,0-1 0 0,-2-2 0 0,-3-2 0 16,-1-2 0-16,-4 0 0 0,0 0 0 0,9-5 0 15,-8-1 0-15,-1-3 0 0,0-3 0 0,0-5 0 16,-5 0 0-16,0-1 0 0,0-8 0 0,1-1 0 15,-4 0 0-15,4-1 0 0,-2-1 0 0,2 3 0 16,0 6 0-16,3-5 0 0,-3 9 0 0,4 2 0 16,-1 8 0-16,-2-5 0 0,3 7 0 0,-1-1 0 15,-2 3 0-15,3 2 0 0,0 0 0 0,-2 15 0 16,-1 5 0-16,3-2 0 0,0 7 0 0,0 4 0 0,3 2 0 16,-2 3 0-16,0 0 0 0,3 0 0 15,-1 2 0-15,-2 10 0 0,3-12 0 0,0 1 0 16,-3 1 0-16,3-3 0 0,-1 0 0 0,-1-3 0 0,2-1 0 15,-7-4 0-15,6-7 0 0,-2-1 0 16,2-5 0-16,-2-1 0 0,0 0 0 0,-1-6 0 0,0 2 0 16,3-2 0-16,-4-3 0 0,1-2 0 15,0 0 0-15,0 0-381 0,-7-14-269 0,7 6-544 0,0-6-1293 16,5-4 572-16</inkml:trace>
  <inkml:trace contextRef="#ctx0" brushRef="#br0" timeOffset="207932.76">28629 11747 3373 0,'-7'-10'275'0,"-1"-3"-21"0,-1-3 42 16,-4 2 22-16,3-2 14 0,-2 0-3 0,1-2-7 16,2 2-1-16,3-1-20 0,1-1 6 0,3 1 1 15,-3 1-9-15,8-1-2 0,-1-3-9 0,5 2-13 16,-1 2-6-16,3-2-242 0,2 2-27 0,2 1 0 16,1 4 0-16,3 0 0 0,-7 5 0 0,8-1 0 15,-5 4 0-15,4 3 0 0,-5 2 0 0,5 5 0 16,-2 4 0-16,4 6 0 0,2 9 0 0,-6-1 0 15,3 6 0-15,-8 1 0 0,3 2 0 0,-3 0 0 16,-1 11 0-16,-1-11 0 0,1-2 0 0,-4-3 0 16,-1 1 0-16,-3-3 0 0,-1-2 0 0,-1-7 0 15,-2-3 0-15,1-4 0 0,-1-2 0 0,2-4 0 16,-3-1 0-16,-1-3 0 0,0-1 0 0,5 0 0 16,-12-12 0-16,8 1 0 0,-1 1 0 0,0-8 0 15,4 0 0-15,-3-2 0 0,3-10 0 0,4 5 0 16,4-5 0-16,2-1 0 0,1 2 0 0,4 1 0 15,-2 1 0-15,2 3 0 0,4 2 0 0,-3 11 0 16,2 1 0-16,-3 4 0 0,-1 4 0 0,-2-1 0 0,2 7 0 16,2 5 0-16,0 1 0 0,-2 4 0 15,0 2 0-15,0 6 0 0,-4 0 0 0,1 2 0 0,0 1 0 16,-3 0 0-16,-1 0 0 0,4-2 0 0,-1 2 0 16,-1-7 0-16,0 0 0 0,3-1 0 0,-1-2 0 15,-1-5 0-15,3-2 0 0,-2 1 0 0,1-6 0 16,2-2 0-16,1-1 0 0,0-1 0 0,3-5 0 15,-6 1 0-15,6-8 0 0,-2 2 0 0,2-9 0 16,1-2 0-16,-4 0 0 0,1-4 0 0,-2-1 0 16,0-2 0-16,-2-3 0 0,-3-1 0 0,1 1 0 15,-3-2 0-15,-1 7 0 0,-3 6 0 0,-4 3 0 16,1 2 0-16,-3 7 0 0,0 3 0 0,-1 2 0 16,-7 4 0-16,0 4 0 0,-3 4 0 0,1 5 0 15,1 3 0-15,-4 8 0 0,2-3 0 0,5 8 0 16,3-1 0-16,7 1 0 0,0 1 0 0,4 1 0 15,5-2 0-15,8 1 0 0,-1-3 0 0,6 1 0 16,4-7 0-16,2-2 0 0,2-1 0 0,5-3 0 16,-3-3 0-16,2 0 0 0,1-6 0 0,0 0 0 15,-4-6 0-15,5-1 0 0,-3-5 0 0,1-2 0 16,-4-3 0-16,0-2 0 0,-5-4 0 0,0-5 0 16,0-2 0-16,-1-1 0 0,-1-4 0 0,2-11 0 15,-6 8 0-15,-1 2 0 0,-5-1 0 0,-4 2 0 0,-4 2 0 16,-4 6 0-16,-2 6 0 0,-2-1 0 0,-3 5 0 15,-3 4 0-15,-5 3 0 0,-3 3 0 16,-2 5 0-16,-8 8 0 0,5 3 0 0,-3 3 0 0,4 2 0 16,-2 3 0-16,4 0 0 0,0 4 0 0,5-1 0 15,0 2 0-15,4 0 0 0,3-3 0 16,7-5 0-16,-2 4 0 0,4-4 0 0,1-1 0 16,3-4 0-16,3-2 0 0,2-2 0 0,-1-3 0 0,1-2 0 15,-1-2 0-15,0-4 0 0,1 0 0 0,-1-2 0 16,1-3 0-16,0-2 0 0,1-4 0 0,0-2 0 15,-2-4 0-15,0 1 0 0,-1-3 0 0,4-4 0 16,-5 5 0-16,1 0 0 0,-3 4 0 0,-1 2 0 16,0 2 0-16,0 2 0 0,-2 2 0 0,-2 2 0 15,-1 4 0-15,4 0 0 0,-4 0 0 0,0 12 0 16,4-2 0-16,-1 0 0 0,-2 3 0 0,3 0 0 16,2 4 0-16,2 0 0 0,1-2 0 0,0 3 0 15,3-3 0-15,0 0 0 0,1-4 0 0,3 1 0 16,-2-2 0-16,0-6 0 0,0 0 0 0,-1-3 0 15,1-1 0-15,-1-1 0 0,-3-4 0 0,4 0 0 16,-2-1 0-16,1-7 0 0,-2 2 0 0,1-3 0 16,-3-1 0-16,1-4 0 0,0-5 0 0,0-3 0 15,-2-1 0-15,1-2 0 0,-1 3 0 0,-1 0 0 16,-2 0 0-16,-4 1 0 0,1 2 0 0,0 8 0 16,-2 3 0-16,0 0 0 0,0 2 0 0,0 4 0 15,0 1 0-15,2 3 0 0,-2-1 0 0,0 4 0 16,0 0 0-16,0 0 0 0,15 11 0 0,-5-4 0 15,3 5 0-15,1-1 0 0,-1 5 0 0,2-4 0 16,-1 1 0-16,2 0 0 0,4 4 0 0,-3-6 0 0,-5 3 0 16,1-3 0-16,-3-2 0 0,-1 1 0 0,-2-2 0 15,-5 3 0-15,2 0 0 0,-1-4 0 16,-6 5 0-16,3-1 0 0,-5-1 0 0,1 1 0 16,-1-1 0-16,1 1 0 0,0 0 0 0,-1-1 0 0,0 2 0 15,3-1 0-15,2 0 0 0,-2 1 0 0,9-1 0 16,0-3 0-16,1 2 0 0,2-4 0 0,8 2 0 15,1-2 0-15,-1-1 0 0,9 0 0 16,-4-3 0-16,-1-3 0 0,5-1 0 0,-7-2 0 0,6-6 0 16,-1 0 0-16,-7 1 0 0,5-5 0 0,-9 1 0 15,9-8 0-15,-5-2 0 0,-1 4 0 0,-2-4 0 16,-1 0 0-16,-2-4 0 0,-1-1 0 16,-7 9 0-16,1-6 0 0,-4 7 0 0,-1 0 0 0,-2 3 0 15,-1 3 0-15,-3 3 0 0,-1 5 0 0,-4 3 0 16,-1 2 0-16,0 3 0 0,-5 7 0 0,2-1 0 15,1 3 0-15,3 4 0 0,1 0 0 0,5 2 0 16,-3 6 0-16,8-1 0 0,3-3 0 0,3 3 0 16,3-6 0-16,3-1 0 0,-2-1 0 0,5-2 0 15,1-2 0-15,0-2 0 0,0-2 0 0,3-2 0 16,0-1 0-16,-4-5 0 0,6-1 0 0,-4-3 0 16,0-2 0-16,0-5 0 0,1 0 0 0,2-7 0 15,1-1 0-15,-3-1 0 0,2-2 0 0,-1-5 0 16,0 2 0-16,-1-3 0 0,0-3 0 0,-4-1 0 15,2 3 0-15,-5-1 0 0,-1 2 0 0,-5 9 0 16,-1 1 0-16,-1 1 0 0,-2 6 0 0,-1 2 0 16,0 2 0-16,-1 4 0 0,-2 1 0 0,3 2 0 15,0 0 0-15,-9 12 0 0,9-2 0 0,0 8 0 16,3 1 0-16,3 7 0 0,6 2 0 0,-1 0 0 16,2 1 0-16,-1 1 0 0,3-2 0 0,-1-1 0 15,1 2 0-15,-2-5 0 0,-2 1 0 0,2-3 0 16,-13-4 0-16,2 0 0 0,0-2 0 0,-2-4 0 15,-4-1 0-15,-3-1 0 0,-1-1 0 0,-2-1 0 16,-2-2 0-16,-4-3 0 0,2-1 0 0,-4 1 0 0,5-4 0 16,-6-1 0-16,6 0 0 0,0-1 0 15,3-1 0-15,2 2 0 0,3-3 0 0,1 1 0 16,2-2 0-16,4 2 0 0,2-4 0 0,5 1 0 16,5-3 0-16,12-3 0 0,-7 4 0 0,6-6 0 0,2 1 0 15,3-2 0-15,-3 0 0 0,3-6 0 16,11-8 0-16,-4-2 0 0,-1 0 0 0,-3-4 0 15,1 2 0-15,-6-10 0 0,2 0 0 0,-2 0 0 16,-1-4 0-16,-4 0 0 0,-5 3 0 0,-5 11 0 0,-6-1 0 16,-1 2 0-16,-5 2 0 0,-4 3 0 0,-1 3 0 15,-6 1 0-15,0 8 0 0,1 2 0 0,0 6 0 16,-2 2 0-16,-2 6 0 0,1 3 0 0,-4 5 0 16,0 3 0-16,2 3 0 0,-2 10 0 0,0-1 0 15,4 6 0-15,3 1 0 0,2 5 0 0,3-1 0 16,3 1 0-16,2 10 0 0,-1-9 0 0,10 12 0 15,-2-2 0-15,1-11 0 0,2 10 0 0,1-10 0 16,-1-4 0-16,0-1 0 0,4-1 0 0,1-1 0 16,0-5 0-16,-4-5 0 0,2-4 0 0,0 0 0 15,-3-5 0-15,1-2 0 0,-2-3 0 0,2-1 0 16,-1-2 0-16,1-2 0 0,2-2 0 0,-3-1 0 16,3-1 0-16,0-5 0 0,0-3 0 0,-2-2-260 15,2-7-151-15,0-1-76 0,-9 5-85 0,-1-1-506 16,0-10-1166-16,-5 4 516 0</inkml:trace>
  <inkml:trace contextRef="#ctx0" brushRef="#br0" timeOffset="208132.18">31442 11350 3418 0,'-33'-9'368'0,"2"-3"-33"0,4 0-33 16,10 2 24-16,1 2 15 0,8 3-23 0,2-1-19 0,9 1-23 16,3-1-34-16,11 1-1 0,10 0-13 15,7 2-18-15,7 2-14 0,13 0-24 0,6 2-11 16,1 1-23-16,-1 4-12 0,-2-2-21 0,-2 0-22 15,-4-1-29-15,-2-2-29 0,-13 3-31 0,-6-3-22 0,-2 0-27 16,-10 0-25-16,-6-2-37 0,-5 0-43 0,-2-1-34 16,-6 1-21-16,0 1-13 0,-11-9-27 15,-1 4-47-15,-16 1-55 0,-2 0-77 0,-4 1-489 16,1-2-999-16,-3 1 443 0</inkml:trace>
  <inkml:trace contextRef="#ctx0" brushRef="#br0" timeOffset="209848.39">2742 13719 3329 0,'-15'-12'52'0,"1"2"21"16,2-2 43-16,2 3 38 0,4-1 89 0,0-1-6 16,4-2-4-16,2 1-16 0,-1-5-22 0,2 1 1 15,3-1-1-15,2 0-3 0,3 0 2 0,0 0 4 16,5-4-5-16,0 7-1 0,4-4-6 0,1 6 1 15,4-1-9-15,-2 6-10 0,-1 2-15 0,11 0-7 16,-8 7-5-16,5 2-13 0,-1 5-8 0,-2 5-16 16,2 2-8-16,-4 3-8 0,-1 0-10 0,-5 7-9 15,2-3-3-15,-6 4-4 0,-2-1-50 0,-3 2-12 0,-5-2 0 16,0 1 0-16,0-1 0 0,-5 2 0 16,-2-2 0-16,1-7 0 0,-3-1 0 0,1-2 0 15,0-4 0-15,2-2 0 0,0-1 0 0,0-3 0 16,2-3 0-16,0-1 0 0,1-2 0 0,0 0 0 15,-4-14 0-15,4 3 0 0,5-7 0 0,-1-7 0 16,4 2 0-16,2-5 0 0,-4 2 0 0,7-3 0 16,1 3 0-16,0 0 0 0,1 2 0 0,2 1 0 15,-3 8 0-15,-1 1 0 0,-3 6 0 0,3 2 0 16,0 2 0-16,5 4 0 0,-6 2 0 0,1 3 0 16,3 4 0-16,0 3 0 0,-3 5 0 0,5 2 0 15,-7-1 0-15,3 3 0 0,-1 1 0 0,-8-4 0 16,4 2 0-16,-4-1 0 0,4 5 0 0,-5-5 0 15,0-2 0-15,2-3 0 0,2 2 0 0,-7-5 0 16,3-2 0-16,0-2 0 0,0-2 0 0,1 0 0 0,0 0 0 16,9-5 0-16,-1-1 0 0,7-5 0 15,6-5-48-15,-2-5-296 0,2-1-42 0,-2-2-30 16,0 0-22-16,-1-2-16 0,-1 0 9 0,-3 1 41 16,1 0 45-16,-8 7 45 0,1 1 62 0,-2 0 65 15,-4 4 75-15,-2 3 66 0,-1 0 55 0,-2 2 42 16,1 0 32-16,-1 0 22 0,-2 3 24 0,0 0 27 15,0 0 12-15,0 0 7 0,0 0-6 0,-7 9 4 16,5-5 1-16,1 0-3 0,2 3-6 0,2-1 0 16,2-2-2-16,0 1-15 0,4-1-6 0,1-1-12 15,4 1-12-15,3-3-7 0,2 0-19 0,4-3-2 0,-5 0-14 16,0-3-3-16,1-1-5 0,-1-1-1 16,0-2-2-16,-3 1-14 0,-1-2-4 0,-6 2-5 15,-2-4 1-15,-2 2-4 0,-5-2-2 0,-2-1-5 16,-1 1-6-16,-3 1 6 0,-3-2-3 0,1 4 4 15,-3 4-5-15,-6 0 3 0,2 3 17 0,-1 3-3 0,-2 1 0 16,1 6-5-16,1 3 6 0,3 4-2 0,4 0 1 16,-3 2 1-16,6 1 5 0,1 7 2 0,3-1-17 15,5 1-36-15,1-6 0 0,3-1 0 16,7 8 0-16,2-4 0 0,2-2 0 0,5-4 0 16,1-3 0-16,3-4 0 0,4-2 0 0,-1-7 0 0,1 0 0 15,-1-4 0-15,-1-2 0 0,4-6 0 0,-5 1 0 16,0-3 0-16,-2-1 0 0,0 0 0 15,-5-4 0-15,3 2 0 0,-9 3 0 0,0-6 0 16,4-2 0-16,-10 6 0 0,1 0 0 0,-3 0 0 16,2 6 0-16,-3-1 0 0,-1 2 0 0,-3 4 0 15,2 1 0-15,-2 4 0 0,-1 0 0 0,0 0 0 16,-5 15 0-16,2-3 0 0,3 4 0 0,-1 3 0 16,1 0 0-16,1 2 0 0,6 4 0 0,-1 0 0 15,4 2 0-15,-1-9 0 0,4 3 0 0,0-5 0 0,1-3 0 16,2-4 0-16,1-4 0 0,2 2 0 0,-2-4-97 15,2-6-360-15,-8 1-110 0,1-1-129 0,-3-6-367 16,2 0-1151-16,2-2 510 0</inkml:trace>
  <inkml:trace contextRef="#ctx0" brushRef="#br0" timeOffset="209982.7">4582 13430 261 0,'-11'-16'463'0,"5"3"23"0,-6 2 35 0,3 1 7 16,3 3-28-16,-2 0-48 0,4 3-52 15,4 2-45-15,-1 0-34 0,1 2-45 0,0 0-75 16,9 7-99-16,1-1-144 0,-2 2-166 0,5 4-191 16,0-1-305-16,-3-1-760 0,4 3 336 0</inkml:trace>
  <inkml:trace contextRef="#ctx0" brushRef="#br0" timeOffset="212116.09">4967 13718 12 0,'4'-9'545'0,"1"0"22"0,-4-2 7 0,3-5-17 16,0 0-14-16,-4 0-23 0,4 0-23 15,-3 0-37-15,-1 1-16 0,0 0-30 0,0 0-34 16,-2 3-31-16,-2 1-30 0,-3 2-36 0,1 0-31 0,-3 2-25 16,-4 2-30-16,-1 4-17 0,-4 2-17 15,-9 3-18-15,1 4-11 0,1 5-19 0,0 3-9 16,-2 0-14-16,9 0-10 0,-1 2-48 0,6-2-34 0,4 1 0 15,0-1 0-15,4 0 0 0,5-4 0 0,4 0 0 16,1-1 0-16,1-1 0 0,6-3 0 0,-2-1 0 16,4-2 0-16,4-3 0 0,4-1 0 0,-2-5 0 15,1 0 0-15,-1 0 0 0,-1-1 0 0,-3-2 0 16,1 0 0-16,-4-1 0 0,0 2 0 0,-3 1 0 16,-1 0 0-16,-1 1 0 0,-3 2 0 0,0-3 0 15,3 6 0-15,-8 0 0 0,10 4 0 0,-2 3 0 16,-3 4 0-16,0 5 0 0,3 9 0 0,-1 5 0 15,0 2 0-15,-2 14 0 0,1 3 0 0,-1 1 0 16,-1 1 0-16,0 4 0 0,-9-2 0 0,4 0 0 16,-3-4 0-16,0 1 0 0,-3-4 0 0,-1-12 0 15,-3-2 0-15,1-2 0 0,-4-2 0 0,-5-4 0 16,0-3 0-16,-5-2 0 0,0-2 0 0,-1-5 0 16,-1-3 0-16,-1-3 0 0,10-4 0 0,-5-3 0 15,3-3 0-15,2-4 0 0,-1-2 0 0,5-5 0 16,2 0 0-16,-2-7 0 0,9-7 0 0,4 0 0 15,4-5 0-15,10-14 0 0,4-2 0 0,0-3 0 16,9-1 0-16,12-22 0 0,4-1 0 0,0 5 0 16,-1-8 0-16,3 4 0 0,2 3 0 0,-1 3 0 15,-15 17 0-15,1 2 0 0,0 2 0 0,-4 0 0 16,-3 8 0-16,-10 14 0 0,0-3 0 0,-2 7 0 16,-4 5 0-16,-4 2 0 0,-1 4 0 0,-2 1 0 15,-1 5 0-15,-1 2 0 0,-2 0 0 0,2 4 0 16,0 0 0-16,-12 11 0 0,6-1 0 0,0 8 0 15,-3 4 0-15,0 7 0 0,1 2 0 0,2 3 0 16,-2 1 0-16,4 10 0 0,-1 0 0 0,0-11 0 0,1 1 0 16,3 1 0-16,0-2 0 0,-2 1 0 15,3-3 0-15,0 0 0 0,3-1 0 0,-1-3 0 16,1-4 0-16,2-7 0 0,-2-5 0 0,0-2 0 16,-3-1 0-16,3-4 0 0,-2-1 0 0,4-3 0 0,-5-1 0 15,10-5 0-15,-3 0 0 0,-1-3 0 0,2-3 0 16,-1-5 0-16,4 0 0 0,-4-1 0 15,2 0 0-15,0-2 0 0,1 2 0 0,-1 3 0 16,4 0 0-16,-4 3 0 0,0 2 0 0,0 3 0 0,1 0 0 16,-1 2 0-16,0 3 0 0,1 2 0 0,2 2 0 15,-2 3 0-15,0 0 0 0,-1 2 0 16,-1 1 0-16,5 3 0 0,-1 1 0 0,-1 0 0 16,0-1 0-16,-1 3 0 0,1-2 0 0,-3-4 0 15,0 0 0-15,5 0 0 0,-2-2 0 0,1-2 0 0,2-4 0 16,-1-1 0-16,0-2 0 0,1-3 0 0,1-3 0 15,4-2 0-15,-1-8 0 0,-3 4 0 0,2-7 0 16,-3-1 0-16,-1-2 0 0,2-3 0 0,-4-4 0 16,1 0 0-16,-5-5 0 0,4-12 0 0,-6 2 0 15,4-1 0-15,-5 13 0 0,-3 2 0 0,2 2 0 16,-6 5 0-16,3 8 0 0,-1 5 0 0,-2 0 0 16,2 4 0-16,1 4 0 0,0 4 0 15,0 0 0-15,-9 14 0 0,5 4 0 0,2 7 0 0,-6 4 0 16,6 3 0-16,0 3 0 0,1-1 0 0,-2 12 0 15,2-11 0-15,1-2 0 0,0 3 0 0,-2-4 0 16,0 2 0-16,2-6 0 0,-1 1 0 0,1-3 0 16,-1-8 0-16,-2-1 0 0,2-5 0 0,2-2 0 15,-2-3 0-15,1-2 0 0,0 0 0 0,-2-4 0 16,2-1 0-16,0 0 0 0,0 0 0 0,2-15 0 16,2 7 0-16,-2-5 0 0,2-1 0 0,1-4 0 15,4-8 0-15,-1 8 0 0,3-5 0 0,-2 7 0 16,3 0 0-16,1 0 0 0,-3 3 0 0,5 3 0 15,-2 0 0-15,1 5 0 0,-1 0 0 0,1 4 0 16,4-1 0-16,-2 5 0 0,1 2 0 0,-2 5 0 16,-1-1 0-16,3 6 0 0,-4-2 0 0,-3 4 0 15,0 0 0-15,-1-1 0 0,4 7 0 0,-8 1 0 16,-1-5 0-16,-3-2 0 0,-2 0 0 0,-3 0 0 16,-6-2 0-16,2-1 0 0,-7-1 0 0,1-1 0 15,-7-4 0-15,-2 3 0 0,2-6 0 0,-8 2 0 16,8-4 0-16,-1-2 0 0,-5 0 0 0,-1-2 0 15,10 0 0-15,5-2 0 0,2-1 0 0,6 2 0 16,-3 1 0-16,3-3 0 0,5 2 0 0,3-6 0 16,4 2 0-16,6 2 0 0,1-6 0 0,5 3 0 15,12-3 0-15,-3-2 0 0,4 1 0 0,1 2 0 16,0-2 0-16,2 2 0 0,-2-2-2 0,2-2-96 16,-5 2 9-16,1-3 9 0,0 1-3 0,-7 3 32 15,-6-3 19-15,5-1 9 0,-8 2 14 0,1 1 19 16,-5-2 13-16,1 1 7 0,-2-1 12 0,-1 3 14 0,-2 1-7 15,-1 1 10-15,-3 0 5 0,0 2-1 0,0 3-2 16,-2 0-51-16,-1 3-10 0,0 0 0 16,0 0 0-16,-17 13 0 0,6-2 0 0,0 6 0 15,1 1 0-15,-4 6 0 0,4 0 0 0,-2 1 0 0,5 3 0 16,-1-3 0-16,3-1 0 0,5-5 0 0,0-3 0 16,0-3 0-16,5-1 0 0,3 0 0 0,-2-4 0 15,4-1 0-15,3 0 0 0,0-5 0 0,0-2 0 16,1-2 0-16,-1-2 0 0,2-2 0 0,-2 0 0 15,1-4 0-15,-3 3 0 0,-1-6 0 0,1-2 0 16,-3 1 0-16,0-1 0 0,0-2 0 0,-3-1 0 16,-4 0 0-16,2-2 0 0,3 2 0 0,-6-1 0 15,0 4 0-15,0-1 0 0,1 5 0 0,-2 2 0 16,1 2 0-16,0-1 0 0,0 2 0 0,0 0 0 16,0 3 0-16,0-1 0 0,4 0 0 0,-4 4 0 15,9-2 0-15,-1 0 0 0,2 2 0 0,0 2 0 16,2-1 0-16,3 1 0 0,0 1 0 0,4 2 0 15,1 3 0-15,-2 1 0 0,1-1 0 0,-1 1 0 16,0 0 0-16,-1 3 0 0,-3-1 0 0,3 1 0 16,-3 1 0-16,-5 0 0 0,4-1 0 0,-3 4 0 15,-3-3 0-15,-1 4 0 0,1-2 0 0,-1 0 0 16,-5-3 0-16,1 0 0 0,1-1 0 0,1-1 0 16,-3 0 0-16,-2-3 0 0,1 2 0 0,-3-5 0 15,2 1 0-15,-2 2 0 0,0-4 0 0,1 0 0 16,-2-1 0-16,4-2 0 0,-8 0 0 0,8 0 0 15,0 0 0-15,-4-6 0 0,4-1 0 0,1 3 0 16,3-6 0-16,5-4 0 0,-2-2 0 0,5-5 0 16,6 0 0-16,-3 0 0 0,4-2 0 0,3 0 0 15,1 0 0-15,0 3 0 0,3 1 0 0,-3-2 0 16,2 2 0-16,-2 0 0 0,2 2 0 0,-2 3 0 16,-2-1 0-16,-4 6 0 0,-1-3 0 0,1-1 0 15,0 5 0-15,-8 1 0 0,0 0 0 0,2 1 0 16,-3-1 0-16,-3 3 0 0,1-1 0 0,-2 2 0 15,1-1 0-15,-1-1 0 0,-3 1 0 0,2 2 0 0,-1 0 0 16,-2 2 0-16,0 0 0 0,0 0 0 0,0 0 0 16,-17 1 0-16,9 4 0 0,0-1 0 15,-2 4 0-15,-3-2 0 0,2 4 0 0,-2-2 0 16,4 0 0-16,-4 3 0 0,4-1 0 0,3 0 0 0,2 2 0 16,0-1 0-16,2 0 0 0,4 1 0 0,-1 1 0 15,6 1 0-15,-1 0 0 0,4 2 0 0,3-5 0 16,0 3 0-16,1 0 0 0,-1-1 0 15,3-1 0-15,-3 0 0 0,4 1 0 0,-3 0 0 0,1 0 0 16,-2 0 0-16,1 0 0 0,-2 0 0 0,-3-3 0 16,-2-1 0-16,0 2 0 0,-1-1 0 0,-1-2 0 15,-1-1 0-15,-3 3 0 0,-1-2 0 0,-1-1 0 16,-3 1 0-16,-1-1 0 0,-3 3 0 16,-3-5 0-16,-1 1 0 0,-2 2 0 0,-4-4 0 0,2 0 0 15,-3 0 0-15,0-1 0 0,-1-1 0 0,4-2 0 16,-5 1 0-16,8-2 0 0,3-1 0 0,-4-1 0 15,5 2 0-15,-2-2 0 0,3 1 0 0,0-3 0 16,5 4 0-16,-4-1 0 0,3-2 0 0,-1 0-482 16,3 1-249-16,2 3-432 0,-7-6-1261 0,5 2 558 15</inkml:trace>
  <inkml:trace contextRef="#ctx0" brushRef="#br0" timeOffset="213965.55">9268 13902 121 0,'7'-13'213'0,"2"0"10"0,4-2 11 16,1 0 11-16,0-1 13 0,2-6 8 0,0 0 35 0,1-2 0 15,-1 0 9-15,-2 1 14 0,-1 1 3 0,-3 4 6 16,-1-7 4-16,-2 7-8 0,-1 0 3 0,-3 2-13 16,-3-1-10-16,-2 5-4 0,1 1-17 0,-3 3-21 15,-5 1-20-15,0 1-17 0,-1 5-13 0,-3 4-10 16,-2 3-8-16,-3 6-9 0,-2 10-10 0,-1-2-14 16,5 6-11-16,-1 2-13 0,9 3-14 0,-1-2-8 15,8 6-52-15,1-3-68 0,0 0 0 0,10 1 0 16,-1-5 0-16,4 1 0 0,6-1 0 0,3-4 0 15,0-6 0-15,5 0 0 0,-2-6 0 0,3-5 0 16,0-3 0-16,0-3 0 0,2-3 0 0,-11-4 0 16,3-2 0-16,2-2 0 0,-2-6 0 0,-8 2 0 15,-4-3 0-15,3-7 0 0,-6-2 0 0,-1-2 0 16,-4-2 0-16,-2 0 0 0,-2-2 0 0,-5-1 0 16,-4 0 0-16,-1 3 0 0,-3-1 0 0,-4 5 0 15,1 7 0-15,1 3 0 0,-6 2 0 0,5 8 0 16,-1 5 0-16,0 2 0 0,1 6 0 0,-6 7 0 15,5 4 0-15,-2 5 0 0,3 0 0 0,4 4 0 16,3 1 0-16,2 1 0 0,4 3 0 0,5-5 0 0,2 0 0 16,3 0 0-16,7-3 0 0,-2-7 0 0,5 4 0 15,-1-9 0-15,3 1 0 0,2-4 0 16,-2-4 0-16,2-4 0 0,1-1 0 0,1-1 0 0,1-3 0 16,4-4 0-16,-7-3 0 0,3-1 0 0,0-8 0 15,-4 1 0-15,1 0 0 0,-4-4 0 0,-2 1 0 16,2-3 0-16,-3 3 0 0,-3 4 0 15,-3 0 0-15,2 7 0 0,-3 0 0 0,-1 5 0 0,-1 0 0 16,0 1 0-16,0 3 0 0,-3 2 0 0,0 0 0 16,4 14 0-16,-3-1 0 0,-1-3 0 0,3 6 0 15,-3 2 0-15,2 2 0 0,1-2 0 16,-2 1 0-16,4 7 0 0,-1-10 0 0,4 0 0 0,-1-3 0 16,0-3 0-16,-1-1 0 0,1 0 0 0,3-3 0 15,-3-2 0-15,4-4 0 0,0 0 0 0,-2-3 0 16,3 0 0-16,0-6 0 0,-3 2 0 0,5-6 0 15,8-5 0-15,-8 2 0 0,4-3 0 0,5-3 0 16,-6 3 0-16,-2 4 0 0,0 4 0 0,1-3 0 16,-2 5 0-16,-4 0 0 0,0 5 0 0,-1 0 0 15,2 3 0-15,-3 1 0 0,0 4 0 0,-3 1 0 16,5 5 0-16,-2 2 0 0,-2 3 0 0,6 3 0 16,-2-3 0-16,2 2 0 0,7 1 0 0,-1 0 0 15,-2-5 0-15,2-1 0 0,-1-1 0 0,2-2 0 0,1 0 0 16,2-3 0-16,-4-2 0 0,4-6 0 15,-3 1 0-15,-1 0 0 0,-3 0 0 0,-2-1-172 16,0-5-427-16,-3 0-638 0,4-2-1340 0,-3 1 593 16</inkml:trace>
  <inkml:trace contextRef="#ctx0" brushRef="#br0" timeOffset="214402.04">11444 13857 3661 0,'15'-9'278'0,"3"0"-77"0,-1-1 63 16,-3-2 59-16,-1-1 32 0,-3 0-20 0,0-2-35 15,-1 0-20-15,-1 0-18 0,-4-2-3 0,-1-1 3 16,-5 0 0-16,-1 1-3 0,-3 1-10 0,-3-1-11 16,-1 4-11-16,-4 1-51 0,-3 2-176 0,-2 3 0 15,-3 5 0-15,-5-2 0 0,-2 6 0 0,-3 3 0 16,3 9 0-16,-3 2 0 0,4 3 0 0,2 3 0 15,-1 2 0-15,8-1 0 0,2 4 0 0,5 1 0 16,5-4 0-16,7-5 0 0,0 7 0 0,5-6 0 16,3-2 0-16,3-2 0 0,6-5 0 0,5 3 0 15,-3-4 0-15,0-7 0 0,2 2 0 0,-1-4 0 16,-2-4 0-16,1 0 0 0,-1-4 0 0,1-3 0 16,0 2 0-16,-5-4 0 0,-1-1 0 0,4-3 0 15,-7 1 0-15,4-1 0 0,-5 0 0 0,0 1 0 16,1 1 0-16,-1 5 0 0,-5-1 0 0,1 3 0 15,-1 4 0-15,0-1 0 0,0 2 0 0,-4 2 0 0,0 0 0 16,9 10 0-16,-4 0 0 0,2 4 0 0,0-2 0 16,2 4 0-16,-2 1 0 0,4-2 0 0,6 4 0 15,-4-3 0-15,1 1 0 0,-1-3 0 0,5 2 0 16,5-1-459-16,0-5-213 0,-5 0-505 0,2-2-1275 16,5 1 564-16</inkml:trace>
  <inkml:trace contextRef="#ctx0" brushRef="#br0" timeOffset="-214164.07">12498 13958 3738 0,'5'-3'427'0,"-1"0"-202"0,2-1 5 16,-4 2 88-16,-2 2 37 0,5-9-10 0,-5 7-24 16,1-4-30-16,3-1-25 0,0 0 5 0,1-3-15 15,3 3-10-15,-2-10-6 0,4 2-16 0,2 1-5 16,3 1-14-16,-2-1-191 0,7-4-14 0,-5 2 0 15,4-6 0-15,-3 3 0 0,-2 3 0 0,2-6 0 16,0 0 0-16,-3-1 0 0,1 0 0 0,0 1 0 16,-1-5 0-16,-7 0 0 0,2-2 0 0,-4 0 0 15,-3 0 0-15,2 0 0 0,-7 7 0 0,0 4 0 16,0 0 0-16,-1 7 0 0,0 1 0 0,-4 3 0 16,-1 2 0-16,0 3 0 0,-2 3 0 0,1 1 0 15,0 5 0-15,1 2 0 0,5 0 0 0,0 4 0 16,2 0 0-16,3 4 0 0,4 0 0 0,4 1 0 15,5-2 0-15,2 5 0 0,4-1 0 0,0-2 0 16,3 0 0-16,1-4 0 0,0 2 0 0,-6-5 0 16,-2 2 0-16,-2 0 0 0,0 1 0 0,-2-3 0 0,-4 0 0 15,0 3 0-15,-4-4 0 0,-1 6 0 16,-3-2 0-16,-3 2 0 0,-1 0 0 0,0-5 0 16,1 0 0-16,-2 5 0 0,-1-8 0 0,4 1 0 15,-3 0 0-15,4 2 0 0,-1-5 0 0,3 0 0 0,2-2 0 16,0 2 0-16,3-3 0 0,3-2 0 0,3 2 0 15,2-3 0-15,4-1 0 0,2-3 0 16,0 1 0-16,0-4 0 0,6-4 0 0,0-2 0 0,-1 0 0 16,-1-2 0-16,-2-3 0 0,1-1 0 0,-2-5 0 15,-2 3 0-15,1-1 0 0,-1 1 0 0,-4-1 0 16,-2 4 0-16,-1 3 0 0,-3 6 0 0,-3-2 0 16,-1 7 0-16,1 0 0 0,-3 0 0 0,1 3 0 15,-3 1 0-15,0 0 0 0,2 13 0 0,-4-2 0 16,2 1 0-16,0 4 0 0,-1 2 0 0,2 1 0 15,-1-1 0-15,1 1 0 0,2-1 0 0,1 1 0 16,1-2 0-16,1 0 0 0,2 0 0 0,1-4 0 16,-2-2 0-16,1-3 0 0,3-2 0 0,2-2 0 15,1-3 0-15,-3-1 0 0,1-2 0 0,8-2 0 16,1-3 0-16,-3 0 0 0,5-7 0 0,3 0 0 16,-2-2 0-16,-3-1 0 0,-1-4 0 0,0 2 0 15,-6-3 0-15,4 3 0 0,-4 6 0 0,0 0 0 16,-1 2 0-16,-4 1 0 0,1 4 0 0,-3 2 0 15,-1 2 0-15,1 1 0 0,-2 2 0 0,1 3 0 0,-4 2 0 16,4 2 0-16,-5 2 0 0,2-1 0 0,-1 8 0 16,1-2 0-16,-2 2 0 0,3-1 0 0,-2-4 0 15,3 4 0-15,-1-4 0 0,-1 1 0 0,1-4 0 16,1 0 0-16,-1-3 0 0,1-1 0 0,4-3 0 16,-3-2 0-16,6 0 0 0,0-3 0 0,-1-2 0 15,4-4 0-15,1-1 0 0,2-5 0 0,4 0 0 16,-1-2 0-16,1-1 0 0,-1 1 0 0,1 1 0 15,-6 5 0-15,1 1 0 0,-2 2 0 0,-2 3 0 16,0 0 0-16,-2 1 0 0,2 4 0 0,0 1 0 16,-3 4 0-16,-1-1 0 0,4 3 0 0,-4 1 0 15,0 1 0-15,5 1 0 0,-4 5 0 0,5-4 0 16,-2 2 0-16,0-1 0 0,1 0 0 0,0-1 0 16,3-3 0-16,-2 0 0 0,-1-2 0 0,-1-4 0 15,-2 0 0-15,2 0 0 0,-5-2 0 0,2-2 0 16,-5 0-325-16,0-3-147 0,2-5-58 0,-5 2-71 15,-4-6-444-15,-5-3-1130 0,1-1 500 0</inkml:trace>
  <inkml:trace contextRef="#ctx0" brushRef="#br0" timeOffset="-214030.86">13870 13297 123 0,'-31'-18'414'0,"7"7"-25"16,5 2 18-16,2 0 21 0,7 4 7 0,1 0-15 15,2 2-24-15,1 2-31 0,1 1-26 0,5 0-36 16,-4 6-30-16,3 2-29 0,3-3-66 0,2 5-86 15,1 2-135-15,2 0-160 0,-1 4-206 0,4 1-284 16,4-2-749-16,6 3 333 0</inkml:trace>
  <inkml:trace contextRef="#ctx0" brushRef="#br0" timeOffset="-213363.95">14748 13679 45 0,'11'-12'506'0,"1"-1"7"0,-7 1-16 0,-1 0-15 16,-3-1-22-16,0-4-30 0,-2 1-27 0,-3 1-32 16,-2-1-32-16,-3 2-27 0,-3 0-33 0,-1 1-16 15,-2 2-20-15,2 2-24 0,-6 1-18 0,0 4-16 16,-3 4-20-16,-6 0-13 0,-1 6-20 0,1 2-9 15,2 3-17-15,-1 2-8 0,4 2-14 0,7-2-11 16,-3 4-4-16,6 0-3 0,2-3-4 0,3 3-5 16,4-2-11-16,2-2-4 0,4-2 3 0,2 0 5 15,4 0-14-15,1-3-1 0,8 1 12 0,0-4-8 0,3-2 2 16,-2 2 8-16,1-6 13 0,2-3 4 16,-1 0 14-16,3-3 16 0,-5 0-4 0,1-1 10 15,4-4 2-15,-5 1-4 0,-3-1 3 0,2-1-82 16,-7 2-21-16,0-2 0 0,1 3 0 0,-1 1 0 0,-4 1 0 15,1 2 0-15,-2 2 0 0,-1-1 0 0,-1 0 0 16,0 3 0-16,-3 2 0 0,0 0 0 0,0 0 0 16,1 12 0-16,-1-8 0 0,-1 9 0 15,1 1 0-15,-1 2 0 0,-1 4 0 0,1 4 0 0,-4 3 0 16,4 1 0-16,1 2 0 0,-1 1 0 0,-1 4 0 16,1 0 0-16,4-1 0 0,-6 12 0 0,2-11 0 15,1 12 0-15,-4 1 0 0,1-13 0 0,-2 9 0 16,-3-11 0-16,5 1 0 0,-4 0 0 0,2-1 0 15,1-2 0-15,-3-1 0 0,-1-2 0 0,3-2 0 16,-3-1 0-16,3-6 0 0,-1-3 0 0,-1-1 0 16,2-4 0-16,-1-2 0 0,1-1 0 0,-1-1 0 15,1-2 0-15,-3-3 0 0,-1-2 0 0,-2-1 0 16,0-2 0-16,-2-4 0 0,-2-1 0 0,1-3 0 16,-3-1 0-16,4-1 0 0,4-3 0 0,-6-4 0 15,6-5 0-15,1 1 0 0,2-4 0 0,6-2 0 16,5-4 0-16,5-2 0 0,3-10 0 0,6-1 0 15,7 0 0-15,-2 3 0 0,-5 13 0 0,13-8 0 16,-9 13 0-16,1-1 0 0,-2 6 0 0,1-2 0 16,0 6 0-16,-7 5 0 0,1 1 0 0,0 3 0 0,-4 4 0 15,-2-1 0-15,1 2-97 0,-6 2-543 16,-1-2-603-16,2 3-1346 0,-7 0 596 0</inkml:trace>
  <inkml:trace contextRef="#ctx0" brushRef="#br0" timeOffset="-213064.25">15256 13792 173 0,'0'-6'528'0,"-1"1"6"16,0 0-11-16,-3 1-20 0,1-1-42 15,1 4-51-15,-2-3-34 0,4 4-37 0,-5-1-32 16,5 1-44-16,0 0-17 0,-10 6-20 0,7-4-25 15,3 4-18-15,-1-1-17 0,1-5-17 0,2 6-15 0,0-1-9 16,0-3-17-16,2 3-6 0,1-2-13 0,-2-2-5 16,2 2-10-16,0-3-6 0,-5 0-6 15,11 0 2-15,-4-2 9 0,-7 2-1 0,9-5 0 16,-5 0 1-16,0 1-18 0,-1-1 9 0,2 0-8 0,-3 0-9 16,-2-2-36-16,-2 4-55 0,-4-2-78 15,2 1-145-15,-5 0-168 0,-7 1-591 0,-2 2-1111 0,-1 0 492 16</inkml:trace>
  <inkml:trace contextRef="#ctx0" brushRef="#br0" timeOffset="-212113.72">6796 15126 159 0,'-21'2'458'0,"-1"2"24"0,2-2 17 16,1 1 3-16,0 0-6 0,6-2-17 0,4 2-23 16,3-2-29-16,0 0-12 0,6-1-5 0,-3 1-11 15,3-1-14-15,0 0-20 0,28 0-28 0,0 1-34 16,8-2-25-16,18 2-24 0,3-2-18 0,2 1-24 0,6-2-22 16,24-2-18-16,2 2-16 0,-28 1-35 15,1 1-121-15,34-3 0 0,-35 2 0 0,-1 0 0 16,-3 0 0-16,0 1 0 0,-19 0 0 0,-2 0 0 15,-6-2 0-15,-9 1 0 0,-5 1 0 0,-8 0 0 0,-2-1 0 16,-2 0 0-16,-6 1 0 0,0 0-46 16,0 0-276-16,-36 5-65 0,8-2-72 0,-5 3-54 15,-3 0-75-15,-15 5-392 0,-4 3-1060 0,4 0 469 0</inkml:trace>
  <inkml:trace contextRef="#ctx0" brushRef="#br0" timeOffset="-211846.03">6969 15422 258 0,'-26'11'302'0,"8"-1"14"15,-1-2 35-15,7-4 55 0,2-2 35 0,0 0 19 16,3 0 6-16,1-1-8 0,2 0-6 0,-2 0-9 16,6-1-28-16,0 0-14 0,0 0-19 0,10-9-14 15,-4 2-17-15,7 3-15 0,6-4-17 0,8-1-22 0,7 1-19 16,0 0-19-16,4 0-29 0,13-2-28 0,3 1-202 16,1 1 0-16,0 1 0 0,0 0 0 0,5 5 0 15,0-1 0-15,-6-4 0 0,-2 4 0 16,-12 3 0-16,-3 0 0 0,-1-2 0 0,-3 2 0 0,-2-1 0 15,-5 2 0-15,-7-1 0 0,-2-1 0 0,-7 1 0 16,-2-1 0-16,0 1 0 0,-4 0 0 16,-2-2 0-16,-2 2 0 0,0 0 0 0,0 0 0 15,0 0-272-15,-15-7-133 0,2 6-40 0,-1-1-47 0,-6-2-46 16,2 1-469-16,-3-3-1090 0,-2 2 482 0</inkml:trace>
  <inkml:trace contextRef="#ctx0" brushRef="#br0" timeOffset="-211530.92">7215 14834 9 0,'-6'-29'366'0,"-1"4"19"0,3 1 28 0,2 6 11 15,1 0 13-15,-2 1 9 0,1 4 5 16,2 3-8-16,0 3-15 0,0 2-33 0,0-2-33 0,0 7-29 16,0-6-7-16,0 6-7 0,0 0-3 15,0 0-3-15,2 25-5 0,-2-5-5 0,0 5-14 0,0 7-17 16,0 12-9-16,0 2-18 0,0 2-13 0,0 2-119 15,0 5-113-15,-2-4 0 0,-1 6 0 0,3-3 0 16,1 2 0-16,1 2 0 0,0 0 0 0,2 0 0 16,2-2 0-16,1 1 0 0,-1-7 0 15,3 0 0-15,0-1 0 0,-3-13 0 0,2-3 0 0,-3-1 0 16,0-4 0-16,-1 0 0 0,-1-9 0 0,-2-3 0 16,0 0 0-16,-1-6 0 0,2 1 0 15,-4-4 0-15,2-2 0 0,-2-1 0 0,2-4 0 0,-4 0 0 16,4 0-212-16,-8-8-178 0,6 1-51 0,-1-5-34 15,2-4-40-15,2-10-29 0,-1 0-392 0,1-4-1014 16,3-6 449-16</inkml:trace>
  <inkml:trace contextRef="#ctx0" brushRef="#br0" timeOffset="-211314.44">7440 15043 89 0,'17'-49'248'0,"-5"14"15"0,-1 2 20 16,0 5 22-16,-2 0 31 0,3 1 31 15,-6 9 11-15,0 0 22 0,2 5 10 0,-5 6-4 0,0-3-12 16,0 3-30-16,1 4-23 0,-4 3-1 0,0 0 11 15,0 0-2-15,9 17-12 0,-8-1-13 0,-1 11 2 16,-1 4-11-16,-2 4-8 0,2 10-19 0,-2-8-15 16,2 11-18-16,0-1-113 0,1-10-142 15,-3 12 0-15,2 0 0 0,1-2 0 0,0-1 0 0,0 1 0 16,0-1 0-16,1-11 0 0,-1 1 0 0,0 0 0 16,4-4 0-16,-4 3 0 0,4-5 0 0,-3 1 0 15,2-5 0-15,-3 1-187 0,1-6-504 0,-1-5-529 16,-1 0-1319-16,-3-4 583 0</inkml:trace>
  <inkml:trace contextRef="#ctx0" brushRef="#br0" timeOffset="-210531.25">8395 15304 5476 0,'19'-21'204'15,"-4"7"-51"-15,-2-1-3 0,-4 6 113 0,1 1 44 16,-3 0-5-16,-2 3-36 0,-1 1-52 0,1 2-48 16,-5 2-1-16,0 0 8 0,1 8-3 0,-2 2-8 15,-3 1-142-15,-1 5-20 0,-3 4 0 0,3 6 0 16,-8 3 0-16,8-2 0 0,-3 1 0 0,3-1 0 16,0-2 0-16,5-6 0 0,-4 8 0 0,9-9 0 15,-1-1 0-15,0-6 0 0,-3 0 0 0,3-1 0 16,5-2 0-16,0-2 0 0,-4-3 0 0,7-2 0 15,-3-2 0-15,3-4 0 0,-3-2 0 0,4-5 0 16,-4-2 0-16,0-3 0 0,-3-6 0 0,2-4 0 16,-5 0 0-16,-2-3 0 0,-4 0 0 0,-3-1 0 15,-2 2 0-15,-1 0 0 0,-5 3 0 0,3 2 0 0,0 9 0 16,-5-2 0-16,2 4 0 0,-4 6 0 16,4-2 0-16,0 6 0 0,1 3 0 0,-1 0 0 15,3 6 0-15,1-2 0 0,4 1 0 0,4 6 0 16,4-1 0-16,6 0 0 0,2 4 0 0,3-4 0 0,3-1 0 15,15 2 0-15,0-3 0 0,2-3 0 0,3-2 0 16,1-1 0-16,14-6 0 0,-11-1 0 0,-3-3 0 16,-2-1 0-16,0-1 0 0,-2-5 0 15,-2 0 0-15,-7-5 0 0,2-1 0 0,-7-2 0 16,0-2 0-16,-6-3 0 0,2 0 0 0,-7-2 0 0,-2-1 0 16,-1 3 0-16,-3 0 0 0,-1 3 0 0,-1 7 0 15,-1 2 0-15,-2 4 0 0,1 3 0 0,-2 5 0 16,0 1 0-16,-3 5 0 0,-1 5 0 15,0 4 0-15,-1 7 0 0,-1 9 0 0,-3 5 0 0,4 2 0 16,1 11 0-16,1 3 0 0,0 2 0 0,5 4 0 16,2-2 0-16,1 29 0 0,-1-27 0 0,4-1 0 15,-3 4 0-15,3 2 0 0,0-1 0 0,-2-1 0 16,2-1 0-16,0-1 0 0,-1-3 0 0,2-3 0 16,-1-3 0-16,-3-13 0 0,-2 2 0 0,-2-3 0 15,3-3 0-15,-4-3 0 0,3-7 0 0,-3-2 0 16,4 0 0-16,-4-7 0 0,0-3 0 0,-2 0 0 15,2-4 0-15,-2 0 0 0,-2-2 0 0,8-1 0 16,-18-10 0-16,9 3 0 0,-2-5 0 0,-1 1 0 16,1-6 0-16,-2 3 0 0,1 0 0 0,3-3 0 15,-1-1 0-15,6 0 0 0,-2 0 0 0,2-9 0 16,2 8 0-16,4-6 0 0,1-1 0 0,6 1 0 16,6-1 0-16,2 1 0 0,4-3 0 0,6 2 0 15,9-8 0-15,-8 9 0 0,9-5 0 0,0-2 0 16,-6 11 0-16,11-10 0 0,-10 12 0 0,0-2 0 15,-4 1 0-15,1 0-412 0,-3-1-885 0,-2 3-1405 16,3 5 623-16</inkml:trace>
  <inkml:trace contextRef="#ctx0" brushRef="#br0" timeOffset="-210097.96">9753 15388 146 0,'3'-3'521'0,"-3"3"-1"0,0-5-3 16,0 5-26-16,0-6-37 0,0 6-48 0,0 0-40 16,0 0-28-16,0 0-19 0,0 0-6 0,14 4-23 15,-5-3-26-15,1-1-21 0,3 0-20 0,6-1-13 16,-2-2-17-16,0 0-16 0,1-1-10 0,-2-3-15 15,1 0-13-15,-5 2-3 0,6-3-4 16,-5-3-15-16,-4 4-5 0,-3-5-4 0,-1 3-14 16,2-2-2-16,-7 0-9 0,-3 1-10 0,-1-1 1 15,-1 3-15-15,-4 0 18 0,-4 2 2 0,-4 3-2 0,-2 1 10 16,-1 4-1-16,-1 1 8 0,-5 7 0 0,3 4-26 16,5-2-68-16,4 3 0 0,-4 5 0 0,5 2 0 15,3-7 0-15,5 12 0 0,1-8 0 0,4 0 0 16,5-1 0-16,5 0 0 0,2-1 0 0,6 2 0 15,5-2 0-15,0-4 0 0,5 1 0 0,1-10 0 16,2 4 0-16,5-4 0 0,-3-3 0 0,-1-3 0 16,-1-2 0-16,-2-1 0 0,-1-1 0 0,-9-3-20 15,7-2-337-15,1-2-58 0,-3-1-38 0,0-1-36 16,-1-1-27-16,-1 2-14 0,2-1-373 0,-2-1-976 16,-5 7 432-16</inkml:trace>
  <inkml:trace contextRef="#ctx0" brushRef="#br0" timeOffset="-208714.75">10382 15375 2601 0,'18'-5'-116'0,"-5"0"59"0,-3 2 46 0,3 2 30 16,-3-3 34-16,-2 2 30 0,0 1 32 0,-1-1 26 15,-2 2 31-15,1-3 11 0,1 1 26 0,-2-1 13 16,-1 2 15-16,-4 1 10 0,5-2 5 0,-4-3 4 16,0 0-10-16,1 0-6 0,-2 2 10 0,-2-5-8 15,-1 2-1-15,-1 2-3 0,-1-6-24 0,-4 4 12 16,-2 0-2-16,0 1-3 0,-6 0-9 0,1 4-7 16,-6 0-8-16,3 5-5 0,-2 0-9 0,-3 6-8 15,-3 3-96-15,6 3-79 0,3 7 0 0,0-3 0 16,9-3 0-16,-3 6 0 0,6-5 0 0,3 0 0 15,2-1 0-15,5-2 0 0,5 0 0 0,2-2 0 16,2 0 0-16,6-4 0 0,-1-2 0 0,4-5 0 16,2-3 0-16,4-2 0 0,3-5 0 0,0-2 0 15,-3-3 0-15,-3-4 0 0,0-1 0 0,-4-2 0 16,1-6 0-16,-4 4 0 0,0-7 0 0,-4 0 0 16,-1 1 0-16,-3-3 0 0,-1-1 0 0,4-2 0 15,-7-1 0-15,1 0 0 0,0-11 0 0,-3 10 0 16,-3 2 0-16,0 3 0 0,-2 6 0 0,-1 8 0 15,-5 3 0-15,2 4 0 0,0 5 0 0,-4 4 0 16,-2 3 0-16,-2 8 0 0,0 3 0 0,-4 11 0 16,3 2 0-16,3 4 0 0,-1 4 0 0,5 2 0 0,3 10 0 15,3-11 0-15,4 11 0 0,2-11 0 0,7 12 0 16,-2-15 0-16,4 3 0 0,3-3 0 16,5-4 0-16,2-2 0 0,0-4 0 0,3-2 0 0,-1-5 0 15,-1-3 0-15,3-6 0 0,-6-1 0 0,9-4 0 16,-3-4 0-16,-8-1 0 0,7-3 0 0,0-5 0 15,-8 0 0-15,2-4 0 0,-4 3 0 0,5-10 0 16,-8-3 0-16,4 3 0 0,-5-4 0 16,0 0 0-16,-3 0 0 0,-1 1 0 0,-5 9 0 15,-2 1 0-15,-2 3 0 0,-1 4 0 0,-2 0 0 0,-3 3 0 16,0 3 0-16,-7 2 0 0,3 2 0 0,-11 2 0 16,6 6 0-16,-6 0 0 0,0 6 0 0,0 2 0 15,-2 1 0-15,9-4 0 0,-1 9 0 0,6-6 0 16,4-2 0-16,2 1 0 0,2-2 0 0,-3-1 0 15,9-4 0-15,2 0 0 0,2-2 0 0,3-2 0 16,0-2 0-16,2 0 0 0,1-2 0 0,-2-5 0 16,6-1 0-16,-1-2 0 0,-3-1 0 0,-2-2 0 15,1-1 0-15,2-3 0 0,-5-1 0 0,3 1 0 16,-2-2 0-16,-1 1 0 0,-2 2 0 0,0 3 0 16,-3 1 0-16,1 1 0 0,-3 2 0 0,0 2 0 15,-2-2 0-15,-2 6 0 0,0 0 0 0,0 0 0 16,0 0 0-16,-2 20 0 0,-2-4 0 0,1 4 0 15,1 6 0-15,-4 5 0 0,2-2 0 0,1 4 0 16,-2 11 0-16,1 4 0 0,-3-2 0 0,4-10 0 16,-1 12 0-16,1-12 0 0,2 9 0 0,-3-11 0 15,-1 1 0-15,0-4 0 0,1 1 0 0,-1 0 0 16,1-1 0-16,0-3 0 0,-2 2 0 0,1-7 0 16,1-5 0-16,-1 0 0 0,2-4 0 0,-2-4 0 15,1-1 0-15,-2 1 0 0,2-6 0 0,-1 0 0 16,-3-2 0-16,1-2 0 0,7 0 0 0,-17-3 0 15,8-4 0-15,-4 2 0 0,3-4 0 0,-2-3 0 16,1-2 0-16,2-3 0 0,1-2 0 0,2-5 0 16,0-4 0-16,6-1 0 0,7-3 0 0,9-11 0 15,4-3 0-15,4 1 0 0,2 1 0 0,2 0 0 16,-1 3 0-16,7 0 0 0,5 2 0 0,-2 8 0 0,1-1 0 16,-10 12 0-16,7-2 0 0,-2 3 0 15,-1 0 0-15,0 1 0 0,-1 3 0 0,-2 1 0 16,3 1 0-16,-4 0 0 0,-2 0 0 0,-2-1 0 15,-6 5 0-15,1-2 0 0,-2 2 0 0,2 1 0 0,-3-2 0 16,-3 0 0-16,0 0 0 0,-2 1 0 0,-3 0 0 16,1 0 0-16,0 0 0 0,-3-1 0 0,1 0 0 15,-3 2 0-15,-3 0 0 0,0 2 0 16,-1 0 0-16,-1 0 0 0,-3 2 0 0,0 1 0 0,-1 0 0 16,-4 3 0-16,-4 3 0 0,-1 3 0 0,-1 3 0 15,-4 1 0-15,-2 7 0 0,-2 3 0 0,3 2 0 16,2-2 0-16,3 3 0 0,2 2 0 15,4-1 0-15,-1 1 0 0,7-6 0 0,2 2 0 0,2 0 0 16,3-5 0-16,6 1 0 0,0 0 0 0,10-1 0 16,-2-5 0-16,8 2 0 0,2-8 0 0,3 1 0 15,1-3 0-15,4-3 0 0,-3-3 0 0,-1-3 0 16,0 3 0-16,-1-8 0 0,-2-1 0 16,-2-2 0-16,-3-3 0 0,2-1 0 0,-3-7 0 0,-3 0 0 15,2-1 0-15,-3 0 0 0,-4-1 0 0,1 1 0 16,-5 0 0-16,0 3 0 0,-5 5 0 0,-2 1 0 15,-2 5 0-15,-2 1 0 0,0 0 0 0,-2 5 0 16,-5 3 0-16,2-2 0 0,0 2 0 0,-3 3 0 16,-2 3 0-16,5-1 0 0,-4 3 0 0,0 1 0 15,0 4 0-15,2-2 0 0,3 3 0 0,-1 1 0 16,2 3 0-16,2-2 0 0,5 2 0 0,-2 2 0 16,6 2 0-16,2-1 0 0,4 4 0 0,0-2 0 15,0-3 0-15,3 2 0 0,2 3 0 0,-1-1 0 16,-5-4 0-16,-3 0 0 0,3 0 0 0,-3 1 0 15,-2-2 0-15,2-1 0 0,-6-3 0 0,1-1 0 16,-3-2 0-16,-2 2 0 0,0-2 0 0,-4-1 0 16,-1 0 0-16,0-2 0 0,-5-1 0 0,-3 0 0 15,-6 0 0-15,1-2 0 0,-4-2 0 0,-6 1 0 16,-2-2 0-16,0-3 0 0,-2 2 0 0,-1-2-706 16,-4-4-542-16,1 1-1351 0,-1 3 597 0</inkml:trace>
  <inkml:trace contextRef="#ctx0" brushRef="#br0" timeOffset="-207614.41">12955 15361 3626 0,'6'-25'271'0,"3"7"-153"16,-3 0 37-16,3 2 50 0,0 3 55 0,-1 2 44 0,1-2-4 15,-3 6-35-15,1 1-25 0,-5 1-24 0,5 1-6 16,-2 4 20-16,-5 0-2 0,10 4 5 15,-6 0 1-15,-3 5-6 0,2 3-7 0,-2 3-10 16,-1 5-18-16,-1-1-11 0,-3 7-121 0,1 2-61 0,1-2 0 16,0-1 0-16,2-4 0 0,2-1 0 0,0-2 0 15,1-3 0-15,-2 3 0 0,5-7 0 0,2 3 0 16,0-4 0-16,-1-2 0 0,2-2 0 0,2-2 0 16,1-3 0-16,1-1 0 0,-1-2 0 15,4-3 0-15,2-2 0 0,-1-3 0 0,-2-1 0 0,3-2 0 16,1-6 0-16,5-4 0 0,-3 1 0 0,2 0 0 15,-1-3 0-15,-4 0 0 0,2 5 0 0,-5 4 0 16,-2 1 0-16,2 5 0 0,-6 2 0 0,3 2 0 16,-2 2 0-16,-1 4 0 0,-1 1 0 0,-2 3 0 15,-2 4 0-15,5 3 0 0,-4 7 0 0,-1-1 0 16,0 1 0-16,0 0 0 0,-1 1 0 0,0-1 0 16,1-1 0-16,-4 1 0 0,2-5 0 0,-2 1 0 15,3-6 0-15,-2 3 0 0,-1-5 0 0,-1 1 0 16,1-2 0-16,1-3 0 0,-1-2 0 0,0 0 0 15,0 0 0-15,12-14 0 0,-7 8 0 0,6-10 0 16,-1 0 0-16,3-6 0 0,5-3 0 0,-4 0 0 16,5 0 0-16,3 0 0 0,-1-1 0 0,-1 3 0 15,2 3 0-15,-7 6 0 0,2 3 0 0,-2 2 0 16,-2 4 0-16,-2 1 0 0,3 3 0 0,-5 3 0 16,2 5 0-16,-4-1 0 0,3 3 0 0,-2 5 0 15,1 2 0-15,1 2 0 0,2 7 0 0,-2-2 0 16,-1-5 0-16,4 5 0 0,2-1 0 0,2-3 0 15,0 1 0-15,-4-5 0 0,4-1 0 0,0-5 0 16,0 1 0-16,4 0 0 0,-6-3 0 0,3-6 0 16,-8-1 0-16,2 0 0 0,-2-3 0 0,-2-5-9 15,-3-1-543-15,-4-4-81 0,-6-7-534 0,-3-3-1263 0,-2-3 560 16</inkml:trace>
  <inkml:trace contextRef="#ctx0" brushRef="#br0" timeOffset="-207481.27">13353 14986 372 0,'-38'-8'422'16,"9"1"14"-16,8 2 7 0,2 1-5 0,9 1-38 16,2 3-44-16,2 1-33 0,6 4-36 0,0-5-78 15,15 12-101-15,11 0-152 0,3 3-178 0,7 1-366 16,12 2-637-16,5 1 281 0</inkml:trace>
  <inkml:trace contextRef="#ctx0" brushRef="#br0" timeOffset="-206981.29">14771 15405 4657 0,'6'-19'332'0,"-1"2"-116"0,2-2 99 0,-2 1 65 15,6-5 2-15,1-2-40 0,-3 7-29 16,6-5-29-16,-1 0-33 0,0 8 5 0,4-3-6 15,5-1-37-15,0 4-213 0,1 5 0 0,-6 1 0 16,9 3 0-16,-7 3 0 0,1 3 0 0,1 2 0 0,4 3 0 16,-4 3 0-16,-8 2 0 0,4 2 0 0,0 7 0 15,-4-2 0-15,0 4 0 0,-2-3 0 0,-3 6 0 16,-4 4 0-16,-1-3 0 0,-3 2 0 16,-1-8 0-16,-4 0 0 0,3-2 0 0,-3 0 0 0,-1-1 0 15,0-4 0-15,-3-2 0 0,2-3 0 0,-1 1 0 16,2-2 0-16,1-3 0 0,-2-1 0 0,6-2 0 15,-9-3 0-15,5-2 0 0,0-2 0 0,3-3 0 16,2-3 0-16,3-11 0 0,4 5 0 0,6-7 0 16,0-1 0-16,1-2 0 0,3 1 0 0,1 0 0 15,4-1 0-15,2 4 0 0,-2 2 0 0,2 6 0 16,-5 0 0-16,0 8 0 0,-4 0 0 0,-3 6 0 16,1 0 0-16,-1 5 0 0,0 0 0 0,-3 5 0 15,-1 2 0-15,-1 1 0 0,0 6 0 0,-1 1 0 16,1-1 0-16,-2 2 0 0,3-1 0 0,0 7 0 15,-3-6 0-15,3 7 0 0,1-2 0 0,-1-5 0 16,-1-1 0-16,6 0 0 0,-4-4 0 0,7 2 0 16,-3-6 0-16,3 1 0 0,-1-4 0 0,2-1 0 15,0-4 0-15,2-2-181 0,1-2-272 0,-2-4-28 16,0-4-29-16,5-3-40 0,2-4-453 0,-4-5-1086 16,2-2 480-16</inkml:trace>
  <inkml:trace contextRef="#ctx0" brushRef="#br0" timeOffset="-206731.22">16116 14817 183 0,'2'-31'299'0,"-4"4"13"16,0 8 48-16,-2 2 37 0,0-1 11 0,-4 8 6 16,2 1-4-16,-3 2-10 0,-5 4-3 0,3 2-4 15,-2 4-23-15,1 5 12 0,1 6 1 0,-1 2-12 16,-2 9-11-16,4 6-18 0,1 4-4 0,1 13-12 16,3 4-18-16,2 2-21 0,1-3-22 0,4 3-16 15,-4 2-18-15,4-1-225 0,-2 2-6 0,3 24 0 0,-3-24 0 16,-1-4 0-16,-3 2 0 0,0-3 0 15,-1-1 0-15,-2-3 0 0,-1-13 0 0,-1-1 0 16,1-2 0-16,1-1 0 0,-3-1 0 0,-2-7 0 16,5-4 0-16,-1-3 0 0,1-1 0 0,1-6 0 15,-2-1 0-15,4-2-239 0,-3-1-205 0,-1-4-53 16,8-1-64-16,-8 0-78 0,8 0-330 0,-5-12-1049 0,5 2 464 16</inkml:trace>
  <inkml:trace contextRef="#ctx0" brushRef="#br0" timeOffset="-206247.8">16291 15266 248 0,'8'-15'433'0,"-3"-2"50"0,0 6 17 0,-3 0 1 15,-1 1-7-15,-1 3-17 0,-1 2-17 0,1 5-20 16,-5-4-8-16,5 4-18 0,0 0-17 0,0 0-25 16,-13 18-30-16,10-6-30 0,-2 2-26 0,4 1-27 15,-2 2-27-15,3 3-24 0,0-1-17 0,0-1-16 16,3 7-18-16,-2-7-19 0,5 0-14 0,0 0-14 15,0-3-104-15,2-3-6 0,-2-3 0 0,2-2 0 16,-1 0 0-16,4-3 0 0,-2-2 0 0,1-4 0 16,1 1 0-16,0-4 0 0,1-4 0 0,2-2 0 15,8-7 0-15,-4-2 0 0,2-5 0 0,1 3 0 16,-2-4 0-16,3 1 0 0,-4 3 0 0,1-1 0 0,0 4 0 16,-5 6 0-16,-2 2 0 0,-2 4 0 15,0 1 0-15,-5 4 0 0,0 1 0 0,-5 1 0 16,14 4 0-16,-10 1 0 0,0 5 0 0,0 3 0 15,-2 2 0-15,1 2 0 0,3 2 0 0,-2-2 0 16,-3 2 0-16,6-1 0 0,-2-2 0 0,0 2 0 0,5-2 0 16,-1-3 0-16,-1-5 0 0,5 5 0 15,-2-8 0-15,1 2 0 0,6-4 0 0,-6-2 0 16,2-1 0-16,4-2 0 0,-4 0 0 0,3-5 0 16,2-1 0-16,-4-3 0 0,2-2 0 0,-2-2 0 15,2-3 0-15,-2-4 0 0,-3-1 0 0,-2-1 0 16,0 0 0-16,-5 5 0 0,-1-9 0 0,0 1 0 15,-4 3 0-15,-4 6 0 0,-1 1 0 0,-5 1 0 16,-4 3 0-16,0 0 0 0,-5 4 0 0,-12 1 0 16,0 7 0-16,-5 2-375 0,2 3-928 0,1 2-1411 15,-3-1 623-15</inkml:trace>
  <inkml:trace contextRef="#ctx0" brushRef="#br0" timeOffset="-205164.16">17749 15128 59 0,'-7'-1'554'0,"3"-1"40"16,-1-1 20-16,5 3 0 0,-8-3-15 0,3-1-18 15,5 4-17-15,-5-3-22 0,5 3-21 0,0-4-22 16,0 4-28-16,14-4-24 0,-6 2-22 15,7 0-31-15,2 0-28 0,3-1-23 0,1 3-339 0,7-1-4 16,1 0 0-16,-2 1 0 0,2-1 0 0,2 3 0 16,0-2 0-16,-3 1 0 0,0 1 0 0,-1-4 0 15,-7 4 0-15,1-1 0 0,-1-1 0 16,-2 2 0-16,-4-1 0 0,-4 0 0 0,2-1 0 0,-2 0 0 16,-5 1 0-16,-1-1 0 0,-4 0 0 0,8 1 0 15,-8-1 0-15,0 0 0 0,5 1 0 0,-5-1 0 16,-8 6 0-16,-1-4 0 0,0 4-425 0,-6 1-178 15,2-3-60-15,-12 5-421 0,4-3-1173 0,2 2 518 16</inkml:trace>
  <inkml:trace contextRef="#ctx0" brushRef="#br0" timeOffset="-204897.83">17766 15339 9 0,'-9'5'340'0,"1"0"9"0,-2 1 30 0,5-4 30 15,1 0 11-15,1 0-1 0,-1 0-6 0,0 0-7 16,4-2-4-16,-6 3 11 0,6-3-1 0,0 0-3 15,0 0-12-15,16 0-13 0,-7-3-16 0,4 3-10 16,2-3-14-16,2 3-23 0,5-2-26 0,-2 1-21 16,9-2-24-16,0 1-21 0,2 0-38 0,0-2-191 15,2 1 0-15,-2 1 0 0,0 0 0 0,-9 0 0 16,-2-1 0-16,3 0 0 0,-3 1 0 0,-2 0 0 16,-4 0 0-16,-1 1 0 0,-4 0 0 0,1 0 0 15,-5 1 0-15,2-1 0 0,-1 1 0 0,-2-3 0 16,-4 3 0-16,5-2 0 0,-5 2 0 0,8-3 0 15,-8 3 0-15,0 0 0 0,0 0 0 0,0 0 0 16,0 0-384-16,0 0-376 0,0 0-415 0,0 0-1272 16,-27 1 563-16</inkml:trace>
  <inkml:trace contextRef="#ctx0" brushRef="#br0" timeOffset="-197663.83">19216 14705 444 0,'3'-2'496'16,"1"1"2"-16,0-1-11 0,-4 2-29 0,0-6-43 16,0 6-37-16,0 0-32 0,0 0-20 0,0 0-9 0,-8 13-15 15,3-8 11-15,-1 3-21 0,-6-2-13 16,3 2-12-16,-2-2-12 0,-2 1-11 0,0-2-8 16,-3 0 0-16,-1 0-14 0,-2 0-8 0,2-5-10 15,-2 1-10-15,0-3-9 0,2-3-8 0,2-1-12 0,-3 0-8 16,6-2-73-16,1 1-84 0,-4-6 0 0,7-1 0 15,3 2 0-15,3 0 0 0,0-6 0 16,4 0 0-16,5 0 0 0,5-6 0 0,2 2 0 16,5 4 0-16,0-2 0 0,4 5 0 0,-3 1 0 0,-3 6 0 15,4-1 0-15,-6 3 0 0,5 4 0 0,-2 1 0 16,-4 1 0-16,3 5 0 0,-2 2 0 16,2 5 0-16,-4 0 0 0,-3 5 0 0,5 5 0 0,-6 4 0 15,-1 1 0-15,-2 3 0 0,-6 1 0 0,1 2 0 16,-2 0 0-16,-5 1 0 0,-2-1 0 0,1 2 0 15,-4 0 0-15,-3-2 0 0,-10 7 0 0,6-10 0 16,-5-2 0-16,-1-1 0 0,-3-1 0 0,1-4 0 16,-3 0 0-16,-2-4 0 0,-1 0 0 0,3-2 0 15,-4-2 0-15,-3-1 0 0,4-7 0 0,1 1 0 16,2-2 0-16,7-3 0 0,2-2 0 0,2-2 0 16,6 0 0-16,3-4 0 0,-1 0 0 0,5-4 0 15,3-1 0-15,2-4 0 0,2-4 0 0,8 1 0 16,3-8 0-16,4 4 0 0,-1 1 0 0,5 4 0 15,-2-1 0-15,0 7 0 0,0 2 0 0,-1 3 0 16,3 2 0-16,-1 4 0 0,1 3 0 0,-2 2 0 16,-1 4 0-16,1 1 0 0,-1 0 0 0,-2 5 0 15,-2-1 0-15,0 1 0 0,4 5 0 0,-5 1 0 16,1-6 0-16,-1 2 0 0,-3-1 0 0,4-1 0 16,-2 0 0-16,2-4 0 0,-3 1 0 0,-2-4 0 15,3 0 0-15,-3 0 0 0,1-4 0 0,3 3 0 16,-2-3 0-16,-1-2-206 0,6-2-223 0,-5-3-42 15,3-2-44-15,3-2-44 0,1-3-444 0,-3-2-1084 16,8-4 480-16</inkml:trace>
  <inkml:trace contextRef="#ctx0" brushRef="#br0" timeOffset="-197364.76">19507 15044 1153 0,'23'-21'131'0,"-9"5"51"0,-4-1 45 0,-2 2 49 16,0-1 41-16,-2 5 29 0,-4 0 23 0,-2 1 21 16,3 1 0-16,-3 3-1 0,0 0-18 0,0 2-10 15,0 4-18-15,-5-1-11 0,5 1-4 0,-9 7-12 16,4 3-16-16,-1 2-10 0,-4 3-23 0,3 2-19 0,3 3-18 15,-1 5-18-15,0 0-18 0,-3 1-21 16,12 0-117-16,-3-2-56 0,2 1 0 0,1-6 0 16,2 0 0-16,5-1 0 0,0-1 0 0,2-4 0 15,1 0 0-15,1-3 0 0,2-2 0 0,-1-1 0 0,2-3 0 16,1-2 0-16,-1-2 0 0,1-3 0 16,-2-3 0-16,1 0 0 0,0-4 0 0,-3-1 0 15,2 0 0-15,-5-3 0 0,4-7 0 0,-2-1 0 16,-3 1 0-16,1-5 0 0,-4 2 0 0,-3-2 0 0,-1 1 0 15,-6-1 0-15,0 6 0 0,-3 4 0 0,-2-2 0 16,-3 4 0-16,-3 0 0 0,-1 5 0 0,-5 4 0 16,-1 1 0-16,3 0 0 0,-5 5 0 0,-1 0 0 15,5 2 0-15,-10 5-449 0,1 2-842 0,12-3-1398 16,2 4 619-16</inkml:trace>
  <inkml:trace contextRef="#ctx0" brushRef="#br0" timeOffset="-197031.19">20445 14926 3562 0,'9'-13'312'0,"-1"0"-95"0,-1 2 37 0,0-1 44 15,-2 4 40-15,-1-4 2 0,-2 2-26 0,1 4-21 16,-3 1-42-16,-1-2-7 0,-2 4 0 0,-3 3-1 0,6 0 3 16,-21 6-2-16,4 3 3 0,-6 7-10 0,-3 4-9 15,-1 3-149-15,0 1-79 0,1 1 0 16,-1 3 0-16,-6 7 0 0,8-7 0 0,-2-1 0 16,0-2 0-16,3 0 0 0,3-1 0 0,-2-1 0 0,4 1 0 15,6-11 0-15,4 3 0 0,-2-7 0 0,5 1 0 16,0-3 0-16,1 2 0 0,-1-6 0 0,3-1 0 15,3-2 0-15,0 0-466 0,-7-9-100 16,5-1-67-16,0-1-455 0,-1-4-1179 0,-1-4 522 16</inkml:trace>
  <inkml:trace contextRef="#ctx0" brushRef="#br0" timeOffset="-196831.78">20000 14948 113 0,'0'-11'321'16,"0"1"23"-16,0 3 4 0,2 2 8 0,0-2 31 15,-2 3 26-15,1-1 5 0,2 0 1 0,-3 5-1 16,5-3-16-16,1 5-4 0,-6-2-2 0,18 5-5 0,-9-1-11 15,2 3-22-15,-3 2-15 0,8 3-17 0,-3 1-18 16,7 6-18-16,-1-1-17 0,-1 0-21 0,5 3-23 16,-4-3-24-16,3 1-102 0,2-1-103 15,2-1 0-15,-1-3 0 0,-2 2 0 0,-6-3 0 0,-2-1 0 16,2-1 0-16,-2-3 0 0,-3-1 0 0,-6-2 0 16,6 0-215-16,-6 2-271 0,-2-3-109 0,-2 0-555 15,4 0-1244-15,-6-4 550 0</inkml:trace>
  <inkml:trace contextRef="#ctx0" brushRef="#br0" timeOffset="-196213.03">21028 14499 536 0,'1'-19'612'0,"0"1"8"16,2 2 12-16,-2 3-11 0,-1 3-33 0,0 5-47 16,0 0-48-16,0 5-32 0,0 0-19 0,0 0-18 15,-6 15-23-15,-1 0-23 0,1 4-24 0,-2 9-24 16,2 1-19-16,-6 5-31 0,2-1-113 0,-1-1-167 16,-1 1 0-16,-1 2 0 0,2-1 0 0,-3 0 0 15,-2-3 0-15,3 0 0 0,-3-1 0 0,-2-3 0 16,4-2 0-16,3-4 0 0,2-4 0 0,1-2 0 0,3-7 0 15,-3 0 0-15,6-2 0 0,-1 0 0 16,-1-2 0-16,4-1 0 0,0-3 0 0,8 2 0 16,-8-2 0-16,19-6 0 0,2 0 0 0,-3-3 0 15,7-1 0-15,4 1 0 0,-2 1 0 0,-4 4 0 16,5 1 0-16,-2 1 0 0,-3 2 0 0,-1 0 0 16,-2 5 0-16,2 0 0 0,-8-1 0 0,1 3 0 15,-1-1 0-15,-3 1 0 0,0 0 0 0,-3-1 0 16,-2 1 0-16,-1-2 0 0,-5 1 0 0,4-1 0 0,-3-1 0 15,-1-1-237-15,0-3-10 0,-5 4 22 16,5-4 17-16,0 0 19 0,0 0 16 0,-9-8 23 16,4 1 13-16,0-1 23 0,3-4 14 0,-4-4 24 15,3-1 28-15,1-1 25 0,2-6 23 0,0-3 22 0,0 2 17 16,2-2 36-16,-2 2 23 0,2 6 29 0,-1 2 18 16,3 2 21-16,-4 4 21 0,2 0 12 0,-2 6-8 15,0-2-12-15,2 5-4 0,-2 2 5 0,0 0-36 16,0 0-144-16,-8 22 0 0,7-5 0 0,-1 2 0 15,0 7 0-15,2 2 0 0,-2 3 0 0,2 1 0 16,2-2 0-16,0 2 0 0,-2-1 0 0,2 1 0 16,1-2 0-16,-1-2 0 0,2 0 0 0,-3-4 0 15,6 1 0-15,-5-7 0 0,-1-2 0 0,2-3 0 16,-3-4 0-16,1-2 0 0,-2 2 0 0,1-4 0 16,3 1 0-16,-3-2-536 0,0-4-741 0,0 0-1381 15,0 0 612-15</inkml:trace>
  <inkml:trace contextRef="#ctx0" brushRef="#br0" timeOffset="-195963.85">21650 14919 3589 0,'-4'-7'473'0,"4"-3"-140"0,-4 1 71 0,1-1 42 16,1-1 24-16,2 2-25 0,-1 0-45 0,1 0-41 15,1 3-42-15,7-1-7 0,2 0-14 0,7-2-15 16,2 4-213-16,8 2-68 0,2-1 0 0,2 1 0 15,5 3 0-15,2 0 0 0,-1 2 0 0,0 0 0 16,2 0 0-16,-4-1 0 0,-1 1 0 0,-4-1 0 16,2-1 0-16,-10 3 0 0,-4-3 0 0,-5 0 0 15,-2 1 0-15,-3 0 0 0,-3-1 0 0,-5 0-141 16,2 2-294-16,-2-2-50 0,0 0-51 0,-21 7-58 16,3-3-406-16,-4 3-1084 0,-6 0 480 0</inkml:trace>
  <inkml:trace contextRef="#ctx0" brushRef="#br0" timeOffset="-195730.75">21714 15074 128 0,'-4'5'484'16,"-2"-1"22"-16,2-2 26 0,0 0 18 0,4-2-3 15,0 0-5-15,0 0-42 0,0 0-1 0,27-4-20 0,-13 3-20 16,4-2-20-16,2 0-20 0,9 2-27 16,-1 0-30-16,1 0-28 0,3 0-31 0,-3 2-32 15,2 0-23-15,0-1-51 0,-1 1-197 0,-2-1 0 16,1 1 0-16,-9 0 0 0,2 1 0 0,-8-1 0 15,0-1 0-15,-4 0 0 0,2 0 0 0,-6 0 0 16,0 0 0-16,-2-3 0 0,0 1 0 0,-4 2 0 16,0-5 0-16,0 5-93 0,-8-4-209 0,3 0-50 15,-4-2-51-15,-1 1-44 0,0-1-57 0,-2 4-57 0,-7-4-361 16,9 0-999-16,-3 4 443 0</inkml:trace>
  <inkml:trace contextRef="#ctx0" brushRef="#br0" timeOffset="-194948.43">22809 14790 323 0,'17'-1'436'0,"5"-1"17"16,-1-1 1-16,5-2-8 0,2-1 1 0,-9-1-8 16,8-2-9-16,-9 1-21 0,5-8-17 0,-7 4-11 15,0-2-32-15,-2 0-4 0,-3-3-21 0,0 0-14 0,-2-1-26 16,-4 0-27-16,-1 0-13 0,-3-3-19 15,-4-4-16-15,-1 6-20 0,-1 2-20 0,-5 2-14 16,0-2-15-16,-5 3-17 0,2 2-8 0,-5 3-8 16,-1 1-71-16,-11 4-36 0,11 0 0 0,1 4 0 0,-3 4 0 15,3 2 0-15,2 5 0 0,2 1 0 0,3 5 0 16,0 4 0-16,4 4 0 0,4-4 0 0,8 4 0 16,2 2 0-16,-1 1 0 0,5 0 0 15,0-2 0-15,4 1 0 0,1-2 0 0,0 1 0 0,3 0 0 16,-2 0 0-16,5 0 0 0,-3 0 0 0,-2-4 0 15,2 3 0-15,-4 0 0 0,0-3 0 0,-6-4 0 16,-1 1 0-16,0-2 0 0,-5 2 0 0,0-3 0 16,-3 0 0-16,-1-4 0 0,-6-1 0 0,-1-1 0 15,-4 2 0-15,-3-2 0 0,-2-2 0 0,-5-3 0 16,2 0 0-16,-10-2 0 0,2-1 0 0,0-5 0 16,0 1 0-16,6-2 0 0,2-2 0 0,2 0 0 15,1-3 0-15,3-1 0 0,5 2 0 0,-1-4 0 16,5-3 0-16,5-1 0 0,1-2 0 0,7 0 0 15,9-2 0-15,-1 0 0 0,7-2 0 0,3 4 0 16,2-2 0-16,3 3 0 0,3-1 0 0,-2 3 0 16,3 1 0-16,0 2 0 0,0 2 0 0,-6 1 0 15,-1-1 0-15,-6 3 0 0,-3 1 0 0,-2 1 0 16,-6 3 0-16,2-1 0 0,-5 1 0 0,-1 0 0 16,-2-2 0-16,-2 4-439 0,-3 0-286 0,0 0-447 15,0 0-1269-15,0 0 562 0</inkml:trace>
  <inkml:trace contextRef="#ctx0" brushRef="#br0" timeOffset="-194561.11">23478 14756 130 0,'9'-7'536'0,"-6"1"21"15,4 2 8-15,-2 1-5 0,-1-1-36 0,0 2-42 16,-2-1-16-16,-2 3-6 0,0 0-14 0,5 12-16 15,-6-3-28-15,-3 0-28 0,-1 7-29 0,0 1-27 16,0 1-31-16,0 4-26 0,-2 3-36 0,1 2-16 16,4-8-16-16,-1 0-19 0,3 6-14 0,-1-5-73 15,2-1-87-15,2 0 0 0,4-3 0 0,-1-1 0 0,0-4 0 16,3 0 0-16,3 1 0 0,0-4 0 0,-1-1 0 16,1-4 0-16,5 2 0 0,-4-3 0 15,0-1 0-15,5-3 0 0,-4-2 0 0,4-1 0 16,-5-2 0-16,2-2 0 0,-2-3 0 0,2-3 0 0,5-4 0 15,-4-2 0-15,-2-1 0 0,-1-3 0 0,-2 1 0 16,-1-3 0-16,-8-2 0 0,6 3 0 0,-2-3 0 16,-5 3 0-16,-6 0 0 0,1 0 0 15,-2 8 0-15,-7-3 0 0,-3 6 0 0,-5-1 0 0,2 7 0 16,-3 5 0-16,-5-3 0 0,-1 6 0 0,0 3 0 16,0 5 0-16,-1-1 0 0,1 5 0 0,3 3-417 15,0 0-879-15,8-2-1404 0,1 3 621 0</inkml:trace>
  <inkml:trace contextRef="#ctx0" brushRef="#br0" timeOffset="-193631.8">24105 14942 348 0,'10'1'501'0,"-10"-1"34"16,0 0 9-16,0 0-9 0,6 1-25 0,-6-1-27 0,0 0-21 16,0 0-25-16,0 0-15 0,7 0-19 0,-7 0-16 15,0 0-26-15,12-1-28 0,-3 0-27 16,1-1-26-16,3 0-23 0,1 1-19 0,6-2-22 15,-1-1-19-15,1-1-18 0,1-1-13 0,6-2-75 0,-9 2-91 16,4 0 0-16,-2-3 0 0,-3 1 0 0,-1-3 0 16,0 1 0-16,-2-3 0 0,-3 1 0 0,3-2 0 15,-10 3 0-15,1 0 0 0,-5 2 0 0,0-2 0 16,-2 1 0-16,-1 4 0 0,-6-2 0 0,0 3 0 16,-5 2 0-16,-1 3 0 0,-3 0 0 0,-2 4 0 15,-1 3 0-15,-2 7 0 0,-4-1 0 0,9 0 0 16,-1 5 0-16,6-1 0 0,3 1 0 0,4 1 0 15,-1 4 0-15,6-2 0 0,2-2 0 0,6 5 0 16,4-2 0-16,-2-5 0 0,6-1 0 0,6 3 0 16,6-1 0-16,-2-2 0 0,6-5 0 0,2-1 0 15,-1 1 0-15,2-4 0 0,0-1 0 0,3-2 0 16,-1-6 0-16,-2 1 0 0,-2-1 0 0,0-3 0 16,0-2 0-16,0-1 0 0,3-3-65 0,-5-2-312 15,4-2-9-15,0 0 6 0,-2-2 20 0,5-2 38 16,-5-2 35-16,-1 2 25 0,-4 1 39 0,-2 2 52 15,-1 2 45-15,-6 3 44 0,-9 3 45 0,0-2 39 16,0 2 31-16,-4 2 32 0,-1-2 18 0,-3 2 18 16,-1 1 15-16,-1-1 13 0,-5 2 28 0,-6 0 18 15,3 2 14-15,-4 1 8 0,-1 4 9 0,-5 0 8 16,0 4 3-16,-7 4-5 0,2 3 8 0,-1 2-3 16,0 2-10-16,1-1-16 0,1 1-44 0,0-1-147 15,8-2 0-15,-3 4 0 0,6-5 0 0,5 2 0 16,-3 1 0-16,3-4 0 0,4-2 0 0,3 2 0 15,3-2 0-15,2 0 0 0,5-3 0 0,-1-2 0 16,4 2 0-16,6-2 0 0,-3-3 0 0,4-1 0 16,3-3 0-16,5-3 0 0,0-1 0 0,0-4 0 0,-2-2 0 15,0-2 0-15,-1-4 0 0,-1-2 0 16,-1-3 0-16,-2-4 0 0,-2-2 0 0,0-4 0 16,-1 1 0-16,2-18 0 0,-3 1 0 0,1 0 0 15,-1-7 0-15,-3-2 0 0,-3 3 0 0,3-2 0 16,-7 4 0-16,0 4 0 0,-7 12 0 0,0 4 0 15,-4 3 0-15,1 5 0 0,1 7 0 0,-3 5 0 16,1 3 0-16,-2 2 0 0,-2 6 0 0,-1 5 0 16,2 3 0-16,-5 10 0 0,1 6 0 0,2 4 0 15,-3 4 0-15,5 5 0 0,-1 11 0 0,-1 1 0 0,3-2 0 16,2-1 0-16,-1 1 0 0,3-14 0 0,2 4 0 16,-2 0 0-16,-1-2 0 0,6 2 0 15,-3-3 0-15,1-1 0 0,4-1 0 0,-2-2 0 16,3-3 0-16,-1-1 0 0,0-5 0 0,0-2 0 0,3-4 0 15,0 1 0-15,-2-4 0 0,2-2 0 0,1 0 0 16,1-2 0-16,3-2 0 0,-3-1 0 0,5-1 0 16,-6-1-369-16,4-2-347 0,6-2-469 15,-7-1-1283-15,-1 3 568 0</inkml:trace>
  <inkml:trace contextRef="#ctx0" brushRef="#br0" timeOffset="-192347.82">25549 15109 2518 0,'0'-6'322'16,"-5"1"-59"-16,4-1 20 0,1 0 51 0,1 0 0 16,-1 1-10-16,0 0-23 0,0 2-18 0,4-2-47 0,-4 1 6 15,0 4 0-15,0-6 0 0,0 6-8 16,9-5-12-16,-4 3-17 0,3 1-14 0,-2 0-14 16,7-2-19-16,-3 1-19 0,4 1-8 0,0 0-9 0,0-3-17 15,3 2-8-15,-1-3-6 0,1 1-6 16,0-1-3-16,-2 0-5 0,-1-1-7 0,-4-1-4 0,3 2-51 15,-3-4-15-15,2 2 0 0,-6-3 0 0,6 1 0 16,-6-1 0-16,-2 0 0 0,1 1 0 0,2-2 0 16,-5 0 0-16,1 3 0 0,-2-2 0 15,0 3 0-15,-2-3 0 0,0 4 0 0,-1-5 0 0,-1 6 0 16,-1-2 0-16,-4 0 0 0,4 3 0 0,0-1 0 16,-2 0 0-16,1 1 0 0,0 1 0 0,-2-1 0 15,2 1 0-15,0 0 0 0,1 1 0 0,-2-1 0 16,0 3 0-16,0-2 0 0,-1 2 0 0,0-1 0 15,7 1 0-15,-12 2 0 0,5 0 0 0,-3 2 0 16,0 1 0-16,-2 0 0 0,1 2 0 0,-3 3 0 16,1-1 0-16,-2 4 0 0,2 2 0 0,0-2 0 15,0 0 0-15,3 0 0 0,0 3 0 0,-2-2 0 16,7-1 0-16,0-2 0 0,1 2 0 0,3-4 0 16,-2 2 0-16,6-1 0 0,3-1 0 0,-1 0 0 15,3-2 0-15,1 0 0 0,1-3 0 0,-1-1 0 16,4 2 0-16,2-3 0 0,-3-1 0 0,3-2 0 15,-3-1 0-15,5-4 0 0,-4 2 0 0,4-5 0 16,-7 2 0-16,3-2 0 0,0-1 0 0,0-4 0 16,-1 2 0-16,-3 0 0 0,-1 3 0 0,-3 0 0 15,0 1 0-15,0-1 0 0,0 4 0 0,-1-1 0 16,-1 4 0-16,-2-1 0 0,2 0 0 0,-3 3 0 16,0 0 0-16,0 0 0 0,1 12 0 0,-2-3 0 15,-2 1 0-15,3 6 0 0,-1 1 0 0,-2 2 0 16,3 9 0-16,-1 1 0 0,-2-2 0 0,3 2 0 15,0 1 0-15,0 3 0 0,3-2 0 0,-3 1 0 16,1 14 0-16,-1 1 0 0,4-12 0 0,-1 1 0 16,-3 0 0-16,2 0 0 0,-2 2 0 0,0-3 0 15,4 0 0-15,-4-2 0 0,0-2 0 0,0-1 0 16,0-4 0-16,-1-2 0 0,-2-6 0 0,2-2 0 16,-3 1 0-16,0-7 0 0,0 0 0 0,-1-1 0 15,-5-1 0-15,1-6 0 0,-2 2 0 0,-3-3 0 16,1-2 0-16,-4-2 0 0,-1 1 0 0,-1-7 0 15,1 0 0-15,3-2 0 0,0-2 0 0,0-2 0 16,5-1 0-16,0-8 0 0,5-2 0 0,4 0 0 16,3-2 0-16,6-1 0 0,5-4 0 0,10-10 0 0,0-3 0 15,6 1 0-15,6-1 0 0,4 2 0 16,2 0 0-16,1 1 0 0,-1 0 0 0,5 1 0 16,-4 3 0-16,-1-3 0 0,0 6 0 0,0 0 0 15,-3 6 0-15,-13 7 0 0,0 2 0 0,2 3 0 0,-3-1 0 16,-6 6 0-16,-2 0 0 0,1 0 0 0,-2 3 0 15,-7 2 0-15,1-1 0 0,-2-1 0 16,-2 1 0-16,-2 3 0 0,-1 0 0 0,-3 1 0 16,-2 0 0-16,-2 1 0 0,0 3 0 0,-5 1 0 15,-2 1 0-15,2 5 0 0,-5 1 0 0,-1 1 0 16,0 2 0-16,0 3 0 0,-3 5 0 0,6-2 0 16,-2 6 0-16,6-5 0 0,0 0 0 0,5 1 0 15,-1-1 0-15,8 1 0 0,1-1 0 0,3 0 0 16,2-2 0-16,3-2 0 0,3-1 0 0,7 1 0 0,3-2 0 15,1-2 0-15,3-2 0 0,1-2 0 0,-1-4 0 16,-1-2 0-16,0-1 0 0,2-2 0 0,-10-3 0 16,9-1 0-16,-2-5 0 0,-2-3 0 0,2-2 0 15,-2-2 0-15,2-5 0 0,-2-1 0 0,2-1 0 16,-5 1 0-16,-2-5 0 0,3 2 0 0,-6 0 0 16,-3 3 0-16,-2 2 0 0,-7 6 0 0,-1 3 0 15,-4-2 0-15,-3 6 0 0,-3 1 0 0,-1 5 0 16,-3-2 0-16,-1 1 0 0,-1 5 0 15,-6 2 0-15,5 2 0 0,1 2 0 0,0 2 0 0,-1 2 0 16,3 0 0-16,1 1 0 0,0 3 0 0,4 2 0 16,-2 0 0-16,5-2 0 0,4 2 0 0,1 2 0 15,6 1 0-15,3-1 0 0,3 3 0 0,-3-4 0 16,4 3 0-16,-2-4 0 0,7 2 0 0,-7-3 0 16,5 5 0-16,-6-4 0 0,3 1 0 0,-3-1 0 15,2-3 0-15,-4 1 0 0,-4 2 0 0,-3-5 0 16,1 3 0-16,-5-4 0 0,0 1 0 0,-1 0 0 15,-4 0 0-15,-3-1 0 0,0 0 0 0,-2-1 0 16,0 1 0-16,-5-3 0 0,-3-2 0 0,1 1 0 16,-1-1 0-16,1 0 0 0,-2-2 0 0,2-1 0 15,1-1 0-15,1-1 0 0,2 1 0 0,-1-1 0 16,5-2-541-16,1 1-734 0,3-1-1382 0,3-1 611 16</inkml:trace>
  <inkml:trace contextRef="#ctx0" brushRef="#br0" timeOffset="-192181.34">27161 15115 244 0,'5'-3'583'0,"-5"3"6"0,4-1-7 0,-4 1-38 16,0 0-57-16,5-3-52 0,-5 3-50 0,0-4-81 15,0 4-95-15,0 0-125 0,0 0-171 0,0 0-216 16,0 0-373-16,-13-1-733 0,13 1 324 0</inkml:trace>
  <inkml:trace contextRef="#ctx0" brushRef="#br0" timeOffset="-189930.75">3895 16421 249 0,'0'-29'322'0,"-4"-4"-9"16,-1 5-4-16,5-2-2 0,-1 4-7 0,2-2-3 16,-1 8-4-16,-4 4 3 0,4 4-2 0,0 0-5 15,0 4-12-15,0 1-19 0,0 4-27 0,0 3-17 16,0 0-9-16,0 0-5 0,-8 30-3 0,6-2 1 15,-6 7-19-15,3 18-14 0,0 2-11 0,-1 2-11 16,0 25-16-16,1-30-13 0,4 6-10 0,2-7-14 16,3 5-6-16,1 0-12 0,3-4-4 0,10-5-7 15,-5-14-9-15,6 0 1 0,-1-6-13 0,3-4 2 16,-3-9-4-16,5-4-3 0,-4-2-3 0,3-7-2 16,-4-5 0-16,3-3-1 0,3-7-2 0,-2-4 0 15,-3-4 8-15,-1-2-3 0,-6-4-3 0,0 2 3 16,-1-3-4-16,-3-1-1 0,-1-3 4 0,-4 1-5 15,4-1-2-15,-1 4-1 0,-2 2 2 0,1 3 7 16,-2 10-5-16,1 2-6 0,-2 7 4 0,3 2-6 16,-5 3 4-16,15 6 3 0,-7 5 2 0,3 6 1 15,5 10 3-15,-1 0-4 0,2 3-7 0,1 4 5 16,6 4-9-16,0 7 4 0,-2-14-8 0,-2-1 2 16,2-2-3-16,0-2-1 0,1-4 9 0,-3-2-13 15,-3-9 0-15,-3-3 11 0,0-4 22 0,-1-4 21 16,1-2 11-16,-2-5 26 0,-1 0-7 15,-2-4 0-15,-1-5 1 0,4-7-81 0,-5 2-11 16,-2-6 0-16,-1-2 0 0,-3-1 0 0,-2 0 0 0,-1-5 0 16,1-1 0-16,0-11 0 0,-6 3 0 0,2 8 0 15,-1-11 0-15,-2 0 0 0,3 16 0 0,1 6 0 16,0 9 0-16,2 1 0 0,1 9 0 16,1 3 0-16,0 3 0 0,0 0-278 0,5 17-81 0,1 9-63 15,2 1-55-15,0 7-62 0,3 0-481 16,-1 2-1104-16,3 9 489 0</inkml:trace>
  <inkml:trace contextRef="#ctx0" brushRef="#br0" timeOffset="-189181.33">4994 16842 305 0,'-1'-15'443'16,"-3"-4"37"-16,0-1 22 0,0 2 0 0,-1-1-8 15,5 2-11-15,-6 3-16 0,3 3-9 0,2 1-28 16,1 4-37-16,-3 1-47 0,3 5-29 0,0 0-34 15,0 0-15-15,0 0-17 0,0 0-26 0,3 22-22 16,-2-4-17-16,3 6-25 0,0-3-12 0,-3 7-18 16,3 0-12-16,1 1 4 0,0-4-26 0,-1-7-13 15,4 0-5-15,0-3-12 0,1 0-4 0,2-4-7 16,-1-3-30-16,0-2-26 0,2-2 0 0,3-3 0 16,-2-2 0-16,7-4 0 0,-4-2 0 0,0-4 0 15,-2-3 0-15,7-4 0 0,-6-1 0 0,-1-3 0 16,-1-1 0-16,-3-2 0 0,2-3 0 0,-5-4 0 15,0 1 0-15,-1-3 0 0,-3-1 0 0,2-14 0 16,-8 3 0-16,4 11 0 0,-2 9 0 0,1 1 0 16,-1 9 0-16,1 5 0 0,-1 2 0 0,1 4 0 15,0 5 0-15,0 0 0 0,0 0 0 0,-9 31 0 16,6-2 0-16,-2 2 0 0,3 3 0 0,-1 12 0 16,2-13 0-16,1 14 0 0,1-13 0 0,7-2 0 15,0 3 0-15,-1-1 0 0,4-3 0 0,3-4 0 16,2-3 0-16,3-2 0 0,-4-8 0 15,3-4 0-15,1-3 0 0,-1-4 0 0,4-1 0 0,-4-4 0 16,5-5 0-16,-3-2 0 0,2-8 0 0,-5 6 0 16,2-7 0-16,-2-6 0 0,-1 0 0 0,-3-5 0 15,-2 0 0-15,1-4 0 0,-6 1 0 0,2-3 0 16,1-12 0-16,-4-5 0 0,-1 2 0 16,0 1 0-16,-3 1 0 0,-1 2 0 0,-1 14 0 15,2 5 0-15,-2 7 0 0,1 3 0 0,-3 8 0 16,6 3 0-16,-3 6 0 0,0 0 0 0,0 0 0 0,-12 44 0 15,8-12 0-15,4 3 0 0,-4 12 0 0,2 0 0 16,-2-2 0-16,3 2 0 0,-2-12 0 0,2 12 0 16,1-13 0-16,1-1 0 0,2-1 0 15,-3-2 0-15,1-3 0 0,3-8 0 0,-4 0 0 16,2-7 0-16,2 0 0 0,-1-3 0 0,-2-1 0 16,-1-5 0-16,0 1 0 0,0-4 0 0,0 0 0 0,0 0 0 15,0 0 0-15,9-17 0 0,-6 8 0 0,1-1 0 16,1-2 0-16,2-3 0 0,0-1 0 15,-1 0 0-15,2 2 0 0,-2 3 0 0,2 0 0 16,-2 2 0-16,2 0 0 0,2 6 0 0,0 1 0 16,1 2 0-16,1 3 0 0,0 3 0 0,3 1 0 15,-1 6 0-15,0-1 0 0,3 3 0 0,-7-1 0 16,3 0 0-16,0 3 0 0,2-2 0 0,-4-4 0 0,-2 2 0 16,-1 1 0-16,0-3-58 0,-3-4-294 0,-1 1-52 15,-2-4-33-15,0-1-66 0,-2-3-77 16,0 0-397-16,0 0-1057 0,0 0 468 0</inkml:trace>
  <inkml:trace contextRef="#ctx0" brushRef="#br0" timeOffset="-189014.22">5409 16631 3789 0,'-19'-8'197'0,"0"4"-64"0,7 3 25 0,2-3 42 15,1-1 4-15,6 3-25 0,3-3-29 0,0 5-27 16,21-8-25-16,2 2-9 0,9-2-15 0,3 1-37 15,2 2-45-15,-1-4-68 0,-1-2-82 0,1 1-102 16,-7-4-104-16,-4 1-398 0,-1 0-824 0,-10-1 366 16</inkml:trace>
  <inkml:trace contextRef="#ctx0" brushRef="#br0" timeOffset="-188880.75">5165 16186 3891 0,'-51'-10'290'0,"17"3"-132"0,4 1 44 0,10 1 48 15,2-2 27-15,0 3-10 0,8 0-50 0,1 0-50 16,9 4-35-16,-12 0-13 0,12 0-30 0,0 0-67 16,0 0-106-16,31 20-152 0,-9-13-191 0,6 3-462 0,1 2-964 15,4 1 427-15</inkml:trace>
  <inkml:trace contextRef="#ctx0" brushRef="#br0" timeOffset="-187631.36">6626 16941 126 0,'0'0'483'0,"0"0"25"0,0 0 2 15,-1 2-17-15,1-2-19 0,0 0-25 0,0 0-9 16,0 0-18-16,0 0-11 0,0 0-10 0,0 0-18 15,0 0-15-15,0 0-22 0,0 0-22 0,0 0-17 16,0 0-20-16,0 0-31 0,0 0-19 0,11-11-24 16,1 3-21-16,-1-3-18 0,4-2-21 0,1 0-21 15,4-5-30-15,1 1-102 0,-2-4 0 0,0 0 0 16,-3-1 0-16,3 0 0 0,-7-4 0 0,2 1 0 16,-3-3 0-16,-4 1 0 0,-2-2 0 0,-1-1 0 15,-4 3 0-15,-4 2 0 0,-2 7 0 0,1 3 0 16,-4 1 0-16,-1 5 0 0,-2 3 0 0,-1 2 0 15,0 3 0-15,1 2 0 0,2 3 0 0,0 2 0 16,1 2 0-16,5 2 0 0,1 2 0 0,2 2 0 16,6 2 0-16,0 1 0 0,5-1 0 0,4-1 0 15,6 4 0-15,-3-6 0 0,6 3 0 0,2 0 0 16,-1-3 0-16,0-1 0 0,-2-3 0 0,-4 1 0 16,1 0 0-16,-2 0 0 0,-3 0 0 0,-3 2 0 0,-1-2 0 15,-4-1 0-15,-1 4 0 0,-4 3 0 16,-2-3 0-16,-3 2 0 0,-3 2 0 0,2-2 0 15,-2 2 0-15,2 0 0 0,1-2 0 0,1-3 0 16,1 5 0-16,-1-6 0 0,3-1 0 0,1 0 0 16,1-2 0-16,1-3 0 0,6 1 0 0,2 0 0 15,0-3 0-15,8-2 0 0,-1-4 0 0,5 3 0 16,4-8 0-16,0 0 0 0,-8 2 0 0,8-8 0 16,-8 4 0-16,4-5 0 0,-2-1 0 0,-1-4 0 15,0-1 0-15,-3 0 0 0,-7-1 0 0,3-3 0 16,-4 0 0-16,-4-3 0 0,-1 0 0 0,-3 3 0 15,-2 6 0-15,1 2 0 0,-1 1 0 0,-2 6 0 16,-2 4 0-16,0 3 0 0,-3 2 0 0,-2 4 0 16,1 5 0-16,-4 5 0 0,3 3 0 0,0 2 0 15,1 9 0-15,1-2 0 0,3 4 0 0,4-1 0 16,3 1 0-16,6-2 0 0,4-3 0 0,0 1 0 16,1-8 0-16,6 2 0 0,-1-5 0 0,1-3 0 15,6-4 0-15,-5-1 0 0,3-6 0 0,4 0 0 16,-7-4 0-16,1 0 0 0,-1-2 0 0,-2-2 0 15,0-5 0-15,-4 1 0 0,1 0 0 0,1-5 0 16,-1-5 0-16,-3 6 0 0,-1-6 0 0,-2 4 0 0,1 1 0 16,-2-1 0-16,-1 1 0 0,-3 6 0 0,2 3 0 15,-4 2 0-15,2 2 0 0,-4 1 0 16,0 3 0-16,0 0 0 0,0 0 0 0,-1 23 0 16,-1-11 0-16,0 5 0 0,1 3 0 0,-1-1 0 15,0 7 0-15,2-7 0 0,0 0 0 0,2-1 0 16,2-2 0-16,1-5 0 0,0 2 0 0,3-4 0 15,-2 0 0-15,2-2 0 0,1-3 0 0,1-1 0 16,-1-3 0-16,1-3 0 0,3-3 0 0,0 1 0 16,2-4 0-16,1 0 0 0,-2-2 0 0,0-2 0 15,0 3 0-15,1-5 0 0,-1 2 0 0,-1-2 0 16,0 0 0-16,1 2 0 0,-4-2 0 0,0 3 0 16,-1 4 0-16,-4 2 0 0,0 1 0 0,1 2 0 15,-3 1 0-15,4 0 0 0,-7 2 0 0,6 9 0 16,-2 1 0-16,-4 1 0 0,1 1 0 0,3 1 0 15,-4 4 0-15,4 0 0 0,-3 1 0 0,3-1 0 16,2-2 0-16,1-6 0 0,-1 6 0 0,1-5 0 0,-1-6 0 16,4 2 0-16,-1-3 0 0,3-2 0 0,0-2 0 15,0-2 0-15,2 1 0 0,-3-2 0 16,6-4 0-16,-3-2 0 0,-4 1 0 0,8-2 0 16,-1-2 0-16,-2 1 0 0,4-6 0 0,-2-1 0 15,-2 4 0-15,7-4 0 0,-1 2 0 0,-9 4 0 0,5-3 0 16,-2 3 0-16,1 5 0 0,-7 0 0 15,3 2 0-15,-3 2 0 0,-2 3 0 0,0 1 0 16,0 0 0-16,3 5 0 0,-5-1 0 0,-1 6 0 16,0 2 0-16,-2 2 0 0,2 2 0 0,-4 0 0 15,4-1 0-15,-4 2 0 0,1-2 0 0,2 2 0 0,-3-4 0 16,0 0 0-16,0-4 0 0,0 2 0 0,0-1 0 16,1-5 0-16,3-1 0 0,-3 2 0 15,3-3 0-15,1-3 0 0,-5 0 0 0,18-3 0 16,-5-1 0-16,-1 1 0 0,3-5 0 0,1 1 0 15,1 0 0-15,-1 1 0 0,1-1 0 0,0 0 0 0,-2-2 0 16,0 1 0-16,2 1 0 0,-7 0-144 0,2 1-139 16,-2-1-122-16,-1-2-160 0,0 1-568 0,-4-3-1226 15,-2 4 542-15</inkml:trace>
  <inkml:trace contextRef="#ctx0" brushRef="#br0" timeOffset="-187463.83">8570 16465 5219 0,'-23'-21'280'0,"4"3"4"0,3 5 110 0,5 2 29 16,2 3-20-16,0 1-49 0,4 3-67 0,1 0-62 15,0 0-46-15,2 2-36 0,2 2-143 0,0 0 0 16,0 0 0-16,0 0 0 0,6 14-56 0,0-7-380 16,-3 2-274-16,4 0-456 0,-1 4-1261 0,-2-1 559 15</inkml:trace>
  <inkml:trace contextRef="#ctx0" brushRef="#br0" timeOffset="-186531.32">8957 16904 394 0,'5'-7'608'16,"2"-1"42"-16,4 0 2 0,1-4-31 0,-1 1-32 15,-1 2-28-15,0 2-21 0,7-5-37 0,-3 2-41 16,-1 1-35-16,1-2-29 0,0-2-37 0,3 2-33 16,-2 4-26-16,-1-6-27 0,-1 2-25 0,1 0-23 15,-4-1-184-15,2 0-43 0,-4-2 0 0,0-1 0 16,-1 1 0-16,-2-3 0 0,0 0 0 0,-3 0 0 0,-2-3 0 16,-3 1 0-16,-2 0 0 0,-3 1 0 0,-3 3 0 15,-4 5 0-15,4 2 0 0,-7 1 0 16,2 2 0-16,3 7 0 0,1-1 0 0,-2 5 0 15,4 2 0-15,-1 2 0 0,6-1 0 0,-4 7 0 16,8 0 0-16,2 0 0 0,7 1 0 0,1 0 0 16,1 0 0-16,11 0 0 0,3 1 0 0,0-5 0 0,2-1 0 15,1-1 0-15,-1 1 0 0,1-3 0 16,-5-2 0-16,-4 1 0 0,0-1 0 0,-4 3 0 16,0-5 0-16,-5 5 0 0,-1-4 0 0,-3 5 0 15,-3-2 0-15,-3 2 0 0,-2 1 0 0,0-1 0 16,-4 1 0-16,-2 2 0 0,-1 3 0 0,1-3 0 15,0 0 0-15,1-5 0 0,5 4 0 0,-4-5 0 16,5 2 0-16,-1-3 0 0,3-2 0 0,4-1 0 16,1-2 0-16,4-1 0 0,1 0 0 0,3-2 0 15,1-2 0-15,3-2 0 0,2-2 0 0,0 0 0 16,4-8 0-16,-4 2 0 0,4-3 0 0,-4-3 0 0,4 1 0 16,-1-1 0-16,-4-2 0 0,-1-3 0 15,-1 1 0-15,1 0 0 0,-6 7 0 0,-1 0 0 16,-1 3 0-16,-3 3 0 0,-1 3 0 0,-1 1 0 15,-1 3 0-15,0 2 0 0,-3 1 0 0,0 0 0 16,0 11 0-16,-1 0 0 0,-2 1 0 0,-1 3 0 16,2 5 0-16,-1-2 0 0,3 1 0 0,0 1 0 15,2-3 0-15,-1-1 0 0,3 2 0 0,1-3 0 16,-2-5 0-16,3-2 0 0,-1 1 0 0,1-5 0 16,-1-1 0-16,4-1 0 0,0 0 0 0,1-6 0 15,3 1 0-15,-3-3 0 0,7-3 0 0,-3-2 0 16,0 0 0-16,1-2 0 0,4-5 0 0,-4 5 0 15,4-6 0-15,-4 5 0 0,0-1 0 0,2 1 0 16,-3 3 0-16,-1 2 0 0,-2 3 0 0,-3 1 0 16,1 2 0-16,-4 3 0 0,-5 0 0 0,9 4 0 15,-8 2 0-15,3 4 0 0,-4 2 0 0,3 1 0 16,-6 3 0-16,2 1 0 0,-2-3 0 0,0-2 0 16,-1 1 0-16,1-2 0 0,2-3 0 0,1-1 0 15,0 0 0-15,1-3 0 0,2 0 0 0,-3-4 0 16,7 1 0-16,-7-1 0 0,20-7 0 0,-5-1 0 15,-1-2 0-15,2-2 0 0,0 0 0 0,4-6 0 16,3 1 0-16,-3-1 0 0,1 3 0 0,-4 3 0 16,-2 1 0-16,-2 4 0 0,-3 1 0 0,2 1 0 15,-2 2 0-15,0 1 0 0,2 4 0 0,-3 1 0 16,2 2 0-16,-2 3 0 0,0 1 0 0,4 3 0 16,0 1 0-16,-1 0 0 0,2-1 0 0,2 1 0 15,-1 0 0-15,4-3 0 0,-1-1 0 0,0-1 0 16,0-2 0-16,-3-4 0 0,2 2 0 0,-3-4-265 15,-1-4-70-15,-1 2-48 0,-1-5-49 0,-5-2-46 16,4-4-68-16,-9 1-413 0,1-4-1039 0,-5-4 460 16</inkml:trace>
  <inkml:trace contextRef="#ctx0" brushRef="#br0" timeOffset="-186397.28">10111 16375 67 0,'-34'-10'465'15,"7"1"2"-15,9 2 4 0,4 3-1 0,-3 3-9 16,7 4-31-16,5 0-36 0,0 4-31 0,1 4-36 15,5 1-34-15,3 3-67 0,1 5-95 0,8-4-154 16,1 11-217-16,6-4-477 0,3 0-777 0,-1-4 343 16</inkml:trace>
  <inkml:trace contextRef="#ctx0" brushRef="#br0" timeOffset="-185748.3">10865 16893 3612 0,'26'-16'301'16,"-10"5"-38"-16,9-3-13 0,-10 2 42 0,0-1-10 16,-2-2-15-16,1 0-38 0,0-8-18 0,-4 6-22 15,-2-1-25-15,-4 1 0 0,-4 0-17 0,0-2-17 0,-7 3-15 16,1 2-7-16,-5 2-5 0,-1 1-22 16,-8 4-12-16,-2 5-6 0,-6 1-1 0,-3 7-5 15,-2 2-6-15,1 5-7 0,0 3-9 0,3-1 3 16,2 6-4-16,0-1-4 0,5 3-8 0,3 0 2 15,5-3-7-15,6-2 1 0,2-2-4 0,6 0 0 16,4-2 1-16,2-4 2 0,3-2-15 0,8-2 15 0,1-1 6 16,2-3 18-16,8-4 11 0,0-6 15 0,2 1 12 15,3-3 10-15,-1-2 12 0,-2-4 8 16,-1 3-30-16,-6-3-79 0,0 0 0 0,0 2 0 16,-8 2 0-16,0 2 0 0,-3 2 0 0,-1 1 0 15,-3 1 0-15,-3 2 0 0,-1 4 0 0,-4 0 0 16,0 0 0-16,8 12 0 0,-8-2 0 0,-3 2 0 15,2 6 0-15,-2 9 0 0,-2 1 0 0,5 6 0 16,-4 0 0-16,3 16 0 0,0-14 0 0,-6 12 0 16,6 1 0-16,-4 2 0 0,5-2 0 0,-4 1 0 15,-1 1 0-15,2-1 0 0,1-14 0 0,-2 10 0 16,-4 3 0-16,3-14 0 0,0 10 0 0,0-9 0 16,-3 10 0-16,7-12 0 0,-5-1 0 0,1-4 0 15,-2-2 0-15,2 0 0 0,1-8 0 0,-2-2 0 16,2-4 0-16,-1-3 0 0,4-3 0 0,-4-1 0 15,1-3 0-15,0 0 0 0,-3-4 0 0,-7-2 0 16,-1-3 0-16,-4-3 0 0,2-4 0 0,-11-5 0 16,4-3 0-16,-3-1 0 0,4-3 0 0,2-1 0 15,4-3 0-15,4-2 0 0,5-4 0 0,3-12 0 16,14-3 0-16,6 0 0 0,7-7 0 0,7 9 0 16,6-1 0-16,2 3 0 0,0 3 0 0,0 7 0 15,7 4 0-15,-12 11 0 0,1 4 0 0,-1 1 0 16,-3 2 0-16,-1 4 0 0,-10 5 0 0,0 2 0 15,-6 0 0-15,-2 0 0 0,-3 3 0 0,-3-1 0 16,-4 1 0-16,0 0 0 0,0 0 0 0,0 0-236 16,-28 7-127-16,15-6-41 0,-4-1-60 0,-1 2-60 15,-2-2-510-15,0-3-1119 0,2 1 495 0</inkml:trace>
  <inkml:trace contextRef="#ctx0" brushRef="#br0" timeOffset="-185114.63">11735 16607 281 0,'11'-51'521'0,"1"7"11"0,-3 14 3 16,-2 2-8-16,-3 7-9 0,2 4-6 0,-1 3-23 16,-1 3-31-16,-2 5-42 0,1 2-20 0,0 6-3 15,3 5-11-15,0 7-25 0,-1 12-17 0,-1 6-23 16,0 15-22-16,-3 2-18 0,2 7-15 0,-2 0-17 16,3 25-107-16,-4 2-138 0,-5-23 0 0,6 1 0 15,-2 23 0-15,1-26 0 0,-4 1 0 0,3 22 0 16,-2-24 0-16,-1-4 0 0,1-7 0 0,-4 2 0 15,1-12 0-15,2-1 0 0,1-2 0 0,-2-2 0 16,3-11 0-16,-2-1 0 0,-1 0 0 0,0-8 0 16,1-2-226-16,-4-6-260 0,0-4-65 0,-2-3-59 15,0-3-443-15,-1-6-1141 0,-3-7 504 0</inkml:trace>
  <inkml:trace contextRef="#ctx0" brushRef="#br0" timeOffset="-183930.78">11744 16919 2310 0,'12'-45'239'0,"-3"15"-13"0,1 3-6 15,3 2 7-15,-4 8 34 0,2 1 0 0,2 3-9 16,2 1-20-16,5 4-16 0,1 1 9 0,6 1 2 16,4 2-4-16,-3 5-4 0,3 2-15 0,2 3-12 15,-4 3-21-15,2 3-18 0,-3 3-17 0,-1 0-15 16,-4 5-7-16,-4-4-16 0,-6 1-3 0,-4 1-11 16,2 5-5-16,-7-4-9 0,-3 2-7 0,-5-3-3 15,-6 4-8-15,-1 3-9 0,-2-9-6 0,-5 3-1 16,3-5-3-16,-2-3-1 0,-2-1-5 0,5-1-2 15,0-3-1-15,2-3-3 0,5-1 1 0,0 0 4 16,0-1 2-16,7-1-8 0,0 0-3 0,-3-10-1 16,3 10 0-16,14-14-9 0,-1 3 3 15,10-4 4-15,1-4-8 0,4 2 5 0,2-1-3 0,0-2 3 16,1 4-2-16,0-2-4 0,-2 0 7 0,-2 1-10 16,-3-1-2-16,1 2 9 0,-10 3-7 15,0-3-3-15,-3 3 4 0,-2 0-6 0,-5 1 0 16,-2 0 0-16,-3 0-3 0,-3 2-3 0,0 0-4 15,-5 2 2-15,0 1 0 0,-1 2 3 0,-5 0 0 16,5 2-3-16,-4 0-2 0,2 3 6 0,-1 0-1 16,3 2 1-16,5 1-2 0,-2 0 1 0,2 1 1 0,4-4 2 15,4 10 2-15,6-3-3 0,-1 0 1 16,10 2 4-16,-2-1-1 0,5 0 4 0,6 3-4 16,-2 0-6-16,-1 1 4 0,-1 1 2 0,-6-1 1 15,0-1-2-15,-3 1 4 0,-6 4-4 0,4 1 3 16,-8-2-1-16,-2 3 8 0,-3-7 6 0,-3 6 3 15,-1 0 5-15,-2-2 5 0,1 1 10 0,-3 0-11 16,4-5-1-16,-1-1-8 0,1-2 4 0,-1-1 0 16,5 0-9-16,-1-1 6 0,1 0 3 0,0-6-8 15,5 7 3-15,0-6-3 0,-5-1 2 0,17-2-5 16,-3-1 6-16,1-3-5 0,3 0-5 0,0-2 4 16,0-1-2-16,1 0 0 0,2-11 7 0,1 2-3 15,0-2-5-15,-3 2-1 0,3-1 0 0,-9 6 13 16,3 0 7-16,-5-1 2 0,-2 6 13 0,-4 3 5 15,1-1-1-15,-1 2-3 0,-1 2 1 0,-4 2 11 16,0 0 1-16,0 0-53 0,12 10-1 0,-12-1 0 16,2 2 0-16,-1 1 0 0,1-1 0 0,3 5 0 15,-1-3 0-15,1-1 0 0,1-2 0 0,7 2 0 16,-3-2 0-16,-1-3 0 0,1 1 0 0,1-2 0 16,0-4 0-16,-2-1 0 0,0-2 0 0,5-1 0 15,-4-3 0-15,-2 0 0 0,1-3 0 0,-3-2 0 16,2-5 0-16,-3-1 0 0,-2-1 0 0,-1-1 0 15,-2 0 0-15,-1-1 0 0,-3-6 0 0,-1-2 0 16,-4 4 0-16,0 3 0 0,0 3 0 0,-4 2 0 16,3 0 0-16,1 3 0 0,0 4 0 0,-1 1 0 15,6 3 0-15,-1 2 0 0,5 2 0 0,0 0 0 16,0 0 0-16,-4 10 0 0,11-2 0 0,5-2 0 16,5 3 0-16,3-1 0 0,10-1 0 0,0 0 0 15,4-3-12-15,1-4-66 0,0 0 0 0,-3-4-2 16,-4 0 7-16,4-3 7 0,-5-4 5 0,-2 2 4 15,-2-4 9-15,-7 2 5 0,-3-4 13 0,4-4 12 16,-5 2 8-16,3-7 6 0,-7-2 26 0,-3 2 2 16,4-5-1-16,-5 1 23 0,-2 1 3 0,1 0 0 15,-3 2 7-15,-3 6 26 0,2 2 8 0,0 5-2 16,-2 2-2-16,-3 4-43 0,2 3-43 0,4 3 0 16,-13 3 0-16,2 8 0 0,-1 6 0 0,1 7 0 15,-1 6 0-15,3 4 0 0,2 0 0 0,1 2 0 16,1 13 0-16,0-13 0 0,4 1 0 0,5-2 0 15,0-1 0-15,-1 1 0 0,3-1 0 0,-1-6 0 16,-1-10 0-16,0-2 0 0,-1-5 0 0,4 1 0 16,-4-4 0-16,1-3 0 0,3-1 0 0,-1-3 0 15,-6-1 0-15,11-7 0 0,-3 0 0 0,0-2 0 16,3-5 0-16,5-2 0 0,0-3 0 0,0-4 0 16,2 0 0-16,0 4 0 0,3-2 0 0,0 1 0 15,0 5 0-15,-3 4 0 0,0 1 0 0,1 2 0 16,0 3 0-16,1 1 0 0,0 4 0 15,-1 4 0-15,-2 1 0 0,1 2 0 0,-3 2 0 16,-2 2 0-16,0 3 0 0,-4 0 0 0,-2 3 0 0,-2-2 0 16,-1 0 0-16,-6 3 0 0,-3 0 0 0,-3 0 0 15,-2-1 0-15,-11 2 0 0,3 0 0 0,-7-3 0 16,-2 0 0-16,3-4 0 0,3-4 0 0,2 2 0 16,-9 0 0-16,2 0 0 0,10-4 0 15,3-1 0-15,1 0 0 0,2 1 0 0,1-4-158 16,3 0-488-16,6-2-586 0,0 0-1334 0,0 0 591 15</inkml:trace>
  <inkml:trace contextRef="#ctx0" brushRef="#br0" timeOffset="-183481.23">14318 16673 83 0,'-5'-3'600'15,"5"3"22"-15,0 0 5 0,0-4-36 0,0 4-36 16,0 0-44-16,8-5-37 0,-2 4-32 15,1-3-40-15,4 3-44 0,7-2-34 0,1 2-34 0,-1 0-45 16,0 2-37-16,1-3-52 0,-1 2-61 0,-4 0-72 16,-1 0-79-16,-2 1-89 0,1-1-91 0,-7 2-97 15,-1 0-69-15,1-2-75 0,-5 0-350 0,-4 6-895 16,-1-3 397-16</inkml:trace>
  <inkml:trace contextRef="#ctx0" brushRef="#br0" timeOffset="-183347.89">14313 16800 5 0,'-11'12'274'0,"2"0"19"0,1-1 29 15,0-2 27-15,3 0 18 0,4-2 8 0,1-1 3 0,6 1-4 16,2-2-20-16,2 1-21 0,7-2-28 16,-2 1-33-16,7-2-23 0,0-2-24 0,8 3-29 0,2-4-56 15,-2 0-61-15,0-1-90 0,2 1-117 16,-1-5-143-16,0-1-476 0,0 4-809 0,0-7 358 16</inkml:trace>
  <inkml:trace contextRef="#ctx0" brushRef="#br0" timeOffset="-182964.1">15116 16569 3580 0,'-2'-11'314'0,"2"0"-69"0,0 1 42 0,2 1 36 16,-2 3 9-16,2 1-22 0,-4 1-42 0,2 4-48 15,2-6-26-15,-2 6 14 0,0 0 11 0,0 0 2 16,-9 18 6-16,3-1-1 0,-3 1-13 0,-1 3-7 15,-3 7-9-15,0 0-19 0,4 0-17 0,-2 0-99 16,2 1-62-16,1 3 0 0,2-4 0 0,1 2 0 16,3 2 0-16,1-3 0 0,4-3 0 0,2-1 0 15,1-7 0-15,2-1 0 0,2-2 0 0,4-3 0 16,2-1 0-16,1-2 0 0,1-3 0 0,1-2 0 16,3-2 0-16,0-4 0 0,0-3 0 0,-3-2 0 15,6-3 0-15,-8-3 0 0,5-1 0 0,-4-4 0 16,-1-4 0-16,-5 6 0 0,3-11 0 0,-6-1 0 15,-4-1 0-15,0 0 0 0,-1-3 0 0,-4-1 0 16,-6-1 0-16,2 0 0 0,-5 1 0 0,-4 0 0 16,-3 4 0-16,-3 5 0 0,-3 6 0 0,-1 5 0 15,-4 4 0-15,0 8 0 0,-1 5 0 0,-3 6 0 16,6 4 0-16,-3 2 0 0,2 7 0 0,6 6 0 16,6 0-259-16,0 0-353 0,5 0-608 0,6 2-1322 15,2-4 584-15</inkml:trace>
  <inkml:trace contextRef="#ctx0" brushRef="#br0" timeOffset="-182595.23">15513 16895 3588 0,'9'-9'418'0,"0"-1"-139"0,-1 0 26 0,-2 2 67 16,-1 1 8-16,-1 1-20 0,0-1-26 0,-3 2-27 15,1 0-26-15,0 1 1 0,-2 0-10 0,0 4-7 16,0-3-16-16,0 3-15 0,0 0-12 15,0 0-179-15,0 0-43 0,-13 9 0 0,9-6 0 0,3-1 0 16,-3 2 0-16,-1 2 0 0,3-2 0 0,-1-2 0 16,1 3 0-16,-1-2 0 0,2 0 0 0,1-3 0 15,-2 6 0-15,2-6 0 0,0 0 0 0,0 0 0 16,3 4 0-16,-3-4 0 0,0 0 0 16,15-9 0-16,-11 4 0 0,1 0 0 0,0 0 0 0,3-3 0 15,1 0 0-15,-3 0 0 0,2 1 0 0,-4 0 0 16,0 2 0-16,-3 1 0 0,5-1 0 0,-6 4 0 15,0 1 0-15,0 0 0 0,0 0 0 0,0 0 0 16,0 0 0-16,-18 6 0 0,16-3 0 0,-5 2 0 16,2 0 0-16,-1-3 0 0,1 3 0 0,-1 1 0 15,2-2 0-15,1 3 0 0,-1-4 0 0,-1-2 0 16,3 3-383-16,2-4-330 0,0 0-470 0,0 0-1281 16,0 0 567-16</inkml:trace>
  <inkml:trace contextRef="#ctx0" brushRef="#br0" timeOffset="-181805.6">16158 16599 74 0,'0'0'484'16,"0"0"-8"-16,0 0-13 0,-13-1-37 0,13 1-27 15,-9 1-30-15,9-1-25 0,-8 2-29 0,8-2-20 16,-10 3-24-16,5-3-18 0,-1 2-14 0,6-2-15 16,-7 1-13-16,0 0-9 0,7-1-7 0,-7 1-18 15,7-1-8-15,-9-2-5 0,9 2-10 0,-8-3-2 16,4-2-8-16,3 2-7 0,-4-2-4 0,4 2 4 15,-2-2-15-15,2-1-6 0,0 0-1 0,3-2-11 16,2 0-2-16,2 1 1 0,-2-1-9 0,4 1-10 16,0 0 1-16,0 0-12 0,1 3-10 0,-1 0-5 15,2 0-5-15,0 2 4 0,-2 1-9 0,0 1-4 0,2 1-4 16,0 0-6-16,-3 3 2 0,0 1-5 16,2 3-11-16,-2 2 4 0,-4 1-6 0,3 4-2 15,0 2 6-15,-6 1-1 0,0 1-20 0,-2 5-1 16,-2 1 0-16,1 0 0 0,-5 1 0 0,3-2 0 15,-5 2 0-15,1-2 0 0,-1 2 0 0,-2 1 0 16,1-3 0-16,-2 1 0 0,-1 0 0 0,0-1 0 16,-4-2 0-16,-1-1 0 0,1-4 0 0,0-2 0 15,4-5 0-15,-4 1 0 0,1 0 0 0,2-4 0 16,-1 0 0-16,3-3 0 0,0-1 0 0,0-3 0 16,3 0 0-16,1-4 0 0,3 1 0 0,-2 0 0 0,4-3 0 15,-1-5 0-15,4 2 0 0,1-1 0 16,1-2 0-16,4-1 0 0,2-2 0 0,1 1 0 15,0-3 0-15,3 4 0 0,0 4 0 0,3 0 0 16,-1 3 0-16,-2 1 0 0,2 5 0 0,1-3 0 16,4 6 0-16,-4 2 0 0,0 1 0 0,5 2 0 0,-3 2 0 15,0-2 0-15,6 8 0 0,-4-4 0 16,5 2 0-16,2-2 0 0,-2 2 0 0,-6-5 0 16,3 1 0-16,0-2 0 0,-1-3 0 0,-5 1 0 15,-1-2 0-15,-3-2 0 0,-2-3-74 0,-2 1-357 16,-6 0-159-16,2-10-593 0,-2 10-1281 0,-15-12 566 15</inkml:trace>
  <inkml:trace contextRef="#ctx0" brushRef="#br0" timeOffset="-181065.13">14363 16709 71 0,'-10'-8'330'16,"10"8"-17"-16,-5-2-10 0,5 2-7 0,-6-2-10 16,4 0-5-16,2 2-16 0,-9-4 1 0,9 4-5 15,-5-4-20-15,1 3-6 0,4 1-7 0,-6-3-7 16,2 1-6-16,4 2-3 0,-13-2-5 0,8 0-3 15,1 0-8-15,-1 1-2 0,-3 0-6 0,2 0-11 16,1-2-4-16,-3 1-5 0,3 2-12 0,-1-2-4 16,6 2-11-16,-12-2-8 0,7 1-10 0,-1 0-6 15,6 1-7-15,-9-1-3 0,9 1-18 0,-8 0 4 16,8 0-5-16,0 0-2 0,0 0 2 0,-6-1-10 16,6 1 0-16,0 0 2 0,0 0 2 0,0 0 5 15,0 0 3-15,0 0-14 0,14-4-2 0,-5 3 1 16,2-1-16-16,3 1-4 0,8-2 2 0,6 2-11 15,2-1 2-15,-1 0-9 0,0 2-6 0,1 0 0 16,0-2-3-16,-8 2-10 0,-4 0 0 0,1-1-3 16,-6 1-17-16,0-2 0 0,-7 1 0 0,1 1 0 15,-7 0 0-15,11 0 0 0,-7-1-20 0,-4 1-49 16,5-2-28-16,-5 2-27 0,0 0-42 0,0 0-49 16,0 0-41-16,0 0-57 0,-14 9-56 0,9-4-42 15,-3-1-51-15,-1 0-50 0,-2 5-352 0,-1-4-934 16,2 3 414-16</inkml:trace>
  <inkml:trace contextRef="#ctx0" brushRef="#br0" timeOffset="-180762.15">14253 16847 97 0,'-4'2'306'0,"-3"2"5"0,4-3-3 0,-1 0-4 16,0 2-2-16,4-3-3 0,-3 2 0 0,3-2 17 15,0 0 8-15,0 0 9 0,0 0 6 0,0 0 5 16,0 0 3-16,0 0 3 0,0 0-8 0,3 6 3 15,-3-6-11-15,0 0-15 0,8 2-5 0,-8-2-7 16,10 1-23-16,-6-1-14 0,-4 0-15 0,14-1-25 16,0 2-16-16,-1-1-23 0,6 1-18 0,-1-3-139 15,4 3-34-15,6 1 0 0,0-3 0 0,0 4 0 16,0-3 0-16,0 0 0 0,-6 0 0 0,5-1 0 16,-5 0 0-16,-3 0 0 0,0 0 0 0,-5 0 0 15,-2 1 0-15,-1-3 0 0,0 2 0 0,-3 0 0 16,-3 0 0-16,3-3 0 0,-2 2 0 15,-2 1 0-15,-4 1 0 0,1-4 0 0,-1 4 0 0,0 0 0 16,0 0-28-16,-10-7-613 0,7 4-613 0,-4 3-1358 16,-3-1 601-16</inkml:trace>
  <inkml:trace contextRef="#ctx0" brushRef="#br0" timeOffset="-177047.93">17071 17045 3791 0,'0'0'371'0,"-9"-5"-177"16,7 2-6-16,-2 0 62 0,1 0 55 0,1 1 20 15,2 2-26-15,-7-8-11 0,6 6-20 0,1 2 16 16,-3-4 3-16,3 4-10 0,0 0-14 0,0 0-16 0,0 0-12 16,0 0-4-16,0 0-143 0,2 14-88 0,0-6 0 15,3 5 0-15,-5 3 0 0,4 3 0 0,-6 0 0 16,0 0 0-16,-3 5 0 0,1 1 0 16,3-6 0-16,-7-1 0 0,-3 7 0 0,-2-7 0 15,-1-4 0-15,0-4 0 0,-6 6 0 0,-1-9 0 0,1-2 0 16,4-2-116-16,-3-3-467 0,5-6-115 0,0 1-435 15,-1-3-1226-15,3-4 542 0</inkml:trace>
  <inkml:trace contextRef="#ctx0" brushRef="#br0" timeOffset="-175631.32">17485 16907 355 0,'5'-3'526'15,"-1"-1"14"-15,1 1 1 0,-5 3-14 0,5-3-43 16,-2-1-41-16,-3 4-44 0,0 0-37 0,7-3-37 16,-7 3-26-16,0 0-19 0,12-1-24 0,-12 1-21 15,0 0-15-15,19-2-21 0,-14 0 5 0,7-2-36 16,-1-1-13-16,1-2-6 0,-2 3-13 0,1-5-9 16,2 0-7-16,0-4 1 0,-3 0-7 0,1 1 0 15,-5-4-10-15,0 0-3 0,-3-2-13 0,-1 0 0 16,-2-7-7-16,-3-1-10 0,-1 7 13 15,-5 0-19-15,2 2-7 0,-4 1-6 0,-2 2-52 16,-1 5 0-16,1 4 0 0,-2 1 0 0,-4 6 0 0,1 2 0 16,-3 5 0-16,-3 7 0 0,4 2 0 0,3 4 0 15,1 2 0-15,5 0 0 0,4 3 0 0,1-2 0 16,4 2 0-16,4 1 0 0,6 0 0 16,3-3 0-16,4-1 0 0,4-2 0 0,7-4 0 0,3 2 0 15,-1-9 0-15,8-1 0 0,-4-2 0 16,6-4 0-16,2-5 0 0,-2 2 0 0,16-5 0 0,-17-2 0 15,-3 1 0-15,0-8 0 0,1-1 0 0,1-1 0 16,-5-2 0-16,1 0 0 0,-3-4 0 0,-5-2 0 16,3-2 0-16,-4 0 0 0,-2-2 0 15,-2-2 0-15,-3 1 0 0,0 0 0 0,-5 1 0 16,-4 8 0-16,-5 1 0 0,2 3 0 0,-4 2 0 16,-4 3 0-16,-5 3 0 0,3 4 0 0,-4 2 0 15,-7 4 0-15,-3 4 0 0,-6 6 0 0,-1 3 0 0,-1 4 0 16,5 1 0-16,-1 2 0 0,2 2 0 15,3-2 0-15,1 3 0 0,4-1 0 0,6-6 0 16,1 0 0-16,4 1 0 0,0-3 0 0,6 0 0 16,0-7 0-16,3 2 0 0,3-3 0 0,1-3 0 15,2-1 0-15,-2-2 0 0,4-1 0 0,3-4 0 16,-3-1 0-16,2-3 0 0,1-3 0 0,-3-1 0 16,1-1 0-16,-3-4 0 0,6-4 0 0,-9 3 0 15,3 0 0-15,-3-2 0 0,-5 1 0 0,1 0 0 16,-1 6 0-16,0 2 0 0,-3 0 0 0,3 6 0 15,-3-2 0-15,-1 5 0 0,0 0 0 0,0 0 0 16,0 0 0-16,-10 21 0 0,9-12 0 0,-2 2 0 16,2 2 0-16,-3 2 0 0,5 2 0 0,2-1 0 15,2 2 0-15,0-4 0 0,4-3 0 0,3 3 0 0,-1-2 0 16,3-7 0-16,4 1 0 0,-5-4 0 16,6-1 0-16,0-5 0 0,0 1 0 0,-1-1 0 15,3-6 0-15,-1 3 0 0,3-5 0 0,0-2 0 16,3-3 0-16,-2-1 0 0,-1-2 0 0,-2-1 0 15,3-2 0-15,1-2 0 0,0 0 0 0,-4-2 0 16,2 5 0-16,-1-2 0 0,-4 6 0 0,0 6 0 16,-7 1 0-16,-2 2 0 0,-1 4 0 0,-2 1 0 15,0 4 0-15,-6 0 0 0,8 0 0 0,-8 0 0 16,7 5 0-16,-5-2 0 0,1 2 0 0,-1-2 0 16,0 3 0-16,-1 0 0 0,0 0 0 0,2 0 0 15,-3-6 0-15,0 8 0 0,0-8 0 0,3 5 0 16,-3-5 0-16,0 0 0 0,1 4 0 0,-1-4 0 15,0 0 0-15,0 0 0 0,0 0 0 0,0 0 0 16,-7-16 0-16,5 9 0 0,-1 2 0 0,-2-1 0 16,-1-1 0-16,-2 3 0 0,0-3 0 0,-2 2 0 15,-1 1 0-15,-2 2 0 0,-5 3 0 0,0 2 0 16,0 4 0-16,0 3 0 0,0 4 0 0,-2 3 0 16,7-2 0-16,0 8 0 0,1 0 0 0,4 1 0 15,5-6 0-15,1 1 0 0,3-2 0 0,5 2 0 16,12 3 0-16,-1-2 0 0,0-7 0 0,7-2 0 15,0-1 0-15,6-2 0 0,-1-6 0 0,-1-2 0 16,0-2 0-16,0-5 0 0,-1-1 0 0,1-3 0 16,-1-3 0-16,-3-1 0 0,-1-3 0 0,0-3 0 15,-2-1 0-15,-2-4 0 0,1 0 0 0,-3-4 0 16,2-5 0-16,3-9 0 0,-4-3 0 0,1-1 0 16,-5 0 0-16,-1 15 0 0,1-12 0 15,-5 12 0-15,-2 8 0 0,0-1 0 0,-5 11 0 0,0 7 0 16,-1 2 0-16,-1 6 0 0,0 0 0 0,-9 2 0 15,1 8 0-15,-2 7 0 0,0 10 0 16,0 6 0-16,-3-3 0 0,3 14 0 0,0-9 0 0,3 2 0 16,-2-3 0-16,5 2 0 0,3-3 0 0,-3-2 0 15,4 1 0-15,0-5 0 0,4-7 0 16,1-5 0-16,-2 2 0 0,-1-6 0 0,2-3 0 16,0-2 0-16,2-1 0 0,1-1 0 0,-1-3 0 0,2-1 0 15,3-3 0-15,0-1 0 0,-1-3 0 0,4-4 0 16,1 0 0-16,0-1 0 0,1 0 0 15,0-1 0-15,1 1 0 0,-3 0 0 0,2 3 0 16,-3 5 0-16,-1-2 0 0,-3 3 0 0,1 5 0 16,-1 1 0-16,0 2 0 0,1 2 0 0,-3 4 0 15,-2 0 0-15,-1 0 0 0,2 5 0 0,0-1 0 0,1 2 0 16,-2-2 0-16,0 4 0 0,2-2 0 0,0-6 0 16,-3-3 0-16,2-1 0 0,-1-1 0 15,-1 1 0-15,0-2 0 0,0-2 0 0,-4-3 0 16,9 2 0-16,-9-2 0 0,0 0 0 0,0 0 0 15,10-8 0-15,-10 8 0 0,3-11 0 0,-3 0 0 16,0 3 0-16,-2-4 0 0,-1-1 0 0,-1 2-778 16,-3-5-458-16,1 4-1338 0,1-2 591 0</inkml:trace>
  <inkml:trace contextRef="#ctx0" brushRef="#br0" timeOffset="-174814.59">19641 16696 395 0,'8'-11'564'0,"0"0"8"0,0 0-6 0,-4 2-21 16,0 2-29-16,-3 0-39 0,3 1-52 0,-4 2-32 15,0 4-34-15,0 0-17 0,0 0-17 0,-11 7-18 16,3 5-25-16,-1 2-39 0,0 2-28 0,-2 7-7 15,0-1-15-15,5 4-25 0,0-3-9 0,-3 3-23 16,7-2-11-16,2-5-13 0,0 1-9 0,2-4-10 16,4 2-9-16,0-1-13 0,1-6-1 0,-1 1-7 15,3-6-3-15,1 2-40 0,-1-4-20 0,2-4 0 16,1 0 0-16,1-3 0 0,-3-4 0 0,2 0 0 16,-2-6 0-16,4-3 0 0,-5-1 0 0,0-5 0 15,2-5 0-15,-3 1 0 0,1-3 0 0,1-4 0 16,-2-1 0-16,4-9 0 0,0-3 0 0,-1-1 0 15,-2 12 0-15,3-9 0 0,-1 12 0 0,-4 2 0 16,7 5 0-16,-7 8 0 0,0 1 0 0,2 3 0 16,1 3 0-16,-1 4 0 0,3 2 0 0,2 8 0 15,0 5 0-15,3 3 0 0,1 12 0 0,-2 2 0 16,2 5 0-16,0 15 0 0,1-3 0 0,-5 1 0 16,0 2 0-16,-5 1 0 0,0 2 0 0,-5 0 0 15,-3 3 0-15,3-4 0 0,-9 6 0 0,1-3 0 16,-1-1 0-16,-1 3 0 0,-1 3 0 0,-3-5 0 15,1 0 0-15,-1 0 0 0,3-1 0 0,-3-5 0 16,6-11 0-16,-1 1 0 0,1-3 0 0,3 2 0 16,1-3 0-16,3-3 0 0,-1-8 0 0,2-2 0 15,3-1 0-15,3-4 0 0,-3-3 0 16,2-2 0-16,5-2 0 0,-1-3 0 0,6-3 0 16,-1-3 0-16,0 1 0 0,3-4 0 0,-2 0 0 0,-1-6 0 15,2-8 0-15,-7 5 0 0,6-9 0 0,-5-1 0 16,-6-3 0-16,1-3 0 0,-8-4 0 0,-1-1 0 15,-6-12 0-15,-6 4 0 0,-3-1 0 0,-2 14 0 16,1-1 0-16,-2 1 0 0,-2 2 0 0,0 2 0 16,1 4 0-16,-4 1 0 0,2 4 0 0,7 3 0 15,2 4 0-15,5 3 0 0,-1 0 0 0,2 0 0 16,5 4 0-16,1 4 0 0,7-15 0 0,5 9 0 16,5-3 0-16,9-1 0 0,4-2 0 0,7 0 0 15,9-8-439-15,-12 1-853 0,15-5-1400 16,2-3 619-16</inkml:trace>
  <inkml:trace contextRef="#ctx0" brushRef="#br0" timeOffset="-173531.36">21033 16313 180 0,'-3'-28'554'0,"2"2"26"15,-3 0 6-15,4 5 9 0,-4 2-13 0,4-1-10 16,-1 8-9-16,-3 1-33 0,3-1-35 0,0 4-50 16,-2 6-38-16,3 2-12 0,0 0-16 0,-10 16-14 15,2 3-23-15,-1 9-18 0,0 7-27 0,-1 14-297 16,1 1 0-16,4-1 0 0,-1 2 0 0,4-3 0 16,2-1 0-16,4-11 0 0,0 10 0 0,0-11 0 15,3-3 0-15,5 2 0 0,-3-3 0 0,5 3 0 16,0-10 0-16,0 0 0 0,7-5 0 0,-10-3 0 15,7-4 0-15,-3-3 0 0,2-3 0 0,1-2 0 16,-5-2 0-16,5-9 0 0,-4 0 0 0,2-4 0 16,-3-1 0-16,5-8 0 0,-8 3 0 0,7-10 0 15,-6-2 0-15,3-2 0 0,-1-2 0 0,4-14 0 16,-5-2 0-16,0 1 0 0,1 0 0 0,-4 1 0 16,-2 14 0-16,-4 1 0 0,2 13 0 0,-2 1 0 15,-1 3 0-15,-2 7 0 0,1 3 0 0,-1 5 0 16,0 0 0-16,-7 21 0 0,0 3 0 0,1 4 0 15,2 6 0-15,0 2 0 0,0 11 0 0,-2-2 0 16,2-10 0-16,4 0 0 0,0 1 0 0,-2-5 0 16,2-1 0-16,1 1 0 0,0-4 0 0,1-3 0 15,0-9 0-15,-1-4 0 0,-1-4 0 0,0 3 0 16,2-4 0-16,-1-2 0 0,-1-4 0 0,0 0 0 16,0 0 0-16,0 0 0 0,0 0 0 0,13-20 0 15,-9 11 0-15,2-5 0 0,2-3 0 16,1-7 0-16,2 1 0 0,2-2 0 0,2-2 0 0,0 5 0 15,-3 6 0-15,-2 2 0 0,-1 4 0 0,0-1 0 16,0 4 0-16,-1 6 0 0,-2-1 0 0,2 5 0 16,-2 1 0-16,2 4 0 0,-1 1 0 0,0 2 0 15,2 5 0-15,-1-2 0 0,3 4 0 0,-2 1 0 16,1-4 0-16,4 2 0 0,-1-2 0 16,0 0 0-16,2-4 0 0,0 2 0 0,2-4 0 0,1 0 0 15,-1-3 0-15,1 0 0 0,-7-5 0 0,6 0 0 16,-5-1 0-16,2-2 0 0,-1-2 0 0,1-2 0 15,0-2 0-15,0-2 0 0,-5 1 0 0,4-6 0 16,1-1 0-16,-1 0 0 0,-3-8 0 0,-1 1 0 16,0-3 0-16,-1-2 0 0,-3-1 0 15,-3 4 0-15,-4 0 0 0,-2 8 0 0,0 1 0 16,-1 8 0-16,1 3 0 0,-2 3 0 0,-7 3 0 0,2 4 0 16,-1 4 0-16,-5 6 0 0,5 1 0 0,-2 7 0 15,2 1 0-15,3 1 0 0,5 1 0 0,3-6 0 16,4 5 0-16,3 1 0 0,0-9 0 15,3 1 0-15,5-4 0 0,0 0 0 0,3-1 0 16,1-4 0-16,1-1 0 0,-1-4 0 0,1-3 0 16,3 0 0-16,-3-2 0 0,3-3 0 0,-1 0 0 0,6-5 0 15,-1-3 0-15,-2-1 0 0,6 1 0 0,-5-4 0 16,3-3 0-16,2-1 0 0,0-1 0 0,0 1 0 16,0 0 0-16,0 2 0 0,-1 5 0 15,-2 4 0-15,-9 3 0 0,2 3 0 0,-3 2 0 16,0 5 0-16,-6 0 0 0,-1 5 0 0,-3-1 0 15,-1 7 0-15,-1 3 0 0,-3-1 0 0,-2 1 0 0,-2 0 0 16,0 1 0-16,-3 1 0 0,-1-2 0 0,-2 5 0 16,1-5 0-16,-3-2 0 0,0 0 0 15,-2-1 0-15,1-2 0 0,-2-2 0 0,1 1 0 16,2-5 0-16,-1-2 0 0,2 0 0 0,-3-3 0 16,2 2 0-16,1-5 0 0,1 2 0 0,8-1 0 15,-14-5 0-15,9 0 0 0,4-1 0 0,-2 1 0 16,6 0 0-16,-2-2 0 0,3 1 0 0,5-2 0 15,0 2 0-15,1-1 0 0,9 0 0 0,-2-1 0 16,5 1 0-16,5-3 0 0,1 0 0 0,0 0 0 16,1 0 0-16,-1 1 0 0,0-3 0 0,-2 5 0 15,1-5 0-15,1 0 0 0,-3 0 0 0,2 0 0 16,-3-2 0-16,3-3 0 0,-5 0 0 0,1-2 0 0,0-1 0 16,-5 0 0-16,2-4 0 0,-2-1 0 15,-4-2 0-15,-2 2 0 0,-1 2 0 0,-7 5 0 16,-2 0 0-16,-4 5 0 0,-3 1 0 0,-6-1 0 15,-2 4 0-15,-5 4 0 0,0 4 0 0,-2 7 0 16,-8 3 0-16,1 3 0 0,2 5 0 0,2 6 0 16,4-1 0-16,1 3 0 0,7 0 0 0,2 2 0 0,8 0 0 15,1 1 0-15,3-9 0 0,6 9 0 16,7-4 0-16,-1 0 0 0,6-1 0 0,0-4 0 16,6-3 0-16,-1-4 0 0,3 0 0 0,-1-3 0 15,0-4 0-15,-10-2 0 0,0-4 0 0,-3-2 0 16,-2-1 0-16,-3 0 0 0,-2-5 0 0,-7 1-415 15,-1-3-333-15,-1 0-424 0,-8-7-1268 0,-13-1 561 16</inkml:trace>
  <inkml:trace contextRef="#ctx0" brushRef="#br0" timeOffset="-173331.08">20699 16406 5960 0,'-18'-1'186'0,"8"2"-101"0,6-1 78 16,4 3 93-16,0-3 55 0,25 2-10 0,1-1-39 16,10 2-44-16,19 2-32 0,6 1-11 0,1 1-87 15,3-3-88-15,-5 0 0 0,1-1 0 0,-9 0 0 16,0-6 0-16,-16 3 0 0,-3-1-189 0,-3-2-352 16,-2-1-703-16,-9-2-1347 0,-3 4 596 15</inkml:trace>
  <inkml:trace contextRef="#ctx0" brushRef="#br0" timeOffset="-172231">23907 16599 118 0,'13'-4'444'0,"4"-1"2"0,-1-1-1 0,5-1 1 15,-5-1-11-15,3-2-4 0,-5-1-12 0,4-2-8 16,-4 0-22-16,0-3-15 0,-1 2-23 0,0-4-17 15,0-4-22-15,-7 3-15 0,2-4-12 0,-7 3-28 16,-1-5-23-16,-6-3-18 0,-3 4-21 0,-4-1-17 16,0 2-12-16,-6 0-12 0,1 4-19 0,-5 2-26 15,-4 4 8-15,2 4-12 0,-2 5-12 0,5 4-7 16,0 2-5-16,-4 3-10 0,-4 6-14 0,6 3-57 16,2 4 0-16,4 2 0 0,4 2 0 0,4 3 0 15,5-1 0-15,6 4 0 0,2-1 0 0,6 0 0 16,2 0 0-16,3 0 0 0,4 0 0 0,1-1 0 15,-2-1 0-15,1 2 0 0,1-1 0 0,-1 1 0 16,0-2 0-16,-2 0 0 0,-4 0 0 0,1-1 0 16,-4 0 0-16,-3-6 0 0,0-1 0 0,-6 1 0 15,0 1 0-15,-3-3 0 0,0-5 0 0,-1 5 0 16,-2-6 0-16,-3-1 0 0,-3 0 0 0,-3-1 0 16,-3-3 0-16,5-3 0 0,-7 2 0 0,3-8 0 15,-6 2 0-15,-5-3 0 0,10-2 0 0,2-3 0 16,0 1 0-16,5-3 0 0,2 2 0 0,1-2 0 15,2-4 0-15,5 0 0 0,4-4 0 0,6-3 0 16,2-2 0-16,8-1 0 0,1 3 0 0,3 3 0 16,1-3 0-16,3 4 0 0,1 2 0 0,-2 3 0 15,2 0 0-15,0 4 0 0,2 3 0 0,-4 5 0 16,-4 0 0-16,0 2 0 0,-4 1 0 0,0 1 0 16,-7 2 0-16,1 2 0 0,-2 0 0 0,-1 0 0 15,-3 4 0-15,-1-1 0 0,-2 2 0 0,1 1 0 16,-3 0 0-16,-2 4 0 0,1 2 0 0,-2-6 0 15,-1 6 0-15,1-2 0 0,0 1 0 0,1-4 0 16,2 3 0-16,0-4 0 0,3 5 0 0,0-5 0 16,2-2 0-16,4 2 0 0,-1-2 0 0,5-3 0 15,2 1 0-15,4-1 0 0,-1-4 0 0,-1-2 0 16,5-1 0-16,0-2 0 0,-5-3 0 0,3-3 0 16,4-3 0-16,-1-4 0 0,-6-2 0 0,1-4 0 15,-2-1 0-15,-3-3 0 0,-4-1 0 0,7-1 0 16,-12-5 0-16,-4 2 0 0,-1-2 0 0,-5 1 0 15,-4 4 0-15,-1 3 0 0,-3 4 0 0,-2-2 0 16,0 10 0-16,-5 2 0 0,0 1 0 0,-1 8 0 16,0 1 0-16,-7 4 0 0,1 6 0 0,0 4 0 15,4 1 0-15,5 1 0 0,-1 3 0 0,6 2-581 16,7-3-688-16,4-1-1374 0,4 1 608 16</inkml:trace>
  <inkml:trace contextRef="#ctx0" brushRef="#br0" timeOffset="-170547.41">24974 16641 308 0,'0'0'501'0,"-1"-4"-2"0,1 4 15 0,0 0-5 15,0 0-16-15,0 0-20 0,0 0-32 0,0 0-17 16,0 0-14-16,14 12-14 0,-8-11-18 15,2 1-21-15,-2 0-33 0,5-1-25 0,0-1-24 16,1 0-22-16,2-1-22 0,-3-1-21 0,2 0-13 16,-2-4-23-16,2 2-13 0,3-3-14 0,-5-1-17 15,1 2-43-15,-2-2-87 0,-4-2 0 0,2 0 0 0,-3-2 0 16,-1 2 0-16,-4-3 0 0,0 1 0 0,0 2 0 16,-4 0 0-16,0 3 0 0,-2 0 0 0,-3 2 0 15,-1 2 0-15,-2 5 0 0,-1 1 0 16,-6 5 0-16,0 1 0 0,4 3 0 0,-2 1 0 0,0 7 0 15,5-6 0-15,4 2 0 0,0 3 0 0,4-1 0 16,3-2 0-16,1 2 0 0,5-1 0 0,3 0 0 16,2-1 0-16,7-4 0 0,-2 0 0 0,10 1 0 15,1 0 0-15,1-3 0 0,4-3 0 16,1-2 0-16,-3-4 0 0,6 1 0 0,-1-4 0 16,0 0 0-16,-4-2 0 0,2 3 0 0,3-9 0 0,-1 3 0 15,-1-5 0-15,-1-1 0 0,-4-3 0 0,-2-3 0 16,-2 3 0-16,0-2 0 0,-2-2 0 0,-5-3 0 15,1 0 0-15,-8 7 0 0,-2-1 0 16,-1 1 0-16,-2 3 0 0,-3 1 0 0,0 1 0 16,-2 3 0-16,-1 1 0 0,-4 3 0 0,-2 1 0 15,-4 2 0-15,-5 4 0 0,-3 5 0 0,-1 2 0 0,-2 5 0 16,-2 1 0-16,-2 2 0 0,2 1 0 0,2 0 0 16,3 2 0-16,3-7 0 0,0 5 0 15,5-5 0-15,3-3 0 0,3 0 0 0,2 1 0 16,2-2 0-16,0-2 0 0,3 0 0 0,6-1 0 15,0-1 0-15,3-4 0 0,1 1 0 0,8-2 0 16,-4-3 0-16,4 0 0 0,-1-3 0 0,-1-2 0 0,1-1 0 16,-2-4 0-16,5-4 0 0,-5 3 0 15,3-9 0-15,-2 0 0 0,-1-5 0 0,-1-2 0 16,-3-3 0-16,8-11 0 0,-5-2 0 0,-5 12 0 16,-1-14 0-16,3 1 0 0,-4 1 0 0,-4 11 0 15,-1 5 0-15,-1 4 0 0,-6 8 0 0,2 4 0 16,-2 6 0-16,2 2 0 0,-3 4 0 0,4 1 0 15,-8 12 0-15,-2 5 0 0,4 9 0 0,2 2 0 16,0 5 0-16,0 3 0 0,8 13 0 0,-4-3 0 16,5-10 0-16,4 13 0 0,4-14 0 0,-3-2 0 15,13 9 0-15,-4-10 0 0,-1-5 0 0,5 1 0 16,1-3 0-16,3-3 0 0,-1-2 0 0,2-3 0 16,0-2 0-16,2-6 0 0,0 2 0 0,0-4 0 15,0-3 0-15,-9-2 0 0,-1-6 0 0,2-2 0 16,-2 1 0-16,-3-5 0 0,9-5 0 0,-5 0 0 15,0-4 0-15,-5-3 0 0,2-1 0 0,0-2 0 16,-4-1 0-16,0-3 0 0,-6 0 0 0,-1 3 0 16,-3 2 0-16,-4 5 0 0,-4 1 0 0,-2 2 0 0,-3 1 0 15,-4 5 0-15,-4 5 0 0,0 0 0 16,-5 3 0-16,2 2 0 0,-1 2 0 0,1 3 0 16,-2 2 0-16,4 1 0 0,0 2 0 0,4 0 0 15,0 1 0-15,7-2 0 0,0 1 0 0,3-1 0 16,2 0 0-16,2-2 0 0,2-1 0 0,3 1 0 15,3-3 0-15,1 0 0 0,6 0 0 0,-3 0 0 0,2-3 0 16,5 0 0-16,2-1 0 0,-6-2 0 16,0 1 0-16,-2-2 0 0,0-1 0 0,0 2 0 15,1-2 0-15,-5 2 0 0,-2 1 0 0,2 0 0 16,-9 1 0-16,12 2 0 0,-6 3 0 0,-3 4 0 16,-1 0 0-16,2 3 0 0,0 4 0 0,-3 4 0 15,2 5 0-15,-1 5 0 0,-2-1 0 0,0 3 0 16,0 2 0-16,1 14 0 0,-2-12 0 0,2-1 0 15,-1 12 0-15,3-1 0 0,-3-13 0 0,1 1 0 16,-2-1 0-16,2-1 0 0,-6 1 0 0,5-4 0 16,0-3 0-16,-2 1 0 0,-1-12 0 0,-2 1 0 15,3-5 0-15,-4-1 0 0,3-1 0 0,1-2 0 16,-3-4 0-16,-1 0 0 0,-2-2 0 0,-5 1 0 16,3-5 0-16,-3-1 0 0,2-2 0 0,-6-2 0 15,0-2 0-15,4-3 0 0,0-2 0 0,0-3 0 16,4-7 0-16,1 2 0 0,3-1 0 0,5-5 0 15,8-1 0-15,1-4 0 0,10 3 0 0,8-13 0 0,3-2 0 16,8 5 0-16,1-2 0 0,2 1 0 16,-1 6 0-16,-2 0 0 0,-1 2 0 0,3 4 0 15,-10 10 0-15,-4 1 0 0,2 1 0 0,-1 1 0 16,-4 0 0-16,-4 5 0 0,-2 0 0 0,1 0 0 16,-4 0 0-16,0 1 0 0,-5 1 0 0,-2 0 0 15,1 1 0-15,0 0 0 0,-5-1 0 0,1-1 0 16,0 2 0-16,-4-1 0 0,0 2 0 0,0-1 0 15,-2 2 0-15,-1 2 0 0,-3-1 0 0,-6 3 0 16,1 1 0-16,-1 4 0 0,-6 1 0 0,2 4 0 16,2 1 0-16,-2 1 0 0,2 3 0 0,3 0 0 15,1 4 0-15,2-2 0 0,3 2 0 0,6 0 0 16,2-1 0-16,4 2 0 0,5-1 0 0,2-1 0 16,2-3 0-16,2-1 0 0,9 0 0 0,1-3 0 15,0 1 0-15,3-7 0 0,-3 0 0 0,0-2 0 16,0-2 0-16,-7-3 0 0,6-1 0 0,-1-2 0 15,1-4 0-15,-4-2 0 0,-1-4 0 0,1-2 0 16,0-2 0-16,-6 0 0 0,3-1 0 0,-3-2 0 16,-4-2 0-16,1-1 0 0,-7 2 0 0,-2 8 0 15,-1-1 0-15,-4 2 0 0,0 5 0 0,-2 1 0 16,0 4 0-16,-3-1 0 0,-2 4 0 0,0 2 0 16,0 1 0-16,7 1 0 0,-13 4 0 0,5 2 0 15,0 5 0-15,6 0 0 0,2 4 0 0,2 1 0 16,2 2 0-16,3 0 0 0,5 7 0 0,1-2 0 15,1 1 0-15,0-1 0 0,4 0 0 0,-4-3 0 16,3 2 0-16,-4-6 0 0,2 5 0 0,-5-4 0 16,-2 2 0-16,0-1 0 0,-1-1 0 0,0-1 0 15,-5 0 0-15,1-4 0 0,-2 1 0 0,-2-3 0 16,-3 2 0-16,-1-1 0 0,-2-3 0 0,-1 2 0 16,-4-2 0-16,-6-1 0 0,-9-3 0 0,0 3 0 15,-5-3 0-15,-3-1 0 0,2-1 0 0,1-1 0 16,-2-1-439-16,1-3-853 0,2 2-1400 0,3-1 619 15</inkml:trace>
  <inkml:trace contextRef="#ctx0" brushRef="#br0" timeOffset="-168681.5">28321 16419 306 0,'5'-7'383'0,"3"0"-11"15,1 0 12-15,1 2-16 0,-1 0 4 0,0 2-6 16,-4-1-17-16,4 2-11 0,-4-1-19 0,-1 3-17 16,-4 0-14-16,9 4-12 0,-9-1-17 0,4 2-8 15,-3 0-18-15,-1 3-23 0,0-3-18 0,0 2-23 16,-1 2-8-16,-3-1-14 0,4 0-18 0,-1 2-12 0,-2-3-9 15,3 1-17-15,0-2-3 0,0-4-7 16,-1 6-5-16,1-5 6 0,0-3-2 0,1 4 16 16,-1-4-11-16,0 0-11 0,0 0 11 0,22-7-4 15,-17 1 6-15,3-2-13 0,-2-1-13 0,2 1 12 16,-2-2-6-16,-1-1 1 0,1-5 1 0,-4 6-2 16,2-1-9-16,-4-2 6 0,-1 2-21 0,-1 2 11 15,0 2-3-15,-3 1-14 0,-3 2-37 0,-5 3 0 16,-1 5 0-16,-4 4 0 0,-5 7 0 0,0 4 0 15,-4 5 0-15,2 3 0 0,1 3 0 0,-2 9 0 16,8-8 0-16,5-1 0 0,2 3 0 0,6-2 0 16,2 0 0-16,3-2 0 0,7-1 0 0,5-2 0 15,5-1 0-15,5-3 0 0,4-5 0 0,3 1 0 16,6-4 0-16,4-5 0 0,13 1 0 0,-1-3 0 16,2-4 0-16,0-2 0 0,-14-3 0 0,12-8 0 15,-15 4 0-15,3-5 0 0,-2-2 0 0,-5-3 0 16,3-3 0-16,-5-1 0 0,0-2 0 0,-6-2 0 15,0-2 0-15,-6 0 0 0,-4-2 0 0,0 3 0 16,-5 1 0-16,-9 6 0 0,3 8 0 0,-2-2 0 16,-6 2 0-16,-1 5 0 0,-6 2 0 0,-1 1 0 15,-6 6 0-15,-8 3 0 0,9 0 0 0,-10 6 0 16,0 2 0-16,0 0 0 0,1 5 0 0,4-2 0 16,1 1 0-16,5 2 0 0,6-7 0 0,-3 0 0 15,7 0 0-15,2-4 0 0,3 0 0 0,1 1 0 16,1-5 0-16,4 1 0 0,0-1 0 0,3-5 0 15,3 4 0-15,3-5 0 0,1 1 0 0,-1-4 0 16,5-1 0-16,-5 0 0 0,6-4 0 0,-2 1 0 16,-1-5 0-16,0 1 0 0,1-1 0 0,3-7 0 15,-6 6 0-15,6-5 0 0,-8 2 0 0,1 1 0 16,-1 0 0-16,-7 7 0 0,-1 3 0 0,1-2 0 16,-1 3 0-16,1 3 0 0,-5 1 0 0,4 7 0 15,-4-2 0-15,0 3 0 0,1 2 0 0,-1 2 0 16,-1 0 0-16,-3 0 0 0,4 5 0 0,0-6 0 15,4 2 0-15,-3 0 0 0,1-1 0 0,0-1 0 16,3-2 0-16,-1-1 0 0,1-1 0 0,4-2 0 16,-1-2 0-16,2 0 0 0,2-2 0 0,-1-4 0 15,2 3 0-15,1-1 0 0,1-6 0 0,1 0 0 16,0-4 0-16,3 1 0 0,-2-2 0 0,3-4 0 16,0 6 0-16,0-7 0 0,-5 5 0 0,1-1 0 15,-1 2 0-15,-2 1 0 0,-3 6 0 0,-1-3 0 16,-3 4 0-16,2 3 0 0,-3 0 0 0,0 4 0 15,0-1 0-15,-2 7 0 0,0-3 0 0,-2 2 0 16,1 1 0-16,-2 1 0 0,0 0 0 0,2 1 0 16,-2 0 0-16,1-2 0 0,2-1 0 0,-3-3 0 15,2-1 0-15,1 0 0 0,3-1 0 0,0 0 0 16,1-3 0-16,4 1 0 0,1-4 0 0,3-4 0 16,3 0 0-16,-4-1 0 0,5-2 0 0,7-1 0 15,-3-6 0-15,-4-1 0 0,3 1 0 16,-1 0 0-16,-5 5 0 0,5-7 0 0,-8 7 0 0,-4 3 0 15,4 3 0-15,-4 0 0 0,-4 3 0 0,1 1 0 16,2 2 0-16,-8-1 0 0,5 7 0 0,-1-2 0 16,0 1 0-16,1 5 0 0,0-3 0 0,-1 3 0 15,1 1 0-15,4 1 0 0,1 0 0 0,0-4 0 16,-1 0 0-16,8 0 0 0,-4 0 0 16,5-1 0-16,-2-5 0 0,0 1 0 0,2-3 0 0,-5-1 0 15,4-1 0-15,2-3-173 0,-1-3-327 0,0 0-89 16,0-2-92-16,4-5-361 0,1-2-1128 0,0-1 500 15</inkml:trace>
  <inkml:trace contextRef="#ctx0" brushRef="#br0" timeOffset="-167930.99">30621 16062 3339 0,'8'-30'246'16,"-5"4"-103"-16,-1 7 99 0,-2 4 58 0,-2 4 30 15,-3-2-14-15,2 3-29 0,0 1-26 0,-4 3-29 0,5 3 2 16,2 3 20-16,-18 3 4 0,10 6 2 15,-1 6-5-15,0 7-15 0,0 6-12 0,1 5-24 16,7 13-11-16,-3 0-21 0,3 4-15 0,-2 1-117 16,3-2-40-16,7 4 0 0,-5-3 0 0,2-4 0 15,-4-10 0-15,3-4 0 0,-2-1 0 0,3-3 0 16,-4-4 0-16,5-5 0 0,-9-3 0 0,3-4 0 16,-2-6 0-16,2 2 0 0,1-4 0 0,-4 3 0 15,4-6 0-15,0-1 0 0,0 0 0 0,0 0 0 16,-6-14 0-16,6 2 0 0,0-5 0 0,1-1 0 15,8-6 0-15,1-3 0 0,3-4 0 0,4 0 0 16,-3 3 0-16,6 1 0 0,-2 5 0 0,4 2 0 16,-7 4 0-16,-2 5 0 0,1 1 0 0,-3 6 0 15,2 2 0-15,0 4 0 0,-3 2 0 0,-1 6 0 16,5 2 0-16,-2 4 0 0,1 9 0 0,1-2 0 16,-5 3 0-16,3 2 0 0,-4-4 0 0,-2 3 0 15,0-3 0-15,-3 1 0 0,-1-6 0 0,-2 0 0 16,-3-2 0-16,-1-1 0 0,-2-4 0 0,-2-2 0 15,-1-2 0-15,-5 0 0 0,0-2 0 0,-4 1 0 16,3-4 0-16,-6-3 0 0,1-3 0 0,-3 0 0 16,2-2 0-16,4-1 0 0,1-1 0 0,5 2 0 15,2-1 0-15,1-1 0 0,4-1 0 0,2 0 0 16,2 1 0-16,6-1 0 0,3-2 0 0,5-2 0 16,5 4 0-16,8-3 0 0,3 0 0 0,0 4 0 15,2-3 0-15,3 3 0 0,-1-3 0 0,0 3 0 16,-1-1 0-16,6-3 0 0,-7 0 0 0,5 2 0 15,-3-5 0-15,-1 0 0 0,-4-3 0 0,3 1 0 16,-2-2 0-16,0-2 0 0,-3-3 0 0,-3-3 0 16,-1-2 0-16,0 3 0 0,-2-1 0 0,-6 1 0 15,-3 0 0-15,-5 9 0 0,-3-1 0 0,-4 2 0 16,-4 6 0-16,-3-1 0 0,-3 7 0 0,-3 3 0 16,-5 1 0-16,-2 6 0 0,-6 4 0 0,-1 6 0 15,0 2 0-15,3 1 0 0,3 5 0 0,2-4 0 16,6 4 0-16,6 0 0 0,4 3 0 0,5-3 0 15,6 2 0-15,5-2 0 0,6-3 0 16,3 0 0-16,9 0 0 0,0-4 0 0,2-3 0 16,5-2 0-16,0-2 0 0,-1-4 0 0,4 0 0 0,-4-2 0 15,-2-3 0-15,-3-4 0 0,-2-1 0 0,-3-1 0 16,-9-1 0-16,4 0 0 0,-12-2 0 0,3 0 0 16,-4 0 0-16,-4 0 0 0,1 0 0 15,-6 1 0-15,-1 0 0 0,-4 1 0 0,-5 3-674 16,-8 0-580-16,1 2-1357 0,-4 3 602 0</inkml:trace>
  <inkml:trace contextRef="#ctx0" brushRef="#br0" timeOffset="-165814.54">6300 17776 390 0,'-5'5'395'0,"1"0"-13"16,2 0-21-16,-1-2-18 0,-1 1-21 0,4-4-24 16,-5 6-9-16,5-6-15 0,-4 5-4 0,4-5-4 15,-5 2-3-15,5-2-3 0,0 0-2 16,0 0-14-16,0 0-15 0,0 0-22 0,5-16-4 16,-2 5-17-16,3-7 0 0,3 0-6 0,0-4-7 15,5-3-14-15,-2-1-8 0,2 0-15 0,0-6-6 16,0-2-15-16,0-11-3 0,-1 13-13 0,-2 0-10 15,2-15-12-15,-3 11 2 0,-5-8-13 0,-1 11-2 16,0 2-13-16,-4 1-1 0,0 10 4 0,0 2 13 16,-3 5-16-16,2 4-11 0,-1 2-4 0,-2 1 6 15,4 6-21-15,0 0 2 0,-23 10-6 0,11 2-7 16,-1 4 3-16,3 2 1 0,-1 6-2 0,-1 4-2 16,6-3 1-16,1 1-4 0,5-8-4 0,1 1 2 15,5 8-6-15,1-9 3 0,8 3-1 0,-3-5-1 16,7 1 1-16,-3-4 2 0,6-3-6 0,2 1 0 15,-2-3-10-15,5-1 1 0,2-2-4 0,-2-3-2 16,1 2 1-16,-6-3-1 0,-3 1 2 0,-1 0-3 16,-5-2 1-16,1 1 1 0,-5-1 2 0,-9 0 3 15,15 0 0-15,-15 0-4 0,5 3 14 0,-2 4 10 16,-3-7 0-16,-4 15 8 0,3-3-8 0,-2 1 5 16,-1 3 1-16,3 1-3 0,-4 0-9 15,4-6 6-15,-2 3 2 0,6-2 0 0,-2 3-4 0,-1-4-4 16,5 0 12-16,-1 0-13 0,1-4 5 15,-1 2-1-15,1-4-4 0,0 3 0 0,6-4 2 16,-1-1 5-16,1-2 1 0,2-1-12 0,1 0 15 16,0-2-9-16,-1-2 7 0,6-6-11 0,-2 3 5 15,2-3 2-15,2-5-3 0,1-3-2 0,-3 1 5 16,-2 5 5-16,-3-2 1 0,0-2-5 0,-1-7-2 0,0 2-2 16,-7 3-4-16,2 0 7 0,-6-2 4 0,-2 2-4 15,0 3-1-15,-1 3-4 0,-2 0 30 16,1 6-31-16,-3 1 2 0,5 5 0 0,-13-4 4 15,13 4-4-15,-19 10 16 0,9 0 2 0,-2 4-3 16,2 3-2-16,-3 9 1 0,0-3-1 0,7 5 4 16,2-9-6-16,1 7-7 0,6-7 0 0,1-2 2 15,1 1 1-15,4-1 2 0,0 0 0 0,1-2 4 16,4-3-3-16,3-4-8 0,1-4 4 0,1 2 6 16,0-6-7-16,3 0 7 0,-1-6-13 15,0 1 2-15,4-4 5 0,1-2-1 0,-2-1 3 0,-1-2-5 16,-5 2 1-16,3-6 2 0,-9 3-8 0,4 2 0 15,0-8 0-15,-2 5 0 0,-1 1 0 0,-4-3 0 16,1 1 0-16,-2 0 0 0,-2 7 0 0,1 0 0 16,-3 1 0-16,-2 4 0 0,3 1 0 0,-5 4 0 15,0 0 0-15,0 0 0 0,3 18 0 0,-6-6 0 16,3 8 0-16,-1 5 0 0,2 1 0 16,-2 0 0-16,2-1 0 0,-1 1 0 0,3-7 0 0,-2-1 0 15,4-1 0-15,2-3 0 0,-2-3 0 16,0-3 0-16,5 0 0 0,-1-2 0 0,1-3 0 0,2-1 0 15,-1-2 0-15,2-4 0 0,4-1 0 0,-2-4 0 16,-1 0 0-16,1-4 0 0,-1-1 0 0,3 3 0 16,-3-10 0-16,-1 5 0 0,1-5 0 0,-4 5 0 15,3-1 0-15,-3 0 0 0,-1 2 0 16,0 5 0-16,-1 0 0 0,-2 5 0 0,-1-3 0 16,2 6 0-16,-1 2 0 0,-6 0 0 0,9 7 0 15,-5 2 0-15,-2 1 0 0,2 3 0 0,0 2 0 16,-1 2 0-16,-2 1 0 0,4-7 0 0,-4 1 0 15,3 2 0-15,-1-4 0 0,0 2 0 0,1-3 0 16,-1-1 0-16,0-4 0 0,2 0 0 0,2 2 0 16,-3-5 0-16,-4-1 0 0,14-2 0 0,-3-4 0 15,1 2 0-15,-2-3 0 0,8-4 0 0,-2-2 0 16,0 2 0-16,6-6 0 0,-2-1 0 0,2 0 0 16,-2-1 0-16,0 1 0 0,-4 3 0 0,-2 4 0 15,3-2 0-15,-7 5 0 0,3 2 0 0,-3 2 0 16,-1 4 0-16,0 1 0 0,-1 1 0 0,-3 5 0 15,0 4 0-15,0 4 0 0,-1 1 0 0,1 4 0 16,-4-2 0-16,0 0 0 0,2 0 0 0,1-1 0 16,0-2 0-16,0-2 0 0,0-1 0 0,1-4 0 15,3 2 0-15,3-4 0 0,-2-2 0 0,2-1 0 16,1-3 0-16,6-5 0 0,-7 2 0 0,2-9 0 16,-2 7 0-16,-2-5-51 0,4-2-425 0,0-4-128 15,-9-3-573-15,1 0-1275 0,9-5 564 0</inkml:trace>
  <inkml:trace contextRef="#ctx0" brushRef="#br0" timeOffset="-165664.97">8176 17358 4575 0,'-11'-1'278'16,"0"0"-77"-16,-1-1 66 0,1 0 61 0,11 2 7 16,-14-3-38-16,7 2-64 0,7 1-56 0,0 0-39 15,0 0-4-15,0 0-28 0,0 0-54 0,0 0-75 16,0 0-123-16,15 14-137 0,-11-8-197 0,1-2-552 15,4 1-1117-15,1 2 494 0</inkml:trace>
  <inkml:trace contextRef="#ctx0" brushRef="#br0" timeOffset="-164647.83">8424 17742 4703 0,'0'0'497'0,"-6"-9"-200"15,2 5-50-15,4 4 48 0,1-10 47 0,3 3 9 16,1-2-22-16,0 0-33 0,3 2-39 0,1 0 1 16,1-1-18-16,4-2-161 0,-1-3-79 0,4 2 0 0,-3-1 0 15,2-2 0-15,-2-2 0 0,0 1 0 0,-2 0 0 16,3-7 0-16,-5 4 0 0,-1 1 0 16,1-6 0-16,-2 4 0 0,-4 1 0 0,-3-7 0 15,2 6 0-15,-3 1 0 0,0-1 0 0,-3 8 0 16,-1 3 0-16,3 0 0 0,-7 1 0 0,1 5 0 15,1 0 0-15,6 2 0 0,-15 3 0 0,0 4 0 16,7 2 0-16,2 0 0 0,1 6 0 0,2-4 0 16,1 4 0-16,2 5 0 0,2-5 0 0,3 0 0 0,3 0 0 15,4 0 0-15,0-4 0 0,5 3 0 16,2-3 0-16,-1 0 0 0,5 1 0 0,3-2 0 16,-7-2 0-16,-2-2 0 0,0 4 0 0,-3-4 0 15,-1-1 0-15,-3 2 0 0,-1 0 0 0,0 1 0 16,-4 2 0-16,-3 1 0 0,-2-1 0 0,-3 3 0 15,0-1 0-15,-4-3 0 0,2 6 0 0,0 1 0 16,0-1 0-16,-1-4 0 0,3 2 0 0,3-1 0 16,-2-1 0-16,5 0 0 0,1-2 0 0,1 1 0 15,4-3 0-15,2-1 0 0,2 0 0 0,6-2 0 16,-1-1 0-16,4-3 0 0,6-3 0 0,-10 0 0 16,2-1 0-16,11-6 0 0,-7-2 0 0,2 1 0 15,-9 1 0-15,5-8 0 0,4 3 0 0,-12 2 0 16,4-9 0-16,-5 8 0 0,-3-5 0 0,-1 2 0 15,-3-2 0-15,-1-6 0 0,-2 8 0 0,-2 1 0 16,-1 4 0-16,-4 4 0 0,2 0 0 0,-1 5 0 16,-3 0 0-16,6 3 0 0,-18 6 0 0,8 0 0 15,-3 4 0-15,-1 4 0 0,5 3 0 0,-5 6 0 16,9-5 0-16,-3 7 0 0,6 2 0 0,2-4 0 16,2-3 0-16,2-1 0 0,5-1 0 0,5-1 0 15,0-4 0-15,3-1 0 0,8 0 0 0,2-4 0 16,-3-3 0-16,5 0 0 0,1-6 0 15,2-2 0-15,-1 1 0 0,0-5 0 0,-1 0 0 16,-2-3 0-16,2-1 0 0,-5-3 0 0,-2-2 0 16,-1 0 0-16,-4 6 0 0,5-9 0 0,-6-1 0 0,-4 6 0 15,3-6 0-15,-5 2 0 0,0-5 0 0,-4 7 0 16,0-2 0-16,-6 2 0 0,3 3 0 16,-3 3 0-16,-2 0 0 0,-3 5 0 0,0 2 0 15,-2 1 0-15,6 2 0 0,-28 11 0 0,10 0 0 16,-5 9 0-16,-7-2 0 0,6 4 0 0,1 3 0 15,1 2 0-15,0-4 0 0,3 1 0 0,5 3 0 16,0-5 0-16,7-7 0 0,0 0 0 0,6-5 0 16,0 1 0-16,2-4 0 0,1-2 0 0,6-1 0 0,5-4 0 15,0-1 0-15,4-4 0 0,3-2 0 16,5-7 0-16,2 0 0 0,-3-4 0 0,2-4 0 16,-3 1 0-16,-1-3 0 0,2 0 0 0,-7-2 0 15,-1-1 0-15,0-3 0 0,-4-2 0 0,1 2 0 16,-1-4 0-16,-5-1 0 0,2-10 0 0,-5 9 0 15,0 2 0-15,2 2 0 0,-6 3 0 0,0 12 0 16,0 1 0-16,0 5 0 0,0 4 0 0,-5 4 0 16,5 3 0-16,0 0 0 0,-14 15 0 0,1 9 0 15,3 4 0-15,1 4 0 0,-1 2 0 0,1 12 0 16,5 3 0-16,-1-13 0 0,4 13 0 0,2 0 0 16,4-13 0-16,0-2 0 0,4-2 0 0,1 1 0 15,3-2 0-15,0-5 0 0,1-3 0 0,1-10 0 16,2 1 0-16,1-5 0 0,1-1 0 0,-1-4 0 15,4-3 0-15,-7 0 0 0,3-6 0 0,0 1 0 16,-3-5-1366-16,8-3-1478 0,-7 1 654 16</inkml:trace>
  <inkml:trace contextRef="#ctx0" brushRef="#br0" timeOffset="-163813.9">11970 18322 64 0,'0'0'50'0,"0"0"-4"0,45 7-12 0,-45-7-25 15,26 5-44-15,-26-5-35 0,33 6 15 0</inkml:trace>
  <inkml:trace contextRef="#ctx0" brushRef="#br0" timeOffset="-162547.86">12121 17828 324 0,'-5'-11'501'0,"4"-1"16"0,-3 4-6 16,3 1-15-16,-3 0-28 0,4 1-42 16,0 6-37-16,-4-7-29 0,4 7-13 0,0 0-2 0,0 0-19 15,-11 22-23-15,7-6-20 0,0 0-24 16,-1 2-24-16,2 6-18 0,2 2-20 0,1 1 4 15,0-1-43-15,4-2-16 0,1-3-16 0,1-2-9 16,2-1-14-16,1-1-9 0,1-2-10 0,3-1-12 16,5-5 4-16,-1 0 9 0,-2-3-24 0,5-5-3 15,1 1-10-15,2-4-2 0,-5-3-4 0,1-5 2 16,0 2-9-16,4-7-3 0,-5 2 2 0,0-6-8 16,-3-1-23-16,-2 3-3 0,0-6 0 0,-3-1 0 15,-2 7 0-15,1 2 0 0,-2-1 0 0,-2 9 0 16,0-3 0-16,-1 5 0 0,-1 1 0 0,-3 4 0 15,0 0 0-15,0 0 0 0,15 16 0 0,-10-6 0 16,2 7 0-16,-2 3 0 0,-3-1 0 0,8 6 0 16,-4-7 0-16,5 4 0 0,-1-5 0 0,-1-2 0 15,4-1 0-15,-3-2 0 0,-10-12 0 0,22 18 0 16,-9-13 0-16,-3-3 0 0,4-1 0 16,-1-2 0-16,-2-2 0 0,5-4 0 0,-1-3 0 15,-1-4 0-15,-1 4 0 0,2-6 0 0,-1-4 0 16,2-2 0-16,-5 0 0 0,-2 4 0 0,1-9 0 15,-2 9 0-15,1-4 0 0,-1 5 0 0,-1 1 0 16,-3 5 0-16,0 2 0 0,-2 4 0 0,1 0 0 16,4 2 0-16,-7 3 0 0,0 0 0 0,12 11 0 0,-4-1 0 15,-2 4 0-15,3 3 0 0,1 1 0 16,2 0 0-16,3 2 0 0,1 2 0 0,0-1 0 16,2-2 0-16,3-2 0 0,-5-7 0 0,2 0 0 15,5-2 0-15,-5-4 0 0,4-2 0 0,-2-3 0 16,1-3 0-16,6-4 0 0,-2-4 0 0,-6 4 0 15,3-9 0-15,1 1 0 0,-1-2 0 0,-2-3 0 16,-1-5 0-16,0 2 0 0,-1-6 0 0,1 0 0 16,1-1 0-16,0-12 0 0,3-2 0 0,-14 12 0 15,1-2 0-15,3-12 0 0,-4 13 0 0,1 4 0 16,-3 1 0-16,-5 9 0 0,1 3 0 16,-2 7 0-16,-1 1 0 0,0 9 0 0,-9-4 0 15,9 4 0-15,-15 18 0 0,3 3 0 0,-3 5 0 16,2 8 0-16,-2 12 0 0,-1 4 0 0,6 1 0 0,-1 1 0 15,3 0 0-15,3-3 0 0,2 0 0 0,6-12 0 16,-1-1 0-16,6-3 0 0,4-4 0 0,0 0 0 16,6-6 0-16,-1-3 0 0,7-4 0 15,-6-8 0-15,-1-2 0 0,-17-6 0 0,39 0 0 16,-17-5 0-16,6-6 0 0,-2-3 0 0,-1-4 0 16,-3-4 0-16,1-3 0 0,0-4 0 0,0 1 0 15,1-18 0-15,-1-1 0 0,2-3 0 0,-10 2 0 16,4-1 0-16,-6-2 0 0,-2 2 0 0,1 0 0 15,-7 13 0-15,-4 6 0 0,4 5 0 0,-2 9 0 16,-2 4 0-16,-5 6 0 0,4 6 0 0,0 0 0 16,0 0 0-16,-30 34 0 0,17-8 0 0,3 7 0 15,-7 15 0-15,6-1 0 0,2 0 0 0,-3-1 0 16,3 2 0-16,4-12 0 0,1-3 0 0,2 3 0 16,0-3 0-16,4-3 0 0,1-4 0 0,-3-8 0 15,2 0 0-15,0-7 0 0,2-4 0 0,1-3 0 16,1-1 0-16,2-3 0 0,-8 0 0 0,18-3 0 15,-6-4 0-15,1-4 0 0,-1-1 0 0,10-5 0 16,-3-2 0-16,-1 0 0 0,-4 5 0 0,3 0 0 16,-2 5 0-16,2-2 0 0,-1 0 0 15,0 3 0-15,0 2 0 0,1 4 0 0,-2 2 0 16,2 5 0-16,2 0 0 0,0 2 0 0,-1 1 0 16,1-1 0-16,8 7 0 0,-10-3 0 0,-2-2 0 15,0 1 0-15,1 0 0 0,-7-2 0 0,-2-1 0 16,3-1-191-16,-6-1-304 0,0-2-57 0,-4-3-83 15,0 0-418-15,0 0-1141 0,0 0 504 0</inkml:trace>
  <inkml:trace contextRef="#ctx0" brushRef="#br0" timeOffset="-162364.28">13462 17692 3837 0,'-27'-7'339'16,"8"2"-183"-16,1 0 4 0,9 3 30 0,3-2 32 15,6 4 1-15,0 0-43 0,0 0-42 0,25-7-25 16,2 5-6-16,5-2-26 0,-1 2-38 0,0-2-55 16,0 4-69-16,0-3-90 0,-3-1-100 0,-10 2-115 15,-9-2-426-15,0-1-878 0,-3 0 388 0</inkml:trace>
  <inkml:trace contextRef="#ctx0" brushRef="#br0" timeOffset="-162231.34">13113 17479 3376 0,'-55'-8'337'0,"17"7"-189"0,3-3 23 0,7 1 71 16,6 1 37-16,2 0 5 0,7 0-42 0,13 2-50 16,-10-1-40-16,10 1-16 0,0 0-11 0,0 0-15 15,0 0-45-15,0 0-71 0,36 10-106 0,-17-4-114 16,0 1-151-16,0-4-480 0,7 2-927 0,2 1 410 16</inkml:trace>
  <inkml:trace contextRef="#ctx0" brushRef="#br0" timeOffset="-161596.04">15056 17613 97 0,'3'-19'427'0,"5"-8"13"0,-5 2 12 15,4 7 4-15,-2 1 4 0,1 3 8 0,-1-4 7 16,1 7-6-16,-5 5 4 0,2-1-19 0,-3 0-40 16,4 3-40-16,-4 4-22 0,0 0 2 0,0 0-1 15,2 21-10-15,-2 4-18 0,0 5-18 0,-6 2-13 16,3 17-13-16,2 3-158 0,2 2-123 0,2 5 0 16,3 1 0-16,7 22 0 0,-13-27 0 0,4 0 0 15,-1-5 0-15,3 3 0 0,-5-6 0 0,4-1 0 16,0-12 0-16,-1 0 0 0,4-4 0 0,-3-3 0 15,-1-6 0-15,-4-4 0 0,5-4 0 0,-5-13 0 16,0 0 0-16,-9 23 0 0,9-23 0 0,0 0-225 16,0 0-198-16,0 0-27 0,0 0-57 0,-64-39-18 15,49 19-32-15,0-6-361 0,0 0-994 0,0-4 440 16</inkml:trace>
  <inkml:trace contextRef="#ctx0" brushRef="#br0" timeOffset="-160464.58">15007 17898 495 0,'8'-53'127'0,"-3"5"36"0,0 13 14 0,1 0 17 16,3 7 21-16,1 5 25 0,2 1 18 15,0 6 10-15,-4 7 9 0,5-3-4 0,5 4-8 16,0 3-2-16,0 0-4 0,0 5-5 0,1 5-18 16,3-1-12-16,-6 3-16 0,2 5-18 0,-2 0-18 15,-1 3-18-15,2 5-15 0,-7-2-10 0,0 5-10 16,-5 2-17-16,-4-7-3 0,2 6-13 0,-4-5-10 16,-2-1-8-16,-2 1-7 0,-1-1-4 0,-3 0-4 15,-1-3 7-15,-3-3 8 0,9-2 15 0,-5-2 13 16,3-1 8-16,-1-2 16 0,3 0 9 0,4-5 4 15,-1 5-11-15,1-5-16 0,0 0-7 0,0 0-14 16,17-16-5-16,-2 4-13 0,8-5-5 0,4 1-3 16,1-2-8-16,0 1-9 0,0-8 3 0,13-5-12 15,-5-3-8-15,-9 10-1 0,7-12 18 16,-15 10-22-16,3 0-5 0,0 0-1 0,-8 3-1 16,-1-1 1-16,-6 9 2 0,-4 4-1 0,1-1 2 15,-6 4 9-15,-1 1-11 0,-4 2 1 0,7 4 12 16,-20 2 5-16,20-2 12 0,-31 11-1 0,14-3 8 15,2 4 4-15,2 1-1 0,-1 1-1 0,5 3-47 0,2-2-7 16,3 3 0-16,1-4 0 0,8 2 0 16,-1 1 0-16,8-2 0 0,8 3 0 0,-1-1 0 15,8-5 0-15,0 0 0 0,2-4 0 0,1-1 0 16,2-1 0-16,-5-2 0 0,-5 0 0 0,-3-1 0 16,-3-2 0-16,1 2 0 0,-6 0 0 0,-2 0 0 15,-2-1 0-15,-2 4 0 0,1-2 0 0,-6-4 0 16,-1 12 0-16,-3-3 0 0,0 0 0 0,-2 3 0 15,2-2 0-15,-4 0 0 0,4 0 0 0,-2 0 0 16,2 1 0-16,0-3 0 0,4 2 0 0,-1-4 0 16,1-1 0-16,0-5 0 0,8 9 0 15,-6-7 0-15,-2-2 0 0,18 3 0 0,-5-4 0 16,0-1 0-16,-2-2 0 0,8-3 0 0,-1-1 0 16,-1-2 0-16,1 2 0 0,0-4 0 0,-2-1 0 0,4-4 0 15,-4 5 0-15,-2 0 0 0,-1-1 0 0,-3 4 0 16,-2 2 0-16,-4 4 0 0,2-2 0 15,-2 1 0-15,-4 4 0 0,0 0 0 0,0 0 0 0,0 0 0 16,10 18 0-16,-10-8 0 0,4 3 0 16,-1 3 0-16,2 2 0 0,5-2 0 0,0 0 0 15,0 0 0-15,3 0 0 0,1-6 0 0,5 2 0 16,-6-4 0-16,0-4 0 0,0 0 0 0,-1-2 0 16,1-3 0-16,-1-2 0 0,-5-4 0 0,2-2 0 15,-2 0 0-15,-2-1 0 0,-4-1 0 0,-1-7 0 16,-4 0 0-16,-1 0 0 0,-4-6 0 0,-1 0 0 15,-3 1 0-15,-1 0 0 0,-6 0 0 0,4 8 0 16,-3-3 0-16,6 3 0 0,-1 5 0 0,4 2 0 16,0 2 0-16,1 4 0 0,9 2 0 0,-12 0 0 15,12 0 0-15,0 0 0 0,-3 14 0 0,3-14 0 16,17 12 0-16,0-3 0 0,0-2 0 0,10 3 0 16,3-5 0-16,1-3 0 0,2 0 0 0,-1-2 0 15,3-4 0-15,-3 0 0 0,0-6 0 0,-4-1 0 16,-2 0 0-16,0-4 0 0,-8-3 0 15,4-1 0-15,-8 4 0 0,-2-1 0 0,1-8 0 16,-1 1 0-16,-3-1 0 0,-4 5 0 0,-1 2 0 16,1-1 0-16,-3 3 0 0,-1 4 0 0,1 2 0 15,-1 3 0-15,-1 6 0 0,0 0 0 0,0 0 0 16,0 0 0-16,-13 18 0 0,10-1 0 0,-1 10 0 16,0 2 0-16,1 4 0 0,1 3 0 0,0 12 0 15,1-3 0-15,1-11 0 0,1-2 0 0,-2-4 0 16,1-2 0-16,1-5 0 0,1-2 0 0,-2-5 0 15,1-3 0-15,0 0 0 0,2-5 0 0,-1-5 0 16,2 1 0-16,-4-2 0 0,0 0 0 0,24-4 0 16,-12-3 0-16,3-3 0 0,2-4 0 0,1 1 0 15,5-3 0-15,-4 0 0 0,0 4 0 0,5-2 0 16,1 0 0-16,-7 6 0 0,1 1 0 0,1 2 0 16,-2 3 0-16,1 1 0 0,-1 2 0 0,0 2 0 15,-4 3 0-15,-1 2 0 0,0 2 0 0,1 2 0 16,-4 3 0-16,-4-5 0 0,0 6 0 15,-5-4 0-15,-2 5 0 0,-3-1 0 0,-5-1 0 16,-4 1 0-16,-5 2 0 0,-5-3 0 0,-1-1 0 16,-7-2 0-16,1-2 0 0,-2 0 0 0,-2-2 0 15,5-2 0-15,-2-1 0 0,12-4 0 0,0 0 0 16,1 1 0-16,5-4 0 0,4 0-608 0,5-2-657 16,4 4-1368-16,0-10 606 0</inkml:trace>
  <inkml:trace contextRef="#ctx0" brushRef="#br0" timeOffset="-160281.49">17407 17847 4040 0,'7'-6'225'15,"-1"0"38"-15,-2 0 165 0,0 1 112 0,-1 0 26 16,1 1-66-16,-4 4-55 0,6-9-61 0,-6 9-64 16,8-6-31-16,3 3-98 0,0-1-191 0,6-1 0 15,2 1 0-15,0 1 0 0,9-1 0 0,-9 1 0 16,7-2 0-16,-7 2 0 0,-4 1-7 15,2 1-462-15,1 2-109 0,-1-1-90 0,-17 0-411 0,17 6-1168 16,-13-3 517-16</inkml:trace>
  <inkml:trace contextRef="#ctx0" brushRef="#br0" timeOffset="-160114.66">17511 17944 271 0,'-17'10'336'16,"4"-1"22"-16,3-2 39 0,2 1 36 0,5-2 21 15,1-2 21-15,2 2 3 0,4-2-12 0,5-1-21 16,4-1-37-16,2-1-33 0,7-1-35 0,7-2-46 15,3-2-57-15,-1 1-69 0,5-6-67 0,-6 0-79 16,2-1-86-16,4-1-86 0,-4-1-81 0,-2-3-50 16,-2-1-51-16,1-3-47 0,0-1-33 15,-2-3-290-15,-3-1-760 0,2-3 337 0</inkml:trace>
  <inkml:trace contextRef="#ctx0" brushRef="#br0" timeOffset="-159831.28">18009 17745 2292 0,'18'-28'-95'0,"-4"3"77"0,-2 1 51 16,-3 10 38-16,-3 3 47 0,-1 0 54 0,-2 2 35 15,-2 2 36-15,-1-2 19 0,-1 3 17 0,1 6 15 16,-7-7 22-16,7 7 18 0,0 0 23 0,0 0 29 15,-28 19 2-15,17-5 8 0,-1 3-5 0,-1 8-11 16,-1 3-15-16,1 1-20 0,2 1-30 0,3 0-25 16,3 0-220-16,0-1-70 0,5 0 0 0,0 1 0 15,5-3 0-15,4-2 0 0,1-2 0 0,6-1 0 16,-1-7 0-16,7 0 0 0,2-1 0 0,3-3 0 16,0-7 0-16,2-1 0 0,4-4 0 0,-6-4 0 15,1-3 0-15,-1-3 0 0,-5-5 0 0,1-2 0 16,-2-1 0-16,-2-5 0 0,-2-4 0 0,-4 0 0 15,1-4 0-15,-1-13 0 0,-8 11 0 0,-4-1 0 16,-2 2 0-16,-3 4 0 0,-5 4 0 0,-6 2 0 16,2 7 0-16,-5 6 0 0,-6 0 0 0,-5 5 0 15,-2 5 0-15,-1 5 0 0,0 7 0 16,1 4 0-16,-1 6 0 0,-6 9 0 0,16-3 0 16,1-1-519-16,4 8-106 0,8-1-550 0,4-1-1272 15,4-1 563-15</inkml:trace>
  <inkml:trace contextRef="#ctx0" brushRef="#br0" timeOffset="-159548.04">18464 17991 3268 0,'22'-19'398'0,"-2"-3"-57"0,2 3 53 0,-3 1 47 16,-4 5 24-16,2-1-2 0,-5 4-42 0,-5-1-36 16,2 4-37-16,-4 3-11 0,3-1-29 0,-8 5-27 15,5-7-29-15,-5 7-163 0,5-2-89 0,-5 2 0 16,0 0 0-16,0 0 0 0,0 0 0 0,-18 19 0 15,13-13 0-15,-2 3 0 0,1-1 0 0,1 0 0 16,0-3 0-16,4 0 0 0,1 2 0 0,0-7 0 16,0 0 0-16,1 8 0 0,-1-8 0 0,0 0 0 15,10 4 0-15,-10-4 0 0,0 0 0 16,16-10 0-16,-11 1 0 0,-4 3 0 0,8-2 0 16,-8-1 0-16,3-1 0 0,-4 2 0 0,3 1 0 15,-2-3 0-15,-1 10 0 0,0-11 0 0,-4 7 0 16,4 4 0-16,0 0-1 0,-15 0-553 0,15 0-91 15,-15 7-521-15,9-3-1262 0,6-4 559 0</inkml:trace>
  <inkml:trace contextRef="#ctx0" brushRef="#br0" timeOffset="-159131.4">18865 17716 41 0,'9'-26'615'0,"-2"1"39"0,-1 7 36 0,6-6-17 16,-5 6-34-16,4 1-26 0,0 2-40 0,3 1-34 16,3 2-32-16,-1 1-38 0,3 2-39 0,2 4-42 15,-1 2-40-15,2 3-35 0,-4 3-30 0,4 1-25 16,-4 4-100-16,-2 2-158 0,-1 4 0 0,-3 4 0 16,0 3 0-16,-2 7 0 0,-5-2 0 0,-3 1 0 15,-2-1 0-15,-5 1 0 0,-1 3 0 0,-7-4 0 16,0-1 0-16,-6 1 0 0,-1 0 0 0,-6 0 0 15,3-3 0-15,-4 0 0 0,1-3 0 0,1-3 0 16,2-3 0-16,7-2 0 0,3-1 0 0,1-2 0 16,5-2 0-16,-2-4 0 0,6 1 0 0,3 0 0 15,0-4 0-15,27 1 0 0,4-2 0 0,4-1 0 16,18-4 0-16,1 0 0 0,0-2 0 16,0-1 0-16,2 1 0 0,-4 1 0 0,-18 1 0 0,1 1 0 15,0 2 0-15,-7-1 0 0,-10 1 0 16,1 1 0-16,-6 1 0 0,-4-1 0 0,0 0 0 15,-4 1 0-15,-5 1 0 0,0 0 0 0,0 0 0 16,0 0 0-16,0 0 0 0,0 0 0 0,0 0 0 0,-32 12-301 16,13-6-1014-16,2 2-1426 0,-4 0 631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4:12:15.281"/>
    </inkml:context>
    <inkml:brush xml:id="br0">
      <inkml:brushProperty name="width" value="0.05292" units="cm"/>
      <inkml:brushProperty name="height" value="0.05292" units="cm"/>
      <inkml:brushProperty name="color" value="#FF0000"/>
    </inkml:brush>
  </inkml:definitions>
  <inkml:trace contextRef="#ctx0" brushRef="#br0">22478 15547 70 0,'0'-11'501'0,"0"2"6"0,-2-2 21 15,0 5 3-15,1-2-9 0,-1 3-28 0,2 1-38 16,0 1-16-16,-2-3-31 0,2 6-26 0,0 0-26 15,3-3-12-15,-3 3-23 0,0 0-22 0,0 0-29 16,6 13-16-16,-2-7-25 0,-3 2-21 0,3 0-21 16,0 4-14-16,1-3-25 0,1 2-13 0,4 2-11 15,1-1-24-15,-1-1 3 0,3 0-20 0,2 0-84 16,1-1 0-16,0-1 0 0,2-3 0 0,0 0 0 16,0-3 0-16,4-1 0 0,-2-2 0 0,2-2 0 15,-2-2 0-15,7-2 0 0,-4 1 0 0,3-6 0 16,-7 2 0-16,6-3 0 0,2-2 0 0,1 0 0 15,-3 0 0-15,-9 3 0 0,7-3 0 0,-6 5 0 16,-4 3 0-16,-3 0 0 0,-1 0 0 0,-3 1 0 16,3 4 0-16,-5 1 0 0,1 0 0 0,-5 0 0 15,8 5 0-15,-2-1 0 0,-3 4 0 0,3-1 0 16,1 2 0-16,-2 0 0 0,2-1 0 0,2 2 0 16,0-2 0-16,6 1 0 0,-2 0 0 0,5-2 0 15,-1-3 0-15,3 1 0 0,1-2 0 0,1-3 0 16,-1-1 0-16,6 0 0 0,-5-1 0 0,-2-2 0 0,3 0 0 15,-2-2 0-15,-2 1 0 0,0-4 0 16,0 1 0-16,-1-2 0 0,0 3 0 0,-1-2 0 16,-5 5 0-16,-1-2 0 0,-2 1 0 0,-3 3 0 15,2-1 0-15,-2 2 0 0,-2-1 0 0,-4 2 0 16,6 0 0-16,-6 0 0 0,7 3 0 0,-4 2 0 16,0 0 0-16,-1 0 0 0,2-2 0 0,0 4 0 0,0-3 0 15,1 3 0-15,5-1 0 0,1-1 0 16,1-3 0-16,1 2 0 0,0-1 0 0,1-3 0 15,-1 1 0-15,0-2 0 0,4-2 0 0,0 1 0 0,1-3 0 16,-2 0 0-16,1-2 0 0,-4 1 0 0,2-2 0 16,-6 3 0-16,4-5 0 0,-4 4 0 0,0-3 0 15,-1 0 0-15,-1 2 0 0,-3-2 0 0,-4 5 0 16,4-1 0-16,-3 0-328 0,-1 5-303 0,-4-7-575 16,4 7-1306-16,0 0 578 0</inkml:trace>
  <inkml:trace contextRef="#ctx0" brushRef="#br0" timeOffset="150.33">24090 15702 4859 0,'-1'1'395'0,"1"-1"-66"15,0 0 38-15,0 0 34 0,0 0-3 0,-12-9-69 16,8 3-79-16,0 1-54 0,1 2-39 16,-1 1-39-16,1-3-90 0,-1 1-129 0,4 4-175 0,-5-3-209 15,5 3-677-15,0 0-1257 0,-10 7 557 16</inkml:trace>
  <inkml:trace contextRef="#ctx0" brushRef="#br0" timeOffset="3234.1">17719 18253 118 0,'0'0'377'0,"0"0"-23"0,0 0 4 15,0 0-17-15,0 0-13 0,0 0-27 0,0 0-22 16,0 0-15-16,0 0-8 0,0 0-25 0,0 0-12 16,18 55-14-16,-8-41-21 0,4 1-4 0,-2 2-14 15,3-3-8-15,-2-1-10 0,0 0-9 0,8 2-6 16,-5-4-4-16,5 2-9 0,-1-6-4 15,1-2-8-15,-1 1-2 0,-20-6-7 0,52 3-10 0,-23-5-5 16,1 1-6-16,-30 1-7 0,56-7-2 0,-27 2-6 16,-1 0-2-16,3-5-2 0,2 2-3 0,-5-3-2 15,-2 3-6-15,0-2-1 0,-6 4 0 0,0 1-2 16,-2-2-2-16,-18 7 3 0,37-7-2 0,-37 7-4 16,34 0-1-16,-34 0 0 0,0 0 1 15,42 7 0-15,-31 0 1 0,-11-7 1 0,26 17-12 16,-13-7 3-16,-1 3-1 0,1-2-5 0,2-2-3 15,0 2 2-15,1 0-5 0,2-2 3 0,1 1 5 16,0-4 0-16,12 0 5 0,-5-1-1 0,-3-4 1 16,-23-1 2-16,58-1-1 0,-27-4-2 0,0 1 1 15,-11 2 3-15,12-6-4 0,5 0-5 0,-7 1-1 16,-2-4 0-16,1 1 6 0,-5-1-4 0,1-2 0 16,-9 6 7-16,1-1 2 0,1 1 3 0,-4-2-6 15,-14 9 0-15,22-7 3 0,-22 7-5 0,0 0-5 16,24-7-3-16,-24 7 3 0,0 0 7 0,0 0-5 15,0 0-8-15,0 0 1 0,38 17 4 0,-38-17 0 16,18 15-18-16,-18-15 13 0,18 11-6 0,1-3-9 16,-2-2 15-16,-17-6-9 0,38 9 2 0,-7-4-4 15,-11-4 1-15,10 1-1 0,-30-2 3 0,52 0-6 16,-23-4 3-16,1 1 0 0,-30 3-2 16,50-6-3-16,-30 3-5 0,2-2 2 0,-2 0-1 0,-20 5 9 15,33-13-6-15,-16 7 4 0,-17 6-7 16,23-8-1-16,-23 8-1 0,14-8 0 0,-14 8 0 15,0 0 0-15,18-7 0 0,-18 7 0 0,0 0 0 16,0 0 0-16,0 0 0 0,19-8 0 0,-19 8-12 16,0 0-106-16,0 0-80 0,0 0-83 0,0 0-93 15,39 4-125-15,-39-4-144 0,0 0-368 0,37 4-1096 16,-37-4 485-16</inkml:trace>
  <inkml:trace contextRef="#ctx0" brushRef="#br0" timeOffset="3383.7">20298 18415 4015 0,'0'0'316'16,"0"0"-70"-16,0 0-4 0,0 0 69 0,0 0 31 16,0 0 0-16,0 0-60 0,0 0-50 0,0 0-56 15,0 0-30-15,0 0-54 0,41-7-65 0,-41 7-95 16,0 0-149-16,0 0-188 0,0 0-609 0,28 7-1097 16,-28-7 485-16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4:12:00.265"/>
    </inkml:context>
    <inkml:brush xml:id="br0">
      <inkml:brushProperty name="width" value="0.05292" units="cm"/>
      <inkml:brushProperty name="height" value="0.05292" units="cm"/>
      <inkml:brushProperty name="color" value="#FF0000"/>
    </inkml:brush>
  </inkml:definitions>
  <inkml:trace contextRef="#ctx0" brushRef="#br0">4733 1831 326 0,'-5'-3'566'15,"0"-1"9"-15,-3 0-18 0,4 3-22 0,-2-4-34 16,0 3-33-16,6 2-29 0,-12-3-36 0,12 3-28 15,-11 2-41-15,4 1-35 0,-3 3-10 16,2 1-19-16,3 1-20 0,-1 2-22 0,0-2-24 0,2 3-40 16,1-1 3-16,1-1-18 0,2 1-15 0,0-2-16 15,1-1-22-15,0 1 1 0,3-4-6 0,1 1-7 16,1 0-15-16,2-4 4 0,4-1-5 0,0-4-6 16,1 2-5-16,5-4-8 0,-4-2-1 15,4-4-2-15,-4 0-46 0,0 0 0 0,-1-1 0 16,-4-2 0-16,1-2 0 0,-3 0 0 0,-2 2 0 0,-4 2 0 15,-1 2 0-15,-1 0 0 0,-4 3 0 0,-2 1 0 16,-4 1 0-16,-1 4 0 0,2 3 0 0,-8 7 0 16,0 2-230-16,-5 8-129 0,1 1-101 0,3 6-133 15,-3 0-499-15,5 1-1182 0,2 1 522 0</inkml:trace>
  <inkml:trace contextRef="#ctx0" brushRef="#br0" timeOffset="366.91">4433 2468 4403 0,'-4'-12'259'0,"-1"-2"-105"0,-4 0 12 15,3 6 69-15,-1-5 47 0,-1 7-12 0,1-6-26 16,2 5-32-16,0 2-32 0,2-1-20 0,-2 3-24 15,2 1-9-15,3 2-18 0,0 0-13 0,0 0 1 16,-7 7-17-16,7-1-5 0,0 0-11 0,1 0-5 16,2 0-4-16,-1 0-10 0,2 0-10 0,-1 1-7 15,2-1-10-15,0-1-5 0,1 1 1 0,2-4-5 16,0 0 2-16,-3-1 8 0,1-1-20 0,0 1 14 16,-6-1 6-16,8-4-8 0,-4 2 12 0,-2-4-6 15,-2 0 28-15,-2 2 1 0,-1-3 21 0,-2 2 3 16,-2 1 2-16,-2-2-3 0,-2 2-15 0,0 0-23 15,-1 2-31-15,2 2 0 0,-5 1 0 0,6 1 0 16,0 5 0-16,0-1-22 0,0 2-170 0,4 3-80 16,5 0-114-16,4-2-136 0,0 1-612 0,12-2-1227 15,10 7 544-15</inkml:trace>
  <inkml:trace contextRef="#ctx0" brushRef="#br0" timeOffset="668.05">5053 2364 4286 0,'1'-4'566'0,"-1"-5"-215"16,0 4-67-16,0 5 22 0,-4-3-17 0,4 3-47 15,-1-5-26-15,1 5-45 0,0 0-41 0,0 0-11 16,0 0-4-16,0 0-12 0,1 13-7 0,0-5-12 16,1-1-17-16,-1 1-3 0,2 2-2 0,0 1-8 15,1-3-10-15,1 3 0 0,2-4-8 0,-2 3-5 16,0-6 0-16,3 0-6 0,-1-1 4 0,0 2-23 15,0-3 13-15,1-2-3 0,0 0 7 0,-8 0-5 16,12-7-2-16,-5 4 11 0,-4 1 16 0,0-8 8 16,2 3 6-16,-1-4 13 0,-3 4-70 0,-2-3 0 15,1-1 0-15,-4 1 0 0,-2 3 0 0,1-2 0 16,-3 2 0-16,-3 0 0 0,1-1 0 0,-1 5 0 16,1 1 0-16,-8 4-124 0,5 0-304 0,-5 7-192 15,-1-2-551-15,0 2-1266 0,5 1 560 0</inkml:trace>
  <inkml:trace contextRef="#ctx0" brushRef="#br0" timeOffset="2151.35">6650 1999 374 0,'0'0'504'0,"-2"-5"7"16,0 2-8-16,2 3-22 0,0 0-30 0,-1-3-32 15,1 3-41-15,0 0-35 0,0 0-31 16,0 0-18-16,0 0-16 0,0 0-16 0,-6 9-16 15,3-5-23-15,2 1-18 0,1-5-15 0,-4 4-1 0,4-4 0 16,0 0 0-16,0 3 9 0,0-3 6 0,0 0 9 16,0 0-4-16,0 0-21 0,0 0-15 15,-5-14-26-15,4 7-11 0,-2-1-11 0,1-3-68 16,-1 0-57-16,-2-6 0 0,-3 2 0 0,4-6 0 16,-2 5 0-16,-2-1 0 0,1 0 0 0,-2 3 0 0,1 3 0 15,2 3 0-15,3 2 0 0,-1-1 0 0,2 3 0 16,-2-1 0-16,4 5 0 0,0 0 0 15,0 0 0-15,0 0 0 0,14 17 0 0,-4-10 0 16,9 0 0-16,6 4 0 0,0-3 0 0,3 1 0 16,3-5 0-16,1 1 0 0,0-3 0 0,1-5 0 15,-2 2 0-15,-3-3 0 0,0-2 0 0,0 0 0 0,-9 0 0 16,-2 0 0-16,-3-1 0 0,-1-4 0 16,-2 4 0-16,-2-1 0 0,-2 0 0 0,-2-4 0 15,0 4 0-15,-4 1 0 0,0 0 0 0,1 0 0 16,-1 2 0-16,-1 2 0 0,0 3 0 0,0 0 0 15,0 0 0-15,-9 11 0 0,4-1 0 0,-3 6 0 16,-1 11 0-16,-2 2 0 0,2 0 0 0,-3 4 0 16,2 2 0-16,1 11 0 0,0 0 0 0,0-10 0 15,0 11 0-15,4-12 0 0,0 11 0 0,1-10 0 16,-5 0 0-16,4 0 0 0,0-7 0 0,-3-1 0 16,1 0 0-16,-1-3 0 0,-1-2 0 0,0-5 0 15,0-7 0-15,0-2 0 0,-2-2 0 0,-2-2 0 16,0-1 0-16,-2-4 0 0,-3-4 0 0,0-2 0 15,4-3 0-15,-1-1 0 0,-1-2 0 0,5-2 0 16,-1-1 0-16,6 1 0 0,2 0 0 0,0 1 0 16,4 1 0-16,1-3 0 0,5-3 0 0,4 4 0 15,9-4 0-15,0 1 0 0,7 2 0 0,2-1 0 16,4 5 0-16,1-4 0 0,18-3 0 0,-15 7 0 16,11-4 0-16,-10 3 0 0,0 2 0 0,-1-3 0 15,-2 1 0-15,-4-5 0 0,1 1 0 0,-4 1 0 0,-4-6 0 16,-3 1 0-16,-7 4 0 0,5-3 0 15,-5-3 0-15,-2-2 0 0,-3-1 0 0,-1 1 0 16,-3 6 0-16,0 0 0 0,-4 2 0 0,0 3 0 16,0 2 0-16,0 1 0 0,-3 4 0 0,2 0 0 15,1 3 0-15,0 3 0 0,0 0 0 0,-9 19 0 16,3-1 0-16,-2 6 0 0,1 6 0 0,-1 0 0 16,-2 5 0-16,3-1 0 0,0 13 0 0,0-13 0 15,1-1 0-15,-1 14 0 0,4-15 0 0,-1 0 0 16,1-2 0-16,3-5 0 0,-1 0 0 0,3-6 0 15,-3-2 0-15,1-5 0 0,1-2 0 0,1-3 0 16,-1-1 0-16,3 0 0 0,-4-3 0 0,0-3 0 16,0 0 0-16,0 0 0 0,11-14 0 0,-6 3 0 15,1 1 0-15,1-6 0 0,2-9 0 0,3 2 0 16,-3 6 0-16,0 3 0 0,1 0 0 0,-4 5 0 16,3-2 0-16,0 4 0 0,0 2 0 0,-3 4 0 15,6 1 0-15,-12 0 0 0,22 10 0 0,-8 3 0 16,-5-3 0-16,0 4 0 0,2 0 0 0,1 2 0 0,-2 2 0 15,6 2 0-15,0 0 0 0,-5-4 0 16,1-1 0-16,1-2 0 0,-1 0 0 0,2-3 0 16,3-2 0-16,-3-2 0 0,4-2 0 0,-1-4 0 15,-3 0 0-15,5-3 0 0,-3-5 0 0,2 1 0 16,0-4 0-16,-1-1 0 0,1-6 0 0,2-1 0 16,-1-6 0-16,-5-1 0 0,3 2 0 15,-7-6 0-15,3 2 0 0,-4 2 0 0,-4 7 0 0,-1 2 0 16,-2 4 0-16,-2 1 0 0,0 2 0 0,-1 4 0 15,-4 3 0-15,5 3 0 0,-15 1 0 0,3 6 0 16,-3 2 0-16,-2 5 0 0,7 3 0 0,-10 5 0 16,3-1 0-16,7-3 0 0,1 5 0 0,0 1 0 15,4-4 0-15,5-1 0 0,2-1 0 0,6 0 0 16,3-2 0-16,4-3 0 0,1-5 0 0,7-1 0 16,8-5-637-16,-3-3-622 0,8 0-1365 0,2-3 604 15</inkml:trace>
  <inkml:trace contextRef="#ctx0" brushRef="#br0" timeOffset="2683.13">8503 2245 4115 0,'-3'4'592'0,"0"1"-358"0,0-2-108 0,3 4 2 15,2-4 51-15,2 1 25 0,1-2-9 0,7-2-12 16,1 3-32-16,8-3-15 0,9 0-16 0,-2 0-8 15,3-4-12-15,2 2-6 0,-1-3-7 0,-1 0-13 16,-2-3-10-16,-2-3 1 0,1 0-11 0,-5-6-8 16,-1 2 1-16,-8 0-5 0,0-1-3 0,-6 1-6 15,-3-2 4-15,-2 4 3 0,-3 1-2 0,-3 1 1 16,-3 0-2-16,-5 4 1 0,1 2 4 0,-4 3-3 16,-8 3-2-16,3 5-3 0,-8 5-3 0,0 2 7 15,2 3 10-15,1 5 8 0,2 6 6 0,4-1 4 16,4 3 6-16,4-1-1 0,2-1 2 0,8 0-3 15,1-1-67-15,7-2-3 0,5 0 0 0,2-3 0 16,8-3 0-16,6-3 0 0,1-5 0 0,4 2 0 16,2-5 0-16,4-4 0 0,11 0 0 0,-13-4 0 15,2-4 0-15,11-5 0 0,-14-2 0 0,0 3-20 16,-1-6-59-16,-3-1-2 0,-4-8 6 0,-2 0 6 16,-4-1 16-16,-1-1 1 0,0 1 25 0,-8 0 27 15,-4 8 22-15,-1 3 28 0,-4 4 28 0,-1 0 17 16,-1 4 15-16,-1 0-16 0,-1 2-87 0,-1 2-7 15,0 2 0-15,0 0 0 0,-16 13 0 0,6-3 0 16,-3 4 0-16,-3 7 0 0,4-5 0 0,-5 7 0 16,-1 2 0-16,0-3 0 0,2 1 0 0,-2 0 0 15,4-2 0-15,0-5 0 0,2 1 0 0,2-3 0 16,-3 1 0-16,4-5 0 0,3-1 0 0,2-3 0 16,0-1 0-16,-1 0 0 0,3-4 0 0,2-1-223 15,0 0-231-15,-7-11-47 0,3 1-55 0,4-3-39 16,0-3-382-16,0-3-1059 0,0-8 468 0</inkml:trace>
  <inkml:trace contextRef="#ctx0" brushRef="#br0" timeOffset="2832.22">9130 2271 1476 0,'5'-18'110'0,"-5"6"92"0,3 0 57 0,-1 1 50 16,-1 2 41-16,2 0 22 0,-6 3 8 0,7 3-1 15,-4 3 17-15,0 0 8 0,0 0 4 0,0 0-23 16,19 11-17-16,-14-2-23 0,3 0-31 0,1 5-31 16,2 1-26-16,5 6-28 0,0-2-18 0,4 1-46 15,1-1-69-15,3-2-62 0,-1-1-82 0,3-1-75 16,0-3-78-16,0 1-75 0,1-7-79 0,-6 0-59 15,-1 1-53-15,11-7-76 0,-12 2-342 0,-1-4-957 16,1-4 423-16</inkml:trace>
  <inkml:trace contextRef="#ctx0" brushRef="#br0" timeOffset="3068.45">9735 2104 39 0,'21'-55'245'0,"-8"2"61"0,1 6 42 0,-4 11 34 16,-1 4 38-16,0 3 41 0,-7 10 30 0,-1-1 14 15,-1 8 7-15,2 0-9 0,-2 4-41 0,-2 4-35 16,2 4 1-16,0 0-2 0,0 0-16 0,-13 28-17 15,6-2-14-15,-2 6-22 0,-1 13-7 0,4 8-8 16,-1-4-337-16,2 5-5 0,-3 3 0 0,2 28 0 16,-2-3 0-16,6-26 0 0,-6 3 0 0,-2 25 0 15,5-25 0-15,1 1 0 0,-4-7 0 0,3 2 0 16,-1-1 0-16,-1-5 0 0,1-2 0 0,2-15 0 16,-2-2 0-16,3-2 0 0,-1-9 0 0,3-7 0 15,-3 0 0-15,2-5 0 0,1-2 0 0,1-5-527 16,0 0-67-16,0 0-57 0,-11-20-420 0,11 3-1158 15,-1-9 512-15</inkml:trace>
  <inkml:trace contextRef="#ctx0" brushRef="#br0" timeOffset="3517.28">9725 2331 129 0,'4'-33'432'0,"0"4"20"16,-3 1 18-16,0 7 33 0,2 10 11 0,-2-3-2 16,3 3-9-16,1 0-30 0,0 2-36 0,2 2-31 15,2-1-40-15,2 4-22 0,1 3-29 16,0 1-36-16,9 2-22 0,-2 4-31 0,8 5-22 0,-3 4-12 15,-3 1-23-15,0 3-27 0,-3 0-44 0,5 1-26 16,-6 0-38-16,-2 3-33 0,-6-5-5 0,-3 0-19 16,-2-3-7-16,-6 1-5 0,-7-1-4 0,-4-1 1 15,-1-1 5-15,-4-1 6 0,-5-2 1 16,1 1 3-16,7-6-4 0,-5 4 15 0,3-5 10 16,4-2 22-16,2-1 10 0,4 1 13 0,7-2 9 15,-11 3-3-15,11-3-5 0,0 0-2 0,0 0-3 0,0 0-6 16,37-16-7-16,-8 6 1 0,7-3-8 15,13 1 5-15,-12 1-2 0,16-6-13 0,-3-4-6 16,-4 4 1-16,-6 4-8 0,4-10 4 0,-12 8-4 16,0-4 2-16,-1-2 1 0,-3 1 4 0,-5-4 0 15,-2 2-3-15,-2 0 2 0,-5 0 7 0,-4 6 9 16,-4 0 7-16,-3 4 11 0,0 0-2 0,-5 5-8 16,-2 1-4-16,-1 3 0 0,5 3 1 0,-24 5-8 0,5 4 4 15,-3 8-3-15,-1 3 7 0,4 4-3 16,-2 4 7-16,1 2 6 0,7 0 2 0,-1 3-1 15,8-3 3-15,1-3-14 0,7 3-23 0,3-1 0 16,4-5 0-16,7-1 0 0,-3-8 0 0,9 3 0 16,4-8 0-16,2-3 0 0,3-3 0 0,-1-6-90 0,0 0-60 15,-1-3-53-15,-3-3-48 0,2-3-67 16,-5-5-91-16,0 0-104 0,-6-6-531 0,3 3-1129 16,-3-5 501-16</inkml:trace>
  <inkml:trace contextRef="#ctx0" brushRef="#br0" timeOffset="4650.39">10989 2272 197 0,'0'0'521'16,"0"0"6"-16,14-5 10 0,-14 5-1 0,5-8-13 16,0 3-21-16,-5 5-26 0,4-8-25 0,-4 3-27 15,0 5-25-15,0 0-27 0,0-10-37 0,0 10-35 16,0 0-23-16,-13-2-31 0,13 2-21 0,0 0-15 15,-29 10-14-15,14 2-17 0,-8 6-6 0,1-3-9 16,4 3-11-16,4 5-12 0,0-2-14 0,6-1-127 16,2-1 0-16,0 5 0 0,6-5 0 0,1-1 0 15,4-2 0-15,4-2 0 0,4 2 0 16,1-5 0-16,4-2 0 0,3-3 0 0,6-3 0 0,2-3 0 16,2-5 0-16,0-2 0 0,-2-4 0 15,-1-1 0-15,-2-6 0 0,-2 1 0 0,4-2-69 0,-5-4-12 16,0-2 5-16,-2-4 6 0,-2-2 8 15,5-14 8-15,-3 0 1 0,3-6 13 0,-5 2-1 0,-3-4 14 16,0 4 23-16,-4 4 29 0,-6 9 39 0,0 2 32 16,-6 7 14-16,0 8 28 0,0 2 6 0,0 5-144 15,-2 5 0-15,-1 2 0 0,-2 3 0 0,5 2 0 16,-18 16 0-16,3 5 0 0,1 7 0 16,-1 4 0-16,4 16 0 0,0 4 0 0,2-1 0 0,4 2 0 15,0 1 0-15,2-2 0 0,2-2 0 0,-2-3 0 16,3-13 0-16,4-2 0 0,-1 2 0 0,-2-6 0 15,3-2 0-15,-3-10 0 0,2-4 0 0,-2-2 0 16,0-3 0-16,0-3 0 0,1-2 0 0,-2-2 0 16,0 0 0-16,0 0 0 0,0 0 0 0,9-21 0 15,-9 4 0-15,3-1 0 0,0-1 0 0,0-3 0 16,-2-2 0-16,4 5 0 0,-1 3 0 0,2 2 0 16,2-1 0-16,0 5 0 0,-1 0 0 0,6 3 0 15,1-1 0-15,3 1 0 0,1 4 0 0,2 1 0 16,-2 0 0-16,4 4 0 0,-2-1 0 0,2 0 0 15,-2-1 0-15,1 5 0 0,2-3 0 16,-3 0 0-16,-2 1 0 0,0 1 0 0,1-4 0 0,-1 0 0 16,-4 0 0-16,3-4 0 0,-5 2 0 0,0 0 0 15,-1 0 0-15,0-4 0 0,-2 2 0 0,1-2 0 16,-1-2 0-16,-1 3 0 0,-3-6 0 16,2 4 0-16,-4-2 0 0,-1 3 0 0,-3-6 0 0,-2 5 0 15,1 2 0-15,-4-2 0 0,6 7 0 16,-15-4 0-16,3 4 0 0,-2 1 0 0,2 3 0 0,-7 6 0 15,6 2 0-15,-1 1 0 0,-1 8 0 0,3-2 0 16,3 8 0-16,8-8 0 0,-1 0 0 0,4 6 0 16,3 1 0-16,8-3 0 0,1-2 0 0,9-4 0 15,-5-8 0-15,11 3 0 0,5-4 0 16,-4-3 0-16,7-2 0 0,-1-4-201 0,4-3-132 16,-3-2-23-16,2-1-24 0,10-7-3 0,-12 1-6 15,10-8 7-15,-12 8 21 0,1-5 34 0,9-8 37 0,-14 9 49 16,-8 2 63-16,4-3 71 0,-13 6 69 15,-1 1 60-15,-4 4 53 0,0-3 40 0,-3 2 43 16,-2 1 39-16,-4 1 20 0,0 6 19 0,-5-10 13 16,-2 5 12-16,7 5 29 0,-29 6-3 0,10-3-5 15,-8 4-4-15,0 7-18 0,2 2-18 0,-3 3-24 16,2-1-21-16,0 4-17 0,6-1-18 0,2-1-122 16,4-3-40-16,5 1 0 0,0-2 0 0,5 2 0 15,-1-8 0-15,9 0 0 0,0-1 0 0,1-3 0 16,7-1 0-16,0-4 0 0,4-6 0 0,3 0 0 15,5-7 0-15,-1-3 0 0,1-5 0 0,-1-2 0 16,0-3 0-16,-1-6 0 0,5-17 0 0,1 10 0 16,-2-7 0-16,-6-8 0 0,2-1 0 0,2-3 0 0,4-23 0 15,-9 22 0-15,-2 2 0 0,-3 4 0 16,-8 16 0-16,-2 6 0 0,0 10 0 0,-4 2 0 16,-4 7 0-16,-1 6 0 0,-4 4 0 0,9 1 0 15,-23 19 0-15,7 5 0 0,0 7 0 0,-9 15 0 16,7 2 0-16,5 8 0 0,0-1 0 0,4 1 0 15,3 2 0-15,3-1 0 0,1-2 0 0,2-1 0 16,-2-6 0-16,1-14 0 0,4 0 0 0,2-3 0 16,3-4 0-16,-2-7 0 0,4-4 0 0,2-2 0 15,4-1 0-15,4-8 0 0,-1-2 0 0,2-1 0 16,5-8 0-16,6-1 0 0,-5-4-272 0,-2-3-463 16,1-5-463-16,-3 0-1297 0,-5-3 574 0</inkml:trace>
  <inkml:trace contextRef="#ctx0" brushRef="#br0" timeOffset="5666.65">13142 2198 318 0,'-5'-4'504'0,"-1"-1"12"16,2 0 1-16,2 1-3 0,0-3-12 0,4-1-11 16,2-1-2-16,-1-1-18 0,6 1-10 0,-2-4-20 15,5 4-18-15,2-3-30 0,3 2-25 0,-2-1-25 16,2 5-21-16,5 1-24 0,-4 1-21 0,1 3-22 16,1 3-18-16,2 1-186 0,4 4-51 0,-1 4 0 15,2 4 0-15,-9-2 0 0,1 8 0 0,-1 3 0 16,-4-1 0-16,-1 1 0 0,-3-1 0 0,-4 1 0 15,-2 3 0-15,-1-11 0 0,-3 1 0 0,-3 2 0 16,1-2 0-16,-3-5 0 0,2 1 0 0,-1-4 0 16,2 1 0-16,-1-4 0 0,0-1 0 0,1 0 0 15,-1-3 0-15,3-2 0 0,0 0 0 0,0 0 0 16,0 0 0-16,2-13 0 0,1 1 0 0,6-3 0 16,-1-3 0-16,5-10 0 0,2 6 0 0,3-4 0 15,1 0 0-15,0 3 0 0,0 3 0 0,-2 7 0 16,-3 2 0-16,-1 1 0 0,-1 7 0 0,-1 0 0 15,-2 5 0-15,0 0 0 0,1 5 0 0,-1 2 0 16,-1 6 0-16,-1 2 0 0,-3 1 0 0,0 1 0 16,4 8 0-16,-4-4 0 0,0 1 0 0,-1-7 0 15,1 1 0-15,2-2 0 0,0-4 0 0,-1-2 0 16,2 2 0-16,2-7 0 0,0 2 0 0,0-5 0 16,5-1 0-16,-4-2 0 0,2-5 0 0,6-1 0 15,-4-4 0-15,9-6 0 0,-4-1 0 0,-3 4 0 16,3-5 0-16,-1-3 0 0,-1 2 0 0,1 0 0 15,-4 6 0-15,-2 1 0 0,-1-1 0 0,-3 7 0 16,-1-1 0-16,-5 3 0 0,4 4 0 0,-2 1 0 16,-4 0 0-16,4 10 0 0,-3-1 0 0,-1 1 0 15,3 1 0-15,-2 2 0 0,2 5 0 0,-2-1 0 16,4 2 0-16,5-1 0 0,-2-4 0 0,4 3 0 16,0-3 0-16,1 0 0 0,4-3 0 0,-1-2 0 15,0 1 0-15,0-6 0 0,3-1 0 0,-4-3 0 16,2 0 0-16,0-5 0 0,-3-2 0 0,-4 1 0 15,4-7 0-15,-7 4 0 0,2-5 0 0,-5-3 0 16,-3-2 0-16,-6-8 0 0,-2 0 0 0,-3 2 0 16,-4-2 0-16,-3 1 0 0,-1 4 0 0,-4 4 0 15,5 7 0-15,-10-1 0 0,0 5 0 0,-1 3 0 16,-1 6 0-16,7 0 0 0,0 4 0 0,-6 5 0 16,10 1 0-16,0 6-70 0,2 3-736 0,9-5-414 15,6 0-1321-15,5 2 585 0</inkml:trace>
  <inkml:trace contextRef="#ctx0" brushRef="#br0" timeOffset="5816.64">14631 2474 451 0,'4'-4'664'0,"-4"4"29"0,0-5 41 16,0 5-3-16,0-7-60 0,0 7-65 0,-2-3-62 15,2 3-65-15,-2-6-94 0,2 6-123 0,2-8-127 16,0 7-166-16,6-1-176 0,2 1-223 0,4-1-519 15,7 1-1026-15,9 1 454 0</inkml:trace>
  <inkml:trace contextRef="#ctx0" brushRef="#br0" timeOffset="6450.33">15526 2223 172 0,'-8'-17'627'16,"-1"4"13"-16,0 2 9 0,-1 0-7 0,1 4-24 15,-1 1-38-15,0 4-37 0,-3 2-33 0,-1 2-38 16,0 5-42-16,-4 5-40 0,1 6-37 0,-2 4-37 16,4-2-29-16,2 2-29 0,4 3-25 0,-2-2-38 15,8 4-33-15,1-2-48 0,4-5-114 16,6 4 0-16,3 0 0 0,3-2 0 0,4-8 0 0,5 4 0 16,-1-6 0-16,5-4 0 0,1 0 0 0,-1-5 0 15,-6-3 0-15,-1-3 0 0,-2-4 0 0,-3-3 0 16,-1-5 0-16,-1 1 0 0,-3-14 0 15,-4-2 0-15,-2-1 0 0,-8-4 0 0,2-13 0 16,-5 2 0-16,-3 11 0 0,0-12 0 0,1 14 0 0,0 0 0 16,0-3 0-16,1 2 0 0,3 3 0 0,3-2 0 15,-1 2 0-15,8 5 0 0,-1 1 0 0,5 1 0 16,4 1 0-16,3 0 0 0,6 3 0 0,-4 10 0 16,8-5 0-16,-2 0 0 0,-4 9 0 0,0 1 0 15,-3 3 0-15,1 1 0 0,-4 3 0 0,3 5 0 16,-3 5 0-16,-5 3 0 0,-1 3 0 0,-1 12 0 15,-7 1 0-15,0 2 0 0,-6 17 0 0,-3-1 0 16,1 1 0-16,-1 4 0 0,-6 2 0 0,6 3 0 16,-11 22 0-16,2-2 0 0,6-22 0 0,-2 24 0 15,7-22 0-15,-6 23 0 0,1-27 0 0,0 25 0 16,4-27 0-16,0 5 0 0,4-2 0 0,-2 3 0 16,1-3 0-16,-3-2 0 0,3-5 0 0,4-15 0 15,-2 0 0-15,3-2 0 0,0-4 0 0,4-9 0 16,0 0 0-16,1-4 0 0,9-3 0 15,0-4 0-15,4-2 0 0,0-5 0 0,4-1 0 16,6-4 0-16,1-5 0 0,-1-5 0 0,0-5 0 16,-2-3 0-16,0-3 0 0,-7-7 0 0,6-11 0 0,-6 0 0 15,-3-6 0-15,-9-6 0 0,-1-4 0 0,-6-1 0 16,-4-23 0-16,-9 28 0 0,-2 1 0 0,0 6 0 16,-1 0 0-16,0 14 0 0,0 3 0 15,-1 2 0-15,-2 5 0 0,0 4 0 0,7 3 0 0,2 5 0 16,6 5 0-16,-2 1 0 0,6 1-131 15,-2-1-1213-15,12 0-1455 0,1 4 644 0</inkml:trace>
  <inkml:trace contextRef="#ctx0" brushRef="#br0" timeOffset="7783.69">16768 2475 196 0,'-11'0'571'0,"0"-1"38"0,4-2 11 16,-1 0-3-16,0 0-8 0,5 1-22 0,-4-1-31 15,5 0-42-15,0-2-41 0,4 0-34 0,0-3-29 16,2 2-25-16,2-5-33 0,3 2-30 0,3-3-29 15,2-4-22-15,0 2-33 0,4-6-109 0,2 0-129 16,-2-1 0-16,4-4 0 0,-6-1 0 0,4-2 0 16,-4-1 0-16,-3-2 0 0,1-1 0 0,-1 0 0 15,-4 1 0-15,1 3 0 0,-5 1 0 0,-3 8 0 16,-2-1 0-16,-4 7 0 0,0 0 0 0,-5 5 0 16,3 2 0-16,-6 2 0 0,-2 4 0 0,4 1 0 15,-8 4 0-15,1 2 0 0,3 4 0 0,0-1 0 16,3 3 0-16,4-1 0 0,2 0 0 0,1 0 0 15,4 4 0-15,4 0 0 0,3-1 0 0,5 1 0 16,5 1 0-16,7-1 0 0,3-3 0 0,1 2 0 16,4-5 0-16,-1-3 0 0,1 1 0 0,-3-2 0 15,-2-1 0-15,-7-3 0 0,-3 0 0 0,-2 2 0 0,-4 0 0 16,-2-1 0-16,-4 2 0 0,-4 1 0 16,3 0 0-16,-8 2 0 0,0 5 0 0,-1-4 0 15,-5 5 0-15,0 2 0 0,-2-1 0 0,4 0 0 16,2 1 0-16,-2-1 0 0,7-1 0 0,-3 0 0 15,4-2 0-15,0 0 0 0,3-1 0 0,4-1 0 16,1-1 0-16,6-1 0 0,5 2 0 0,-2-5 0 16,5-4 0-16,1 0 0 0,7 2 0 0,-9-6 0 15,8 0 0-15,-1-2 0 0,2-5 0 0,-6 0 0 16,2-2 0-16,-5-5 0 0,-5 3 0 0,5-5 0 16,-8-5 0-16,2 2 0 0,-2-7 0 0,-5 2 0 15,-1 1 0-15,1 1 0 0,-8 7 0 0,-1 1 0 16,-2 5 0-16,-1 0 0 0,-3 4 0 0,-1 4 0 15,-1 0 0-15,-5 5 0 0,-1 7 0 0,0 6 0 16,-5 6 0-16,3 1 0 0,4 3 0 0,-1 3 0 16,0 1 0-16,7 0 0 0,2-2 0 0,4 3 0 15,3-4 0-15,6-7 0 0,2 6 0 0,7-2 0 0,-3-5 0 16,4-6 0-16,6 3 0 0,2-6 0 16,-5-2 0-16,1-5 0 0,6-2 0 0,-10 0 0 15,5-4 0-15,-1-1 0 0,2-5 0 0,-6 2 0 16,-1-3 0-16,2-5 0 0,-8 1 0 0,5-6 0 15,-4 0 0-15,-4-2 0 0,2-2 0 0,-2 10 0 16,2-1 0-16,-6 7 0 0,-3 0 0 0,2 5 0 16,-3-3 0-16,0 5 0 0,0 3 0 0,0 0 0 15,0 0 0-15,-8 16 0 0,4-1 0 0,-1 1 0 16,4 0 0-16,-1 2 0 0,4 8 0 0,-6-7 0 16,8 6 0-16,-4-7 0 0,9 0 0 0,-3-1 0 15,6 2 0-15,-1-5 0 0,5-2 0 0,-2-2 0 16,1 0 0-16,-1-5 0 0,4-3 0 0,0-1 0 15,1-2 0-15,0-3 0 0,-5-3 0 0,4 0 0 16,0-5 0-16,-1 1 0 0,-1-2 0 0,1-6 0 16,2-3 0-16,-3 0 0 0,0 0 0 0,-2 0 0 15,-4 8 0-15,-1 0 0 0,-2 3 0 0,-1 4 0 0,2-1 0 16,-6 5 0-16,2-3 0 0,-1 2 0 16,-3 4 0-16,0 0 0 0,6 7 0 0,-6 0 0 15,3 4 0-15,-1 0 0 0,2 4 0 0,-3 2 0 16,4-1 0-16,-1 1 0 0,1 0 0 0,-1-4 0 15,0 1 0-15,5-1 0 0,-3-3 0 0,-1 0 0 0,3-4 0 16,1 0 0-16,4-3 0 0,-4 0 0 16,1-2 0-16,4-5 0 0,-4 1 0 0,7-5 0 15,-3 0 0-15,4-2 0 0,-3-3 0 0,8-5 0 16,-4-1 0-16,3-3 0 0,2-2 0 0,-2 2 0 16,-4 0 0-16,-3 9 0 0,-2-1 0 0,1 3 0 15,-4 3 0-15,-2 0 0 0,0 6 0 0,-3-1 0 16,0 3 0-16,-5 0 0 0,10 4 0 0,-6 5 0 15,-1 2 0-15,0 5 0 0,0 2 0 0,-4 0 0 16,3 0 0-16,-1 1 0 0,1-2 0 0,2 3 0 16,-1-2 0-16,5-2 0 0,-3-5 0 0,4 0 0 15,0-4 0-15,4-1 0 0,1-1 0 0,3-3 0 0,-3-6 0 16,1-1 0-16,4-4 0 0,-2-3 0 16,-3-1 0-16,5-9 0 0,-4-4-133 0,1 0-559 15,-5-5-536-15,2-2-1330 0,2-18 589 0</inkml:trace>
  <inkml:trace contextRef="#ctx0" brushRef="#br0" timeOffset="7916.45">18796 1876 4971 0,'-9'-7'344'0,"0"2"-171"15,-2-1 29-15,3 5 52 0,-1-2 21 0,3 3-39 16,6 0-49-16,-13 4-41 0,8 1-25 0,1 2-16 16,3 1-15-16,4 8-73 0,-2-1-102 0,3 1-118 15,5 3-143-15,2-1-160 0,3 5-492 0,5 1-1079 16,4-3 478-16</inkml:trace>
  <inkml:trace contextRef="#ctx0" brushRef="#br0" timeOffset="8867.25">19002 2494 155 0,'-10'2'569'0,"1"0"40"0,9-2 26 0,-13-7 6 16,8 2-15-16,1-1-21 0,0-3-21 0,1-2-30 15,6 1-41-15,0-7-45 0,1 5-35 0,3-5-35 16,4 0-33-16,5-6-32 0,-2 3-33 0,2-1-30 15,0-1-137-15,2-2-133 0,0-1 0 0,-1 0 0 16,-1-1 0-16,-3 0 0 0,-1 0 0 0,-1-2 0 16,-3 11 0-16,-3 2 0 0,-1 4 0 0,-2 2 0 15,3 0 0-15,-2 4 0 0,-3 1 0 0,0 4 0 16,0 0 0-16,0 0 0 0,0 0 0 0,-19 10 0 16,14-2 0-16,1 2 0 0,1 0 0 0,3 3 0 15,0 0 0-15,3 3 0 0,4 1 0 0,1-1 0 16,4 0 0-16,-2-2 0 0,4 2 0 0,1-2 0 15,-2 0 0-15,2 5 0 0,-2-5 0 0,0 0 0 16,-7-3 0-16,-2 0 0 0,0 2 0 0,-3-1 0 16,-2 0 0-16,1-1 0 0,-4 1 0 0,-4 2 0 15,3-1 0-15,-3-1 0 0,1 1 0 0,1-1 0 16,3-5 0-16,-1 2 0 0,2-1 0 0,4 0 0 16,-2-2 0-16,7 1 0 0,0 0 0 0,7-3 0 15,3 0 0-15,5-2 0 0,-3-1 0 0,13-3 0 16,1-2 0-16,-2-1 0 0,-1-2 0 0,1 0 0 15,-4-4 0-15,1-5 0 0,0 0 0 0,-4 2 0 16,2-7 0-16,-4-3 0 0,-4 0 0 0,-2-2 0 16,-2 4 0-16,0-2 0 0,-10 6 0 0,1 1 0 15,-6 4 0-15,-2 2 0 0,2 2 0 0,-8 1 0 16,3 1 0-16,-4 6 0 0,-6 2 0 0,2 4 0 16,-11 8 0-16,9-1 0 0,-3 6 0 0,1 5 0 15,2-2 0-15,7 4 0 0,-1 2 0 0,6 0 0 16,5 0 0-16,4-1 0 0,6 0 0 0,10-1 0 15,-1-4 0-15,9-2 0 0,3-1 0 0,2-4 0 16,17-1 0-16,2-2 0 0,-2-5 0 0,-12-2 0 16,2-9 0-16,9-2 0 0,-12 3 0 0,-1-4 0 15,-1-6 0-15,-4-3 0 0,-4-1 0 0,2-4 0 16,-7-2 0-16,-3-5 0 0,-2 4 0 0,-5-2 0 16,-2-1 0-16,-2 0 0 0,-4 9 0 0,-5-1 0 15,-1 7 0-15,-5-1 0 0,-2 4 0 0,-2 2 0 16,-2 2 0-16,-6 6 0 0,-1 4 0 0,0 3 0 15,-8 4 0-15,0 8 0 0,4-4 0 0,2 3 0 16,0 1 0-16,3 2 0 0,3 2 0 0,6-5 0 16,3 0 0-16,1-1 0 0,3-2 0 0,4-3 0 15,4 5 0-15,0-5 0 0,3-4 0 0,7 3 0 16,2-4 0-16,12-3 0 0,-7-3 0 0,0-2 0 16,-2-3 0-16,4-4 0 0,2-4 0 0,-3-6 0 15,0-1 0-15,-5-5 0 0,2-3 0 0,-2 1 0 16,-6-7 0-16,5 0 0 0,0-15 0 0,-3-1 0 15,1-1 0-15,-4-1 0 0,0-4 0 0,1 1 0 16,-2-4 0-16,-4 6 0 0,-4 18 0 0,-3-1 0 16,0 6 0-16,0 8 0 0,-2 6 0 0,-2 4 0 15,0 6 0-15,-2 3 0 0,-4 6 0 0,-1 5 0 16,-4 11 0-16,-2 7 0 0,5 6 0 0,-4 12 0 16,6 2 0-16,1 5 0 0,5 2 0 0,0 2 0 15,10 2 0-15,1 0 0 0,6-5 0 0,1 4 0 16,0-3 0-16,4-2 0 0,1-4 0 0,3-3 0 15,-7-16 0-15,4-1 0 0,-3 1 0 0,3-6 0 16,1-4 0-16,-7-4 0 0,6-6 0 0,-5 0 0 16,-2-5 0-16,-1-3 0 0,5-1 0 0,-5-3-476 15,1-2-228-15,-2-2-465 0,4-5-1266 0,-4 3 560 16</inkml:trace>
  <inkml:trace contextRef="#ctx0" brushRef="#br0" timeOffset="10583.34">21125 2338 51 0,'8'13'455'0,"4"3"0"0,2-2 17 0,2 0 11 16,0-3 5-16,2-1 3 0,-1-3-8 0,-2-2-2 15,-1 1-6-15,0-3-19 0,-1-2-15 0,2-1-14 16,-2-4-22-16,5 1-26 0,-3-5-30 0,1 2-26 16,-3-5-22-16,-1 1-27 0,-2 1-21 0,2-4-23 15,-3-2-211-15,-1-1-19 0,-1-1 0 0,-3-2 0 16,0 0 0-16,-4 1 0 0,-3-9 0 0,1 12 0 15,-6-2 0-15,-2 2 0 0,-3 2 0 0,-3 5 0 16,-4 2 0-16,-1 3 0 0,-2 4 0 0,-5 5 0 16,1 1 0-16,0 9 0 0,1 2 0 0,5 3 0 0,3 4 0 15,2 2 0-15,11 1 0 0,0-1 0 16,6 1 0-16,5 3 0 0,5-6 0 0,8 2 0 16,4-2 0-16,5-2 0 0,15 3 0 0,0-4 0 15,6-4 0-15,2-2 0 0,4-5 0 0,-2-4 0 16,2-1 0-16,0-3 0 0,-2 0 0 0,-2-8 0 15,-13 3 0-15,0-10 0 0,-2 1 0 0,1-3 0 16,7-13 0-16,-15 6 0 0,-2-2 0 0,-3-4 0 16,-3-3 0-16,-3 2 0 0,-4-6 0 0,-5 6 0 15,-3 2 0-15,-9 8 0 0,2-1 0 0,-8 2 0 16,-1 1 0-16,-7 3 0 0,-2 6 0 0,-9 2 0 16,-1 6 0-16,-4 4 0 0,-1 4 0 0,2 2 0 15,-1 5 0-15,1 0 0 0,5 3 0 0,2 4 0 16,3-2 0-16,4-1 0 0,4 3 0 0,5-7 0 15,5 2 0-15,3 0 0 0,5-4 0 0,2 2 0 16,7-3 0-16,1-2 0 0,10 2 0 0,-2-7 0 0,7-2 0 16,-1-3 0-16,1-4 0 0,1-4 0 15,0 2 0-15,-3-8 0 0,-3-1 0 0,0-4 0 0,2-6 0 16,-3 0 0-16,1-19 0 0,-5 12 0 16,-1-13 0-16,-1-3 0 0,-1 2 0 0,-3-4 0 0,1-4 0 15,-1-2 0-15,-3 1 0 0,1-3 0 0,-5 6 0 16,-2 16 0-16,-2 6 0 0,-4 4 0 15,0 8 0-15,0 5 0 0,-4 6 0 0,-1 3 0 16,-2 6 0-16,-4 7 0 0,-1 5 0 0,-5 9 0 16,4 6 0-16,-7 11 0 0,9 7 0 0,2-1 0 0,3-2 0 15,5 5 0-15,7 1 0 0,1 1 0 0,0-1 0 16,12 1 0-16,1-5 0 0,2-3 0 16,-3-13 0-16,14 6 0 0,-8-11 0 0,3-2 0 0,5-5 0 15,1-2 0-15,-1-4 0 0,-2-5 0 16,2-5 0-16,-4-2 0 0,-7-3 0 0,8-3 0 0,-9-5 0 15,8-5 0-15,-6-2 0 0,-1-5 0 0,-1-5 0 16,-3-3 0-16,0-4 0 0,-3 0 0 0,-1 1 0 16,-1 1 0-16,-5 1 0 0,-3 5 0 0,-2 1 0 15,-2 7 0-15,-4 3 0 0,0 4 0 16,-5 1 0-16,1 2 0 0,-4 2 0 0,-5 2 0 16,1 8 0-16,2-5 0 0,3 2 0 0,0 6 0 0,0-1 0 15,-2-1 0-15,5 3 0 0,0-1 0 0,5 2 0 16,2 0 0-16,2 2 0 0,2-5 0 15,6 4 0-15,-1-1 0 0,5-2 0 0,-1-1 0 16,6 1 0-16,0-3 0 0,1-2 0 0,-5-2 0 16,1 0 0-16,-1-5 0 0,-2 1 0 0,3 0 0 0,-4 2 0 15,1-3 0-15,-3 4 0 0,-1-2 0 0,1-4 0 16,-5 4 0-16,1-1 0 0,-4 4 0 0,9-1 0 16,-9 1 0-16,0 0 0 0,5 11 0 15,-7-2 0-15,0 5 0 0,0 5 0 0,-1 5 0 16,-3 6 0-16,3 4 0 0,0 1 0 0,-1 14 0 0,1 1 0 15,1-2 0-15,0 4 0 0,4-7 0 0,-1 3 0 16,1-3 0-16,0 3 0 0,0 0 0 0,0-2 0 16,0-10 0-16,1 0 0 0,-3-2 0 0,1 1 0 15,0 0 0-15,-2-3 0 0,2-3 0 16,-2-3 0-16,0-6 0 0,1-3 0 0,-3 0 0 16,2-5 0-16,-2-1 0 0,1-1 0 0,-3-3 0 0,-1-5 0 15,0 2 0-15,-7-4 0 0,3-2 0 16,-9-2 0-16,0-4 0 0,-7-7 0 0,2-2 0 0,-5-2 0 15,8-2 0-15,1-3 0 0,0-3 0 16,4-4 0-16,6 0 0 0,2-3 0 0,5-11 0 16,6 10 0-16,6-12 0 0,6 0 0 0,6 0 0 15,9 1 0-15,1-2 0 0,7 5 0 0,1 3 0 0,3-3 0 16,-1 5 0-16,-3 1 0 0,2 3 0 0,1-1 0 16,-2 1 0-16,-8 9 0 0,7-7 0 0,-11 8 0 15,1-1 0-15,-1 0 0 0,-4 2 0 16,-1 0 0-16,-3 0 0 0,-4 2 0 0,-3 3 0 15,-6 8 0-15,-1-4 0 0,0 2 0 0,-1 2 0 0,-4 3 0 16,0 0 0-16,-4 1 0 0,-2 2 0 0,-7 3 0 16,3 2 0-16,-4 1 0 0,-3 8 0 0,-2 2 0 15,0 7 0-15,5-7 0 0,0 10 0 16,1 1 0-16,4-7 0 0,1 9 0 0,7 0 0 16,1-1 0-16,5 2 0 0,3-12 0 0,10 11 0 0,1-4 0 15,3-4 0-15,3-2 0 0,3-3 0 0,2 0 0 16,-1-7 0-16,1 2 0 0,0-6 0 0,0-1 0 15,-4-5 0-15,3-1 0 0,-1-3 0 0,-5-5 0 16,2-2 0-16,0-3 0 0,-1-2 0 16,-5-5 0-16,3-1 0 0,-2-3 0 0,1-12 0 15,-5 14 0-15,-4-4 0 0,1 3 0 0,-3 1 0 0,-4 4 0 16,-6 7 0-16,-2 1 0 0,-2 1 0 16,-1 6 0-16,-4 0 0 0,0 5 0 0,-1 3 0 15,-1-1 0-15,-1 4 0 0,0 1 0 0,2 4 0 0,1 2 0 16,0 1 0-16,4 1 0 0,-3 6 0 0,8 1 0 15,4-1 0-15,1 7 0 0,4 3 0 0,8 1 0 16,-1-5 0-16,3 2 0 0,1 1 0 0,0-1 0 16,4 3 0-16,-4-4 0 0,1-1 0 0,-2 2 0 15,-2-1 0-15,0-1 0 0,-8-5 0 16,1 0 0-16,-4-1 0 0,-1 3 0 0,-2-2 0 16,-2-1 0-16,-3-1 0 0,-4 1 0 0,-1 0 0 0,-2-3 0 15,-4-1 0-15,2 1 0 0,-5 0 0 0,-8 1 0 16,-1-2 0-16,1-1 0 0,-9-2 0 15,3-2 0-15,-5 2-308 0,-2-4-1007 0,-15-1-1422 16,-1-2 629-16</inkml:trace>
  <inkml:trace contextRef="#ctx0" brushRef="#br0" timeOffset="11383.66">7973 3868 5347 0,'-20'-1'422'15,"5"0"-241"-15,1 0-84 0,4 0 21 0,2 0 52 16,0 0 24-16,3 1-4 0,-1-2-40 0,6 2-5 0,0 0 9 15,0 0-9-15,19-7-4 0,-1 2-16 0,13 3-10 16,0-1-14-16,2-2-15 0,6 2-8 16,12-3-15-16,2-1-64 0,2 2-60 0,-5 2-85 15,-13 1-76-15,-3-1-81 0,-3-1-88 0,-9 6-81 16,-3-2-88-16,-9 2-418 0,-1 0-1059 0,-6 1 468 0</inkml:trace>
  <inkml:trace contextRef="#ctx0" brushRef="#br0" timeOffset="11533.76">7978 4052 185 0,'-27'18'462'0,"7"-3"-14"16,4-4 7-16,4 0 28 0,4 0 27 0,3-2-1 0,4-2-3 16,6 1-12-16,5-1-33 0,9 0-33 0,8-1-40 15,5-4-36-15,10-2-33 0,13 0-32 0,5 0-23 16,3-5-46-16,30-4-78 0,-28 6-131 16,3-4-170-16,-6 1-244 0,27-10-654 0,-33 7-1147 15,-18-1 507-15</inkml:trace>
  <inkml:trace contextRef="#ctx0" brushRef="#br0" timeOffset="21716.62">10162 3681 3274 0,'0'0'240'0,"-4"3"-153"16,4-3-25-16,0 0 34 0,0 0 56 0,0 0 25 16,0 0-17-16,0 0-20 0,-4-10-12 0,4 10 5 15,8-10 31-15,-4 3 6 0,-3 1 8 0,6-3 16 16,-1 1 1-16,-1 0-4 0,0-2 3 0,3 1 6 16,-3-2 6-16,-1-1-4 0,3 1-6 0,-4 0-9 15,1-6-10-15,-4 6-13 0,-1-6-6 0,-3 5-9 16,-5-4-8-16,0 1-9 0,-1 1-10 0,-3 1-20 15,-5 3-2-15,0 1-80 0,0 2-20 0,-11 0 0 16,-1 4 0-16,0 4 0 0,2 2 0 0,-3 1 0 16,4 2 0-16,-1 3 0 0,0 3 0 0,10-2 0 15,-1 1 0-15,4 2 0 0,1-1 0 0,3 1 0 16,1 0 0-16,4 3 0 0,2-4 0 0,3 6 0 16,2-3 0-16,1 2 0 0,1-1 0 0,5 0 0 15,2-1 0-15,0-1 0 0,2-1 0 0,2 2 0 16,-1-2 0-16,8 5 0 0,-8-2 0 0,2-3 0 15,8 4 0-15,-1-2 0 0,1-1 0 0,3 1 0 16,-7-4 0-16,-3 0 0 0,9 6 0 0,-9-5 0 16,5 5 0-16,-7-6 0 0,-3 5 0 0,0-1 0 15,0-1 0-15,-6 0 0 0,0-2 0 0,-1 4 0 16,-3-3 0-16,-2-1 0 0,-3 4 0 0,-5-1 0 16,-5-1 0-16,1 0 0 0,2 0 0 0,-7-2 0 15,-9 1 0-15,0-2 0 0,-2-3 0 0,10-2 0 16,-8-2 0-16,5-3 0 0,-1-1 0 0,5-2 0 15,-1-3 0-15,0-2 0 0,4-4 0 0,1 0 0 16,1-3 0-16,2-2 0 0,1-1 0 0,3-8 0 16,3 6 0-16,6-8 0 0,1 0 0 0,2 8 0 15,6-8 0-15,1 2 0 0,5 2 0 0,-1 4 0 16,6-2 0-16,3 6 0 0,0-2 0 0,8 3 0 16,2 3 0-16,0 1 0 0,1 4 0 0,1 0 0 15,-1 0 0-15,-4 4 0 0,4-3 0 0,-8 3 0 16,-5 1 0-16,-3 1 0 0,-2 1 0 0,0 1 0 15,-1 3-224-15,-6-1-192 0,-2 1-49 0,-4-3-48 16,4 6-59-16,-5-1-429 0,-3-1-1083 0,2-1 480 16</inkml:trace>
  <inkml:trace contextRef="#ctx0" brushRef="#br0" timeOffset="22116.19">10670 3764 158 0,'-2'-8'527'16,"0"1"7"-16,1-1-4 0,-1 0-20 0,-3 5-19 15,5-3-25-15,-3 3-32 0,2-2-40 0,1 5-43 16,0 0-26-16,-8 0-19 0,8 0-11 0,-11 14-5 16,6-2-22-16,-5 6-9 0,2 0-11 0,-6 9-17 15,2 0-23-15,1 3-16 0,-1-2-8 0,6 1-17 16,-4 1-15-16,2 0-11 0,6 1-18 0,-1-6-9 0,3 3-14 15,3-9-9-15,3 5-6 0,0-6-68 16,3-2-17-16,4 0 0 0,1-6 0 0,3 2 0 16,1-6 0-16,0-1 0 0,2 0 0 0,-1-5 0 0,0-4 0 15,3-1 0-15,-3 1 0 0,-1-7 0 16,6-3 0-16,-2-3 0 0,-9 2 0 0,6-9 0 16,-1 0 0-16,-5-4 0 0,-3-3 0 0,-3 0 0 15,0 0 0-15,-4 0 0 0,-6-3 0 0,-1 1 0 16,-3 4 0-16,-2 1 0 0,-4 2 0 0,4 8 0 15,-4-5 0-15,-1 8 0 0,0 6 0 0,-4-3 0 0,0 7 0 16,-3-1 0-16,1 4 0 0,0 4 0 16,-1 3 0-16,4 2 0 0,-1 5-388 0,-4-4-913 15,9 7-1409-15,3-2 624 0</inkml:trace>
  <inkml:trace contextRef="#ctx0" brushRef="#br0" timeOffset="22432.79">11895 3745 540 0,'9'-7'585'15,"-5"-3"38"-15,-3 0-20 0,3 5-35 0,-5-1-26 16,-3 2-48-16,-4 1-20 0,-2 3-32 0,-3 4-30 15,-6 6-13-15,1 0-20 0,-7 6-21 0,-5 3-25 16,2 2-24-16,0 0-21 0,-8 12-23 0,8-5-18 16,0-2-26-16,4 0-112 0,-2 2-109 0,2 0 0 15,3-1 0-15,1-2 0 0,2-1 0 0,3-1 0 16,6-6 0-16,-4-3 0 0,4-2 0 0,4-2 0 16,-3-1 0-16,3-3 0 0,1-2 0 0,3 0 0 15,1-4-76-15,0 0-459 0,-5-10-124 0,1 0-495 16,2 1-1250-16,0-8 553 0</inkml:trace>
  <inkml:trace contextRef="#ctx0" brushRef="#br0" timeOffset="22650.28">11473 3756 433 0,'0'-5'453'16,"4"-1"13"-16,-4 2 19 0,0 1 23 0,0 3 8 16,0-5-10-16,0 2-26 0,0 3-22 0,0 0-7 15,9 1-4-15,-9-1-16 0,12 10-19 0,-3-2-19 16,2 3-20-16,-1 3-22 0,3 1-25 0,5 6-24 15,0 3-31-15,1 1-142 0,2-1-129 0,-1 0 0 16,5 0 0-16,1-1 0 0,0-2 0 0,-2 2 0 16,0-1 0-16,-1-2 0 0,0-3 0 0,-1-1 0 15,-7-4 0-15,-1-4 0 0,-2-1 0 0,-5 0 0 16,1-3 0-16,0-1 0 0,-3 1 0 0,0-2 0 16,-5-2 0-16,0 0-451 0,5-8-839 0,-5 5-1398 15,0 3 618-15</inkml:trace>
  <inkml:trace contextRef="#ctx0" brushRef="#br0" timeOffset="23216.98">12823 3760 18 0,'8'-8'516'0,"-3"-2"14"15,1 1-13-15,-2-1 10 0,-3 0 8 16,2-3-10-16,-2 5-15 0,0 0-20 0,-2-2-13 15,2 4-12-15,-2 0-18 0,0 0-22 0,0 1-31 16,1 0-36-16,-3 3-40 0,3 2-31 0,0 0-27 0,-15 9-20 16,6 1-21-16,-5 4-86 0,0 2-133 0,-3 8 0 15,3 4 0-15,1-3 0 0,0 3 0 0,3 2 0 16,2-3 0-16,2 1 0 0,3-1 0 16,2 1 0-16,1-3 0 0,3-1 0 0,1-3 0 0,5 3 0 15,2-6 0-15,-1-4 0 0,7-1 0 0,-2 1 0 16,2-3 0-16,5-4 0 0,-2-2 0 15,2-2 0-15,0-3 0 0,-1-1 0 0,6-4 0 0,-8 0 0 16,8-6 0-16,-5-4 0 0,-2-1 0 16,0-4 0-16,-1-2 0 0,-3-3 0 0,1-4 0 0,-4-2 0 15,3-15 0-15,-7 12 0 0,0-1 0 0,-1-14 0 16,-6 15 0-16,0-2 0 0,-4 4 0 0,0 5 0 16,-5 3 0-16,-1 7 0 0,-3 4 0 15,-5 1 0-15,-2 6 0 0,-10 1 0 0,-2 11 0 0,2 2 0 16,-6 2 0-16,2 9 0 0,2 3 0 0,1 1 0 15,-7 13 0-15,17-11 0 0,2 7-356 0,7-3-951 16,10-1-1413-16,0-2 625 0</inkml:trace>
  <inkml:trace contextRef="#ctx0" brushRef="#br0" timeOffset="23550.6">13546 3905 84 0,'4'-5'633'0,"-1"0"1"0,-1 0 0 0,0 3-13 16,0-3-26-16,-2 5-37 0,5-1-46 0,-5 1-52 15,0 0-53-15,0 0-25 0,0 0-33 0,5 7-29 16,-5-7-39-16,-2 9-22 0,-1-4-27 0,3 1-22 16,-1 1-21-16,0-2-15 0,-1 1-21 0,2 2-14 15,0-2-14-15,0-2-12 0,0 1-15 0,-1 0-69 16,2-1-29-16,1-1 0 0,-2-3 0 0,0 5 0 15,0-5 0-15,0 0 0 0,0 0 0 0,10-7 0 16,-9 1 0-16,2 0 0 0,-1-1 0 0,2-3 0 16,-4 2 0-16,0 1 0 0,0-1 0 0,0 0 0 15,-2 1 0-15,2 3 0 0,-4-2 0 0,1 3 0 16,-1 1 0-16,-3 1 0 0,7 1 0 0,-11 0 0 16,11 0 0-16,-11 3 0 0,3-2 0 0,2 1-264 15,-1-2-263-15,6 5-102 0,0-2-500 0,1-3-1223 16,6 4 542-16</inkml:trace>
  <inkml:trace contextRef="#ctx0" brushRef="#br0" timeOffset="24283.1">14226 3704 3790 0,'4'-2'275'0,"-3"-1"-134"0,3 0-24 15,0 2 21-15,-4 1 27 0,4-3 20 0,-2-1 0 16,-2 4-17-16,5-2-26 0,-5 2-9 0,0 0-10 16,0 0 1-16,0 0-13 0,0 0 12 0,0 0-7 15,0 0-9-15,-10-5-7 0,5 3-11 0,-2 0 1 16,-1-2-3-16,-2 1 2 0,1 0-6 0,0-3-3 16,0 0 2-16,0 0 1 0,1-1-1 0,2 1-6 15,-1-4 5-15,0 3-6 0,4-4-1 0,1 3-6 16,0-3-8-16,4 0-1 0,3-2-3 0,-1 2-3 15,1-1-2-15,2-3 0 0,4 1 4 0,-5 4 6 0,4-4-5 16,-1 5-6-16,0-1 1 0,2 3 0 16,1 0-3-16,-3-1-2 0,2 2-8 0,-2 3-15 15,3-1-23-15,-2 1 0 0,-1 1 0 0,0 2 0 16,1 0 0-16,-1 3 0 0,2 1 0 0,-1 0 0 0,-1 2 0 16,0 3 0-16,-2-1 0 0,5 5 0 15,-6-2 0-15,2 4 0 0,1 3 0 0,-3 3 0 16,-1 2 0-16,0 3 0 0,-3 2 0 0,0-2 0 15,0 2 0-15,-5 3 0 0,0-2 0 0,1 2 0 0,-6-3 0 16,2 2 0-16,-2-3 0 0,-2 1 0 0,0-4 0 16,-4 1 0-16,1-2 0 0,-2-1 0 0,-2-1 0 15,-1-1 0-15,4-5 0 0,-8 2 0 16,-3-4 0-16,7-1 0 0,-3-4 0 0,1 0 0 0,-1-2 0 16,-7 1 0-16,9-5 0 0,0-2 0 0,1 0 0 15,4-1 0-15,-3-3 0 0,3 1 0 0,2-3 0 16,2 0 0-16,0-3 0 0,4-2 0 0,2 1 0 15,2-5 0-15,3 0 0 0,1-2 0 0,5-1 0 16,2 3 0-16,2 0 0 0,2 1 0 0,1-1 0 16,2 3 0-16,0-1 0 0,1 5 0 0,-1-1 0 15,1 3 0-15,1 5 0 0,-5 1 0 0,4 0 0 16,4 3 0-16,-4 1 0 0,-5 4 0 0,2 3 0 16,0 2 0-16,-1 1 0 0,-2 2 0 0,1-1 0 15,-3 3 0-15,10 2 0 0,-6-4 0 0,5 3 0 16,-7-3 0-16,2-2 0 0,-1 0 0 0,-1-1 0 15,-2-5 0-15,4-1 0 0,-1 0 0 0,0-2 0 16,1-2 0-16,6 0 0 0,-2-2 0 0,2-1 0 16,-6-1 0-16,7-2 0 0,-3-5 0 0,1 0 0 15,0-2 0-15,-4-1 0 0,2 0 0 0,-3-4 0 16,2 2 0-16,-2-2 0 0,-2-1 0 0,-3 2 0 16,1 0 0-16,-7 3-367 0,-4 2-937 0,1-2-1413 15,-2 5 624-15</inkml:trace>
  <inkml:trace contextRef="#ctx0" brushRef="#br0" timeOffset="26300.15">15761 3895 64 0,'-9'-2'542'0,"-1"1"43"0,-3 0 28 0,0 1 3 16,3-2-34-16,2 1-32 0,2 1-28 0,-1-3-24 15,7 3-29-15,-10 0-35 0,10 0-31 0,-5-1-33 16,5 1-41-16,0 0-22 0,0 0-24 0,0 0-11 15,0 0-20-15,0 0-21 0,23-1-23 0,-10 2-147 16,8-1-61-16,9-1 0 0,-10 1 0 0,9 0 0 16,3-1 0-16,-1 1 0 0,-3-1 0 0,2 0 0 15,2-1 0-15,0 1 0 0,-5 2 0 0,-8-2 0 16,-1-1 0-16,-4 4 0 0,-2-2 0 0,-5 0 0 16,2 3-149-16,-2-1-239 0,-4 0-38 0,-6 4-47 15,-1-1-57-15,-3 1-70 0,-5 1-338 0,-5 2-1016 16,-10 1 450-16</inkml:trace>
  <inkml:trace contextRef="#ctx0" brushRef="#br0" timeOffset="26499.2">15762 4100 200 0,'-14'11'281'0,"2"1"8"0,3-4 27 0,0 1 44 15,2-2 15-15,2-4 37 0,0 1 13 0,1 0-3 16,-1 1-8-16,1-4 3 0,4-1 7 0,0 0-15 16,8 6-10-16,-3-6-23 0,4 0-28 0,1 1-17 15,4-1-25-15,0-1-26 0,8 1-18 0,-2-2-26 16,10 2-20-16,0 0-24 0,0-1-18 0,2 1-19 15,-5-1-16-15,-7 1-106 0,12-1-33 0,-5 1 0 16,1 0 0-16,-6 0 0 0,-2 0 0 0,-3 0 0 16,-3 0 0-16,-3-1-166 0,0 1-82 0,-1-1-77 15,-3 0-99-15,1-3-104 0,-3 3-556 0,1-4-1173 16,-1 0 518-16</inkml:trace>
  <inkml:trace contextRef="#ctx0" brushRef="#br0" timeOffset="26933.27">16823 3428 480 0,'3'-6'503'0,"-3"-2"9"16,-1 3-3-16,2-1-10 0,-2 0-20 0,1 2-23 15,0 4-37-15,0-8-28 0,-2 4-36 0,2 4-29 16,0 0-17-16,0 0 16 0,0 0 1 0,-6 12-12 16,1-2-14-16,-1 1-15 0,1 5-9 0,-2 2-13 15,2 7-9-15,0 1-11 0,1 3-15 0,-3-1-89 16,2 3-139-16,1 2 0 0,-1 0 0 0,1 2 0 15,3 1 0-15,0-1 0 0,0 0 0 0,-1 0 0 0,2 1 0 16,-1-2 0-16,4-3 0 0,-3 0 0 16,0-3 0-16,1 1 0 0,-1-1 0 0,1-8 0 15,-1-1 0-15,3-2 0 0,-3-2 0 0,0-3 0 0,0-2 0 16,1-1 0-16,-1-3 0 0,0 3 0 16,0-6 0-16,0 1 0 0,0-4 0 0,0 5 0 0,0-5 0 15,0 0 0-15,0 0 0 0,0 0 0 16,-3-13-299-16,2 0-315 0,1 2-101 0,4-6-380 15,-3-2-1184-15,2-8 524 0</inkml:trace>
  <inkml:trace contextRef="#ctx0" brushRef="#br0" timeOffset="27415.97">17302 3467 104 0,'0'-5'476'0,"0"-1"16"16,-1-1-22-16,-2 1-19 0,2 3-26 0,1 0-20 15,-2-1-28-15,2 4-34 0,-4-4-24 0,4 4-15 16,0 0-10-16,-13 6-17 0,4 1-17 0,3 0-15 16,-1 3-17-16,1 2-14 0,-2 2-3 0,-1 3-3 0,-3 8-13 15,1 0-13-15,-1 4-2 0,3 0-13 16,-2 2 0-16,0-1-18 0,2 3-10 0,-4 13-11 15,6-14-13-15,-1 2-12 0,3-1-11 0,-2 1-2 16,6 1-16-16,-3-3-6 0,7-1-1 0,-3 1-8 0,2-1-6 16,5-4-8-16,-1 1-30 0,4-4-15 0,3-2 0 15,-4-4 0-15,5-4 0 0,-1-3 0 16,3 1 0-16,3-3 0 0,0-2 0 0,2-3 0 16,-3 0 0-16,4-3 0 0,-2-1 0 0,-2-5 0 15,4 2 0-15,-4-3 0 0,1-4 0 0,-1-1 0 0,3-4 0 16,-6-1 0-16,3-6 0 0,-2-2 0 15,-9 6 0-15,-1-1 0 0,-2 0 0 0,-4-1 0 16,0 1 0-16,-3 4 0 0,-2 1 0 0,-4 0 0 16,0 6 0-16,-9 1 0 0,-2 1 0 0,1 4 0 0,-8 2 0 15,-1 3 0-15,-3 3 0 0,4 5 0 0,3-1 0 16,0 3 0-16,6-3 0 0,-2 9 0 16,7-5-116-16,2 4-396 0,1-4-116 0,4 1-529 15,7-4-1251-15,4 0 554 0</inkml:trace>
  <inkml:trace contextRef="#ctx0" brushRef="#br0" timeOffset="27566.37">18074 4285 171 0,'0'0'513'0,"0"0"-51"16,0 0-69-16,0 0-147 0,-15-12-216 0,10 10-333 15,-3-5-327-15,0 2 144 0</inkml:trace>
  <inkml:trace contextRef="#ctx0" brushRef="#br0" timeOffset="29617">3441 5154 447 0,'4'-18'523'16,"-3"3"10"-16,-1-1-2 0,3 4-12 0,-2 3-4 16,-1 1-10-16,4 1-36 0,-4 2-36 0,0-1-42 15,0 2-47-15,0 4-19 0,0 0-4 0,1 15-15 16,-1 1-12-16,-1 9-17 0,-3 5-15 0,0 2-15 16,3 2-14-16,-3 13-13 0,-1-2-26 0,1-8-16 15,3 10-54-15,1-11-124 0,-4 0 0 0,0-1 0 16,3-1 0-16,-3-3 0 0,3-3 0 0,-2-1 0 15,2-8 0-15,1-2 0 0,-3-3 0 0,3-4 0 16,-1 0-20-16,-1-5-265 0,2-4-83 0,0-1-69 16,0 0-44-16,-10-14-43 0,7 3-14 0,-1-7-385 15,1-1-1001-15,-2-12 443 0</inkml:trace>
  <inkml:trace contextRef="#ctx0" brushRef="#br0" timeOffset="30650.19">3371 5367 1283 0,'6'-50'105'0,"-6"15"58"0,0 5 28 0,0-1 29 0,0 4 36 15,1 3 34-15,2 3 32 0,1 1 21 16,-2 2 5-16,4 0 0 0,1 0-8 0,0 0-13 15,4 0-15-15,1 3-22 0,0 0-11 0,9-2-40 16,1 2-3-16,2 1-19 0,0 4-22 0,3 2-15 16,-8 5-27-16,9 0-13 0,-6 5-10 0,-3 1-14 0,3 4-8 15,-3 3-10-15,-2 2-21 0,-3 5-6 0,0 3-1 16,-4-2-9-16,-5 2-12 0,-1 7-1 16,-7 0-10-16,-3 1-6 0,-7 0-6 0,-1 0-4 15,-5 2-4-15,-4-1 9 0,0-1-23 0,0 1 14 0,-4-5 0 16,6-2-9-16,-4-2 4 0,3-3-4 0,5-6 3 15,2-1 5-15,4-4 7 0,5 0 4 16,1-1-1-16,-2-3-6 0,2 2-2 0,4-3-10 16,1-1 5-16,0 0-2 0,0 0 0 0,18-9-2 15,-7 2 2-15,8 2-6 0,0-2-1 0,2 0-3 0,7-1 1 16,0 2-1-16,0 3-8 0,3 3 5 0,-4 2-10 16,2 2 5-16,-1 4-6 0,-2 3-8 0,-4 0 6 15,1 4-8-15,-2 2-12 0,-7-2 6 16,3 7-3-16,-8 1-3 0,-4-4-2 0,-1 5 6 15,0 0 2-15,-12 2 4 0,2 1 4 0,-7-3 6 0,-4 0 0 16,-2-1 6-16,-3-4-1 0,-2 0-1 0,-1-2 2 16,0-4 7-16,0-1 5 0,3-7 17 0,0 1 7 15,3-2 7-15,1-4 1 0,4-1 13 0,0-2-7 16,2-2-2-16,2-1-5 0,3-2-5 0,0-3-2 16,7-2 7-16,0-3-16 0,5-2 1 0,6-6-10 15,1 8 1-15,6-9-4 0,4 4-2 0,1-2-10 16,4 2-3-16,1 2-6 0,3 1 5 15,4 2-1-15,-5 1-2 0,3 2 2 0,-4-1-7 16,6 3 7-16,-2-1-1 0,0 3 1 0,-3 2-1 0,-5 2 5 16,-4 2 2-16,-2-2 3 0,-1 2-14 0,-5 2 1 15,-2-1 4-15,1 2 1 0,-6 1-1 0,3 0-1 16,-4 3 8-16,1 2 3 0,0 3 3 0,-4 3-3 16,-1 2 0-16,1 4 1 0,-4 0-3 0,2 2 11 15,-2 6-3-15,-2-1-1 0,1 1 0 0,1-7 4 16,1 0-6-16,-2 1-6 0,8-1 3 0,-2-2-5 15,-2-3-11-15,4-2-1 0,2-2 0 0,0-3-7 16,2 0 1-16,1-1-3 0,4-5-4 0,-1-1 8 16,0-1 1-16,1 0 3 0,0-3 1 0,1-4-1 15,1-1 9-15,-1 1 5 0,-2-3 6 0,2-1 4 16,-6 0 9-16,4-2 7 0,-2 1-2 0,-2-1 13 16,-1 5 13-16,0-3 12 0,-3 5 8 0,0-2 5 15,-1 3 16-15,0 1 2 0,-3-1-80 0,2 3-9 16,-1-1 0-16,-1 3 0 0,-1 1 0 0,0 0 0 15,0 0 0-15,8 14 0 0,-7-4 0 0,0 2 0 16,2 4 0-16,0-2 0 0,-2 3 0 0,1-1 0 16,4 0 0-16,1 1 0 0,3-4 0 0,1 1 0 15,0-3 0-15,3 0 0 0,0-5 0 0,4-4 0 16,1 1 0-16,1-4-147 0,-1-3-64 0,0-2-26 16,7-7-16-16,-2-2-18 0,-4-1-7 0,-2-5-1 15,1 0 9-15,4-3 15 0,-9-2 23 0,7-2 21 16,-5-6 20-16,4-9 26 0,-1-2 30 0,-4-2 30 15,3-4 40-15,0-4 42 0,0-2 29 0,-3 7 44 16,-1 1 36-16,-5 3 39 0,-2 12 35 0,0 5 37 16,-7 1 27-16,4 4 37 0,-2 8 15 0,1 5 19 15,-3 4-2-15,0-1-20 0,1 3-26 0,2-1-33 16,-3 4-24-16,0 2 12 0,0 0 0 0,-4 19-175 16,-1-1-27-16,1 7 0 0,-3 3 0 0,0 1 0 15,-2 4 0-15,1 2 0 0,-6 13 0 0,3 0 0 16,-1 1 0-16,3-1 0 0,3-2 0 0,1-12 0 15,1 3 0-15,2-2 0 0,2-2 0 0,2-2 0 16,1 1 0-16,4-5 0 0,5 0 0 0,0-12 0 16,1-1 0-16,5-1 0 0,-4-4 0 0,4-2 0 15,0-4 0-15,4-4 0 0,-4-2 0 0,0-4 0 16,-1-3 0-16,-1-2 0 0,-2-5-550 0,0-8-121 16,-10 1-491-16,2-5-1258 0,-1-2 556 0</inkml:trace>
  <inkml:trace contextRef="#ctx0" brushRef="#br0" timeOffset="30816.73">4760 5262 312 0,'-13'1'551'0,"3"-1"17"0,2 0-5 0,2-2-26 16,-2 1-39-16,8 1-42 0,0 0-44 0,0 0-34 16,22-4-40-16,1 1-36 0,11 2-40 0,5-3-61 15,17-2-76-15,3 6-109 0,-4-4-141 0,2 0-179 16,-3-3-545-16,1 3-919 0,1-2 407 0</inkml:trace>
  <inkml:trace contextRef="#ctx0" brushRef="#br0" timeOffset="32299.66">5900 5492 172 0,'6'3'418'0,"1"0"8"0,-1-1 19 0,-1 0 4 16,2 0 4-16,-2 0-3 0,1-1-8 0,1 0-8 15,4-2-11-15,-1 0-18 0,7-2-16 0,2 0-26 16,0-3-24-16,7-2-22 0,-2-1-34 0,6 0-31 16,-4-2-17-16,2 0-17 0,-1 0-19 0,0 0-19 15,-3-2-16-15,-6 2-13 0,0 0-12 0,0-1-10 16,0 1-11-16,0-9-8 0,-5 6-22 0,-4-1-88 16,-2-2 0-16,1 7 0 0,-4-3 0 0,-2 0 0 15,-2 3 0-15,-1 0 0 0,-2 4 0 0,-2 2 0 16,-3 1 0-16,-4 3 0 0,-1 1 0 0,-6 4 0 15,1 4 0-15,0 2 0 0,-5 10 0 0,5-1 0 16,2 6 0-16,0-4 0 0,6 6 0 0,2-2 0 16,6 1 0-16,4 0 0 0,4-3 0 0,6 4 0 15,6-4 0-15,5 0 0 0,4-4 0 0,5-3 0 0,4-1 0 16,1-7 0-16,20 2 0 0,1-3 0 16,-4-5 0-16,4-3 0 0,-3-6 0 0,0 1 0 15,-2-2 0-15,-15-4 0 0,9-2 0 0,-11-2 0 16,0 1 0-16,-4-4 0 0,-3 0 0 0,-2-3 0 0,-5-6 0 15,-3 4 0-15,-5-3 0 0,-4-1 0 16,-5 7 0-16,-1 1 0 0,-4 2 0 0,-2 6 0 16,-1-1 0-16,-5 4 0 0,-3 4 0 0,-1 1 0 15,-7 6 0-15,0 3 0 0,-7 6 0 0,1 4 0 0,1 2 0 16,-2 2 0-16,-2 3 0 0,6 0 0 16,-1 1 0-16,3-1 0 0,3 2 0 0,3-1 0 0,5-5 0 15,3-1 0-15,2 1 0 0,-1-1 0 16,5-6 0-16,0 3 0 0,6-3 0 0,-1-3 0 0,2 0 0 15,2-2 0-15,2-2 0 0,-1-1 0 0,2-3 0 16,1-2 0-16,0-2 0 0,3-2 0 0,0-3 0 16,0-2 0-16,-2 0 0 0,3-5 0 0,-2 0 0 15,-5 4 0-15,-2 3 0 0,1 0 0 0,-1 1 0 16,-3 2 0-16,1 0 0 0,-3 3 0 0,-3 2 0 16,0 0 0-16,5 9 0 0,-5-2 0 0,0 5 0 15,0 4 0-15,0 2 0 0,0-1 0 0,2 0 0 16,3 1 0-16,2-3 0 0,-2 0 0 0,1-3 0 15,2-3 0-15,1 0 0 0,2-3 0 0,1 0 0 16,7-5 0-16,-1-2 0 0,1-2 0 0,-1-3 0 16,1-2 0-16,8-5 0 0,-3-2 0 0,-1-3 0 15,0 0 0-15,-1-2 0 0,2-3 0 0,1 0 0 16,-1-2 0-16,-1-1 0 0,1-3 0 0,-1 5 0 16,-2 1 0-16,-1 4 0 0,-5 7 0 0,-2 4 0 15,-2-2 0-15,1 4 0 0,-5 2 0 0,0 0 0 16,-2 3 0-16,4 2 0 0,-1 2 0 0,1 0 0 15,-4 0 0-15,0 2 0 0,4 1 0 0,-1 0 0 16,-3 1 0-16,0-1 0 0,0-1 0 0,0-3 0 16,-1 2 0-16,0 2 0 0,0-3 0 0,-4-3 0 0,4 2 0 15,-4-2 0-15,2 2 0 0,-2-2 0 0,0 0 0 16,0 0 0-16,1-12 0 0,-3 7 0 16,1 2 0-16,-5-5 0 0,3 4 0 0,-4-1 0 15,-3-3 0-15,4 4 0 0,-6 3 0 0,-1-1 0 0,3 2 0 16,-4 4 0-16,-4 2 0 0,0 5 0 0,-4 3 0 15,1 5 0-15,2 1 0 0,3-1 0 16,2 6 0-16,4-7 0 0,4 5 0 0,2-3 0 16,4-1 0-16,0 0 0 0,6-4 0 0,2 2 0 0,7-3 0 15,1-3 0-15,0 0 0 0,10-3 0 0,-1-2 0 16,6-2 0-16,-3-7 0 0,4 0 0 16,-3-4 0-16,0-4 0 0,-1-1 0 0,-2-3 0 0,0-3 0 15,-2-2 0-15,2-2 0 0,-4 0 0 0,-2-5 0 16,3 2 0-16,-2-6 0 0,-4 0 0 0,5-11 0 15,-9 7 0-15,2-10 0 0,3 2 0 0,-11 9 0 16,0 4 0-16,-1 1 0 0,-2 4 0 0,-1 9 0 16,0 4 0-16,-1 0 0 0,-2 8 0 0,-4 0 0 15,4 4 0-15,0 0 0 0,-18 24 0 0,6-2 0 16,0 7 0-16,1 6 0 0,-2 11 0 0,0 2 0 16,0 1 0-16,4-2 0 0,3-11 0 0,2 12 0 15,2-14 0-15,0 2 0 0,2-2 0 0,3-6 0 16,2-2 0-16,2-8 0 0,0-1 0 0,-1-3 0 15,1-4 0-15,3-3 0 0,-1-4 0 0,4-1 0 16,-1-4 0-16,1 0 0 0,5-4 0 0,0-5 0 16,0 1 0-16,4-8 0 0,-1-3 0 0,2 1 0 15,-1-3 0-15,1 0 0 0,-4 3 0 0,2 3 0 16,-6 4 0-16,0 2 0 0,-3 5 0 0,-2 1 0 16,-1 0 0-16,0 4 0 0,4 1 0 0,-7 3 0 15,3 2 0-15,0 3 0 0,2 5 0 0,-4 0 0 16,1 5 0-16,-1-1 0 0,3 1 0 0,-1-2 0 15,3 6 0-15,-2-7 0 0,-1-1 0 0,3-1 0 16,2-1 0-16,1-2 0 0,0 1 0 0,1-7 0 16,-1 2 0-16,3-1 0 0,4-3 0 0,-3-1 0 0,0-2 0 15,3-2 0-15,-1-3 0 0,-3-1 0 16,0-3 0-16,1 0 0 0,-6-3 0 0,0-2 0 16,-3-1 0-16,-2-1 0 0,-7-1 0 0,-1 1 0 15,-1 0 0-15,-7 0-307 0,-6 4-1007 0,-3-1-1424 0,1 1 630 16</inkml:trace>
  <inkml:trace contextRef="#ctx0" brushRef="#br0" timeOffset="33582.87">9579 5819 148 0,'-2'3'635'16,"-2"-1"25"-16,4-2 24 0,0 0-16 0,0 0-20 16,0 0-33-16,0 0-38 0,-1-12-40 0,5 6-43 15,2-4-37-15,8-2-40 0,1 0-33 0,4-6-33 16,2 0-31-16,3-1-27 0,-2-2-25 0,2-2-233 16,-3 1-35-16,-1-2 0 0,3-3 0 0,-2 2 0 15,-1-2 0-15,-5-2 0 0,-2 0 0 0,-2-2 0 16,-3 2 0-16,-4 2 0 0,-3 0 0 0,-1 9 0 0,-2 0 0 15,-2 2 0-15,-2 2 0 0,-1 6 0 16,0 2 0-16,-4 0 0 0,1 4 0 0,0 0 0 16,0 2 0-16,-3 2 0 0,7 0 0 0,-2 3 0 0,3 4 0 15,0-4 0-15,2 3 0 0,4 2 0 16,2 2 0-16,6-2 0 0,0-2 0 0,6 3 0 16,4-1 0-16,0 0 0 0,7 2 0 0,-2 0 0 15,2-2 0-15,1 0 0 0,-3 1 0 0,-6-1 0 0,1-2 0 16,4 7 0-16,-11-5 0 0,0 4 0 0,-3-1 0 15,-2 3 0-15,-2-1 0 0,-3 1 0 16,-3 3 0-16,1-1 0 0,-1 0 0 0,-3 1 0 16,1-1 0-16,-3 0 0 0,1-1 0 0,2-1 0 0,0-4 0 15,1-2 0-15,1 1 0 0,2 0 0 0,3-1 0 16,1-3 0-16,3 0 0 0,2-2 0 0,4-3 0 16,4-1 0-16,1 1 0 0,12-4 0 0,1 0 0 15,-4-3 0-15,3-4 0 0,-1-1 0 0,0-2 0 16,-1-1 0-16,-2-5 0 0,-5-1 0 0,-3-3 0 15,0-2 0-15,-6-1 0 0,-2-4 0 0,-2 0 0 16,-5 4 0-16,-3 1 0 0,-1 6 0 0,-2 6 0 16,-1 2 0-16,-4-2 0 0,2 9 0 0,-4-1 0 15,-3 6 0-15,-2 0 0 0,-3 5 0 0,2 5 0 16,2 4 0-16,-2 4 0 0,2 2 0 0,3 2 0 16,2 1 0-16,4 0 0 0,4-6 0 0,0 9 0 15,4-9 0-15,3 5 0 0,4-6 0 0,-1-2 0 16,9 0 0-16,-2-2 0 0,6 0 0 0,4-5 0 15,-5-2 0-15,3-5 0 0,2-1 0 0,1-1 0 16,0-1 0-16,-1-3 0 0,-5-4 0 0,1-3 0 16,-4 0 0-16,5-5 0 0,-3-4 0 0,-2-1 0 15,0-3 0-15,-1-4 0 0,1 1 0 0,-6-2 0 16,5 1 0-16,-8 2 0 0,0 9 0 0,-3 0 0 16,-2 7 0-16,0 1 0 0,3 1 0 0,-3 4 0 0,-3 3 0 15,-2 1 0-15,0 0 0 0,3 17 0 16,-2 0 0-16,-1 1 0 0,0 8 0 0,0 1 0 15,0 2 0-15,4 2 0 0,-2-5 0 0,1 0 0 16,6-1 0-16,-4-4 0 0,0-2 0 0,3-2 0 0,1-4 0 16,0-4 0-16,-2 3 0 0,2-7 0 0,0 0 0 15,4-3 0-15,1-2 0 0,-4 0 0 0,3-4 0 16,0-1 0-16,5-8 0 0,-4 5 0 0,4-6 0 16,2-6 0-16,-1-2 0 0,2 1 0 0,-1-4 0 15,-3 3 0-15,2-1 0 0,-1 2 0 0,-5 5 0 16,0 2 0-16,-1 2 0 0,-4 4 0 15,1 2 0-15,-4 1 0 0,1 3 0 0,2 2 0 0,-8 0 0 16,9 8 0-16,-4-1 0 0,-1 4 0 0,1 7 0 16,-2-7 0-16,-1 8 0 0,1-1 0 0,1-1 0 15,-2 0 0-15,1-1 0 0,-2-1 0 0,3-3 0 16,0-2 0-16,-2-1 0 0,2-3 0 0,-3-1 0 16,3 0 0-16,0-3 0 0,4-1 0 0,-8-1 0 15,14-3 0-15,-3-1 0 0,0-3 0 0,5-3 0 16,-1 0 0-16,11-7 0 0,-2-2 0 0,-1-1 0 15,2-5 0-15,-1 2 0 0,3 2 0 0,-4 3 0 16,-3 1 0-16,-5 5 0 0,3 4 0 0,-7 3 0 16,0 1 0-16,-2 3 0 0,1 3 0 0,-1 3 0 15,-4 4 0-15,4 4 0 0,-5 3 0 0,1 2 0 16,-1 0 0-16,-1 1 0 0,-1-1 0 0,2 1 0 16,5-2 0-16,-1 0 0 0,-3-3 0 0,1-2 0 15,2-3 0-15,-1 0 0 0,2-4 0 0,-2-3 0 16,2-2 0-16,-2-2 0 0,2-2 0 0,2-4-209 0,-1-5-241 15,-1-3-45-15,-2 0-55 0,3-8-79 16,-2-1-348-16,-8-3-1057 0,5-1 467 0</inkml:trace>
  <inkml:trace contextRef="#ctx0" brushRef="#br0" timeOffset="33699.94">11871 5149 305 0,'-8'-15'415'0,"3"1"-1"0,1 1 6 0,-1 5 9 0,1 0-19 15,-1 2-40-15,4 0-42 0,-2 5-33 16,3 1-42-16,0 0-91 0,-9 8-114 0,8 1-154 15,0 3-187-15,3 1-282 0,-2-4-624 0,8 8 277 16</inkml:trace>
  <inkml:trace contextRef="#ctx0" brushRef="#br0" timeOffset="35133.05">12103 5766 409 0,'-6'-5'632'0,"-2"-3"18"0,3-3-10 16,4 1-21-16,-1-2-10 0,2-5-31 0,2 0-34 16,2 0-38-16,2 1-42 0,4-8-39 0,2 3-42 15,2-3-35-15,0 0-32 0,4 0-32 0,0 0-30 16,4-4-23-16,-2 0-23 0,-2-3-117 0,1 2-91 16,-2 0 0-16,-2 3 0 0,0-1 0 0,-6 4 0 15,-1 6 0-15,0 3 0 0,-7 3 0 0,4 0 0 16,-5 5 0-16,-5 1 0 0,1 2 0 0,-5 0 0 15,-2 6 0-15,-3 1 0 0,-2 4 0 0,0 1 0 16,2 5 0-16,1-2 0 0,1 2 0 0,2 1 0 16,3 1 0-16,4 2 0 0,4 1 0 0,4-1 0 15,7-2 0-15,6 3 0 0,2 2 0 0,6-6 0 0,-1 0 0 16,2-4 0-16,-4-2 0 0,8 0 0 16,-3-1 0-16,-8-2 0 0,1 1 0 0,-5-2 0 15,-2 0 0-15,-3 1 0 0,-2-1 0 0,-3-2 0 16,-1 2 0-16,0 1 0 0,-5 1 0 0,-2 3 0 0,-1 1 0 15,-2 0 0-15,-4 3 0 0,0 0 0 16,1 2 0-16,0-2 0 0,1-3 0 0,1 3 0 16,2-1 0-16,0-4 0 0,3 2 0 0,1-4 0 15,1 0 0-15,3 2 0 0,2-2 0 0,-2-2 0 0,5-1 0 16,5-1 0-16,-2-3 0 0,0 0 0 0,5-3 0 16,2 0 0-16,-1-2 0 0,3-2 0 0,-2-2 0 15,4-7 0-15,-5 4 0 0,-3-1 0 0,8-5 0 16,1-1 0-16,-3-1 0 0,-1-1 0 0,-1 0 0 15,-2-1 0-15,-3 7 0 0,-4 1 0 0,-1 5 0 16,0 1 0-16,-3 2 0 0,0 1 0 0,-3 1 0 16,0 3 0-16,-3 1 0 0,0 0 0 0,0 11 0 15,-3-2 0-15,1 3 0 0,-1 0 0 0,-1 6 0 16,3-1 0-16,-1 4 0 0,-2-1 0 0,1-1 0 16,2-1 0-16,1 0 0 0,2-2 0 0,0-4 0 15,-1-1 0-15,4 1 0 0,-1-4 0 0,1-3 0 16,4 1 0-16,1-4 0 0,-2-1 0 0,5-2 0 15,0-2 0-15,6-4 0 0,-3-1 0 0,7-4 0 16,0-4 0-16,2 0 0 0,-2-3 0 0,0 0 0 16,-1-3 0-16,-2 0 0 0,1 3 0 0,1-1 0 15,-9 5 0-15,2 3 0 0,-6 4 0 0,-1 1 0 16,-2 0 0-16,2 5 0 0,-3 1 0 0,-5 1 0 16,8 7 0-16,-7 3 0 0,-1 1 0 0,0 4 0 15,0 3 0-15,-1 0 0 0,-2 1 0 0,2 3 0 16,-2-4 0-16,2 1 0 0,1-1 0 0,1-6 0 15,2 1 0-15,-2-1 0 0,2-3 0 0,-2 0 0 16,3-4 0-16,1 0 0 0,1-3 0 0,2-1 0 16,1-2 0-16,4-3 0 0,0-1 0 0,1-4 0 0,4 1 0 15,4-6 0-15,0-2 0 0,1 0 0 16,0-1 0-16,0-1 0 0,-1 3 0 0,-4 3 0 16,0 1 0-16,-2 2 0 0,-4 2 0 0,2 3 0 15,-5 0 0-15,2 4 0 0,-3 0 0 0,2 4 0 0,2-1 0 16,-3 3 0-16,1 3 0 0,5 3 0 15,-2-3 0-15,0 4 0 0,7 3 0 0,-2-1 0 16,4 0 0-16,4-2 0 0,0 1 0 0,1-4 0 16,1-2 0-16,-1-1 0 0,1-2 0 0,0-3 0 0,2-3 0 15,-10 0 0-15,2-3 0 0,-2-1 0 0,0-3 0 16,6-4 0-16,-8 0 0 0,-5-1 0 0,6-9 0 16,-6 0 0-16,2-3 0 0,-3-2 0 0,-3 2 0 15,0-2 0-15,-3-3 0 0,-3 0 0 0,-2 0 0 16,-5 1 0-16,0 4 0 0,2 6 0 0,-6 4 0 15,-1 1 0-15,0 2 0 0,-2 4 0 0,-2 4 0 16,-4 4 0-16,1 3 0 0,-1 5 0 0,-1 1 0 16,3 2 0-16,-3 8 0 0,7-3 0 0,1-1 0 15,4 3 0-15,1 3 0 0,5 3 0 0,1-5 0 16,3 3 0-16,4 2 0 0,0-6 0 0,2-2 0 16,1-1 0-16,2-1 0 0,2 0 0 0,-1-1 0 15,4-2 0-15,1-1 0 0,-2 1 0 0,-2-3 0 16,1 1 0-16,-1 0 0 0,-5 0 0 0,-1-1 0 15,6 3 0-15,-7 0 0 0,1 3 0 0,-1 1 0 16,-3 3 0-16,-1-1 0 0,-2 2 0 0,0 7 0 16,-4 1 0-16,1 1 0 0,-3 2 0 0,2 2 0 15,-7 1 0-15,1 13 0 0,0-11 0 0,-4 11 0 16,0 1 0-16,0 1 0 0,-1-2 0 0,0 1 0 16,-4 0 0-16,0-3 0 0,4-12 0 0,0 3 0 0,-3-4 0 15,2-1 0-15,0-2 0 0,1-3 0 16,1-2 0-16,2-7 0 0,3-7 0 0,1 2 0 15,0-4 0-15,4-1 0 0,-3-2 0 0,1-3 0 16,4-1 0-16,0 0 0 0,-8-9 0 0,5-1 0 0,-4-5 0 16,3-3 0-16,-3-8 0 0,-1-4 0 0,4-1 0 15,0-3 0-15,-1-2 0 0,5-13 0 16,5-2 0-16,3-4 0 0,0 3 0 0,8-2 0 16,5 3 0-16,1 3 0 0,3 4 0 0,-5 12 0 0,11-7 0 15,-12 14 0-15,7 0 0 0,-3 3 0 0,1 4 0 16,-3 2 0-16,4 2 0 0,1 3 0 0,-1 4 0 15,-4 2 0-15,-5 2 0 0,7 1 0 16,-6 3 0-16,-2-1 0 0,-4 1 0 0,0 0 0 0,-3 1 0 16,-3 1 0-16,0-1 0 0,-1 0 0 0,-4-2-63 15,-1 4-461-15,1-4-92 0,0 0-549 0,-26-4-1262 16,9-5 559-16</inkml:trace>
  <inkml:trace contextRef="#ctx0" brushRef="#br0" timeOffset="35299.94">12985 5048 4619 0,'-30'-16'335'0,"1"2"-106"0,10 5 26 0,4 3 11 16,2 1 13-16,6-1-73 0,0 2-51 0,3 2-33 16,-2-2-35-16,1 1-46 0,1 1-82 0,4 2-87 15,0 0-121-15,0 0-159 0,0 0-554 0,0 0-1041 16,0 0 460-16</inkml:trace>
  <inkml:trace contextRef="#ctx0" brushRef="#br0" timeOffset="36219.36">15379 5493 85 0,'-4'15'351'0,"0"-3"4"0,2 2 6 15,2-3 11-15,-3 0 9 0,2 0 11 16,-2 0 19-16,2-1 3 0,-2-5 0 0,2 0 11 0,2-1 1 16,-2 2 7-16,2-4-1 0,-1-2-9 0,3 4-16 15,-3-4-26-15,0 0-27 0,13-12-25 0,-2 0-32 16,6-1-28-16,5-8-22 0,-2-1-25 16,6-1-212-16,-2-3-10 0,7-11 0 0,-10 11 0 0,5-3 0 15,3-10 0-15,-8 12 0 0,-1 3 0 0,-4-4 0 16,1 10 0-16,-6 4 0 0,-2 0 0 0,-3 8 0 15,-2 0 0-15,1 0 0 0,-2 3 0 16,-1 3 0-16,-2 0 0 0,3 9 0 0,-6-3 0 0,2 12 0 16,-3 5 0-16,-2 3 0 0,0 0 0 0,4 1 0 15,1-1 0-15,1-1 0 0,1 1 0 0,0-6 0 16,0-2 0-16,2-2 0 0,1-2 0 0,1-3 0 16,0-2 0-16,3 0 0 0,-2-2 0 0,1-3 0 15,-1-2 0-15,0-2 0 0,3-1 0 0,2-2 0 16,0-2 0-16,0-2 0 0,2-5 0 0,1 0 0 15,-1-1 0-15,0-3 0 0,1 1 0 0,1-7 0 16,3 3 0-16,-5-2 0 0,0 6 0 0,0 2 0 16,-1 1 0-16,-5 4 0 0,0 3 0 0,1 1 0 15,-2 3 0-15,2 2 0 0,-3 4 0 0,2 2 0 16,-1 4 0-16,2 5 0 0,-5 2 0 0,1 1 0 16,0 5 0-16,0 2 0 0,0-6 0 0,1 2 0 15,1-4 0-15,2-2 0 0,0-2 0 0,-4-3 0 16,1 0 0-16,2-4 0 0,0-2 0 0,-2-3 0 0,5-3 0 15,-1 0 0-15,1-3 0 0,-1-3 0 0,3 0 0 16,2-5 0-16,1-3 0 0,-1 0 0 16,5-3 0-16,-3-4 0 0,4 2 0 0,-2-3 0 15,1 2 0-15,-1 10 0 0,-4-4 0 0,3 3 0 0,-3 5 0 16,2 0 0-16,-5 0 0 0,-1 4 0 16,1 3 0-16,1 1 0 0,-2 1 0 0,1 6 0 0,1-2 0 15,2 4 0-15,0 3 0 0,-1-1 0 16,2 1 0-16,1-2 0 0,1 2 0 0,1-3 0 0,0 0 0 15,8 1-44-15,-7-3-512 0,-2-1-81 0,-3-5-522 16,-2-1-1257-16,0-2 556 0</inkml:trace>
  <inkml:trace contextRef="#ctx0" brushRef="#br0" timeOffset="36366.83">16123 4918 5954 0,'-28'-20'102'0,"5"3"-70"0,5 4 55 15,6 5 50-15,3 2-31 0,3 1-41 0,1 3-34 16,2 2-39-16,3 0-60 0,0 0-117 0,13 23-162 16,1-9-196-16,5 5-352 0,3 1-967 0,5-2 428 15</inkml:trace>
  <inkml:trace contextRef="#ctx0" brushRef="#br0" timeOffset="36718.32">16819 5351 6250 0,'8'-18'151'0,"2"1"-45"16,-3 4 91-16,-1 0 107 0,-3 3 58 0,-1 3-24 16,2-2-38-16,-3 4-117 0,4 0-183 0,-5 1 0 15,0 4 0-15,0 0 0 0,0 0 0 0,0 0 0 16,-1 23 0-16,1-6 0 0,-5 2 0 0,5 7 0 15,-3-2 0-15,2 3 0 0,2-8 0 0,2-1 0 16,2 0 0-16,0-1 0 0,0-2 0 0,-1-4 0 16,1 0 0-16,5-3 0 0,-1 0 0 0,4-3 0 15,0-3 0-15,0-1 0 0,3-3 0 0,1-2 0 16,2-3 0-16,-3-1 0 0,3-4 0 0,-4 0 0 16,4-9 0-16,0 0 0 0,-1 1 0 0,-1-1 0 15,-3-3 0-15,0 0 0 0,-1-1 0 0,-3 2 0 16,-1 6 0-16,-4 6 0 0,0 0 0 0,0 1 0 15,-3 5 0-15,-1 0 0 0,0 4 0 0,-1 1-414 16,0 0-352-16,0 11-403 0,0 0-1266 0,1 3 560 16</inkml:trace>
  <inkml:trace contextRef="#ctx0" brushRef="#br0" timeOffset="38018.37">17472 5428 176 0,'7'-11'488'0,"-4"0"46"0,0 0 41 15,0 0 18-15,-1-2 1 0,-2 3-12 0,2-1-7 0,0 1-18 16,-4 4-32-16,4-1-40 0,-4 4-46 16,2 3-43-16,-2-4-42 0,2 4-37 0,0 0-32 15,-16 11-25-15,9-4-28 0,-2 6-17 0,2 2-206 16,-3-3-9-16,2 6 0 0,1-1 0 0,2 0 0 0,3-4 0 16,0 3 0-16,4 1 0 0,0-1 0 0,3-1 0 15,0-4 0-15,2-3 0 0,3 1 0 16,0-1 0-16,1-2 0 0,2-2 0 0,-1-3 0 0,3 0 0 15,2 0 0-15,-2-3 0 0,-2-3 0 0,-1-1 0 16,4-3 0-16,-4-4 0 0,-3-1 0 0,0 0 0 16,-3-4 0-16,-2-9 0 0,0 3 0 0,-4-2 0 15,-5-3 0-15,1 1 0 0,-4 4 0 0,-2-1 0 16,2 10 0-16,-1-1 0 0,0 3 0 0,-1 6 0 16,1-2 0-16,0 3 0 0,0 5 0 0,0 0 0 15,4 1 0-15,-3 2 0 0,5 1 0 0,-1 4 0 16,4-1 0-16,4 2 0 0,2 3 0 0,8-1 0 15,4-1 0-15,10 3 0 0,3 0 0 0,3-6 0 16,2-2 0-16,15 0 0 0,-10-2 0 0,-4-5 0 16,2-4 0-16,-1 0 0 0,-2-3 0 0,-1 2 0 15,0-6 0-15,-4-4 0 0,-5-3 0 0,1 2 0 16,-5-4 0-16,-3-2 0 0,-2-4 0 0,-2-3 0 16,-5-1 0-16,-1 0 0 0,0-14 0 0,-4 13 0 15,-2 3 0-15,-6-2 0 0,1 8 0 0,-2 7 0 16,-4 3 0-16,3 4 0 0,-5 6 0 0,1 4 0 15,-4 6 0-15,-3 6 0 0,-7 9 0 0,2 7 0 16,2 3 0-16,-1 13 0 0,2 2 0 0,5 2 0 16,4 0 0-16,1 2 0 0,4 3 0 0,3-4 0 0,1 0 0 15,5-12 0-15,2-1 0 0,-2-2 0 16,4-3 0-16,0-1 0 0,1-5 0 0,-2-6 0 16,3-2 0-16,-2-1 0 0,0-6 0 0,0-2 0 15,0-2 0-15,0-2 0 0,3-3 0 0,-1-1 0 16,0-1 0-16,2-4 0 0,-1 1 0 0,5-6 0 0,0 0 0 15,1-2 0-15,-4 0 0 0,8-4 0 0,-7 4 0 16,-2-2 0-16,0 4 0 0,-2 4 0 16,-1 2 0-16,2 1 0 0,-2 0 0 0,-2 3 0 15,0 2 0-15,0 1 0 0,0 4 0 0,2 1 0 0,-2-2 0 16,2 5 0-16,-5 2 0 0,3-3 0 0,-2 3 0 16,3-2 0-16,-4-1 0 0,2-1 0 15,-1 0 0-15,-2-2 0 0,2-1 0 0,-2 0 0 16,0-2 0-16,1-2 0 0,-5-1 0 0,13-2 0 0,-7-1 0 15,1-2 0-15,2-1 0 0,0-1 0 0,5-5 0 16,-4 0 0-16,3 0 0 0,-1-3 0 0,6-6 0 16,-5 7 0-16,6-5 0 0,-2-3 0 0,-3 10 0 15,-4 0 0-15,-1 2 0 0,1 3 0 0,-2 0 0 16,1 0 0-16,-1 4 0 0,1 1 0 0,-3 3 0 16,2 0 0-16,2 4 0 0,1 0 0 0,0 1 0 15,1 0 0-15,4 3 0 0,2 0 0 0,2 0 0 16,-1-2 0-16,8 1 0 0,1 0 0 15,2 0 0-15,-1-4 0 0,-8-1 0 0,9-2 0 0,0 0 0 16,-9-3 0-16,1-2 0 0,-4 1 0 0,1-4 0 16,-1-1 0-16,-1-1 0 0,-3 0 0 0,-3 2 0 15,1-6 0-15,-3-1 0 0,-3 4 0 0,2-7 0 16,-5 0 0-16,0 5 0 0,-2-1 0 0,-2-3 0 16,-2 5 0-16,0 1 0 0,-3 1 0 0,-4 5 0 15,1-2 0-15,-4 4 0 0,0 2 0 0,-4 5 0 16,-5 2 0-16,-1 8 0 0,-1 3 0 0,2 3 0 15,2 1 0-15,4 4 0 0,1 1 0 0,6 0 0 16,-2 1 0-16,7-1 0 0,5 0 0 0,3 1 0 16,6-2 0-16,2-3 0 0,4-3 0 0,-2-5 0 15,11 0 0-15,1-2 0 0,4-2 0 0,-1-4 0 16,3 0 0-16,-4-7 0 0,0-3 0 0,-1-2 0 16,1-1 0-16,3-3 0 0,-5-1 0 0,0-3 0 15,-1-3 0-15,-1-2 0 0,-2-1 0 0,-2-2 0 16,4-3 0-16,-2 1 0 0,-8-8 0 0,5 2 0 15,-2 0 0-15,-3-3 0 0,-2 4 0 0,-3 0 0 16,-3 4 0-16,-4 6 0 0,0 4 0 0,-6 1 0 16,0 4 0-16,2 0 0 0,-5 2 0 0,-2 4 0 15,-1 0 0-15,-3 3 0 0,4 4 0 0,-1 2 0 16,-2 1 0-16,2 1 0 0,1 7 0 0,3 0 0 16,2 1 0-16,1 2 0 0,6 4 0 0,2 4 0 15,8 1 0-15,-3-1 0 0,3 0 0 0,2 0 0 16,6-2 0-16,-6 1 0 0,3 0 0 0,-3-1 0 15,1-2 0-15,-2-1 0 0,0 1 0 0,-5-4 0 0,-3-3 0 16,1 0 0-16,-5-2 0 0,-1 4 0 0,-2-8 0 16,-1 1 0-16,-2-2 0 0,-3 2 0 0,-7-3 0 15,-2-1 0-15,-11 0 0 0,-3-4 0 0,-7 0 0 16,0-4 0-16,-20-1 0 0,4-5-1366 0,0-3-1478 16,0 2 654-16</inkml:trace>
  <inkml:trace contextRef="#ctx0" brushRef="#br0" timeOffset="39716.33">21106 5621 225 0,'-4'5'428'0,"0"-4"25"0,3 3-2 0,-2-1 10 16,3-3-2-16,-4 4 0 0,4-4 0 0,-2 3 0 0,2-3 6 16,0 0-21-16,0 0-14 0,5-12-15 15,-2 8-17-15,-1-8-16 0,2 5-24 0,0-7-27 16,2-5-20-16,2 1-24 0,-2-7-25 0,2-3-25 15,1 1-220-15,2-5-17 0,0-1 0 0,5-11 0 0,-2-1 0 16,1-2 0-16,2 0 0 0,0-1 0 0,-2-3 0 16,6-3 0-16,-4-28 0 0,-1 27 0 0,-1-2 0 15,-3-3 0-15,3-21 0 0,-5 30 0 0,-5 7 0 16,-1 14 0-16,-3 4 0 0,1 8 0 0,-2 5 0 16,0 3 0-16,0 4 0 0,0 2 0 0,0 4 0 15,-9 13 0-15,0 10 0 0,-3 9 0 0,-3 14 0 16,1 7 0-16,-2 1 0 0,3 5 0 0,-7 20 0 15,10-24 0-15,0-1 0 0,5 4 0 0,-8 0 0 16,4-2 0-16,4 1 0 0,1-3 0 0,4-4 0 16,4-4 0-16,1-12 0 0,3-2 0 0,3-3 0 15,1-1 0-15,-6-9 0 0,8-3 0 0,-2-2 0 16,-2-5 0-16,1-4 0 0,2-2 0 0,2-4 0 16,1-1 0-16,4-5 0 0,-6 0 0 0,4-4 0 15,3-5 0-15,-1-3 0 0,-2 1 0 0,0-7 0 16,0-2 0-16,0-1 0 0,-3 0 0 0,3 1 0 15,-5-3 0-15,2 7 0 0,-5 8 0 0,-3-1 0 16,-2 7 0-16,2 1 0 0,-3 6 0 0,-3 1 0 16,-1 1 0-16,8 14 0 0,-8-1 0 0,0 5 0 15,-2 11 0-15,0-2 0 0,-3 3 0 0,3-1 0 16,0 1 0-16,2 1 0 0,0-5 0 0,4 0 0 16,-1 0 0-16,3-8 0 0,3-2 0 0,1-3 0 15,2-1 0-15,-2-6 0 0,4 0 0 0,0-6 0 16,7 0 0-16,-3-7 0 0,-1 0 0 0,3-3 0 0,0-5 0 15,1-3 0-15,-4-1 0 0,0-3 0 16,0 0 0-16,-1-2 0 0,1 2 0 0,-7-3 0 16,7 4 0-16,-8 4 0 0,-3 3 0 0,3 5 0 0,-3 0 0 15,-2 3 0-15,1 2 0 0,-1 3 0 0,-4 1 0 16,8 10 0-16,-4-2 0 0,1 4 0 16,-4 2 0-16,3 4 0 0,-2 0 0 0,5 1 0 15,-3 2 0-15,-3-2 0 0,3 1 0 0,1-2 0 0,1-3 0 16,5 1 0-16,-6-7 0 0,2 0 0 0,2-1 0 15,1-2 0-15,2-4 0 0,2-2 0 0,-1 0 0 16,3-3 0-16,-3-3 0 0,8-3 0 0,-6 0 0 16,3-4 0-16,5-5 0 0,-3-3 0 0,2-1 0 15,2 0 0-15,-6-1 0 0,4 3 0 0,-3 2 0 16,-5 5 0-16,-4 5 0 0,1 2 0 0,-4 0 0 16,-2 1 0-16,-2 4 0 0,5 2 0 0,-8-1 0 15,3 9 0-15,0-2 0 0,-3 4 0 0,1 1 0 16,-1 5 0-16,2-2 0 0,-1 3 0 0,0-1 0 15,3 0 0-15,0-1 0 0,2-2 0 0,6-1 0 16,-6-5 0-16,3 1 0 0,2-3 0 0,1-1 0 16,3-3 0-16,-2 1 0 0,-3-3 0 0,7-3 0 15,-7-1 0-15,4 0 0 0,-5-3 0 0,3-1 0 16,-5-1 0-16,1-2 0 0,-3-6 0 0,-1 0 0 16,-1-2 0-16,-5-6 0 0,-3 6 0 0,-4-5 0 0,-5 2 0 15,0 2 0-15,-9 0 0 0,-2 6 0 16,-5-2 0-16,1 7 0 0,-6-3 0 0,2 3 0 15,-7 6 0-15,3-1 0 0,0 3 0 0,0 1-685 16,-16-2-566-16,14 2-1356 0,2 0 600 0</inkml:trace>
  <inkml:trace contextRef="#ctx0" brushRef="#br0" timeOffset="39916.31">20968 4974 5840 0,'-9'-2'473'0,"2"0"-305"15,6-1-93-15,1-2-18 0,0 5 40 0,14-9 38 16,4 1-16-16,10 1-5 0,4 2-32 0,21-1-34 16,1 4-59-16,5 2-96 0,5-4-152 0,-3 6-177 15,1-1-631-15,4-4-1153 0,2 0 510 0</inkml:trace>
  <inkml:trace contextRef="#ctx0" brushRef="#br0" timeOffset="40433.4">23496 5477 504 0,'1'2'540'0,"-1"3"26"16,0-5 25-16,2 4-8 0,-2-4-11 0,0 0-14 0,11-3-29 15,0 2-30-15,1-4-31 0,5 1-30 0,2-1-32 16,2-2-31-16,3-3-33 0,3-1-29 0,-1 0-25 16,1 0-27-16,1-4-26 0,-3 2-112 0,0-3-123 15,-4-1 0-15,0 1 0 0,-6-5 0 0,-2 5 0 16,-2-1 0-16,-3-9 0 0,-3 8 0 0,-1-1 0 16,-1 2 0-16,-6 0 0 0,3 7 0 0,-6-1 0 15,-1 0 0-15,0 8 0 0,0 0 0 0,-7 4 0 16,-4 1 0-16,0 2 0 0,-7 9 0 0,-1 2 0 15,2 3 0-15,5 2 0 0,0 3 0 0,2 1 0 16,4 0 0-16,3 2 0 0,4-2 0 0,3 1 0 16,3-6 0-16,10 5 0 0,-2-6 0 0,4-3 0 15,9 6 0-15,1-6 0 0,5 0 0 0,-3-4 0 16,6-2 0-16,0-3 0 0,1-2 0 0,0-3 0 16,-3 0 0-16,1-4 0 0,-7-1 0 0,-1-2 0 15,5-3 0-15,-2-1-260 0,-5 2-314 0,7-7-80 16,-11 6-464-16,8-6-1210 0,0 1 536 0</inkml:trace>
  <inkml:trace contextRef="#ctx0" brushRef="#br0" timeOffset="41318.08">24454 5257 31 0,'0'5'110'15,"0"-5"-5"-15,0 0-16 0,4 9-3 0,-3-8-7 0,3 1-10 16,2-1 1-16,-3 2-8 0,-1-1-4 0,-2-2 18 15,8 2 8-15,-8-2 10 0,8 0 21 0,-8 0 15 16,0 0 17-16,11-1 18 0,-11 1 7 16,7-1 14-16,-7 1 9 0,5-2 19 0,-5 2 16 0,6-4 14 15,-3 3 12-15,-3 1 8 0,0 0 0 0,5-2-4 16,-5 2-5-16,4-4-5 0,-4 4-17 0,5-6-8 16,-5 6-8-16,1-5-16 0,-1 3-14 0,0 2-6 15,0-9-10-15,0 5-8 0,-2-1-3 0,-1 0-7 16,-2-1-6-16,1 0-9 0,-1-3-1 0,-3 3-22 15,3 2 9-15,-9 0-11 0,5 0-4 0,-6 2 1 16,-2 1-9-16,-2 3 8 0,-3 3-3 0,1 1-10 16,-4 5 5-16,0 2-8 0,2 4 0 0,0-1-6 15,6-2-5-15,-1 6-6 0,8-3-73 0,-1 1-3 16,4 0 0-16,3-2 0 0,-1 2 0 0,10-2 0 16,-3-6 0-16,1 6 0 0,5-6 0 0,1 3 0 15,6-1 0-15,-3-8 0 0,6 2 0 0,0-2 0 16,2-4 0-16,-1-3 0 0,2-1 0 0,0-2 0 15,1 2 0-15,4-8 0 0,-2 0 0 0,-5 2 0 16,4-7 0-16,-1-2 0 0,-3-1 0 0,-1-3 0 16,-4-2 0-16,3 0 0 0,-5-4 0 0,4-1 0 15,-3 0 0-15,-2-4 0 0,0-12 0 0,-3 11 0 16,3-12 0-16,-3-3 0 0,-3-2 0 0,3-4 0 16,-4 2 0-16,0 2 0 0,-3 3 0 0,-1 3 0 0,0 14 0 15,0 0 0-15,0 6 0 0,-1 8 0 0,-2 6 0 16,3 1 0-16,0 4 0 0,-4 2 0 15,4 1 0-15,0 4 0 0,0 0 0 0,-2 15 0 16,-1 1 0-16,2 8 0 0,-3 4 0 0,3 5 0 0,-2 2 0 16,3 1 0-16,-5 11 0 0,0 3 0 0,1-2 0 15,3-12 0-15,1 10 0 0,0-9 0 0,0 7 0 16,-2-7 0-16,4 8 0 0,-1-13 0 0,3 2 0 16,0 2 0-16,-3-4 0 0,2 1 0 0,2-3 0 15,-3 0 0-15,2-2 0 0,0-9 0 0,-3-1 0 16,2 0 0-16,-2-7-80 0,2 5-513 0,-2-4-111 15,-1 1-432-15,0-9-1231 0,0 3 545 0</inkml:trace>
  <inkml:trace contextRef="#ctx0" brushRef="#br0" timeOffset="43216.63">25192 5313 216 0,'6'-6'454'15,"2"-4"-2"-15,0 3 2 0,-1-2-9 0,-2-1-21 16,1-6-17-16,2 2-7 0,-4 2-9 0,-2 0-16 16,0-5-18-16,-1 2-25 0,-1 0-13 0,0-2-24 15,-1 1-13-15,-3 0-8 0,1 6-13 0,-3 1-25 0,2-1-18 16,-2 3-26-16,-2 0-18 0,-1 4-17 16,-5-1-14-16,-1 4-17 0,-6 5-11 0,2 3-9 15,1-1-10-15,-7 7-5 0,2 2-14 0,2 2-14 0,-1 0 1 16,9-3-10-16,1 2-5 0,3 0-3 15,1 0-6-15,6-1-34 0,-1 0-6 0,6 0 0 0,-1-6 0 16,5 0 0-16,0-1 0 0,2-2 0 16,2-4 0-16,0 1 0 0,2-2 0 0,1-4 0 0,-3-1 0 15,7 0 0-15,-5-2 0 0,1-2 0 0,0-3 0 16,-1-1 0-16,1-1 0 0,-1 3 0 0,-2-2 0 16,1 3 0-16,-4-1 0 0,2 2 0 15,-4 1 0-15,2-1 0 0,-4 3 0 0,1 3 0 0,0 0 0 16,-5 1 0-16,7 6 0 0,-4 1 0 0,2 7 0 15,-2 4 0-15,-1 12 0 0,-2 4 0 0,-1 13 0 16,0 1 0-16,-3 1 0 0,1 2 0 0,1 2 0 16,-2 0 0-16,0 1 0 0,-2-2 0 0,3-3 0 15,-2 3 0-15,-1-3 0 0,0-2 0 0,1-11 0 16,-2 1 0-16,-2-3 0 0,0-2 0 0,-1-3 0 16,-2-3 0-16,3-8 0 0,-1-2 0 0,-3-4 0 15,4-4 0-15,-1-2 0 0,1-3 0 0,-3-2 0 16,1-1 0-16,-2-6 0 0,4 0 0 0,-3-7 0 15,0-2 0-15,3-2 0 0,-1-10 0 0,5-1 0 16,0-4 0-16,3-2 0 0,5-16 0 0,5-1 0 16,6 0 0-16,5-7 0 0,12-23 0 0,8 2 0 15,3 1 0-15,8 4 0 0,0 2 0 0,-13 27 0 16,5 7 0-16,-1 0 0 0,1 6 0 0,-10 11 0 16,4 3 0-16,-3 3 0 0,-1 5-91 0,0 2-14 0,-4 4 13 15,-8 4 9-15,0 2 6 0,-2 3 7 16,-7 1 6-16,1 1 7 0,-3 3 13 0,-2 0 9 15,0 6 6-15,-1-1 11 0,-4-3 8 0,-1 3 5 16,0-4-1-16,0 1 8 0,1 0-1 0,1-6 4 0,-3 3 4 16,0-1-1-16,2-2 14 0,1-2 4 0,3 0 0 15,-3-3 4-15,5-2 6 0,2 1 4 0,3-2 2 16,-4-3 7-16,5-2 3 0,-1-5 6 16,2 1 4-16,-2-3-1 0,-3-4 1 0,4-4 2 15,-1-2 0-15,-8 6 3 0,1-1-67 0,0 1 0 0,-5 1 0 16,-1 1 0-16,-1 3 0 0,-3 1 0 15,0 4 0-15,-4 2 0 0,-2 1 0 0,0 4 0 0,-4 2 0 16,-3 5 0-16,-2 2 0 0,1 6 0 0,-4 1 0 16,3 6 0-16,1-1 0 0,0 6 0 0,4-2 0 15,3 2 0-15,3-2 0 0,2 2 0 0,4-7 0 16,4 5 0-16,6-1 0 0,-1-4 0 0,3-2 0 16,3-2 0-16,10 3 0 0,0-6 0 0,-1-4 0 15,6-1 0-15,5-1 0 0,-1-2 0 0,0-4 0 16,2-1 0-16,-4-6 0 0,2 0 0 0,0-5 0 15,-1 2 0-15,-2-12 0 0,1 1 0 0,-6-1 0 16,1-5 0-16,7-10 0 0,-10 8 0 0,6-10 0 16,-10 7 0-16,4-10 0 0,-9 12 0 0,0 0 0 15,-5 4 0-15,-1 1 0 0,-3 8 0 0,-2 1 0 16,-1 6 0-16,-3-3 0 0,-3 3 0 0,-2 4 0 16,1 0 0-16,-3 3 0 0,0 3 0 0,-1 2 0 15,-3 3 0-15,0 3 0 0,4-1 0 0,-2 3 0 16,-1 6 0-16,6 0 0 0,-1-1 0 0,1 2 0 15,6 0 0-15,4 2 0 0,2 5 0 0,7 2 0 16,1-4 0-16,3 3 0 0,2-2 0 0,0 0 0 16,4 1 0-16,1-2 0 0,-1-1 0 0,-1 1 0 15,-1 1 0-15,-4-4 0 0,-4-6 0 0,-4 3 0 16,0-1 0-16,-5-2 0 0,-3-4 0 0,-1 3 0 16,-4-1 0-16,-2-4 0 0,-8 5 0 0,2-6 0 0,1 2 0 15,-6-3 0-15,-2 0 0 0,1 0 0 16,0-3 0-16,-2 1 0 0,7-2 0 0,-2-1 0 15,3 0 0-15,2-3 0 0,0 0 0 0,2-2 0 0,3 2 0 16,4-3-118-16,5 2-591 0,-2-2-519 0,7-2-1329 16,8-1 587-16</inkml:trace>
  <inkml:trace contextRef="#ctx0" brushRef="#br0" timeOffset="43352.66">26789 5359 270 0,'8'-5'573'0,"-2"1"5"0,-1 2 11 16,0-1 7-16,0 1 2 0,-1 0-10 0,-4 2-39 15,4-3-57-15,-4 3-53 0,3-3-52 0,-3 3-57 16,0 0-78-16,0 0-92 0,-2 15-160 0,-1-6-171 16,-3 3-210-16,-6 2-595 0,0 1-1055 0,-3 7 467 15</inkml:trace>
  <inkml:trace contextRef="#ctx0" brushRef="#br0" timeOffset="44401.08">21529 5861 3522 0,'-7'-12'193'0,"1"-2"-40"0,-2 3-63 0,3 0 54 16,0 1 45-16,3 3 39 0,-5 2 19 0,3-2-12 0,3 2-36 15,-3 2-10-15,-1 3-20 0,5 0 4 0,-4 6-2 16,2 5 6-16,-5 5-8 0,7 2-11 0,0 7-7 16,7 1-10-16,-1 0-3 0,8 2-23 0,3 2 0 15,6-4-7-15,10 10-10 0,4-4-2 0,5-5-17 16,4-3 2-16,3-6-13 0,1-6-6 0,7-2-4 16,2-4-3-16,0-9 10 0,0 0 5 0,3-2 6 15,-6-5 0-15,2 0 1 0,-7-5-21 0,1-1-56 16,-2-3 0-16,-5-2 0 0,-9 5 0 0,8-8 0 15,-9 5 0-15,6-9 0 0,-13 9 0 0,1 1 0 16,-2 2 0-16,-3 2 0 0,-6 6 0 0,0 0 0 16,-1 2 0-16,2 4 0 0,-10 2 0 0,2 2 0 15,6 5 0-15,0 1 0 0,-4 3 0 0,2 2 0 16,-1 2 0-16,10 2 0 0,-2 3 0 0,0 2 0 16,3-3 0-16,2 1 0 0,1-1 0 0,4-4 0 15,1-1 0-15,1-6 0 0,-1 2 0 0,6-6 0 16,-2-2 0-16,3-2 0 0,0-5 0 0,11-3 0 15,-13 0 0-15,-2 0 0 0,2-3 0 0,1-1 0 16,8-7 0-16,-11 4 0 0,7-10 0 0,-11 6 0 16,15-7 0-16,-3-4 0 0,-4 3 0 0,-6 9 0 0,-1 2 0 15,0 0 0-15,-2 2 0 0,-4 5 0 0,-5 5 0 16,-1-1 0-16,-3 4 0 0,1 2 0 16,-1 5 0-16,0-2 0 0,0 6 0 0,-1 2 0 15,6 5 0-15,-5-5 0 0,3 4 0 0,1 2 0 0,1-4 0 16,1 1 0-16,1 0 0 0,0-2 0 0,2-3 0 15,1-2 0-15,2-1 0 0,0-3 0 16,-2-3 0-16,4-3 0 0,0-1 0 0,-1-1 0 16,2-4 0-16,0-2 0 0,3-4 0 0,0-4 0 0,11-1 0 15,-2-5 0-15,6 0 0 0,-4-5 0 0,3-3 0 16,4-1 0-16,-2 1 0 0,3 1 0 16,-5 2 0-16,-3 3 0 0,-11 10 0 0,-1 5 0 0,-5-1 0 15,0 5 0-15,-10 4 0 0,-2 4 0 0,1 6 0 16,-3 1 0-16,-2 5 0 0,1 9 0 0,0 5 0 15,-6-1 0-15,4 1 0 0,0 2 0 0,-4 1 0 16,0-1 0-16,5 1 0 0,0-3 0 0,2-1 0 16,4 0 0-16,5-8 0 0,-2 0 0 0,9-6 0 15,0-3 0-15,7-2 0 0,12-2 0 0,2-5 0 16,-3-4 0-16,8 0 0 0,-2-4 0 0,-1-4 0 16,-2-3 0-16,1 0 0 0,0-4 0 0,-2 1 0 15,-2-2 0-15,5-1 0 0,-7-1 0 0,-3 3 0 16,-11 3 0-16,-1 5 0 0,-5-3 0 0,-8 7 0 15,-3-1 0-15,0 3 0 0,-7 1 0 0,2 2 0 16,-5 1 0-16,1 2 0 0,-1 0 0 0,1 4 0 16,2-2 0-16,-1 5 0 0,2 0 0 0,-1-2 0 15,1 4 0-15,0-4 0 0,5 4 0 0,-1-5 0 16,3 1 0-16,1-1 0 0,-2-2 0 0,1-2 0 0,-2-2 0 16,-4-3-415-16,-3 0-881 0,4-2-1404 15,-3 1 621-15</inkml:trace>
  <inkml:trace contextRef="#ctx0" brushRef="#br0" timeOffset="54169.41">6746 6311 4193 0,'7'-16'230'0,"-5"-1"-109"0,-2 3-64 15,1 5 49-15,-1 3 26 0,2 1 6 0,-2 0 3 16,1 1-16-16,-1 4-19 0,0-6-10 0,0 6-9 16,0 0 15-16,0 0 15 0,10 15 0 0,-4-6-1 15,6 5-9-15,2 3-8 0,8 3-4 0,0-2 0 16,4 4-6-16,14 6-7 0,-8-6 0 0,15 0 0 16,-11-6-2-16,16 4 0 0,-2-6 2 0,8-2 4 15,-2-2-8-15,4-5-4 0,0-1 0 0,-1-5-8 16,2 1-10-16,2-1 2 0,-2-1-15 0,2-2-10 15,-4-3 6-15,-2 1-9 0,2-3 5 0,-3-1-3 16,-5-1-3-16,0-1-7 0,-15 5 0 0,4-3 3 0,-1 0-8 16,13-2-1-16,-18 3-1 0,4 0 2 0,-2 3-11 15,1 3 8-15,-5 3 1 0,3 2-2 0,-2 0-7 16,0 4-1-16,-1 3-4 0,-1 3 7 16,2 1-1-16,-2 3 0 0,2 1 0 0,-5-2-8 0,4 3 8 15,0-1-3-15,2-1-1 0,-2 0 4 0,3 1-7 16,-1 0 1-16,2-5 7 0,0-1-4 15,4 1-1-15,9-6 7 0,2 2-6 0,2-4-2 16,-2-3-2-16,7-3 12 0,-4-3-2 0,8-1 2 0,0-3-4 16,2 2 2-16,3-1 3 0,-3-3 0 0,25-4-3 15,-25 5 1-15,0 0 0 0,31-3 1 0,-37 1 5 16,5 4-1-16,-3 2 2 0,4-1 9 0,-4 5-1 16,0 2-26-16,-4 4 0 0,0 2 0 0,-4 3 0 15,-3 3 0-15,1 5 0 0,-14-5 0 0,10 8 0 16,-10-3 0-16,9 4 0 0,-11-3 0 0,15 6 0 15,-2-5 0-15,4 3 0 0,-2-2 0 0,2-4 0 16,1-3 0-16,6 1 0 0,-3-9 0 0,2 3 0 16,-1-3 0-16,2-3 0 0,-6-2 0 0,1 0 0 15,-1-5 0-15,-1-4 0 0,-1 2 0 0,-12-4 0 16,12-1 0-16,0-3 0 0,-1-1 0 0,-2-2 0 0,0-3 0 16,3 0 0-16,-3-1 0 0,-2-1 0 15,-9 9 0-15,1 2 0 0,1 0 0 0,-1 4 0 16,-1 4 0-16,1 1 0 0,-2 4 0 0,2 2 0 15,-3 6 0-15,2 4 0 0,1-1 0 0,10 10 0 16,1 1 0-16,0-1 0 0,-2 0 0 0,8 4 0 16,-3-1 0-16,4-4 0 0,4-1 0 0,28 7 0 15,-26-8 0-15,27 1 0 0,-24-5 0 0,28-7 0 0,-28-4 0 16,33-5 0-16,-37-3 0 0,5-6-80 0,-4-3-347 16,-3-3-58-16,1 1-76 0,2-7-546 0,1 1-1199 15,22-18 532-15</inkml:trace>
  <inkml:trace contextRef="#ctx0" brushRef="#br0" timeOffset="54999.43">18134 6219 3831 0,'17'-12'219'0,"-3"1"-103"16,-8 4-30-16,3-1 30 0,4 0 51 0,-4 2 21 0,-4 3 16 15,3-1-12-15,-2-1-16 0,1 3-5 0,-2 2-5 16,-5 0-8-16,10 3-6 0,3 2 1 0,0 5-6 16,2 1-6-16,3-1-9 0,9 4-6 0,3 1-6 15,6-2-20-15,14 5-1 0,1-4-17 0,3-3-5 16,3-4-8-16,5 0-1 0,0-2-5 0,2-2-7 15,0-3 3-15,4 1 1 0,-4-6 6 16,2 0-1-16,-10-5-11 0,1 1 8 0,-8 0 1 0,-11 0-7 16,2 0 1-16,-4-3 0 0,1-1-3 0,-4-2-1 15,-4 1 0-15,-3 3 3 0,0-1-55 0,-11 6-1 16,3 0 0-16,-6 3 0 0,-2 0 0 0,-1 3 0 16,0 3 0-16,1 0 0 0,3 5 0 0,-2 2 0 15,3 5 0-15,6-1 0 0,1 5 0 0,3-1 0 16,3 3 0-16,4 1 0 0,12 1 0 0,5-2 0 15,-2-5 0-15,7-2 0 0,2-2 0 0,-1-3 0 16,1-2 0-16,-3-4 0 0,5-2 0 0,-5-2 0 16,0-7 0-16,-14 5 0 0,2-4 0 0,-1-4 0 15,8-5 0-15,-14 2 0 0,4 0 0 0,-5-3 0 16,3-1 0-16,-6-2 0 0,2 0 0 0,-3 2 0 16,-2-1 0-16,-1 2 0 0,-6 7 0 0,-1 2 0 15,0-4 0-15,0 5 0 0,-5 2 0 0,6 2 0 16,-1 0 0-16,4 3 0 0,-2 1 0 0,1 2 0 15,7 2 0-15,1 1 0 0,3 3 0 0,1-2 0 16,2-1 0-16,2 2 0 0,0-2 0 0,2-1 0 16,1 2 0-16,1-4 0 0,9 1 0 0,-9-3 0 15,-2-2 0-15,12-2 0 0,-1 0 0 0,1-3 0 0,-10 1 0 16,9-7 0-16,1 1 0 0,-1-6 0 16,-13 7 0-16,14-6 0 0,-18 2 0 0,3-1 0 15,0 1 0-15,-4 2 0 0,-3-1 0 0,-2 3 0 16,-8 3 0-16,-2 0 0 0,0 0 0 0,-6 4 0 0,2-2 0 15,-7 2 0-15,2-2 0 0,-3 1 0 0,1 2 0 16,-2 1 0-16,0-2 0 0,0 2 0 0,-4 1 0 16,5-1 0-16,2 0-4 0,-7 1-541 0,10 1-132 15,-10-1-485-15,0 0-1257 0,0 0 557 0</inkml:trace>
  <inkml:trace contextRef="#ctx0" brushRef="#br0" timeOffset="62133.17">4415 7333 366 0,'0'0'429'0,"-6"-5"-9"15,6 5-2-15,-4-5 4 0,4 0-2 0,-1 2-4 16,1-3 24-16,-2 1-10 0,4-1-12 0,-4 0-6 0,2-1-14 16,-1 0-14-16,0-1-25 0,-6 0-14 0,1-3-26 15,-4 0-26-15,-4 3-33 0,-7 0-22 0,-4 2-23 16,-6 2-22-16,-5 1-22 0,-1 7-12 16,-14 2-15-16,1 8-22 0,-1 0-122 0,-1 2 0 0,16 0 0 15,-9 7 0-15,16-4 0 0,-2 1 0 16,8 2 0-16,3 0 0 0,8-5 0 0,6 2 0 0,6-1 0 15,2 1 0-15,7-1 0 0,9 6 0 16,5-4 0-16,4 1 0 0,8-3 0 0,12 2 0 0,-1-2 0 16,-9-4 0-16,13 2 0 0,-13-4 0 0,10 8 0 15,-14-9 0-15,2 7 0 0,-2 0 0 0,-5 1 0 16,-5-1 0-16,-1 3 0 0,-12-4 0 16,-2 8 0-16,-6-8 0 0,-4 3 0 0,-6 5 0 0,-6-2 0 15,-4-1 0-15,-6-2 0 0,1 1 0 0,-8-3 0 16,1-2 0-16,-5-1 0 0,-1-4 0 0,-2 1 0 15,-12 0 0-15,14-7 0 0,0-2 0 0,2-4 0 16,1 0 0-16,2-5 0 0,3 0 0 0,6 0 0 16,8-1 0-16,-3-6 0 0,3 2 0 0,3-1 0 15,5 1 0-15,0 0 0 0,2 0 0 0,2-1 0 16,2 3 0-16,1-4 0 0,2 8 0 0,-1-2 0 16,1 0 0-16,0 4 0 0,-1 0 0 0,5 2 0 15,-7 1 0-15,12 6 0 0,-3 0 0 0,-1 4 0 16,5 1 0-16,-1 2 0 0,0-1 0 0,3 2 0 15,1 0 0-15,-1-2-77 0,10 3-328 0,1-4-27 16,0-2-15-16,2-6-6 0,0-3 14 0,4-3 16 16,-3-1 33-16,2-9 41 0,2 2 48 0,-5-4 52 15,0 0 61-15,-1-5 65 0,-3-1 55 0,-1-1 49 16,-2-3 53-16,-2 2 51 0,-4-2 39 0,1 4 47 16,-7 4 30-16,-4 1 30 0,1 0 23 0,-2 5 24 15,0 2 4-15,-2 3 10 0,1 1-3 0,-2 0-21 0,1 0-31 16,-1 0-20-16,-1 5-19 0,0 0 7 15,0 0-7-15,0 0-6 0,1 17-8 0,0-7-14 16,1 2-15-16,0 0-57 0,1 5-98 0,1-1 0 16,2 0 0-16,2-1 0 0,1-1 0 0,2 0 0 0,1-1 0 15,3-6 0-15,2 0 0 0,3-2 0 16,-2-3 0-16,4-2 0 0,-2 0 0 0,1-4 0 16,-2-3 0-16,2-1 0 0,-5-3 0 0,4-7 0 15,-7 4 0-15,0-1 0 0,-3-3 0 0,-1-5 0 0,-4-4 0 16,0 0 0-16,-5-3 0 0,-5 4 0 0,0 7 0 15,-4 1 0-15,-1 1 0 0,-4 5 0 16,0 3 0-16,-6 3 0 0,0 5 0 0,-9 7 0 16,-3 6 0-16,1 8 0 0,-9 11 0 0,3 6 0 0,13-10 0 15,-4 15 0-15,5 2 0 0,9-10 0 0,1 12-276 16,8-10-510-16,10-2-403 0,4-2-1286 0,5-3 569 16</inkml:trace>
  <inkml:trace contextRef="#ctx0" brushRef="#br0" timeOffset="62316.68">5330 8088 6881 0,'9'-6'176'0,"-3"1"57"15,2 2 115-15,-5 0 38 0,0 1-219 0,-3 2-167 16,0 0 0-16,0 0 0 0,-6 12 0 0,0-3 0 16,-4 7 0-16,2 0 0 0,-1 2 0 0,-3 7 0 15,3-5 0-15,0 5 0 0,-2 2 0 0,3-2 0 16,2-6 0-16,1-1 0 0,3 0 0 0,-1-1 0 15,3-6-1366-15,1-6-1478 0,3-2 654 0</inkml:trace>
  <inkml:trace contextRef="#ctx0" brushRef="#br0" timeOffset="63032.91">6124 7277 5986 0,'9'-17'408'0,"-3"2"-163"0,-2 6-42 15,0 2-4-15,-2 2 44 0,-2 6 20 0,0-1 0 16,-9 14-8-16,0 3-129 0,-1 7-126 0,-4 7 0 16,-1 12 0-16,-3 5 0 0,4-1 0 0,0 3 0 15,2 3 0-15,4-1 0 0,1 1 0 0,3 1 0 16,4-2 0-16,1-5 0 0,2 0 0 0,4-14 0 16,1-3 0-16,4-3 0 0,-1-5 0 0,5-1 0 15,-2-7 0-15,0-7 0 0,5-2 0 0,-1-3 0 16,2-6 0-16,7-4 0 0,-1-8 0 0,-2-3 0 15,0-1 0-15,-1-5 0 0,0-4 0 0,3-14 0 16,-3-4 0-16,-2-2 0 0,2 1 0 0,-3-4 0 16,-4 3 0-16,-3 0 0 0,-3 14 0 0,-1 1 0 15,-4 7 0-15,2 9 0 0,-5 5 0 0,2 3 0 16,-3 6 0-16,2 4 0 0,-3 0 0 0,-4 13 0 16,-1 7 0-16,0 9 0 0,1 1 0 0,0 17 0 0,-1 2 0 15,0-3 0-15,0 3 0 0,1-15 0 16,4 14 0-16,0-13 0 0,0 0 0 0,4-4 0 15,-2-3 0-15,2-9 0 0,0-1 0 0,0-6 0 16,1-2 0-16,-1-4 0 0,1-3 0 0,1-2 0 0,2-3 0 16,1-4 0-16,0-4 0 0,8-4 0 0,-2-7 0 15,1-1 0-15,-1-1 0 0,0-5 0 16,-2-2 0-16,2 6 0 0,-5 6 0 0,-1 2 0 0,1 1 0 16,-4 5 0-16,0 2 0 0,-3 3 0 0,3 3 0 15,-1 2 0-15,0 4 0 0,1 4 0 0,1 4 0 16,3 3 0-16,-2 2 0 0,5 7 0 15,0 1 0-15,2 0 0 0,1 1 0 0,4-3 0 0,0-3 0 16,4-4 0-16,2-2 0 0,-1-3 0 0,6-2 0 16,-3-6 0-16,3-3 0 0,-1-1 0 0,-8-3 0 15,9-3 0-15,-11 0 0 0,7-5 0 0,-4-2 0 16,0-3 0-16,-1 1 0 0,-4-5 0 0,0-2 0 16,-4-2 0-16,0 2 0 0,-3-8 0 0,-2 5 0 15,-3 0 0-15,-2 2 0 0,-2 3 0 0,-4 10 0 16,0-1 0-16,-3 3 0 0,-4 3 0 0,1 5 0 15,-3 3 0-15,-7 5 0 0,1 5 0 0,-1 10 0 16,-1 0 0-16,5 2 0 0,5 4 0 0,3 1 0 16,2-1 0-16,5-1 0 0,3 2 0 0,9-4 0 15,2-2 0-15,5-4 0 0,3-1 0 0,2-5 0 16,-7-6 0-16,10-6 0 0,-7-1 0 0,0-5 0 16,2-6 0-16,-8 0 0 0,-6-3-519 0,-1-2-227 15,-3-8-409-15,-5-3-1251 0,-9-4 555 0</inkml:trace>
  <inkml:trace contextRef="#ctx0" brushRef="#br0" timeOffset="63182.78">6195 7427 6245 0,'-55'6'187'0,"22"0"-43"16,5-3 24-16,10 3 62 0,8-2 10 0,1 3-27 16,9-2-41-16,4 3-32 0,7-1-27 0,16 5-58 15,7-3-83-15,15-1-153 0,6-1-221 0,0-4-314 16,8-8-381-16,1-4-1189 0,25-5 527 0</inkml:trace>
  <inkml:trace contextRef="#ctx0" brushRef="#br0" timeOffset="65050.39">8957 7747 373 0,'1'-19'570'0,"2"-4"27"16,-3-5 14-16,2 2 1 0,-2-2-43 0,0 0-24 15,-3 3-24-15,-1 5-20 0,-3 3-12 0,-1 2-29 16,1-1-32-16,1 8-48 0,-3 2-28 0,-4 4-31 0,-4 7-21 16,-7 6-22-16,-3 6-15 0,0 3-242 15,-8 14-21-15,3 6 0 0,1 0 0 0,4 2 0 16,3 2 0-16,8-12 0 0,5 0 0 0,2 2 0 15,4-4 0-15,1 0 0 0,8-5 0 0,1-5 0 16,4-5 0-16,6-3 0 0,2 0 0 0,2-4 0 16,0-5 0-16,3-5 0 0,0 1 0 0,5-7 0 15,-6-2 0-15,1-4 0 0,1-1 0 0,-5-5 0 16,-4-2 0-16,1 0 0 0,-3-2 0 0,-2-5 0 0,-1 4 0 16,-5-1 0-16,-3 6 0 0,3 2 0 0,-4 6 0 15,0 2 0-15,0 2 0 0,0 4 0 16,-1-2 0-16,1 6 0 0,0 0 0 0,0 0 0 0,-9 24 0 15,4-11 0-15,6 6 0 0,-1 0 0 0,5 0 0 16,-1 1 0-16,1-1 0 0,7 4 0 16,-1-8 0-16,3-1 0 0,1-2 0 0,1-3 0 0,3-1 0 15,0-3 0-15,4-4 0 0,0-2 0 0,4-4 0 16,1-1 0-16,0-3 0 0,-4-5 0 0,2-2 0 16,-6 0 0-16,5-4 0 0,-5-1 0 0,-1-2 0 15,3-2 0-15,-4-3 0 0,0-1 0 0,-2-3 0 16,2 2 0-16,-2 4 0 0,0 6 0 0,-7 5 0 15,0 6 0-15,-1 1 0 0,-2 3 0 0,-1 4 0 16,-1 2 0-16,1 4 0 0,2 0 0 0,-4 5 0 16,5 5 0-16,-4 0 0 0,1 0 0 0,0 3 0 15,3-2 0-15,-2-5 0 0,-2-1 0 0,1 1 0 16,2-2 0-16,0 0 0 0,-3-5 0 0,-1 0 0 16,-1-1 0-16,-2-3 0 0,7-1 0 0,-7 1 0 15,4-10 0-15,-2 5 0 0,-3-7 0 0,1 3 0 0,0-2 0 16,-4-3 0-16,0-2 0 0,-5-1 0 15,1 3 0-15,-2 0 0 0,4 5 0 0,-2 2 0 16,-5 0 0-16,3 3 0 0,-1 3 0 0,-5 4 0 16,2 2 0-16,-4 8 0 0,-2 5 0 0,5 3 0 0,-2 3 0 15,5 3 0-15,3 1 0 0,1-1 0 0,5 3 0 16,3-5 0-16,5 1 0 0,3-1 0 0,3-2 0 16,6 0 0-16,2-5 0 0,5-4 0 0,4-3 0 15,4-1 0-15,3-5 0 0,0-3 0 0,-1-3 0 16,4-3 0-16,-3-4 0 0,-2 0 0 15,0-6 0-15,-1-3 0 0,-5 1 0 0,2-6 0 16,-2-6 0-16,-5 0 0 0,6-13 0 0,-1-5 0 0,-7-2 0 16,2-1 0-16,-4-2 0 0,-4-4 0 0,0-4 0 15,1-21 0-15,-11 26 0 0,0 1 0 0,0 7 0 16,-3 14 0-16,-2 7 0 0,-3 10 0 16,1 4 0-16,0 7 0 0,-5 4 0 0,0 8 0 0,-12 10 0 15,6 10 0-15,-13 13 0 0,8 7 0 0,2 0 0 16,2 2 0-16,2 4 0 0,2 4 0 0,3-1 0 15,3-2 0-15,8-3 0 0,3-3 0 0,3 0 0 16,1-15 0-16,6-1 0 0,0-5 0 0,7-1 0 16,1-6 0-16,-2-5 0 0,6-6 0 0,-1-2 0 15,1-5 0-15,0-3 0 0,0-7 0 0,-4-1 0 16,1-5 0-16,-7 2 0 0,2-8 0 0,-1-4 0 16,-2 0 0-16,-3-5 0 0,0 0 0 0,-2-4 0 15,0 3 0-15,-7 2 0 0,1 8 0 0,-3 5 0 16,1 3 0-16,-2 4 0 0,0 3 0 0,-2 3 0 0,0 1 0 15,0 0 0-15,-5 19 0 0,5-2 0 0,-3 1 0 16,3 7 0-16,0-4 0 0,2 3 0 0,0-1 0 16,2-2 0-16,-1-3 0 0,5 0 0 15,0-3 0-15,0 0 0 0,3-3 0 0,1-4 0 0,-2-2 0 16,4-3 0-16,-1-2 0 0,2-1 0 16,-2-6 0-16,4 1 0 0,-3-4 0 0,0 0 0 15,0-3 0-15,-3-2 0 0,2-1 0 0,-4 0 0 16,0-2 0-16,1 2 0 0,-5 4 0 0,0 0 0 0,3 1 0 15,-4 4 0-15,1 1 0 0,-5 2 0 0,0 3 0 16,0 0 0-16,6 8 0 0,-3 1 0 16,-2 0 0-16,2 3 0 0,-1 4 0 0,1 1 0 0,6 1 0 15,1-2 0-15,2 1 0 0,5 2 0 0,4-1 0 16,6-2 0-16,0-4 0 0,1-3 0 0,2-1 0 16,5-5 0-16,1-1 0 0,-2-2 0 0,3-4 0 15,0-2 0-15,-1-2 0 0,-4-2 0 0,-1-1 0 16,-2-3 0-16,-1-6 0 0,-4 5 0 0,-3-6 0 15,-1 0 0-15,-5-2 0 0,-3 1 0 0,-4 4 0 16,-3-2 0-16,-5 0 0 0,-2 4 0 0,-4 5 0 16,-4 3 0-16,-4 4 0 0,-3 4 0 0,-3 5 0 15,-7 5 0-15,-3 6 0 0,3 1 0 0,-1 4 0 16,2 3 0-16,0 0 0 0,5 1 0 0,2 0 0 16,6 1 0-16,4-3 0 0,5-6 0 0,4 1 0 0,4-2 0 15,0-6 0-15,3-1 0 0,5-3 0 16,3-3 0-16,1-1 0 0,1-2 0 0,5-6 0 15,-4 1 0-15,1-4 0 0,4-3 0 0,-5-1 0 16,0 0 0-16,-4 0 0 0,1 0 0 0,0-2 0 0,-3 1 0 16,-3 6 0-16,-2-1 0 0,-1 2 0 0,-1 2 0 15,0 3 0-15,-1 0 0 0,-4 2 0 0,0 0 0 16,9 8 0-16,-9-1 0 0,5 1 0 16,-4 3 0-16,8 5 0 0,-4-1 0 0,3 0 0 0,1-2 0 15,4 0 0-15,-7-3 0 0,10 2 0 0,-1-4 0 16,4-1 0-16,-2-3 0 0,2-4 0 0,3-1 0 15,-1-3 0-15,6-5 0 0,1-2 0 0,-2-1 0 16,-2-5 0-16,-1-2 0 0,1-3 0 0,1 0 0 16,-2-5 0-16,-3-2 0 0,12-14 0 0,-9-2 0 15,1 1 0-15,3-5 0 0,-5-4 0 0,-3-2 0 16,0-1 0-16,-3-1 0 0,-5-1 0 0,-6 9 0 16,-4 14 0-16,-1 6 0 0,-2 4 0 0,-6 11 0 15,2 7 0-15,-6 3 0 0,-5 9 0 0,1 7 0 16,-12 12 0-16,-4 12 0 0,5 7 0 0,3 4 0 15,1 3 0-15,8 5 0 0,1 4 0 0,5 27 0 16,5-30 0-16,9-1 0 0,1-2 0 0,8 0 0 16,0-5 0-16,2-2 0 0,-1-17 0 0,4-1 0 15,3-4 0-15,-3-4 0 0,-1-10 0 0,-3 0 0 16,5-4 0-16,-5-7 0 0,-1-2 0 0,-2-1 0 16,-1-6 0-16,-3-5 0 0,-3-4 0 0,-1-6 0 15,-6-3-603-15,-5-5-662 0,-4-1-1371 0,-4-11 607 16</inkml:trace>
  <inkml:trace contextRef="#ctx0" brushRef="#br0" timeOffset="65217.04">10066 7419 6783 0,'-37'6'-31'0,"9"-1"11"0,5 0 95 0,10 0 127 15,6 0 90-15,0-2 0 0,6 3-31 0,6-1-48 16,8-3-89-16,6 3-124 0,22 0 0 0,14-2 0 15,5 1 0-15,3-5 0 0,1 1 0 0,25-1-210 16,-25 1-277-16,27 1-194 0,-32-4-455 0,7 1-1230 16,23-9 544-16</inkml:trace>
  <inkml:trace contextRef="#ctx0" brushRef="#br0" timeOffset="66099.78">12610 7730 290 0,'-4'-10'602'0,"0"-3"29"0,0-4-8 16,2-1-19-16,0 0-14 0,4-1-22 0,-1 1-32 15,5-1-23-15,1 1-8 0,3-1-31 0,3 3-33 16,2 0-28-16,3-2-30 0,0 9-30 0,0-1-16 15,-1 3-32-15,3 3-282 0,0 1-23 0,-1 3 0 16,2 4 0-16,-3 3 0 0,-1 4 0 0,3 7 0 16,-2 2 0-16,-8-2 0 0,4 9 0 0,-5 4 0 15,-1-1 0-15,-1 1 0 0,-2 2 0 0,-5-3 0 16,1 0 0-16,-1-1 0 0,-1 1 0 0,1-3 0 16,0-7 0-16,-2-2 0 0,0-1 0 0,1-2 0 0,1-5 0 15,0-1 0-15,0-2 0 0,0-1 0 16,0-4 0-16,0-2 0 0,6 0 0 0,-6 0 0 15,15-14 0-15,-3 2 0 0,5-9 0 0,2 0 0 0,-1-7 0 16,1 1 0-16,3-2 0 0,1 0 0 0,0 0 0 16,-1 1 0-16,-1-2 0 0,-4 7 0 0,2 3 0 15,-10 7 0-15,0 4 0 0,-4 0 0 0,3 6 0 16,-6 1 0-16,-2 2 0 0,7 7 0 0,-7 3 0 16,1 2 0-16,-1 7 0 0,0 0 0 0,-4 9 0 15,4-2 0-15,0 0 0 0,3 0 0 0,-3 1 0 16,4-8 0-16,-2 0 0 0,2 0 0 0,2-3 0 15,2-2 0-15,-3-4 0 0,2-2 0 0,-1-3 0 16,0-2 0-16,-1-2 0 0,3-2 0 0,2-3 0 16,0-2 0-16,0-2 0 0,1-5 0 0,2-2 0 15,-2-2 0-15,3-5 0 0,3-2 0 0,-2 1 0 16,-2-3 0-16,0 5 0 0,-3 4 0 0,-1 3 0 16,0 3 0-16,0 2 0 0,-4 5 0 0,0 2 0 0,-1 2 0 15,-4 0 0-15,9 7 0 0,-1 3 0 16,-5 2 0-16,3 4 0 0,-3 3 0 0,4 6 0 15,-1-1 0-15,4 1 0 0,-1-2 0 0,0 2 0 16,5-3 0-16,-1-5 0 0,1-3 0 0,0-1 0 0,4-2 0 16,0-2 0-16,1-2 0 0,0-4 0 0,-2-1 0 15,2-4 0-15,-1 0 0 0,-5-3 0 0,4-4 0 16,-1-1 0-16,-2-3 0 0,0-3 0 0,-4-2 0 16,2-4 0-16,-2-4 0 0,-6-4 0 0,-3 3 0 15,-5-6 0-15,-1 1 0 0,-9-3 0 0,-1 5 0 16,-3 2 0-16,-5 4 0 0,-1 5 0 0,-6 3 0 15,-2 4 0-15,4 5 0 0,0 4 0 0,-5 4 0 16,2 5 0-16,3 6 0 0,4 2 0 0,2 4 0 16,8 6-1366-16,9-6-1478 0,1 7 654 0</inkml:trace>
  <inkml:trace contextRef="#ctx0" brushRef="#br0" timeOffset="66815.61">14771 7653 5668 0,'12'-14'110'0,"0"2"67"0,-4 2 131 16,2-1 82-16,-4 2 4 0,-1 4-7 0,-5-1-30 15,3 0-32-15,-2 1-250 0,2 2-75 0,-3 3 0 16,-5-4 0-16,5 4 0 0,-16 6 0 0,2 0 0 15,-2 5 0-15,-6 8 0 0,-2 3 0 0,3-1 0 16,-1 2 0-16,5 1 0 0,1 1 0 0,0-1 0 16,5 2 0-16,2-2 0 0,5-1 0 0,3-5 0 15,4 0 0-15,2-1 0 0,5 0 0 0,3-6 0 16,2 1 0-16,4-5 0 0,2-2 0 0,-2-3 0 16,9-5 0-16,-6-3 0 0,6-5 0 0,-6-2 0 0,0-5 0 15,-3-3 0-15,-1-5 0 0,-2-4 0 16,-6-1 0-16,2-16 0 0,-2-2 0 0,-2 1 0 15,-2-3 0-15,-2 0 0 0,0-2 0 0,1 0 0 0,-4 0 0 16,3-3 0-16,-5 4 0 0,-2 3 0 0,3 15 0 16,0 3 0-16,3 3 0 0,-2 9 0 0,2 4 0 15,-1 4 0-15,2 2 0 0,0 2 0 0,1 5 0 16,3 2 0-16,2 4 0 0,1 8 0 0,2 2 0 16,4 9 0-16,-1 4 0 0,-3 5 0 0,2 13 0 15,-2 4 0-15,-4 0 0 0,0 1 0 0,-2 4 0 16,-1-1 0-16,-3 4 0 0,0 30 0 0,-3-27 0 15,-1 24 0-15,1-26 0 0,-9 23 0 0,3-23 0 16,-3 22 0-16,-4-23 0 0,7 0 0 0,2-2 0 16,-3-1 0-16,0 5 0 0,2-2 0 0,1-8 0 15,4-3 0-15,0-13 0 0,2-3 0 0,5-2 0 16,3-4 0-16,0-6 0 0,3-4 0 0,6-4 0 16,9-1 0-16,0-3 0 0,3-5 0 0,0-2 0 0,1-3 0 15,-2-3 0-15,-2-3 0 0,-1-6 0 16,-5-2 0-16,-3-2 0 0,0-7 0 0,-7 0 0 15,-4-7 0-15,-5-12 0 0,-5 12 0 0,-5-1 0 16,-9-14 0-16,-7 5 0 0,-8 5 0 0,-1-1 0 0,-4 4 0 16,-10 4 0-16,4 0 0 0,-1 7 0 0,8 6 0 15,2 3 0-15,4 2 0 0,2 3 0 0,9 5 0 16,5 2 0-16,3 0 0 0,5 3 0 0,2-1 0 16,3 2 0-16,0 0 0 0,23-2 0 0,-1 2 0 15,7-1-386-15,5 2-75 0,1-1-19 0,0-1-34 16,-1-4-45-16,-4 0-407 0,-2-3-1045 0,-4-3 462 15</inkml:trace>
  <inkml:trace contextRef="#ctx0" brushRef="#br0" timeOffset="67082.85">14031 7970 81 0,'6'-1'838'16,"-6"1"22"-16,9-1 33 0,-4-2-8 0,-1 1-13 16,-4 2-54-16,0-9-47 0,1 4-71 0,-1 0-68 15,0-1-64-15,0 0-295 0,0 1-273 0,0 0 0 16,4-1 0-16,-3 1 0 0,-1 3 0 0,0 2 0 15,4-5 0-15,-3 3 0 0,-1 2 0 0,0 0-1366 0,0 0-1478 16,0 0 654-16</inkml:trace>
  <inkml:trace contextRef="#ctx0" brushRef="#br0" timeOffset="68899.03">16501 7788 3874 0,'-4'5'369'0,"2"-2"-95"0,-2 1 34 15,3-1 48-15,-3 0 21 0,1 1-9 0,3-4 1 16,0 4-33-16,0-4-34 0,0 0-11 0,0 0-8 15,0 0-12-15,14-2-17 0,-2-2-95 0,7-2-159 16,0-1 0-16,11-4 0 0,0 1 0 0,-2-3 0 16,0 2 0-16,2 0 0 0,0-3 0 0,-5 0 0 15,-1 1 0-15,-7 4 0 0,-2-4 0 16,-4-2 0-16,0 0 0 0,-2 1 0 0,-7-1 0 0,-2 4 0 16,-2 1 0-16,-6 0 0 0,0 3 0 0,-5 3 0 15,-4 2 0-15,-4 1 0 0,-8 7 0 0,-1 6 0 16,1 4 0-16,0 4 0 0,3 1 0 0,0 3 0 15,5 3 0-15,3 3 0 0,1-2 0 0,7-1 0 16,5 1 0-16,6 0 0 0,6-2 0 0,4 0 0 16,8-6 0-16,7-2 0 0,1-2 0 0,7-5 0 15,3-3 0-15,14-2 0 0,1-2 0 0,1-6 0 16,-2 0 0-16,0-5 0 0,1-2 0 0,-3-2 0 16,1-1 0-16,-14-2 0 0,10-7 0 0,-14 2 0 15,0-2 0-15,4-13 0 0,-11 9 0 0,-2-5 0 0,-6 2 0 16,1-5 0-16,-8 1 0 0,-2 3 0 15,-7 11 0-15,-1 0 0 0,-4 4 0 0,-2 2 0 16,-6 7 0-16,-2-2 0 0,-5 6 0 0,-3 3 0 16,-5 8 0-16,3 8 0 0,-3 3 0 0,2 2 0 0,2 4 0 15,0-2 0-15,4 3 0 0,3 0 0 0,3 1 0 16,3-4 0-16,5 0 0 0,5-4 0 16,1-3 0-16,6-3 0 0,0-2 0 0,1-2 0 0,5-4 0 15,2-2 0-15,3-2 0 0,1-5 0 0,3-2 0 16,-4-4 0-16,2-2 0 0,3-8 0 0,-3-3 0 15,-3-1 0-15,0-5 0 0,2-3 0 16,0-13 0-16,-2-4 0 0,-1 0 0 0,0-2 0 0,-3-4 0 16,-1 0 0-16,1-5 0 0,-1 0 0 0,3-25 0 15,-5 30 0-15,-1 0 0 0,-7 17 0 0,1 5 0 16,-3 12 0-16,-1 2 0 0,1 6 0 0,0 6 0 16,-4 5 0-16,4 0 0 0,-9 20 0 0,-1 5 0 15,1 6 0-15,0 17 0 0,-3 2 0 0,4 2 0 16,4 2 0-16,0 3 0 0,1-4 0 0,3 6 0 15,2 3 0-15,4-4 0 0,2-3 0 0,3 0 0 16,5-4 0-16,0-4 0 0,4-2 0 0,-4-17 0 16,2-1 0-16,1-6 0 0,4-4 0 0,-6-5 0 15,2-1 0-15,1-7 0 0,1 0 0 0,8-5 0 0,-2-4 0 16,-4-3 0-16,1-5 0 0,2-4 0 0,-2-1 0 16,-2-5 0-16,-2-2 0 0,-2-4 0 15,-1-4 0-15,-4-1 0 0,4-9 0 0,-9 10 0 0,-1 3 0 16,-5 1 0-16,-2 4 0 0,-4 7 0 0,0 1 0 15,-2 6 0-15,-4 3 0 0,-4 2 0 0,1 2 0 16,-5 7 0-16,0 1 0 0,-1 4 0 0,-5 3 0 16,6 3 0-16,-3 3 0 0,8-2 0 0,6 2 0 15,-2 1 0-15,5-2 0 0,2 0 0 0,2-4 0 16,3 0 0-16,5-3 0 0,5 2 0 0,-2-4 0 16,6-1 0-16,-3-2 0 0,-1-3 0 0,1-1 0 15,0-2 0-15,3-4 0 0,1-1 0 0,-1-2 0 16,-2-2 0-16,1-2 0 0,2-7 0 0,-1 8 0 15,-5-4 0-15,5-7 0 0,-7 9 0 0,3-1 0 16,-3 2 0-16,-3 4 0 0,-2 0 0 0,0 1 0 16,0 4 0-16,-3 1 0 0,0 0 0 0,-2 3 0 15,0 0 0-15,1 10 0 0,-4 1 0 0,1 5 0 16,-3 4 0-16,0 8 0 0,0 4 0 0,-2 3 0 16,1 12 0-16,-3 1 0 0,4 4 0 0,1-1 0 15,3 1 0-15,-2 1 0 0,3 0 0 0,3-1 0 16,-3 3 0-16,1-5 0 0,0 6 0 0,-1-6 0 0,4-2 0 15,0-12 0-15,2 11 0 0,-6-15 0 0,0-2 0 16,0-1 0-16,0-4 0 0,-1-7 0 16,0-1 0-16,-4-5 0 0,1-2 0 0,-1-2 0 15,-2-2 0-15,-2-4 0 0,-2-2 0 0,-5-2 0 0,-3-4 0 16,-7-2 0-16,-3-4 0 0,-1-3 0 16,2-2 0-16,2-3 0 0,3-4 0 0,4-3 0 15,2-2 0-15,1-4 0 0,4-13 0 0,11-5 0 0,1 3 0 16,10-2 0-16,9 0 0 0,4 2 0 0,12 2 0 15,0 1 0-15,3 2 0 0,4 1 0 0,5 5 0 16,3-1 0-16,5 4 0 0,21-11 0 0,-23 17 0 16,3-1 0-16,-3 4 0 0,3-2 0 0,-5 0 0 15,0-3 0-15,3 2 0 0,-7 0 0 0,0 0 0 16,-15 10 0-16,3 0 0 0,-6 0 0 0,-5 1 0 16,-9 6 0-16,0 2 0 0,-6 0 0 0,0 4 0 15,-5 1 0-15,-1 2 0 0,-3 2 0 0,0 0 0 16,0 0 0-16,-29 10 0 0,11 2 0 0,-5 6 0 15,-5-1 0-15,2 4 0 0,2 4 0 0,2 1 0 0,2 1 0 16,1-2 0-16,2 0 0 0,6-1 0 16,8-6 0-16,0 1 0 0,3-1 0 0,4 0 0 15,4-3 0-15,2-2 0 0,6-1 0 0,13 0 0 16,-1-5 0-16,4 2 0 0,1-6 0 0,-2-3 0 0,1-3 0 16,1-7 0-16,-1 3 0 0,-1-7 0 0,2-1 0 15,-4-4 0-15,1-4 0 0,-5-2 0 16,11-11 0-16,-8-6 0 0,-9 11 0 0,3-10 0 0,-8 7 0 15,-1 0 0-15,-4 4 0 0,1 3 0 0,-7 3 0 16,-1 7 0-16,-3 4 0 0,-4 2 0 0,-4 1 0 16,3 6 0-16,-3 0 0 0,-2 3 0 0,0 2 0 15,-2 5 0-15,3 2 0 0,-3 5 0 0,4 1 0 16,0 4 0-16,5 0 0 0,3 7 0 0,1-6 0 16,8 9 0-16,-1 3 0 0,6-2 0 0,1 0 0 15,4 1 0-15,3-2 0 0,-1 0 0 0,-2 0 0 16,2-2 0-16,0 0 0 0,-1-3 0 0,-1 2 0 15,-6-4 0-15,-4-5 0 0,2-1 0 0,-6 1 0 16,-1-4 0-16,-1-1 0 0,-2-1 0 0,-4 1 0 16,-1-3 0-16,-4 0 0 0,0-2 0 0,-7-2 0 15,-5-1 0-15,-7 2 0 0,-4-6 0 0,-2-2 0 16,-5-1 0-16,-12-4 0 0,-2 1 0 0,16 1-1366 16,-2 0-1478-16,-2 0 654 0</inkml:trace>
  <inkml:trace contextRef="#ctx0" brushRef="#br0" timeOffset="70735.66">20327 7472 451 0,'3'-6'545'15,"0"0"22"-15,-1 1 19 0,2 2-4 0,-4-1-33 16,5 1-43-16,-4 0-34 0,-1 3-38 0,0 0-12 16,0 0-7-16,8 14-20 0,-7 0-19 0,-1 2-25 0,0 4-22 15,0 9-32-15,0 1-23 0,-1 3-25 0,1 1-25 16,-3-2-57-16,3-2-167 0,-1 0 0 15,-3 0 0-15,6-3 0 0,-4-8 0 0,4-2 0 0,0-4 0 16,-1-1 0-16,3-1 0 0,-1-6 0 0,-2 0 0 16,4 0 0-16,-1-3 0 0,-4-2 0 0,10-7 0 15,-1 1 0-15,0-6 0 0,5-1 0 0,-4-1 0 16,7-8 0-16,-5 0 0 0,-1-2 0 0,0 7 0 16,-1-1 0-16,-1-1 0 0,1 5 0 0,1 2 0 15,-2 1 0-15,-4 4 0 0,4 4 0 0,-4 4 0 16,3 3 0-16,-2 5 0 0,4 4 0 0,1 4 0 15,-5 2 0-15,4 7 0 0,-1-1 0 0,3-2 0 16,1 2 0-16,-3-3 0 0,-4-2 0 0,2-3 0 16,5-3 0-16,-4 0 0 0,-3-5 0 0,3 1 0 15,-3-3 0-15,-1-5 0 0,1-1 0 0,-1-2 0 16,1-3 0-16,-3-2 0 0,0-2 0 0,1-4 0 16,-1-5 0-16,-3-1 0 0,0-1 0 0,0-6 0 15,0-3 0-15,0 2 0 0,0-1 0 0,1-1 0 16,0 10 0-16,3-1 0 0,0 1 0 0,0 8 0 15,2-1 0-15,3 1 0 0,0 4 0 0,5 3 0 16,4-2 0-16,4 1 0 0,7 6 0 0,5-2 0 0,-1-2 0 16,3 4 0-16,-1-2 0 0,19-6 0 0,-3 4 0 15,-14-1 0-15,18-2 0 0,-18-2 0 16,0-4 0-16,2-1 0 0,-2-1 0 0,-7-3 0 0,2 0 0 16,-5-4 0-16,-4-1 0 0,-1-4 0 0,-4-2 0 15,-4-2 0-15,-3-4 0 0,1 1 0 0,-6-3 0 16,-2-12 0-16,-3 11 0 0,-2 1 0 15,-3 5 0-15,0 3 0 0,-1 8 0 0,-1 3 0 16,1 7 0-16,-3 5 0 0,3 5 0 0,-4 2 0 0,-5 11 0 16,-3 7 0-16,-1 8 0 0,-1 17 0 0,1 1 0 15,1 2 0-15,1 2 0 0,2 6 0 0,3-2 0 16,2-2 0-16,1 5 0 0,0-6 0 16,6-2 0-16,-2 1 0 0,5-15 0 0,2-1 0 0,1-2 0 15,1-4 0-15,4-4 0 0,-3-5 0 0,0-5 0 16,1-5 0-16,3-4 0 0,-4-4 0 0,2-2 0 15,2-1 0-15,0-5 0 0,5-2 0 0,-4-2 0 16,-1-4 0-16,3-3 0 0,1-5 0 0,0-5 0 16,0 0 0-16,2-1 0 0,-1 1 0 0,-2 2 0 15,-3 8 0-15,3 0 0 0,-3 2 0 0,-4 7 0 16,1 3 0-16,0 2 0 0,1 5 0 0,0 2 0 16,1 5 0-16,2 3 0 0,-2 5 0 0,1-2 0 15,-1 3 0-15,3 6 0 0,2-1 0 0,-1-2 0 16,1 1 0-16,1-1 0 0,-6-6 0 0,2-1 0 15,4 0 0-15,-5-8 0 0,-1 2 0 0,2-3 0 0,1-3 0 16,-2 0 0-16,2-2 0 0,0-3 0 16,1-3 0-16,-4-1 0 0,2 1 0 0,5-7 0 15,-5 0 0-15,2-3 0 0,5-2 0 0,-5 1 0 16,-3 2 0-16,3 0 0 0,-2 3 0 0,-3 3 0 0,1 2 0 16,-4 1 0-16,0 4 0 0,-1 0 0 0,-4 2 0 15,9 7 0-15,-5-2 0 0,-2 2 0 16,2 2 0-16,0 1 0 0,-1 2 0 0,4-1 0 15,-2 1 0-15,2-1 0 0,0 3 0 0,1-3 0 0,1-3 0 16,1 1 0-16,0-5 0 0,2-1 0 0,-3-2 0 16,1-1 0-16,-1-1 0 0,1-2-575 0,-3 0-695 15,-1-7-1375-15,2 0 609 0</inkml:trace>
  <inkml:trace contextRef="#ctx0" brushRef="#br0" timeOffset="70871.19">22214 7440 39 0,'-4'-27'476'0,"-1"8"-22"15,0 2 5-15,1 7 33 0,0-3 11 16,-1 5-25-16,2 1-40 0,2 2-46 0,0 2-41 0,1 3-53 16,0 0-86-16,0 0-111 0,10 14-159 0,-4-5-168 15,3 5-190-15,5-1-250 0,0 0-721 0,8 5 320 16</inkml:trace>
  <inkml:trace contextRef="#ctx0" brushRef="#br0" timeOffset="71450.2">22639 7649 415 0,'-1'-10'561'0,"0"3"29"0,-2-3 3 0,1 1 1 0,-1-1 3 15,-2 2-16-15,-1 1-21 0,1 1-25 0,-3 4-31 16,1 1-31-16,-5 2-22 0,-1 4-37 0,-5 7-24 16,-4 6-31-16,-1 2-30 0,4 3-84 0,0 1-245 15,2 2 0-15,4 4 0 0,1-2 0 0,4 1 0 16,4 0 0-16,4-1 0 0,4-3 0 0,5-2 0 15,4-6 0-15,5 1 0 0,7-4 0 0,2-5 0 16,4-2 0-16,2-5 0 0,3-4 0 0,-2-3 0 0,3-4 0 16,-1-3 0-16,10-10 0 0,-13 5 0 15,1-4 0-15,4-13 0 0,-2 1 0 0,-2-9 0 16,-2 0 0-16,-1 0 0 0,-4-6 0 0,-4-1 0 16,-5-3 0-16,1-3 0 0,-4-3 0 0,4-25 0 0,-10 25 0 15,1 0 0-15,-6 5 0 0,-4 4 0 0,-4 18 0 16,-1 5 0-16,0 10 0 0,0 4 0 15,-4 7 0-15,0 5 0 0,-5 3 0 0,-6 13 0 16,-2 9 0-16,-5 15 0 0,4 6 0 0,4 2 0 0,6 9 0 16,0-2 0-16,7 3 0 0,2-2 0 0,3 3 0 15,-3 0 0-15,9-7 0 0,-1-1 0 0,5-3 0 16,-3-16 0-16,1-3 0 0,-1-2 0 16,4-8 0-16,-3-3 0 0,-2-5 0 0,1-4 0 0,2 0 0 15,-1-6 0-15,1-1 0 0,0-6 0 0,5-3 0 16,-2-2 0-16,8-7 0 0,-1-5 0 0,0 0 0 15,1-2 0-15,-1 0 0 0,1 0 0 0,-2 6 0 16,1-2 0-16,-8 7 0 0,-1 5 0 0,1 3 0 16,-2 3 0-16,-2 1 0 0,2 3 0 0,0 3 0 15,-1 4 0-15,1 1 0 0,0 6 0 0,1 3 0 16,0-1 0-16,1 1 0 0,4 4 0 0,-1 2 0 16,3-4 0-16,2 2 0 0,0-4 0 0,1-1 0 15,-5-4 0-15,3 0 0 0,2-6 0 0,-2 3 0 16,-1-3 0-16,5-2 0 0,-8-1 0 0,4-1-696 15,-4-3-554-15,1 0-1353 0,3-2 599 0</inkml:trace>
  <inkml:trace contextRef="#ctx0" brushRef="#br0" timeOffset="72283.2">24472 7572 205 0,'-13'-29'580'15,"0"4"14"-15,-1-2 4 0,0 3-5 0,5 2-7 16,-3 6-9-16,1 1-14 0,2 4-28 0,-1 2-37 16,0 4-34-16,0 2-41 0,-4 3-28 0,0 3-25 15,-4 5-31-15,-9 6-28 0,1 2-26 0,3 3-22 16,-4 3-251-16,3 2-12 0,-1 4 0 0,3 1 0 16,5 0 0-16,-2-1 0 0,8-2 0 0,0 0 0 0,4 1 0 15,-1-4 0-15,8-3 0 0,0-5 0 16,4-4 0-16,0 1 0 0,1-3 0 0,4-3 0 15,1-2 0-15,4 0 0 0,-1-4 0 0,5-4 0 0,-2 1 0 16,3-5 0-16,0-2 0 0,3-6 0 0,-4 7 0 16,4-9 0-16,-3-5 0 0,0 1 0 0,-1-1 0 15,-2 3 0-15,-2 0 0 0,-3 6 0 0,-2 4 0 16,-4 0 0-16,2 2 0 0,-3 2 0 0,-1 2 0 16,0 4 0-16,-3 0 0 0,5 7 0 0,-4-1 0 15,0 5 0-15,2 6 0 0,0-1 0 0,0 1 0 16,4 7 0-16,4-1 0 0,-2-2 0 0,4-1 0 15,-3-2 0-15,3-2 0 0,0-2 0 0,1-2 0 16,0-2 0-16,0-3 0 0,-2-1 0 0,2-2 0 16,0-2 0-16,-3-3 0 0,2-2 0 0,-1-2 0 15,0-1 0-15,2-5 0 0,-2 1 0 0,-5-5 0 16,2-1 0-16,2-1 0 0,1-8 0 0,1-2 0 16,-3 0 0-16,3-2 0 0,-1 0 0 0,-1 2 0 15,-2 0 0-15,3-2 0 0,2 6 0 0,-4 6 0 16,-2 2 0-16,-2 4 0 0,-1 2 0 0,-1 4 0 15,1 0 0-15,0 4 0 0,0 0 0 0,-5 1 0 16,12 7 0-16,-5-2 0 0,2 9 0 0,0-2 0 16,0 2 0-16,0 3 0 0,5 7 0 0,-7-7 0 0,4 8 0 15,-6-6 0-15,4-1 0 0,-4 2 0 0,-1-2 0 16,-4-2 0-16,0 0 0 0,1-1 0 16,2 1 0-16,-6-3 0 0,2-3 0 0,-3 0 0 15,3-1 0-15,-2-3 0 0,3 0 0 0,-1-1 0 0,1-1 0 16,0-4 0-16,5 4 0 0,-1-2 0 15,9-4 0-15,2 0 0 0,7-1 0 0,-1-4 0 16,9-4 0-16,2-4 0 0,0 0 0 0,5-1 0 16,8-5 0-16,-2-3 0 0,-12 2 0 0,8-7 0 0,-8 7 0 15,6-10 0-15,-11 9 0 0,-3-5 0 0,-3 2 0 16,-4 3 0-16,-5 0 0 0,-7 7 0 0,-1 0 0 16,-6 4 0-16,-1 2 0 0,-5 3 0 0,-3 5 0 15,-8 3 0-15,1 2 0 0,0 6 0 0,-7 4 0 16,3 2 0-16,2 5 0 0,0 3 0 0,6-2 0 15,3 2 0-15,5-4 0 0,3 6 0 0,4 2 0 16,6-2 0-16,4-7 0 0,7 6 0 0,9-3 0 16,4-2 0-16,6-3 0 0,14 2 0 0,-13-6 0 15,15 0 0-15,-3-4 0 0,-8-6 0 0,-4-2 0 16,-3-2 0-16,0-1 0 0,-6-4 0 0,-3-3 0 16,-8 2 0-16,-9-2 0 0,-5 2 0 0,-3-2-1366 15,-1 5-1478-15,-8-3 654 0</inkml:trace>
  <inkml:trace contextRef="#ctx0" brushRef="#br0" timeOffset="74150.17">4769 10013 239 0,'-4'-2'415'16,"4"2"30"-16,0 0 15 0,0 0 19 15,0-6 5-15,-1 2-9 0,-2 0-7 0,2-1-7 16,1 0-13-16,-1-2-27 0,-3-1 1 0,3 0-23 16,-3 0-9-16,1-5-25 0,2 2-23 0,1-7-38 0,0 2-12 15,0-3-30-15,5-6-13 0,4-1-41 0,0-1-45 16,5-6-163-16,3 1 0 0,4-9 0 16,0-4 0-16,8-1 0 0,-2-2 0 0,-3 1 0 0,-1-4 0 15,2-2 0-15,-5 0 0 0,0-1 0 0,-4 1 0 16,-6 19 0-16,-1 2 0 0,-4 7 0 0,-1 6 0 15,-3 2 0-15,1 6 0 0,-4 1 0 0,0 5 0 16,-3 1 0-16,-2 2 0 0,-3 5 0 0,-4 5 0 16,-4 3 0-16,-4 10 0 0,-1-2 0 0,4 5 0 15,8-7 0-15,-5 7 0 0,6 1 0 0,0 1 0 16,5-8 0-16,2 5 0 0,3-4 0 0,8 0 0 16,2-2 0-16,0-1 0 0,9 2 0 0,-2-5 0 15,0 0 0-15,7 0 0 0,-7-4 0 0,2 2 0 16,0-6 0-16,-5 6 0 0,3 1 0 0,-6-2 0 15,2 3 0-15,-3 0 0 0,-3 1 0 0,-5 1 0 16,-2 1 0-16,-2 1 0 0,-5 2 0 0,-3-2 0 16,1 0 0-16,-3 0 0 0,1-2 0 0,-1 0 0 15,2-1 0-15,-1-1 0 0,3-4 0 0,2 1 0 16,0-3 0-16,4 1 0 0,1-1 0 0,2-1 0 16,0-4 0-16,3 4 0 0,2-5 0 0,5 2 0 15,3-6 0-15,2 1 0 0,5-3 0 0,-1 0 0 16,6-6 0-16,0-2 0 0,3-3-116 0,-2-1-318 15,-1 0-13-15,1 0-4 0,-2-1 19 0,-4 2 41 16,2 5 37-16,-7 0 36 0,-5 2 50 0,-2 3 55 16,0 3 55-16,-3-2 51 0,1 1 45 0,-6 3 48 15,-1 1 32-15,0 0 40 0,0 0 30 0,5 10 29 16,-6-7 19-16,1 3 11 0,0 0 6 0,0-2-2 0,0 2 3 16,1 0 1-16,-1 0 4 0,4-3-3 0,-1 4 9 15,-1-4-4-15,6-1-9 0,-3 0-6 16,3-1-5-16,-2-2-10 0,7-3-5 0,-3 2-16 15,0-3 1-15,2-1 2 0,-3-1-2 0,0-3-4 0,-1 1-8 16,-2-2-2-16,-1-5-4 0,0 5-2 0,-2-5-1 16,-3 0-5-16,-2 0-8 0,0 0-10 0,-1 1-67 15,-2 3 0-15,-2 0 0 0,-3 4 0 0,3 0 0 16,-1 4 0-16,-5 0 0 0,0 5 0 0,2 2 0 16,-4 8 0-16,-1 1 0 0,0 11 0 0,-1-1 0 15,3 2 0-15,5 1 0 0,1 1 0 0,5 2 0 16,5 0 0-16,3-3 0 0,-1 1 0 0,6-3 0 15,4-1 0-15,3-1 0 0,6-4 0 0,1-3 0 16,-4-6 0-16,5 1 0 0,3-6 0 0,1-2 0 16,2 0 0-16,-4-5 0 0,1-5 0 0,0 2 0 15,-1-6 0-15,-3 0 0 0,1-4 0 0,0-1 0 16,-6-2 0-16,3-4 0 0,-8-2 0 0,-1-2 0 16,2 1 0-16,-3-6 0 0,-3 5 0 0,0 1 0 15,-3 2 0-15,-2 8 0 0,-2 4 0 0,1 4 0 16,0-2 0-16,-3 4 0 0,2 3 0 0,-2 4 0 0,0 0 0 15,0 0 0-15,-8 18 0 0,5-3 0 16,0 4 0-16,-2 6 0 0,1 1 0 0,-1 3 0 16,3-3 0-16,2-1 0 0,0 2 0 0,1-8 0 15,0 0 0-15,4-1 0 0,-1-1 0 0,1-1 0 16,0-4 0-16,2-3 0 0,-1 1 0 0,3-4 0 16,0 1 0-16,2-2 0 0,2-4 0 0,-3-1 0 15,6-1 0-15,-5-3 0 0,8-5 0 0,-2 0 0 16,2-4 0-16,3-2 0 0,0-3 0 0,-2-3 0 0,-2 0 0 15,2-1 0-15,-2-1 0 0,-2-1 0 16,0 4 0-16,-6 5 0 0,2 1 0 0,-4 5 0 0,-3 0 0 16,1 4 0-16,-2 2 0 0,1 3 0 15,-5 0 0-15,4 7 0 0,1 0 0 0,-4 4 0 0,0 1 0 16,2 5 0-16,-2 0 0 0,2 1 0 0,-2 3 0 16,3-3 0-16,0 1 0 0,1-1 0 0,4-1 0 15,-4-2 0-15,0-2 0 0,2-2 0 0,-1-3 0 16,3-1 0-16,-4-2 0 0,1-2 0 0,2 0 0 15,3-6 0-15,0 3 0 0,-1-3 0 0,3-3 0 16,1-4 0-16,2 2 0 0,1-6 0 0,2-4 0 16,3-4 0-16,-7 0 0 0,8-2 0 0,-2-4 0 15,1 1 0-15,-2 2 0 0,-1 1 0 0,-1 1 0 16,-4 6 0-16,-2 7 0 0,0-2 0 0,1 6 0 16,-4-1 0-16,1 6 0 0,0 3 0 0,-1 4 0 15,-1 2 0-15,1 2 0 0,1 6 0 0,1 1 0 16,-5 2 0-16,4 5 0 0,-6 2 0 0,1-8 0 15,3 5 0-15,-4-3 0 0,1-2 0 0,-3-2 0 16,-1 0 0-16,1-5 0 0,-1-1 0 0,0 0 0 16,2 0 0-16,-2-5 0 0,2-1 0 0,1 2 0 15,0-5 0-15,1-1 0 0,-5 0 0 0,14-5 0 16,-5-1 0-16,-3-2-234 0,7-3-487 0,-4-5-485 16,0 0-1307-16,2-8 578 0</inkml:trace>
  <inkml:trace contextRef="#ctx0" brushRef="#br0" timeOffset="74300.77">6934 9157 197 0,'-13'-9'513'0,"-1"-3"2"0,4 8 33 15,-2-6 27-15,4 6-14 0,1 1-21 0,1 1-49 16,0-1-54-16,1 0-50 0,5 3-41 0,0 0-55 16,-10 7-69-16,12-4-80 0,0 2-107 0,2 5-134 15,6 1-120-15,-1 6-128 0,1-3-134 0,4 2-295 16,3 4-841-16,2 2 373 0</inkml:trace>
  <inkml:trace contextRef="#ctx0" brushRef="#br0" timeOffset="75266.57">7146 9679 498 0,'-4'3'529'0,"3"-2"40"0,1-1 23 16,0 0 12-16,-1-13-21 0,1 3-10 0,1 0-14 15,4-3-25-15,0-5-25 0,9-7-36 0,-1 1-29 16,1 0-30-16,4 0-28 0,-1-1-31 15,-1-1-31-15,3-2-79 0,-2 0-245 0,0-3 0 0,-2 5 0 16,-1-4 0-16,0 2 0 0,-1-3 0 0,-3 5 0 16,-5-1 0-16,-1 8 0 0,0 3 0 0,2 4 0 15,-6 1 0-15,3 4 0 0,-6 3 0 0,2 0 0 16,1 4 0-16,0 0 0 0,-19 10 0 0,10-2 0 16,-1 3 0-16,-2 2 0 0,4 1 0 0,2 3 0 15,-2 0 0-15,5 0 0 0,0 0 0 0,3 1 0 16,0 0 0-16,5-3 0 0,0 2 0 0,8-1 0 15,-3-2 0-15,4 0 0 0,-1 1 0 0,4-2 0 16,-2 6 0-16,3-6 0 0,-5 2 0 0,1 0 0 16,-3 0 0-16,1 1 0 0,-2-1 0 0,-4 1 0 15,-1-2 0-15,-3 3 0 0,-1-1 0 0,-1-1 0 16,0-2 0-16,-3 2 0 0,-2-4 0 0,3-2 0 16,-2 1 0-16,1-3 0 0,3 0 0 0,0-1 0 15,2-1 0-15,1 0 0 0,5-3 0 0,4 0 0 16,8-1 0-16,1-4 0 0,12 1 0 0,-1-5 0 15,1-3 0-15,2-1 0 0,-1-2 0 0,-1-2 0 16,-1-3 0-16,-1 0 0 0,-3-3 0 0,-5-1 0 16,-4-2 0-16,-2 1 0 0,-4-4 0 0,-6 1 0 15,-3-1 0-15,-3 9 0 0,-5 0 0 0,-1 4 0 16,-2 3 0-16,-6-1 0 0,0 6 0 0,-2 1 0 0,-3 5 0 16,0 3 0-16,-1 1 0 0,5 6 0 15,-4 3 0-15,6 1 0 0,6 6 0 0,-3 3 0 0,9 4 0 16,4-2 0-16,6 1 0 0,4 0 0 0,9-2 0 15,4-2 0-15,5-2 0 0,3-2 0 16,12 3 0-16,1-5 0 0,-8-9 0 0,-2-2 0 0,2-2 0 16,-3 0 0-16,1-4 0 0,-1-5-208 0,-1 0-151 15,0-3 8-15,-2-1 21 0,-4-4 31 0,-2-1 27 16,-3-3 26-16,1-1 30 0,-4-3 22 0,0 1 28 16,-7-2 34-16,5 0 38 0,-4-2 47 0,-6 9 40 15,-2 1 47-15,-5 5 46 0,0-1 30 0,-2 3 14 16,-2 4 15-16,-4 0 20 0,-3 4 19 0,-2 5 31 15,-8 2 2-15,-6 7 11 0,-3 1 6 0,5 7 0 16,-6-1-9-16,1 3-11 0,3 1-11 0,2-1-12 16,3-1-97-16,4 0-94 0,2 3 0 0,4-9 0 15,3 1 0-15,4-7 0 0,4 1 0 0,-1-1 0 16,8-2 0-16,6-2 0 0,-1-5 0 0,3 1 0 16,3-6 0-16,8-2 0 0,0-4 0 0,-2-3 0 15,-3-3 0-15,4-4 0 0,-3-3 0 0,-1-1 0 16,-2-4 0-16,-2-2 0 0,-4-4 0 0,4-10 0 15,-1-3 0-15,-9 11 0 0,4-12 0 0,-2-1 0 16,1-2 0-16,-3 0 0 0,-3-2 0 0,1 2 0 16,-3 3 0-16,-3 13 0 0,-1 4 0 0,-4 2 0 15,3 8 0-15,-3 4 0 0,0 6 0 0,-5 5 0 16,3 3 0-16,-5 5 0 0,-1 7 0 0,0 4 0 16,-3 11 0-16,2 5 0 0,4 4 0 0,3 16 0 15,-1 5 0-15,6 1 0 0,5 1 0 0,2 2 0 0,5 1 0 16,0-2 0-16,4-5 0 0,2 0 0 15,5-4 0-15,-3-4 0 0,-5-13 0 0,4 0 0 16,1-5 0-16,0-2 0 0,3-3 0 0,0 0 0 16,-1-5 0-16,-3-9 0 0,1 1 0 0,2-6 0 0,-2-1 0 15,-2-3 0-15,0 0 0 0,-4-1 0 0,4-7 0 16,-7 2 0-16,2-5-609 0,-2-2-655 16,0-1-1369-16,-1-2 606 0</inkml:trace>
  <inkml:trace contextRef="#ctx0" brushRef="#br0" timeOffset="76433.3">10162 9394 268 0,'0'-19'538'0,"0"0"19"0,3 1 9 15,-2-1-3-15,-1 0-15 0,4 4-11 0,-3 4-17 16,-1 2-22-16,3 4-28 0,-3-2-46 0,0 5-37 16,0 2-18-16,0 0-6 0,-4 14-16 0,0 4-23 0,-4 7-24 15,3 3-27-15,-1 4-25 0,-3 0-157 0,5 3-91 16,-4 1 0-16,4-4 0 0,-2 2 0 15,5-2 0-15,2-2 0 0,5-4 0 0,2 0 0 0,0-9 0 16,1-2 0-16,-2-4 0 0,5-4 0 0,1 0 0 16,-3-4 0-16,8-2 0 0,0-5 0 0,0-1 0 15,-4-5 0-15,1-2 0 0,0-2 0 0,3-10 0 16,-4 2 0-16,4-6 0 0,-5-1 0 0,2 0 0 16,1-4 0-16,-1 3 0 0,-5 0 0 0,3 3 0 15,-4 9 0-15,0 3 0 0,-5 3 0 0,1 2 0 16,0 7 0-16,-1 0 0 0,3 3 0 0,-1 5 0 15,-1 5 0-15,2 5 0 0,0 2 0 0,0 8 0 16,-3-4 0-16,4 5 0 0,0 2 0 0,-1-2 0 16,0-1 0-16,-1-5 0 0,-1-3 0 0,3 3 0 15,2-6 0-15,-5-1 0 0,0-5 0 0,3 2 0 16,-3-5 0-16,1-3 0 0,2-1 0 0,0-1 0 16,-3-3 0-16,5-2 0 0,-1-3 0 0,0-6 0 15,2 1 0-15,1-8 0 0,2-3 0 0,-1-1 0 16,-2-2 0-16,3-2 0 0,2 2 0 0,-4 0 0 15,0 5 0-15,0 7 0 0,-1 1 0 0,-6 4 0 0,0 3 0 16,0 1 0-16,-2 5 0 0,-3 1 0 0,6 7 0 16,-4 0 0-16,0 4 0 0,-1 7 0 0,2 10 0 15,-3-2 0-15,0 3 0 0,0-2 0 16,4 2 0-16,-3 1 0 0,4-2 0 0,4-3 0 0,5-2 0 16,-6-5 0-16,6-2 0 0,5 1 0 0,3-3 0 15,-3-6 0-15,2-2 0 0,9-2 0 0,-9-4 0 16,8-3 0-16,-2-3 0 0,1-3 0 0,1-3 0 15,-2-5 0-15,3-2 0 0,-1-4 0 0,11-9 0 16,-6-6 0-16,-3-2 0 0,-2-2 0 0,-1 1 0 16,-2-7 0-16,-2 0 0 0,-1-4 0 0,-4-2 0 15,-1 0 0-15,0 3 0 0,-9 5 0 0,-5 11 0 16,-3 6 0-16,-2 5 0 0,-3 9 0 0,3 3 0 16,-7 6 0-16,0 3 0 0,-3 4 0 0,-6 7 0 15,-6 7 0-15,2 9 0 0,-7 15 0 0,3 4 0 16,3 5 0-16,2 0 0 0,7 2 0 0,-2 1 0 15,11-1 0-15,0-1 0 0,8 0 0 0,5-3 0 16,5-14 0-16,0 0 0 0,7-1 0 0,3-5 0 0,4-5 0 16,1-3 0-16,3-6 0 0,0-6 0 0,4-3 0 15,-1-4 0-15,-2-6 0 0,0-5 0 16,-1-5 0-16,0-2 0 0,9-11 0 0,-17 5 0 0,7-15 0 16,-12 7 0-16,5-12 0 0,-3-4 0 0,-1-1 0 15,-7-3 0-15,1-2 0 0,-4 1 0 0,-5 4 0 16,-1 5 0-16,-4 15 0 0,-5 5 0 0,1 8 0 15,-1 6 0-15,0 2 0 0,-3 7 0 0,-2 6 0 16,-3 3 0-16,-5 13 0 0,4 8 0 0,2 4 0 16,1 16 0-16,9 6 0 0,-1-1 0 0,10 5 0 15,2-1 0-15,7 1 0 0,3-4 0 0,7-2 0 16,2-7 0-16,0-3 0 0,-1-2 0 0,-3-12 0 16,2-7 0-16,1-4 0 0,-6-4 0 0,1-4 0 15,-5-5 0-15,2-3 0 0,-8-2-496 0,2-5-180 16,-6-3-495-16,-1-7-1266 0,-1-3 560 0</inkml:trace>
  <inkml:trace contextRef="#ctx0" brushRef="#br0" timeOffset="76583.47">11026 8838 4970 0,'-55'-6'84'15,"17"2"-74"-15,5 3-12 0,4 1 2 0,12 3 17 0,5-1 16 16,7 2-24-16,1 3-56 0,4 1-79 0,4 3-153 15,4-1-500-15,17 6-843 0,7-4 374 16</inkml:trace>
  <inkml:trace contextRef="#ctx0" brushRef="#br0" timeOffset="77716.57">12670 9218 306 0,'11'-28'552'16,"-4"-2"32"-16,0 1 35 0,1-2 6 0,-1 2-20 0,1 5-14 16,-7 6-11-16,2 2-18 0,-3 4-22 0,0 3-31 15,0 2-41-15,0 1-42 0,-3 6-26 16,3 0-15-16,-12 13-22 0,-1 9-287 0,-1 5-76 0,-3 4 0 15,2 17 0-15,-3 1 0 0,4 0 0 0,1 2 0 16,3-1 0-16,1 0 0 0,0 0 0 0,9-14 0 16,-1 11 0-16,6-14 0 0,-5-5 0 0,4 0 0 15,-2-9 0-15,2-1 0 0,-1-5 0 0,-1-2 0 16,2-3 0-16,-4-3 0 0,3-2 0 0,2-3 0 16,-5 0 0-16,9-11 0 0,-3 0 0 0,3-4 0 15,-1-5 0-15,4-4 0 0,0-1 0 0,4-2 0 16,-1-1 0-16,1 2 0 0,2-2 0 0,1 4 0 15,4 5 0-15,-2 2 0 0,-3 5 0 0,0 2 0 16,3 4 0-16,0 4 0 0,-1 2 0 0,1 5 0 16,-1 1 0-16,-2 3 0 0,5 7 0 0,-4 2 0 15,-1 1 0-15,-4 2 0 0,-5-2 0 0,-1 1 0 0,-2-1 0 16,-3 6 0-16,-5 0 0 0,-1-5 0 0,-4-1 0 16,-2-1 0-16,-7 1 0 0,0 1 0 0,-7-2 0 15,0-4 0-15,0-2 0 0,-5-3 0 0,1-2 0 16,0-2 0-16,-2-2 0 0,10-2 0 0,-2-1 0 15,2-2 0-15,5 0 0 0,2 0 0 0,1 0 0 16,2-1 0-16,-1 1 0 0,5-1 0 0,2 0 0 16,2 0 0-16,1 3 0 0,0 0 0 0,19-3 0 15,-6 3 0-15,6-1 0 0,3 1 0 0,6 0 0 16,4 0 0-16,1 1 0 0,3-1 0 0,-2-1 0 16,4 1 0-16,0-1 0 0,-2-2 0 0,2 0 0 15,-1 0 0-15,0-2 0 0,-5-1 0 0,-1 2 0 16,1-3 0-16,-4 2 0 0,0-4 0 0,-4 0 0 15,-6-1 0-15,-1-1 0 0,3-3 0 0,-6 0 0 16,-5-1 0-16,1-3 0 0,-2 0 0 0,-3-7 0 16,-5 0 0-16,-1-2 0 0,-4 8 0 0,-7-5 0 15,3 6 0-15,-4 3 0 0,-2 4 0 0,1 2 0 0,-5 4 0 16,-1 4 0-16,2 6 0 0,-1 1 0 0,2 6 0 16,2 3 0-16,-2 8 0 0,4 1 0 0,8 4 0 15,5-2 0-15,5 1 0 0,9 0 0 0,8-1 0 16,19 8 0-16,-2-5 0 0,12-3 0 0,1-5 0 15,4-5 0-15,1-3 0 0,2-4 0 0,4-4 0 16,-3-3 0-16,-4-4-320 0,-1-3-993 0,-1-3-1420 16,-3-6 629-16</inkml:trace>
  <inkml:trace contextRef="#ctx0" brushRef="#br0" timeOffset="78018.98">14643 9382 603 0,'-5'-4'706'15,"2"1"46"-15,-3-1 14 0,1-1-9 0,2 0-28 16,-1 1-40-16,3-1-49 0,1 0-58 0,2 0-63 0,5 1-45 16,3-1-50-16,4 1-41 0,6 0-216 15,10 1-167-15,5 3 0 0,2-1 0 0,0 1 0 16,-1-2 0-16,3 2 0 0,-6 0 0 0,4-1 0 15,-3 1 0-15,-5 3 0 0,-3-3 0 0,-5 1 0 0,-5-1 0 16,-5 3 0-16,2 3 0 0,-7-4 0 0,-2 0 0 16,-3 1 0-16,-2 0-167 0,-5 0-125 0,-1 1-44 15,-3-1-62-15,-10 2-45 0,-5 3-59 0,-1 0-69 16,-6-1-343-16,-4 3-990 0,0 1 438 0</inkml:trace>
  <inkml:trace contextRef="#ctx0" brushRef="#br0" timeOffset="78219.3">14597 9562 543 0,'-23'18'301'0,"0"-2"16"0,9-6 36 0,2 1 36 15,2-4 60-15,2 1 43 0,3-3 28 0,4-1 38 16,2 1 0-16,2-2-15 0,3-2-22 0,8-1-28 16,7 1-35-16,7-3-32 0,1 0-29 0,7 1-33 15,2-1-32-15,11 1-155 0,2-1-177 0,-11 4 0 16,11-4 0-16,-13 4 0 0,-2-4 0 0,0 2 0 16,-3 2 0-16,-2-4 0 0,-10 4 0 0,-3-4 0 15,-5 4 0-15,0-2 0 0,-2 0 0 0,-6-2 0 16,1 2 0-16,-6 0 0 0,3-4 0 0,-3 4 0 15,0 0 0-15,-18-4-355 0,4 3-253 0,0 0-597 16,-2-5-1306-16,2 4 579 0</inkml:trace>
  <inkml:trace contextRef="#ctx0" brushRef="#br0" timeOffset="78649.75">16371 9007 5003 0,'14'-31'330'0,"-3"1"-131"16,2 0 24-16,-4 5 64 0,-4 6 43 0,4 0 33 0,-4 2 0 16,-4 6-12-16,3 3-31 0,-4 1-15 15,3 3-188-15,-3 4-117 0,0 0 0 0,-3 15 0 16,-2 4 0-16,1 9 0 0,-2 4 0 0,-2 18 0 15,4-1 0-15,1 0 0 0,-1 5 0 0,4-1 0 16,-2 1 0-16,5 2 0 0,0-3 0 0,3-1 0 16,-1-2 0-16,4-2 0 0,-4-13 0 0,3-1 0 15,-3-4 0-15,3-3 0 0,-1-2 0 0,-3-7 0 16,1-2 0-16,-2-7 0 0,-2-3 0 0,2-4 0 0,-3-2-181 16,0 0-1154-16,9-18-1447 0,-3 2 640 0</inkml:trace>
  <inkml:trace contextRef="#ctx0" brushRef="#br0" timeOffset="78982.87">17014 8868 177 0,'10'-15'448'0,"1"0"6"15,-6 4 25-15,2 3 4 0,-3 4 4 0,-2 1 5 16,-2 3 5-16,0 0 12 0,0 0 1 0,-4 19-7 16,-6-1-12-16,0 6-15 0,1 3-14 0,-5 4-23 15,2 2-30-15,-4 13-27 0,6 0-36 0,-3 2-199 16,-4 1-147-16,6-4 0 0,-2 4 0 0,4-2 0 15,4 1 0-15,2-13 0 0,8 10 0 0,3-10 0 16,1-1 0-16,6-1 0 0,-1-5 0 0,6-1 0 16,-1-3 0-16,4-5 0 0,2-1 0 0,2-6 0 15,1-4 0-15,0-1 0 0,3-7 0 0,-8-3 0 16,3-4 0-16,-1-7 0 0,-2-1 0 0,0-7 0 16,-5-1 0-16,-3-6 0 0,-2 0 0 0,-4-2 0 15,-8 2 0-15,-1 0 0 0,-7 4 0 0,-5 2 0 16,-6 3 0-16,2 8 0 0,-10-1 0 0,-3 4 0 15,-2 8 0-15,-1 3 0 0,-1 4 0 0,-6 4 0 16,6 4 0-16,-13 8 0 0,0 4 0 0,16-4 0 16,-14 11 0-16,7-1-609 0,12-8-655 0,-1 1-1369 15,5 0 606-15</inkml:trace>
  <inkml:trace contextRef="#ctx0" brushRef="#br0" timeOffset="79300.2">15885 9993 680 0,'-13'0'725'0,"3"-1"1"0,6-1 23 16,4 2 8-16,0 0-13 0,0 0-42 0,0 0-25 16,27-4-48-16,-4 3-38 0,9 2-45 0,5-1-26 15,13 1-375-15,6 1-145 0,4 2 0 0,4-5 0 16,32 5 0-16,-4 1 0 0,-1 0 0 0,2-1 0 15,-2-1 0-15,-26 1 0 0,35-2 0 0,-34 0 0 16,30-5 0-16,-33 6 0 0,-1-1 0 0,-2-4 0 16,-4 3 0-16,-16 1 0 0,-4-2 0 0,-4-1 0 15,-3 1 0-15,-10-1 0 0,-2-2 0 0,-2 2 0 0,-4-2 0 16,-5 1 0-16,2 1 0 0,-5-1 0 16,1 0 0-16,-4 2 0 0,0 0 0 0,0 0 0 15,0 0 0-15,-25 10 0 0,16-3-1366 0,-1 0-1478 0,-3 2 654 16</inkml:trace>
  <inkml:trace contextRef="#ctx0" brushRef="#br0" timeOffset="79832.89">16574 10574 4632 0,'-23'-2'523'16,"5"0"-254"-16,0-3-38 0,3 1 70 0,2 1 52 15,4-3-12-15,5 0-39 0,-1 2-36 0,4-4-26 16,1-1 3-16,1 2-1 0,3-3-4 0,4-1-228 16,6-1-10-16,1-1 0 0,7-4 0 0,3 1 0 15,1 2 0-15,1 1 0 0,2 1 0 0,2 4 0 16,-2-1 0-16,2 3 0 0,-3 1 0 0,0 7 0 16,-8-1 0-16,9 4 0 0,-11 4 0 0,-1 1 0 15,-1 3 0-15,-5 4 0 0,-2 7 0 0,-2 2 0 16,-5 0 0-16,-7 4 0 0,-4 6 0 0,-9 9 0 15,0 0 0-15,-7 0 0 0,-1-3 0 0,-3 0 0 16,-3-2 0-16,-4-3 0 0,-1 1 0 0,-3-4 0 16,2-3 0-16,7-9 0 0,-8 4 0 0,8-9 0 15,3-4 0-15,1-1 0 0,5-6 0 0,4-4 0 0,1 1 0 16,5-3 0-16,-2-5 0 0,4 3 0 0,1-4 0 16,1-4 0-16,3-3 0 0,4 1 0 0,1-5 0 15,2-1 0-15,7-7 0 0,5 1 0 0,-1 1 0 16,6-1 0-16,4 1 0 0,2 7 0 0,-1-1 0 15,3 1 0-15,1 4 0 0,-1 3 0 0,1 1 0 16,-1 4 0-16,1 2 0 0,-9 3 0 0,1 4 0 16,1-2 0-16,-6 6 0 0,2 2 0 0,-1 2 0 15,6 3 0-15,-2 1 0 0,-5-2 0 0,6 3 0 16,-1-2 0-16,1 1 0 0,-3-7 0 0,6 5 0 16,-3-6 0-16,3 0 0 0,-2-2 0 0,5-3 0 15,-7-1 0-15,7-3 0 0,-3 0 0 0,-3-6 0 16,3-2 0-16,3-1 0 0,0-8 0 0,-3-2 0 15,0-4 0-15,-2 0 0 0,0-9-1366 0,12-10-1478 16,-2-3 654-16</inkml:trace>
  <inkml:trace contextRef="#ctx0" brushRef="#br0" timeOffset="80066.61">18343 9671 6332 0,'-7'-11'70'0,"2"1"97"16,0 1 85-16,4 3 61 0,0 2 6 0,1-3-18 15,2 2-30-15,3 2-105 0,5-2-166 0,3 1 0 16,8 3 0-16,8 1 0 0,0 0 0 0,3 3 0 16,0-2 0-16,0 0 0 0,3 3 0 0,-1-3 0 15,1 1 0-15,-3 1 0 0,-5-1 0 0,-6 0 0 16,-4 5-490-16,-4-3-65 0,-4 1-36 0,-3 0-31 15,-5 0-368-15,-1 1-1071 0,-2 1 475 0</inkml:trace>
  <inkml:trace contextRef="#ctx0" brushRef="#br0" timeOffset="80219.2">18550 9784 906 0,'-45'24'141'0,"10"-8"57"0,2 0 26 15,4 0 30-15,-1-1 50 0,6 0 36 16,-1 2 44-16,8-5 25 0,3-1 12 0,1-1 16 16,9-2 2-16,3 0-4 0,4-1-6 0,4 2-28 0,6 1-31 15,6-2-35-15,9-1-32 0,4-3-28 16,9 2-33-16,12-3-48 0,4-3-55 0,-3-1-62 15,-2-1-76-15,1-5-103 0,-16 1-112 0,14-6-124 16,-13 3-117-16,-1-4-114 0,12-7-428 0,-15 6-1080 0,-1-4 478 16</inkml:trace>
  <inkml:trace contextRef="#ctx0" brushRef="#br0" timeOffset="80749.77">19599 9723 259 0,'14'-13'478'0,"-4"-1"28"0,2 0 20 0,-3 1 13 16,-3-4 4-16,1 1-6 0,-4 1-3 16,-1 1-10-16,-4-1-11 0,1-1-14 0,-3 5-27 0,-3 0-21 15,-1 1-29-15,-4 3-23 0,-4-1-18 0,-3 6-21 16,-3 2-112-16,-6 8-248 0,-2 1 0 0,1 4 0 16,-1 4 0-16,4 3 0 0,1 4 0 0,5 1 0 15,5 3 0-15,-1 0 0 0,9 3 0 0,2-2 0 16,6 3 0-16,4 3 0 0,9-4 0 0,1-2 0 15,7-1 0-15,5-1 0 0,2-3 0 0,3-3 0 16,0-2 0-16,3-5 0 0,-1-3 0 0,-2-1 0 16,1-8 0-16,-2 0 0 0,-3-2 0 0,-5-3 0 15,-5-3 0-15,1 0 0 0,-1-5 0 0,-3-2 0 16,1-3 0-16,-3-6 0 0,-3-5 0 0,-6-2 0 16,-4-1 0-16,-3-2 0 0,-3-3 0 0,-8-12 0 15,1 12 0-15,-8-15 0 0,-4 0 0 0,-2 3 0 16,0-2 0-16,-1 1 0 0,-5-2 0 0,5 6 0 15,0 1 0-15,0-3 0 0,2 5 0 0,3 1 0 0,5 9 0 16,5 3 0-16,3-2 0 0,5 2 0 16,2 2 0-16,6 1 0 0,-3 4 0 0,10 3 0 15,4-2 0-15,8 0 0 0,-5 7 0 0,2 1 0 0,6 3 0 16,3 2 0-16,2 4 0 0,-5 2 0 0,-3 3 0 16,1 4 0-16,-5 3 0 0,-3 5 0 0,6 4 0 15,-7 4 0-15,-3 5 0 0,-2 2 0 16,-6 2 0-16,-1 0 0 0,-2 17 0 0,-4-11 0 0,-2 7 0 15,-4-9 0-15,-3-2 0 0,2 1 0 0,-6-2 0 16,-2-1 0-16,-2-3 0 0,-3-2 0 0,-1-1 0 16,0-1 0-16,-2-4 0 0,-1 0 0 0,5 0 0 15,-6-2 0-15,3-4-1366 0,11-1-1478 0,0-1 654 16</inkml:trace>
  <inkml:trace contextRef="#ctx0" brushRef="#br0" timeOffset="82634.32">20470 9921 116 0,'-13'-3'444'0,"2"0"10"15,2 0-2-15,2 3-13 0,2-1-8 0,5 1-8 16,-9 1-6-16,9-1-12 0,0 0-10 0,2 10-18 16,2-7-19-16,2-1-12 0,5 3-23 0,1-4-10 15,6 1-27-15,3-1-23 0,8-1-26 0,-1-1-18 16,3-5-25-16,0 0-13 0,-2 0 10 0,0-3-17 15,2-5-20-15,-5 2-13 0,-1-2-15 0,-6-3-7 16,3-1-10-16,-12 3-6 0,2-2-102 0,-6-2-1 16,-2-1 0-16,-1 1 0 0,-6 0 0 0,-5 5 0 0,-1-1 0 15,-2 3 0-15,-5 4 0 0,1 2 0 0,-3 6 0 16,-3 2 0-16,-6 5 0 0,0 5 0 16,1 3 0-16,3 3 0 0,0 2 0 0,4 3 0 15,2 0 0-15,6 3 0 0,2 1 0 0,5 2 0 0,4-2 0 16,4 1 0-16,5-2 0 0,9-2 0 0,2-3 0 15,6-1 0-15,5-4 0 0,4 0 0 16,13 0 0-16,1-2 0 0,4-4 0 0,1-4 0 0,-15-1 0 16,18-5 0-16,-1-6 0 0,-3 1 0 0,-3-6 0 15,1 2 0-15,-11-3 0 0,-3-3 0 0,8-6 0 16,-15 3 0-16,0-5 0 0,-3-3 0 0,-6-2 0 16,0 1 0-16,-7 2 0 0,-5 1 0 0,-5 6 0 15,-4 1 0-15,-4 2 0 0,-4 4 0 0,-2 3 0 16,-7-1 0-16,-6 4 0 0,-3 3 0 0,-3 3 0 15,1 2 0-15,1 6 0 0,-8 4 0 0,3 2 0 16,2-1 0-16,2 6 0 0,6 1 0 0,2 1 0 16,5 1 0-16,2-7 0 0,5 3 0 0,4-1 0 15,3-2 0-15,1 2 0 0,4-3 0 0,2-2 0 0,7-4 0 16,2 1 0-16,7-3 0 0,-3-3 0 16,4-1 0-16,8-7 0 0,-3 1 0 0,0-5 0 15,-1-6 0-15,0-1 0 0,-3-6 0 0,-1-4 0 0,0-4 0 16,1-13 0-16,2 0 0 0,-7-1 0 0,2-7 0 15,-5-2 0-15,2-7 0 0,6-20 0 0,-11 22 0 16,8-26 0-16,-12 27 0 0,-2-1 0 0,0 2 0 16,-5 9 0-16,-1 12 0 0,-2 7 0 0,-1 3 0 15,-5 9 0-15,2 4 0 0,-1 8 0 0,-3 3 0 16,-4 6 0-16,-6 10 0 0,-3 12 0 0,-2 14 0 16,2 5 0-16,0 3 0 0,7 3 0 0,2 1 0 15,3 1 0-15,1 3 0 0,4-3 0 0,5-1 0 16,3-1 0-16,9 0 0 0,1-3 0 0,9-4 0 15,0-2 0-15,5-4 0 0,-3-12 0 0,14 7 0 16,-7-15 0-16,3-3 0 0,15 2 0 0,-12-9 0 16,0-4 0-16,2-3 0 0,-1-2 0 0,-4-2 0 15,1-8 0-15,-3-1 0 0,0-6 0 0,-2-3 0 16,-2-5 0-16,-5-5 0 0,0 0 0 0,-9-3 0 16,9-11 0-16,-10 12 0 0,-9 0 0 0,2 2 0 15,-6 2 0-15,-6 3 0 0,1 5 0 0,-7 2 0 16,1 1 0-16,-13 2 0 0,3 7 0 0,1 1 0 15,-7 2 0-15,5 4 0 0,2 3 0 0,-2 4 0 16,3-1 0-16,0 4 0 0,-2 1 0 0,8 2 0 16,3-1 0-16,-4 2 0 0,9-2 0 0,1 0 0 15,2-1 0-15,2 1 0 0,2-2 0 0,3-2 0 0,1-1 0 16,2 0 0-16,3 0 0 0,0-3 0 0,2 0 0 16,0-2 0-16,6-3 0 0,-2 1 0 0,0-4 0 15,4 0 0-15,-5 0 0 0,2-5 0 0,-2 4 0 16,0-3 0-16,-6 2 0 0,2 1 0 0,-2-1 0 15,-3 3 0-15,0-1 0 0,-3 3 0 0,1-2 0 16,-1 2 0-16,-4 1 0 0,4 7 0 0,-4-2 0 16,0 6 0-16,-4 6 0 0,0 7 0 0,3 1 0 15,-3 5 0-15,0 5 0 0,4 15 0 0,0 0 0 16,-5 1 0-16,5 1 0 0,4 2 0 0,0 2 0 16,2 2 0-16,-6-3 0 0,0 2 0 0,4-4 0 15,-4 1 0-15,-4-2 0 0,4-4 0 0,-1-12 0 16,-4 11 0-16,2-12 0 0,-1-3 0 0,1-2 0 15,0-4 0-15,-1-8 0 0,0-4 0 0,-5-2 0 0,4-3 0 16,-2-1 0-16,1-4 0 0,3-1 0 16,-9-3 0-16,2-3 0 0,-4 0 0 0,-1-5 0 15,-3-2 0-15,-2-6 0 0,0-2 0 0,-3-7 0 0,4 0 0 16,-2-4 0-16,2-1 0 0,5-1 0 0,1-3 0 16,1-14 0-16,5 0 0 0,10-1 0 0,3-2 0 15,6-1 0-15,6 0 0 0,3 1 0 16,7 2 0-16,7 3 0 0,3-1 0 0,26-14 0 0,-17 22 0 15,21-15 0-15,-17 20 0 0,3 1 0 0,25-8 0 16,-26 11 0-16,-2 4 0 0,2-3 0 0,-2 4 0 16,-4-2 0-16,-15 9 0 0,-4 2 0 0,0 0 0 15,-12 4 0-15,0 2 0 0,-2-2 0 0,-8 5 0 16,1-1 0-16,-7 2 0 0,-2 1 0 0,-2-1 0 16,-1 2 0-16,-5 2 0 0,-5 2 0 0,-3 3 0 15,-1 4 0-15,-10 1 0 0,1 6 0 0,4 3 0 16,4-1 0-16,-5 2 0 0,5 1 0 0,2 0 0 15,5-3 0-15,4 0 0 0,-1 6 0 0,8-2 0 16,0-4 0-16,8 1 0 0,4-2 0 0,2 1 0 16,10 1 0-16,5-3 0 0,2-1 0 0,2 1 0 15,3-7 0-15,2 0 0 0,0-3 0 0,0-4 0 16,-3-7 0-16,2-1 0 0,3-5 0 0,-5-1 0 16,0-4 0-16,-2-4 0 0,-3 0 0 0,4-14 0 15,-9 6 0-15,5-10 0 0,-10 8 0 0,-5 2 0 16,0-3 0-16,-4 2 0 0,-7 1 0 0,-2 3 0 15,-2 9 0-15,-5 1 0 0,1 3 0 0,-3 3 0 0,0 4 0 16,-1 0 0-16,-5 6 0 0,3-1 0 0,-2 5 0 16,4 4 0-16,-2 0 0 0,2 6 0 0,1 0 0 15,4 6 0-15,1-1 0 0,5 6 0 16,8 3 0-16,5-3 0 0,4 3 0 0,4 1 0 0,5-1 0 16,6 7 0-16,4-2 0 0,-9-9 0 0,3 2 0 15,-2-2 0-15,1-2 0 0,-6 4 0 0,-2-3 0 16,-4 2 0-16,-7-8 0 0,-1 2 0 0,-7-1 0 15,-1 0 0-15,-3-5 0 0,-3 3 0 0,-7 2 0 16,-2-4 0-16,-4-1 0 0,-4 5 0 0,-4-2 0 16,-3-1 0-16,0-3 0 0,-6 3 0 0,-2-1 0 15,-15 3 0-15,-7-1 0 0,2 1-1366 0,2 0-1478 16,-10 0 654-16</inkml:trace>
  <inkml:trace contextRef="#ctx0" brushRef="#br0" timeOffset="83399.03">19451 10650 127 0,'-7'-13'570'0,"6"2"-3"16,-1 1 38-16,2 2 24 0,2 3-8 0,-1 0-35 15,1-1-31-15,1 4-37 0,-3 2-31 0,13 2-22 16,-5 4-33-16,2 4-35 0,0 4-26 0,-1 0-31 16,5 8-32-16,2 3-30 0,0 2-27 0,1-2-167 15,5 2-84-15,2-2 0 0,5-3 0 0,3 1 0 16,13 0 0-16,-9-9 0 0,17 0 0 0,2 1 0 0,2-7 0 16,1 0 0-16,1-4 0 0,1-4 0 15,4-2 0-15,-6-5 0 0,4-4 0 0,-3-2 0 16,0-4 0-16,-7-2 0 0,2-5 0 0,-3 1 0 0,-4-6 0 15,1-2 0-15,0-1 0 0,-6 2 0 0,-10 11 0 16,-5 2 0-16,0 1 0 0,0 0 0 0,-9 5 0 16,-3 4 0-16,-3 1 0 0,-1 0 0 0,-3 6 0 15,0-1 0-15,3 2 0 0,-1 5 0 0,-1 2 0 16,2 0 0-16,-1 4 0 0,5 4 0 0,1 4 0 16,6 2 0-16,0 1 0 0,2-2 0 0,4 3 0 15,4-5 0-15,0-2 0 0,0-1 0 0,3 0 0 16,-2-2 0-16,3-3 0 0,-4-6 0 0,0-1 0 15,-2-5 0-15,2 0 0 0,-1-4 0 0,-3-2 0 0,1-1 0 16,-2-4 0-16,3-4 0 0,-2-4 0 0,-1-1 0 16,-1-3 0-16,1-3 0 0,-4 3 0 15,-1 1 0-15,0 3 0 0,-2 3 0 0,-8 4 0 16,-1 2 0-16,-1 4 0 0,-2 0 0 0,1 5 0 16,1 2 0-16,-1 1 0 0,0 2 0 0,1 4 0 0,3 2 0 15,1 3 0-15,4 1 0 0,6 3 0 16,-7 2 0-16,7 1 0 0,2 0 0 0,1 0 0 0,3 0 0 15,2-4 0-15,0 1 0 0,-1-5 0 0,0-1 0 16,-1-6 0-16,2 0 0 0,-2-1 0 0,0-6 0 16,1-3 0-16,-3-2 0 0,0-4 0 0,0-1 0 15,-2-4 0-15,0-1 0 0,-2-2 0 0,1 1 0 16,-2 3 0-16,-5-1 0 0,-1 7 0 0,-7 2 0 16,-1 0 0-16,0 3 0 0,-1 1 0 0,-3 3 0 15,2-2 0-15,1 5 0 0,0 0 0 0,2 5 0 16,1 0 0-16,5 3 0 0,0 3 0 0,6 0 0 15,-3 1 0-15,5 4 0 0,6-1 0 0,-1 1 0 16,6-1 0-16,1-4 0 0,11 4 0 0,-9-6 0 0,-2-1 0 16,0-3 0-16,2-1 0 0,-1-2 0 15,0-1 0-15,-1-3 0 0,-3-5 0 0,3-3 0 16,-5 1 0-16,-1-3 0 0,-3-5 0 0,1-4 0 0,3-3 0 16,-4-2-1366-16,9-11-1478 0,1 2 654 0</inkml:trace>
  <inkml:trace contextRef="#ctx0" brushRef="#br0" timeOffset="83532.95">23866 10607 6433 0,'3'4'425'0,"-6"-1"-65"0,3-3 6 0,0 0 12 15,0 0-149-15,0 0-229 0,0 0 0 0,0 0 0 16,-19-6 0-16,15 4 0 0,-5 1 0 0,2 1 0 16,0-2-1366-16,7 2-1478 0,-18-2 654 0</inkml:trace>
  <inkml:trace contextRef="#ctx0" brushRef="#br0" timeOffset="87233.78">16846 2867 21 0,'-59'16'95'0,"4"-3"-5"0,7 9 10 15,3 1-13-15,-2 0 1 0,6 8 1 0,3-1-16 16,2 2 4-16,-3 4-13 0,16-6-7 0,-8 12 3 15,-1 0 4-15,3 1-25 0,0 1-3 0,2 3-4 16,-1 1-4-16,6 3 5 0,-2 1-4 0,2 1-10 16,-4 28 0-16,10-23-7 0,-7 24-6 0,12-29 4 15,1 6-8-15,1 23-2 0,6-27-7 0,7 4 0 16,1-2 10-16,5 2 0 0,2 1 3 0,9-4 1 16,11 20 1-16,-9-22-1 0,6-4-4 0,4 5 2 15,0-6 4-15,4 2-15 0,14 15 11 0,-13-22-2 16,-1-2-1-16,7 0 2 0,-1-2-4 0,1-2-6 15,4-3-20-15,1-6 23 0,-2-1-1 0,6-2-5 16,4-6 1-16,-1-3 7 0,2-4-2 0,2 0 1 16,1-4 0-16,-1-5-2 0,2 0 5 0,0-4-6 15,-3 0 7-15,-3 0 2 0,4-5 16 0,-5-3 4 16,4-2 11-16,1-3 3 0,-2-1 6 0,-6-2 2 16,4-1 5-16,-2-4 6 0,-2 2 1 0,-1-2 2 15,2-5-10-15,-2-2 9 0,1-4 0 0,-3-3-4 16,3 0 8-16,-2-2-6 0,-1-4-1 0,14-21-5 15,-19 21 2-15,-3-5 2 0,19-21 5 0,-20 23-13 16,-1-4-8-16,-7 1-1 0,-1-6 2 0,11-19 2 16,-18 21 1-16,-7-2-5 0,6 0 5 0,-11-3-1 15,-2 0 9-15,-10-2-9 0,-3-1 4 0,-7 5 1 16,-3 0 1-16,-3-3-9 0,-6 4-4 0,-9 1 7 16,-12-20-8-16,8 23 0 0,-6 2-4 0,-20-18-1 15,14 25-4-15,-24-17-6 0,18 21-3 0,-29-13-4 16,0 8 1-16,-1 3-5 0,-4 6 6 0,-1 2-9 15,1 1 4-15,-5-1-4 0,-1 7-2 0,-2-1 2 16,1 1-9-16,-6 3-9 0,4 4-19 0,-1 5-40 16,-3 4-62-16,-2 2-73 0,-7 4-257 0,7 1-502 15,-4 6 222-15</inkml:trace>
  <inkml:trace contextRef="#ctx0" brushRef="#br0" timeOffset="91019.12">26904 4321 103 0,'-18'-10'360'0,"0"-1"7"0,0 2-1 0,3-1-1 16,6 2-1-16,-3-1-9 0,2 1-9 0,3 0-8 16,-1-1-11-16,2 0-17 0,-1-1-15 0,5 1-21 0,2-2-27 15,5-2-24-15,5-2-20 0,3 2-19 0,11-4-17 16,4 0-17-16,7 2-15 0,16-4-15 15,5 3-9-15,5 3-12 0,35-4-8 0,-31 7-6 16,34 5-3-16,-7-7 0 0,-26 10 1 0,28 0-13 16,-29 1 9-16,27-2-4 0,-33 5 0 0,-2-4-9 0,-1 5 0 15,-2 1-3-15,-16 0-3 0,-1 1 0 0,-6 0-8 16,-5 1 4-16,-7 1-1 0,-4-2 6 16,-2 2 3-16,-6 1 4 0,-1 2 6 0,-2 5 16 15,-4 2-4-15,-6 2-2 0,-4 6-4 0,-4 7 5 0,-11 6-5 16,-1 6 3-16,-1 0-1 0,2 5 2 0,-2 5-11 15,1 1 6-15,-7 24-70 0,11-25-9 0,-7 28 0 16,13-24 0-16,-4 26 0 0,7-24 0 0,-5 25 0 16,6-2 0-16,4 2 0 0,3-1 0 0,1 4 0 15,7-2 0-15,3 3 0 0,3 2 0 0,-1-3 0 16,-1 1 0-16,-2 1 0 0,7 2 0 16,-7 6 0-16,5-2 0 0,0-3 0 0,1 1 0 0,-2-3 0 15,-2-2 0-15,-2-1 0 0,4 0 0 0,-5-5 0 16,-6 0 0-16,0-24 0 0,-3-1 0 0,1 24 0 15,-1-25 0-15,0-3 0 0,1-4 0 0,0 0 0 16,-2-4 0-16,5-14 0 0,1-2 0 0,0-1 0 16,1-9 0-16,3-2 0 0,2-3 0 0,3-5 0 15,1-6 0-15,-1 0 0 0,7-4 0 0,0-4 0 16,3-4 0-16,8-6 0 0,0-6 0 0,-1 0 0 16,-2-7 0-16,3 1 0 0,-5-3 0 0,-1 0 0 15,-3 1 0-15,-4-1 0 0,-1 5 0 0,-5 7 0 16,-3 2 0-16,-1 5 0 0,-2 1 0 0,0 3 0 15,-4 4 0-15,2 2 0 0,0 0 0 0,-10 24 0 16,1 0 0-16,-5 10 0 0,-3 9 0 0,0 4 0 16,0 2 0-16,-5 7 0 0,-10 20 0 0,4 5 0 15,-1 0 0-15,-1-1 0 0,2 2 0 0,-6 0 0 16,2 7 0-16,4 1 0 0,0-2 0 0,-2 7 0 16,2 5 0-16,6 1 0 0,-6 2 0 0,5 0 0 15,2-3 0-15,-1-1 0 0,-3 5 0 0,8-8 0 16,-1 0 0-16,2-2 0 0,2-1 0 0,-1-3 0 15,3-3 0-15,-4-7 0 0,3-25 0 0,0 3 0 16,4-1 0-16,-4 1 0 0,1-8 0 0,0-3 0 16,4-13 0-16,-2-4 0 0,3-5 0 0,0-6 0 15,3-2 0-15,1-10 0 0,1 1 0 0,2-5 0 16,0-3 0-16,0 0 0 0,0 0 0 0,22-25 0 16,-12 9 0-16,2 0 0 0,-2 0 0 0,5-8 0 15,-8 5 0-15,-1 2 0 0,-1 0 0 0,0 4 0 16,-3 1 0-16,-2 2 0 0,-2 5 0 0,-3 1 0 0,-2 1 0 15,7 3 0-15,-23 7 0 0,6 3 0 16,-3 8 0-16,-2 5 0 0,0-2 0 0,3 5 0 16,-2 0 0-16,6 4 0 0,1 3 0 0,1 0 0 15,6 2 0-15,4-3 0 0,0 3 0 0,3 1 0 16,8-4 0-16,-3 0 0 0,4-2 0 0,1-2 0 16,1 4 0-16,4-5 0 0,-2-2 0 0,2 1 0 15,-1-2 0-15,-2-1 0 0,-3-5 0 0,-3 1-41 16,-1-3-7-16,-1 0 7 0,-4 0-2 0,-3 1 17 15,-4-1 8-15,-10 5 10 0,-5-3 16 0,1-1 4 16,-6 0 4-16,-3-1-3 0,-3-3-3 0,4-4-5 16,1-2-32-16,6-2-33 0,5-1-53 0,5-2-73 0,0-2-65 15,12 0-75-15,-1-9-65 0,1 9-46 16,0 0-27-16,41-20-32 0,-8 9-385 0,5 7-952 16,13 0 422-16</inkml:trace>
  <inkml:trace contextRef="#ctx0" brushRef="#br0" timeOffset="91116.81">27601 10717 1774 0,'64'7'66'0,"-10"-5"73"16,-18 4 63-16,-2-3 36 0,-5 0 9 0,-10 0 23 0,-6-3 17 15,-2 1 22-15,-3 0 10 0,-4 2 1 16,-4-3-31-16,0 0-29 0,0 0-33 0,0 0-72 16,0 0-108-16,0 0-150 0,-36-9-184 0,18 0-507 15,5-2-859-15,-4 2 381 0</inkml:trace>
  <inkml:trace contextRef="#ctx0" brushRef="#br0" timeOffset="92866.58">2962 4410 2654 0,'9'-17'9'0,"2"-7"80"0,-3 6-18 16,-7 1 1-16,2 1 32 0,-6 0 11 0,-1-2-8 0,-2 1-3 16,-8-5 1-16,1 7 7 0,-5-4 10 0,-5 1-2 15,-6 2 1-15,-3 2 5 0,-5-2 2 16,-9 3 1-16,-4 2 8 0,13 4 2 0,-15 2 0 15,-1 0 0-15,-2 3-4 0,16 1 0 0,-15-2 1 16,16 2 1-16,-2 2-4 0,0 2-10 0,7 0-12 0,0 0-10 16,5 0 9-16,0-1-10 0,6 2-13 15,4 0-7-15,-1-2-10 0,10 1-7 0,-4-2-8 0,6 0-11 16,1 1-2-16,1 4-6 0,4 0-5 16,-2 0 0-16,6 7-7 0,-3-1 3 0,6 7-8 15,3 7-1-15,4-1 4 0,-4 4-3 0,4 4-3 0,0-1 1 16,2 15-1-16,-1 0 7 0,-6 4-2 0,2 4 0 15,-6 4 2-15,-4 25-5 0,-3-24 8 0,7 24 8 16,-5 4 0-16,-6-28 5 0,5 27-5 16,-3-5-1-16,0 5-1 0,-2 2 6 0,0-1-2 15,-1 1 0-15,-1 1-7 0,5-1 0 0,-1-2 2 0,-4 5 1 16,9 0-8-16,-4 3 6 0,-5 3-3 0,5 0-7 16,7 4 4-16,-7-2-8 0,2-1-3 0,-1 2 1 15,-8 0 2-15,4 0-7 0,2 5 9 0,1 0-10 16,-5-2 1-16,2 2 4 0,0-1-3 15,-1-4-6-15,1 3 3 0,-3-1 7 0,2 4-11 0,-1-1 7 16,1-4-4-16,7 3-2 0,-8-9-6 0,1 0 6 16,5 2 0-16,-4-4-1 0,1 1 5 0,5-5-1 15,-3 0 2-15,0-2-6 0,4-29-1 0,-1 27-1 16,-6-2-2-16,6-23 4 0,-4 24 4 0,0-23-2 16,0 20-2-16,-3-22-1 0,0 22-7 0,1-25 9 15,-4 0-4-15,5 2 1 0,-12 21 2 0,9-27-2 16,0 1 3-16,-1 0-1 0,-2-2 0 0,2-2 2 15,1 0 2-15,2 0-4 0,-2-1-3 16,2-14 1-16,2 2-3 0,0 9 0 0,1-14-4 0,-1 3 4 16,-1-4-6-16,3 0-2 0,-2 2-5 0,1-5 1 15,2 0 4-15,-3-2-9 0,-1 4 4 0,3-4 3 16,-3 0-7-16,3-2 5 0,-5 0-5 0,3-5 9 16,0 6-8-16,-3 0 4 0,4-7 3 0,-2 0-1 15,2 0 0-15,0-1-2 0,0-2-1 0,3 0 0 16,0-2-6-16,1-1 4 0,1-3-4 0,0 1 3 15,6-5-3-15,-1 1 11 0,12 2-3 0,2-4-1 16,10-4 3-16,3-1-2 0,7-4-3 0,16-3-2 16,0-1 3-16,4-1-1 0,5-1 1 0,26-2-1 15,-36 1 5-15,4-1 3 0,4 5 1 0,-7-5-1 16,-1 4 3-16,-7-3-2 0,-11 6 4 0,-6-1-7 16,-8 4 10-16,-5 1 12 0,-4-2 11 0,-5 1 19 15,-1 3 9-15,-8 0 2 0,10-4-4 0,-10 4-5 16,0 0-2-16,0 0 5 0,0 0-10 0,0 0 2 15,0 0-16-15,-15-15-6 0,15 15-22 0,0 0-38 16,-12 0-58-16,12 0-71 0,0 0-78 0,5-10-71 16,-5 10-103-16,14-11-123 0,-1 4-412 0,2-2-1038 15,3 0 459-15</inkml:trace>
  <inkml:trace contextRef="#ctx0" brushRef="#br0" timeOffset="92982.95">3243 10713 137 0,'9'5'414'0,"-4"0"-39"0,-1-3-34 16,-1 2-28-16,-3-4-32 0,2 2-63 0,-2-2-76 16,0 0-98-16,0 0-138 0,0 0-269 0,9-9-391 15,-5 1 173-15</inkml:trace>
  <inkml:trace contextRef="#ctx0" brushRef="#br0" timeOffset="95148.74">19617 11359 91 0,'-10'-15'370'0,"-2"1"-23"0,1 2-10 0,4 2-3 15,-2 3 4-15,4 3-9 0,1-3-21 0,1 4-30 16,-1 2-26-16,4 1-21 0,-8 4-16 0,7 7-19 0,-3 5-11 16,4 1-18-16,0 2-10 0,6 8-9 0,-2 3-15 15,8 2-8-15,0-2-11 0,4-3-4 0,5 0-5 16,1-5 0-16,6-1-1 0,9-5 0 0,11-1 1 16,-10-8-3-16,17-3-2 0,-1-9-2 0,3-4 2 15,-2-3 6-15,3-2 1 0,-6-4 7 0,-5 0 3 16,-2-1 2-16,-9 1-1 0,-4 3 3 15,1-6 3-15,-1 2 0 0,-5-2-5 0,1 3 0 0,-5-3-17 16,-1 0 11-16,-3 3-5 0,-5 5-5 0,-3 3-21 16,-2 2 0-16,3 3-7 0,-5 2-4 0,1 3-27 15,2 3 14-15,1 1-6 0,0 2-6 0,0 5-10 16,2 2 4-16,4 2-9 0,2 5 3 0,4 0-11 16,3 0 3-16,2 0 2 0,1-2-10 0,8-1 3 15,-1-5-9-15,15 2-2 0,-12-5-10 0,14-2 0 0,1-5 0 16,1-2 0-16,-3-2 0 0,1-1 0 15,-1-6 0-15,2 3 0 0,-5-6 0 0,0 4 0 16,-9 1 0-16,8-6 0 0,-9 1 0 0,10-4 0 16,-14 3 0-16,2-2 0 0,0 0 0 0,9-4 0 0,-14 6 0 15,1 1 0-15,-3 0 0 0,-5 4 0 0,-2 4 0 16,-5 1 0-16,1 2 0 0,-6 2 0 16,6 3 0-16,-2 1 0 0,-6 1 0 0,4 4 0 0,0-1 0 15,1 4 0-15,1-3 0 0,6 5 0 0,0 1 0 16,5-3 0-16,0 0 0 0,2-4 0 0,2 2 0 15,-3-4 0-15,7-1 0 0,0-5 0 0,3 4 0 16,-2-6 0-16,4 1 0 0,0-4 0 0,10 0 0 16,0-5 0-16,0-4 0 0,-14 5 0 0,11-3 0 15,4-4-127-15,-15 6-52 0,-1-2-42 0,14-5-74 16,-3-2-52-16,-1-1-54 0,-14 7-48 0,1 2-48 16,-2 1-57-16,-3-2-300 0,-1 4-925 0,-7 2 410 15</inkml:trace>
  <inkml:trace contextRef="#ctx0" brushRef="#br0" timeOffset="95299.68">23300 11371 3353 0,'10'7'287'16,"-3"-3"-2"-16,0-2-57 0,2 0 11 0,-2 4 43 15,-1-3 6-15,1-1 1 0,1 1-14 0,-4-1-32 16,1-2-5-16,-5 0-23 0,9-2-15 0,-5-1-17 16,0 0-76-16,1-2-95 0,-4 0-149 0,-2 0-196 15,-6-5-257-15,4 6-354 0,-4-1-1023 0,2 0 452 0</inkml:trace>
  <inkml:trace contextRef="#ctx0" brushRef="#br0" timeOffset="97251.06">19503 4254 2719 0,'-17'5'325'0,"-3"-3"-137"0,0 1-59 15,0 1 1-15,3-1 33 0,0-1 26 0,4 0 17 16,-5 1 7-16,4-2 2 0,0 1 18 0,0 1 7 15,5-2-3-15,3 2-4 0,-1-3-12 0,7 0-12 16,-10 1-18-16,10-1-10 0,-6 2-17 0,6-2-18 16,0 0-14-16,0 0 23 0,28-6 4 0,8-2-14 15,19-3 2-15,35-11-9 0,1 1-10 0,-2-2-14 16,5 1-6-16,-5-3-8 0,-3 2-11 0,-23 4-16 16,26-10 2-16,-1 4-7 0,-26 5-40 0,0 1-28 15,-3 0 0-15,-4 1 0 0,-4 0 0 0,-17 7 0 16,-3-2 0-16,-8 4 0 0,-4 2 0 0,-5 2 0 15,-2 0 0-15,-3 1 0 0,-4 1 0 0,1 0 0 16,-4 1-108-16,-2 2-93 0,0 0-65 0,-17 6-54 16,-2-1-61-16,-8 8-37 0,-4 4-30 0,-1 1-29 15,-14 7-24-15,-3 6-345 0,1 1-915 0,-3 0 405 16</inkml:trace>
  <inkml:trace contextRef="#ctx0" brushRef="#br0" timeOffset="97532.34">19815 4418 225 0,'-32'20'319'0,"4"0"27"0,2-5 6 16,3-2-13-16,8-6 4 0,6 0 17 0,-3-2 19 15,4-1 20-15,3-1 7 0,-1-2 3 0,3 2-1 16,-1-1-22-16,0-1-25 0,4-1-13 0,0 0-27 16,0 0-8-16,0 0-9 0,0 0-7 0,0 0-20 15,33-10-19-15,-7 3-18 0,8-3-25 0,14-4-13 16,6 0-17-16,5 0-17 0,4-2-137 0,28-11-31 16,-28 9 0-16,32-7 0 0,-2 0 0 0,-2 2 0 15,-26 9 0-15,26-9 0 0,-28 8 0 0,1 0 0 16,-2-2 0-16,-6 1 0 0,-6 0 0 0,-15 4 0 15,-6 5 0-15,-3-3 0 0,-10 4 0 0,-4 4 0 16,-3-3 0-16,-3 3 0 0,1-2 0 0,-5 0 0 16,-1 1 0-16,-2-2 0 0,1 5 0 0,-8-8 0 0,3 4 0 15,0 1 0-15,-4 0 0 0,4-1 0 0,-4 2 0 16,0-3 0-16,2 1-235 0,-2 1-327 16,2-1-89-16,1 2-474 0,1-2-1217 0,3 1 540 15</inkml:trace>
  <inkml:trace contextRef="#ctx0" brushRef="#br0" timeOffset="97666.59">21197 4086 3716 0,'12'6'274'0,"-7"-2"-55"0,3-1-49 15,-3 0 35-15,-1 0 46 0,2-1 27 0,-3 1-16 16,-2-1-8-16,-1-2-33 0,5 2-16 0,-2 0-28 16,-3-2-15-16,0 0-36 0,6 1-45 0,-6 3-60 0,4-2-117 15,0 0-177-15,0 5-229 0</inkml:trace>
  <inkml:trace contextRef="#ctx0" brushRef="#br0" timeOffset="104766.64">19265 3874 357 0,'0'-11'544'0,"0"0"19"16,0 2 7-16,0 1-11 0,0 1-20 0,0-1-31 15,0 1-35-15,0 3-39 0,0-1-45 0,0 1-44 16,0 4-28-16,0 0-22 0,0 0-23 0,0 0-11 16,5 13-21-16,-1-2-17 0,3 5-16 0,-1 3-15 15,4 5-17-15,-3-6-11 0,-2 7-15 0,1-1-18 16,-2-7-10-16,0 2-7 0,2-1-65 0,-2-4-49 15,1 0 0-15,-1-5 0 0,1 0 0 0,0-6 0 16,4 1 0-16,1-3 0 0,3-6 0 0,14-2 0 16,3-6 0-16,4-7 0 0,12-8 0 0,-1-2 0 15,2-2 0-15,0-3 0 0,-1-5 0 0,3 2 0 16,1-3 0-16,-3 3 0 0,-1 2 0 0,-5 3 0 16,-3 2 0-16,-8 12 0 0,-2-2 0 0,-1 4 0 15,-2 5 0-15,-10-1 0 0,2 5 0 0,-5 1 0 16,-1 2 0-16,-2 3 0 0,0-4 0 0,-4 4 0 15,3 0 0-15,-3 2 0 0,-5 0 0 0,8 1 0 16,-2 0 0-16,-2 1 0 0,-3 4 0 0,3-4 0 16,-2 1 0-16,-2 2 0 0,0 1 0 0,2-1 0 15,-5 2 0-15,2 0 0 0,-3-2 0 0,-2 5 0 16,-2 0 0-16,2-1 0 0,-2 1-538 0,0-2-738 16,-2 4-1382-16,-3-1 611 0</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4:14:15.215"/>
    </inkml:context>
    <inkml:brush xml:id="br0">
      <inkml:brushProperty name="width" value="0.05292" units="cm"/>
      <inkml:brushProperty name="height" value="0.05292" units="cm"/>
      <inkml:brushProperty name="color" value="#FF0000"/>
    </inkml:brush>
  </inkml:definitions>
  <inkml:trace contextRef="#ctx0" brushRef="#br0">12822 4153 133 0,'-8'-11'429'0,"3"0"28"0,-3 2-15 0,2-2 3 15,1 3 4-15,0-1-2 0,1 4-2 0,1 0-16 0,-1 1-17 16,3 0-34-16,0 1-25 0,1 3-32 0,-4-5-30 16,4 5-41-16,-5-2-15 0,5 2-7 0,0 0 1 15,5 15-7-15,-4-4-15 0,2 3-6 0,-2 4-16 16,-1 0-15-16,5 4-16 0,-5 2-12 0,7 2-8 16,-5 1-20-16,11-4-6 0,-5 1-7 0,2-6-21 15,4 3-80-15,4-2 0 0,0-8 0 0,10 1 0 16,4-5 0-16,6-7 0 0,17-2 0 15,0-9 0-15,3-2 0 0,3-6 0 0,28-16 0 0,-6 6 0 16,7-10 0-16,-5-2 0 0,0-7 0 0,2 2 0 16,0 1 0-16,-8-1 0 0,-28 16 0 0,3 0 0 15,-2 2 0-15,-3 5 0 0,-3 0 0 0,-14 8 0 16,-2 2 0-16,-4-2 0 0,-7 9 0 0,0-1 0 16,-1 2 0-16,-8 2 0 0,-2-1 0 0,0 2 0 15,-2 2 0-15,-6 0 0 0,9 1 0 0,-8 4 0 16,-1 1 0-16,-1 4 0 0,-3 2-529 0,0 4-748 15,-3 1-1384-15,-1 1 612 0</inkml:trace>
  <inkml:trace contextRef="#ctx0" brushRef="#br0" timeOffset="6350.45">19362 7147 123 0,'0'0'314'16,"4"-4"-15"-16,-4 4-18 0,5-4-14 0,-3 2-19 0,-2 2-15 15,1-6-13-15,-1 6-10 0,3-3-9 0,-3 3-15 16,2-4-6-16,-2 4-11 0,3-4-4 0,-3 4 6 15,0-5-22-15,0 5-6 0,-1-4-10 0,1 4-20 16,-6-6-7-16,4 3-16 0,-1-2-4 0,-2 2-15 16,-1-2-13-16,-2 0 1 0,2 0-4 0,-3-3-2 15,0 5-4-15,-3-2-13 0,3-2 3 0,0 2 0 16,-2-1-10-16,2-1-6 0,-3 2 4 0,2-3-4 16,-3 3 0-16,2-2-5 0,-2 0-9 0,3 1 6 15,-4 1-1-15,0-3 2 0,-3 1-7 0,2 1 5 16,-3 0-2-16,3 0-3 0,-6 0-9 0,5-1 2 15,-4 2 1-15,1-1 5 0,1 1-5 0,0 0 1 16,-2-2 1-16,2 3-3 0,-1 0-2 0,0-1 9 16,0 1-6-16,-3 2-4 0,1-3 5 0,5 0-8 15,-6 4 5-15,4-2-8 0,-2 1 5 0,1 1-1 0,-1-1 3 16,1-1 0-16,0 1-5 0,-1 1 2 16,1-2-3-16,-1 2-3 0,2 1 4 0,-1-1 5 15,3-1-6-15,3 2 11 0,-3 0-14 0,4 2-4 16,-8-1 8-16,5 0-1 0,2 0 1 0,-3 1-3 0,2 3-1 15,1-4-3-15,0 1-2 0,-1 2-2 0,0-3-5 16,1 4-9-16,-5-1 8 0,4-1 2 0,0 1-2 16,-2-2 4-16,-2 3 6 0,4-2-9 15,-4 0 19-15,2 3-11 0,0-2 0 0,-1 1 2 0,-2 1-2 16,0-1 7-16,2 2-5 0,3-2 4 0,1-1 0 16,-1 0-4-16,-1 1 5 0,0 2 0 0,3-2 15 15,-1 1-12-15,2 1-4 0,1 0 1 0,-1 1 2 16,0 0 2-16,2 2 4 0,0 0-14 0,1 0 25 15,0-1-17-15,1 3-1 0,-3 2 2 0,1-1 3 16,1 2 0-16,2-1-6 0,-1 1 7 0,1 1 11 16,-2 0-15-16,3-2 1 0,1 2 16 0,-1 2-15 15,0-1 9-15,0 0 0 0,-2-2-4 0,3 2 10 16,1-1-6-16,-1-1-2 0,-1 1-3 0,2 0 9 16,0 0 5-16,-1 0-4 0,4-5 1 0,-3 5 1 15,3-3-5-15,-2-2 5 0,1 2 1 0,1-2-5 16,0 1 2-16,-2-1 10 0,2 1-17 0,0 0 4 15,0 0 9-15,0-1-7 0,3 2 1 0,-1-2 1 16,1 0 3-16,3 2-5 0,-3-1 3 0,1-2-5 16,-1 2-2-16,1-2 0 0,0 0-3 0,1-2 9 15,0 5 0-15,3-4-1 0,-3 3 4 0,3-4-6 16,-2 4 2-16,3-2 5 0,0 0-7 0,4 2 3 16,1-3 2-16,-5-1-5 0,6 1 2 0,1 1 1 0,0-3-12 15,0 2 0-15,-1-1 3 0,2 0 0 16,0 1 4-16,0-1-4 0,2 0 6 0,0-1-2 15,-1 1-5-15,-1 1 0 0,0-1 2 0,-1-1-5 0,1-3 0 16,-1 1 5-16,0 3-2 0,2-5-5 0,-1 1 2 16,-4 0 4-16,6 0-8 0,-8-1 5 0,4 0 2 15,3-2 2-15,-2 3-9 0,1-2 1 0,-3 1-5 16,3-1 4-16,2 0-3 0,-2 0 3 0,0-2-2 16,3 1 13-16,-3-1-15 0,3 0-7 0,-4 0 1 15,3 0 8-15,1 0-4 0,-1 0 4 0,-1 0 0 16,-2-1 0-16,3-1 2 0,-2-2 2 0,2 2 2 15,2 0-1-15,-1 0-1 0,-1-1-2 0,0 0-1 16,-2-1-11-16,2-1 2 0,2 1 5 0,-2-2-11 16,2-4 16-16,-2 5-1 0,-2-3-8 0,1 0 0 15,1-1-2-15,8-1 4 0,-10 0 7 0,1-2-3 16,-2-2 6-16,1 3-10 0,2 0-1 0,3-6 7 16,-4 4-4-16,-2 1-2 0,4-5 4 0,-4 3 3 15,0 2 1-15,0-1-1 0,-2-1 3 0,-1 2 0 16,-3-1-4-16,2-2 4 0,-1 1 10 0,-2-2 1 15,-1 2 2-15,-3 0 0 0,1-3 2 0,-2 1 3 16,0-2-1-16,-1 0-3 0,-2 0 12 0,-1 0-14 16,1 0 1-16,2-8-2 0,-5 7-5 0,2-10 2 0,-2 4-5 15,-1-1 4-15,-2 1-6 0,1 0 5 0,-2-1-1 16,-3 1-3-16,1 7-4 0,-3-4 6 0,-2-2 0 16,-6 3-18-16,-3-1-19 0,0 0-29 15,-6 3-46-15,-1 1-52 0,-3 0-65 0,0 1-105 0,-1 0-345 16,-2 2-730-16,1 0 324 0</inkml:trace>
  <inkml:trace contextRef="#ctx0" brushRef="#br0" timeOffset="7850.65">24941 7163 61 0,'-4'-10'272'0,"0"0"-11"15,-2 1-13-15,1-1-15 0,-3-2-21 0,0 1-19 16,3 2-15-16,-6-6-15 0,3 1-10 0,-1 3-12 0,-1-2-5 16,-3 2-4-16,2-2-3 0,-2 1-12 0,-1 1-11 15,-1-2-3-15,-1 2-19 0,-7-5-8 0,4 6-8 16,-8-5-5-16,0 4-9 0,0-1-1 15,-2-1 3-15,-3 6-18 0,3-6-4 0,-4 7-1 0,2-3-4 16,-4 1-1-16,0-1-5 0,3 4-3 0,-3-1-5 16,1 3-2-16,-1 0 4 0,-1 1-2 0,3-1-3 15,-1 5-3-15,2 0 0 0,0-2 2 0,-1 0-6 16,4 3 4-16,-4-2-5 0,6 5 0 0,0-1 0 16,1 2 5-16,-2-1-10 0,8 1 3 0,-4 4-4 15,4-4 4-15,-6 7-2 0,3 0 3 0,5-3-5 16,-1-2 7-16,-4 7 3 0,6-5-5 0,-6 7-2 15,3-1-3-15,-1-1 5 0,1 2-7 0,6-3 4 16,-4 4 0-16,-1 0-4 0,4 4 13 0,-2-3-8 16,0 3 0-16,1-1 0 0,2 1 2 0,-2-1-3 15,2-1 3-15,0 5-4 0,3-3-2 0,2-5 1 16,-1 6 2-16,1-1 1 0,0 1 1 0,2 1 4 16,1-7-7-16,2 7-1 0,0-7 4 0,3 3-3 15,0 3 3-15,2-4-7 0,0 6 15 0,3 2-10 16,0-3 2-16,1-5-1 0,0 6 1 0,3-2-4 15,-3-5 2-15,3 6 0 0,2-1 0 0,0 1 4 16,2-4 0-16,2 2-4 0,1-2 4 0,-1-4-2 16,3 1-1-16,2 3-2 0,1-3 6 0,2 1 1 15,1-2-3-15,1-2 3 0,3 1 8 0,2-1-8 16,-1-3 1-16,2-1-7 0,3 0 1 0,-1 1 5 0,1-1-1 16,1-2-5-16,-1 1 3 0,3-3-11 15,-2 0 14-15,3 0-12 0,3-2 1 0,-3 0-2 16,-3-1 2-16,1 0 1 0,2-3-4 0,1 0 6 15,-2-1-4-15,-1-2-1 0,0-2 0 0,0 2 2 0,1-2-3 16,2 0 3-16,-1-2-5 0,1-1 4 16,0-1 1-16,0-2-2 0,0-1 2 0,8-4 0 15,-9 2 0-15,0-1 1 0,-1-1 4 0,10-4-3 16,-8 3 0-16,-6 0 12 0,3-1-10 0,-6 2-4 16,1-3 7-16,-2-3-1 0,-3 3-2 0,0-2 6 0,-4-2 0 15,-3 4 2-15,0-4 3 0,-6 5 12 0,0-5-9 16,0-6 0-16,-4 2 5 0,0 0 1 15,-5-1 5-15,1 2-7 0,0-3 6 0,-2 1 2 16,-2-2-10-16,-1-1-1 0,-2-1-3 0,0-2 1 0,-4 3-6 16,-3-2 6-16,-1 3 0 0,-5-1-9 0,-2 1-1 15,-1 2 2-15,-4-2 0 0,-16-6-1 0,9 11-8 16,-11-8-10-16,-2 2-9 0,-6 1-20 16,-2 2-21-16,2 1-27 0,0 4-36 0,-4 1-32 0,3 3-47 15,2 0-66-15,0 0-213 0,15 2-525 0,1 4 232 16</inkml:trace>
  <inkml:trace contextRef="#ctx0" brushRef="#br0" timeOffset="13133.98">22992 4253 42 0,'0'0'153'0,"0"0"-9"0,0 0-2 0,0 0-7 15,0 0-3-15,0 0-4 0,0 0-3 16,0 0 3-16,0 0-2 0,0 0-3 0,0 0-1 0,0 0 1 16,0 0-3-16,0 0 0 0,0 0 4 0,0 0-9 15,0 0 8-15,0 0-7 0,0 0-11 0,0 0-11 16,0 0-10-16,0 0-10 0,0 0-8 0,0 0-6 16,0 0-4-16,0 0-6 0,4 3-7 0,0 1-3 15,-2-1-1-15,2 0-5 0,1 2-3 0,-1-2-3 16,5 1-2-16,1-2-4 0,-1 2-3 0,3-3 8 15,-2 2-9-15,3-1-3 0,2-1 0 0,2 0-2 16,3-2-1-16,-1 1 2 0,3-2-5 0,6-2-3 16,2-2 3-16,-1 1-1 0,3-2-6 0,1-3 0 15,0 2-3-15,4-5-10 0,11-4 0 0,-1-1-14 16,-13 0-10-16,15-6-4 0,-7-3-9 0,-1-1-1 16,5 0-2-16,-13 8 2 0,8-6 8 0,-11 10 1 15,4 1 4-15,-6 1 4 0,-1 1-5 0,-8 5-7 16,-1 1-13-16,1 0-18 0,-3 2-13 0,-2 3-10 15,-3-2-13-15,-1 3-28 0,3 1-23 0,-6 1-186 16,-1 1-376-16,-1 0 167 0</inkml:trace>
  <inkml:trace contextRef="#ctx0" brushRef="#br0" timeOffset="14935.84">23122 4477 81 0,'0'0'311'0,"0"0"-38"0,0 0-63 16,0 0-89-16,0 0-135 0,0 0-150 0,-1-13-178 16,1 8 80-16</inkml:trace>
  <inkml:trace contextRef="#ctx0" brushRef="#br0" timeOffset="16233.58">23666 3389 227 0,'0'-15'345'0,"0"-4"-4"15,1 1 14-15,3 0 4 0,-2 2-4 0,-1 0 2 16,2 0-10-16,-3 0-17 0,1 5-10 0,2-1-10 0,-2 5-12 16,0-1-11-16,-1 2-16 0,0 2-24 15,-1-1-26-15,2 3-22 0,-1 2-23 0,0 0-3 16,-1 14-7-16,0 3-11 0,-3 9-8 0,1 5-11 15,-2 4-10-15,-1 11-12 0,2-9-13 0,-1 10-12 16,0-11-7-16,0 2-7 0,1 7-8 0,-1-10-13 16,1-1 2-16,8 2-5 0,-3-9-1 0,-1 2-8 15,4-9-3-15,-3-2-6 0,3-1-1 0,-1-5-2 16,-1-3-3-16,1-4 28 0,1-1 18 0,0-3 14 16,-4-1 0-16,0 0 1 0,19-12 2 0,-10 3 1 15,2-8 6-15,-2-1-8 0,4-7-10 0,1 0-5 0,3-4-7 16,0 2-43-16,-2 0-24 0,-2 3 0 0,-1 7 0 15,-3 1 0-15,-3 7 0 0,3-1 0 16,-5 5 0-16,4 2 0 0,-1 3 0 0,1 2 0 16,0 5 0-16,1 1 0 0,1 0 0 0,-1 6 0 15,-1 3 0-15,2 0 0 0,-1 0 0 0,0-2 0 0,1 0 0 16,0-1 0-16,-1 1 0 0,-1 0 0 0,-1-7 0 16,-2 1 0-16,3-2 0 0,-5-1 0 15,3-3 0-15,-2-3 0 0,-4 0 0 0,11-3 0 16,-5-3 0-16,1-1 0 0,-3-5 0 0,6-3 0 15,-6 1 0-15,1-4 0 0,0-6 0 0,2-4 0 0,-3-3 0 16,-1-4 0-16,1 3 0 0,0-2 0 0,0 3 0 16,-3 1 0-16,2 4 0 0,-2 10 0 0,0 5 0 15,-1 2 0-15,0 5 0 0,-1 0 0 0,1 4 0 16,0 0 0-16,0 0 0 0,-4 24 0 0,2-6 0 16,0 1-325-16,5 0-52 0,1 8-47 0,0-2-33 15,1 1-36-15,2-7-25 0,7 5-29 0,-1 0-295 16,0-9-912-16,1 0 403 0</inkml:trace>
  <inkml:trace contextRef="#ctx0" brushRef="#br0" timeOffset="17333.34">24397 3612 254 0,'12'-12'284'0,"-3"-1"13"0,-5 1 22 0,1 1 20 0,-1-3 25 16,-3 5 17-16,-1-4 11 0,0 2 4 0,-1 0-2 16,-1 1-8-16,-4 1-17 0,3 3-22 0,-3 1-23 15,1 2-18-15,-3 4-19 0,-3 0-19 16,0 2-20-16,-5 4-22 0,2 6-13 0,0-1-24 15,0 2-9-15,-1-1-22 0,1 4-13 0,1 0-15 0,3 0-13 16,-1 0-14-16,4-2-7 0,3-3-8 0,-1 0-5 16,2-3-7-16,3 1-2 0,4-4-9 15,0 2-4-15,1-5 3 0,1-2-4 0,2-1-8 16,4-3 1-16,-1-1-50 0,-2-2-3 0,8-5 0 16,-6 0 0-16,1-2 0 0,0-1 0 0,-1 0 0 0,-1-2 0 15,1-1 0-15,-2 4 0 0,-3 1 0 16,0 4 0-16,0-2 0 0,-4 6 0 0,0-2 0 15,-1 3 0-15,3 1 0 0,-4 2 0 0,0 0 0 16,0 13 0-16,2-5 0 0,-2 2 0 0,0 1 0 16,1 0 0-16,1 4 0 0,2-4 0 0,0 6 0 0,1-2 0 15,0-3 0-15,0 2 0 0,3-4 0 0,-1-2 0 16,4 0 0-16,-5-4 0 0,7 0 0 0,-3-2 0 16,2-3 0-16,-2 0 0 0,4-5 0 15,3-3 0-15,-2 0 0 0,1-3 0 0,-1-3 0 16,4-7 0-16,0-2 0 0,-2-4 0 0,-1-3 0 0,7-13 0 15,-6-3 0-15,2-6 0 0,2-2 0 0,2-23 0 16,-7 22 0-16,6-21 0 0,-8 21 0 0,1 9 0 16,-8 13 0-16,-1 8 0 0,-1 8 0 15,-1 4 0-15,-4 2 0 0,0 7 0 0,0 4 0 16,0 1 0-16,-6 12 0 0,2 4 0 0,-6 10 0 0,-2 8 0 16,1-1 0-16,-3 16 0 0,2-2 0 0,2 0 0 15,-5 1 0-15,3-3 0 0,4 2 0 0,1-12 0 16,-5 13 0-16,8-14 0 0,2-2 0 0,-1-2 0 15,-1 0 0-15,3-1 0 0,2-3 0 16,2-8 0-16,1 2 0 0,1-5 0 0,1 0 0 0,1-5 0 16,2-1 0-16,-2-2 0 0,2-2 0 0,3-4 0 15,-1-4-56-15,0-2-94 0,4-4-8 0,-1-5-15 16,6-5-4-16,-2-5-10 0,0-4-12 0,2-15-10 16,2-4-42-16,3-5-32 0,-4 0-35 15,-4 1-19-15,-2 5 0 0,-4 15-2 0,-1-3-8 0,-3 7 2 16,1 2-7-16,-2 6 14 0,-2 3 40 0,1 6 49 15,-2-2 42-15,-2 0 63 0,0 6 43 0,1-2 38 16,0 3 32-16,-2 0 31 0,2 0 22 16,-1 0 18-16,1 1 14 0,0-2 30 0,2 0 13 15,-2 2 26-15,4 1 23 0,-2-2 30 0,1 2 21 16,-1 0 19-16,-4 1 10 0,0 2 1 0,5-4-2 0,-5 4 0 16,0 0 20-16,0 0 20 0,4 9 14 0,-4-4 4 15,0 5 14-15,-2 4-6 0,-1 1 4 16,-3 7-11-16,-1 6-14 0,-3-2-17 0,1 2-20 15,3 5-18-15,-3 0-15 0,0 1-20 0,4 1-179 16,0 0-1-16,2-1 0 0,0 3 0 0,5-5 0 0,2 0 0 16,1-2 0-16,1 0 0 0,3-1 0 0,1-5 0 15,1-2 0-15,1-6 0 0,-2-1 0 0,7-3 0 16,-4-3 0-16,2 0 0 0,-1-7 0 0,4 2 0 16,0-7 0-16,0-1 0 0,-1-5 0 15,7-3 0-15,-3-3 0 0,3-6 0 0,-4-1 0 0,-1-4 0 16,-2-1 0-16,-2-1 0 0,-1 3 0 0,-1-2 0 15,-7 10 0-15,-1 1 0 0,-1-2 0 0,-1 7 0 16,-3 0 0-16,0-1 0 0,-3 4 0 0,1-1 0 16,-2 2 0-16,0 3 0 0,-1 0 0 0,-1 3 0 15,-1 1 0-15,7 0 0 0,-10 2 0 0,5 3 0 16,2 0 0-16,-2 3 0 0,5 2 0 0,0 0 0 16,5-1 0-16,-1 3 0 0,8 2 0 0,2 0 0 15,1-2 0-15,4 6 0 0,0-1 0 16,3-1 0-16,-4-4 0 0,3 5 0 0,-4-3 0 0,-3-1 0 15,3 1 0-15,-7-1 0 0,4 0 0 0,-9-3 0 16,-1 2 0-16,0 0 0 0,-5 0 0 0,-3-2 0 16,-4 4 0-16,-2-6 0 0,-3 4 0 0,-2-1 0 15,-2-1 0-15,2-1 0 0,-2-1 0 0,-11 0 0 16,1 1-3-16,6-7-301 0,0 0-85 0,-7-6-92 16,1-4-124-16,-5-2-464 0,2 0-1156 0,-5-8 511 15</inkml:trace>
  <inkml:trace contextRef="#ctx0" brushRef="#br0" timeOffset="17483.68">24702 3228 4751 0,'-12'-5'296'0,"7"-4"-172"0,-1 6 24 16,6-1 10-16,0 0 11 0,4 0 8 0,3-2-19 16,6 1-20-16,14-1-28 0,9 0-10 0,15 1-20 15,3 3-47-15,1-1-78 0,2-3-123 16,2 3-134-16,1-2-182 0,-6-2-424 0,-1-1-983 15,-1 2 436-15</inkml:trace>
  <inkml:trace contextRef="#ctx0" brushRef="#br0" timeOffset="17852.59">26206 3272 3945 0,'2'-9'228'16,"0"0"-50"-16,-4-2 8 0,-1-2 71 0,-5-1 17 15,-1 1-22-15,0 1-11 0,-1-1-17 16,-1 1-25-16,0 5-14 0,1 0-13 0,-2 1-19 0,0 2-16 16,-1 4-11-16,2 2-17 0,-1 1-4 15,-1 2-3-15,2 3-12 0,-1 5 2 0,2 1-13 0,1 1 0 16,4 4-12-16,4-1 9 0,1 6-9 0,5 4-9 16,3-2 1-16,4-1-11 0,1 0-5 0,5 3 1 15,0-1-10-15,4-4 0 0,-2 1 0 16,-1 0-13-16,0-1 4 0,-4-2-1 0,2 1-10 15,-9-7 5-15,1 2-3 0,0-1-2 0,-3-2-4 0,-6 2 1 16,0-5 6-16,-5 0 5 0,-1-2-1 0,-7 2-21 16,-5-4 0-16,-2 2 0 0,-1-6 0 0,-7 3 0 15,-1-3 0-15,1 2 0 0,7-4 0 0,2-1 0 16,-3-3 0-16,12 0 0 0,-3-2 0 0,3 1 0 16,1-1 0-16,7-6-285 0,4-1-115 0,5 2-92 15,6-7-86-15,8-6-495 0,7-1-1163 0,13-8 515 16</inkml:trace>
  <inkml:trace contextRef="#ctx0" brushRef="#br0" timeOffset="18850.5">26547 3144 279 0,'10'-25'394'15,"-5"5"22"-15,-5 1 43 0,2 0 27 0,-4 1 10 16,4 0 9-16,-6 0 17 0,2 2-4 0,-1 5 1 16,-1 3-23-16,3 2-34 0,1-1-47 0,-3 4-46 15,3 3-38-15,0 0-13 0,0 0-30 0,-12 19-20 16,5-2-22-16,2 8-23 0,0 8-42 0,-3 3-181 15,4 12 0-15,-2 1 0 0,1-1 0 0,-1 3 0 16,3-1 0-16,-1-2 0 0,3 0 0 0,2-13 0 16,1 0 0-16,0-1 0 0,3 0 0 0,0 1 0 15,-2-5 0-15,3-2 0 0,-2-8 0 0,0-2 0 16,1 0 0-16,0-5 0 0,-1-2 0 0,0-2 0 16,2-5 0-16,-2-1 0 0,2-2 0 0,-6-1 0 15,18-8 0-15,-7-3 0 0,-1-3 0 0,1-2 0 16,-2 0 0-16,5-11 0 0,-1 5 0 0,-4-4 0 15,0 1 0-15,1-1 0 0,-2 2 0 0,-2-3 0 16,-2 2 0-16,5 7 0 0,-4 0 0 0,-2 2 0 16,-1-1 0-16,0 4 0 0,-1 1 0 0,-2 1 0 15,1 1 0-15,0-1 0 0,-3 1 0 0,-1 5 0 16,3-1 0-16,-2-1 0 0,2 4 0 0,-3-1 0 16,4 4 0-16,-1-4 0 0,1 4 0 0,0 0 0 15,0-5 0-15,0 5 0 0,-4-3 0 0,4 3 0 16,0 0 0-16,0 0 0 0,0 0 0 0,0 0 0 15,0 0 0-15,0 0 0 0,0 0 0 0,0 0 0 16,0 0 0-16,0 0 0 0,0 0 0 0,0 0 0 16,0 0 0-16,0 0 0 0,0 0 0 0,0 0 0 15,0-4 0-15,0 4 0 0,0 0 0 0,0 0 0 16,0 0 0-16,0 0 0 0,0 0 0 0,0 0 0 16,0 0 0-16,0 0 0 0,0 0 0 0,0 0 0 0,0 0 0 15,0 0 0-15,0 0 0 0,0 0 0 16,0 0 0-16,0 0 0 0,0 0 0 0,0 0 0 15,0 0 0-15,0 0 0 0,0 0 0 0,0 0 0 16,0 0 0-16,0 0 0 0,0 0 0 0,0 0 0 16,0 0 0-16,0 0 0 0,3 14 0 0,-2-9 0 15,3-1 0-15,-2 3 0 0,2-1 0 0,5 3 0 16,0-3 0-16,1 0 0 0,2 3 0 0,6-2 0 16,-4 1 0-16,6-2 0 0,-2 1 0 0,1-1 0 15,0 1 0-15,-1-4 0 0,0 2 0 0,-6-2 0 0,-2 0 0 16,0-1 0-16,-3 2 0 0,-5-1 0 0,2 3 0 15,-4 1 0-15,-4 3 0 0,-2 6 0 16,-6-1 0-16,-2 1 0 0,1 7 0 0,-6-1 0 16,6-1 0-16,-2 0 0 0,5-6 0 0,2 1 0 15,4-4 0-15,3-1 0 0,2 0 0 0,8-2 0 0,-2-1 0 16,6-3 0-16,8 0 0 0,7-4 0 0,6-6 0 16,-1-2 0-16,0-2 0 0,2-1 0 0,2-5 0 15,-2-1 0-15,10-6 0 0,-12 3 0 16,-2-4 0-16,-2 2 0 0,-2-4 0 0,-6 5 0 0,-2 2 0 15,-8 3 0-15,1 4 0 0,-6 1 0 0,-2 5 0 16,0-2 0-16,-2 5 0 0,-2-1 0 0,0 3 0 16,0 0 0-16,-20 11 0 0,7-3 0 15,0 7 0-15,-1-1 0 0,0 1 0 0,-4 6 0 0,3 0 0 16,7-1 0-16,2-3 0 0,1 2 0 0,2-1 0 16,6-1 0-16,2 1 0 0,1-2 0 0,5-1 0 15,1 2 0-15,1-6 0 0,6 1 0 16,2-3 0-16,3-1 0 0,-1-6 0 0,0-2 0 15,-2 0 0-15,-1-3 0 0,7-4 0 0,-8-1 0 0,0 0 0 16,-5-3 0-16,2-4 0 0,-4 1 0 0,1-2 0 16,-5-1 0-16,-3 2 0 0,-4-2 0 0,-1 2 0 15,-5-2 0-15,-3 3 0 0,-7 3 0 0,2-3 0 16,-6 2 0-16,-9 0 0 0,1 5 0 0,-2 1 0 16,-1 0 0-16,-8 2 0 0,5-2 0 0,-2 4 0 15,-2 2-613-15,3-2-650 0,3-3-1369 0,0-1 605 16</inkml:trace>
  <inkml:trace contextRef="#ctx0" brushRef="#br0" timeOffset="19017.2">26466 3248 264 0,'-9'-7'651'15,"2"-4"-11"-15,2 2-30 0,9-1-30 0,1 0-45 16,13 0-45-16,5-1-51 0,5 2-40 0,9 0-72 15,13 0-114-15,2 6-140 0,7-3-170 0,-4 6-190 16,0-4-520-16,5 5-873 0,2-1 387 0</inkml:trace>
  <inkml:trace contextRef="#ctx0" brushRef="#br0" timeOffset="19584.66">27836 3459 373 0,'0'0'587'0,"6"-10"7"0,-5 7-6 0,1-3-15 16,2-2-9-16,-2-1-21 0,-1 0-29 0,-1-1-35 15,-1 1-36-15,0-2-33 0,0 2-34 0,-2-2-34 16,-1 4-26-16,0 2-37 0,-2 1-30 16,-4 0-26-16,-4 2-23 0,-4 5-22 0,-3 2-18 0,-7 6-20 15,0 2-80-15,1 0-60 0,2 5 0 0,2-1 0 16,3 3 0-16,6-4 0 0,4 1 0 0,2-1 0 15,2-1 0-15,4-2 0 0,5-2 0 0,2 1 0 16,6 0 0-16,-1-4 0 0,7-3 0 0,0 1 0 16,1-4 0-16,3 0 0 0,-1-4 0 0,-2-2 0 15,1-4 0-15,-1-3 0 0,0 1 0 0,-2-4 0 16,-4-1 0-16,1 1 0 0,0-2 0 0,-4-1 0 16,-2 3 0-16,0 0 0 0,-2 3 0 0,0 1 0 15,-4 3 0-15,2 2 0 0,-1-1 0 0,0 3 0 16,-2 3 0-16,0 0 0 0,0 0 0 0,-6 15 0 15,4 1 0-15,-4 2 0 0,-1 8 0 0,1 1 0 16,-1 5 0-16,1 3 0 0,1 1 0 0,-1 13 0 16,0 3 0-16,3 1 0 0,-1-2 0 0,0 2 0 15,1-2 0-15,1 2 0 0,-2-2 0 0,2-3 0 16,-1-12 0-16,-2 12 0 0,1-14 0 0,-1-1 0 16,-2-3 0-16,0-3 0 0,-1 0 0 0,0-9 0 15,2-2 0-15,-3-6 0 0,1 0 0 0,2-4 0 16,-7-1 0-16,2-3 0 0,-3-4 0 0,-2-4 0 15,-2-2 0-15,-3-7 0 0,-1-4 0 0,2-4 0 16,4-2 0-16,3-5 0 0,2-5 0 0,3-16 0 16,4-1 0-16,11-1 0 0,3-1 0 0,9 4 0 15,4-1 0-15,8 6 0 0,1 4 0 0,2 6 0 16,7-1 0-16,-10 13 0 0,11-5 0 0,-8 9 0 16,0 5 0-16,0-3-392 0,-2 1-909 0,0 5-1407 15,-4-1 623-15</inkml:trace>
  <inkml:trace contextRef="#ctx0" brushRef="#br0" timeOffset="20066.68">28093 3359 244 0,'-2'-7'303'0,"2"1"-20"0,0 1-13 15,0-2-18-15,0 3-20 0,0 0-22 0,0-1-15 16,2 1-20-16,-2 4-8 0,2-4-15 0,-2 4-8 15,0 0 9-15,0-4-14 0,0 4 13 0,0 0 14 16,1-3 9-16,-1 3 19 0,0 0 17 0,0 0 19 16,0-6 10-16,0 6 3 0,0 0 6 0,0 0 6 15,0 0 1-15,0 0 5 0,0 0-4 0,0 0-3 16,0 0-3-16,0 0-7 0,0 0-9 0,0 0-9 16,0 0-8-16,-2-3-16 0,2 3-10 0,0 0-9 15,0 0-13-15,0 0-9 0,0 0-114 0,0 0-47 16,0 0 0-16,0 0 0 0,0 0 0 0,0 0 0 15,0 0 0-15,0 0 0 0,4-3 0 0,-4 3 0 16,2-3 0-16,-2 3 0 0,0 0 0 0,5-2 0 16,-5 2 0-16,0 0 0 0,0 0 0 0,2-4 0 15,-2 4 0-15,0 0 0 0,0 0 0 0,0 0 0 16,0 0 0-16,0 0 0 0,0 0 0 0,0 0 0 16,1-5 0-16,-1 5 0 0,0 0 0 0,0 0 0 15,0 0 0-15,0 0 0 0,0 0-53 0,0 0-95 16,0 0 2-16,0 0 10 0,-5 11 13 0,5-11 10 15,-7 3 11-15,7-3 9 0,-3 2 4 0,3-2 5 16,0 0-6-16,0 0-13 0,-4 2-11 0,4-2-21 16,0 0-22-16,0 0-30 0,0 0-45 0,0 0-48 15,0 0-43-15,0 0-58 0,0 0-60 0,-7-7-337 16,6 4-841-16,1 3 373 0</inkml:trace>
  <inkml:trace contextRef="#ctx0" brushRef="#br0" timeOffset="20400">28144 3106 329 0,'-2'-12'418'0,"4"2"-1"0,-2 0 3 0,2 2 4 15,-2-1-13-15,0 2-7 0,2 2-20 0,-2-1-27 16,0 2-36-16,0 4-39 0,2-3-27 0,-2 3-7 16,0 0-2-16,1 17-1 0,-2 0 7 0,1 10-6 15,-4 3-7-15,-1 4-17 0,-4 15-5 0,2-1-12 16,-2 1-15-16,2 0-11 0,-2 3-27 0,3-5-16 16,-1-2-10-16,6 2-12 0,0-2-12 0,-3-12-11 15,4 1-31-15,-3-2-29 0,5-2-27 0,-4-1-31 16,2-4-42-16,-1-8-47 0,0-5-50 0,1-2-40 15,0-3-41-15,0-2-60 0,0-5-65 0,0 0-65 16,0 0-46-16,-9-15-401 0,5 4-955 0,2-7 422 16</inkml:trace>
  <inkml:trace contextRef="#ctx0" brushRef="#br0" timeOffset="21516.85">28138 3509 304 0,'6'-9'428'0,"-4"2"44"0,2-2 28 0,0 1 17 16,-3 1 13-16,1 1 19 0,0-1 22 0,-1-2 5 0,2 3-6 15,-1 0-15-15,-2 1-20 0,4 0-28 0,-4 2-41 16,4 0-40-16,-3-1-39 0,-1 4-89 0,8-3-298 16,-8 3 0-16,18 5 0 0,-5-1 0 0,3 4 0 15,1 2 0-15,1 0 0 0,4 7 0 0,-1-1 0 16,0 3 0-16,-1 1 0 0,-1 2 0 0,-1-1 0 16,-5 2 0-16,-5-7 0 0,-1 1 0 0,1 2 0 15,-3-1 0-15,-5-2 0 0,0 2 0 0,-1-7 0 16,-2 1 0-16,-2-2 0 0,-4-1 0 0,3 1 0 15,-2-1 0-15,3-1 0 0,-3-4 0 0,2 0 0 16,1-2 0-16,-1-2 0 0,6 0 0 0,-10-3 0 16,9-1 0-16,-4-1 0 0,5-2 0 0,0-4 0 15,5 1 0-15,4-6 0 0,0-2 0 0,6-5 0 16,2 1 0-16,1 1 0 0,0-2 0 0,2 3 0 16,1 0 0-16,-3 1 0 0,-3 6 0 0,0-1 0 15,3 4 0-15,-4 0 0 0,4 1 0 0,-4 2 0 16,0 3 0-16,-1 1 0 0,0 2 0 0,1-1 0 15,0 2 0-15,-2 2 0 0,0-1 0 0,1 2 0 16,-1 0 0-16,0 1 0 0,0-1 0 0,-1 1 0 16,1 1 0-16,-3-2 0 0,1 1 0 0,-2-2 0 15,-1-1 0-15,2 0 0 0,-1-1 0 0,2-1 0 16,-5 1 0-16,4-3 0 0,-2 1 0 0,-1-1 0 16,-1 0 0-16,0-1 0 0,-1 1 0 0,1-4 0 15,-5 3 0-15,2-1 0 0,-2-1 0 0,-3 1 0 16,-1 2 0-16,-1-1 0 0,-3 3 0 0,-6 1 0 15,1 2 0-15,-3 3 0 0,-5 4 0 0,4 0 0 16,-1 2 0-16,1 2 0 0,-3 6 0 0,5-5 0 16,3 3 0-16,2-1 0 0,0 0 0 0,2-2 0 15,4-2 0-15,1 0 0 0,3-1 0 0,2-2 0 16,0 2 0-16,6-2 0 0,-2-1 0 0,3-3 0 16,0 1 0-16,2-3 0 0,-2 0 0 0,3-6 0 15,1 2 0-15,-2-4 0 0,-2 1 0 0,8-4 0 16,-1-1 0-16,-2-2 0 0,3-1 0 0,-4-1 0 15,-3-3 0-15,5 3 0 0,-3-1 0 0,-4 4 0 16,-1 1 0-16,3 1 0 0,-2 1 0 0,-4 4 0 16,2 0 0-16,-3 2 0 0,-3 1 0 0,0 0 0 15,6 8 0-15,-6-1 0 0,-4 2 0 0,2 1 0 16,-1 2 0-16,3-2 0 0,-1 2 0 0,-1 2 0 16,2-3 0-16,-3 1 0 0,3 1 0 0,0-3 0 0,5 0 0 15,-2-4 0-15,0 2 0 0,0-5 0 16,1 0 0-16,1 0 0 0,-5-3 0 0,14-2-283 15,-6 1-136-15,-2 0-17 0,2-4-17 0,2-2-18 16,0-1-10-16,3-6 10 0,2 0 31 0,3-6 32 16,0-1 49-16,1-4 68 0,-1 0 80 0,3 1 90 15,-7 0 84-15,-4 6 72 0,1-5 73 0,-3 8 60 16,-3-1 66-16,0 4 52 0,-1 0 33 0,-1 1 32 16,-1 2 23-16,1-2 8 0,-2 5 2 0,0 2-3 15,1-1-15-15,-2 2-14 0,1-1-22 0,-1 4-32 16,1-5-21-16,-1 5-41 0,5-4-236 0,0 3 0 0,4 0 0 15,2 2 0-15,1 0 0 0,1 1 0 16,5 0 0-16,0 1 0 0,1-2 0 0,-2 0 0 16,2 0 0-16,0 2 0 0,-6-2 0 0,0-1 0 15,-2 1 0-15,1-1 0 0,-6 0 0 0,3-1 0 16,-3 1 0-16,-1-1 0 0,-5 1 0 0,10 0 0 16,-10 0 0-16,0 0 0 0,8 0 0 0,-8 0 0 15,0 0 0-15,0 0 0 0,0 0 0 0,5 2 0 16,-5-2 0-16,0 0 0 0,-13 9 0 0,5-7 0 15,1 3 0-15,-2 3 0 0,-3-2 0 0,-3 3 0 16,2 3 0-16,-2-2 0 0,0 1 0 0,4 0 0 16,-3 2 0-16,1-2 0 0,0 2 0 0,0-1 0 15,4-2 0-15,2-1 0 0,0 1 0 0,2-2 0 16,1 0 0-16,0-4 0 0,3 3 0 0,1-3 0 16,1 0 0-16,3 2 0 0,1-4 0 0,4 0 0 15,0 1 0-15,3-2 0 0,2-1 0 0,-1 1 0 0,3-1 0 16,3-2 0-16,1-1 0 0,-4 0 0 15,-2 2 0-15,-1-3 0 0,4 2-313 0,-6-2-191 16,-1 1-59-16,-1-2-83 0,-5 1-382 0,0 1-1113 16,-3-3 493-16</inkml:trace>
  <inkml:trace contextRef="#ctx0" brushRef="#br0" timeOffset="21769.67">28312 3147 247 0,'-19'-6'605'16,"5"3"22"-16,5-1 5 0,3 0-21 0,1-1-28 15,3 2-37-15,5 0-49 0,3-3-46 0,6 3-41 16,10-2-46-16,6 3-33 0,6-1-31 0,3 3-33 16,-1-5-28-16,5 4-25 0,-4 0-36 0,0 0-39 15,-1 2-64-15,-3-3-37 0,-2 0-57 0,-12 2-56 16,-1 0-61-16,-4 2-59 0,-3-2-61 0,-3 1-58 15,-3-1-50-15,-5 0-51 0,0 0-75 0,0 0-359 16,0 0-919-16,0 0 407 0</inkml:trace>
  <inkml:trace contextRef="#ctx0" brushRef="#br0" timeOffset="23716.33">28610 4326 166 0,'23'-19'494'0,"-1"-2"0"0,-3 1 2 0,-1-2-13 0,-3-2-2 16,-2 0-14-16,1-2-21 0,-7 1-19 15,-4 8-6-15,4 0-26 0,-6 4-10 0,-2 1-24 0,-2 2-32 16,-3 2-22-16,-2-1-29 0,-3 3-27 15,-7 3-21-15,-9 4-17 0,-5 5-15 0,1 1-28 0,-1 6-10 16,0 3-12-16,4 1-7 0,-4 3-11 0,7 2-16 16,2 1-108-16,2 1-6 0,5 0 0 0,3-1 0 15,4 4 0-15,6-1 0 0,3 0 0 0,4-1 0 16,5 0 0-16,3 0 0 0,2 2 0 0,1-2 0 16,7 4 0-16,-2-4 0 0,1 3 0 0,0-6 0 15,-3 2 0-15,0-1 0 0,-4 0 0 0,-5-6 0 16,0 0 0-16,-4-2 0 0,0-2 0 0,-2-2 0 15,-6-1 0-15,-3-1 0 0,-2-2 0 0,-5 0 0 16,-4-3 0-16,-4 0 0 0,-7-1 0 0,-3-3 0 16,1-4 0-16,0-1 0 0,-2-2 0 0,13 2 0 15,-4-1 0-15,7-1 0 0,0 0 0 0,6 0 0 16,1-2 0-16,2-2 0 0,4 0 0 0,4-2-159 16,6-2-297-16,3 2-73 0,10-5-70 0,-2 6-476 15,6-4-1164-15,7 4 514 0</inkml:trace>
  <inkml:trace contextRef="#ctx0" brushRef="#br0" timeOffset="24849.9">28682 4457 247 0,'16'-11'321'0,"-3"0"24"0,-1 1 23 16,0-3 28-16,-4 5 24 0,0-1 30 0,-6 3 15 15,3 1 8-15,-3 0-14 0,2 1-29 0,-1-1-34 16,-1 4-40-16,-2 1-14 0,0 0 16 0,4 11-12 16,-2-2-19-16,-2 2-23 0,0 6-18 0,-2 2-38 15,4 10-11-15,-2-3-25 0,-2 3-19 0,0-1-22 16,2-1-130-16,-2 0-41 0,4-1 0 0,-2-2 0 15,0-6 0-15,4 0 0 0,-4-2 0 0,0-5 0 16,0-4 0-16,1-1 0 0,-1-1 0 0,2 0 0 16,1-3 0-16,-3-2 0 0,0 0 0 0,0 0 0 15,9-13 0-15,-4 3 0 0,5-5 0 0,-2-3 0 16,1 1 0-16,3-8 0 0,-1 0 0 0,1 11 0 16,-6-4 0-16,1 4 0 0,-1 3 0 0,0 3 0 15,-2 3 0-15,-3-1 0 0,2 3 0 0,-3 3 0 16,0 0 0-16,0 0 0 0,9 14 0 0,-6-5 0 0,0 3 0 15,-1 5 0-15,-1-1 0 0,0-1 0 16,-2 0 0-16,0 2 0 0,3 0 0 0,-2-6 0 16,1-1 0-16,-2 2 0 0,2-6 0 0,1 0 0 15,-2 0 0-15,1-3 0 0,0 0 0 0,-1-3 0 16,0 0 0-16,13-3 0 0,-5 1 0 0,1-5 0 0,0-2 0 16,2 2 0-16,3-5 0 0,0-1 0 15,4 2 0-15,-4-4 0 0,0 2 0 0,-5 5 0 16,0 2 0-16,5 1 0 0,-6-2 0 0,-3 4 0 15,4 0 0-15,-1 3 0 0,1 3 0 0,-3 0 0 0,3 4 0 16,-1 1 0-16,-1 1 0 0,6 6 0 16,-3-3 0-16,3 1 0 0,2 2 0 0,5 2 0 15,3-2 0-15,2-2 0 0,-1-3 0 0,6-2 0 16,-2-1 0-16,-6-4 0 0,6 0 0 0,-8-3 0 0,3-1 0 16,-4-3 0-16,3-2 0 0,-3-1 0 0,-2-3 0 15,-2 1 0-15,-2-3 0 0,1-4 0 0,-4-1 0 16,-2-1 0-16,0-1 0 0,2-3 0 0,-6 4 0 15,-2-1 0-15,-2 7 0 0,-1 2 0 16,-4 1 0-16,0 3 0 0,-5 3 0 0,2 2 0 0,-9 4 0 16,1 5 0-16,-7 6 0 0,-2 1 0 0,7 5 0 15,-2-2 0-15,3 3 0 0,3 3 0 0,3-7 0 16,4 1 0-16,0-1 0 0,3-2 0 16,1-3 0-16,3 4 0 0,0-6 0 0,2-2 0 0,0-2 0 15,5-1 0-15,-1-3 0 0,2-1 0 0,1-2 0 16,3-1 0-16,1-3 0 0,-3-2 0 0,4 0 0 15,-1-5 0-15,4-2 0 0,-3 0 0 0,5-5 0 16,-7 3 0-16,0 0 0 0,1 2 0 0,-5 3 0 16,1 4 0-16,-3-1 0 0,-2 2 0 0,0 3 0 15,-2-2 0-15,2 4 0 0,-4 1 0 0,0 0 0 16,7 9 0-16,-4-2 0 0,-1 1 0 0,-1 4 0 16,-1-2 0-16,2 3 0 0,2-1 0 0,0 3 0 15,3-4 0-15,3 1 0 0,-3-1 0 0,1-2 0 16,1-2 0-16,2-1 0 0,2-4 0 0,-4 1 0 15,8-3 0-15,0-4 0 0,3-2 0 0,-1 0 0 16,-3-3 0-16,0-1 0 0,0-5 0 0,5-3 0 16,-2-2 0-16,-1-3 0 0,1-4 0 0,4-13 0 15,3-1 0-15,-2 0 0 0,-1-5 0 0,-1 0 0 16,0-5 0-16,-2 4 0 0,-6 3 0 0,-2 13 0 16,-3 5 0-16,-5 6 0 0,-2 6 0 0,-2 5 0 15,0 4 0-15,-4 4 0 0,4 1 0 0,-23 15 0 16,3 8 0-16,-1 3 0 0,-5 13 0 0,4 2 0 15,1 9 0-15,2-1 0 0,6 1 0 0,3 0 0 16,4-3 0-16,7-1 0 0,5-12 0 0,2-3 0 16,1 0 0-16,5-3 0 0,0-6 0 0,5-4 0 15,-2-6 0-15,2-4 0 0,2-6 0 0,7-3 0 16,-3-6 0-16,3-5 0 0,-1-3 0 0,-3-7 0 16,-2-2 0-16,1-5 0 0,5-19 0 0,-3-1 0 15,-3 1 0-15,-1-5 0 0,-6 1 0 0,-2 2 0 16,-8 15 0-16,-1 0 0 0,-4 5 0 0,-4 12 0 15,2 0 0-15,-5 9 0 0,2 4 0 0,-4 4 0 16,-5 3 0-16,-4 9 0 0,-2 7 0 0,1 4 0 16,3 5 0-16,1 3 0 0,4 5 0 0,3 1 0 15,6 9 0-15,6 5 0 0,2-15 0 0,8 9 0 16,0-11 0-16,5-3 0 0,10 10 0 0,-6-12 0 0,0-4 0 16,5-3 0-16,-2-3 0 0,-1-1 0 15,0-4 0-15,-10-3-537 0,0 2-158 0,-3-9-466 16,-6 3-1256-16,-3-2 557 0</inkml:trace>
  <inkml:trace contextRef="#ctx0" brushRef="#br0" timeOffset="25432.72">28897 5477 3950 0,'1'-19'402'0,"3"-7"-148"0,-2 3-43 0,1-2 59 16,-1-3 44-16,2 3 2 0,0 4 9 0,1 4-6 15,-5 5-21-15,1 2-2 0,1-1-15 0,-1 6-34 16,-1 2-29-16,2 1-21 0,-2 2-8 0,0 0-85 16,-5 23-104-16,1-4 0 0,-2 7 0 0,0 5 0 15,-3 0 0-15,5 3 0 0,-1 0 0 0,3 2 0 16,4-2 0-16,2-2 0 0,-2-3 0 0,7-1 0 15,3-8 0-15,-3-2 0 0,3-4 0 0,2-5 0 16,2-2 0-16,0-2 0 0,-2-4 0 0,4-2 0 16,-2-4 0-16,3-3 0 0,-3-3 0 0,-3-1 0 15,8-6 0-15,-1-4 0 0,-7-1 0 0,2 1 0 16,3-6 0-16,-3 1 0 0,-2 2 0 0,1 4 0 16,-5 6 0-16,-4 4 0 0,0 2 0 0,-1 4 0 15,0 1 0-15,-3 1 0 0,-1 3 0 0,0 0 0 16,4 18 0-16,0-5 0 0,-8 12 0 0,4 3 0 15,0 1 0-15,4 0 0 0,-3 0 0 0,3 2 0 16,0-2 0-16,2-4 0 0,2-7 0 0,2 0 0 16,-1-4 0-16,4-1 0 0,-3-7 0 0,0 0 0 15,2-5 0-15,-1-2 0 0,1-2 0 0,-2-2 0 0,2-2 0 16,-3-3 0-16,-2-4 0 0,2-3 0 0,0-7 0 16,0-2 0-16,-2-2 0 0,-2-3 0 0,0-2 0 15,1-1 0-15,-1-13 0 0,0 16 0 16,-1 2 0-16,1 0 0 0,0 11 0 0,-5 0 0 0,3 1 0 15,-2 6 0-15,-1 7 0 0,0 0 0 0,0 4 0 16,0 0 0-16,0 0 0 0,8 18 0 0,-7-3 0 16,3 1 0-16,2 1-75 0,3 7-416 15,4-2-40-15,1 4-28 0,3-7-17 0,1 3-418 0,0-3-1075 16,0-7 476-16</inkml:trace>
  <inkml:trace contextRef="#ctx0" brushRef="#br0" timeOffset="26119.42">29748 5561 1607 0,'16'1'104'15,"-2"-1"65"-15,3-1 43 0,-4-4 54 0,-3 1 36 16,0-1 34-16,-4-4 28 0,1 0 21 0,-1 0 7 15,-6 0-1-15,2-1 10 0,-4 1-12 0,-3-2-10 16,-1 5-14-16,-4 1-19 0,-1-1-28 0,-5 5-28 16,0 2-26-16,0 6-26 0,-2 0-21 0,0 5-23 15,0 6-19-15,3-2-88 0,-1 7-87 0,2-2 0 16,9-3 0-16,0 3 0 0,5-2 0 0,-2-1 0 16,4-2 0-16,-1-5 0 0,3-1 0 0,4 0 0 15,-1-4 0-15,1-3 0 0,1-1 0 0,-1-1 0 16,3-1 0-16,0-4 0 0,-2-2 0 0,-2 0 0 15,2-4 0-15,-1-1 0 0,-2-4 0 0,3-2 0 16,-4-2 0-16,2 0 0 0,-5 0 0 0,8-5 0 16,-3 7 0-16,-1 0 0 0,3 4 0 0,-4 2 0 15,3-5 0-15,-2 10 0 0,-1-4 0 0,1 6 0 16,1 1 0-16,3 1 0 0,3 2 0 0,-1 3 0 16,-1 0 0-16,3 8 0 0,3 1 0 0,-4 4 0 15,6 4 0-15,-5 3 0 0,1 1 0 0,-4 0 0 16,0 1 0-16,-5 1 0 0,-2-7 0 0,-3 0 0 15,2-2 0-15,-4-1 0 0,-3 0 0 0,3-5 0 16,-5-2 0-16,4 0 0 0,-4-6 0 0,1 2 0 16,-1-4 0-16,0-1 0 0,6 0 0 0,-10-3 0 15,2-2 0-15,4-4 0 0,-1-1 0 0,5-2 0 16,3-5 0-16,-1-1 0 0,5-6 0 0,4 0 0 0,3 1 0 16,1 1 0-16,4 3 0 0,-4 5 0 0,8-3 0 15,-1 2 0-15,3 4 0 0,-1 0 0 16,2 1 0-16,-7 3 0 0,3 1 0 0,-3 1 0 15,0 0 0-15,0 3 0 0,-6 2 0 0,0 0 0 0,-2 0 0 16,-3 0 0-16,0 1 0 0,-1 2 0 0,-3 1 0 16,1 3 0-16,-2-1 0 0,-3-1 0 15,-3 5 0-15,3 1 0 0,-1 0 0 0,-2 1 0 16,1 0 0-16,-1 3 0 0,-1-1 0 0,3-3 0 0,1 5 0 16,-4-4 0-16,4-1 0 0,0-1 0 0,4 1 0 15,1-3 0-15,-1 0 0 0,1 1 0 0,3-2 0 16,2-1 0-16,-1-1 0 0,3-2 0 15,-1 1 0-15,-1-3 0 0,1-1 0 0,-3-3 0 0,3 0 0 16,-2-4 0-16,0-2 0 0,-2-1 0 0,1-6 0 16,-3-2 0-16,0-9 0 0,-1 1 0 0,-3 0 0 15,2-3 0-15,-4-3 0 0,1-14 0 0,-2 10 0 16,-3-10 0-16,0-2 0 0,3 12 0 0,0 0 0 16,1-9 0-16,-2 13 0 0,1 0 0 0,1 6 0 15,-2 5 0-15,-1 5 0 0,2 3 0 0,0 3 0 16,1 5 0-16,-1 3 0 0,2 2-317 0,0 0-996 15,0 0-1421-15,-2 23 628 0</inkml:trace>
  <inkml:trace contextRef="#ctx0" brushRef="#br0" timeOffset="26650.08">30427 5682 93 0,'0'0'535'16,"0"0"16"-16,0 0 7 0,0 0-9 0,-7-8-9 16,7 4-30-16,-2 0-23 0,2-1-37 0,2-2-30 15,-1-2-14-15,2 0-18 0,0-3-23 0,1-4-17 16,2-2-19-16,1-1-30 0,-1-7-8 0,2 2-25 16,-1-3-24-16,3-3-10 0,-1-3-14 0,2-2-104 15,-2 2-114-15,-1-3 0 0,0-12 0 0,1 14 0 16,-1-1 0-16,0 4 0 0,-3 2 0 0,0 3 0 15,-1 8 0-15,-3 4 0 0,3 3 0 0,-4 5 0 16,0 0 0-16,0 4 0 0,0 2 0 0,0 0 0 16,-10 17 0-16,1-1 0 0,0 8 0 0,-4 5 0 15,2 4 0-15,-1-1 0 0,1 16 0 0,4-12 0 16,-3 12 0-16,4-3 0 0,2-10 0 0,4 12 0 16,-1-11 0-16,3-1 0 0,2-2 0 0,5 0 0 15,-1-2 0-15,3-5 0 0,-2 0 0 0,7-5 0 16,-4-4 0-16,2-5 0 0,-1-1 0 0,0-4 0 15,1-3 0-15,0 1 0 0,-1-4 0 0,1-4 0 16,-1 0 0-16,-2-2 0 0,4-5 0 0,0 1-120 16,2-3-642-16,-2-1-457 0,0-1-1319 0,2 4 584 15</inkml:trace>
  <inkml:trace contextRef="#ctx0" brushRef="#br0" timeOffset="27066.39">31049 5620 143 0,'7'-7'414'16,"0"1"24"-16,-4-4 28 0,-1 3 24 0,-6-3 19 15,1 1 5-15,-3-2 8 0,0 1-10 16,-3 3-24-16,0 1-38 0,-3 1-33 0,-1 2-31 16,-2 2-28-16,-3 2-24 0,-1 4-25 0,-1 2-25 0,2 1-25 15,-5 8-22-15,2-1-25 0,1 2-21 0,7-3-18 16,0 3-88-16,4-2-85 0,-1 1 0 16,4-2 0-16,3-2 0 0,2-1 0 0,2-1 0 15,2-2 0-15,2-1 0 0,0-1 0 0,5-4 0 0,2 1 0 16,2-2 0-16,-2-4 0 0,5-3 0 0,0-1 0 15,-1-3 0-15,0 0 0 0,1-8 0 16,5-2 0-16,-4-4 0 0,1-3 0 0,-1-4 0 16,0-2 0-16,5-12 0 0,-5-7 0 0,1-1 0 15,-3 0 0-15,1 1 0 0,-4-2 0 0,-3 0 0 0,1 3 0 16,-9 17 0-16,3 5 0 0,-5 3 0 0,-2 9 0 16,-1 7 0-16,-1 2 0 0,0 7 0 0,-1 3 0 15,-5 8 0-15,-1 6 0 0,-5 10 0 16,2 7 0-16,-5 14 0 0,5 3 0 0,5 0 0 0,2 1 0 15,0-3 0-15,3 1 0 0,7-2 0 0,1-2 0 16,0-7 0-16,4-3 0 0,-1-2 0 0,2-4 0 16,1 0 0-16,-1-5 0 0,0-6 0 0,-1-4 0 15,3 1 0-15,-5-7 0 0,5-1 0 0,-6-1-463 16,2-3-825-16,0 0-1396 0,-3 3 618 0</inkml:trace>
  <inkml:trace contextRef="#ctx0" brushRef="#br0" timeOffset="28733.23">30059 6116 439 0,'-2'-4'511'16,"2"4"20"-16,-5-6 2 0,5 0 4 0,-2 1-3 16,2 2-8-16,0-2-15 0,0 5-16 0,0-6-26 15,0 6-28-15,0 0-26 0,0 0-24 0,0 0-20 16,0 0-24-16,13 11-21 0,-9-2-24 0,4 6-19 15,-5 3-54-15,1 1-229 0,2 5 0 0,-3 2 0 16,-1-1 0-16,0 4 0 0,-2-2 0 0,0-2 0 16,0 0 0-16,0-6 0 0,0-2 0 0,0-3 0 15,0-3 0-15,0-2 0 0,2-2 0 0,0-4 0 16,4-1 0-16,-6-2 0 0,8-2 0 0,-3 0 0 16,0-5 0-16,3-3 0 0,1 2 0 0,1-5 0 15,-1-3 0-15,1 0 0 0,1 0 0 0,3-7 0 16,1 1 0-16,0-2 0 0,-6 6 0 0,5-2 0 0,-2 7 0 15,-1-1 0-15,-7 7 0 0,3 0 0 16,-2 1 0-16,0 2 0 0,-2 2 0 0,-3 2 0 16,0 0 0-16,10 7 0 0,-7 1 0 0,-1 1 0 15,0 3 0-15,0 0 0 0,-2 3 0 0,2 1 0 0,-1-1 0 16,2-4 0-16,-1 2 0 0,2-1 0 0,-3-3 0 16,3 0 0-16,0-2 0 0,0-2 0 15,1-2 0-15,0 1 0 0,3-3 0 0,-2 0 0 16,2-1 0-16,0-1 0 0,-2-1 0 0,4-2 0 0,-1-1 0 15,1-4 0-15,2 2 0 0,0-3 0 0,3-2 0 16,-2 4 0-16,4-5 0 0,-4 3 0 0,-4 1 0 16,1 2 0-16,-1 1 0 0,0 1 0 15,-4 2 0-15,3 0 0 0,-7 3 0 0,-1 0 0 0,9 6 0 16,-6-2 0-16,-3 2 0 0,-3 3 0 0,3-1 0 16,-4 2 0-16,3 0 0 0,1 1 0 0,0 1 0 15,0-2 0-15,0-1 0 0,4-1 0 16,-3 1 0-16,3-3 0 0,6 1 0 0,-1-1 0 0,0-2 0 15,4-3 0-15,-1-2 0 0,-1-1 0 0,2 1 0 16,0-2 0-16,1-2 0 0,-3-1 0 0,3-1 0 16,2-1 0-16,1-1 0 0,-8 1 0 0,2 1 0 15,3-4 0-15,-3 6 0 0,-3 0 0 0,-2 1 0 16,-1 2 0-16,0 0 0 0,2 2 0 0,-7 0 0 16,5 3 0-16,-4 1 0 0,2-1 0 0,-2 1 0 15,3 2 0-15,0 1 0 0,-2-1 0 0,1 0 0 16,2 1 0-16,1 2 0 0,1-2 0 0,3 0 0 15,-1-2 0-15,1 0 0 0,2-3 0 0,-1 0 0 16,1 1 0-16,-2-3 0 0,1 0 0 0,-4 0 0 16,2-3 0-16,-4 0 0 0,1-2 0 0,-1-1 0 15,-1-2 0-15,-4 2 0 0,0-5 0 0,0-1 0 16,-4 0 0-16,-3-6 0 0,0 0 0 0,-5-6 0 16,4 10 0-16,-4-1 0 0,3 1 0 0,2 5 0 15,-1 0 0-15,3 4 0 0,-3-1 0 0,6 2 0 16,-2 3 0-16,1-1 0 0,3 2 0 0,0 0 0 0,9 8 0 15,4-3 0-15,1 2 0 0,5-1 0 16,9 0 0-16,0 3 0 0,4-2 0 0,0 0 0 16,2-1 0-16,-2-1 0 0,1-3 0 0,-3 2 0 15,-1-1 0-15,0-5 0 0,-9 2 0 0,1 2 0 0,-8-2 0 16,-2-2 0-16,-2 2 0 0,0 0 0 0,-4 2 0 16,-5-2 0-16,5 1 0 0,-5-1 0 15,-2 6 0-15,-2-2 0 0,-5 3 0 0,-1 0 0 16,-4 3 0-16,-2 1 0 0,2 0 0 0,-2 0 0 0,3-1 0 15,-4 2 0-15,7-1 0 0,0-1 0 0,0-1 0 16,3-2 0-16,1 0 0 0,3 0 0 0,-1-3 0 16,4 0 0-16,2-1 0 0,-2-3 0 15,7 0 0-15,-7 0 0 0,14-3 0 0,-1-1 0 0,-4-1 0 16,5-4 0-16,0-2 0 0,0-2 0 0,4-6 0 16,-6 4 0-16,7-5 0 0,-6-5 0 0,5 1 0 15,-1-4 0-15,-3-3 0 0,8-12 0 16,0 0 0-16,-7 10 0 0,-2 1 0 0,0 3 0 0,-2 1 0 15,-4 9 0-15,-1 1 0 0,-5 7 0 0,3 3 0 16,1 1 0-16,-3 2 0 0,-5 4 0 0,3 1 0 16,-8 9 0-16,2 7 0 0,-4 8 0 0,2 2 0 15,-2 4 0-15,1 3 0 0,0 2 0 0,3 11 0 16,2-10 0-16,1-3 0 0,6-2 0 0,-1 0 0 16,-2 2 0-16,8-4 0 0,-2-5 0 0,2 1 0 15,5-9 0-15,-2-1 0 0,11 0 0 0,-5-5 0 16,2-4 0-16,0 0 0 0,-1-3 0 0,2-5 0 15,-8-1 0-15,8-2 0 0,-2-1 0 0,0-5 0 16,5-4 0-16,-4-3 0 0,-1 0 0 0,1-2 0 16,-2 1 0-16,-6 2 0 0,-2 3 0 0,2-1 0 15,-6 4 0-15,1 3 0 0,-5 0 0 0,1 3 0 16,-4 1 0-16,2 4 0 0,-8-1 0 0,8 1 0 16,-16 7 0-16,1 2 0 0,2 2 0 0,3 1 0 15,-2 3 0-15,2-1 0 0,5-2 0 0,-3 2 0 16,3 3 0-16,5-5 0 0,0 1 0 0,3-1 0 15,1-2 0-15,4 0 0 0,3-2 0 0,0-1 0 16,7-3 0-16,0-1 0 0,0 0 0 0,1-5 0 16,0 1 0-16,2-3 0 0,-1-4 0 0,-2-2 0 0,6-4 0 15,1-3 0-15,-3-1 0 0,0-4 0 0,0-2 0 16,-2-5 0-16,2 0 0 0,3-17 0 0,4 0 0 16,-5 1 0-16,-1-6 0 0,-1 2 0 15,-3 3 0-15,0-3 0 0,-9 16 0 0,-2 2 0 0,1 4 0 16,-5 3 0-16,-2 7 0 0,-2 6 0 0,0 2 0 15,-2 3 0-15,-3 2 0 0,-3 5 0 16,0 4 0-16,-3 7 0 0,-7 10 0 0,3 4 0 0,-1 5 0 16,2 1 0-16,-1 17 0 0,2 4 0 0,8-3 0 15,-2 0 0-15,5 3 0 0,6-6 0 0,-3-12 0 16,4 13 0-16,3-14 0 0,1-2 0 0,1-3 0 16,4-4 0-16,3-3 0 0,-3-8 0 0,9 2 0 15,-4-9 0-15,-1-2-195 0,4-2-388 0,3-5-67 16,-6 3-478-16,3-8-1221 0,1-3 541 0</inkml:trace>
  <inkml:trace contextRef="#ctx0" brushRef="#br0" timeOffset="28853">32522 6351 712 0,'9'-1'251'0,"1"-2"55"0,-5 0 14 0,2 0 8 15,-3 2-4-15,-4 1 23 0,7-2 21 0,-7 2 4 16,7 0-21-16,-7 0-17 0,0 0-24 0,2 6-34 16,-3-3-24-16,1-3-53 0,-3 10-84 0,-2-3-110 15,-1 1-138-15,-2 4-155 0,-1-2-504 0,-5 1-857 16,-1 4 379-16</inkml:trace>
  <inkml:trace contextRef="#ctx0" brushRef="#br0" timeOffset="29066.67">30748 6814 7266 0,'-30'-3'397'16,"10"-1"-99"-16,0 0-68 0,7 1-230 0,6-1 0 15,3 2 0-15,4 2 0 0,14-4 0 0,4 0 0 16,3 2 0-16,15 1 0 0,15-1 0 0,4 2 0 16,-2 2 0-16,4-2 0 0,-2 6 0 0,-3-7 0 15,-16 2 0-15,1 0 0 0,-3 4-186 0,-5-6-241 16,-9 1-81-16,1-1-90 0,-8 1-481 0,-6-1-1169 16,-3 1 518-16</inkml:trace>
  <inkml:trace contextRef="#ctx0" brushRef="#br0" timeOffset="29233.4">30711 6890 427 0,'-32'6'594'0,"11"-3"24"16,4 0 17-16,3-2 2 0,4 0 9 0,3 1 6 15,3 0-15-15,4-2-34 0,0 0-49 0,25 11-50 0,-3-10-53 16,13 4-42-16,3-4-62 0,16 2-63 16,1 3-91-16,0-3-193 0,1-2 0 0,-1-1 0 15,-2 0-5-15,-16 1-296 0,-3-2-128 0,-2 0-145 16,-13-4-573-16,8 0-1244 0,-8-1 551 0</inkml:trace>
  <inkml:trace contextRef="#ctx0" brushRef="#br0" timeOffset="35285.78">7766 12182 250 0,'-13'-2'369'0,"-1"1"-10"0,3-3 10 16,4 2-1-16,-2 2 0 0,3-4 0 15,2 3-12-15,-1-2-15 0,5 3-18 0,-5-3-10 0,5 3-9 16,-4-1 6-16,4 1 7 0,0 0 4 0,13-3-14 15,-3 2-5-15,4 1 5 0,5-2-20 0,9 1-8 16,6-2-5-16,3 2-18 0,15-4-12 0,8 1-13 16,0 3-16-16,32 0-19 0,-1 0-17 0,1 2-101 15,3 1-78-15,0-2 0 0,6 4 0 0,-5-5 0 16,-3 2 0-16,2 4 0 0,-4-4 0 0,-25 2 0 16,30-3 0-16,-4 1 0 0,-34-1 0 0,-1 1 0 15,-2 1 0-15,-15-2 0 0,-6 0 0 0,-2 0 0 16,-10 0 0-16,-7 0 0 0,-2 0 0 0,-8-2 0 0,-1 1 0 15,-4 1 0-15,0 0 0 0,-19-7-220 16,1 3-145-16,-12 1-40 0,-3 2-34 0,-19-1-61 16,0 0-51-16,-6 1-402 0,0-2-1030 0,-3 7 456 15</inkml:trace>
  <inkml:trace contextRef="#ctx0" brushRef="#br0" timeOffset="35584.85">7912 12312 238 0,'-28'9'381'0,"8"-7"5"0,4 1 13 0,3-3 0 16,4 2 5-16,4 1-1 0,0-2-8 0,5-1-4 16,-8 1 0-16,8-1 4 0,0 0 2 0,0 0-16 15,21 0-16-15,-4-2-14 0,4 0-15 0,12-2-19 16,2 1-22-16,3-1-19 0,18-2-22 0,4 1-23 16,4 3-19-16,28-7-19 0,-27 4-15 0,30-4-19 15,-4 5-95-15,2-2-64 0,-1-2 0 0,0 4 0 16,-28-2 0-16,1 5 0 0,30-4 0 0,-29 2 0 15,-3 1 0-15,-4-1 0 0,-2 0 0 0,-6 5 0 16,-15-1 0-16,-3-1 0 0,-6 1 0 0,-8-2 0 16,-6 1 0-16,-3-3 0 0,-3 3 0 0,0 0 0 15,-7 0 0-15,5-1 0 0,-5 1 0 0,0 0 0 16,-12-6 0-16,12 6 0 0,-17 2 0 0,7-2 0 0,-2 0-214 16,3 0-227-16,0 2-63 0,2-2-75 15,0 2-497-15,7-2-1165 0,-1 3 516 0</inkml:trace>
  <inkml:trace contextRef="#ctx0" brushRef="#br0" timeOffset="36183.28">15063 12339 67 0,'-4'-3'110'16,"2"-1"-19"-16,-1 0-9 0,-1 0-20 0,1 2-14 15,-4-3-24-15,2 1-19 0,0 1-24 0,0 1-60 16,-1 0-85-16,-1 0 38 0</inkml:trace>
  <inkml:trace contextRef="#ctx0" brushRef="#br0" timeOffset="36466.35">14966 12295 87 0,'0'0'218'0,"-9"-1"26"0,9 1 15 16,-6-1 16-16,6 1 16 0,-8-2 20 0,4 0 40 15,4 2 6-15,0 0 6 0,-6-1 1 0,6 1-5 16,-4-2-6-16,4 2-6 0,0 0 2 0,-4-3-16 16,4 3 5-16,0 0-10 0,0 0 0 0,36 3-10 15,-8-3-10-15,8 1-12 0,21 0-8 0,6 1-13 0,34 7-9 16,3-3-15-16,0 0-14 0,8 4-140 0,7 0-97 16,3-2 0-16,10 1 0 0,2-2 0 15,4 0 0-15,7 3 0 0,-2 1 0 0,3-7 0 0,-4 3 0 16,-3-6 0-16,-7 1 0 0,-4 2 0 0,-8-2 0 15,-11-3 0-15,-14 1 0 0,-30 0 0 0,-2-1 0 16,-4-2 0-16,0 1 0 0,-21-1 0 0,-5-1 0 16,-9 0 0-16,-6 2 0 0,-2-2 0 0,-2 0 0 15,-4 0 0-15,-3-2 0 0,-6 1 0 0,1-1 0 16,-15-1 0-16,-2 1 0 0,1 2-88 0,-13 0-402 16,-3 2-45-16,-7 0-53 0,-9 4-494 0,-5-4-1172 15,-2 6 518-15</inkml:trace>
  <inkml:trace contextRef="#ctx0" brushRef="#br0" timeOffset="36766.53">15632 12507 253 0,'-55'-7'462'0,"19"1"37"16,4 2 32-16,5-1 10 0,10-1-15 0,5 2-17 15,2 0-45-15,6-3-28 0,4 3-28 0,5-1-16 16,12-3-7-16,3 2-25 0,15 0-11 0,16 0-14 15,5-5-13-15,11 7-17 0,23-3-19 0,4 5-19 0,6 0-18 16,8 4-20-16,2 1-146 0,6 0-83 16,3 1 0-16,0 1 0 0,-3-4 0 0,7 4 0 15,-3-6 0-15,-4 1 0 0,-6 2 0 0,-6-2 0 16,-6 0 0-16,-33-1 0 0,-2 0 0 0,-2-2 0 0,-6-1 0 16,-4 1 0-16,-14 1 0 0,-7-1 0 0,-10-2 0 15,2 3 0-15,-12-1 0 0,0-2 0 16,-2 1 0-16,-3-1 0 0,-1 1 0 0,-4-1 0 0,-1 1 0 15,-6-2-3-15,3 0-491 0,-1 2-82 0,-5-5-611 16,1 3-1285-16,5 3 568 0</inkml:trace>
  <inkml:trace contextRef="#ctx0" brushRef="#br0" timeOffset="36917.39">18399 12410 4418 0,'5'0'472'15,"-5"0"-168"-15,4-5-66 0,-4 5-8 0,2-3-42 16,-2 3-49-16,4-1-40 0,-4 1-66 0,0 0-72 16,0 0-88-16,0 0-104 0,8 3-123 0,-7 3-154 15,2-3-303-15,-2 3-878 0,-1 0 389 0</inkml:trace>
  <inkml:trace contextRef="#ctx0" brushRef="#br0" timeOffset="37850.01">2553 13306 3229 0,'-7'-2'119'0,"-3"-2"20"0,4 2-24 0,0 0 28 15,0 0 50-15,3-1 15 0,-1 1 9 0,4 2-2 16,-8-3-12-16,8 3-6 0,-4-3-9 0,4 3-19 15,2-4-3-15,-2 4-4 0,12-4 6 0,1-1-9 16,5 0-8-16,9-1-11 0,6-1-7 0,4-2-12 16,1 3-5-16,16-1-23 0,-4-2-8 0,1 3-6 15,0 2-10-15,0-2-4 0,-1 2-11 0,4 2 1 16,-3 2-28-16,-19-1-18 0,-1 1-42 0,-10-1-33 16,-2 2-51-16,-3-1-52 0,-5 0-48 0,-3 1-59 0,-3 0-69 15,-5-1-88-15,0 0-490 0,-18 6-997 16,-10-1 441-16</inkml:trace>
  <inkml:trace contextRef="#ctx0" brushRef="#br0" timeOffset="38017.3">2571 13425 2973 0,'-14'8'288'0,"1"0"-148"0,4-2-52 16,0-2-13-16,3 1 51 0,1-3 39 0,-2 1 14 16,7-3-2-16,-1 3-7 0,1-3 7 0,10 3-1 15,-1-3-8-15,11-2-13 0,2-1-11 0,8 2-10 16,0-2-15-16,2 1-12 0,2-2-12 0,1 2-19 0,2 1-62 15,-2 1-61-15,-2 0-82 0,3 2-89 16,-3 2-94-16,3-1-100 0,-8 2-360 0,5-1-835 16,4 2 369-16</inkml:trace>
  <inkml:trace contextRef="#ctx0" brushRef="#br0" timeOffset="39183.31">8837 13324 228 0,'0'0'424'0,"-3"-5"10"0,3 5 0 15,0 0-8-15,5-4-7 0,-5 4-14 0,0 0-13 0,21 7-9 16,-11-4-9-16,2 4-18 0,3 3-21 0,-1 1-9 16,3 1-9-16,6 1-21 0,-2 2-22 15,4-3-22-15,0 1-12 0,2-1-18 0,5 1-7 16,1-6-15-16,4 0-15 0,18-2-14 0,0-3-15 0,-2-1-14 15,3-3-9-15,3 0-12 0,-1-2-12 0,0-2 2 16,1 0-12-16,1 0-87 0,-3-1-12 0,1 2 0 16,-6-2 0-16,6 1 0 0,-1-1 0 15,-6-2 0-15,-12 4 0 0,14-2 0 0,-14 3 0 0,13-1 0 16,-12 3 0-16,-1-1 0 0,12 2 0 0,-14 5 0 16,3 0 0-16,11 8 0 0,-15-2 0 0,1 2 0 15,1 2 0-15,-2 2 0 0,0-1 0 0,9 4 0 16,-12-4 0-16,3 0 0 0,-2-4 0 0,16 4 0 15,-14-7 0-15,1-2 0 0,1 0 0 0,1-1 0 16,10 0 0-16,-9-6 0 0,0-2 0 0,12-3 0 16,-1 0 0-16,-1-4 0 0,0-2 0 0,-12 1 0 15,12-6 0-15,-4 0 0 0,4-4 0 0,-14 6 0 16,1 1 0-16,-3-1 0 0,3 2 0 0,-5 2 0 16,0 2 0-16,-5 3 0 0,-5 2 0 0,0 1 0 15,-3 2 0-15,-7 1 0 0,6 3 0 0,-2 3 0 16,-5 1 0-16,3 2 0 0,0 1 0 0,0 0 0 15,-1 4 0-15,1-2 0 0,8 5 0 0,-5-6 0 16,-2 2 0-16,11 1 0 0,-1-1 0 0,3-2 0 16,2-1 0-16,0-1 0 0,2-1 0 0,3-3 0 15,-2-2 0-15,3-1 0 0,1 0 0 0,1-4 0 16,-2 1 0-16,-3-3 0 0,4-2 0 0,-1-1 0 16,-2-1 0-16,2-2 0 0,0 0 0 0,-3-1 0 15,-2 0 0-15,-2 0 0 0,-2 0 0 0,-1 3 0 0,-6 1 0 16,2 4 0-16,-2-1 0 0,-3 1 0 15,5 2 0-15,-2-1 0 0,1 1 0 0,0-1 0 16,7 4 0-16,-6 1 0 0,6 1 0 0,3-2 0 16,5 2 0-16,-1-3 0 0,1 4 0 0,15-1 0 0,-11 0 0 15,-3-3 0-15,4 0 0 0,13-1 0 0,-17 2 0 16,15-5 0-16,-15 2 0 0,14-1 0 0,-14-1 0 16,-1 1 0-16,0-4 0 0,-2 2 0 0,1-2 0 15,-5 0 0-15,-1 2 0 0,-2-1 0 0,-7 0 0 16,-1 1 0-16,-1 0 0 0,-7-1 0 0,1 1 0 15,2 2 0-15,-5-2 0 0,-1 0 0 0,-2 1 0 16,3-1 0-16,-4 1 0 0,0-1 0 0,-1 1 0 16,4-1 0-16,-3 1 0 0,1 1 0 0,-2 0 0 15,3-1-77-15,-5 1-525 0,-2 2-113 0,8-5-419 16,-4 3-1227-16,-4 2 544 0</inkml:trace>
  <inkml:trace contextRef="#ctx0" brushRef="#br0" timeOffset="39982.82">21124 13457 371 0,'-2'-6'418'15,"0"1"15"-15,0 0 5 0,0 1 3 0,-1 0-3 16,3 4-7-16,-1-3-12 0,1 3-25 0,4-8-17 16,2 6-16-16,5 0 0 0,10 0-10 0,11 0-18 15,5 1-17-15,22 3-15 0,5 2-20 0,28 2-23 16,3-1-20-16,-3 2-14 0,0 1-23 0,2-3-11 15,-29 1-20-15,34-1-13 0,-5 1-15 0,-27-1-15 0,27-1-107 16,-30 1-20-16,3 1 0 0,-2-4 0 0,-4 0 0 16,-3 1 0-16,-3 1 0 0,-20-2 0 15,1-1 0-15,-9 2 0 0,-8-3 0 0,-6 0 0 0,-4 0 0 16,1 0 0-16,-5 0 0 0,-5 0 0 0,4-3 0 16,-4 3 0-16,0 0 0 0,-23-4-65 0,5 1-284 15,-3 2-57-15,-10 1-56 0,-2 1-57 16,-4-2-71-16,-16-1-377 0,-2 2-1047 0,0 0 462 15</inkml:trace>
  <inkml:trace contextRef="#ctx0" brushRef="#br0" timeOffset="40217.33">20795 13644 101 0,'-32'2'477'0,"9"-2"-2"15,7 1 35-15,2-1 17 0,7 0 4 0,7 0-13 16,0 0-20-16,19-6-19 0,9 1-31 0,10 1-25 15,22-1-20-15,3 2-19 0,29 2-26 0,4-3-20 16,4 2-18-16,1 2-25 0,-1-1-19 0,3-2-29 16,-6 3-24-16,3 1-21 0,-7-2-44 0,-29 1-158 15,28 0 0-15,-31 0 0 0,-7-1 0 0,-1 2 0 16,-19-1 0-16,-2-1 0 0,-11 1 0 0,-4-3 0 16,-4 2 0-16,-6 1 0 0,-3-1-19 0,-4 1-422 15,0 0-110-15,0 0-128 0,-30 0-405 0,-1 1-1174 16,-4 3 519-16</inkml:trace>
  <inkml:trace contextRef="#ctx0" brushRef="#br0" timeOffset="41549.89">3049 14383 253 0,'0'0'467'0,"-4"-6"17"15,0 5 9-15,4 1-8 0,0 0-23 0,-10-3-37 16,10 3-36-16,0 0-24 0,0 0-10 0,0 0-2 15,5 12-16-15,0-8-13 0,3 7-17 0,3 0-31 16,1 1-16-16,-2 3-25 0,5-1-24 0,6 4-14 16,1 1-21-16,0-6-6 0,5 1-10 0,-1-3-9 15,5-2-11-15,1 0-14 0,2-3-4 0,3-4-8 16,13 0-3-16,-8-3-5 0,11-2 2 0,-1-4-79 16,0-2-29-16,-3-1 0 0,-8 3 0 0,9-7 0 15,-3-1 0-15,-10 1 0 0,10-6 0 0,-12 4 0 16,-2-1 0-16,-1 0 0 0,1-2 0 0,-1 1 0 15,-5 2 0-15,1 3 0 0,-5-2 0 0,-2 5 0 16,-5 2 0-16,1 2 0 0,-1 1 0 0,-3 3 0 16,1 0 0-16,0 4 0 0,0 0 0 0,3 3 0 15,2 0 0-15,-1 3 0 0,8 2 0 0,-7-2 0 0,5 4 0 16,2-3 0-16,1 3 0 0,1-4 0 0,0 2 0 16,1-2 0-16,3-1 0 0,3-1 0 15,-3-1 0-15,0 1 0 0,2-4 0 0,-2 0 0 16,1-4 0-16,-1 0 0 0,-1-1 0 0,-1 0 0 0,-1-3 0 15,0 1 0-15,0-5 0 0,2 0 0 0,-3 1 0 16,3-3 0-16,-3 1 0 0,4-1 0 0,-5 3 0 16,2 0 0-16,-1 1 0 0,-4-1 0 15,-4 6 0-15,-1-2 0 0,-1 2 0 0,-2 3 0 0,-2 0 0 16,3 1 0-16,-7 2 0 0,2 0 0 16,-3 0 0-16,0 4 0 0,2 0 0 0,-2-2 0 0,0 3 0 15,5-1 0-15,-1 3 0 0,2-3 0 0,2 0 0 16,1-1 0-16,0 0 0 0,3-4 0 0,6 5 0 15,-5-5 0-15,6-1 0 0,1-1 0 0,2-2 0 16,2-1 0-16,-1 1 0 0,-1-2 0 0,-2-3 0 16,-1 1 0-16,-2-1 0 0,3-2 0 0,-2 0-276 15,3-2-435-15,-5 1-490 0,2-1-1301 0,-7 3 576 16</inkml:trace>
  <inkml:trace contextRef="#ctx0" brushRef="#br0" timeOffset="41700.11">6338 14280 433 0,'0'0'507'0,"0"0"-24"0,0 0-42 15,-16-7-48-15,12 5-50 0,4 2-85 0,-3-3-129 16,3 3-170-16,-3-3-221 0,3 3-186 0,0 0-484 16,0 0 214-16</inkml:trace>
  <inkml:trace contextRef="#ctx0" brushRef="#br0" timeOffset="49350.53">10299 4138 3868 0,'-8'-14'271'0,"1"-1"-63"0,-2 1-70 16,0 1-16-16,2 2 46 0,2 2 43 15,-1-1 3-15,3 6-5 0,1-2-16 0,-2-1-10 16,3 5-16-16,-1-3-27 0,1 3-1 0,1 2-15 15,0 0-6-15,0 0 4 0,0 0 1 0,14 9-4 0,-9 2-13 16,0-1-12-16,4 4 7 0,0 1 5 0,-2-1-14 16,2 3-1-16,1-3 5 0,-1 2 6 15,-2 2-7-15,1-5 5 0,2-3 4 0,0 2 10 16,3-3 14-16,0-1-103 0,5-4-25 0,1 0 0 16,13-5 0-16,1-5 0 0,3-3 0 0,13-9 0 0,3-5 0 15,1-3 0-15,1-1 0 0,1-2 0 0,26-16 0 16,-29 13 0-16,27-15 0 0,-26 14 0 15,2 3 0-15,-1-3 0 0,-1 0 0 0,-3 4 0 16,-4 3 0-16,-11 8 0 0,-2 0 0 0,-4 1 0 0,-3 5 0 16,-1-2 0-16,-12 7 0 0,-3 0 0 0,2 1 0 15,-2-1 0-15,-5 5 0 0,-1-1 0 0,4 0 0 16,-6 2 0-16,2-1 0 0,1 1 0 0,-5 1 0 16,0 0 0-16,8 8 0 0,-3-1 0 0,0 4-169 15,-2 6-440-15,0 4-125 0,-1-2-380 0,0 10-1205 16,-3-1 533-16</inkml:trace>
  <inkml:trace contextRef="#ctx0" brushRef="#br0" timeOffset="50084.78">11783 6993 25 0,'-19'-4'484'0,"1"-1"13"0,1 2 9 16,-1 1 9-16,0-2 8 0,4 0-5 0,4 2 2 15,-4-2-14-15,5 2-14 0,3-1-19 0,-1 3-25 16,1-1-21-16,-2-2-38 0,8 3-21 0,-5-3-29 16,5 3-29-16,0 0-24 0,15-2-16 0,7 1-24 15,10-3-197-15,23 4-49 0,8-3 0 0,31-1 0 16,0 3 0-16,0 2 0 0,2-4 0 0,2 2 0 15,-6 9 0-15,4-5 0 0,1 2 0 0,-6-4 0 16,1 3 0-16,-27-1 0 0,-2-1 0 0,-2-3 0 16,-6 3 0-16,-18-1 0 0,-1 0 0 0,-5-1 0 15,-11 0 0-15,-1 0 0 0,-6 1 0 0,-3-3 0 16,-2 2 0-16,-2-2-187 0,-1 1-155 0,-1-2-53 0,0 0-31 16,-4 3-53-16,5-5-61 0,-1 1-431 0,1 1-1051 15,8-4 465-15</inkml:trace>
  <inkml:trace contextRef="#ctx0" brushRef="#br0" timeOffset="50499.08">15659 6060 486 0,'0'0'480'0,"0"0"10"0,0 0 0 0,0 0-4 16,0 0-7-16,0 0-10 0,0 0-9 0,19 3-14 15,-12-5-24-15,4 1-23 0,0 1-36 16,2 1-30-16,9-2-31 0,6 1-32 0,4 0-24 0,3-1-23 15,2-2-24-15,2 1-18 0,14 0-19 0,-13 0-15 16,17-5-11-16,-5 6-20 0,-15-1-9 0,3 2-13 16,-3-4-8-16,-4 1-8 0,-1-1-37 15,-5 2-41-15,-8-1 0 0,-2 0 0 0,-6 3 0 0,1 0 0 16,-6-1 0-16,-1-1 0 0,0 1 0 0,0-1 0 16,-5 2 0-16,8-1 0 0,-7-2 0 0,-1 3 0 15,0 0 0-15,0 0 0 0,0 0 0 0,0 0 0 16,0 0 0-16,0 0 0 0,4 6-101 0,-4-6-308 15,1 6-84-15,-2 0-98 0,2-1-509 0,-1 2-1191 16,3 3 527-16</inkml:trace>
  <inkml:trace contextRef="#ctx0" brushRef="#br0" timeOffset="53902.45">17249 15532 306 0,'-12'0'354'0,"0"-2"15"0,0 0-6 0,2 2-5 16,-2-4-5-16,2 0-5 0,2 1-11 0,1 2-3 15,-2-3-2-15,4 3-4 0,-2 0-8 0,3-3-24 16,4 0-26-16,0 4-13 0,8-8-7 0,1 4-5 15,20-7-9-15,3 2-1 0,23 0-6 0,4 2-8 16,9 0-10-16,30-2-3 0,-3 0 2 0,9 5-9 16,-1-3-11-16,0 7-14 0,7-7-10 0,1 5-16 15,-2 4-12-15,-5-2-12 0,-2-1-52 0,0 2-74 16,-2 0 0-16,-7-1 0 0,-29 1 0 0,-1 4 0 16,-5-3 0-16,-3-2 0 0,-18 1 0 0,0-3 0 15,-6 1 0-15,-5 2 0 0,-8-2 0 0,-7 1 0 16,-2-2 0-16,-4-1 0 0,-5 3 0 0,0 0-80 15,0 0-223-15,-20-5-50 0,3 1-40 0,-11 1-39 16,-7 2-48-16,-2-1-58 0,-14 2-398 0,12 0-1013 16,-1 3 448-16</inkml:trace>
  <inkml:trace contextRef="#ctx0" brushRef="#br0" timeOffset="54233.08">17558 15546 15 0,'-59'0'390'0,"6"2"11"0,17-3 32 0,4-1 24 16,11-2 15-16,-2 0 3 0,8 0-11 0,2 1-30 16,4 0-17-16,3-1-32 0,10-3-18 0,6 2-12 15,9-4-11-15,12 0-16 0,19-2-15 0,8 4-19 16,5 2-19-16,37-2-13 0,3 6-11 0,3 2-15 16,4 0-11-16,-4 1-19 0,5 2-12 0,2 0-20 15,-1 3-150-15,-2-2-24 0,4 2 0 0,-4-3 0 16,-3 1 0-16,-5-1 0 0,-11 0 0 0,-27-3 0 15,-1 1 0-15,-8-3 0 0,-3 1 0 0,-11 1 0 16,-8-2 0-16,-1 1 0 0,-2-1 0 0,-12-1 0 16,-4 1 0-16,-3 1 0 0,-1-3 0 0,-1 0 0 15,-2 2 0-15,-1 0 0 0,-1-1 0 0,-1-1 0 16,2 2 0-16,-6 1 0 0,4-1 0 0,-4 1 0 16,0 0 0-16,10 0 0 0,-3-1 0 0,-7 1 0 15,11 1 0-15,-2 0 0 0,3 2-330 0,0-3-385 16,0-2-476-16,1 0-1291 0,6 1 571 0</inkml:trace>
  <inkml:trace contextRef="#ctx0" brushRef="#br0" timeOffset="54816.18">23482 15487 402 0,'-18'-4'417'0,"0"2"2"0,4 0-13 0,-4 0-6 0,5 1-12 16,-1 0-18-16,1 0-9 0,4 1-9 0,-1 0-3 16,1 0-4-16,5-1 1 0,4 1 1 15,-9-3-6-15,9 3-11 0,0 0-16 0,0 0-22 16,32-6-12-16,-1 5-21 0,2 0-19 0,22 0-22 0,6-1-19 16,3 0-18-16,30-1-9 0,-31 4-14 0,31-2-14 15,-33 1-12-15,29-3-103 0,-28 2-29 0,5-1 0 16,-5 2 0-16,-2-3 0 0,-3-2 0 0,-6 2 0 15,-12 2 0-15,-5-3 0 0,-3 1 0 16,-9 1 0-16,0 1 0 0,-9 0 0 0,-2 1 0 0,-4 0 0 16,-1-2 0-16,-1 2 0 0,-5 0 0 0,0 0 0 15,0 0 0-15,0 0-253 0,-23 2-213 0,3-2-86 16,-3 1-109-16,-12 0-383 0,-1 0-1130 0,-16 0 501 16</inkml:trace>
  <inkml:trace contextRef="#ctx0" brushRef="#br0" timeOffset="55017.07">23181 15601 4639 0,'-32'-1'331'0,"4"-2"-129"0,10 1 8 0,4 0 47 15,4-1 25-15,6 0 1 0,4-1-20 0,5-1-21 16,7-1-21-16,4-1 3 0,15 0-12 0,6 3-7 16,14 0-10-16,8 1-13 0,4 3-17 0,-1 4-87 15,2 0-78-15,3 0 0 0,-1 3 0 16,26-1 0-16,-36 1 0 0,2-2 0 0,-6 0 0 0,-17-3 0 15,-1 3-13-15,-4-3-338 0,-9 4-120 0,-8-3-124 16,-3 1-80-16,-5-1-340 0,-6 1-1099 0,-5 2 487 16</inkml:trace>
  <inkml:trace contextRef="#ctx0" brushRef="#br0" timeOffset="56052.35">11978 16579 136 0,'-19'-1'346'0,"5"0"19"0,-4-3-2 0,5 2-7 16,-3-3-5-16,4 1-1 0,-1 1 3 0,2-1 0 15,3 1-4-15,0-1-6 0,2 0-7 0,2 1-13 16,3-1-26-16,-1 0-16 0,5-1-19 0,4-1-15 0,4 0-9 16,8-3-30-16,12-1 2 0,6 1-1 15,18 0-13-15,0-2-4 0,9 1-5 0,31 1-9 16,-30 4-11-16,28 1-1 0,-2 2-13 0,-25 2-12 16,30-4-8-16,1 7-13 0,-33-2-5 0,29 2-18 15,-29 2-27-15,3 0-70 0,-3-1 0 0,-4-1 0 0,-7 2 0 16,0 1 0-16,-20-6 0 0,-2 2 0 0,-10 1 0 15,-1-1 0-15,-1-1 0 0,-10-1 0 16,-3 0 0-16,-2 0-78 0,-4 0-104 0,0 0-54 16,0 0-34-16,-36 2-57 0,16-4-64 0,-16 5-41 15,-1-3-49-15,-17-1-44 0,-5 1-354 0,-1-3-951 16,3 3 422-16</inkml:trace>
  <inkml:trace contextRef="#ctx0" brushRef="#br0" timeOffset="56349.99">12098 16544 142 0,'-36'8'276'0,"3"-2"9"0,3 1 25 16,8-3 20-16,2-1 5 0,3-1 2 0,4 1-9 16,4-1-13-16,4 0-7 0,0-2 5 0,5 0 9 15,-4 2-3-15,4-2-7 0,0 0-12 0,22-5-14 0,-4 3-23 16,10-1-4-16,5-1-16 0,5-3-14 16,17 3-13-16,4-1-5 0,4 0-18 0,3 0-6 15,25 0-20-15,-26 2-8 0,31-3-3 0,-1 2-15 16,-30 2-14-16,31-3-9 0,-6 2-6 0,-26 1-13 15,32 1-8-15,-35-1-8 0,3-1-5 0,-4 1-9 16,-1 1-10-16,-2-3-3 0,-4 2-12 0,-13 1-31 16,-7-2-13-16,0-2 0 0,-10 4 0 0,-5-1 0 15,-4-1 0-15,-4 0 0 0,-1 0 0 0,-5-1 0 16,0 0 0-16,-4 4 0 0,-1-6 0 0,-2 1 0 16,-3 2-54-16,-3 2-191 0,-1-4-85 0,-1 4-126 15,4-1-153-15,-1-1-475 0,8 3-1172 0,-13-6 519 16</inkml:trace>
  <inkml:trace contextRef="#ctx0" brushRef="#br0" timeOffset="56501.37">14014 16562 5031 0,'1'-1'439'0,"-1"1"-182"0,0 0-27 15,0 0 49-15,-14-10 10 0,7 5-21 0,-1-1-67 16,0-1-43-16,2 2-43 0,0 0-53 0,1-1-97 15,1 2-141-15,-3 1-239 0,3-1-703 0,4 4-1210 16,0 0 536-16</inkml:trace>
  <inkml:trace contextRef="#ctx0" brushRef="#br0" timeOffset="71350.64">6001 17325 177 0,'-6'-4'320'0,"-1"3"-2"16,1-2-10-16,1 1-13 0,0 0 0 0,5 2-6 16,-9-5 1-16,4 1 4 0,1 3-6 0,0-3-7 15,4 4-12-15,-4-3-17 0,4 3-23 0,-4-2-21 16,4 2-22-16,0 0-17 0,0 0 2 0,-4 11-1 15,4 0-6-15,2 2-7 0,-1 3-9 0,1 4-9 16,1-2-7-16,5 7-8 0,3 0-12 0,-2-9-2 16,-1 1-13-16,11 6 0 0,-1-1 0 0,1-4-8 15,7-2 1-15,-2-1-4 0,0-1-2 0,2-5-8 16,2 0-3-16,0-5-5 0,0 1-2 0,0-5 0 16,3-4-1-16,-3 1-3 0,-6-1 2 0,6-6 4 15,1 4-9-15,-1-6 0 0,-1-2 6 0,0-1-3 16,1-1-1-16,-1 3 6 0,0-3-1 0,-5 0 8 15,3 3-11-15,-6 3 0 0,4 3-12 0,-6 2 4 16,6-4 0-16,-4 4-10 0,8-2 5 0,1 3-10 16,-6 2 0-16,7 3-4 0,-7-1-8 0,7-1-19 15,-2 2-9-15,0 1 0 0,-4 0 0 0,5-1 0 16,3-1 0-16,-3 4 0 0,3-4 0 0,-3 2 0 16,1-2 0-16,2 1 0 0,-2-1 0 0,-1-3 0 15,-7 2 0-15,7-3 0 0,-6 1 0 0,-1-1 0 16,-2 1 0-16,12-5 0 0,-9 2 0 0,2-2 0 15,3-2 0-15,-9 3 0 0,9-4 0 16,-6 5 0-16,-1-2 0 0,0 3 0 0,-1-1 0 16,0-1 0-16,3 0 0 0,1 4 0 0,-4-2 0 0,0 1 0 15,2 3 0-15,-4 1 0 0,0 0 0 16,0 2 0-16,2 1 0 0,-6 0 0 0,1 1 0 0,1 1 0 16,3 4 0-16,-5-5 0 0,4 5 0 15,-2 0 0-15,3-1 0 0,-3 0 0 0,4 0 0 16,-1 1 0-16,0-1 0 0,1-3 0 0,-2 1 0 15,2-3 0-15,0-1 0 0,2-1 0 0,-1-1 0 16,2-1 0-16,-2-1 0 0,2 0 0 0,0-5 0 0,-3 1 0 16,7-2 0-16,0-2 0 0,1-2 0 15,-1 1 0-15,-1 0 0 0,-2-2 0 0,-4 3 0 16,1 2 0-16,4-3 0 0,-7 4 0 0,-2 1 0 16,0 0 0-16,-3 5 0 0,-1 0 0 0,2 2 0 15,0-1 0-15,0 2 0 0,-1 2 0 0,4-2 0 16,-3 2 0-16,3 1 0 0,-1 2 0 0,5-1 0 15,1-2 0-15,1-1 0 0,6 0 0 0,0-1 0 16,8 0 0-16,-6-2 0 0,1 0 0 0,1-4 0 16,4-1 0-16,1 0 0 0,-1-1 0 0,0-3 0 15,-3 1 0-15,2 0 0 0,-3-5 0 0,2 5 0 16,-10-4 0-16,2 3 0 0,-2-1 0 0,-5 2 0 16,-1-1 0-16,-6 3 0 0,-2-1 0 0,-1 1-357 15,-7 0-272-15,2 0-573 0,0 0-1300 0,0-1 576 16</inkml:trace>
  <inkml:trace contextRef="#ctx0" brushRef="#br0" timeOffset="72333.75">18368 17438 199 0,'0'0'249'0,"-7"0"-1"0,7 0 5 16,-7-1 5-16,7 1 4 0,0 0-2 0,0 0 19 15,-13 1 20-15,7-2-9 0,6 1 13 16,0 0 1-16,-6 1-1 0,6-1 1 0,0 0-7 0,0 0 2 15,0 0-1-15,0 0 6 0,0 0-3 0,32-5 1 16,-11 0-12-16,11 0-1 0,4-2-12 0,22 3-13 16,4 0-3-16,6 0-18 0,29-5-8 15,1 2-22-15,-31 2-15 0,35-3-14 0,-2 5-59 16,-4-1-125-16,-3 4 0 0,0-1 0 0,-28 1 0 16,25-5 0-16,-24-1 0 0,-2 4 0 0,29-2 0 15,-36 2 0-15,-1-1 0 0,-4 2 0 0,-12-5 0 16,-2 2 0-16,-3 1 0 0,-2-1 0 0,-2 2 0 15,-11-1 0-15,-1 3 0 0,2 0 0 0,-3-1 0 16,-7-1 0-16,-3 0 0 0,1 1 0 0,-9 1 0 16,11 0 0-16,-11 0 0 0,0 0 0 0,9-1 0 15,-9 1 0-15,0 0 0 0,0 0 0 0,0 0-130 16,0 0-261-16,-5 7-45 0,5-7-38 0,-15 7-44 16,5-4-45-16,-8 3-384 0,-3-2-1025 0,-7 2 454 15</inkml:trace>
  <inkml:trace contextRef="#ctx0" brushRef="#br0" timeOffset="72717.13">18689 17515 320 0,'-55'2'382'0,"18"-1"28"16,1 0 3-16,5 0-4 0,3 2-15 0,9-4-17 15,6 2-21-15,1-1-25 0,4 1-17 0,2-1-19 16,6 0-13-16,0 0 1 0,-8 2 4 15,8-2-2-15,0 0 2 0,0 0 1 0,38 0-6 16,-10-1 2-16,3 0-3 0,7 1-8 0,20-1-5 16,2 1-12-16,4-3-12 0,25-2-7 0,3 3-17 15,-1-4-87-15,1 5-133 0,0 0 0 0,-27-3 0 0,34 3 0 16,-10-4 0-16,-21 3 0 0,25-5 0 0,-27 2 0 16,27-2 0-16,-32 3 0 0,0 0 0 15,0 0 0-15,-5-1 0 0,-1-1 0 0,-17 0 0 16,-1 3 0-16,0-1 0 0,-4-1 0 0,-2 0 0 15,-2 1 0-15,-9 2 0 0,1-4 0 0,-4 2 0 16,-3 2 0-16,-4 0 0 0,4 0 0 0,-5 2 0 16,-2-2 0-16,-1-1 0 0,4 0 0 0,-3 2 0 15,-1-1 0-15,3 1 0 0,-9 1 0 0,11-2 0 16,-11 2 0-16,11 1 0 0,-11-1 0 0,0 0 0 16,7-1 0-16,-7 1 0 0,8-2 0 0,-7-1 0 15,-1 3-603-15,1-6-662 0,3 1-1371 0,-2 1 607 16</inkml:trace>
  <inkml:trace contextRef="#ctx0" brushRef="#br0" timeOffset="73200.5">23706 17581 2 0,'-5'0'20'0,"-5"2"-10"16,1 1-16-16,-1-3-6 0,0 0 3 0</inkml:trace>
  <inkml:trace contextRef="#ctx0" brushRef="#br0" timeOffset="73835">23511 17537 6 0,'-4'-3'306'0,"4"3"12"0,-6-8 0 0,3 4 12 15,2-1 2-15,1 5 17 0,-3-6-2 0,1 1 9 16,2 1-6-16,0 4-11 0,-3-4-19 0,3 4-21 16,0 0-21-16,0 0-22 0,0 0-11 15,0 0-5-15,0 0-5 0,0 0-5 0,0 0-1 16,13 9-17-16,-9-5-1 0,5 2-16 0,0 1-4 15,-2 3 8-15,7-1-7 0,0 1-11 0,1-3-9 16,5 4-4-16,4-3-3 0,8-4-2 0,-5 1-9 16,6-3-2-16,-1-1-7 0,4-3-137 0,2 0-8 15,2 2 0-15,0-7 0 0,11 0 0 0,-1-1 0 16,-1-2 0-16,0-3 0 0,-9 7 0 0,-5-6 0 16,2-1 0-16,12-4 0 0,-17 5 0 0,0-5 0 15,-3 3 0-15,-3 1 0 0,0 2 0 0,-7 4 0 16,-3-1 0-16,-6 5 0 0,2 0 0 0,-1 2 0 15,-6 1 0-15,7 0 0 0,-12 0 0 0,14 4 0 16,-5 2 0-16,-1 2 0 0,-2-3 0 0,3 5 0 16,-1-3 0-16,1 2 0 0,-3 1 0 0,3-2 0 15,-1 2 0-15,5 1 0 0,2-2 0 0,-4-3 0 16,5 2 0-16,0-1 0 0,2-4 0 0,0 0 0 16,2-1 0-16,10 0 0 0,-2-4 0 0,0 1 0 15,0-4 0-15,4 2 0 0,1-3 0 0,-1-4 0 16,3 2 0-16,-2-2 0 0,2-1 0 0,-1-1 0 15,-2 3 0-15,0-5 0 0,-4 7 0 0,-1-2 0 16,-8 5 0-16,-2 1 0 0,-3-1 0 0,-1 4 0 16,2-2 0-16,-4 1 0 0,-2 4 0 0,3 2 0 15,-2-1 0-15,2 2 0 0,-2 2 0 0,5 0 0 16,-1 3 0-16,3-3 0 0,-2 1 0 0,3-2 0 16,8 5 0-16,-1-4 0 0,1-1 0 0,2 0 0 15,-8-3 0-15,11 1 0 0,-3-2 0 0,3-1 0 16,-3-4 0-16,0 1 0 0,-6 0 0 15,6-1 0-15,1-3 0 0,-2 2 0 0,-8-1 0 16,3-3 0-16,2-3 0 0,-3 3 0 0,-2 1 0 0,0-1 0 16,-2-2 0-16,0 1 0 0,-8 2 0 0,2-1 0 15,0 2 0-15,-6 3 0 0,-1-5 0 0,1 5 0 16,-3 0 0-16,-2-2 0 0,0 4 0 0,-6-3 0 16,6 3 0-16,-19 0-522 0,1-3-757 0,-10 6-1384 15,-1 0 612-15</inkml:trace>
  <inkml:trace contextRef="#ctx0" brushRef="#br0" timeOffset="76901.38">9700 18271 48 0,'0'0'367'0,"0"0"3"0,0 0-28 16,0 0-8-16,0 0-13 0,0 0-9 0,0 0-17 0,0 0-13 15,0 0 0-15,0 0-7 0,48 16-10 16,-39-6-8-16,4 1-16 0,0 0-15 0,1 0-14 16,2 0-10-16,0 2-11 0,3-2-12 0,6 1-9 15,2-3-4-15,0 2-10 0,4-2-3 0,-3-2-2 16,0-5-11-16,1-1-9 0,2-1-5 0,-31 0-1 16,61-6-7-16,-29-1-7 0,-1 1-2 0,1 0-2 15,-1-2-8-15,-2 1 1 0,0-1 2 0,-2-3-10 16,4 2 3-16,-11 1-7 0,-3 0-9 0,2-1 8 15,-2 2-8-15,-1 0-3 0,-16 7-16 0,22-7 3 16,-22 7-4-16,0 0-11 0,33-5 21 0,-33 5-14 16,0 0 6-16,32 9-1 0,-32-9-5 0,28 16-55 15,-16-7 0-15,2 0 0 0,0 1 0 0,3 3 0 16,-2-1 0-16,2-3 0 0,-2 0 0 0,3 0 0 16,-2 0 0-16,2-3 0 0,8 0 0 0,-26-6 0 15,43 4 0-15,-21-4 0 0,-22 0 0 16,46-7 0-16,-23 0 0 0,-4 2 0 0,8-3 0 0,1 1 0 15,-9 0 0-15,3-2 0 0,-4 1 0 16,6-5 0-16,-7 4 0 0,2-1 0 0,1 3 0 16,-20 7 0-16,32-13 0 0,-19 10 0 0,-13 3 0 15,0 0 0-15,41 2 0 0,-41-2 0 0,33 15 0 16,-16-6 0-16,6 6 0 0,-9-2 0 0,6 5 0 0,1-1 0 16,-3 2 0-16,-4-4 0 0,5 2 0 0,0-5 0 15,-5 3 0-15,4-6 0 0,1 2 0 16,-2-3 0-16,2-1 0 0,-19-7 0 0,38 7 0 15,-17-6 0-15,-21-1 0 0,39-2 0 0,-39 2 0 16,52-9 0-16,-34 1 0 0,-1 0 0 0,10-5 0 16,0 0 0-16,-1 0 0 0,1-4 0 0,-3 0 0 15,0 2 0-15,4 0 0 0,-9 6 0 0,7-3 0 16,-7 6 0-16,4 4 0 0,-23 2 0 0,40 0 0 16,-40 0 0-16,41 8 0 0,-12 0 0 0,-3 2 0 15,-1-1 0-15,-1 3 0 0,2 0 0 16,1-2 0-16,2 1 0 0,1-1 0 0,-1-1 0 0,2-1 0 15,-2-1 0-15,2-4 0 0,1-2 0 16,0 0 0-16,-2-1 0 0,2-2 0 0,-2 0 0 0,-1-3 0 16,-1-3 0-16,2-4 0 0,-5 2 0 0,2-2 0 15,0 1 0-15,-2-2 0 0,-2-2 0 0,3 0 0 16,-2-1 0-16,-2 2 0 0,-4 3 0 0,0 0 0 16,-2 1 0-16,2 3 0 0,-1 0 0 15,-17 7 0-15,29-9 0 0,-29 9 0 0,21-9 0 0,-21 9 0 16,0 0 0-16,29-2 0 0,-29 2 0 15,24-2 0-15,-24 2 0 0,0 0 0 0,0 0 0 16,32 6 0-16,-32-6 0 0,0 0 0 0,0 0-172 16,0 0-630-16,18 8-402 0,-18-8-1302 0,0 0 576 15</inkml:trace>
  <inkml:trace contextRef="#ctx0" brushRef="#br0" timeOffset="80799.95">16423 18375 61 0,'0'0'420'0,"0"0"0"15,0 0-15-15,0 0-8 0,0 0-12 0,0 0-7 16,0 0-15-16,0 0-12 0,0 0-9 0,-15 25-17 15,15-25-14-15,0 0-15 0,24 36-17 0,-11-23-11 16,-3 1-15-16,8-2-12 0,-1 0-18 0,8-1-11 16,2-3-3-16,2-1-5 0,-1-5-11 0,7 1-11 15,-3-3-13-15,1-1-10 0,3-1 0 0,0-4-22 16,-1-1-3-16,3-1-7 0,-3-1-9 0,1-1-6 16,-3-3-16-16,2-1-5 0,-2 1-5 0,0 1-10 15,-1 0-67-15,-4 0-9 0,-2 3 0 0,-3 2 0 16,-1 4 0-16,-22 3 0 0,39 0 0 0,-39 0 0 15,34 4 0-15,-17 4 0 0,0 0 0 0,1 3 0 16,-4 4 0-16,5 1 0 0,0 4 0 16,-6-6 0-16,5 0 0 0,-1-2 0 0,4 5 0 15,1 0 0-15,-5-5 0 0,0-1 0 0,12 0 0 16,-4-2 0-16,2-3 0 0,1-3 0 0,3-1 0 16,2-3 0-16,-3-1 0 0,4-6 0 0,-2 1 0 15,0-3 0-15,0-1 0 0,1-3 0 0,-2 0 0 16,-3-4 0-16,5 1 0 0,-6-1 0 0,1 1 0 15,-2 1 0-15,-1 2 0 0,-7 6 0 0,0-1 0 16,-18 9 0-16,33-6 0 0,-33 6 0 0,23-1 0 16,-23 1 0-16,0 0 0 0,33 13 0 0,-20-3 0 15,-13-10 0-15,22 15 0 0,-13-6 0 0,5 2 0 16,-1 2 0-16,3-1 0 0,0-4 0 0,0 4 0 16,10-1 0-16,-7-4 0 0,9 2 0 0,-7-7 0 15,8 2 0-15,-29-4 0 0,56 0 0 0,-28-1 0 16,3-4 0-16,0 0 0 0,1 1 0 0,-1-1 0 15,4-4 0-15,1 2 0 0,-2-4 0 0,2 2 0 16,4-3 0-16,8-2 0 0,2 1 0 16,-13 6 0-16,-1 1 0 0,1 2 0 0,1 4 0 15,-3 1 0-15,1 3 0 0,-2 3 0 0,-3 6 0 16,2 2 0-16,-5-3 0 0,0 1 0 0,-1 0 0 16,-5 2 0-16,-2-5 0 0,-2 0 0 0,-2 2 0 15,-1-2 0-15,-2-2 0 0,3 2 0 0,-16-10 0 0,25 13 0 16,-5-7 0-16,-20-6 0 0,33 6 0 0,-12-5 0 15,-21-1 0-15,56-1 0 0,-27-2 0 16,1 0 0-16,4-4 0 0,3-2 0 0,2 0 0 16,10-3 0-16,3-6 0 0,0-3 0 0,2-1 0 15,2-2 0-15,1 5 0 0,-5 0 0 0,-1 5 0 16,-14 3 0-16,-3 3 0 0,1 5 0 0,-1 4 0 16,2-1 0-16,-7 5 0 0,3 3 0 0,-7 1 0 15,-5-2 0-15,-1 1 0 0,-1-1 0 0,-1 1 0 16,-2 2 0-16,-1-1 0 0,2 1 0 0,0-1 0 15,-16-9 0-15,24 17 0 0,-7-11 0 0,1 1 0 16,-18-7 0-16,37 11 0 0,-17-6 0 16,6 1 0-16,3-3 0 0,2 3 0 0,2-5 0 0,2-1 0 15,-3 0 0-15,2-1 0 0,3-3 0 0,0 0 0 16,3-3 0-16,-2 1 0 0,14-7 0 0,-5-4 0 16,-13 7 0-16,2 1 0 0,-5 3 0 0,-2 1 0 15,-2 0 0-15,-7 3 0 0,-20 2 0 0,32-4 0 16,-32 4 0-16,0 0 0 0,32-1 0 0,-32 1 0 15,0 0 0-15,0 0 0 0,0 0 0 16,0 0 0-16,30 4 0 0,-30-4 0 0,0 0 0 16,0 0 0-16,0 0 0 0,30-2 0 0,-30 2 0 15,0 0 0-15,32-2 0 0,-32 2-1366 0,25-9-1478 16,-25 9 654-16</inkml:trace>
  <inkml:trace contextRef="#ctx0" brushRef="#br0" timeOffset="80933.75">21830 18481 5099 0,'0'0'219'0,"0"0"-159"0,0 0-11 16,0 0 17-16,0 0-5 0,0 0-21 15,0 0-45-15,0 0-127 0,0 0-176 0,0 0-551 16,-38 3-929-16,38-3 411 0</inkml:trace>
  <inkml:trace contextRef="#ctx0" brushRef="#br0" timeOffset="86950.33">18091 4846 325 0,'1'-7'497'0,"-1"3"5"0,0-1 8 0,0 0-5 0,0 1-18 16,0 4-22-16,-1-3-29 0,1 3-27 16,0 0-38-16,-1-6-30 0,1 6-34 0,0 0-10 0,0 0-12 15,7 11-14-15,-6-4-20 0,2 2-20 0,0 4-15 16,2-1-7-16,-1 5-20 0,0-2-16 0,-1 3-10 15,6-1-9-15,-4-2-24 0,3 1-3 16,-3-5 4-16,-1 1 3 0,6-5-59 0,-1 1-75 0,4-1 0 16,1-5 0-16,4 2 0 0,10-8 0 0,3 1 0 15,3-4 0-15,1-4 0 0,0-4 0 0,10-7 0 16,4-2 0-16,-1-1 0 0,2-4 0 0,1-2 0 16,3-4 0-16,-5 3 0 0,0-3 0 0,-3 0 0 15,-1 3 0-15,-5 2 0 0,-12 10 0 0,-3 0 0 16,-3 5 0-16,-3 2 0 0,-6 4 0 0,-2 2 0 15,1 1 0-15,-5 0 0 0,-4 1 0 0,5 1 0 16,-3 3 0-16,-1-2 0 0,-4 3 0 0,5-3 0 16,-5 3 0-16,5-1 0 0,-5 1 0 0,0 0 0 15,4 7 0-15,1-3 0 0,-4-2 0 0,2 3 0 16,-2-3 0-16,2 4 0 0,-3 0-161 0,0 5-489 16,-3-2-580-16,2 0-1333 0,-2 1 589 0</inkml:trace>
  <inkml:trace contextRef="#ctx0" brushRef="#br0" timeOffset="88266.77">24738 2403 4469 0,'1'-11'457'0,"2"1"-200"0,-1-1-79 16,2 2 38-16,-3-1 27 0,2 1 17 0,-2 4 5 16,2-5-10-16,-3 5-10 0,1 1 4 0,-1-1-16 15,1 1-11-15,-1 4-26 0,2-4-24 0,-2 4-5 16,0 0-60-16,0 0-107 0,9 19 0 0,-4-7 0 15,0 6 0-15,0 6 0 0,0 3 0 0,-1 2 0 16,1-1 0-16,-2 0 0 0,-2 0 0 0,1 0 0 16,-2-2 0-16,0 1 0 0,0-7 0 0,2-2 0 15,-4-2 0-15,6-2 0 0,-4-2 0 0,3-2 0 16,-2-3 0-16,0-1 0 0,3-2 0 0,1-2 0 16,3-1 0-16,6-4 0 0,5-5 0 0,9-5 0 15,4-5 0-15,18-9 0 0,-1-7 0 0,22-19 0 16,-2 1 0-16,-19 12 0 0,27-24 0 0,-2-1 0 15,-3 2 0-15,-1 4 0 0,-25 21 0 0,4 0 0 16,4 5 0-16,-6 1 0 0,-2 8 0 0,0 1 0 16,-14 10 0-16,-2 0 0 0,-5 3 0 0,-4 2 0 15,-5 2 0-15,-6 3 0 0,0-1 0 0,-2 1 0 16,-3 2 0-16,3 1 0 0,-4-1 0 0,-4 1 0 16,6 5 0-16,-2-4 0 0,1 2 0 0,-5 3 0 15,1-2 0-15,-1 1 0 0,0 0 0 0,-1 0 0 16,1-1 0-16,-5 4 0 0,5-3 0 0,-4 0 0 15,3 2 0-15,-1 0 0 0,0 3 0 0,-2-6 0 16,1 3-51-16,-3-2-563 0,-2 0-641 0,1 1-1359 16,-2 0 602-16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10:06.250"/>
    </inkml:context>
    <inkml:brush xml:id="br0">
      <inkml:brushProperty name="width" value="0.05292" units="cm"/>
      <inkml:brushProperty name="height" value="0.05292" units="cm"/>
      <inkml:brushProperty name="color" value="#FF0000"/>
    </inkml:brush>
  </inkml:definitions>
  <inkml:trace contextRef="#ctx0" brushRef="#br0">1033 4944 4147 0,'-15'-11'168'16,"6"3"-31"-16,0-1 24 0,2-1 31 15,1-1 15-15,3-1 18 0,-1 1 8 0,4 2-10 16,-2 1-8-16,4 0 3 0,-1 0-1 0,-1 5-27 16,1 1-8-16,3-1-2 0,-4 3 23 0,8 7 3 15,-3 3-8-15,1-1-6 0,1 9-5 0,3 9 5 16,-5-2-74-16,1 5-118 0,-1 3 0 0,-2-1 0 0,-2 0 0 15,2 1 0-15,1 1 0 0,-3-2 0 16,0-4 0-16,2-2 0 0,-2-8 0 0,8 0 0 16,-1-4 0-16,2 0 0 0,12-6 0 0,10-5 0 15,6-6 0-15,22-12 0 0,32-8 0 0,-1-4 0 16,6-6 0-16,-1-2 0 0,11-4 0 0,2 0 0 0,2-12 0 16,3-3 0-16,1-7 0 0,7-3 0 0,2-8 0 15,4 3 0-15,1-3 0 0,-5 6 0 16,-10 13 0-16,-8 7 0 0,-22 16 0 0,-30 16 0 15,-16 3 0-15,-2 5 0 0,-1-1 0 0,-7 6 0 16,-10 2 0-16,-6 1 0 0,-3 2 0 0,-3 3 0 16,-6 3 0-16,-4 2 0 0,-8 6 0 0,-3 3 0 15,-8 6 0-15,-4-1 0 0,0-2 0 0,0-1 0 16,3-4-180-16,1 2-559 0,3-3-473 0,2-7-1313 16,2-1 580-16</inkml:trace>
  <inkml:trace contextRef="#ctx0" brushRef="#br0" timeOffset="167.81">3784 5106 5894 0,'-14'4'152'0,"5"0"-243"0,2-2-163 0,2 2-123 16,-1-3-144-16,-1 0-280 0,7-1-867 0,0 0 383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23:45.242"/>
    </inkml:context>
    <inkml:brush xml:id="br0">
      <inkml:brushProperty name="width" value="0.05292" units="cm"/>
      <inkml:brushProperty name="height" value="0.05292" units="cm"/>
      <inkml:brushProperty name="color" value="#7030A0"/>
    </inkml:brush>
  </inkml:definitions>
  <inkml:trace contextRef="#ctx0" brushRef="#br0">6375 5170 347 0,'-5'-10'396'0,"1"7"14"16,1-4 9-16,-1 3 0 0,1 0-30 0,2 2-29 16,1 2-40-16,-4-3-25 0,4 3-9 0,0 0-13 15,-4 16-9-15,4-5-20 0,4 6-9 0,1-2-10 16,3 3-13-16,1 0-14 0,2 5-17 0,5 1-12 16,2 0-7-16,2-3-11 0,3-1-3 0,0-1-14 15,4-4 3-15,4-1-1 0,1-3 1 0,1-3 7 16,-4-5-6-16,8-1-2 0,-1-7 0 0,1-2-2 15,2-2-6-15,-1-1-4 0,13-7-5 16,-4-1-6-16,-12 1-2 0,11-5-10 0,-13 4-8 0,12-3-26 16,-11 3-67-16,-2 1 0 0,0-1 0 0,1 0 0 15,-2 0 0-15,0 2 0 0,-2 2 0 0,-1 3 0 16,-6 5 0-16,-3 0 0 0,12 1 0 0,-4 7 0 16,-6 2 0-16,0 2 0 0,6 3 0 0,-2 3 0 15,2 4 0-15,0 1 0 0,1 0 0 0,0 3 0 16,4 0 0-16,1-4 0 0,3 1 0 0,11 2 0 15,-12-8 0-15,2 0 0 0,1-6 0 0,-1 1 0 16,0-5 0-16,0-3 0 0,-3-2 0 0,0-2 0 16,-2 0 0-16,-3-3 0 0,2-5 0 0,-4 1 0 15,0-3 0-15,-3 0 0 0,3-1 0 0,-1-3 0 16,-2 3 0-16,-3-4 0 0,1 1 0 0,-1-2 0 16,-1 4 0-16,-7 4 0 0,5 1 0 0,-7 2 0 15,6 3 0-15,-8 0 0 0,1 5 0 0,3 0 0 16,-3 3 0-16,5 1 0 0,3 5 0 0,0 2 0 15,0 1 0-15,6 3 0 0,2 1 0 0,-3-1 0 16,0 3 0-16,0-3 0 0,2 1 0 0,1-1 0 16,-8-1 0-16,8-2 0 0,0 0 0 0,2-1 0 0,-1-4 0 15,-5 0 0-15,9 2 0 0,-6-5 0 16,-4-1 0-16,0 0 0 0,9-2 0 0,-1-3 0 16,-1 0 0-16,3-2 0 0,2-2 0 0,-5 1 0 15,5-2 0-15,-1-2 0 0,3 1 0 0,-3-4 0 0,4 1 0 16,11-7 0-16,-14 8 0 0,2 2 0 0,-1 2 0 15,-2 1 0-15,-2 2 0 0,-2 4 0 16,-8 3 0-16,2 2 0 0,-2 2 0 0,-2 3 0 16,0 1 0-16,1 1 0 0,-2 2 0 0,-2-1 0 0,-1 1 0 15,4 1 0-15,0 6 0 0,0-8 0 0,-3-1 0 16,3 2 0-16,-1-3 0 0,3-1 0 0,1-1 0 16,5 0 0-16,-5-6 0 0,10 1 0 15,-3-3 0-15,-5 0 0 0,5-4 0 0,-8-1 0 0,1 0 0 16,4-3 0-16,-3 2 0 0,2-1 0 0,-6-1 0 15,0-1 0-15,0 1 0 0,5-6 0 0,-8 3 0 16,6-5 0-16,-6 5 0 0,-2-3-1366 0,2 1-1478 16,7-2 654-16</inkml:trace>
  <inkml:trace contextRef="#ctx0" brushRef="#br0" timeOffset="700.33">13421 5053 451 0,'-14'0'473'0,"5"0"24"0,0 0 23 0,5 0 2 0,-5-1 4 16,9 1-6-16,-10 0-6 0,10 0-9 0,-8 0-15 15,8 0-12-15,0 0-22 0,0 0-23 16,0 0-22-16,25-3-27 0,-6 2-22 0,9-2-26 0,4 1-25 16,0 0-309-16,10 2-2 0,13-1 0 0,0 2 0 15,4-3 0-15,2 3 0 0,0-1 0 0,2 1 0 16,1 1 0-16,-4-2 0 0,0 0 0 0,-1 3 0 15,0-1 0-15,-21 0 0 0,18-1 0 0,-3 1 0 16,-16-2 0-16,-4 1 0 0,-2 1 0 0,-2-5 0 16,-11 2 0-16,1 2 0 0,-7-2 0 0,-1 0 0 15,-3 0 0-15,-2 0 0 0,-2 0 0 16,-4 1 0-16,10-3 0 0,-7 0 0 0,-3 3 0 0,-2-4 0 16,2 4 0-16,-20-3 0 0,2 2 0 0,-6 1 0 15,-11 2-659-15,0 3-93 0,-18-1-378 0,1 1-1225 16,-2-2 542-16</inkml:trace>
  <inkml:trace contextRef="#ctx0" brushRef="#br0" timeOffset="986.59">13522 5199 360 0,'-29'4'393'0,"7"-3"2"0,7 2 34 16,3 0 26-16,-2-3 23 0,6 3 5 0,3-2-6 16,-1 1-12-16,6-2-28 0,-5 1-15 0,5-1-16 15,0 0-13-15,0 0-30 0,33-4-12 0,-5 0-21 16,7 4-24-16,4-1-21 0,15-4-23 0,2 2-18 15,3-1-17-15,6 3-23 0,-1-2-178 0,-4 3-26 16,0-2 0-16,2 1 0 0,-5-3 0 0,-3 3 0 0,-1 0 0 16,-17-1 0-16,-4 0 0 0,0 2 0 15,-14-2 0-15,1 2 0 0,-6-3 0 0,-4 3 0 16,-2 0 0-16,0-2 0 0,-3 2 0 0,0-2 0 16,-4 2 0-16,5-3 0 0,-5 3 0 0,3-3 0 15,-3 3 0-15,0 0 0 0,0 0 0 0,-3-6 0 16,3 6 0-16,0 0 0 0,0 0 0 0,1-4 0 15,-1 4-213-15,8-4-504 0,-3 1-494 0,4 1-1311 16,3-1 581-16</inkml:trace>
  <inkml:trace contextRef="#ctx0" brushRef="#br0" timeOffset="1116.9">14799 5207 210 0,'6'2'409'0,"1"-1"-2"0,-1 3 7 15,-1-1 19-15,-2-1 23 0,-1 2 8 0,3-3-7 0,-5-1-18 16,3 2-38-16,-3-2-37 0,0 0-32 0,6 1-53 15,-6-1-64-15,3 2-71 0,-3-2-90 0,0 0-118 16,2 6-145-16,-2-6-179 0,0 4-416 16,0-4-869-16,0 0 386 0</inkml:trace>
  <inkml:trace contextRef="#ctx0" brushRef="#br0" timeOffset="3333.99">5742 7365 337 0,'-3'-4'399'0,"3"4"19"0,-4-3-3 0,4 3 2 15,-2-2 3-15,2 2-15 0,0 0-18 0,-3-4-35 16,3 4-28-16,0 0-24 0,0 0-6 0,-5 9-8 15,5-2-16-15,0-1-7 0,1 5-20 0,1-2-11 16,1 3-16-16,3 0-14 0,0-2-16 0,5 3-8 16,2-1-24-16,2 1-3 0,2-3-5 0,1-2-20 15,9 2 2-15,-3-2-10 0,4-1-11 0,2-3-4 0,0-2-11 16,2 2-3-16,4-3-6 0,0-3-5 0,0-1-3 16,1-2-8-16,0 1 3 0,0-3-10 15,-2-1-60-15,1-1 0 0,-2 0 0 0,-5-1 0 16,0-1 0-16,1-2 0 0,-4 1 0 0,-1-1 0 0,-2 2 0 15,-3 2 0-15,-3 3 0 0,2 1 0 16,-7-1 0-16,2 4 0 0,-4 1 0 0,3 1 0 16,-6 2 0-16,2 3 0 0,3 1 0 0,-3 1 0 0,1 2 0 15,3 2 0-15,-3 3 0 0,4-1 0 0,0 1 0 16,0-1 0-16,3 1 0 0,-2-1 0 0,8 2 0 16,4-3 0-16,0 2 0 0,-2-8 0 0,1 2 0 15,3-6 0-15,2 1 0 0,-3-3 0 0,3-2 0 16,-1 2 0-16,1-6 0 0,-1-1 0 0,-1 0 0 15,-1-2 0-15,-1-2 0 0,-3-3 0 0,5 0 0 16,-3 0 0-16,-3-2 0 0,1 1 0 0,-1-2 0 16,-5 6 0-16,5-4 0 0,-6 6 0 0,-3-1 0 15,-5 6 0-15,4 0 0 0,-3 2 0 0,0 3 0 16,0-1 0-16,1 1 0 0,0 1 0 0,-5 3 0 16,3 3 0-16,0-1 0 0,3 3 0 0,-5-1 0 15,5 3 0-15,-1-3 0 0,1 2 0 0,3-1 0 16,-1-3 0-16,4 1 0 0,-1-2 0 0,1-3 0 15,-2-1 0-15,4 0 0 0,0-2 0 0,-2-2 0 16,2 0 0-16,0-4 0 0,0-1 0 0,0-1 0 0,7-2 0 16,-10 1 0-16,10-1 0 0,-3-3 0 0,1 1 0 15,-5 0 0-15,5 0 0 0,2 1 0 16,-8 1 0-16,2 4 0 0,-5-2 0 0,6 5 0 0,-9 2 0 16,6 2 0-16,-7 2 0 0,5 5 0 0,-3-2 0 15,-2 2 0-15,2 3 0 0,0 0 0 0,0 2 0 16,-4-1 0-16,3 3 0 0,1-5 0 0,-2 1 0 15,2 1 0-15,-1-2 0 0,3-3 0 0,-4-1 0 16,2-3 0-16,-1 0 0 0,7-1 0 0,-6 1 0 16,4-3 0-16,-3-2 0 0,4 1 0 0,-2-2 0 15,2-2 0-15,3-1 0 0,-3-1 0 0,2 1 0 16,5-4 0-16,2-1 0 0,1 0 0 0,1-2 0 16,-4 0 0-16,3 0 0 0,-2 3 0 0,3-1 0 15,-4 6 0-15,1-4 0 0,-6 4 0 0,-3 4 0 16,1 1 0-16,1 0 0 0,-2 2 0 0,0 1 0 15,-3 1 0-15,3 4 0 0,-1-3 0 0,-6 2 0 16,5 0 0-16,-1-1 0 0,-1 3 0 0,2-4 0 16,1 1 0-16,-3 1 0 0,2-1 0 0,0-3 0 15,-2 0 0-15,5-3 0 0,1 0 0 0,-1-1 0 16,1 0 0-16,-1-1 0 0,2-2 0 0,-3 1 0 16,0-1 0-16,-1-1 0 0,0-2 0 0,-3-2 0 15,-4 2 0-15,2 2 0 0,-1-4 0 0,0 2-491 0,-5-3-105 16,3 3-588-16,-4-2-1283 0,0 2 567 0</inkml:trace>
  <inkml:trace contextRef="#ctx0" brushRef="#br0" timeOffset="13451.38">8385 6416 318 0,'2'-3'446'16,"-2"0"17"-16,1-2-1 0,-1 5-3 0,3-6-23 15,-3 6-30-15,0 0-35 0,2-3-36 0,-2 3-29 16,0 0-19-16,0 0-7 0,4 11-6 0,-3-4-4 16,2 4-17-16,-2-1 3 0,3 3-17 0,-3-1-10 0,2 0 2 15,1 1-6-15,1 2 0 0,0 0-8 16,0-3-8-16,-1 0-8 0,4-2-3 0,-3-3 0 16,4 1-4-16,-3-2 2 0,2-2-189 0,3 0-7 0,9-5 0 15,0-3 0-15,12-5 0 0,1-1 0 0,4-5 0 16,12-6 0-16,-3-4 0 0,1-3 0 0,-1-3 0 15,-4 0 0-15,3-2 0 0,-4-1 0 16,-12 11 0-16,1 0 0 0,-1-1 0 0,-5 3 0 0,3 0 0 16,-9 3 0-16,-4 5 0 0,-5 2 0 0,5-3 0 15,-6 7 0-15,-1-1 0 0,-1 3 0 0,-3 0 0 16,4 0 0-16,-6 1 0 0,2-1 0 0,-1 3 0 16,-2 2 0-16,5-3 0 0,-2-1 0 0,-1 2 0 15,-2 2 0-15,0 0 0 0,0 0 0 0,0 0-1366 16,8 9-1478-16,-8-9 654 0</inkml:trace>
  <inkml:trace contextRef="#ctx0" brushRef="#br0" timeOffset="16000.48">19297 7515 208 0,'0'0'400'0,"0"0"18"0,-1-5-9 16,1 5-5-16,0 0-24 0,0 0-21 0,0 0-20 15,0 0-16-15,0 0-7 0,0 0-12 0,0 0-11 16,0 0-12-16,10 12-8 0,-6-6-16 0,0-1-10 15,1 2-21-15,-1 5-8 0,1-6-24 0,-3 7-15 16,1-2-18-16,2 0-5 0,0 0-17 0,-1 1-5 16,3 0-12-16,-1-2-11 0,0 1-13 15,2-1-2-15,2 2-4 0,3-5-6 0,-3 1-5 0,7-1-1 16,0 2-9-16,0-5-3 0,6-3 0 16,-2 0 4-16,6-2-6 0,1-1-4 0,0-3 2 0,0-1-7 15,1-1-6-15,2-4 5 0,1-2 0 0,-1 0-3 16,2-4-4-16,-1-1-35 0,1 0-14 0,-2 2 0 15,2 0 0-15,-1 1 0 0,-1 5 0 0,-5 5 0 16,1-5 0-16,-6 10 0 0,-3-4 0 0,-1 3 0 16,-4 2 0-16,3 0 0 0,-1 2 0 0,0 1 0 15,-1 7 0-15,-2-6 0 0,-2 5 0 0,4 0 0 16,4 11 0-16,-5-5 0 0,1-1 0 0,-3 0 0 16,2-1 0-16,3 2 0 0,-4-3 0 0,11 2 0 0,-5-1 0 15,-2-4 0-15,1-1 0 0,3-2 0 0,0-2 0 16,-1-1 0-16,4-2 0 0,4 0 0 15,0-4 0-15,4-1 0 0,-1-2 0 0,2 0 0 16,-1-5 0-16,3-2 0 0,1-2 0 0,11-7 0 0,0-4 0 16,-12 7 0-16,-2 1 0 0,0 4 0 15,-1 1 0-15,-3 5 0 0,0 0 0 0,-6 3 0 16,-2 1 0-16,2 2 0 0,-5 4 0 0,3-3 0 0,-2 4 0 16,3 2 0-16,3 6 0 0,-6-5 0 0,7 7 0 15,0-3 0-15,-3 2 0 0,5-4 0 16,-1 2 0-16,0-2 0 0,-7-1 0 0,4-2 0 15,1 3 0-15,4-2 0 0,-7 0 0 0,0-2 0 0,7-3 0 16,2-1 0-16,-8 1 0 0,6-2 0 0,1-2 0 16,0-1 0-16,2 1 0 0,-2-3 0 0,2-3 0 15,0 4 0-15,-1-5 0 0,1 2 0 0,0 1 0 16,-2 1 0-16,3-2 0 0,-4 5 0 0,-6 1 0 16,-3-1 0-16,3 1 0 0,1 2 0 0,-4-1 0 15,3 4 0-15,-2-2 0 0,-2 1 0 0,3 0 0 16,-1 2 0-16,-2-1 0 0,4-1 0 0,-2 1 0 15,-1-2 0-15,4 1 0 0,-1-3 0 0,-1-2 0 16,0 0-144-16,-4 0-396 0,2-1-158 0,-4-5-438 16,-2-4-1228-16,-5 5 543 0</inkml:trace>
  <inkml:trace contextRef="#ctx0" brushRef="#br0" timeOffset="16751.03">24752 7563 50 0,'-15'-3'406'15,"3"0"11"-15,-1 1 22 0,4 1 11 0,0 0 6 16,4 0-10-16,1-1-12 0,4 2-13 0,-10-3-8 15,10 3-7-15,-4-3-5 0,4 3 0 0,0 0-12 16,0 0-11-16,23 0-13 0,-5 1-18 0,5 1-11 16,7-4-16-16,3 1-17 0,5 1-21 0,17-2-20 15,3 2-193-15,0 1-69 0,1-1 0 0,1 1 0 16,4-2 0-16,-2 2 0 0,-4-1 0 0,2 0 0 16,0 0 0-16,-3-1 0 0,-5 0 0 0,-15-2 0 15,-1 3 0-15,-3-2 0 0,-2 1 0 0,-11-4 0 16,-1 2 0-16,-6 2 0 0,-1 1 0 0,-1-1 0 15,-7-1 0-15,1 0 0 0,0 1 0 0,-5 1 0 16,0 0 0-16,-14-3 0 0,5 0 0 0,-8 2-434 16,-3 2-121-16,-8-1-50 0,-4 0-495 0,-4 3-1191 0,-3-2 527 15</inkml:trace>
  <inkml:trace contextRef="#ctx0" brushRef="#br0" timeOffset="17016.8">24882 7678 390 0,'-18'8'412'0,"7"-5"27"15,1-2 28-15,-1 3 19 0,5-2 18 0,2 4 5 16,2-6-4-16,2 0-22 0,0 0-19 16,0 0-17-16,24 1-25 0,-5 0-20 0,9-3-21 0,7 0-22 15,3 4-26-15,-1-4-26 0,17-2-17 0,-15 3-26 16,16 0-21-16,0 2-159 0,-4-1-84 0,2-1 0 16,-1 1 0-16,-15-1 0 0,0-2 0 15,-1 5 0-15,-5-4 0 0,-2 2 0 0,-6 0 0 0,-5 0 0 16,1-1 0-16,-6 0 0 0,0 1 0 0,-7-1 0 15,1-1 0-15,-1-1 0 0,-6 3 0 0,9-1 0 16,-5 0 0-16,-4 1 0 0,5-2 0 0,-5 2 0 16,0 0 0-16,0 0 0 0,0 0 0 0,0 0 0 15,0 0-305-15,-13-4-1010 0,13 4-1424 0,-9-3 631 16</inkml:trace>
  <inkml:trace contextRef="#ctx0" brushRef="#br0" timeOffset="18183.21">2447 8658 412 0,'-8'-14'464'15,"-2"-1"0"-15,5 4 10 0,0 1 4 0,-2-1-3 0,4 1-13 16,-3-1-33-16,0 3-19 0,5 2-36 0,2 1-52 16,-5 2-25-16,4 3-21 0,-1-4-23 0,1 4-10 15,5-1-9-15,-5 1-14 0,9 5-3 16,1-2-15-16,3 2-3 0,5 1-4 0,2 0 9 0,7 1 4 16,3-1 4-16,4 0 3 0,3-2-3 0,17-2-172 15,-2-1-40-15,4-2 0 0,2-2 0 0,1-3 0 16,2-2 0-16,-2 0 0 0,1-5 0 15,0 5 0-15,-8-2 0 0,-12 3 0 0,-3 0 0 0,-4 2 0 16,-4-1 0-16,-9 2 0 0,-5-2 0 0,-2 0 0 16,-3 1 0-16,-3 4 0 0,0-3 0 0,-6 2 0 15,-2-4 0-15,-3 3 0 0,-6 1 0 0,-3 1 0 16,-7 1 0-16,-9 1-198 0,-6 5-339 16,-2 2-46-16,-11 3-53 0,-4 3-404 0,2-1-1126 0,-2-5 498 15</inkml:trace>
  <inkml:trace contextRef="#ctx0" brushRef="#br0" timeOffset="18466.99">2310 8794 101 0,'-19'5'452'0,"1"0"-9"0,7 0 4 15,0-1 10-15,1-2 4 0,4 1 5 0,-2-2-10 16,3-1-14-16,5 0-13 0,0 0-14 0,0 0-22 16,15-5-15-16,-4 1-25 0,10-3-15 0,9 0-20 15,-1-1-22-15,4 2-26 0,3-1-14 0,14-2-22 16,0 1-18-16,3 1-17 0,1 3-21 0,0-2-13 15,-2-2-137-15,-2 6-28 0,-12-1 0 0,2 0 0 16,-3 0 0-16,-1-1 0 0,-7 0 0 0,-2 3 0 16,-8 0 0-16,-1 0 0 0,-4 0 0 0,-6 1 0 15,1 0 0-15,-4-3 0 0,0 3 0 0,0-2 0 16,-5 2 0-16,7-2 0 0,-7-1 0 0,0 3 0 16,0 0 0-16,-3-6 0 0,-1 2 0 0,4 4 0 15,-9-2 0-15,4 1 0 0,5 1 0 0,-6-2 0 16,2 0-62-16,4 2-409 0,0 0-49 0,-13 4-70 15,12-2-502-15,-3 1-1182 0,0-1 523 0</inkml:trace>
  <inkml:trace contextRef="#ctx0" brushRef="#br0" timeOffset="20266.34">22699 6614 44 0,'8'1'316'0,"2"-2"5"16,-5 2 0-16,3-2-5 0,-3 0-11 0,-1-2-16 15,-4 3 0-15,6-6-10 0,-6 4-7 0,0 2-17 16,-6-10-13-16,1 2-14 0,-3 1-15 0,-3-6-12 15,-5 3-14-15,2-2-14 0,-9-4-15 0,-4 1-17 16,-2-3-11-16,-3 0-13 0,0-1-12 0,-15-7-9 16,0 1-7-16,-7 2-8 0,4 1-7 0,-4 3-5 15,1-2-3-15,-5 0-3 0,-4 1-4 0,0 1-3 16,-25-6-11-16,25 9 0 0,-3 1-3 0,-26-1-8 16,1 1 0-16,27 5-5 0,-28-5 0 0,27 5-7 15,-31-3-1-15,3 5-3 0,28 4-1 0,-24-3-4 16,23 2-1-16,-1 1 2 0,-30 2-2 0,33 4-4 15,0 0-1-15,-1 0-4 0,-1 7 0 0,0-5 5 16,-1 4-4-16,6-6 4 0,1 6 3 0,3 3 3 16,-1 0 1-16,5 2 1 0,6 1 7 0,6-3-2 0,-7 4 1 15,11-2-3-15,-1 1 1 0,2-2-2 16,-3 5 0-16,5-2 0 0,1 3 2 0,0 0-2 16,2-1-1-16,3-1 4 0,-4 5 1 0,4-2 0 15,3 4 1-15,2-2 4 0,-1 4-3 0,2-3 2 0,3 1 2 16,-3 0-1-16,6 2-5 0,0-1 0 0,3 3 3 15,-3 2-3-15,6 0-3 0,2-1-2 16,6 1 2-16,1 3 3 0,1 0-6 0,6 2-1 16,2-1 1-16,1-1-3 0,7 0 3 0,7 10-2 0,3-2-2 15,3-4 3-15,2 1 6 0,0 0-3 0,9-3 4 16,3 1 4-16,4 0-4 0,3-1 0 0,4-4-2 16,26 11 4-16,-26-14-4 0,30 10-2 15,5-4 3-15,-6-4 2 0,7 0-6 0,-28-10 7 0,37 6-7 16,-1 0-2-16,-5-2 3 0,-2 0-9 0,4-2 0 15,-5-3 0-15,2-4 2 0,-3-1 2 0,-1 1-5 16,-24-5-7-16,29 1 0 0,-30-3 0 0,2-6 2 16,30 0-3-16,-37-1 5 0,3 1-4 0,2-4 1 15,0-3 1-15,-2 0 4 0,4 1-2 0,-3-3 3 16,-3-1 3-16,1 1 9 0,-1 1 10 0,3-4 11 16,-10 0-2-16,4 1 3 0,0-3 15 0,-6 0-9 15,4 3 5-15,-4-3 6 0,3-1-12 0,-4 2 13 16,1 0-1-16,-13 1 0 0,12-6 15 0,-14 4-8 15,10-6 3-15,1-1 4 0,-15 5-3 0,1-2-58 16,13-7-12-16,-14 4 0 0,0 2 0 0,-5-6 0 16,-1 0 0-16,-3-4 0 0,-2-1 0 0,-6-1 0 15,1-1 0-15,-6-1 0 0,-3-3 0 0,-6-11 0 16,-5 1 0-16,-5-1 0 0,-5 3 0 0,-6-3 0 16,-6 0 0-16,-3 6 0 0,-7 0 0 0,-4 1 0 15,1 4 0-15,-7 1 0 0,-3 0 0 0,3 2 0 16,-5 2 0-16,1 4 0 0,-2-1 0 0,1 6 0 15,1-2 0-15,0 7 0 0,0 1 0 0,12 4 0 16,-12-4 0-16,13 5 0 0,1 2 0 0,2-1 0 16,0 3 0-16,2-2 0 0,2 6-541 0,9 0-172 15,3-1-444-15,6-1-1252 0,4 1 554 0</inkml:trace>
  <inkml:trace contextRef="#ctx0" brushRef="#br0" timeOffset="20417.03">23108 6628 4202 0,'7'5'347'0,"-4"-2"-225"16,-1 1-49-16,-2-2 0 0,0-2 9 0,0 0-7 15,0 0-21-15,0 0-34 0,-10 1-73 0,10-1-80 16,0 0-108-16,0 0-135 0,0 0-332 16,0 0-766-16,0 0 338 0</inkml:trace>
  <inkml:trace contextRef="#ctx0" brushRef="#br0" timeOffset="34616.98">6937 10945 184 0,'-4'-3'408'15,"4"3"11"-15,-3-3-8 0,3 3-16 0,0 0-36 0,0 0-41 16,0 0-33-16,0 0-26 0,0 0-6 0,4 13 1 16,0-4-8-16,0 2-9 0,2 5-14 15,-2-1-9-15,1 0-8 0,4 2-12 0,-1-2-6 16,4 1-3-16,0-2-2 0,2 0-4 0,0-4-11 0,2 1 1 15,1-3-11-15,1 0-5 0,1-2-2 0,3-4-4 16,0-1 6-16,6-3-10 0,0-1 2 0,-4-4-9 16,4 0-6-16,-1-2-6 0,1-3-2 0,-1-1-7 15,4-1-3-15,-3-2-12 0,3-4-10 0,-6 5-4 16,3-2-5-16,-3 1-16 0,-2 3-22 0,-6 4-43 16,0 0 0-16,1 1 0 0,-5 3 0 0,-2 1 0 15,2 2 0-15,0 2 0 0,-3 1 0 0,3 0 0 16,-1 3 0-16,1 1 0 0,4 0 0 0,-2 3 0 15,3-1 0-15,0 1 0 0,-3-1 0 0,3 0 0 16,4 0 0-16,0-1 0 0,-3-1 0 0,3-2 0 16,-1-1 0-16,2 1 0 0,4-3 0 0,1-3 0 15,2 1 0-15,-2-1 0 0,-6-1 0 0,7-2 0 16,0-1 0-16,-2 1 0 0,1-1 0 0,-6 2 0 16,5-2 0-16,-8 0 0 0,-1 3 0 0,1-1 0 15,-1 0 0-15,-5 1 0 0,-2 3 0 0,3 0 0 16,-5-1 0-16,2 4 0 0,-4-1 0 0,1 3 0 15,-2 0 0-15,-1 1 0 0,2 1 0 0,-2 2 0 16,1-1 0-16,-2 3 0 0,0-3 0 0,1 0 0 16,5 1 0-16,-6-2 0 0,5 3 0 0,0-3 0 15,1-3 0-15,3 1 0 0,1 1 0 0,0-4 0 16,5 0 0-16,2-1 0 0,6-4 0 0,-7 0 0 16,4 0 0-16,4-2 0 0,-7-1 0 0,6 0 0 15,-7-1 0-15,-2-1 0 0,1 1 0 0,-1-2 0 0,-3 3 0 16,-4-2 0-16,1 2 0 0,-3 3 0 0,-2-2 0 15,-1 4 0-15,-1-2-140 0,-2 3-292 16,-3 1-86-16,0 0-82 0,0 0-484 0,0 0-1174 16,-12 14 519-16</inkml:trace>
  <inkml:trace contextRef="#ctx0" brushRef="#br0" timeOffset="39450.78">12627 10767 332 0,'-3'-5'459'0,"-1"3"13"16,1-1-4-16,3 3-28 0,-5-2-38 0,5 2-36 15,0 0-26-15,0 0-2 0,-7 10-7 0,7-4-16 16,0 3-18-16,-2 2-14 0,6 3-15 0,1 3-8 16,3-1-10-16,-2 0-15 0,2-2-8 0,5 1-3 15,-1 0-15-15,9 3 26 0,-6-5-10 0,9 1-14 16,-2-5-9-16,5 2-9 0,0-4-6 0,6-2-11 15,-2 0-9-15,1-2-88 0,2-3-79 0,-1-3 0 16,2-1 0-16,-2-3 0 0,2-1 0 0,2-1 0 0,-4-2 0 16,-1-3 0-16,-3-1 0 0,2-1 0 0,-3-1 0 15,0-1 0-15,0 1 0 0,-2 0 0 16,-2 2 0-16,-6 6 0 0,-3 2 0 0,2 1 0 16,-4 3 0-16,-3 1 0 0,2 3 0 0,-1 2 0 0,1-1 0 15,-2 4 0-15,0 1 0 0,3 3 0 0,-2 0 0 16,-1 2 0-16,1-1 0 0,1 2 0 0,-3 2 0 15,4-4 0-15,1 1 0 0,-1 2 0 0,1-2 0 16,0-2 0-16,4-1 0 0,-4-1 0 0,4-2 0 16,0-3 0-16,1-2 0 0,1-1 0 0,1-2 0 15,7-3 0-15,2 0 0 0,-1-2 0 0,-1-2 0 16,3-5 0-16,-1 4 0 0,0-6 0 0,0-1 0 16,1 1 0-16,1 1 0 0,-1-1 0 0,2 2 0 15,-8 2 0-15,1 1 0 0,-8 5 0 0,2 0 0 16,2 1 0-16,-8 4 0 0,-2 1 0 0,3 1 0 15,0-1 0-15,-2 3 0 0,1 1 0 0,0-1 0 16,3 2 0-16,1 1 0 0,-2-1 0 0,1-1 0 16,1 2 0-16,-1 1 0 0,2-4 0 0,-1 1 0 15,2-2 0-15,-1 1 0 0,3 0 0 0,0-1 0 16,-2-1 0-16,3-1 0 0,-2-3 0 0,0 2 0 16,1-2 0-16,7-1 0 0,-8-2 0 0,4 4 0 15,-3-4 0-15,-1 2 0 0,7 0 0 0,-8 1 0 0,0 0 0 16,-1-1 0-16,0 2 0 0,-7 0 0 0,5 0 0 15,-7 2 0-15,4-1 0 0,-1 0 0 16,-4 2 0-16,1 0 0 0,-1 1 0 0,0-4 0 16,1 2 0-16,-2 0 0 0,-3 2 0 0,5-4 0 0,-2 2 0 15,0-1 0-15,-2 2 0 0,-6-1 0 0,12 0 0 16,-6-1 0-16,-6 1 0 0,10 0 0 16,-10 0 0-16,5-1 0 0,-5 1 0 0,3-3 0 0,-3 3 0 15,0 0 0-15,0 0 0 0,0 0-1366 0,-14-8-1478 16,14 8 654-16</inkml:trace>
  <inkml:trace contextRef="#ctx0" brushRef="#br0" timeOffset="43649.59">21365 10955 191 0,'-6'-2'358'0,"-4"0"-1"0,2-2 3 0,-2 0 3 16,0 2 12-16,-2-2 7 0,2 3 8 0,0-1 4 16,-3 0 0-16,-1 0 7 0,2 1-3 0,3 0 1 15,-2-1 3-15,3 2 0 0,0-3 1 0,3 3-13 16,-4-2-13-16,4 0-15 0,5 2-17 0,-5-1-22 15,5 1-22-15,-8-2-177 0,8 2-124 0,0 0 0 16,0 0 0-16,35 0 0 0,-6 0 0 0,5 0 0 16,3 0 0-16,18 2 0 0,3 1 0 0,4-2 0 15,-1 1 0-15,4 0 0 0,2-1 0 0,-2 1 0 16,-1-1 0-16,2-1 0 0,29 2 0 0,-38-2 0 16,-2 1 0-16,-1 0 0 0,-17-2 0 0,1 1 0 15,-1-1 0-15,-5-1 0 0,-5 2 0 0,-8-3 0 16,2 2 0-16,-8-2 0 0,-2 2 0 0,-3-2 0 15,-2 0 0-15,-2 2 0 0,0 0 0 0,-4-3 0 0,0 4 0 16,-8-5 0-16,-2 1 0 0,-4 3 0 16,-4 1 0-16,-4 4-305 0,-11 0-280 0,0-1-36 15,-4 2-36-15,-16 5-348 0,15-3-1087 0,-16 2 482 16</inkml:trace>
  <inkml:trace contextRef="#ctx0" brushRef="#br0" timeOffset="43917.34">21622 11058 39 0,'-51'13'245'0,"11"-5"35"16,2-2 10-16,2 0 7 0,2 0 19 0,4-3 44 15,9 0 23-15,0-1 27 0,2 2 11 0,5 0 9 0,5-3-9 16,-1 2 4-16,2-3-6 0,2 1-17 0,6-1-13 16,0 0-11-16,0 0-16 0,0 0-18 0,25-4-22 15,-4 3-25-15,7-2-15 0,6 1-20 16,2-1-11-16,4 1-85 0,15 2-166 0,-2-1 0 0,2 1 0 16,3 0 0-16,-3 1 0 0,-2 0 0 0,2 2 0 15,-15-3 0-15,-3 3 0 0,21-3 0 0,-21 0 0 16,-2 0 0-16,1 0 0 0,-3 2 0 0,-4-4 0 15,-1 1 0-15,-8 0 0 0,-1 0 0 0,-1-2 0 16,-6 2 0-16,-1 0 0 0,-2-1 0 0,3 0 0 16,-5 1 0-16,-2-2 0 0,2 0 0 0,-1 1 0 0,2-1 0 15,-3 1 0-15,0 1 0 0,0-3 0 16,-2 2 0-16,1 0 0 0,-1-2-68 0,-3 0-620 16,0 4-552-16,0-3-1342 0,0 3 594 0</inkml:trace>
  <inkml:trace contextRef="#ctx0" brushRef="#br0" timeOffset="45800.73">2230 11869 296 0,'-4'-8'422'0,"0"2"3"15,1-2-16-15,1 1-10 0,-1 3-11 16,2-2-23-16,-2 1-28 0,3 1-33 0,-1 1-31 16,1 3-16-16,0 0 2 0,0 0-5 0,4 10-4 15,-1-1-9-15,0 2-10 0,4 5-18 0,-1 2-4 16,6 5-15-16,-3 0-6 0,1 0-8 0,5-1-20 16,-1-2-4-16,0-3-7 0,3 3-5 0,3-1-1 15,-3-6-3-15,2 2 6 0,2-5-15 0,-2 0 0 16,0-3 0-16,1-2-11 0,0-1-2 0,8-3-5 15,1-2 1-15,-2-3-6 0,1-1-15 0,4-3-93 0,0-2 0 16,0-2 0-16,-1-1 0 0,-2 0 0 16,3-3 0-16,-1 2 0 0,-6 0 0 0,2 0 0 15,0 2 0-15,-11 3 0 0,6 1 0 0,-4 1 0 16,-4 4 0-16,-4-1 0 0,3 3 0 0,-3 3 0 0,3 1 0 16,1 1 0-16,-2 3 0 0,3 3 0 0,-2 3 0 15,-1-1 0-15,1 3 0 0,1-3 0 16,3 7 0-16,3-1 0 0,-3-3 0 0,2 0 0 15,-1-2 0-15,-4 1 0 0,9 3 0 0,-6-7 0 16,1 1 0-16,0-1 0 0,2-1 0 0,0-2 0 0,0 0 0 16,3-5 0-16,3-1 0 0,5-1 0 15,-4 0 0-15,1-2 0 0,1-6 0 0,1 0 0 16,0-2 0-16,1-1 0 0,1-2 0 0,0-1 0 16,0 2 0-16,-3-1 0 0,2 3 0 0,-4 1 0 0,1 0 0 15,-1 2 0-15,-7 3 0 0,1 3 0 0,-2 2 0 16,-1 1 0-16,1 3 0 0,-4 0 0 0,4-1 0 15,-2 4 0-15,1-1 0 0,-4 2 0 16,4-2 0-16,-6 0 0 0,4 3 0 0,1-1 0 0,-1-4 0 16,1 3 0-16,5-1 0 0,1-4 0 0,3 0 0 15,4 2 0-15,1-3 0 0,-1-5 0 0,6 0 0 16,-1-3 0-16,-1 3 0 0,2-7 0 0,0 2 0 16,1-6 0-16,0 2 0 0,-4 0 0 15,2 0 0-15,-4-2 0 0,0-2 0 0,1 1 0 0,-5-2 0 16,-2 4 0-16,-5 4 0 0,0-3 0 0,-2 2 0 15,0 3 0-15,-3 0 0 0,-2 2 0 16,-1-1 0-16,2 0 0 0,-7 1 0 0,5 2 0 0,-2 0 0 16,-1 0 0-16,2 1 0 0,0-1 0 0,-1-1 0 15,0 3 0-15,-4 1 0 0,6-1 0 0,-3 1 0 16,-9 0 0-16,19 1 0 0,-10 3 0 0,-1-2-1366 16,-3 2-1478-16,-5-4 654 0</inkml:trace>
  <inkml:trace contextRef="#ctx0" brushRef="#br0" timeOffset="47117.25">9145 11041 188 0,'2'-20'417'0,"0"-5"5"16,-2 6 6-16,0 3-2 0,0 5 4 0,0 0-2 16,0-2-1-16,0 3 1 0,0 4-18 0,1 1-33 15,-2-1-34-15,-1 4-31 0,2 2-8 0,0 0-5 16,0 0 6-16,-9 17-5 0,1 1-14 0,-4 7-4 15,-1 7-11-15,-6 16-4 0,-3 0-9 0,1 3-6 16,0 0-11-16,-6 7-151 0,3-3-90 0,-6 24 0 0,9-25 0 16,3 0 0-16,4 3 0 0,0-4 0 15,5 0 0-15,4 0 0 0,1-3 0 0,4-2 0 16,4-1 0-16,1-12 0 0,3-2 0 0,2-1 0 16,4-2 0-16,3-2 0 0,2 1 0 0,1-4 0 0,-1-3 0 15,-1-2 0-15,5-3 0 0,-9-6 0 0,4-3 0 16,-1-1 0-16,-6-1 0 0,-2-2 0 0,0-3 0 15,-1-1 0-15,-2-1 0 0,3-4 0 0,-1-4 0 16,-3 0 0-16,0-3 0 0,-5-5 0 0,-5-8-1366 16,10 1-1478-16,0 5 654 0</inkml:trace>
  <inkml:trace contextRef="#ctx0" brushRef="#br0" timeOffset="48950.32">9414 11666 405 0,'0'-6'565'0,"0"6"2"0,0 0 9 0,2-5 3 16,-2 5-19-16,1-5-18 0,2 1-28 0,-1-2-27 16,5 1-23-16,0-4-26 0,5 1-23 0,-2-4-30 15,5 0-24-15,-1-2-24 0,7-4-27 0,-2-6-17 0,3 2-24 16,-1-1-145-16,-3 1-124 0,2 0 0 0,-5 2 0 15,-2 3 0-15,-2-6 0 0,-2 3 0 0,-1-2 0 16,-2 1 0-16,-5 2 0 0,-1 0 0 0,-1 1 0 16,-1 1 0-16,-4 1 0 0,1 6 0 0,-3 0 0 15,-3 4 0-15,0 3 0 0,-5 3 0 0,1 6 0 16,-4 2 0-16,-3 5 0 0,-2 7 0 16,3 2 0-16,2 2 0 0,3 5 0 0,2 3 0 0,-2 0 0 15,4 0 0-15,2 2 0 0,5-2 0 0,5-2 0 16,0 2 0-16,5-4 0 0,3 0 0 0,4-4 0 15,-1-6 0-15,3 2 0 0,8-2 0 0,-4-3 0 16,-3-7 0-16,12 3 0 0,0-5 0 0,-6-4 0 16,8-1 0-16,-7-3 0 0,-1-3 0 0,0 0 0 15,3-4 0-15,0-5 0 0,-6 3 0 0,5-6 0 16,-5-1 0-16,1-4 0 0,-3-2 0 0,-1-1 0 16,0-4 0-16,-2 3 0 0,0-2 0 0,-3 5 0 15,-3 5 0-15,0 3 0 0,-2 5 0 0,-1 0 0 16,-3 5 0-16,3-1 0 0,-3 3 0 0,2 2 0 0,-3 1 0 15,0 0 0-15,2 13 0 0,2-3 0 0,-4 2 0 16,1 4 0-16,2 2 0 0,1 3 0 0,-4-3 0 16,1 1 0-16,2-2 0 0,-2 0 0 15,3-2 0-15,0 1 0 0,-3-3 0 0,4-2 0 0,-1-2 0 16,1-1 0-16,-1-2 0 0,1 0 0 0,0-4 0 16,4 1 0-16,0-3 0 0,3-3 0 0,-1 0 0 15,-1-4 0-15,1 0 0 0,4-5 0 0,-2-1 0 16,2-1 0-16,0-6 0 0,3-1 0 0,-5 6 0 15,-4-4 0-15,5 5 0 0,-5 2 0 0,-4 1 0 16,1 3 0-16,1 3 0 0,-2 0 0 0,-4 3 0 16,3 2 0-16,-4 0 0 0,0 0 0 0,5 12 0 15,-2-4 0-15,-3 5 0 0,1 4 0 0,-1-5 0 16,0 5 0-16,4 0 0 0,-4-1 0 0,2-1 0 16,-1-2 0-16,1-2 0 0,-1-2 0 0,3 1 0 15,-1-3 0-15,-1 1 0 0,2-2 0 0,-1-4 0 16,2-1 0-16,2 1 0 0,0-6 0 0,0 1 0 15,2-2 0-15,1-4 0 0,3-3 0 0,1 0 0 0,2-1 0 16,0-1 0-16,1 0 0 0,3-4 0 16,-4 6 0-16,-5 1 0 0,1 4 0 0,-3 0 0 15,2 2 0-15,-3 3 0 0,1 2 0 0,0 1 0 16,-3 1 0-16,-2 2 0 0,1 3 0 0,-2-1 0 0,2 4 0 16,1-1 0-16,-2 0 0 0,1 1 0 0,0 1 0 15,0-1 0-15,0 0 0 0,2-3 0 0,0 1 0 16,1-2 0-16,-1-2 0 0,-1-2 0 0,4 1 0 15,-1-2 0-15,5-2 0 0,-5-3 0 0,4-1 0 16,-2-2 0-16,5-3 0 0,-2-3 0 16,-2-1 0-16,8-8 0 0,-5-2 0 0,4-3-245 15,-1-1-110-15,1-3 20 0,-2 0 50 0,7-11 23 0,-9 8 23 16,1 1 39-16,-1 2 45 0,-2 4 40 0,-4-1 57 16,1 9 46-16,-6 8 46 0,1-1 53 0,-1 3 34 15,-1 0 23-15,-2 3 1 0,-1 3 2 0,0 0 25 16,0 3 22-16,0 0 22 0,-8 15 13 0,5-2 8 15,-7 3 9-15,0 7-2 0,5 6-199 0,-4 1-45 16,0 2 0-16,4 4 0 0,-4 16 0 0,0 0 0 16,3 3 0-16,-2 0 0 0,3 1 0 0,1-2 0 15,0 2 0-15,-1-5 0 0,2 1 0 0,2-1 0 16,1-5 0-16,0-11 0 0,-4-4 0 0,2 3 0 16,-1-2 0-16,3-3 0 0,-1-10 0 0,2 6 0 0,-1-8 0 15,0-3 0-15,0-2 0 0,0-5 0 16,0-3 0-16,0-1 0 0,0-3 0 0,0 0 0 15,0 0 0-15,-3-14-287 0,0 0-193 0,3-5-13 16,0-7-10-16,3-5 0 0,-1-5 6 0,2-16 12 0,3-1 24 16,-3-5 30-16,4 0 54 0,1 0 90 0,5-1 112 15,-5 9 80-15,0 4 64 0,-4 15 50 16,0 1 40-16,0 2 49 0,-1 3 54 0,0 6 45 16,1 2 36-16,-2 8 30 0,2-2 7 0,-3 1-3 0,2-1-8 15,0 7-12-15,0-1-13 0,6 1-1 0,1 3-11 16,2 1-9-16,1 3-22 0,2 4-8 0,3 1-26 15,-2 2-15-15,4 5-11 0,-2 6-17 0,-2 0-15 16,1 1-3-16,-9-6-15 0,0 4-6 0,0-2-8 16,-4-1-3-16,-4 1-17 0,2-2 0 0,-6 1-8 15,-2-1-7-15,-5 0-1 0,-2-2 1 0,-2-2 2 16,0-1-14-16,-5-1 5 0,1-1 21 0,0-1-20 16,-2-1-36-16,2-2 0 0,0 0 0 0,5-3 0 15,2 1 0-15,-1-1 0 0,4-2 0 0,2 0 0 16,6 0 0-16,0 0 0 0,0-5 0 0,0 5 0 15,23-9 0-15,4-2 0 0,5 0 0 0,-1-1 0 16,4 1 0-16,1-1 0 0,10-7 0 0,-11 6 0 16,2-1 0-16,-3-2 0 0,-1 1 0 0,-1-4 0 15,-2 0 0-15,-6 1 0 0,-2-5 0 0,-4-1 0 16,-5 3 0-16,-5 3 0 0,-3 2 0 0,-3 1 0 16,-1 1 0-16,-5 3 0 0,2 1 0 0,-5 2 0 15,0 0 0-15,-2 1 0 0,-4 2 0 0,0 4 0 0,2 1 0 16,-6 4 0-16,7 0 0 0,-3 2 0 0,4 3 0 15,0-1 0-15,5 2 0 0,0 1 0 0,4 1 0 16,7 4 0-16,-1-1 0 0,3 0 0 16,5 2 0-16,3-3 0 0,-1-3 0 0,9 4 0 0,-9-5 0 15,3-1 0-15,1-1 0 0,-2 0 0 0,-3 0 0 16,-1-2 0-16,-5 1 0 0,0-1 0 0,1 1 0 16,-1 0 0-16,-4 0 0 0,-1 1 0 0,-4 2 0 15,3 1 0-15,-6 1 0 0,2-2 0 0,-3 3 0 16,-4 2 0-16,3-3 0 0,1 0 0 0,0 0 0 15,2 0 0-15,-2-3 0 0,5 1 0 0,-1-3 0 16,0 1 0-16,5-3 0 0,2 0 0 0,-1-3 0 16,6 1 0-16,2-4 0 0,0-2 0 0,4-3 0 15,1-1 0-15,5-5 0 0,-1-2 0 0,1-1 0 16,-3 0 0-16,3-3 0 0,-1-3 0 0,0 1 0 16,-2-2 0-16,-1 1 0 0,-1 0 0 0,-7 6 0 15,-3 1 0-15,1 2 0 0,-5 3 0 0,0 4 0 16,-1 2 0-16,-3 2 0 0,-1 1 0 0,0 0 0 15,2 9 0-15,-5 2 0 0,2 2 0 0,-2 4 0 0,-1 3 0 16,2-2 0-16,-1 7 0 0,2 2 0 0,1-8 0 16,-1 6 0-16,1-7 0 0,1-1 0 15,3-2 0-15,0-2 0 0,-1-2 0 0,3-4 0 0,0 3 0 16,4-9 0-16,-5-1 0 0,6-1 0 16,1-6 0-16,-2 0 0 0,3-5 0 0,4-4 0 15,-3-3-7-15,0-5-652 0,0 0-596 0,1-5-1358 16,0-4 601-16</inkml:trace>
  <inkml:trace contextRef="#ctx0" brushRef="#br0" timeOffset="49067.04">12055 11306 423 0,'-13'-12'374'0,"0"1"21"0,-3 0 28 0,4 4 44 15,-6-1 22-15,3 1-2 0,1 2-16 0,1 2-26 16,2-2-45-16,3 3-44 0,-1 2-29 0,4 0-43 16,-3 5-67-16,6-1-78 0,-1 0-118 0,3 3-154 15,0 2-159-15,4-1-189 0,-3 2-321 0,4-2-870 16,2 3 385-16</inkml:trace>
  <inkml:trace contextRef="#ctx0" brushRef="#br0" timeOffset="49567.12">12313 11522 298 0,'0'-7'568'0,"-3"-1"38"0,2 2-3 0,1 2-6 0,0-3-14 15,-2 3-19-15,0 1-48 0,1-1-37 0,-6 3-23 16,7 1-19-16,-16 7-16 0,2 4-22 0,0 0-19 16,-8 11-28-16,1-1-29 0,0 0-24 0,-2 2-23 15,3 0-242-15,3 0-34 0,2 1 0 0,2-1 0 16,5-5 0-16,-1-1 0 0,4 0 0 0,5 0 0 15,0-1 0-15,5-4 0 0,4-3 0 0,5 2 0 16,4-3 0-16,10 0 0 0,-8-3 0 0,8-4 0 16,0-2 0-16,0-3 0 0,1 0 0 0,-8-3 0 15,8-2 0-15,-3-1 0 0,-8-1 0 0,4-4 0 16,-2-1 0-16,1-3 0 0,-3 0 0 0,-1-2 0 16,-1 0 0-16,-1 0 0 0,-4 5 0 0,-2-1 0 15,-3 2 0-15,-2 7 0 0,0-1 0 0,0 4 0 16,-3-2 0-16,3 3 0 0,-4 0 0 0,1 1 0 0,2 0 0 15,-3 3 0-15,0 0 0 0,0 0 0 0,0 0 0 16,0 0 0-16,0 0 0 0,0 0 0 0,0 0 0 16,0 0 0-16,0 0 0 0,0 0 0 15,1 10 0-15,-1-10 0 0,0 0 0 0,1 3 0 0,2-1 0 16,-3-2 0-16,0 0 0 0,0 0 0 0,0 0 0 16,0 0 0-16,0 0 0 0,0 0 0 0,8-7 0 15,-8 7 0-15,0 0-565 0,0-4-706 0,0 4-1378 16,0 0 610-16</inkml:trace>
  <inkml:trace contextRef="#ctx0" brushRef="#br0" timeOffset="51103.92">12947 11794 214 0,'5'-5'430'0,"-4"-5"2"0,1 0-5 0,0 1-10 16,-2-1-6-16,1-2-15 0,-2 2-14 15,1-1-15-15,-2-1-11 0,-1 2-18 0,-2 0-15 16,-3 1-13-16,3 2-17 0,-4 3-28 0,-3-1 3 16,-1 4-11-16,-1 1-4 0,-4 6-2 0,-3-1-10 0,-4 8-5 15,-2 1-13-15,5 3-15 0,-2 1-11 0,-2 4-17 16,5-1-11-16,4 0-14 0,2 0-15 0,7-3-88 15,0-2-52-15,4 1 0 0,4-2 0 0,2-2 0 16,0-2 0-16,2-3 0 0,4 0 0 0,3-3 0 16,2-1 0-16,6-2 0 0,-1-3 0 0,9-4 0 15,1-2 0-15,-1-4 0 0,0-1 0 0,-2-3 0 16,0-2 0-16,2-2 0 0,-2-3 0 0,-6-1 0 16,0-3 0-16,3 3 0 0,-4-4 0 0,-4 4 0 15,-2 7 0-15,-1 0 0 0,-6 2 0 0,0 5 0 16,-1 0 0-16,-1 5 0 0,-2 2 0 0,-1 2 0 15,0 0 0-15,0 0 0 0,-13 24 0 0,5-9 0 16,-3 9 0-16,2 0 0 0,0 0 0 0,3 3 0 16,-2-4 0-16,8 4 0 0,0-8 0 0,4 3 0 15,1-4 0-15,3-1 0 0,1 0 0 0,3-5 0 16,2-3 0-16,4-1 0 0,-1-4 0 0,2-1 0 16,2-5 0-16,8-3 0 0,-5-3 0 0,3-4 0 15,0-2 0-15,-2-7 0 0,-3 1 0 0,1-5 0 0,-1-6 0 16,-2 1 0-16,6-12 0 0,-3-4 0 0,-4-4 0 15,5 2 0-15,-7-2 0 0,1 0 0 0,-5 4 0 16,-7 16 0-16,2 4 0 0,-7 8 0 0,1 4 0 16,-4 3 0-16,1 7 0 0,-7-1 0 0,-2 7 0 15,-8 4 0-15,3 6 0 0,-10 8 0 16,5 5 0-16,-8 19 0 0,3-2 0 0,5 1 0 0,6-8 0 16,1 11 0-16,4-1 0 0,7-9 0 0,-1-1 0 15,6 0 0-15,1-2 0 0,5-1 0 0,6-7 0 16,0 0 0-16,4-3 0 0,5-8 0 0,1 0 0 15,3-7 0-15,4-4 0 0,-1-2 0 0,-1-4 0 16,0-4 0-16,-1-4 0 0,-1-2 0 0,4-6 0 16,-5-4 0-16,8-12 0 0,-10 7 0 0,7-16 0 15,-4 0 0-15,0-4 0 0,-4-4 0 0,7-29 0 16,-9 29 0-16,-4-1 0 0,0-2 0 0,-4 4 0 16,-6 16 0-16,-3 5 0 0,-2 4 0 0,-3 8 0 15,-3 7 0-15,-2 6 0 0,-3 4 0 0,-5 3 0 16,-5 11 0-16,-10 5 0 0,4 5 0 0,-7 15 0 0,3 1 0 15,5 7 0-15,1-1 0 0,6 3 0 0,4-2 0 16,2 2 0-16,6-13 0 0,4 1 0 16,2 0 0-16,6-2 0 0,3 0 0 0,1-5 0 0,2-2 0 15,5-4 0-15,2-4 0 0,-5-6 0 0,10-1 0 16,-4-7 0-16,-3-3 0 0,5-2 0 16,-2-5 0-16,-1-2 0 0,4-5 0 0,-3-6 0 0,-3 0 0 15,1-3 0-15,-2-4 0 0,-1-2 0 0,-2 0 0 16,-3 0 0-16,-2 2 0 0,-3 7 0 0,-4 1 0 15,2 6 0-15,-2 2 0 0,-1 3 0 0,0 3 0 16,-2 3 0-16,0 0 0 0,0 0 0 0,-12 12 0 16,11-2 0-16,-2 0 0 0,1 3 0 0,2 1 0 15,1 3 0-15,1 0 0 0,1 1 0 0,2-2 0 16,2-4 0-16,-1-1 0 0,4-1 0 0,-2-2 0 16,1-2 0-16,2-2 0 0,0-2 0 0,0-1 0 15,0-2 0-15,1-2 0 0,-2-3 0 0,4-3 0 16,-1 0 0-16,6-5 0 0,-2 2 0 0,-2-4 0 15,-2 0 0-15,0 0 0 0,-2 2 0 0,0-1 0 0,-3 5 0 16,-1 1 0-16,-3 1 0 0,1 2 0 16,-3 3 0-16,1 2 0 0,-3 1 0 0,5 8 0 15,-5 1 0-15,0 7 0 0,-1 2 0 0,-6 9 0 16,1 5 0-16,1 2 0 0,0 13 0 0,-5 2 0 0,3 2 0 16,-1-1 0-16,1 2 0 0,-3-3 0 0,3 3 0 15,-3-5 0-15,5 6 0 0,-4-2 0 16,5 0 0-16,-1-15 0 0,1 9 0 0,-1-13 0 0,-3-3 0 15,0 0 0-15,2-3 0 0,1-8 0 16,1-2 0-16,3-6 0 0,-7-2 0 0,3-3 0 0,0-2 0 16,-2-6 0-16,-1 0 0 0,0-4 0 15,-2-5 0-15,1-5 0 0,3-1 0 0,-3-9 0 0,2-5 0 16,2 2 0-16,1-1 0 0,6-3 0 0,1-1 0 16,3 4 0-16,5 1 0 0,1 2 0 0,3 3 0 15,2 1 0-15,5 1 0 0,4 1 0 0,1 3 0 16,4 1 0-16,1 1 0 0,3 2 0 0,10-5 0 15,-9 5 0-15,-3 1-690 0,-1-2-561 0,15-5-1354 16,-15 7 600-16</inkml:trace>
  <inkml:trace contextRef="#ctx0" brushRef="#br0" timeOffset="51384.68">14947 11233 192 0,'-4'-10'523'0,"3"3"-14"15,-2 1-8-15,2 4 7 0,1 2 6 16,0 0 14-16,0 0 5 0,15 15-22 0,-2 1-27 16,3 8-30-16,0 2-26 0,2 6-33 0,1 11-19 0,2 3-18 15,-5 0-17-15,0 3-22 0,-4 0-28 16,-3 3-23-16,4-1-110 0,-4 2-158 0,-8-2 0 16,7-1 0-16,-8 0 0 0,-4-4 0 0,-1-10 0 15,-4-1 0-15,-4 11 0 0,-1-10 0 0,-1-5 0 0,-4 0 0 16,-8 8 0-16,5-10 0 0,-1-4 0 0,-1-3 0 15,-2-2 0-15,2-2 0 0,2-2 0 0,-1-1 0 16,6-9-348-16,4-1-146 0,0-1-67 0,5-3-79 16,4-2-385-16,4 1-1111 0,-1-10 492 0</inkml:trace>
  <inkml:trace contextRef="#ctx0" brushRef="#br0" timeOffset="51517.12">15329 11993 77 0,'13'-4'467'0,"-4"1"-18"0,1 3 21 0,-2-1 16 15,-2 1 11-15,-6 0-11 0,10 0-29 0,-10 0-26 16,8 1-39-16,-4 1-43 0,-3 0-30 0,3 1-55 16,-1 1-68-16,-3 2-97 0,-3-2-128 0,2 3-136 15,-7 2-161-15,0 0-495 0,-6 5-887 0,0-2 393 16</inkml:trace>
  <inkml:trace contextRef="#ctx0" brushRef="#br0" timeOffset="51932.7">10854 12413 368 0,'-5'-1'533'0,"1"0"21"15,4 1 14-15,-3-6 14 0,3 6-3 0,9-4-4 16,4 1-6-16,0 0-12 0,16-1-17 0,7 2-17 16,2 0-36-16,17 2-7 0,6 2-26 0,2 0-30 15,32 1-41-15,-3 4-368 0,-2-4-15 0,4 3 0 0,-1-1 0 16,4-1 0-16,-1-4 0 0,1 6 0 0,-2 1 0 15,-1-3 0-15,-2 0 0 0,-25-3 0 16,-2 2 0-16,-1-2 0 0,1-1 0 0,0-1 0 0,-11-3 0 16,-16 2 0-16,-5-3 0 0,-6-1 0 0,-6 1 0 15,-7 2 0-15,-5-3 0 0,-6 1 0 0,0-1 0 16,-7 1 0-16,-9-1 0 0,-6-2-31 16,-10 1-472-16,-7 3-59 0,-2-2-66 0,-22 0-451 0,2 6-1166 15,-1-1 515-15</inkml:trace>
  <inkml:trace contextRef="#ctx0" brushRef="#br0" timeOffset="52133.75">11067 12573 465 0,'-33'3'512'16,"2"-3"18"-16,11 0 15 0,2 0 21 0,4 0-24 16,5 0-27-16,6 0-25 0,3 0-15 0,0 0-22 15,39-4-29-15,0 3-21 0,21 1-32 0,7 0-29 16,31 2-32-16,-1 4-28 0,0-5-29 0,2 1-25 15,-3-1-24-15,2 2-35 0,4-3-57 0,2-3-112 16,-3 3 0-16,0-3 0 0,-12-4-102 0,-25 3-150 16,1-8-107-16,-1 0-97 0,-4 1-121 0,-5-6-498 15,-1 4-1163-15,-6-1 515 0</inkml:trace>
  <inkml:trace contextRef="#ctx0" brushRef="#br0" timeOffset="52316.89">13098 12593 556 0,'1'4'560'0,"0"0"-2"0,1 0-19 15,1-1-41-15,-1 0-43 0,0 1-47 16,2 0-48-16,1-2-68 0,0 0-88 0,-1-1-117 16,3-1-143-16,-2 1-158 0,-5-1-179 0,9 0-250 0,-9 0-696 15,7-2 309-15</inkml:trace>
  <inkml:trace contextRef="#ctx0" brushRef="#br0" timeOffset="67869.17">5555 9650 154 0,'0'-9'422'0,"0"2"12"16,0-2 10-16,1 3 8 0,1 2-7 0,0-2-17 15,-1 2-26-15,1 2-30 0,-2 2-21 0,3-4-22 16,-3 4-9-16,0 0-7 0,12 5-1 0,-7 0-16 16,0 4-18-16,5 2-2 0,2 1-13 0,-3 5-15 0,1 0-15 15,-1 0-8-15,0-1-17 0,1-1-8 16,-1 2-9-16,-1-2-10 0,1-4 0 0,-4-1-2 15,8 1-125-15,-7-3-54 0,5-3 0 0,-1-1 0 0,0-2 0 16,5-2 0-16,4-4 0 0,0-2 0 0,11-6 0 16,-1-4 0-16,3-2 0 0,9-9 0 0,-9 5 0 15,14-9 0-15,-4-2 0 0,7 0 0 0,-6 1 0 16,1 3 0-16,-3 1 0 0,-12 9 0 0,0 1 0 16,1-2 0-16,-6 2 0 0,0 4 0 0,-8 3 0 15,-1 4 0-15,-4 0 0 0,-2 0 0 0,-1 2 0 16,0 1 0-16,-5 1 0 0,1 0 0 0,0 2 0 15,-4 1 0-15,0 0 0 0,0 0 0 0,0 0 0 16,0 0 0-16,-8 12-1366 0,-2-6-1478 0,0 0 654 16</inkml:trace>
  <inkml:trace contextRef="#ctx0" brushRef="#br0" timeOffset="79867.25">6975 14387 277 0,'-5'-1'366'0,"-8"0"-4"16,5-1 4-16,2-2-7 0,1 3-8 0,0-1-24 15,-2-1 7-15,2 2-5 0,5 1-10 0,-9-2-12 16,9 2-12-16,-2-2-13 0,2 2-11 0,0 0-11 16,0 0-11-16,-8 0-4 0,8 0-4 0,0 0-1 15,0 0 10-15,0 0-7 0,0 0-1 0,23 5-8 16,-9-2-4-16,7-2-13 0,0 0-2 0,12-1-4 16,6 1-5-16,18-1-18 0,5-1-13 15,2 0-175-15,26 1 0 0,4-1 0 0,-4-5 0 0,4 8 0 16,1-5 0-16,0 6 0 0,0-5 0 0,2 5 0 15,-5-2 0-15,1-1 0 0,-29 0 0 0,28-1 0 16,-28 2 0-16,2-1 0 0,-2-1 0 0,-4 2 0 16,-6-3 0-16,1-2 0 0,-17 4 0 0,-1-1 0 15,-4-2 0-15,-2-1 0 0,-12 2 0 0,3 0 0 16,-3-2 0-16,-2 2 0 0,-4 1 0 0,-2-3 0 16,-2 3 0-16,0 0 0 0,-4 0 0 0,0 0 0 15,0 0 0-15,-5 1 0 0,8 0 0 0,-8 0 0 16,0 0 0-16,9 0 0 0,-9 0 0 0,0 0 0 15,0 0 0-15,0 0 0 0,0 0 0 0,8 0-231 16,-8 0-353-16,0 0-83 0,0 0-452 0,-22 5-1211 16,9-5 537-16</inkml:trace>
  <inkml:trace contextRef="#ctx0" brushRef="#br0" timeOffset="80150.31">7343 14605 4122 0,'-56'0'367'0,"16"-3"-132"16,7 1-108-16,11 1-25 0,2 1 35 0,7-2 38 15,8 2 21-15,5 0-12 0,0 0 7 0,0 0 1 16,43-9-11-16,-4 5 0 0,21 1-16 0,35-3-20 16,-29 4 11-16,33 0-17 0,0-1-4 0,0 4-12 15,1-5-10-15,-4-3-19 0,-4 7-2 0,-3-3-16 16,-22 2-9-16,-2-1-14 0,-3-4-25 0,0 1-14 15,-7 0-11-15,-3 2-12 0,-17-2-7 0,-3-1-18 0,-12 3-17 16,-3 0-18-16,-6 2-28 0,1-3-43 16,-7 1-56-16,-4 2-62 0,-1 1-69 0,0 0-73 15,-10-6-94-15,-4 6-457 0,-3 0-1030 0,0 1 457 16</inkml:trace>
  <inkml:trace contextRef="#ctx0" brushRef="#br0" timeOffset="81866.23">19990 14355 75 0,'-3'-5'334'0,"2"3"0"0,1 2-10 0,0-5-14 15,0 5-15-15,0 0-16 0,0 0-28 0,0-4-21 16,0 4-15-16,0 0-11 0,0 0-4 0,0 0-8 16,18 8-6-16,-10-1-10 0,1 0-6 0,1 0-17 15,1 1-10-15,4 2-7 0,2 0 1 0,10-1-6 16,-9 2-1-16,1-4-5 0,8 0-1 0,0 2-9 16,1-4 0-16,0-3-6 0,2-2-6 0,0-1-2 15,1 0-2-15,3-4 0 0,-2-2-2 0,2-2-5 16,0 1 4-16,1-3 0 0,-1-1-2 0,2-1 0 15,-3 2-2-15,2-5-2 0,0 3 1 0,-3-3-3 16,2-2-4-16,-4 3 2 0,1 0-9 0,-3 1 4 16,-1 3-5-16,-1 0-5 0,-6 5-3 0,-3 2-10 15,4 0 0-15,-3 4-8 0,0 4-3 0,0 0 9 16,1-1-11-16,-5 7-8 0,3-2 1 0,-2 3-11 16,-1 0-1-16,3-1-13 0,-1 1 21 0,2 0-3 15,5 4-2-15,-5-7 2 0,7 4 6 0,0-4 6 16,3 0 3-16,-1-1 2 0,1-5 0 0,0-1 8 0,-1-2-5 15,4 0 0-15,-1-5 4 0,1 3-5 16,0-3 5-16,-1-1-52 0,-1-4-3 0,0 3 0 16,2-3 0-16,-2 1 0 0,-1-2 0 0,0-1 0 15,-1 5 0-15,1 0 0 0,-6 1 0 0,-4 3 0 16,1 1 0-16,1-1 0 0,-3 0 0 0,2 3 0 16,-6 2 0-16,6-1 0 0,-6 4 0 0,1-2 0 15,0 2 0-15,6-1 0 0,-3 3 0 0,4 2 0 16,0-4 0-16,0 2 0 0,6 2 0 0,-6-6 0 0,10 3 0 15,-7 1 0-15,6-2-77 0,-12 0-432 0,2 0-125 16,0-2-529-16,6 2-1257 0,2-3 556 16</inkml:trace>
  <inkml:trace contextRef="#ctx0" brushRef="#br0" timeOffset="83067.03">27061 14413 227 0,'0'0'250'0,"0"0"5"15,-4-8 2-15,4 8 1 0,-6-2 7 0,6-1 2 0,0 3-2 16,-2-9 17-16,4 4 4 0,-1-2 0 16,4 1 9-16,-5 1-3 0,4-2 9 0,-4 2-7 15,5 0-2-15,-1 2-7 0,-3 0-12 0,3 0-19 16,0 1 3-16,-4 2-21 0,0 0-9 0,18 3-13 0,-13 1-6 16,3 1-13-16,1 3-7 0,2 2-22 15,1 4-17-15,-1-1-9 0,7 6-12 0,-1-6 2 16,-1 1-22-16,9 0-2 0,3 1-8 0,-1-3-5 15,3-1-5-15,2-2 0 0,1-2-2 0,2-4-9 0,1-1-52 16,1-3-25-16,1-2 0 0,-1 1 0 0,2-4 0 16,-1 0 0-16,0-2 0 0,-1-2 0 0,0-2 0 15,1 0 0-15,-5-1 0 0,4-3 0 16,-3-2 0-16,3 2 0 0,-5-1 0 0,-1 1 0 0,0 0 0 16,-6 4 0-16,-1 0 0 0,-6 4 0 0,3 2 0 15,-8 2 0-15,0 3 0 0,-1 1 0 0,1 1 0 16,-3 2 0-16,0 3 0 0,3 1 0 0,0 2 0 15,-3 4 0-15,4 1 0 0,-2 0 0 0,0 2 0 16,1-2 0-16,0 1 0 0,4-1 0 0,-3-2 0 16,2 1 0-16,7 1 0 0,-5-3 0 0,4-4 0 15,-3 1 0-15,8-3 0 0,2-2 0 0,1-2 0 16,-1-1 0-16,-1 1 0 0,4-5 0 0,0-1 0 16,0-2 0-16,1 0 0 0,2-4 0 0,-2-2 0 15,0-2 0-15,13-6 0 0,0-2 0 0,0 1 0 16,-11 6 0-16,-1 0 0 0,2 1 0 0,-3 4 0 15,-1 2 0-15,-7 0 0 0,-4 5 0 0,-2-1 0 16,-1 4 0-16,-4 0 0 0,-3 2 0 0,1 0 0 16,-1 3 0-16,-2 0 0 0,3 3 0 0,-3-2 0 15,4 5 0-15,-3-3 0 0,-1 1 0 0,4 3 0 16,2 0 0-16,-2 0 0 0,1-2 0 0,0 1 0 16,3 1 0-16,1-4 0 0,2-3 0 0,-1 4 0 15,12-3 0-15,-4-3 0 0,1 1 0 0,3-2 0 16,-1-2 0-16,1-2 0 0,2-1 0 0,-2-1 0 15,6-2 0-15,-1 1 0 0,0-5 0 0,13-1 0 0,-10 2 0 16,-1 0 0-16,-2 0 0 0,0 3 0 16,-1 3 0-16,-3-3 0 0,0 4 0 0,-4 0 0 15,-1 2 0-15,-9 1 0 0,4 1 0 0,-7 2 0 16,4-1 0-16,-4 0 0 0,4 1 0 0,-3 3 0 16,2-3 0-16,1 2 0 0,-1-1 0 0,1 2 0 0,3-2 0 15,5 3 0-15,-7-2 0 0,10-1 0 16,-1 2 0-16,-1-3 0 0,-7 0 0 0,1-1 0 15,8-1 0-15,-8 3 0 0,-2-4 0 0,1 0 0 0,0 1 0 16,-1-2 0-16,-4 4 0 0,3-6 0 0,-3 2 0 16,2-3 0-16,-5 1 0 0,-1-1 0 0,1 1 0 15,2-6 0-15,2 4 0 0,-2-4 0 0,1 0 0 16,-4 3 0-16,0 1 0 0,-3-2 0 0,0 2 0 16,-4 2 0-16,1-1 0 0,-4 0 0 0,0 3 0 15,-2 1 0-15,0 0-1366 0,-9-6-1478 0,9 6 654 16</inkml:trace>
  <inkml:trace contextRef="#ctx0" brushRef="#br0" timeOffset="86116.52">5429 15512 2992 0,'0'-6'144'0,"0"0"-9"0,0 1-41 16,0 3 27-16,0 2 35 0,-3-3 28 0,3-4 12 15,0 7 11-15,-4-3-14 0,4 3 0 0,0 0-8 16,0 0-11-16,0-5-8 0,0 5-8 0,0 0-6 16,0-3-8-16,0 3-10 0,0 0-12 0,0 0-6 15,0 0 2-15,0 0 2 0,0 0 3 0,0 0-5 16,8 11 1-16,-4-3 8 0,2-2 1 0,-1 3-7 15,1-2 0-15,0 6 0 0,1-1 1 0,1 1-20 16,-2 1 2-16,1 0-9 0,0 1-2 0,0-1 2 16,0 1-5-16,0-1-11 0,-3-3-3 0,2 1-1 15,0-4-4-15,-1 2-64 0,1-2-7 0,-1 0 0 16,0 0 0-16,0-5 0 0,3 1 0 0,-1 0 0 16,5-2 0-16,-1-1 0 0,2-1 0 0,6-3 0 15,3-2 0-15,5-3 0 0,4-2 0 0,2-3 0 16,14-8 0-16,3-2 0 0,0 2 0 0,3-4 0 15,6-2 0-15,22-10 0 0,-24 13 0 0,2-3 0 16,1-1 0-16,0 3 0 0,0-1 0 0,-2-1 0 16,-1 4 0-16,1-1 0 0,-7 1 0 0,-1 5 0 15,-15 5 0-15,0 1 0 0,-3 0 0 0,-1 3 0 16,-6 0 0-16,-6 3 0 0,-2 1 0 0,-4 1 0 16,-2 2 0-16,-6 2 0 0,3-2 0 0,-3-1 0 15,0 3 0-15,-5 0 0 0,9 1 0 0,-5 1 0 16,0 0 0-16,0 3 0 0,-3-3 0 0,4 3 0 15,-4-1 0-15,2 1 0 0,-3 3 0 0,1 1-23 16,-5 1-1339-16,-1-3-1475 0,-1 2 653 0</inkml:trace>
  <inkml:trace contextRef="#ctx0" brushRef="#br0" timeOffset="91400.46">9140 2156 150 0,'0'0'318'16,"6"-4"6"-16,-6 4-10 0,7-3-4 0,-5 2-4 16,6-1 2-16,-4 1-12 0,-4 1 0 0,6-1-6 15,-6 1 0-15,6 0-15 0,-6 0-1 0,0 0-9 16,4-4-7-16,-4 4-8 0,0 0-5 0,5-1-10 15,-5 1-4-15,0 0-10 0,0 0-4 0,0 0-15 16,0 0-11-16,0 0-1 0,0 0-14 0,0 0-6 16,0 0-15-16,0-4-17 0,0 4-11 0,0 0-14 15,0 0 0-15,0 0-1 0,0 0-10 0,0 0-3 16,0 0-8-16,0 0-6 0,0 0-5 0,0 0-11 16,0 0 0-16,0 0-5 0,0 0-19 0,0 0 10 15,0 0-16-15,0 0-6 0,0 0-33 0,0 0 0 16,8-1 0-16,-8 1 0 0,0 0 0 0,0 0 0 15,0 0 0-15,0 0 0 0,8-2 0 0,-8 2 0 16,0 0 0-16,0 0 0 0,0 0 0 0,0 0 0 16,5-1 0-16,-5 1 0 0,0 0 0 0,0 0 0 15,0 0 0-15,0 0 0 0,6-1 0 0,-6 1 0 16,0 0 0-16,0 0 0 0,0 0 0 0,0 0 0 16,0 0 0-16,0 0 0 0,0 0 0 0,-2 8 0 15,-6 0 0-15,5-1 0 0,-3 5 0 0,-2 7 0 16,1 7 0-16,-1 2 0 0,-2 6 0 0,-6 13 0 15,1 1 0-15,0 5 0 0,3 0 0 0,-7 4 0 16,-4 21 0-16,6-24 0 0,-2 4 0 0,-1 21 0 16,5-24 0-16,-7 27 0 0,10-24 0 0,3-2 0 15,1 4 0-15,-2 21 0 0,4-28 0 0,9 0 0 16,2 0 0-16,4 0 0 0,7-4 0 0,7-5 0 16,3 2 0-16,3-5 0 0,8-6 0 0,4-2 0 15,-1-4 0-15,-9-7 0 0,-1-3 0 0,4-3 0 16,-4-4 0-16,-3-4 0 0,-5-1 0 0,-2-4 0 15,-6 0 0-15,0-3 0 0,-1 3 0 0,-3-6 0 16,-1 2 0-16,0-1 0 0,-3-2 0 0,1 0 0 16,-2-2 0-16,1-1 0 0,-2 1 0 0,-1-1 0 15,-1-3 0-15,2 4 0 0,-3-2 0 0,1-5-202 16,-2 3-1130-16,1 1-1442 0,-2-5 637 0</inkml:trace>
  <inkml:trace contextRef="#ctx0" brushRef="#br0" timeOffset="97069.69">10073 2432 181 0,'0'-8'402'0,"0"3"14"0,0-1-8 15,0-2-10-15,-3 5-15 0,4-1-11 0,-2 0-18 16,0-1-22-16,1 5-30 0,0-5-34 0,0 5-21 16,0 0-27-16,0 0-4 0,0 0-6 0,0 0 6 15,6 17 0-15,-6-4-1 0,3 6-3 0,-1 6 0 16,1 6-6-16,-3-1-9 0,0 3-3 0,-1 2-14 16,-2-1-12-16,3 1-6 0,0-3-17 0,-1 1-17 15,-2-2-11-15,-1-1-8 0,3-1-6 0,0-5-13 0,1-5-8 16,0 0-11-16,-1-3-5 0,1-4-6 15,-2-4-9-15,2 1-3 0,0-3 1 0,0-2 4 16,0 3 6-16,0-7 14 0,0 2-73 0,0-2 0 16,0 0 0-16,2-20 0 0,-1 1 0 0,-1 1 0 15,0-8 0-15,0-1 0 0,2-6 0 0,-3-15 0 16,2 0 0-16,3-1 0 0,-1-1 0 0,2-5 0 16,1 2 0-16,1 4 0 0,-1 3 0 0,-2 14 0 15,1 2 0-15,3-2 0 0,-1 6 0 0,-1 6 0 16,0 1 0-16,3 3 0 0,1 4 0 0,-1 4 0 0,5 1 0 15,3 0 0-15,3 4 0 0,1 4 0 0,7 2 0 16,0 5 0-16,0 5 0 0,0 1 0 0,0 4 0 16,-1 0 0-16,-2 0 0 0,-4 6 0 15,-1-2 0-15,-3 1 0 0,-4 2 0 0,-4 1 0 16,-5 1 0-16,-6 2 0 0,-4-2 0 0,-4-1 0 0,-8 0 0 16,-5-1 0-16,-2-2 0 0,-1-1 0 0,-9 0 0 15,3-4 0-15,0-1 0 0,-5-4 0 16,4-3 0-16,1 0 0 0,4-2 0 0,0-2 0 15,6-2 0-15,3-1 0 0,6-2 0 0,2 1 0 16,3-2 0-16,-2 1 0 0,3-1 0 0,1 0 0 0,6 0 0 16,-6 3 0-16,6-3 0 0,0 0 0 0,0 0 0 15,0 0 0-15,23 5 0 0,-13 0 0 16,4 0 0-16,-3 0 0 0,7 5 0 0,-5-5 0 16,5 2 0-16,-4 4 0 0,5-2 0 0,-2 1 0 15,-2 0 0-15,3-2 0 0,0 3 0 0,-1-2 0 0,-2 1 0 16,-1-1 0-16,-3-3 0 0,1 1 0 0,1-4 0 15,-2 2 0-15,2-3 0 0,-2-1 0 0,1-2 0 16,2-1 0-16,-4-3 0 0,7-1 0 0,-2-4 0 16,-1-2 0-16,3 3 0 0,-3-5 0 15,1 2 0-15,-1-1 0 0,0 0 0 0,-2 3 0 0,3-1 0 16,-2-3 0-16,-4 7 0 0,0-2 0 16,-3 1 0-16,2 4 0 0,-3 0 0 0,-1-1 0 0,2 3 0 15,-2 0 0-15,0 1 0 0,-4 1 0 16,9 5 0-16,-4 0 0 0,-1 3 0 0,5 0 0 15,-5 5 0-15,-1-3 0 0,4 1 0 0,-2 6 0 0,0-2 0 16,0-2 0-16,0-3 0 0,2 6 0 0,-2-4 0 16,0-1 0-16,1-4 0 0,-2 0 0 0,1-2 0 15,-1 3 0-15,0-5 0 0,0 1 0 0,2-3 0 16,2-2 0-16,-2-3 0 0,3 1 0 16,1-5 0-16,1 0 0 0,1-4 0 0,2-1 0 0,-1-2 0 15,1 0 0-15,2 0 0 0,-6 1 0 0,5 2 0 16,-6 1 0-16,4 5 0 0,-4 0 0 0,0 0 0 15,0 4 0-15,-3 0 0 0,2 4 0 0,-3-1 0 16,1 2 0-16,6 4 0 0,-6 2 0 0,-3 2 0 16,1-2 0-16,2 3 0 0,-1-1 0 0,-2 1 0 15,0-2 0-15,0 0 0 0,2 0 0 0,-4-3 0 16,2-2 0-16,-2 1 0 0,1-2 0 0,0 1 0 16,2-3 0-16,-4-2 0 0,8-1 0 15,-8 1 0-15,11-6 0 0,-2 0 0 0,1-2 0 0,-1-1 0 16,4-1 0-16,1-3 0 0,0 2 0 0,-2 3 0 15,-1 2 0-15,-1-1 0 0,3 3 0 0,-3 2 0 16,2 2 0-16,-1 0 0 0,4 2 0 0,-3 3 0 16,-3 2 0-16,1 2 0 0,4 1 0 0,-2 0 0 15,-3 2 0-15,1-3 0 0,-5 1 0 0,4-1 0 16,0 0 0-16,-4-1 0 0,2-1-144 0,-4-4-165 16,0-1-48-16,1-2-75 0,-4 0-80 0,0 0-100 15,-4-11-360-15,-1 2-1051 0,-4 0 466 0</inkml:trace>
  <inkml:trace contextRef="#ctx0" brushRef="#br0" timeOffset="97200.64">11071 2493 4608 0,'-9'-13'344'0,"-1"3"-217"0,2 3 37 0,-1 0 93 16,4 2 16-16,0 0-52 0,1-1-56 16,0 3-47-16,2 0-58 0,2 3-45 0,0 0-62 0,0 0-81 15,0 0-104-15,0 0-130 0,24 17-150 16,-9-10-334-16,1 5-915 0,3 0 405 0</inkml:trace>
  <inkml:trace contextRef="#ctx0" brushRef="#br0" timeOffset="97784.77">11795 2846 354 0,'11'-6'473'0,"-2"0"28"16,-4-3-4-16,1 1-10 0,-2-3-17 0,-1 0-20 15,0 1-25-15,0-2-24 0,-3-2-27 0,0-1-23 0,-1 3-24 16,-2 0-24-16,1 1-23 0,-4 0-14 16,0 3-28-16,-2 0-35 0,-4 5-17 0,-1-1-20 15,-5 2-13-15,-1 6-15 0,-3-1-21 0,-2 5-9 16,-2 2-13-16,2 4-11 0,2 1-13 0,-2-1-3 16,9 1-4-16,-1-2-5 0,6 2-11 0,1-6 3 0,1 2-15 15,5-1 1-15,-1 0-8 0,4 0 4 16,1-4 4-16,3 0 4 0,2-4 2 0,1 2 9 15,3-3-3-15,3-1-23 0,6-4-26 0,-3-1 0 16,4-2 0-16,1 1 0 0,-3-1 0 0,0-3 0 16,0 2 0-16,0-2 0 0,-4 0 0 0,3-1 0 15,-5 0 0-15,0 3 0 0,-2 2 0 0,-1-3 0 16,0 5 0-16,-4-2 0 0,0 2 0 0,-1 0 0 16,1 2 0-16,-2 1 0 0,-3 1 0 0,0 0 0 15,16 4 0-15,-8 7 0 0,-5-1 0 0,5 5 0 16,0 6 0-16,1 7 0 0,-4 2 0 0,4 3 0 0,1 14 0 15,-2-2 0-15,1 0 0 0,-4 3 0 0,-6 0 0 16,-3-12 0-16,8 10 0 0,-3 1 0 16,-6-11 0-16,1 10 0 0,-5-14 0 0,3 1 0 15,-2-2 0-15,-5-2 0 0,4-3 0 0,2 0 0 16,-1-12 0-16,-1 0 0 0,1 1 0 0,3-6 0 16,-2-2 0-16,0-3 0 0,1-1 0 0,-2-3 0 0,8 0 0 15,-23-9 0-15,13 4 0 0,0-11 0 16,-3-6 0-16,5 3 0 0,-1-9 0 0,3-3 0 15,3-1 0-15,6-1 0 0,0-1 0 0,3 1 0 16,5 3 0-16,2-1 0 0,4 1 0 0,3 1 0 0,5 2 0 16,0 2 0-16,4 2 0 0,15-10 0 0,-2 5 0 15,-9 12 0-15,17-5 0 0,-15 8-179 0,-1-3-1157 16,11-6-1446-16,-10 11 639 0</inkml:trace>
  <inkml:trace contextRef="#ctx0" brushRef="#br0" timeOffset="98133.48">12811 2394 4105 0,'-6'-30'299'0,"1"5"-88"0,4 7 22 16,1 0 82-16,-4 2 41 0,4-1-5 0,0 6-45 0,0 3-20 15,0 0-50-15,0 2-22 0,-1 4-33 16,1 2-7-16,0 0 5 0,0 0 2 0,7 16-6 15,-7-1 0-15,4 4-11 0,0 6-114 0,-2 3-50 16,0 2 0-16,-1 0 0 0,-1 4 0 0,0-2 0 16,-3 0 0-16,2 3 0 0,-1-4 0 0,-1 1 0 0,2-2 0 15,-2-3 0-15,2-1 0 0,0-7 0 16,-3-1 0-16,0 0 0 0,7-6 0 0,-2 1 0 16,-1-2 0-16,5-3 0 0,-1 2 0 0,-3-4 0 15,5-3 0-15,1 1 0 0,6-3 0 0,-2 1 0 16,2-2 0-16,6-3 0 0,0-1 0 0,-1 2 0 15,1-2 0-15,3 0 0 0,-7 0 0 0,3-1 0 0,-1 0 0 16,-8 1 0-16,4-1 0 0,0 0 0 16,-6 3-582-16,2-2-164 0,-1 1-399 0,-2 1-1238 15,2 0 548-15</inkml:trace>
  <inkml:trace contextRef="#ctx0" brushRef="#br0" timeOffset="99117.2">13435 2703 377 0,'10'-15'491'16,"-3"2"18"-16,-3-2 13 0,-2 3-19 0,1-8-7 16,-2 2-13-16,-1 3-26 0,0-2-12 0,0 9-23 15,-1-5-30-15,1 4-29 0,-3 2-29 0,1 2-32 16,-1 0-38-16,-5 4-35 0,2 0-10 0,-3 4-24 16,-4 3-27-16,-2 5-15 0,-1 2-15 0,-4 5-15 0,1 1-10 15,7-2-12-15,-4 2-5 0,7-1-16 16,-3-3-11-16,2 2-7 0,5-5-16 0,0-2-7 15,1 3-39-15,2-5 0 0,-1 1 0 0,6-4 0 16,0 3 0-16,3-3 0 0,1-3 0 0,5-2 0 16,-1-1 0-16,4 0 0 0,-2-3 0 0,5-3 0 15,0 1 0-15,3-4 0 0,-6 2 0 0,3-3 0 16,-2 0 0-16,0-1 0 0,-1 1 0 0,-5 4 0 16,-2 0 0-16,1 1 0 0,-3 1 0 0,-1 3 0 15,0 0 0-15,-5 2 0 0,0 0 0 0,11 7 0 16,-9-3 0-16,3 5 0 0,-2 0 0 0,-1 2 0 15,1 1 0-15,2 0 0 0,-1 2 0 0,4 1 0 16,1 1 0-16,0-7 0 0,2 1 0 0,-1-3 0 16,1-1 0-16,1-1 0 0,2-1 0 0,3-1 0 15,2-3 0-15,-1-1 0 0,0-4 0 0,0 0 0 16,-1-2 0-16,0-3 0 0,-1-3 0 0,0 1 0 16,2-6 0-16,0-3 0 0,-3-4 0 0,1 0 0 15,-1-4 0-15,-2-5 0 0,1-9 0 0,0-3 0 16,-2-3 0-16,-1-5 0 0,-3 0 0 0,2 1 0 15,-2-3 0-15,-1 9 0 0,-6 13 0 0,1 4 0 16,-2 3 0-16,1 7 0 0,-1 3 0 0,0 5 0 16,-1 3 0-16,-1 3 0 0,1 2 0 0,1 4 0 15,0 0 0-15,-12 12 0 0,5 4 0 0,-1 2 0 16,2 8 0-16,-3 6 0 0,4 2 0 0,-1 0 0 16,-1 12 0-16,6-10 0 0,-3 9 0 0,3 1 0 15,-3-10 0-15,8 1 0 0,-3-2 0 0,4 10 0 16,2-14 0-16,0-1 0 0,3 1 0 0,-1-3 0 15,6-4 0-15,-2-1 0 0,-1-5 0 0,3-4 0 16,-1-4 0-16,4 2 0 0,-1-5 0 0,2-2 0 16,-1-5 0-16,1 0 0 0,1-6 0 0,1 1 0 15,7-8 0-15,-4-2 0 0,-1-4 0 0,-2-5 0 16,-1-2 0-16,2-5 0 0,6-13 0 0,-10-1 0 16,4-5 0-16,-4-3 0 0,-3-2 0 0,3 0 0 15,-4-2 0-15,-1 2 0 0,-4 10 0 0,-4 13 0 16,-3 5 0-16,2 12 0 0,-2-1 0 0,0 8 0 15,-2 3 0-15,-2 3 0 0,2 2 0 0,0 0 0 16,-19 28 0-16,6-1 0 0,1 2 0 0,-2 4 0 16,1 14 0-16,-1 0 0 0,0 6 0 0,1-1 0 15,2-7 0-15,3 3 0 0,3-2 0 0,4-10 0 16,2-1 0-16,4-2 0 0,-1 1 0 0,1-7 0 16,8-2 0-16,-6-6 0 0,3-2 0 0,3-1 0 15,0-4 0-15,3-5 0 0,-4 0 0 0,6-4 0 16,0-2 0-16,3-4 0 0,0-5 0 0,5-1 0 15,0-8 0-15,-1-2 0 0,-1-4 0 0,0-4 0 16,0 0 0-16,-1 0 0 0,-3-1 0 0,-2-1 0 16,1 5 0-16,-10 9 0 0,1 4 0 0,-3 0 0 15,-1 3 0-15,-1 4 0 0,-1 0 0 0,-1 2 0 16,-3 2 0-16,0 0 0 0,7 15 0 0,-7-4 0 16,0 2 0-16,3 3 0 0,-2 1 0 0,3-1 0 15,0 2 0-15,0-2 0 0,-1 1 0 0,5-3 0 16,-3-2 0-16,2-2 0 0,0-2 0 0,5-1 0 15,-3-2 0-15,2-4 0 0,1-1 0 0,0-2 0 16,4-7-234-16,-1-2-287 0,-5-4-99 0,-1-3-516 16,4-8-1231-16,0-8 544 0</inkml:trace>
  <inkml:trace contextRef="#ctx0" brushRef="#br0" timeOffset="99269.17">14933 2159 4223 0,'-14'-4'202'0,"5"0"-63"0,0 2 60 15,1 1 62-15,-2-1 2 0,10 2-25 0,-9-2-42 16,4-2-47-16,5 4-31 0,-6-2-24 0,1 1-31 16,5 1-45-16,0 0-64 0,0 0-90 0,0 0-101 0,0 0-157 15,0 0-498-15,-7-6-966 0,2 2 428 16</inkml:trace>
  <inkml:trace contextRef="#ctx0" brushRef="#br0" timeOffset="99466.93">13877 2188 388 0,'-2'4'579'15,"-2"-1"29"-15,4-3 4 0,13 5-16 0,-3-4-30 16,13 3-43-16,10-4-50 0,4 1-43 0,19-2-52 16,-2 5-38-16,5-6-33 0,2 2-50 0,-2 0-56 15,4 0-56-15,-7 0-67 0,5 0-97 0,-2-5-127 16,1-3-154-16,-6 2-172 0,-2-4-452 0,-11 3-1001 15,-5 0 442-15</inkml:trace>
  <inkml:trace contextRef="#ctx0" brushRef="#br0" timeOffset="99818.69">15466 2301 497 0,'-6'-7'592'0,"0"2"-4"0,-1 0-9 0,-2 0-27 0,0-3-13 15,1 6-28-15,-2-1-42 0,1 1-32 16,0-1-35-16,-5 6-24 0,5-1-16 0,-3 3-6 0,-3 6-29 15,1-3-21-15,0 8-19 0,1-1-21 0,-3 6-21 16,2 1-23-16,5 2-20 0,0 1-128 0,4 0-74 16,2-6 0-16,4 7 0 0,2 0 0 0,2-9 0 15,9 5 0-15,-6-7 0 0,5 0 0 0,1-2 0 16,11 3 0-16,-1-4 0 0,-3-5 0 0,10-1 0 16,-2-2 0-16,-1-2 0 0,-1-4-20 0,0-1-388 15,-8 1-102-15,9-6-109 0,-13-1-487 0,3 0-1198 16,3-5 530-16</inkml:trace>
  <inkml:trace contextRef="#ctx0" brushRef="#br0" timeOffset="100216.59">15789 2503 132 0,'4'-1'393'15,"-4"1"-22"-15,0 0 2 0,4 4 32 0,-4-4 18 0,0 0 4 16,0 0-8-16,-4 8-21 0,4-8-26 0,0 4-11 16,0-1-24-16,0-3-25 0,5 6-18 15,-4-3-25-15,6-1-20 0,-2 1-21 0,5-2-27 0,2-1-15 16,-2 1-15-16,0-1-19 0,3-2-11 15,-4-2-21-15,5 1-6 0,-4-2-23 0,2-1-4 16,-5-1-15-16,2-2-7 0,-1 1 0 0,0-4-8 0,-1-3-7 16,-4 1-9-16,-2 0-1 0,-1 2 0 0,-1 0-8 15,0 0-2-15,-5 1-11 0,1 2-2 16,-2 1 7-16,-4 1-6 0,-1 4 0 0,-4 3 0 0,0 2-1 16,-3 2 9-16,-2 5 8 0,-1 4-3 15,-2 1 3-15,5 3 11 0,2 2 0 0,1 4 10 16,3-1 11-16,4-3 7 0,3-1-4 0,0 2-5 0,5-1-64 15,1-1 0-15,4 1 0 0,5-1 0 0,2-3 0 16,4-3 0-16,10 2 0 0,-1-3 0 0,7-3 0 16,2 0 0-16,-3-2 0 0,3-4 0 0,3-1 0 15,-7 0 0-15,8-3 0 0,-2-4 0 16,-6 2 0-16,0-3 0 0,-3-2 0 0,-6 2 0 0,-2-1 0 16,0-1 0-16,-9 2 0 0,3 1 0 15,-5-1 0-15,-2 2 0 0,2 0 0 0,-6-1 0 16,-1 6-251-16,-5-6-192 0,1 3-159 0,4 3-548 15,-13-4-1244-15,13 4 550 0</inkml:trace>
  <inkml:trace contextRef="#ctx0" brushRef="#br0" timeOffset="100400.15">16536 2738 264 0,'0'0'520'0,"1"2"-46"16,-1-2-43-16,2 2-49 0,-2-2-49 0,0 0-68 15,4 4-118-15,-4-4-156 0,3 4-196 0,-3-4-229 16,0 0-470-16,0 0 208 0</inkml:trace>
  <inkml:trace contextRef="#ctx0" brushRef="#br0" timeOffset="100933.46">16438 1621 3589 0,'-1'-8'119'0,"1"-2"-88"0,-2 7-9 0,2-1 32 16,0 4 52-16,0 0 21 0,0 0 34 0,11 17 19 16,-2-2 12-16,6 10 30 0,6 6 15 0,10 15 6 15,4 2-7-15,0 2-3 0,16 20-13 0,-22-22-5 16,5 7-8-16,6 18-7 0,-2 1-3 16,-13-19-9-16,1 26-10 0,-11-23-15 0,4 23-19 15,-10-22-9-15,-4 22-11 0,-10-23-11 0,-9 21-9 16,-4-23-7-16,-1 1-14 0,-14 20-12 0,7-21-71 0,-17 15 0 15,11-22 0-15,-3-5 0 0,-4-4 0 0,-2 2 0 16,4-2 0-16,-3-1 0 0,3-7 0 16,6-11 0-16,3 0 0 0,-1-3 0 0,2 0 0 15,-1-4 0-15,4 0 0 0,2-8 0 0,5 2 0 16,-2-4 0-16,6-2 0 0,-4-2-194 0,6-2-244 16,5-3-164-16,3-5-558 0,3-2-1256 0,5-4 556 15</inkml:trace>
  <inkml:trace contextRef="#ctx0" brushRef="#br0" timeOffset="101083.95">17205 3080 148 0,'3'1'555'0,"1"2"-52"16,-4-3-53-16,5 1-45 0,-5-1-37 0,4 4-47 15,-4-4-75-15,0 0-94 0,5 0-128 0,-5 0-173 16,0 0-356-16,0 0-545 0,0 0 242 0</inkml:trace>
  <inkml:trace contextRef="#ctx0" brushRef="#br0" timeOffset="102683.93">10025 3361 215 0,'-6'-4'376'0,"4"-1"4"0,-2 1 8 0,1 0-2 15,2 1-6-15,1 3-5 0,-4-7-18 0,3 5-30 16,1 2-26-16,-3-2-29 0,3 2-28 0,0 0-5 15,0 0-4-15,0 0 3 0,7 21-12 0,-1-5-10 16,3-1-17-16,0 3-15 0,-2 3-10 0,5 5-13 16,1 0-13-16,-2 0-17 0,5 2-13 0,-2-6-8 15,6 0-12-15,-2-3-7 0,5 0 2 0,0-5 14 16,8-3 15-16,-1-2-1 0,4-7-3 0,1-1 5 16,5-3-2-16,14-5 0 0,-3-5 4 0,-4-3-7 15,2 0-4-15,-11 3-9 0,9-9-4 0,-2-2 1 16,-12 8-71-16,3-4-31 0,11-4 0 0,-11 6 0 15,-4 0 0-15,1-1 0 0,-1 2 0 0,0 5 0 16,-5 1 0-16,1 2 0 0,-5 5 0 0,-1 2 0 16,-3 2 0-16,4 5 0 0,4 4 0 0,-2 6 0 15,-1 2 0-15,-2-1 0 0,0 5 0 0,0-1 0 16,1-1 0-16,1 2 0 0,2-1 0 0,0-3 0 16,3 0 0-16,-1-1 0 0,0-2 0 0,0-6 0 15,0-2 0-15,4-1 0 0,-1 0 0 0,1-4 0 16,-3-2 0-16,3-2 0 0,-1 0 0 0,-2-5 0 15,4-1 0-15,-1-2 0 0,2-2 0 0,1-3 0 16,-2-3 0-16,16-11 0 0,0 3 0 0,-3-6 0 16,4-1 0-16,-1 1 0 0,-1-2 0 0,-4 7 0 15,-13 9 0-15,2 2 0 0,-6 3 0 0,0 2 0 16,-8 6 0-16,3 2 0 0,-4 3 0 0,1 3 0 16,-2 2 0-16,-1 3 0 0,2 1 0 0,-1 4 0 15,-1 1 0-15,-3 2 0 0,7 3 0 0,0 0 0 16,-4 0 0-16,6-1 0 0,-8-3 0 0,4-3 0 15,-1-1 0-15,-1-1 0 0,1-3 0 0,5-3 0 16,4 1 0-16,2-3 0 0,3-2 0 0,0-4 0 16,1-2 0-16,0-2 0 0,2-1 0 0,2-3 0 15,11-6 0-15,1-1 0 0,0-3 0 0,-2-1 0 16,0-3 0-16,0-1 0 0,-1 2 0 0,-11 7 0 16,-2 4 0-16,4-1 0 0,-6 6 0 0,0 2 0 15,-3 3 0-15,2 4 0 0,-8 2 0 0,-1 5 0 16,5 4 0-16,-1 5 0 0,-5 2 0 0,4 4 0 15,-4 1 0-15,-2 1 0 0,2 1 0 0,-2-2 0 16,1 2 0-16,-4-4 0 0,1 1 0 0,-2-6 0 16,2-2 0-16,-1-1 0 0,3-2 0 0,2-2 0 0,1-2 0 15,10-3 0-15,-2 0 0 0,1-7 0 16,2 1 0-16,0-4 0 0,1-1 0 0,2-6 0 16,3 0 0-16,14-9 0 0,-7 1 0 0,4-3 0 15,-3-4 0-15,-3 2 0 0,4-3 0 0,0 4 0 16,-14 7 0-16,0 0 0 0,0 2 0 0,-4 5 0 15,3 0 0-15,-2 6 0 0,-8 2 0 0,0 1 0 16,1 6 0-16,-4-2 0 0,1 8 0 0,0-2 0 16,-1 1 0-16,0 4 0 0,0 4 0 0,-1-4 0 15,-5 2 0-15,4-1 0 0,-2 1 0 0,5 3 0 16,-5-4 0-16,3-3 0 0,-2 1 0 0,4-4 0 0,1-1 0 16,7 2 0-16,4-5 0 0,-5-1 0 15,7-3 0-15,1-3 0 0,2-1 0 0,0-6 0 16,14-2 0-16,-13 0 0 0,9-10 0 0,-12 7 0 15,12-9 0-15,-1-2 0 0,-9 10 0 0,-7-4 0 0,2 5 0 16,-3 1 0-16,-9 3 0 0,-2 0 0 0,-2 5 0 16,-6 1 0-16,1-1 0 0,-2 3 0 0,-3 1 0 15,-1 2 0-15,-4 0 0 0,5 4 0 16,-2 2 0-16,-3-1 0 0,1-2 0 0,-2 3 0 16,-2 0 0-16,2-1 0 0,-7 4-49 0,3-6-1308 0,-3 1-1471 15,8-4 651-15</inkml:trace>
  <inkml:trace contextRef="#ctx0" brushRef="#br0" timeOffset="111399.33">22382 12797 5 0,'0'-4'461'0,"0"1"16"0,0 3 12 16,0-10-8-16,2 8-18 0,-2 2-28 0,1-5-39 15,-1 5-41-15,0 0-13 0,0 0-20 0,0 0-4 16,0 0-8-16,1 19-6 0,2-8-18 0,-3 0-13 16,1 4-19-16,2 6-22 0,-3-3-14 0,1 1-21 15,2 6-16-15,-2-5-11 0,1-1-17 0,5 6-11 16,-4-6-8-16,4-2-10 0,-1 1-5 0,3-4 13 15,3-2 14-15,-2-4 10 0,5-4-40 0,1 1-116 16,5-4 0-16,10-4 0 0,1-3 0 0,0-3 0 16,2-3 0-16,2-1 0 0,0-2 0 0,11-5 0 15,-2-3 0-15,6-2 0 0,0 0 0 0,-1-2 0 16,4-4 0-16,-3 3 0 0,-4-2 0 0,4-2 0 16,-6 5 0-16,2 2 0 0,-15 9 0 0,0-1 0 15,-5 4 0-15,1-2 0 0,-11 7 0 0,-2-2 0 16,-2 7 0-16,-4-3 0 0,-3 1 0 0,2 3 0 0,-3-2 0 15,0 3 0-15,-1-1 0 0,-4 2 0 0,8-4 0 16,-8 4 0-16,5 0 0 0,-5 0 0 0,0 0 0 16,6 4 0-16,-6-4 0 0,1 5 0 0,-2 0 0 15,1 1-254-15,-4 1-305 0,0 3-117 0,-1-2-441 16,-3 5-1211-16,-3-2 536 0</inkml:trace>
  <inkml:trace contextRef="#ctx0" brushRef="#br0" timeOffset="113666.45">28452 13023 69 0,'0'-10'355'0,"0"1"12"0,0-2 7 16,2 0-2-16,1 1-13 0,-1 0-9 0,1 5-10 0,0-2-5 15,-1 1-19-15,-1 3-25 0,2 1-16 0,-3 2-7 16,0 0-4-16,0 0-12 0,9 11-7 0,-7-2-12 16,0 3-8-16,-2-1-19 0,0 5-12 0,-2 0-14 15,2 3-11-15,0-2-3 0,2 1-11 0,-2-1-3 16,1-4 8-16,4 1 4 0,-2-1 2 0,3-5 9 16,3 2-5-16,0-5 1 0,6 4 3 0,3-5-13 15,2-3-12-15,11-2-5 0,0-3-99 0,-1 0-45 16,2-3 0-16,3-1 0 0,3-3 0 0,0 2 0 15,11-9 0-15,1 0 0 0,-15 3 0 0,0 1 0 16,-1-5 0-16,9-4 0 0,-11 5 0 0,0 1 0 16,-5 0 0-16,-2 2 0 0,-7 5 0 0,-4 0 0 15,-3 3 0-15,-3 1 0 0,0 3 0 0,-4 1 0 16,-3 2-319-16,-1 0-116 0,0 0-56 0,0 0-84 16,-9 12-488-16,7-6-1149 0,4 3 509 0</inkml:trace>
  <inkml:trace contextRef="#ctx0" brushRef="#br0" timeOffset="114099.82">30246 13079 331 0,'5'-11'467'0,"0"3"-4"0,0 3-13 0,0 0-34 15,-3 1-41-15,0 2-41 0,2 0-19 0,-4 2-15 16,0 0-23-16,10 9-23 0,-6-1-24 0,-1 1-19 16,0 7-22-16,1-3-19 0,0 1-9 0,0 3 14 15,-1-2-11-15,3-1-12 0,0 1-3 0,-1-4-5 16,3 4 6-16,4-3-2 0,0 0-1 0,1-2 0 16,6-2-2-16,1-2 12 0,1-1-6 0,7-2-5 15,1 1-4-15,3-7 3 0,3 1-5 16,1-5-5-16,0 0-5 0,16-6-8 0,-1-2-3 0,-1 0-9 15,3-6-11-15,3 1-10 0,-1-3-47 0,2 1-42 16,-4-2 0-16,-2 2 0 0,-3 2 0 0,-16 7 0 16,0 1 0-16,-4 0 0 0,-3 2 0 0,-7 4 0 15,-7 2 0-15,2 1 0 0,-5-2 0 0,-1 3 0 16,-2 0 0-16,2-1 0 0,-4 3 0 0,-3 0 0 16,0 0 0-16,7 4 0 0,-7-4 0 0,1 4 0 15,-1 3 0-15,-1-3 0 0,1 1 0 0,0-1 0 16,-1 2 0-16,-1-3 0 0,0 2-198 0,-2 1-125 15,-1 2-104-15,-3-2-130 0,-3 1-558 0,-1-4-1207 16,1 2 534-16</inkml:trace>
  <inkml:trace contextRef="#ctx0" brushRef="#br0" timeOffset="132500.41">4291 16622 101 0,'0'0'377'0,"4"-3"5"0,-4 3-12 15,0-5-7-15,2 0-5 0,-2 2-15 0,0 3-8 16,4-4-4-16,-4 4 0 0,0-3-6 0,0 3-11 15,0-5-6-15,4 2-11 0,-4 3-15 0,0-4-12 16,0 4-3-16,0 0-5 0,1-4-13 0,2 1-21 16,-3 3-6-16,0 0-21 0,4-2-13 0,-4 2-14 0,5-4-13 15,5 4-19-15,-1-2-6 0,4 1-3 0,6 0-8 16,8-1-11-16,6 0-8 0,4 1-9 16,17 1 0-16,4 0-5 0,4-2-4 0,27 2-66 15,-22-1-22-15,29 1 0 0,0 7 0 0,-2-6 0 16,-2 0 0-16,1-2 0 0,-26 3 0 0,25 0 0 15,-27 1 0-15,2-1 0 0,22-1 0 0,-29 5 0 0,-2-4 0 16,-1 1 0-16,-6 0 0 0,-11-3 0 0,-3 2 0 16,-6 1 0-16,-1-1 0 0,1-4 0 15,-9 4 0-15,-2-2 0 0,-3 3 0 0,-6-3 0 16,1 1 0-16,-5-1 0 0,1 1 0 0,1-1 0 16,-3 0 0-16,1 0 0 0,-1 0 0 0,-6 0 0 15,14 0 0-15,-7-1 0 0,4 1 0 0,-6 1 0 16,7-1 0-16,-5 0 0 0,1-1 0 0,2 1 0 15,-10 0 0-15,14-1 0 0,-6 2 0 0,-8-1 0 16,10-1 0-16,-10 1-479 0,0 0-807 0,0 0-1392 16,0 0 616-16</inkml:trace>
  <inkml:trace contextRef="#ctx0" brushRef="#br0" timeOffset="134750.56">17314 16963 56 0,'0'0'422'0,"-6"-5"27"0,6 5 14 0,-3-6-4 15,-1 3-19-15,4-2-24 0,-3 2-16 0,3 3-17 16,-1-5-22-16,1 5-20 0,0-6-17 16,0 6-23-16,0 0-10 0,4-6-16 0,-4 6-18 15,10-4-13-15,4 4-8 0,3 3-21 0,6-1-8 16,5 0-9-16,4 5-15 0,1-3-12 0,3 5-12 0,20-2-11 15,0-1-12-15,1 3-12 0,5 0-9 0,-4-2-19 16,7 1-10-16,23 2-7 0,-26-4-6 0,0 0-5 16,3-1-53-16,-1-1-15 0,1 3 0 15,-2-2 0-15,2-1 0 0,-1 1 0 0,-1-1 0 16,-6-1 0-16,-1-3 0 0,-3 0 0 0,-14 2 0 0,12-5 0 16,-13 2 0-16,-3 0 0 0,0 0 0 15,-3-2 0-15,-1 2 0 0,-3 0 0 0,-9-1 0 16,0 0 0-16,-6 2 0 0,-2-1 0 0,1 1 0 15,-6-1 0-15,3 0 0 0,-5-1-54 0,-4 2-185 16,0 0-70-16,0 0-71 0,0 0-83 0,0 0-86 0,-13 6-485 16,3-5-1118-16,-3 1 495 0</inkml:trace>
  <inkml:trace contextRef="#ctx0" brushRef="#br0" timeOffset="134968.04">17664 17019 266 0,'-18'-3'344'0,"5"0"-9"16,1-1-19-16,3 0-26 0,0 1-24 0,2 0-29 16,2 0-15-16,5 3-16 0,-5-6-22 0,5 6-24 15,-2-6-4-15,2 6-22 0,2-8-18 0,2 4-27 16,-1-1-50-16,0 0-57 0,4 2-81 0,-7 3-103 15,9-8-306-15,-3 4-548 0,-1-5 243 0</inkml:trace>
  <inkml:trace contextRef="#ctx0" brushRef="#br0" timeOffset="135367.97">17895 16675 281 0,'0'0'428'0,"-16"0"16"0,11-1 0 0,5 1-14 15,-8 0-20-15,8 0-15 0,-4 3-17 0,4-3-7 16,0 0-5-16,0 0-14 0,0 0-7 0,33-2-19 15,-11 2-21-15,6 2-13 0,8-2-14 16,1 2-25-16,21 2-15 0,-1-3-14 0,3 1-21 0,0 0-17 16,1 3-22-16,3-3-6 0,-1 2-10 0,5-1-18 15,-6 0-14-15,1 0-15 0,-5-1-6 0,-5-3-8 16,-2 2-11-16,-10-1 4 0,-9-1-18 16,3 1-37-16,-7-1-25 0,-11 1 0 0,-2-2 0 15,-5 2 0-15,-1-2 0 0,-1 1 0 0,-5 0 0 16,1-2-77-16,-4 3-122 0,0 0-63 0,-20-3-57 0,8 2-52 15,-5-1-49-15,-4 2-37 0,-2-1-46 0,-6 2-52 16,-6 2-283-16,-1-2-909 0,-1 1 402 0</inkml:trace>
  <inkml:trace contextRef="#ctx0" brushRef="#br0" timeOffset="135599.9">18014 16762 279 0,'-29'1'349'0,"7"-1"31"16,8-2 30-16,0 2 29 0,2-2 8 0,2 1-6 15,1 0-26-15,6 0-22 0,3 1-24 0,0 0-3 0,0 0-20 16,12-6-11-16,1 6-19 0,10-4-14 16,6 1-27-16,6 4-14 0,3-5-27 0,19 7-12 15,1-3-19-15,-3 1-11 0,4-1-29 0,-1 0-19 16,-1 2-11-16,2 2-15 0,-5-4-10 0,-1 0-14 16,-16 1-2-16,-1-1-18 0,0 0-3 0,-8 1-6 15,-9-1-20-15,-6 0-26 0,0-1-24 0,-4 2-15 16,-3-3-48-16,-2-1-47 0,-4 3-67 0,0 0-88 15,0 0-82-15,-18-8-100 0,4 6-106 0,-4-1-455 16,-1 3-1098-16,-1-2 485 0</inkml:trace>
  <inkml:trace contextRef="#ctx0" brushRef="#br0" timeOffset="137034.37">28116 16695 361 0,'0'0'412'16,"-9"-3"3"-16,9 3-10 0,-2-2 13 0,2 2-2 15,0 0-6-15,-5-3-6 0,5 3-5 0,0 0-13 16,0 0-12-16,3-4-14 0,-3 4-7 0,7-4-15 15,1 2-6-15,-3 0-9 0,9 0-12 0,-1-2-20 16,6 3-16-16,2-2-19 0,8 1-14 0,6 4-20 16,3-1-19-16,13 0-20 0,0 1-81 0,5 3-102 15,-1-2 0-15,2-2 0 0,-1 0 0 0,0-2 0 16,2 1 0-16,0 0 0 0,5-3 0 0,-7 1 0 16,2 1 0-16,-8-2 0 0,2-1 0 0,-15 1 0 15,-1 2 0-15,-3-4 0 0,-1 4 0 0,-4-2 0 16,-9 1 0-16,3 0 0 0,-9 1 0 0,-3-1 0 15,-1 2 0-15,-1 2 0 0,-2-4 0 0,-6 2 0 16,9 0 0-16,-9 0 0 0,0 0 0 0,0 0 0 16,0 0 0-16,0 0 0 0,0 0 0 0,0 0 0 15,-22 5-261-15,11-3-132 0,-2 1-57 0,-5-2-41 16,0 2-39-16,-5-2-54 0,-9 2-330 0,0-3-990 16,-2 2 438-16</inkml:trace>
  <inkml:trace contextRef="#ctx0" brushRef="#br0" timeOffset="137200.37">28634 16716 359 0,'-19'4'373'16,"1"-4"20"-16,7 1 13 0,-1 0 28 0,5-1 22 16,-1 1 0-16,8-1-21 0,0 0-34 15,0 0-21-15,0 0-27 0,0 0-22 0,0 0-30 0,32-5-32 16,-13 3-30-16,9 2-19 0,2 0-29 0,-1-3-38 16,0 1-55-16,1 2-48 0,-10 0-76 0,9-1-86 15,-8-1-109-15,-3 0-143 0,0 1-182 0,-5-1-293 16,-4-2-908-16,-9 4 402 0</inkml:trace>
  <inkml:trace contextRef="#ctx0" brushRef="#br0" timeOffset="142849.87">3345 3189 86 0,'-7'-1'367'16,"0"0"-3"-16,1-1-12 0,2 1 8 0,4 1-14 15,0 0-6-15,-11-1-14 0,11 1-16 0,0 0-5 16,0 0-10-16,0 0-2 0,0 6-12 0,0-6-18 15,6 7-20-15,-2-2-16 0,0 1-16 0,1 4-15 16,0-1-20-16,0 2-17 0,2 0-14 0,3 4-15 16,-1-1-10-16,1 0-14 0,1-2-10 0,2 1-8 15,5-2-7-15,-3-1-6 0,6-2-7 0,7 0-9 16,1-4-3-16,3-2-6 0,-1-4-5 0,2-3-7 16,3-2-3-16,-3-1 11 0,8-2 10 0,-4-1 5 15,12-7-4-15,-12 5-1 0,1-2-4 0,7-7-3 16,-8 8 7-16,-3 0-6 0,1-4-1 0,-2 4-4 15,-1 1-5-15,1 1 16 0,-2 2-14 0,-10 5 1 16,-1-2-10-16,0 5 4 0,-1 1-1 0,-2 1 0 16,2 2 2-16,-1 0-4 0,1 3-2 0,0 4-10 15,1-2 5-15,4 3 2 0,-5-1 2 0,9 2 6 16,-4 2-5-16,3-3-1 0,0 2-5 0,4-2 1 16,-2-1-9-16,1 0-6 0,-1-2 11 0,2-1-1 15,-1-3 0-15,6-1-2 0,-4-1 0 0,3-1 2 16,-2-2 4-16,1-1 7 0,4-4-18 0,0 0-15 15,14-5 0-15,-15 2 0 0,13-8 0 0,1 0 0 16,-1 1 0-16,-13 6 0 0,0 1 0 0,0-3 0 16,-1 3 0-16,-3 2 0 0,-1 0 0 0,-4-1 0 15,-6 2 0-15,0 4 0 0,-3 1 0 0,-6 2 0 16,3 0 0-16,-2 2 0 0,-1 0 0 0,0 0 0 16,2 2 0-16,-1 0 0 0,-1 1 0 0,-4-2 0 15,5 0 0-15,-4 2 0 0,8 2 0 0,-1 0 0 16,1-2 0-16,-3 1 0 0,4-3 0 0,3 2 0 15,5-3 0-15,-7 0 0 0,8 0 0 0,-6-5 0 16,6 1 0-16,0-2 0 0,-1 3 0 0,4-1 0 16,-2-5 0-16,-2 1 0 0,1-1 0 0,0 0 0 15,-6 1 0-15,0 2 0 0,-4-2 0 0,-2 3 0 16,1-2 0-16,-5 2 0 0,0 2 0 0,-3-1 0 16,0 1 0-16,-3-3 0 0,-1 4 0 0,1-1 0 15,-6 1 0-15,0 0 0 0,16 0 0 0,-11 0 0 16,0 1 0-16,1 0 0 0,2 3-282 0,1 0-140 15,-1-1-119-15,1 0-143 0,4-1-360 0,0 0-1131 16,-2 0 500-16</inkml:trace>
  <inkml:trace contextRef="#ctx0" brushRef="#br0" timeOffset="142983.57">6830 3211 155 0,'13'2'377'0,"-1"1"8"0,-5-2 43 15,1 2 36-15,-4-2 24 0,1 1-2 0,0-1-34 16,-5-1-43-16,9 0-37 0,-5 1-41 0,-4-1-65 15,0 0-93-15,0 0-116 0,14-2-149 0,-9-1-190 16,0-1-464-16,-5 4-806 0,12-6 357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26:20.141"/>
    </inkml:context>
    <inkml:brush xml:id="br0">
      <inkml:brushProperty name="width" value="0.05292" units="cm"/>
      <inkml:brushProperty name="height" value="0.05292" units="cm"/>
      <inkml:brushProperty name="color" value="#7030A0"/>
    </inkml:brush>
  </inkml:definitions>
  <inkml:trace contextRef="#ctx0" brushRef="#br0">2668 3221 57 0,'-5'-1'427'0,"1"-1"-10"0,4 2-17 15,-4-4-21-15,4 4-28 0,-6-1-26 0,6 1-27 16,0 0 2-16,1 12-5 0,0-7 0 0,5 6-4 15,2 0-9-15,0 6-12 0,1-4-14 0,0 3-6 16,1 1 0-16,2-1-21 0,6 3 2 0,-3-5-11 16,0 1-7-16,6 1-13 0,-6-5-1 0,7-2 2 15,2 3-17-15,-3-6 4 0,5 0-9 0,-5-3-7 16,4 0-5-16,-3-3-12 0,10-5-7 0,-4-1-9 16,-1 0-7-16,5-2-41 0,1-2-91 0,0-4 0 15,-2 2 0-15,2-3 0 0,-2 1 0 16,1 1 0-16,-3-2 0 0,1 2 0 0,-2 4 0 0,0-1 0 15,0 4 0-15,-9-1 0 0,3 4 0 0,1 2 0 16,-1 2 0-16,-1 1 0 0,8 5 0 0,-3 1 0 16,-1 4 0-16,-5-3 0 0,2 5 0 0,-3-3 0 15,4 4 0-15,-6-5 0 0,0 2 0 16,-1 0 0-16,9 1 0 0,-2 0 0 0,-3-6 0 16,0 1 0-16,-3-3 0 0,2-1 0 0,1-3 0 0,3-1 0 15,-3-1 0-15,9-1 0 0,-1-4 0 0,0-2 0 16,0 0 0-16,-1-2 0 0,-3-1 0 0,1-6 0 15,-1 1 0-15,0 1 0 0,0-2 0 0,1 0 0 16,-9 5 0-16,6-2 0 0,-7 4 0 0,-1 1 0 16,-2 2 0-16,-1 2 0 0,1 2 0 15,-2 1 0-15,4 0 0 0,-2 4 0 0,-2 1 0 0,9 4 0 16,-5 1 0-16,4 0 0 0,0 2 0 0,-3 0 0 16,4 0 0-16,-2 1 0 0,1 0 0 0,0 0 0 15,-3-3 0-15,3 0 0 0,-1 1 0 16,-2 0 0-16,-2-6 0 0,3 1 0 0,2 2 0 0,0-3 0 15,1-3 0-15,3-3 0 0,5-3 0 16,-7 3 0-16,10-6 0 0,-3 2 0 0,5-5 0 0,0-1 0 16,1 1 0-16,-3-1 0 0,-3 0 0 0,4 2 0 15,0 1 0-15,-2 2 0 0,-2-1 0 0,-7 6 0 16,1-1 0-16,-1 2 0 0,-1 1 0 16,3 1 0-16,-4 2 0 0,4-3 0 0,-3 2 0 15,0 1 0-15,-1-1 0 0,-1 2 0 0,2-2 0 16,-3 1 0-16,2 1 0 0,0 1 0 0,-4-3 0 0,4-1 0 15,0 0 0-15,-4 1 0 0,0 0 0 0,-2-2 0 16,2 1 0-16,-4 0 0 0,5-3 0 0,-5 0 0 16,2 0 0-16,-1 2 0 0,-2-4-303 0,-1 0-365 15,1-3-536-15,-1 1-1303 0,1-1 576 16</inkml:trace>
  <inkml:trace contextRef="#ctx0" brushRef="#br0" timeOffset="2716.72">10716 3353 351 0,'-3'-2'394'16,"2"-1"7"-16,1 3-5 0,-3-4-10 0,3 4-20 16,-2-3-26-16,2 3-29 0,0 0-27 0,-4-3-20 15,4 3-12-15,0 0 6 0,0 0-7 0,0 0-10 16,9 15-19-16,-5-8-14 0,1 1-14 0,0 3-14 16,1-2-9-16,4-1-10 0,-1 2-7 0,2-2-12 15,6 1-7-15,5-2-3 0,-1 1-12 0,-1-5-3 16,12 1-3-16,4-2-3 0,-2-1 1 0,5-2-7 15,-1-1-5-15,2 0 8 0,-2-2-11 0,1-2-5 16,-1 0 1-16,0-1-6 0,2-3 20 0,-1 0-1 16,-2-1-3-16,-2 1-2 0,3-2-2 0,-6 2-10 15,0-1-4-15,-1 2-34 0,-3 0-51 0,-8 5 0 16,2 1 0-16,-3 2 0 0,0 1 0 0,-6 1 0 16,8 2 0-16,0 3 0 0,-3 2 0 0,0 2 0 15,9 2 0-15,-5 5 0 0,2-1 0 0,1-2 0 16,-2 1 0-16,2 1 0 0,-1-2 0 0,-1-2 0 15,5 1 0-15,-5-2 0 0,-1-4 0 0,5 0 0 16,1 0 0-16,0-4 0 0,0-1 0 0,1 0 0 16,2-4 0-16,0-1 0 0,-1-1 0 0,2-3 0 15,-2 0 0-15,-1-2 0 0,3-1 0 0,-1-4 0 16,0 0 0-16,0-3 0 0,0-1 0 0,2-1 0 16,-1 1 0-16,3-3 0 0,-6 5 0 0,3 3 0 15,-1-3 0-15,-6 5 0 0,-4 5 0 0,-3 0 0 16,0 2 0-16,2 3 0 0,-5 3 0 0,3 4 0 15,-1 0 0-15,-2 5 0 0,7 1 0 0,-3 2 0 16,0 4 0-16,1-1 0 0,-5-2 0 0,2-1 0 16,4 5 0-16,0-4 0 0,-1-1 0 0,-1-2 0 15,3-3 0-15,-4 0 0 0,1-1 0 0,9-1 0 16,-1-2 0-16,-6-2 0 0,10 0 0 0,-9-4 0 16,10-1 0-16,-1-1 0 0,2-5 0 0,-1 3 0 15,3-6 0-15,0 0 0 0,15-5 0 0,-13 3 0 16,12-5 0-16,-12 4 0 0,6-6 0 0,-6 4 0 15,-1 3 0-15,0-1 0 0,-2 4 0 0,1 0 0 16,-1 1 0-16,2 2 0 0,-3 5 0 0,0-3 0 16,-2 2 0-16,0 2 0 0,-2-1 0 0,3 2 0 15,-1 0 0-15,1 3 0 0,-4-1 0 0,4-2 0 16,-3 2 0-16,-2 1 0 0,6-2 0 0,-1 1 0 16,-5 0 0-16,4 1 0 0,-2 0 0 0,1-4 0 15,-3 1 0-15,-5-2 0 0,9 2 0 0,-8-1 0 16,5-1 0-16,-7 0 0 0,2 0 0 0,-2 0 0 15,-3-1 0-15,0 1 0 0,1-2 0 0,-6 1 0 16,0 1 0-16,-2 1 0 0,1 0 0 0,-6-2 0 16,2 2 0-16,-3 0 0 0,0 0 0 0,-5 1 0 15,8-1 0-15,-4-1 0 0,-4 2 0 0,0 0 0 16,7-2 0-16,-7 2 0 0,0 0 0 0,0 0 0 16,7-1 0-16,-7 1 0 0,0 0 0 0,0 0 0 15,0 0 0-15,0 0 0 0,0 0 0 0,0 0 0 16,0 0 0-16,0 0 0 0,0 0 0 0,0 0 0 15,0 0 0-15,0 0 0 0,0 0-202 0,0 0-297 16,0 0-95-16,-26-4-556 0,17 1-1245 0,-5-1 551 16</inkml:trace>
  <inkml:trace contextRef="#ctx0" brushRef="#br0" timeOffset="8566.91">20731 1221 107 0,'2'-26'444'0,"-4"-3"25"0,2 5 1 16,0 5 7-16,-2 0-7 0,0 3-19 0,1-1-6 16,1 6-24-16,0 0-22 0,-1 3-16 0,1 1-43 15,-1 3-29-15,1 4-45 0,-2-6-29 16,2 6-23-16,0 0-4 0,3 18-12 0,-2 7-4 0,2 5-2 16,-1 17-14-16,-2-13 3 0,0 21-5 0,0 2 5 15,2 24 10-15,0 4-5 0,-2-4-3 0,0-22-2 16,3 28-145-16,-6-29-36 0,4 34 0 0,-2-9 0 15,-1 2 0-15,0-25 0 0,-5 28 0 0,0-1 0 16,-2 3 0-16,2-6 0 0,-2 0 0 0,2 5 0 16,0-33 0-16,0 1 0 0,-2 2 0 0,3-5 0 15,-3-1 0-15,-1-5 0 0,2-2 0 16,0-11 0-16,2-5 0 0,0-3 0 0,-1-8 0 16,2 6 0-16,-3-11 0 0,2-1 0 0,2-4 0 15,0-3 0-15,-1-2 0 0,5-4 0 0,0 0 0 0,0 0-149 16,0 0-418-16,-18-25-151 0,17-4-409 15,1-7-1220-15,-4-16 540 0</inkml:trace>
  <inkml:trace contextRef="#ctx0" brushRef="#br0" timeOffset="9283.7">20642 970 131 0,'0'0'356'0,"-5"4"-18"16,5-4-13-16,0 0-16 0,0 0-17 0,0 0-13 16,0 0-27-16,-3 3-2 0,3-3-15 0,0 0-9 15,0 0 2-15,0 0 8 0,0 0-7 0,0 0-2 16,28-3-11-16,-9-1-9 0,7 0-13 0,5-1-7 15,2-1-9-15,5 0-7 0,15-1-8 0,4-1-4 16,2 2-10-16,5-2-9 0,1 3 0 0,33-7-11 16,-6 2 7-16,4 1-11 0,0 2-1 0,10-3-10 15,0 3-13-15,0 0-7 0,12-2-11 0,-2 3-6 16,8-2-8-16,4 2-5 0,1 1-12 0,0-2-1 16,3 5-7-16,-5-2 6 0,-4 1-16 15,-6 4 4-15,-9-4 3 0,-3 0-2 0,-13 0 4 0,-27 2 12 16,3 0-19-16,-6-1-8 0,-8-2 6 0,0 3-2 15,-16-1-4-15,-2 1-2 0,-4-5-2 0,-11 4 2 16,-21 2 4-16,35-1-7 0,-35 1-1 0,23-1 4 16,-23 1-15-16,0 0 1 0,0 0-18 15,27-4-27-15,-27 4-19 0,0 0-24 0,0 0-34 16,0 0-48-16,0 0-43 0,0 0-45 0,0 0-43 16,0 0-53-16,0 0-46 0,0 0-38 0,0 0-44 15,0 0-354-15,0 0-892 0,0 0 395 0</inkml:trace>
  <inkml:trace contextRef="#ctx0" brushRef="#br0" timeOffset="9666.73">23843 786 22 0,'0'0'297'0,"0"0"-8"0,0 0 23 0,0 0 13 15,0 0 4-15,-39-15 8 0,39 15-6 0,0 0-6 16,-19-6-9-16,19 6-28 0,0 0-19 0,0 0-10 16,0 0-5-16,0 0-1 0,-30 16-18 0,30-16-11 15,-17 25-13-15,10-5-9 0,-3 6-9 0,1 4-20 16,2 3-2-16,-2 13-9 0,2 2 0 0,-1 4-5 15,-1-1-3-15,0 0-10 0,4 3 8 0,-3 2-7 16,-1 3 11-16,-5 23 10 0,9-22-2 0,-8 20-10 16,4-21-2-16,4-2 3 0,1 0-11 15,-1 26 2-15,0-31-15 0,-2 0-2 0,4 3-126 16,-1 1-3-16,-2 1 0 0,4 3 0 0,2-1 0 16,-1-3 0-16,-3 1 0 0,4-3 0 0,0-1 0 15,-6 0 0-15,3-6 0 0,-2-11 0 0,4 12 0 16,0-16 0-16,0 1 0 0,1-1 0 0,0-2 0 0,-4-4 0 15,4-4 0-15,0-3 0 0,2-2 0 16,-2-1 0-16,0 1 0 0,-2-4 0 0,2-3 0 16,2 1 0-16,-2-3 0 0,0 0 0 0,0-8 0 15,0 11 0-15,2-4 0 0,-2-7 0 0,0 0 0 16,0 0 0-16,5 6 0 0,-5-6 0 0,0 0 0 16,0 0-334-16,0 0-183 0,0 0-97 0,0 0-507 15,0 0-1215-15,0 0 537 0</inkml:trace>
  <inkml:trace contextRef="#ctx0" brushRef="#br0" timeOffset="10450.26">20189 3158 52 0,'0'0'214'0,"-1"-5"-10"16,1 5-9-16,4-7-8 0,0 5-15 0,0-2-1 0,-1 1-6 16,4 1-4-16,4-1 0 0,-3 1 1 15,-2 1 0-15,1 0 0 0,3-2 1 0,-2 2 0 16,3 0 5-16,-1-1 4 0,3 2 6 0,-4 0 5 15,5-2 8-15,-5 0 3 0,4 2 3 0,2 2 4 16,-2-1 1-16,1 0 0 0,4 0 2 0,1 0 6 0,2 0 2 16,7 2 2-16,2-3-4 0,2 1 4 15,5 2 0-15,20-2-6 0,1 4 12 0,4-5-7 16,3 2 3-16,27-1-6 0,-1 0 0 0,6 0 0 16,-4-1-1-16,7-1-5 0,3 0-12 0,7 2-10 0,5 3-125 15,-1-4-57-15,1 2 0 0,4-3 0 0,-3 3 0 16,-6 3 0-16,3-8 0 0,-1 6 0 0,-14 0 0 15,-6-2 0-15,-26 1 0 0,-2-2 0 16,-2 1 0-16,2 1 0 0,-6-1 0 0,-4-1 0 16,-14 0 0-16,-1-1 0 0,0-1 0 0,-5 0 0 0,1 0 0 15,-3 1 0-15,-4-1 0 0,-7-1 0 0,0 1 0 16,0 1 0-16,-5 0 0 0,2-1 0 0,-5 0 0 16,1 1 0-16,-4 1 0 0,1-1 0 15,-3 1 0-15,-2-1 0 0,0 0 0 0,-6 1 0 0,5-3 0 16,-5 3 0-16,2-6 0 0,-4 2-37 0,-3 1-616 15,-7-3-598-15,-3-1-1354 0,-2 0 600 0</inkml:trace>
  <inkml:trace contextRef="#ctx0" brushRef="#br0" timeOffset="11184.6">20697 1685 135 0,'0'0'300'0,"-8"-1"-3"0,8 1-9 0,0 0 4 16,0 0-3-16,0 0 4 0,0 0-6 0,-5-6-11 15,5 6-8-15,0 0 0 0,8-8-6 0,-3 4-6 16,1-1-5-16,4 0-6 0,2-1-4 0,3 1-5 16,7-3-5-16,6 2-7 0,4-5-7 0,6 5-10 15,15-2-1-15,4 2-12 0,3 0-5 0,6 2-10 16,29-4-3-16,-4 6-6 0,6-1-11 0,-1 2-11 16,4 3-7-16,2 1-6 0,-6-2-10 0,5-5-11 15,0 4-8-15,-3-1-9 0,4-4-8 16,-2 4-10-16,2-3-7 0,-5-3-4 0,-2 5-13 15,-4-2-8-15,-26 2 6 0,0-2-16 0,32 1 6 16,-42 0-16-16,5-2 4 0,-4 2-4 0,-2-1-3 16,-4 4-1-16,1-6-9 0,-16 5-14 0,-2 0 0 0,-1-1 0 15,-1 0 0-15,-5 0 0 0,-3-1 0 0,-5 1 0 16,3 0 0-16,-6 1 0 0,-1-2 0 16,-2-2 0-16,-1 3 0 0,-3 2-17 0,-1-4-82 15,-1 3-30-15,-6 1-37 0,10-2-53 0,-10 2-50 16,0 0-74-16,0 0-89 0,11-4-113 0,-11 4-451 15,0 0-1078-15,0 0 477 0</inkml:trace>
  <inkml:trace contextRef="#ctx0" brushRef="#br0" timeOffset="11783.52">20798 2330 259 0,'-8'2'303'15,"-1"-1"-6"-15,0 0-8 0,0 2-13 0,9-3-1 16,-13 0-9-16,13 0-1 0,-11 2-3 0,7 0-4 16,4-2-4-16,-8 1-5 0,8-1-7 0,0 0-7 15,-9 2-3-15,9-2-3 0,0 0 5 0,0 0 13 16,0 0 3-16,0 0 0 0,0 0-2 0,36-5-6 15,-13 4-5-15,9-2-10 0,7 2 3 0,-1-1-4 16,21 1-14-16,6 0-9 0,30-2-6 0,-30 1-7 16,34-3-12-16,-3 1-12 0,1 2-6 0,6-3-17 15,1 6-11-15,-4-2-104 0,6-5-28 0,1 1 0 16,2-2 0-16,2 7 0 0,3-3 0 0,-10 4 0 16,-1-3 0-16,-3-2 0 0,-6 3 0 0,-2 1 0 15,-28-5 0-15,1 5 0 0,-2-3 0 0,-2 2 0 16,-2-2 0-16,-3 0 0 0,-17 2 0 0,-2 2 0 15,-1-4 0-15,-4 3 0 0,-2-3 0 0,-2 3 0 16,-6 3 0-16,-3-2 0 0,-1 0 0 0,0 0 0 16,-5-1 0-16,0 2 0 0,-1-1 0 0,0-1 0 15,-1 0 0-15,0 2 0 0,-2 0 0 0,-9-2 0 16,19-1 0-16,-12 2 0 0,1 1 0 0,-2 1 0 16,-6-3-223-16,13 1-157 0,-8 2-87 0,-5-3-99 15,0 0-527-15,0 0-1184 0,0 0 525 16</inkml:trace>
  <inkml:trace contextRef="#ctx0" brushRef="#br0" timeOffset="12466.08">21602 928 297 0,'0'-3'362'0,"0"3"-7"0,-3-7-32 0,3 7-13 15,-2-3-39-15,2 3-13 0,0 0-11 0,0 0 2 16,-8 9-9-16,5 0-4 0,-2 1-1 0,2 2-9 16,0 7-10-16,-4 4-1 0,5 5 3 0,-1 2-1 15,1 1-4-15,-1 3-6 0,-2 3-9 0,1 9-6 16,2 2-2-16,-1 2 0 0,-1 8-5 0,1-5-7 16,-1 3-11-16,0 4 7 0,-1-1-8 0,-3 24-8 15,2-26 2-15,2 2-3 0,0 1-5 0,0 26-10 16,2-26-4-16,2 27 5 0,0-28-14 15,1 28-8-15,0-3-11 0,2-25-2 0,-1 25-7 16,-2-29-64-16,0 3-37 0,3 0 0 0,-3-2 0 16,-3-1 0-16,5-4 0 0,-4-1 0 0,1-2 0 0,-3-3 0 15,2-10 0-15,-1-3 0 0,-1-5 0 16,0 2 0-16,3-4 0 0,1-7 0 0,-4-1 0 0,-1-5 0 16,5-3 0-16,0-1 0 0,0-1 0 15,0-7 0-15,4 10 0 0,-4-10 0 0,0 0 0 16,6 3 0-16,-6-3 0 0,0 0 0 0,0 0-51 15,21-13-241-15,-14 5-33 0,0-2-58 0,-1 2-69 16,1-2-85-16,-2-2-489 0,5-3-1110 0,-2-2 491 16</inkml:trace>
  <inkml:trace contextRef="#ctx0" brushRef="#br0" timeOffset="13216.59">22618 903 194 0,'-9'-1'290'0,"5"-1"-21"0,4 2 0 15,-5-1-13-15,5 1-12 0,0 0-9 0,-8 0-10 16,8 0-18-16,0 0-4 0,-8 2 13 16,8-2 3-16,-1 9-5 0,1-4-4 0,-1 0 9 15,0 4 4-15,1 3-8 0,-2-1 0 0,1 4-1 16,-3 3-5-16,2 2-3 0,-1 5-1 0,3 0-7 0,-1 1-8 15,-2 4-4-15,2 1-7 0,1 1-5 0,1 3-8 16,-1 9-13-16,5 4 4 0,2 1-6 0,-3-1-7 16,2 3-5-16,2 5-8 0,-1-3 2 15,-2 2-4-15,3 4 10 0,-3 0-16 0,3 1-6 16,-6 1-5-16,3 19-4 0,-3-24-4 0,-2 1-6 16,0 26 9-16,-3-31-18 0,1-1-82 0,-1 2-7 15,-2-2 0-15,-3 1 0 0,2 0 0 0,-2 0 0 16,-2-2 0-16,1-3 0 0,0-14 0 0,4 1 0 15,-4-2 0-15,-1 1 0 0,1-1 0 0,0 0 0 16,-1-3 0-16,2-1 0 0,-1-3 0 0,0 1 0 16,0 2 0-16,4-5 0 0,-1-4 0 0,2 0 0 15,-2-3 0-15,3-3 0 0,2-1 0 0,0 0 0 16,1 0 0-16,-2 0 0 0,2 0 0 0,2-4 0 16,-2 1 0-16,0-9 0 0,2 12 0 0,-1-7 0 15,-1-5 0-15,5 7 0 0,-5-7 0 0,4 8 0 16,-4-8 0-16,0 0 0 0,0 0 0 0,0 0 0 15,0 0 0-15,0 0-175 0,0 0-309 0,0 0-121 16,0 0-550-16,9-26-1250 0,-13 14 552 16</inkml:trace>
  <inkml:trace contextRef="#ctx0" brushRef="#br0" timeOffset="14516.59">21591 1572 241 0,'2'-6'325'0,"0"2"1"0,-2-2-4 16,0 6-6-16,0-5-2 0,2 1-18 0,-2 4-1 15,0 0-22-15,-2-6-20 0,-2 3-29 0,4 3-10 16,-7 0-18-16,7 0-16 0,-13 6-11 0,7-2-14 16,-3 3-11-16,-2 1-10 0,1-1-12 0,-1 3-14 15,-3 1-9-15,6-1-8 0,-2 2-6 0,2-1-12 16,2-1-11-16,2 1-6 0,1 0-4 16,3 0-5-16,0-1-5 0,4-2-4 0,4-1-3 0,-2-1 5 15,2-3-5-15,2-1-4 0,3-3-2 16,0-2-3-16,4 0 2 0,-4-1-10 0,0-2 4 15,-3 1 0-15,2-3-5 0,-1 2 0 0,-4-3 3 0,0-3 8 16,-3 2 6-16,0 0 9 0,-3-2 4 0,-2 0 9 16,-1 1-7-16,-2 1-2 0,-3 0 1 0,-1 3-8 15,-2 1-2-15,0 0-2 0,0 1-6 16,-2 2-2-16,1 1-6 0,3 4-3 0,-6-1 1 16,4 1-6-16,-2 3-1 0,2-1 1 0,4 2-4 15,-2-1-2-15,3 1 0 0,0 1-2 0,1-2 2 16,4 1-4-16,0 2 1 0,4-2 3 0,0-1-2 15,1-2-2-15,1 1-2 0,5-2 2 0,1-2-2 16,1 0-3-16,1-1-2 0,-1 0 5 0,-2-2 1 16,7-1-3-16,-7 0 1 0,1-1 0 0,-3-1 3 15,0 1-3-15,0-2 3 0,-4 0 1 0,0-3-2 16,-1 0 2-16,-4 2 5 0,0 0 2 0,-1-4 1 16,-2 3 0-16,-1 2-2 0,1 3 1 0,-4 0 3 15,2 0-10-15,-6 4-1 0,11 0-4 0,-19 4 3 16,8 1-2-16,-3 0-3 0,1 7 3 0,3-5-2 15,-2 5 3-15,0-1-1 0,4-1 1 0,2 1-4 16,2-1 3-16,0-1 0 0,2 1-2 0,2 0-1 16,1-3 3-16,2 0 0 0,0-3-1 0,5 0 3 15,-2 1-3-15,3-4 6 0,5 0-7 0,-2-1-1 16,-1-2-1-16,3 1 2 0,-1-4 0 0,1 1 3 16,-4-1 1-16,0 0-1 0,0-1 0 0,-3 1 0 15,2-4 4-15,-5 1 2 0,1 0 9 16,0-3-3-16,-2 0 2 0,-6 1 2 0,3 3 1 0,-6-4 4 15,2 3-1-15,-1-1-5 0,-3 3-3 16,-1 2 0-16,-1 2-4 0,-1 2 1 0,0 1-6 0,-3 1 2 16,3 3-3-16,-1 1-2 0,1 2 0 0,3 0-2 15,-6 2-2-15,8 0 0 0,1-2 2 0,1-2 3 16,2 2-5-16,1-1 3 0,2-2 0 0,1 2-1 16,0-3 1-16,5 1 3 0,1 0-3 15,4-4 4-15,-2 1-2 0,2-2 0 0,3-2 2 16,-4 1-1-16,1-4 1 0,-3 0-2 0,0 1 3 15,0-3 2-15,-4 2 0 0,0-4 0 0,-5 2 5 16,3 0 4-16,-6-3 0 0,2 0-1 0,-3 1 0 0,-5 1-2 16,4-1-5-16,-4 4-2 0,0 1-34 0,-2 1-38 15,-1 5-47-15,3-2-87 0,-3 2-109 16,-1 2-127-16,1 0-513 0,7 4-1027 0,1-4 454 16</inkml:trace>
  <inkml:trace contextRef="#ctx0" brushRef="#br0" timeOffset="15650">22587 1547 40 0,'4'-3'449'0,"-3"-4"-2"0,-1 3 2 0,0-1-14 0,0 0-3 15,0 0-19-15,0 0-16 0,0 5-27 16,-1-4-34-16,1 4-37 0,0 0-30 0,-4-8-30 16,4 8-30-16,0 0-13 0,0 0-14 0,0 0-16 0,-13 16-18 15,8-6-19-15,1 0-9 0,0 1-16 16,1-1-12-16,0 1-3 0,2 0-11 0,1-2-10 0,1 1-5 15,4-3-4-15,-1 0-5 0,2-1-2 16,2 1-5-16,1-5-7 0,2 1 0 0,1-3-1 16,2 0-6-16,3 0 0 0,-3-3-1 0,-3-2 2 15,2 0 13-15,-3-1 4 0,-1-3 4 0,-2-2 1 16,0 1-4-16,-2-2 1 0,0 4 1 0,-2-6 0 16,-6 2 8-16,2 2-5 0,-2-2-9 0,-3 3-5 15,2-1-8-15,-1 2 1 0,-4 2-1 0,0 2-12 16,0 1 1-16,-1-1 1 0,1 5-5 0,-2 3-9 15,0-1-2-15,1 2 3 0,0 4-8 0,0-1-3 16,2 3 4-16,2-2-4 0,-1 1 1 0,5 0-1 16,1 1-6-16,1-4-1 0,-2 1 3 0,6-1-6 15,0 1-3-15,5-1-1 0,-4-3 1 0,4 2-6 16,-3-3 3-16,6-2 3 0,-5 0 4 0,5-1-1 16,-1-1 0-16,0-1-5 0,-2 1 11 0,2-3 0 15,-2-1-5-15,0-1 10 0,-1 0-4 0,-1-2-6 16,-1-3 5-16,1 3 3 0,-3-3-3 0,-3 1 3 15,4-2-2-15,-5 0 1 0,0 1 1 0,0 2 6 16,-2 1-3-16,-2-2 0 0,-1 4-9 0,-1 0 7 16,-1 2-5-16,1 4 1 0,6 0-2 0,-23 7 3 15,6 0 1-15,2 2 2 0,-2 3-1 0,3 0-1 16,0 2-1-16,1 1-3 0,3-1-5 0,2-3 3 16,2 0-4-16,2 1-5 0,3-3 6 0,-2 4-2 15,5-5-5-15,0 0 6 0,5 1 0 0,-1-1 1 16,4-4 0-16,-1 2-2 0,1-4 0 0,4 0 5 15,-2-3 1-15,1-1 0 0,-2-3 2 0,1 1 2 16,-1-3 3-16,-1-2 0 0,-1 2-3 0,1-3 6 16,-2-1 5-16,-4 0-4 0,1-1 2 0,-5 0 8 15,0-5 3-15,0 2-7 0,-5 3 8 0,1 1-2 16,0-2 1-16,-1 4-7 0,-5 1 3 0,4 2-7 16,-3 0-1-16,-5 6-6 0,3-1-3 0,-1 5 1 15,-1 0 4-15,-3 3 1 0,1 3-1 16,5 0-1-16,1-1 2 0,-1 0-7 0,5-1 2 15,-2-1 0-15,2 3 1 0,5-3 1 0,-1 0-8 16,1-1 0-16,1 2 2 0,3-4-8 0,1 2-7 16,4-2-15-16,0 0-5 0,-3-2-12 0,5-2-20 15,-2 0-14-15,3 0-13 0,-1 1-31 0,0-4-34 0,-5 0-53 16,1 0-86-16,-3-2-92 0,0-1-154 0,-4-4-307 16,0 4-929-16,0 6 412 0</inkml:trace>
  <inkml:trace contextRef="#ctx0" brushRef="#br0" timeOffset="16700.24">23663 1527 124 0,'3'-4'399'0,"-2"-3"1"0,1 2 3 0,0-1-14 16,-2 1-6-16,1 0-15 0,-1 5-16 0,1-3-22 16,-1 3-22-16,0-6-26 0,0 6-25 15,-4-3-24-15,4 3-22 0,0 0-19 0,-15 2-25 16,11 2-8-16,-2 1-13 0,-2 1-11 0,-1 0-13 0,3 2-12 16,-2 2-13-16,3 0-8 0,0-2-12 0,0 2-8 15,2-2-6-15,2 3-5 0,1-1-8 0,1-1 0 16,2-3-5-16,2-1-1 0,1 0-4 15,6-3-3-15,-2-2-2 0,3-1-3 0,0-1-4 16,2-2 3-16,2-1 0 0,2-3 6 0,-5-3 6 16,0 0 12-16,-1-1-9 0,1 0 9 0,-7 3 7 15,-2-7 2-15,3-1-1 0,-6 0 6 0,0 1-2 0,-2-1 1 16,-4 1-2-16,-1 2-10 0,-1 4-3 0,-2 3-13 16,-3 0 2-16,-1 0-13 0,-2 4 1 15,2 1-6-15,0 2-4 0,-2 2 0 0,-2 4-5 16,0 1 2-16,4 0-2 0,-2 4-3 0,5 3-1 15,0-1-3-15,0-2-2 0,5-2-12 0,3 2 6 16,1-1-1-16,1 0-2 0,2 1 4 0,6-1-1 0,-3-2-3 16,2-1-2-16,1-2 5 0,1-1-3 0,2 1 3 15,0-4-4-15,-1 1 0 0,-5-3 3 16,-6 1 3-16,18-7-6 0,-12 1 4 0,1 2 5 16,-2-4-3-16,-1-1 2 0,2 0 4 0,-6 0 4 15,1-3 1-15,-3 4 0 0,-3-4 3 0,1 2-7 16,-3 2 3-16,2 3-5 0,-1-3 2 0,-4 4-7 15,1 2 2-15,-2 0-3 0,-1 4-6 0,-1 0 4 16,0 3 8-16,3 1-10 0,-2 3 4 0,2-1-7 16,1-1 6-16,4 4-7 0,1-4 2 0,-1 1 2 15,3-1-3-15,2-2 4 0,0 6-8 0,2-5 4 16,3-1 0-16,-1-1 0 0,4-1 0 0,-3 1 3 16,5-4 2-16,-1 0-3 0,3-1-3 0,-12 1-9 15,19-6-9-15,-10 1-12 0,-4-1-19 0,1 1-38 16,-2-2-54-16,0 2-58 0,-3-2-59 0,-1-2-63 15,-2 3-66-15,-2-4-74 0,-5 5-434 0,-1-5-977 16,-2 4 433-16</inkml:trace>
  <inkml:trace contextRef="#ctx0" brushRef="#br0" timeOffset="17600.28">23897 663 160 0,'0'0'344'0,"0"0"-9"15,0 0-12-15,0 0-13 0,-35 25-15 0,35-25-21 16,-15 11-17-16,15-11-2 0,-18 20-25 0,9-11-20 15,9-9-19-15,-18 18-19 0,13-8-24 0,5-10 2 16,-12 19-22-16,12-19-14 0,-8 18-11 0,8-18-8 16,-3 13-6-16,3-13-15 0,0 0 0 0,0 0-10 15,3 20 0-15,-3-20 6 0,0 0 7 0,0 0 5 16,0 0 2-16,0 0 6 0,0 0 4 16,0 0 3-16,0 0-4 0,0 0-6 0,53-32 4 15,-46 22 6-15,-7 10 3 0,6-23-3 0,-6 23 3 0,3-18 3 16,-3 18-3-16,-3-21-8 0,3 21-7 0,-9-13-9 15,9 13-8-15,0 0-10 0,-20-13-4 0,20 13-6 16,0 0-5-16,-35 1-7 0,35-1-6 0,0 0-1 16,-34 13-4-16,34-13-2 0,-19 15 0 15,11-7-9-15,8-8 1 0,-12 13-4 0,12-13 0 16,0 0-2-16,-6 17-1 0,6-17 4 0,0 0-2 16,3 18 1-16,-3-18-4 0,0 0 1 0,0 0 3 15,21 13 2-15,-21-13-4 0,0 0 0 0,27 2 0 16,-27-2 1-16,0 0-1 0,0 0 3 0,0 0-2 0,0 0 5 15,44-12 6-15,-44 12 0 0,11-16-1 16,-11 16 7-16,5-17 2 0,-5 17 10 0,0-18-2 16,0 18 11-16,-1-17 4 0,1 17-1 0,0 0-13 15,-13-19-4-15,13 19-6 0,0 0 4 0,-22-6-11 16,22 6 7-16,0 0-7 0,0 0-8 0,-53 15-2 16,53-15-3-16,-21 14-1 0,10-6-5 0,11-8-5 15,-12 17-6-15,12-17 1 0,-4 17-3 0,4-17 4 16,0 0-9-16,7 22-3 0,-7-22-3 0,18 10-4 15,-18-10 5-15,29 8 5 0,-29-8-1 0,36-1 0 16,-36 1 6-16,34-9 5 0,-34 9 2 0,31-11 3 16,-21 5 14-16,-10 6 8 0,23-20 4 0,-16 10 17 15,-1-5 8-15,-3-2 4 0,-2 1 11 0,-1 16 6 16,-4-32-2-16,-2 16 5 0,-3 2 2 0,-4-2-19 16,-1 0-8-16,-4 5 2 0,0 2-13 0,-2 0-3 15,-2 5-5-15,22 4-3 0,-47-3-2 0,17 7-31 16,2 3-19-16,4 0-11 0,1 6-13 0,6-3-30 15,-2 3-29-15,4 1-36 0,0 2-34 0,3-1-37 16,2-1-43-16,0 0-37 0,2 1-53 0,3-3-63 16,5-12-63-16,-5 22-435 0,5-22-985 0,2 19 435 15</inkml:trace>
  <inkml:trace contextRef="#ctx0" brushRef="#br0" timeOffset="18749.82">22797 744 328 0,'0'0'370'0,"0"0"-4"0,0 0-8 0,0 0-16 16,-47-1-6-16,47 1-19 0,0 0-12 15,-38 15-14-15,24-8-10 0,1 3-25 0,-1 2-18 16,0-3-13-16,0 5-16 0,3 0-23 0,2 2-19 16,-1-1-13-16,3-1-13 0,2-2-13 0,1 2-17 15,3-2-9-15,1 0-6 0,2 0-14 0,2-2-4 16,3-2-10-16,2 1-3 0,1-4-3 0,1 2-9 15,2-3-5-15,0-2 1 0,0-4-10 0,3 1 0 16,-5-3-7-16,1-4 3 0,-1 2-2 0,0-4-5 16,-11 10-7-16,18-25 1 0,-13 11 2 0,0-4 2 15,-2 0-2-15,-3 0 10 0,-4-1 2 0,-4 2 4 16,-1 0 1-16,-1 3-1 0,-1 2 0 0,-5-2-1 16,2 5-2-16,14 9-9 0,-36-10 0 0,15 9-4 15,21 1-1-15,-39 4-2 0,14 4-4 0,6 0-1 16,-1 2 0-16,4-1-5 0,4 4 2 0,-2 2-3 15,5 0-5-15,2-2 3 0,5 0-3 0,2 0 5 16,2-3-3-16,3 2 1 0,2-2 2 16,6 1-5-16,1-2 6 0,4-2-5 0,-1-2-7 0,2-1 2 15,-1-3-8-15,-2-2 8 0,0-1 1 16,0 1 0-16,-3-3-1 0,-1 0 3 0,-12 4 0 0,25-16 0 16,-25 16 5-16,14-17 3 0,-14 17 1 0,5-21 1 15,-5 21 6-15,-1-19 6 0,1 19-2 0,-9-20-4 16,9 20 2-16,-13-18 1 0,13 18-10 15,-19-11-3-15,19 11 0 0,-23-2 0 0,23 2-3 16,0 0-1-16,-36 13 1 0,36-13 2 0,-23 17-8 16,16-10 2-16,-1 3-3 0,3-1-1 0,2 2 5 15,3-1-2-15,0-3-3 0,4 1 3 0,0-1-2 16,1-1 2-16,5-1 1 0,2-2 8 0,-2-2-3 16,2-1-2-16,2-2 5 0,0-1-8 0,-14 3 1 15,0 0-1-15,46-15 7 0,-35 8 4 0,-11 7 6 16,23-21 2-16,-14 7-2 0,-1 6 5 0,-8 8-6 15,11-25-1-15,-11 15-4 0,0 10 1 0,0-21-7 16,0 21-21-16,-14-14-28 0,14 14-44 0,-33-8-58 16,1 10-66-16,32-2-83 0,-79 16-105 0,29 2-138 15,-7-1-386-15,-3 8-996 0,-1-2 440 0</inkml:trace>
  <inkml:trace contextRef="#ctx0" brushRef="#br0" timeOffset="19516.59">21466 783 99 0,'0'0'436'0,"0"0"-9"0,0 0-8 0,0 0-26 16,0 0-34-16,0 0-37 0,0 0-33 0,0 0-15 15,0 0-18-15,0 0-17 0,0 0-14 0,0 0-16 16,0 0-23-16,-13 32-14 0,12-20-17 0,-4-1-12 15,5-1-18-15,0 4-12 0,-1-3-13 0,2-1-7 16,4 0-13-16,-4-2-2 0,7 1-7 0,0-2-8 16,1-1-3-16,2-1-1 0,3-3-2 0,5 1 2 15,-3-5 10-15,2 0 6 0,-6-2 5 0,6-3-3 16,-18 7 16-16,32-17 5 0,-19 5-4 0,-2 0 9 16,-11 12-1-16,13-20 4 0,-9 7-9 0,-4 13 2 15,1-23-15-15,-1 23-7 0,-5-20-12 0,5 20-8 16,-14-18-6-16,14 18-5 0,-23-8-4 0,23 8-6 15,-29-1-5-15,29 1-3 0,0 0-2 16,-55 13-6-16,38-4 2 0,2 1-8 0,15-10-7 16,-18 17-5-16,9-10-6 0,5 4-4 0,-1-3-6 15,5 3 3-15,0-4-7 0,5 0 2 0,-1-3-1 16,6 2-2-16,3-2 3 0,2 0-1 0,2-2 4 16,-3-1 0-16,4-2-2 0,0-1 4 0,-18 2 2 15,30-9 1-15,-30 9-2 0,27-10 2 0,-18 1 7 16,-9 9 13-16,17-20 1 0,-8 10 1 0,-9 10 1 15,6-21-2-15,-6 21 6 0,0-18 2 0,0 18 4 16,-6-19-3-16,6 19 1 0,-14-13-8 0,14 13-3 16,-22-7 0-16,22 7-6 0,0 0 1 0,-46 7-18 15,46-7-27-15,-38 14-41 0,16 1-60 0,-2-3-76 16,7 0-96-16,-6 6-122 0,0 0-166 0,5-1-308 16,-1-5-982-16,1 1 435 0</inkml:trace>
  <inkml:trace contextRef="#ctx0" brushRef="#br0" timeOffset="20134.45">20602 857 339 0,'0'0'371'16,"0"0"-12"-16,0 0-15 0,0 0-20 0,0 0-12 16,0 0-10-16,-10-2-8 0,10 2-6 0,-13 8-12 15,7-2-21-15,-2 0-17 0,-2 0-19 0,4-2-22 16,-1 3-19-16,1-1-23 0,3-3-14 0,-1 2-16 15,4 0-20-15,-2-1 0 0,2-4-11 0,4 6-8 16,1-3-7-16,1-1-7 0,4-2-9 0,3-1-5 16,1-3 0-16,0 1-10 0,3-3-6 0,-17 6-6 15,28-11 6-15,-28 11-2 0,23-12 21 0,-15 4 5 16,-8 8 13-16,16-17 2 0,-16 17 5 0,8-17-2 16,-8 17-5-16,0-16 1 0,0 16-1 0,0 0-14 15,0 0-9-15,-15-16-5 0,15 16-7 0,0 0-3 16,0 0-6-16,0 0-6 0,-44 7-4 0,44-7-2 15,-20 15-5-15,11-7 0 0,-3 5-4 0,3-4 4 16,4 1-4-16,1 0-4 0,3 2-2 0,0-1-7 16,2-1-4-16,-1-1-1 0,5 0-1 0,0-4-2 15,3 1-1-15,-2-1 2 0,5 0 1 0,0-2-3 16,-1-2 0-16,1 1-2 0,0-5 4 0,1 2-2 16,-2-4 8-16,1 3-1 0,-3-3-1 0,1 1 5 15,-1-3-3-15,-1 2 3 0,-2-3 2 16,-5 8 6-16,0 0 4 0,11-24 0 0,-11 24 5 15,0-19-1-15,0 19 1 0,0 0 4 0,-11-20-1 16,11 20 0-16,-14-10-4 0,14 10-5 0,-20-6 0 16,20 6-5-16,0 0-2 0,-41 12-6 0,26-3-21 15,-3 5-27-15,-4 3-46 0,0 4-59 0,3 2-69 16,6 2-105-16,2 3-113 0,-6 2-507 0,13 1-1026 16,2 0 454-16</inkml:trace>
  <inkml:trace contextRef="#ctx0" brushRef="#br0" timeOffset="20833.41">20781 1602 8 0,'-5'-7'391'0,"-4"-1"-2"0,4-1 8 0,-5 3-5 16,3-1-12-16,-5 0-23 0,1 0-13 15,-1 3-26-15,1-1-27 0,1 5-20 0,-3-1-20 0,3 5-28 16,-2-3-19-16,0 2-17 0,2 2-18 0,1 1-16 16,0 3-16-16,0-1-12 0,2 0-13 0,1 1-13 15,3-2-6-15,-2 0-10 0,8-1-6 16,-1 1-7-16,2-1-8 0,4 0-8 0,1-2 0 0,2 1-4 15,2-4-6-15,0-1-7 0,1-1 0 16,3-4 2-16,0 3-6 0,-4 0-2 0,1-4 0 16,-5 0-2-16,3 2 8 0,-6 0 3 0,-1-2 4 15,-1 0 7-15,0 0 7 0,-3-1 2 0,-1 2-6 16,-1-1-9-16,-3 1-3 0,4 5-5 0,-9-3-6 16,-1 3-3-16,0 1 1 0,-1 1-8 0,-1 4-5 15,0 0 2-15,1 1-2 0,-2 3-5 0,3 3 2 16,1 0 0-16,0-3-5 0,5-1 0 0,0 3-4 15,3-2 2-15,1 0 3 0,2-2-4 0,4 0 2 16,0-1 0-16,3-3-1 0,0 1 0 0,0-1-1 16,2-3 3-16,1-1-3 0,1-3 1 0,4-2-2 15,-4 1 5-15,3-3-3 0,-5 1 1 0,0 0 4 16,1-2-3-16,-4-2 0 0,-1 0 10 0,-3-1 1 16,1 0 5-16,-5 0-1 0,4-5 1 0,-5 4-5 15,-2 2 2-15,2 1-6 0,-3-1-5 0,0 3-11 16,-3 1-22-16,-1 6-34 0,-4 1-39 0,-3 7-56 15,1 1-84-15,-8 11-69 0,-2 2-85 0,5 7-101 16,-12 12-385-16,3 2-948 0,5 4 420 0</inkml:trace>
  <inkml:trace contextRef="#ctx0" brushRef="#br0" timeOffset="21417.24">20551 2527 158 0,'4'-16'341'0,"2"-2"6"0,-2 2-19 0,1-1-1 16,3 1 4-16,-4 6-9 0,-3-2 0 0,3 3-4 15,-2-1-8-15,-2 3-9 0,3 2-11 16,-3 1-23-16,0-1-25 0,0 5-21 0,-5-2-23 0,5 2-18 15,0 0-14-15,-17 7-12 0,12 0-15 0,-5 0-12 16,2 2-16-16,1 1-11 0,0 2-3 0,3-3-17 16,2 2-8-16,-1-3-7 0,3 3-6 0,5-2-18 15,-3-3-13-15,5-1-11 0,6-2-13 0,1-2-10 16,4-2-9-16,4-2-6 0,5-4 0 16,-12-1 4-16,5 0 0 0,-1-3-1 0,-4-2 0 15,0 0 16-15,-4-4 9 0,-3 4 14 0,0-6 12 0,-4 4 12 16,-2-2 5-16,-4 1 18 0,0 3 16 0,-4 2 3 15,-2 0-2-15,-1 2-9 0,-3 6-7 0,0-2 0 16,-1 2-5-16,-1 6-7 0,1-1-8 0,-3 3-7 16,3 2 0-16,2 2-4 0,-1 2-5 0,3 3-4 15,1-3-4-15,2 1-2 0,5-1-3 0,-2 5-3 16,6-7-4-16,2 3-9 0,0-7-11 0,4 5-5 16,0-4-5-16,2 0 4 0,0-1-11 0,1-3 0 15,1-2 3-15,0-1 3 0,0 0-3 0,-1-4 4 16,-2 0 5-16,0 2 0 0,-3-5 5 15,0-1-1-15,-1 2 11 0,-2-4 2 0,0-5 6 0,-2 6 6 16,-2-3 7-16,0 0 2 0,-2 1 3 0,-2 3 8 16,1 3 3-16,0-5 0 0,-3 3-9 0,1 3-9 15,1-1-3-15,-2 4 1 0,6 2-4 0,-14 6-5 16,8-2 1-16,-2 6-23 0,-2 3-29 0,2 4-53 16,-5 4-85-16,6-3-90 0,0 7-108 15,0 4-111-15,0-4-476 0,5 4-1042 0,-1-4 460 16</inkml:trace>
  <inkml:trace contextRef="#ctx0" brushRef="#br0" timeOffset="22017.05">20538 3105 273 0,'4'-3'313'0,"0"-4"-1"0,-3 5-3 16,1-2-4-16,0 1-4 0,-2 3-9 0,4-5-6 16,-4 5-7-16,0-4-27 0,0 4 10 0,0 0-3 15,0 0-3-15,-4 12-2 0,0-7-18 0,-5 4-14 16,2-1-21-16,-1 3-17 0,-1 4-22 0,4-5-16 15,-2 1-13-15,4-2-22 0,-2 4-3 0,3-4-18 16,2 2-2-16,5-4-10 0,-2-1-10 16,3-2-13-16,3 0-11 0,3 0-13 0,1-5-9 0,2 0-6 15,3-4-6-15,1 1 2 0,-5-2-3 0,5 0 1 16,-5-1 2-16,-1 1 2 0,-4-2 7 0,-1 0 7 16,-2 0 3-16,0-1 4 0,-3-1 7 0,-4-2 3 15,-1 3 7-15,-3-2 8 0,0 3 5 0,-1-2 5 16,-3 7 1-16,-1 1 5 0,-2-1-5 0,1 6-18 15,-2-1 9-15,-4 4-2 0,3 2-4 0,1 1-8 16,-1-1-6-16,4 2-5 0,2 1-4 0,5-3-7 16,1 3 0-16,2 0-1 0,2-1-7 0,0 0-4 15,5-2-11-15,0 0-19 0,6-3 4 0,-3-3-8 16,4 1 3-16,0-6-3 0,6 2-30 0,-3-4 2 16,1 0 10-16,-7 0 3 0,0-2 3 0,0 1 5 15,0-2 4-15,-5-2 8 0,3-1 6 0,-4 0 8 16,-2 1 10-16,-3-2 10 0,-2-4 3 0,-3 4 10 15,-1 0-2-15,-2-2 15 0,-1 3 4 0,-5 0-4 16,0 3 2-16,5 0-1 0,-2 4-7 0,-1 0-8 16,2 4 0-16,-1 0-8 0,0 4-26 0,2 0-36 15,2 2-54-15,-1 3-89 0,7-2-107 0,-2 2-126 16,11 1-150-16,1-2-386 0,9-3-1030 0,2-3 456 16</inkml:trace>
  <inkml:trace contextRef="#ctx0" brushRef="#br0" timeOffset="22784.41">21466 2320 76 0,'3'-4'372'15,"-1"1"-5"-15,5-3 0 0,-2 1 1 0,-3 1-2 16,2 1 1-16,-4-2 1 0,0 5-12 0,3-2-22 0,-3 2-29 15,2-3-26-15,-2 3-17 0,0 0-25 0,0 0-16 16,-10 16-16-16,1-8-20 0,3 2-14 0,-2 3-21 16,-1 1-16-16,0 2-10 0,5 1-12 15,0 0-11-15,3-1-13 0,2-4-7 0,2 2-10 16,1-2-3-16,1-2-12 0,5-1-7 0,-1-1-7 16,3-3-6-16,2-3-8 0,-1 0-2 0,0-5-1 0,3 0 0 15,2-3-3-15,-7 0-2 0,1-4 0 0,1 1-2 16,-6-2 2-16,3-3 12 0,-3 0-3 0,-5 5 6 15,0-10 2-15,-4 3 12 0,2-1-2 16,-7-1 10-16,-1 3 0 0,0 6-1 0,1-1-1 16,-5 2-8-16,2 4-5 0,0 1-4 0,-2 1-6 0,2 5-6 15,-2 1-3-15,0 3 1 0,-1 2-4 0,0 3-6 16,3 0-1-16,2 4 2 0,3-2-7 0,1-1 0 16,4 3-2-16,0-4-8 0,4 0-1 15,1-2-7-15,3 1-2 0,-3-4 0 0,5-1-5 16,1 1 0-16,-1-3 5 0,1-3-4 0,-2 0 2 15,2-2 6-15,-4 0-1 0,2-4 3 0,1-1 2 0,-2 1 3 16,1-2 1-16,-3-4-8 0,-1 3 7 0,1-3-3 16,-6 0 2-16,2 0 5 0,-2-2-5 15,-1 1 1-15,0 5-3 0,-3-3 3 0,0 4-4 16,1 1-18-16,-5 4-22 0,-3 2-31 0,2 4-42 16,-9 6-56-16,7 5-75 0,-5 6-75 0,-1 7-98 0,4 1-111 15,-4 4-327-15,-1 9-932 0,8-8 412 0</inkml:trace>
  <inkml:trace contextRef="#ctx0" brushRef="#br0" timeOffset="23400.41">21545 3262 58 0,'0'0'344'0,"0"0"-3"0,0 0 8 0,0 0-3 16,0 0 8-16,0 0-8 0,0 0-7 0,0 0-6 15,0 0-12-15,-10-9-18 0,10 9-18 0,0 0-23 16,-14 2-21-16,8 0-16 0,-3 2-23 0,4-2-18 15,0 2-19-15,-2-1-16 0,2 0-17 16,-1 2-11-16,2-2-8 0,1 0-17 0,2 2-11 0,1-2-4 16,0-3-8-16,0 0-12 0,5 4-6 0,-5-4-13 15,17 0-11-15,-6-1-5 0,3-2-7 0,-1 0-9 16,5-2-2-16,-1-2-4 0,-1 1-1 0,0-2 2 16,-4 1-1-16,-2-1 1 0,-2 1 2 0,2-3 2 15,-2 2-5-15,-3-4 4 0,-4 1 4 0,2 0 6 16,-6 2 6-16,1-1 5 0,-6 0 6 0,-1 5 8 15,0-1 5-15,0 2 9 0,-5 3 1 0,2 2 2 16,-1 1-2-16,-1 0-5 0,-3 5 1 0,-1 0-3 16,3 3-4-16,2 2-4 0,0-1-4 0,3 3-8 15,4-4-3-15,2 0 1 0,1 2-6 0,3-1-1 16,4-2-1-16,1 0-6 0,3-2-11 0,2-1-8 16,3-1-10-16,6-4-6 0,-2-1-5 0,3-1 0 15,2-4-2-15,-3-1 0 0,0 0 3 16,0-4 6-16,-2 2 2 0,-2-2-2 0,-2-2 5 15,-4 4 5-15,0-4 9 0,-4-4 7 0,0 4 6 0,-3-3 8 16,-4-1-3-16,0 0-3 0,-5-2 3 0,1 2-4 16,-2-1 3-16,2 6-1 0,-2 0-7 0,3 4 0 15,-4 1-11-15,1 4-22 0,2 2-33 16,-2 1-46-16,2 2-69 0,2 0-86 0,-1 2-106 16,1 1-121-16,2 2-437 0,2-5-998 0,2 4 442 0</inkml:trace>
  <inkml:trace contextRef="#ctx0" brushRef="#br0" timeOffset="24200.06">22602 2345 33 0,'4'-2'307'0,"-4"2"2"16,4-6-1-16,-4 6-5 0,3-3-9 0,-1 1-1 15,2 0-21-15,0-1 9 0,-4 3-1 0,5-2-2 16,-5-2-4-16,1 0-9 0,-1 4-15 0,0 0-17 15,0 0-21-15,0 0-9 0,0 0-12 0,0 0-12 16,-5 10-15-16,0-5-18 0,1 1-13 0,-1 0-17 16,0 0-9-16,1 1-14 0,0-1-10 0,2 0-6 15,0 2-9-15,2-3-3 0,2 0-11 0,0-1 0 16,2-1-5-16,1-2-4 0,2 0-2 0,0-2-7 16,2 0 1-16,0-2-7 0,1-2 0 0,4 0-3 0,-5 1-1 15,0-5 0-15,1 2 2 0,1-6 9 16,-5 4 9-16,-1-3 2 0,4 1 4 0,-5 0 11 15,-3 0-3-15,3 0-3 0,-4-1 3 0,0 5-4 16,0-3 0-16,0 1-6 0,-4 5-7 0,3 1-8 16,1 3-11-16,-13 0 3 0,13 0 1 0,-14 8-6 0,5-1-4 15,-2-1-1-15,4 5 0 0,-2-4-6 16,0 7 0-16,2-2-8 0,2-1-4 0,2 0 0 16,3-1-2-16,1 0-9 0,2-2 1 0,0-1-3 15,2-3 0-15,2 0 0 0,2 2-1 0,-2-4 5 16,5-1-5-16,-3-1 6 0,2-1-1 0,1-1 3 0,-3-3 2 15,2-1 0-15,0-1 2 0,-2 0 0 16,1-3 4-16,-1 2 4 0,-4-3 7 0,3-6 5 16,-7 4 1-16,3-3 4 0,-4-3-2 0,0 1 4 15,-4 1 8-15,-1 2 8 0,-3-1 0 0,1 8-9 16,-2 0-3-16,-3 1-3 0,-2 4-3 0,5 2-1 0,-6 2-7 16,-4 3-3-16,0 7-14 0,-1 7-22 15,2 6-24-15,1 1-40 0,3 0-48 0,5 3-63 16,1-3-71-16,4 4-79 0,3-1-78 0,6-1-103 15,1 0-352-15,3-1-954 0,2-2 422 0</inkml:trace>
  <inkml:trace contextRef="#ctx0" brushRef="#br0" timeOffset="24802.12">22349 3153 374 0,'0'-4'384'0,"3"-1"-5"0,-2-1-4 0,0 0 1 15,1 2-7-15,-2 4-13 0,1-6-18 0,-1 6-26 16,0 0-24-16,-8-1-27 0,8 1-13 0,0 0-17 0,-14 9-15 16,5-1-21-16,3 0-25 0,-2 1-11 0,2 0-17 15,-2 0-16-15,4 0-11 0,0 0-11 16,3-2-18-16,1 1-14 0,1-4-13 0,3 2-17 16,0-4-19-16,4 1-9 0,2-1-14 0,0-5-6 15,2 0-5-15,-1-1 1 0,2-2 1 0,2-1-1 0,-4 1 3 16,1-4-1-16,-3 3 3 0,-1-1 3 0,-2-2 5 15,0 0 3-15,-4-1 11 0,-1 1 4 16,-2-1 10-16,-1 3 3 0,-4-1 0 0,0 2 3 16,-2 0 3-16,-2 2-3 0,-1 4 7 0,-1-1-8 15,-1 5-4-15,3 2-1 0,-8 2-4 0,9 0 0 0,0 2-5 16,0 1-1-16,4-1-3 0,0 2-4 0,3-1 4 16,4 0-2-16,3 0-7 0,-1 1-1 15,6-2-11-15,2-2-2 0,-2-1-4 0,9 0-6 16,-1-3-2-16,-1-2-6 0,-6-1 5 0,8-4 1 15,-3 3 3-15,-5-3 0 0,1-1-1 0,-1-1 8 0,-1-3 8 16,-2 1 7-16,-3-2 5 0,1-2 12 0,-3 1 3 16,1-1 4-16,-4-4 6 0,-4-2 11 15,0 6 4-15,-5-3 4 0,4 4 1 0,-2 2 9 16,-2 0-6-16,0 2-8 0,0 4-6 0,0 0-4 0,0 4-4 16,0 3-5-16,0 2-18 0,2 1-33 0,1 3-52 15,2-1-64-15,4 3-92 0,0 0-110 16,4 2-126-16,2-5-482 0,9 1-1021 0,4-2 452 0</inkml:trace>
  <inkml:trace contextRef="#ctx0" brushRef="#br0" timeOffset="25483.36">23561 2374 251 0,'0'0'368'0,"-5"-7"-4"0,1 4-1 15,0 0-9-15,4 3-8 0,-8-4-11 0,5 2-18 16,3 2-20-16,-8-2-22 0,3 1-23 0,5 1-13 15,-13 3-10-15,7 1-14 0,-1-2-21 0,-2 3-15 16,-1-1-19-16,4 0-16 0,-2 3-16 0,3-1-14 16,1 1-10-16,-1-4-11 0,1 3-9 0,3-2-6 15,1 2-6-15,1 1-4 0,5-5-10 0,-1 0-1 16,6 2-5-16,0 0-11 0,3-5-6 0,4-4-5 16,-1 2 2-16,3-1-3 0,-2-2-4 0,-3-3-1 15,1 1 0-15,-2-2-3 0,-3 0 0 0,0 0 3 16,-4 0 7-16,1-1 12 0,-3-1 6 0,-1 0 2 15,-4-3 0-15,-1-2 10 0,1 8-1 0,-7-2 4 16,2-1-4-16,-4 6-6 0,3-3-4 0,-6 4-7 16,3 3-4-16,-5 2-3 0,1-1-5 0,-2 3-1 15,0 7-6-15,0-1-5 0,-1 0-2 16,1 4 0-16,2 0 0 0,2 1-3 0,4 2-5 0,2-3-12 16,4 0-9-16,2 1-10 0,2-2-8 0,4 2-8 15,2-3-9-15,5 1-17 0,3-2-8 0,-2-3-14 16,4 1-11-16,-2-4-25 0,0 0-24 0,-1 1-22 15,-2 0-23-15,-1-4-25 0,0 1-13 0,-7-1-12 16,1 1-20-16,-2 1-29 0,-5-2-23 0,5 3-27 16,-6 1-24-16,-4 5-239 0,-6 0-653 0,-3 2 290 15</inkml:trace>
  <inkml:trace contextRef="#ctx0" brushRef="#br0" timeOffset="26183.03">23533 3150 128 0,'7'-3'461'0,"-5"0"-14"16,-2 3-8-16,0 0-7 0,0 0-17 0,0 0-15 15,0 0-20-15,-21 3-27 0,12-2-30 0,2 4-27 0,-4 0-30 16,2 0-27-16,1 3-27 0,-2-2-21 0,1 2-14 16,1 0-18-16,1 0-19 0,2-1-21 15,4-1-17-15,-2 1-18 0,3 0-18 0,3-3-16 16,-2 3-15-16,7-4-13 0,-1-2-11 0,1-1-9 16,1-2-7-16,1-2 0 0,3-1 3 0,-4 2-3 0,0-1 7 15,2-3-1-15,0 0-4 0,1-5 7 0,-7 4-10 16,3-1 5-16,-4-2 13 0,1-4 3 0,-3 4 1 15,0 0 9-15,-2-7 6 0,0 2 1 16,-4 7 4-16,0-2 5 0,-1 2 2 0,1 2-4 16,-3 0-2-16,-1 6 0 0,-1 0-7 0,-2 2 3 0,0 0-4 15,1 3 0-15,1 2 0 0,-2 2-8 0,2 1 2 16,1-1-4-16,2 2-1 0,2-3-2 0,0 1-2 16,3-1-3-16,1 0 3 0,1 1-2 15,3-2 3-15,3-2-5 0,0 0 5 0,1-2-10 16,1-1-2-16,3-1-6 0,0 0 0 0,1-4-2 0,-1 0-2 15,-1 0 0-15,-1-3 3 0,5-3 2 0,-5 2-1 16,-2-2 6-16,-3-3-1 0,0-2-2 0,3 1-1 16,-7-2 0-16,3-2 4 0,-3 0 4 0,-2 0 4 15,-4 6 7-15,1-1 0 0,0-2 6 16,0 6-4-16,1 5 0 0,-3 1-4 0,-2 1-2 0,-1 4-6 16,-2 1 1-16,2 5 1 0,-1-1-4 0,-3 7 2 15,2 0-4-15,2 1 3 0,1 2 0 0,2-1-3 16,-2-1-4-16,7 1-1 0,1-5-2 15,3 1-6-15,0-2-3 0,2 0-1 0,2-3 3 16,-1 0 1-16,1-3 0 0,4-1 2 0,-2-1 2 0,1-3-2 16,-1-1 5-16,1 0-3 0,0-3 7 0,-2-3 10 15,1 1 3-15,-1-5 6 0,-3 4 10 0,-4-3 5 16,2-3 9-16,2 3-1 0,-5-2-1 0,0 0-6 16,-5-3-2-16,2 5-4 0,-2 0-11 15,1 2-36-15,-2-2-60 0,-5 5-92 0,2 2-119 0,-8 2-153 16,-5-1-580-16,2 3-1104 0,-2 0 489 0</inkml:trace>
  <inkml:trace contextRef="#ctx0" brushRef="#br0" timeOffset="27583.64">21755 1346 141 0,'0'0'228'15,"-4"-4"-11"-15,4 4-22 0,-5-4-14 0,2-2-16 16,2 4-6-16,-3-3-12 0,2-1-6 0,0 1-12 16,0 3-2-16,-2-3-6 0,-1 0-9 0,4 0-5 15,-3 2-3-15,0-3-8 0,-1 0-9 0,-3 0-9 16,3 1-1-16,-1-2-9 0,-3-1-6 0,1 3-6 16,-2-2-2-16,-2 0-10 0,0 3-5 0,0-1-1 15,-1 0-10-15,-1 1 0 0,3 1-1 0,-2-1-4 16,0 2 6-16,-5 0-13 0,4 3-2 0,-2-1-2 15,-1 1 5-15,4 1-8 0,-1 0 3 0,-1 5-5 16,-3-1-5-16,1 3 10 0,2-1-7 0,-3 0-1 16,7-1-1-16,0-1 2 0,-3 5-2 0,0-2 4 15,0 2-1-15,-1 1-2 0,1-2 2 0,-1 3-3 16,-2-2-1-16,7 0 5 0,-3-1 4 0,0 3 4 16,3-2 3-16,-4 4-1 0,-1-2 5 0,4 0 1 15,-1 3-1-15,3-1 0 0,-3 0 2 16,3 2 1-16,0-2-8 0,3 1 5 0,1-2-4 0,-2 2 0 15,4-4-3-15,0 4 5 0,3-4-6 16,-1 6 4-16,-1-2 3 0,2 0-1 0,0 1 0 16,2-2-9-16,2 2 9 0,-2-1 8 0,-1 0-9 0,4-1-1 15,-2 2 4-15,5-2 6 0,-3 1-11 0,-1 0 8 16,-1-4 1-16,6 3 2 0,-2-4-3 0,2 5-7 16,-3-6 1-16,5 2-6 0,1-1 4 15,-2-2-3-15,4 1-6 0,-5-2 8 0,8 1-8 16,-7 2 2-16,3-3-3 0,0-1-1 0,-2-2-3 15,3 2-8-15,0 0 4 0,3 0-7 0,-4-3-1 16,1 2-1-16,-1-3 2 0,3 3-3 0,2 0 1 16,-3-3-4-16,-2-1-4 0,0-1 6 0,2 0-7 15,2 2 5-15,-4-2-6 0,1 0 4 0,0 0-4 16,-1-1 3-16,4 1 1 0,-5-3-4 0,2 1 0 16,-1 0 4-16,3 1 2 0,-5-3-1 0,4 1-2 15,-1 0 1-15,-1-4 2 0,1 4-1 0,-1-4 1 16,3 0 1-16,-4 1 0 0,-2-2 2 0,3 4 0 15,-4-4 2-15,1 0 1 0,0 2 4 0,-1-1 4 16,0-1 1-16,0 0 4 0,0 1 4 0,-1-1-1 16,-1 0-2-16,3-3 5 0,-2 2-2 0,-1-2 5 15,0-1-9-15,6-2 15 0,-4-1-17 0,-4 3 3 16,5-3-4-16,-5 4 1 0,3-5 12 0,1 1-13 16,0 3 6-16,-4 0 3 0,0 1 1 0,-1-6 5 15,3 6 4-15,-5 0 3 0,3 0 7 0,-2-3 2 16,-2 2 2-16,0-1 8 0,2-1-6 0,-1 3 9 15,0-6-1-15,-1 5-11 0,0-1 11 0,2-4-8 16,-3 3 5-16,1-4-8 0,0 5 5 0,-1-5-5 16,-1 1-3-16,1 0 2 0,0-4 4 15,-3 1 3-15,1 4 7 0,-2-3 0 0,0 0-3 16,3 2 1-16,-5-2 5 0,3 3 7 0,-3-1-1 16,-1 1-5-16,1 0-2 0,-1 3-4 0,-3-1-5 0,4 2-10 15,-3-1 6-15,0 1 1 0,-4 1-13 16,0-1-20-16,-1-1-34 0,3 4-27 0,-6-2-51 15,-1 3-55-15,-2 2-72 0,-3 1-91 0,-6-1-382 16,2 4-766-16,-3-3 338 0</inkml:trace>
  <inkml:trace contextRef="#ctx0" brushRef="#br0" timeOffset="30433.78">24258 3642 188 0,'4'2'227'0,"-4"-2"-21"15,0 0-25-15,0 0-23 0,0 0-35 0,0 0-42 16,0 0-57-16,0 0-56 0,-14-8-161 0,13 3-209 15,-3-1 93-15</inkml:trace>
  <inkml:trace contextRef="#ctx0" brushRef="#br0" timeOffset="31367.17">18816 2315 2604 0,'3'9'301'15,"0"-5"-89"-15,-3 2-81 0,0-1-14 0,0 0-12 16,0 0 17-16,-3-2 5 0,6 0-9 0,-3-3-10 15,0 0-6-15,0 0-8 0,-4 4-13 0,4-4-15 16,0 0-30-16,0 0-41 0,0 0-51 0,0 0-62 16,15-9-93-16,-7 7-129 0,5 0-259 0,1 2-650 15,0 2 288-15</inkml:trace>
  <inkml:trace contextRef="#ctx0" brushRef="#br0" timeOffset="33118.82">22826 2049 51 0,'-1'-5'132'0,"-2"2"0"0,2-3-3 15,-3 3-18-15,3-1 5 0,-2 1-6 0,0-1-6 16,0-1-4-16,-4 2-10 0,4-2-2 0,0 0-4 16,-2 1 17-16,0 1-5 0,-2-5-15 0,1 5 1 15,-3-3-19-15,1 0 4 0,-1 3-9 0,-1 0 1 16,1 0-13-16,0 0-5 0,0 2-3 0,-1-3-2 15,1 4-5-15,-5-1-8 0,4 0 0 0,-3 0-3 16,0 1 3-16,0 0-10 0,1 2 6 0,0-2-6 16,-3 2 6-16,2 3-11 0,-1 2 6 0,-4-5-10 15,3 6 6-15,-2 0-7 0,3-3 3 0,0 2-1 16,4 1-2-16,-3-1-3 0,0 3 0 0,2-2-3 16,3 1 0-16,1-1-5 0,-3 0 5 0,2 2-4 15,-1 4 0-15,2-6-4 0,1 4 5 0,-3-1-6 16,3-1-2-16,-1 2 6 0,2 0-5 0,1 2 4 15,0-1 3-15,-2-3-7 0,5 5 7 0,-2-2-1 16,2-1 0-16,-2 2 2 0,3 0 0 0,0-1 4 16,-1-3 1-16,1 6 0 0,0-1-1 0,0-4 4 15,1 1 5-15,2 4 1 0,-2-3-1 0,-1 3 1 16,4-4 2-16,-4 4 0 0,5-7-2 0,-4 7 2 16,3-4 0-16,0-1-6 0,0-3 4 0,0 4 0 15,1-3-1-15,0 2-2 0,3-1 2 0,-1 0-2 16,1-2 1-16,0-1 0 0,2 3-1 0,0-3-1 15,0 0 1-15,4 0 0 0,-3 0 1 0,1 0-3 16,1-4-2-16,1 3 3 0,0 0-1 0,-1-2-1 16,1-2 1-16,0 2-3 0,0 0 1 0,2-1 4 15,-2 1-2-15,0-2-1 0,0-2 0 0,2 2 2 16,-3-3-2-16,1 1 5 0,-2-1 0 0,2 1 2 16,-3 0 1-16,3 0-5 0,-5-2 4 15,4-1-2-15,-3 1 1 0,-1 1 3 0,0-6-4 0,1 5 6 16,2 0-2-16,-3-3 7 0,1-1-6 0,-1 0 2 15,1-1-2-15,2 0 4 0,-3-2 0 0,0 3 0 16,2-6 1-16,-1 5 8 0,3-4 1 0,1 1 2 16,-5 2 2-16,0 1 1 0,-1-2 0 15,1 1-4-15,1-4 1 0,-5 4-2 0,4-3 1 16,-7 5 2-16,5-6 1 0,-2 4-2 0,-1-2 3 16,-3 2 2-16,3-2 2 0,1 2 7 0,-1 0 10 0,-3 1 6 15,2-4 1-15,-3 2-3 0,0-3-9 0,0-1-8 16,-3 2-3-16,3-7 4 0,0 0-7 15,-4 2 2-15,4-2 3 0,-6 2-3 0,5-1-7 0,-6 2-11 16,5-3 0-16,-6-1 4 0,-5-3-21 16,3 6-10-16,-3 1-24 0,-1 1-24 0,0 1-38 0,-4 2-55 15,2 2-72-15,-10 1-305 0,6 2-572 0,-12-1 254 16</inkml:trace>
  <inkml:trace contextRef="#ctx0" brushRef="#br0" timeOffset="37966.56">22754 2237 132 0,'0'0'305'0,"0"0"-17"0,0 0-20 16,0 0-20-16,-9 8-17 0,4-6-12 0,2 2-15 16,0-1-18-16,-3 3-10 0,0-1-20 0,2 0-16 15,-2-1-10-15,2 4-14 0,3-1-10 0,-3-1-14 16,2 1-3-16,-1-2-13 0,3 0-8 0,-2 0-8 15,4 1 1-15,-2-2-5 0,5-1 0 0,-1-1-5 16,0-1-6-16,2 1-3 0,2-2-6 0,-8 0 2 16,15-2 0-16,-6 0-3 0,-1-1 4 0,-3 0 3 15,4 1 4-15,0-4 4 0,-3 2 8 0,1-4 8 16,-2 2-6-16,-3 1 6 0,5-4-1 0,-6 3 5 16,-2-1-11-16,2-1-2 0,-2 0-1 0,-4 3-9 15,2-1-8-15,-2 0 5 0,4 3-4 16,-4 1-17-16,-2 0 3 0,0 0-4 0,7 2 1 0,-12 4-7 15,4-3-3-15,3 1 0 0,-5 2-1 0,6 0-1 16,-1 2 1-16,0-2-9 0,-2 0 1 0,4 2-5 16,0-1 3-16,2-2 4 0,1 1-3 0,1 1-2 15,-1-2 4-15,0-3 1 0,9 4 1 16,-4-4-1-16,-5 0 1 0,9-1 0 0,1 0-12 0,-6-2 8 16,4 1-1-16,-3-1-2 0,0 0 7 0,-1-3-6 15,2 1 10-15,-3-1-8 0,-2-1-6 0,2 1 6 16,-3-2-16-16,1 4-24 0,-1-2-28 0,0-1-45 15,-4 0-51-15,0 4-67 0,-2-1-78 0,2 2-75 16,-2-3-219-16,-5 0-650 0,6 3 287 0</inkml:trace>
  <inkml:trace contextRef="#ctx0" brushRef="#br0" timeOffset="43649.53">8314 4993 202 0,'-8'-1'339'16,"3"-1"1"-16,-2 2 2 0,0 0 7 0,7 0-13 16,-9-3-4-16,9 3-8 0,-5-1-17 0,5 1-14 15,0 0-21-15,0 0-17 0,0 0-16 0,0 0-17 16,0 0-9-16,0 0 1 0,-2 6-3 0,2-6-12 16,3 10-8-16,0-5-13 0,1 4-18 0,0-3-15 15,0 3-8-15,1 0-18 0,4 1 4 0,-3-1-21 16,4 2-8-16,-1-2-12 0,3-1-3 0,3 0-5 15,2-1-9-15,2 0-3 0,1-3-3 0,7-1 0 16,4-3 2-16,-3 2-7 0,0-7 0 0,1 1-4 16,-8 0-2-16,7-2-1 0,0-1 6 0,-1 1-5 15,-5-2 3-15,-4 3 2 0,1-4-4 0,0 2 4 16,-4 0-2-16,2 0-4 0,-7 4-6 0,0-1-1 0,2 1-8 16,-4 1 6-16,-2 0-14 0,0 0-6 15,-6 2-4-15,13 1 0 0,-4 2-1 0,0 1 2 16,1 1 1-16,-2 1 8 0,1 1-10 0,1 0-6 15,-1 1 1-15,3-2 7 0,-2 2-9 0,0-2 6 0,2-1-4 16,1 1 2-16,0-2 0 0,5-1 9 0,0 0-15 16,1-3 6-16,4 0-5 0,-4-2-5 0,12 0 7 15,-4-3 1-15,1 0 0 0,-1-1 1 16,0-2-1-16,-1 1 2 0,3-3 1 0,0 0-15 0,-6 2 13 16,-1 2-6-16,-1 1 4 0,-3-1-14 0,2 2 13 15,-4 0-2-15,-1 3-2 0,-2-2 2 16,1 2 3-16,-1 1 4 0,-1 2-6 0,-1 0 2 15,2 2 4-15,-3 1-7 0,3 0 9 0,-2 2-8 16,1 0 2-16,2-1-11 0,4 3 23 0,-4-2-16 0,5 0 7 16,-1 0-3-16,3-3-5 0,0 0-24 15,0-2-18-15,9 0-26 0,-9 0-34 0,-1-2-60 0,7-2-78 16,-4-1-97-16,-5 1-101 0,2-3-128 16,-8 0-460-16,-1 0-1109 0,2-2 490 0</inkml:trace>
  <inkml:trace contextRef="#ctx0" brushRef="#br0" timeOffset="44816.27">17154 5242 146 0,'-9'-1'330'16,"-2"-1"-8"-16,3 1 2 0,-1-1-9 0,-1 1-4 15,2 0 3-15,3-2 2 0,0 1-3 0,5 2 2 16,-10-1-6-16,10 1-9 0,-8-1-10 0,8 1-17 16,-8-1-17-16,8 1-8 0,0 0-13 0,0 0-14 15,0 0-5-15,0 0-4 0,0 0-7 0,0 0-5 16,27 0-14-16,-5 0-23 0,10 0-7 0,5-3-7 15,14 1-22-15,2 2-5 0,0-2 0 0,1 0-17 0,-4 1-10 16,3-6-4-16,1 5-10 0,-4-3 0 0,5-2-18 16,-3 4-7-16,-11 1-13 0,0-2 12 0,-1 1-9 15,-3 1 0-15,-3-2-14 0,0 1-3 16,-3 2 5-16,-1-2-9 0,-10 1-5 0,-1-2 8 0,-6 4-22 16,-1 0 7-16,-1-3-3 0,-3 3-25 0,-2 0-15 15,-6 0-28-15,12-1-38 0,-7 2-45 16,-5-1-55-16,1 5-57 0,-1-5-81 0,0 0-107 0,-14 2-108 15,1 2-425-15,-4-2-1055 0,-3 1 466 0</inkml:trace>
  <inkml:trace contextRef="#ctx0" brushRef="#br0" timeOffset="45033.56">17193 5332 66 0,'-13'-1'467'0,"5"-3"9"0,-1 4 9 15,3-1-6-15,2-1-22 0,1-1-33 0,3 3-26 16,8-8-32-16,5 4-31 0,6 3-31 0,9-1-31 16,4-4-31-16,5 4-22 0,1-3-16 0,-2 2-23 15,15-1-23-15,-12 0-39 0,13 1-38 0,-14 1-45 16,-3-2-49-16,-3 2-67 0,1-5-66 0,-5 5-70 16,-7 1-66-16,-1 0-90 0,-11 0-405 0,1-2-842 15,-6 0 372-15</inkml:trace>
  <inkml:trace contextRef="#ctx0" brushRef="#br0" timeOffset="46066.09">4728 6196 189 0,'-13'3'334'0,"4"-2"-4"0,-1-1-1 0,5 1 5 16,-4-1-3-16,3 0-2 0,-1 1-5 0,7-1-3 15,-9 1-9-15,9-1-11 0,-6 0-11 0,6 0-13 16,0 0-4-16,0 0-23 0,-8 0-9 0,8 0-16 16,0 0-12-16,0 0-8 0,0 0-7 0,0 0-1 15,0 0 4-15,0 0 3 0,39-3-7 0,-15 3 1 16,9-5 3-16,19 0-18 0,1 1 4 0,7 1-7 15,0 1-8-15,7-4-9 0,0 5-11 0,28-5-13 0,-29 5-13 16,-2-1-41-16,27 0-85 0,-28-2 0 0,-6 4 0 16,3-4 0-16,-7 5 0 0,-2-3 0 15,-14 2 0-15,-4 0 0 0,-4-1 0 0,-7 1 0 16,0-1 0-16,-5 1 0 0,-5 0 0 0,-2-3 0 0,-4 2 0 16,0 1 0-16,-6 0 0 0,5-1 0 0,-5 1-92 15,0 0-235-15,0 0-45 0,-32 3-35 0,9 2-25 16,-9 1-31-16,0 0-27 0,-9-1-37 0,-10 7-321 15,9-5-916-15,-9 1 405 0</inkml:trace>
  <inkml:trace contextRef="#ctx0" brushRef="#br0" timeOffset="46299.61">4948 6321 302 0,'-30'2'307'0,"11"-1"6"0,3 2 15 16,3-2 25-16,3 0 17 0,2-1 8 0,1 0 0 15,7 0-12-15,-10 0-17 0,10 0-20 0,0 0-17 16,0 0-19-16,0 0-14 0,0 0-18 0,15-7-7 15,-1 6-22-15,5-2-20 0,9-1-8 0,0 1-21 16,8 1-13-16,-2 0-11 0,2 0-22 0,15 0-2 16,-10-1-16-16,14 3-12 0,-5-2-22 0,2 2 12 15,-12-1-22-15,-2 1-5 0,3 2-4 0,-1-3-20 16,-1 0-5-16,-7 0-25 0,-1 1-19 0,-2 0-31 16,-7 0-24-16,0 1-44 0,-9-1-55 0,1 1-68 15,-2-1-66-15,0 0-71 0,-4 0-78 0,-3 1-103 16,-5-1-310-16,9 3-922 0,-9-3 408 0</inkml:trace>
  <inkml:trace contextRef="#ctx0" brushRef="#br0" timeOffset="47216.27">13582 6264 2803 0,'-11'0'240'0,"-1"-1"-76"0,-1 0-11 0,1-1 47 15,0-1 49-15,2 0 18 0,-2 1 5 0,5-1-11 16,-1 0-12-16,3 2 17 0,1 0 13 0,-1-4-9 16,1 4-8-16,4 1-11 0,0 0-15 0,0-4-6 15,0 4-23-15,15-6-6 0,2 3-14 0,11-2-18 16,4 4-11-16,4-1-14 0,15-1-9 0,7-1-12 15,-1 3-13-15,3 1-7 0,5-1-101 0,-6-1-2 16,1-1 0-16,0-4 0 0,-2 4 0 0,-7 0 0 16,1-1 0-16,-12 2 0 0,-3-1 0 0,1-1 0 15,-3-1 0-15,-5 1 0 0,-7 2 0 0,-3 0 0 0,0 1 0 16,-7-3 0-16,-2 2 0 0,-3 2 0 16,-3-1 0-16,0 1 0 0,-5 0 0 0,8-2 0 15,-8 2 0-15,0 0 0 0,6 0 0 0,-6 0 0 0,0 0 0 16,0 0 0-16,-18 3-56 0,8-1-305 0,-3 0-48 15,-2 4-36-15,-8-2-39 0,1 0-32 0,-7 2-46 16,-4-3-331-16,2 2-968 0,-2-1 428 0</inkml:trace>
  <inkml:trace contextRef="#ctx0" brushRef="#br0" timeOffset="47566.15">13595 6321 193 0,'-33'2'308'0,"3"3"13"0,10-2 33 16,1-1 6-16,2-2 10 0,3 1 17 0,4-1-2 0,2 1 3 15,-1-1-6-15,4 0-24 0,5 0-15 0,-9 1-9 16,9-1-9-16,0 0-4 0,0 0-5 0,14 5-21 16,3-4-13-16,11 1-11 0,1-2-30 0,8 2-24 15,16-3-13-15,2 5-15 0,4-4-15 0,3 0-17 16,2 0-18-16,0-3-10 0,2 1-14 0,-1-1-13 16,-2 0-7-16,-4 0-10 0,-4 0-34 0,-3-1-51 15,-12 3 0-15,-2-4 0 0,-5 1 0 0,-2 0 0 16,-10 1 0-16,-2 2 0 0,-1-1 0 0,-6-1 0 15,0 1 0-15,-3 1 0 0,-3-1 0 0,-2-1 0 16,1 2 0-16,2 1 0 0,-7 0 0 0,7-3 0 16,-7 3 0-16,4-2 0 0,-4 2 0 0,5-1 0 0,-5 1 0 15,0 0 0-15,0 0 0 0,4-3 0 16,-4 3 0-16,0 0 0 0,0 0 0 0,0 0 0 16,0 0 0-16,0 0 0 0,0 0 0 0,9 4 0 0,-9-4 0 15,0 0 0-15,0 0 0 0,0 0 0 16,0 0 0-16,0 0-421 0,0 0-874 0,-13-7-1404 15,4 2 622-15</inkml:trace>
  <inkml:trace contextRef="#ctx0" brushRef="#br0" timeOffset="51400.52">21778 1274 16 0,'0'0'284'15,"0"0"-5"-15,0 0-8 0,0 0-6 0,0 0-3 16,-3 7-17-16,3-7 0 0,0 0-1 0,0 0-12 16,0 0 7-16,4 11-10 0,-4-11-5 0,4 5-10 15,-4-1-15-15,0-4-4 0,1 11-4 0,-1-7-11 16,2 4-10-16,-4-1-11 0,2-4-17 16,0 6-13-16,0-2-6 0,2 3-12 0,0-2-11 15,-2-2-11-15,3 1-3 0,-2-1 2 0,-1 1 0 16,0-3 6-16,1 2 9 0,2-1 12 0,-3-5 17 15,8 6 5-15,-3-5 7 0,-5-1 1 0,17 1 1 0,-5-2-8 16,2-2-3-16,1-2-2 0,3 0-4 0,-2-1 1 16,0-3-20-16,1 2-4 0,2-1 2 0,-2-2-18 15,2 2 8-15,-1-2-16 0,4-5-3 16,-5 1-9-16,0 5-2 0,-2-3-7 0,2 0 0 16,-2 2-9-16,-6 2 3 0,4-1-7 0,-3 4-2 15,-2-1 0-15,-3-1-15 0,3 3-31 0,-3-1 0 16,1 3 0-16,-2-1 0 0,-4 3 0 0,5-5 0 15,-5 5 0-15,5-3 0 0,-5 3 0 0,0 0 0 16,5-5 0-16,-5 5 0 0,0 0 0 0,0 0 0 16,5-3 0-16,-5 3 0 0,0 0 0 0,0 0 0 15,0 0 0-15,0 0 0 0,0 0 0 0,9 2 0 16,-9-2-120-16,0 0-89 0,4 6-71 0,-4-6-80 16,4 3-94-16,-4-3-112 0,0 0-468 0,0 0-1120 15,0 0 495-15</inkml:trace>
  <inkml:trace contextRef="#ctx0" brushRef="#br0" timeOffset="52766.93">22906 1970 56 0,'0'0'423'0,"2"-4"-11"16,-2 4-4-16,2-3-17 0,-2 3-41 0,0 0-27 15,2-6-32-15,-2 6-30 0,0 0-30 0,0 0-10 16,0 0-7-16,0 0-1 0,0 0-17 0,0 0-8 16,-2 13-13-16,2-7-14 0,0-1-16 0,0 1-4 15,0-2-8-15,-2 1-10 0,4 0-9 0,-6 1-11 16,3-1-9-16,0 0-2 0,1-1-4 0,0 2-4 15,-1-2-12-15,1-4-3 0,-2 7 1 0,2-3-7 16,0-4 3-16,2 4-2 0,-2-4-9 0,1 4 7 16,-1-4-3-16,0 3 11 0,0-3 9 0,2 3 13 15,-2-3 7-15,8 0 3 0,-8 0-3 16,17-4 1-16,-6 3-13 0,0-2 1 0,6-2 8 0,0-1-7 16,5-3-1-16,3 0-3 0,2-2-3 0,0-1 1 15,0 1-8-15,-3-1-3 0,0 1 0 0,-5 1-14 16,2 3 2-16,-2 0-2 0,-2 0 1 0,-6 2 1 15,0 0-2-15,-1 1 4 0,-4 0-55 0,0 2-7 16,1-1 0-16,-3 0 0 0,1 1 0 0,-5 2 0 16,5-2 0-16,-5 2 0 0,0 0 0 15,6-2 0-15,-6 2 0 0,0 0-82 0,0 0-153 0,2 7-106 16,-2-7-133-16,-6 7-180 0,6-7-414 0,-11 4-1156 16,11-4 511-16</inkml:trace>
  <inkml:trace contextRef="#ctx0" brushRef="#br0" timeOffset="54015.93">21079 2331 59 0,'-4'17'121'0,"3"-1"-12"15,-2 1-1-15,2-1-10 0,1 1-2 0,0 2 1 16,1-3-7-16,1 0-14 0,0 1-4 0,1 0-8 15,2 1-10-15,0 0-3 0,-1-2-3 0,0 0-15 16,1 0 8-16,0 1-8 0,2-1-6 0,2-1 3 16,-1-1-6-16,2 0-1 0,4 1-1 0,-1-4-4 15,2 2-2-15,0-5 2 0,2 1-2 0,0-1-2 16,2 0 1-16,0 0 4 0,1-2-12 0,0 1-5 16,2-3 13-16,-2-2-5 0,2 2-5 0,7 2 3 15,-8-6-6-15,-1 0 3 0,8 1 11 0,-6-1-1 16,-2 0 3-16,0-2-3 0,1-3 5 0,1 0 3 15,-3 1 4-15,2-1-5 0,-1-3 6 0,-2 3-1 16,0-5 1-16,0 5 14 0,0-6-4 0,-3 0 3 16,3-1-3-16,-3-1 7 0,4-6-4 0,-6 3 0 15,4-5 0-15,-4-4 1 0,3 3-3 0,-3-6-9 16,1 0 4-16,-4 1-5 0,3-2 4 0,-3 2 4 16,-1-3 2-16,-2 5 9 0,0-2-4 0,0 3 0 15,-5-4 17-15,2 8-12 0,-4-1-2 0,0 3-1 16,-1-1-4-16,-3 1 0 0,-1 2-5 0,0-2-5 15,-3 2 30-15,3-1-11 0,-3 0-3 0,-2 2-10 16,0 0 0-16,-2 1-3 0,-2 2 3 0,1-1-13 16,-1 2 3-16,-6 0-7 0,0 2-2 0,-6-1-6 15,2-1-17-15,-6 5-23 0,3 1-19 0,2 0-20 16,-5 1-39-16,0 0-56 0,-2 2-77 0,-4 3-205 16,3 0-480-16,-2-1 213 0</inkml:trace>
  <inkml:trace contextRef="#ctx0" brushRef="#br0" timeOffset="55216.42">22825 1331 68 0,'-7'0'101'0,"2"-4"1"0,-5 0-14 0,1-3-14 15,3 4-7-15,-1-1-9 0,-3-2-5 16,1 2-11-16,0-1-11 0,-4 1-7 0,3 2 8 0,1-2-9 16,-5 2 5-16,5-1-13 0,-4 1-2 0,-1 1 3 15,1 1 10-15,0-2-14 0,-2 1 0 0,1 0-6 16,-2 0 4-16,0 1-6 0,1 0 6 0,0 1-12 16,2 0 9-16,1 2 10 0,-3-1-14 0,2 2 1 15,1 1-5-15,-1 0 12 0,1 0-11 16,2 5 11-16,2-3-1 0,-3 7-8 0,3-4 3 15,1 2-5-15,-3 2 5 0,3 2-2 0,2 1-14 16,1 1 14-16,0 1 2 0,0-1-4 0,0-1-1 16,3 3 2-16,0-1 1 0,0 0 5 0,1 6 0 15,1-7 14-15,0 0-30 0,0 0 18 0,2 7-19 16,0-6 16-16,-1-1-6 0,1 0 8 0,2 0-9 16,-1 1-5-16,2-1 3 0,-2 1 0 0,2-4-12 15,2 4-1-15,-2-2 2 0,4-1 9 0,1-3-14 16,-1 0 16-16,3 0-20 0,0-1 6 0,0-1 5 15,-1-4 2-15,6 4 12 0,-4-4-13 0,5-1-2 16,-2 0 13-16,1-1-8 0,0 0 1 0,1-4 15 16,-1 1 2-16,0-2-7 0,3 2-7 0,-3-4 16 15,0 2-2-15,1-3 7 0,-2 1-2 16,1-2 7-16,-3-2 3 0,-1 1-9 0,2-3 3 0,0-1 17 16,0 1 2-16,-5 1 8 0,4-6 12 0,-3 1 8 15,-1-2-3-15,0-1 2 0,-3-4 4 0,1-6-5 16,-4 2-5-16,3-4-4 0,-4 0-11 0,1-4-4 15,-9 0 3-15,3 1-13 0,-3-1-10 0,-5 1-20 16,1 0-43-16,-7 0-73 0,-5 0-168 0,-5 7-308 16,-7 0 137-16</inkml:trace>
  <inkml:trace contextRef="#ctx0" brushRef="#br0" timeOffset="58149.43">18510 891 42 0,'0'0'241'16,"0"0"-2"-16,-4-29 0 0,4 29 28 0,0 0-8 16,3-20-8-16,-3 20-6 0,0 0-20 0,-3-16 7 15,3 16-14-15,0 0-5 0,0 0-13 0,0 0-12 16,0 0-16-16,0 0-8 0,0 0 1 0,0 0 9 15,0 0-9-15,0 0-13 0,14 5-3 0,-11 8-1 16,-2 0-4-16,4 4 5 0,-4 0-8 0,1 0-10 16,-1 1-4-16,2 0-1 0,-1 0-10 0,-1-2-1 15,2 1-4-15,0-4 0 0,1-1 5 0,-1-1 5 16,5-1 3-16,2-3 2 0,-1-2 2 0,1 0 3 16,3-4-4-16,6-2 8 0,9-5-11 0,3-4 0 15,3-2-6-15,2-3-7 0,10-5-14 16,3 1 6-16,-6-6-24 0,3 0 6 0,-2 2-8 0,0-5-24 15,0-3 11-15,-3 0-11 0,2 2-8 16,-3-2-11-16,-12 8 3 0,-2 0 8 0,0 3-15 0,-5-2-7 16,-3 9-6-16,-5 2-25 0,-3 4-24 0,-10 7-24 15,11-13-29-15,-11 13-48 0,0 0-55 0,0 0-47 16,0 0-48-16,0 0-71 0,0 0-69 16,0 0-105-16,14 35-410 0,-12-15-1014 0,-2-2 449 15</inkml:trace>
  <inkml:trace contextRef="#ctx0" brushRef="#br0" timeOffset="63084.31">21595 610 137 0,'0'0'157'0,"0"0"-19"0,0 0-12 0,0 0-20 16,-20-20-1-16,20 20-21 0,0 0 2 15,-19-8-11-15,19 8-5 0,0 0-8 0,-26-4-9 16,26 4-5-16,-25-4-3 0,25 4-11 0,0 0-3 15,-48 3-5-15,48-3-3 0,-37 4-14 0,15-2 0 16,22-2 0-16,-35 8-1 0,14 1-7 0,-4-1 11 16,0 4-20-16,1 2-8 0,6-4 1 0,0 2-8 15,4 4 0-15,1 0 6 0,3-1 5 0,-1 1-5 16,4-1 6-16,-3 2-2 0,6 0-4 0,0 3 10 16,1-2-4-16,-1 3 2 0,2 7 3 0,1-9-1 15,4 5 9-15,-1-6 0 0,1 1-4 16,1-1 3-16,2 0-3 0,4 5 3 0,-3-5 1 0,0-3-12 15,1 2 10-15,3-2-6 0,1-3 5 0,-2 1-6 16,4-1 1-16,-1 1 9 0,1-2-6 0,0-2-6 16,1 0 15-16,2-1-18 0,2-1 9 0,-3 2-7 15,2-5 4-15,-2 1-6 0,3-2-3 0,0 0 6 16,-2-4 0-16,2 1-2 0,-6 0 5 0,6-1-16 16,2-1 8-16,-2-1-3 0,-1-2-3 15,0 2 0-15,2-3-4 0,-1-3 3 0,-1 3-3 16,1-1-7-16,-1 0 12 0,0-3-8 0,0 2 5 15,-1-2 4-15,-1-1 4 0,0 0-5 0,-2-3 8 16,-2 1 8-16,1-2 5 0,0 0 11 0,-3 1 2 16,0-2 5-16,-1-1 6 0,-1-1 7 0,1-1-3 15,-3 2 5-15,-2-1 0 0,1 0-3 0,-1-6-3 16,0 6-6-16,-3 0 15 0,-1-9-1 0,0 9 5 16,-1 1 5-16,-5 1-9 0,3-2 5 0,-5 1 9 15,-2 1-3-15,1 2-7 0,-2 4 0 0,11 10 0 16,-27-21-6-16,10 13-1 0,2 0-4 0,-11-4-12 15,0 6 1-15,0-3-20 0,3 6-21 0,-3-2-30 16,-2 1-45-16,28 4-160 0,-55 2-276 0,34-2 122 16</inkml:trace>
  <inkml:trace contextRef="#ctx0" brushRef="#br0" timeOffset="63835.31">22748 499 82 0,'-41'-8'113'0,"21"7"-10"0,20 1-5 0,-49 1-2 15,20 1-4-15,2 4 4 0,6-1-8 0,-7 2-4 0,-4 8-6 16,5-2-3-16,2 5-5 0,-2-2 4 0,-1 5-8 16,4 1-11-16,-1 5-3 0,5 2-9 0,-2-2-3 15,4 2-2-15,2 0-6 0,4 1 2 0,1-1-6 16,6 2-3-16,5 0-2 0,0 1-1 0,5-4 0 16,2 5-1-16,4-6-7 0,0 1 5 15,4 1 5-15,3-5-17 0,4 0 16 0,1 1-16 16,0-6-6-16,3-1-12 0,2-2 1 0,1-2 1 15,3-1-5-15,0-4 0 0,0-3 4 0,0-2-1 16,1-1 3-16,2-3 9 0,-3-3 9 0,2 0 7 16,2-1 9-16,-4-2 8 0,0 0 9 0,-3-6-2 15,-1-2 3-15,4 3 3 0,-8-4 2 0,-2-3 8 16,1-1-2-16,-5-2 0 0,-1-2 1 0,-2-1-11 16,-1 0 3-16,-4-5-9 0,-1 2 1 0,-4-3-10 15,-3 2-2-15,-4-2-1 0,-3-1-7 0,-2 3-2 16,-2 0-3-16,-5 7-10 0,-3 5-33 0,-2-2-26 15,-7 5-40-15,2 1-65 0,-8 9-204 0,-2 0-392 16,-2 6 174-16</inkml:trace>
  <inkml:trace contextRef="#ctx0" brushRef="#br0" timeOffset="64666.3">23896 467 89 0,'0'0'119'16,"-17"-17"-12"-16,17 17 0 0,0 0-13 0,-19-12-10 16,19 12-6-16,-14-7-16 0,14 7-3 0,0 0-1 15,-31-5-9-15,31 5-3 0,-25-2-7 0,25 2 9 16,0 0-17-16,-48 4-5 0,48-4-6 0,-32 9 3 15,12-5-2-15,1 4 15 0,-8 1-5 0,-3 4 3 16,4 4-4-16,-3 3 8 0,3 2-6 0,-2 5-4 16,3-1 0-16,-4 16 2 0,3 0-9 15,3 4 3-15,4-2-3 0,6 2-8 0,6 0 9 16,5-10-14-16,2 12-21 0,2-14 22 0,9 2-7 16,12 6-8-16,-5-10-8 0,17 3-11 0,2-2 2 15,4-4-7-15,2-8-13 0,-5-6-7 0,15 2-18 0,-14-10 6 16,18 3-17-16,-5-7 16 0,2-1-1 15,-1-4 12-15,0-6 15 0,-16 3 3 0,1-2 19 16,-1-7 11-16,-2 0 9 0,-5-4 27 0,-2 0-20 16,-1-5 17-16,-6-5-2 0,-6-1-7 0,-1-2 24 15,-8 0-6-15,1-14-9 0,-7 10 2 0,-4-12-9 16,-5 12 2-16,-7-14-9 0,-5 7-18 0,-4 0 3 16,1 13-17-16,-2 8-11 0,-6 0-13 0,-3 3-30 15,-2 5-105-15,-18 4-190 0,17 9 84 0</inkml:trace>
  <inkml:trace contextRef="#ctx0" brushRef="#br0" timeOffset="65066.87">23451 1346 72 0,'-26'23'97'15,"3"2"13"-15,0-2-15 0,5 9-13 0,-1-5-10 16,5 3-2-16,5 1-10 0,3-1 0 0,3 2-13 16,7-1-18-16,3-2 3 0,6-2-20 0,4 2-10 15,2-6-1-15,7 2-26 0,3-5-3 0,4-4-13 16,-1-1-11-16,4-3-65 0,0 0-125 0,1-3 57 15</inkml:trace>
  <inkml:trace contextRef="#ctx0" brushRef="#br0" timeOffset="65182.09">24054 1788 10 0,'27'-21'74'0,"-5"-4"-9"0,-4-3-8 0,2-14-5 16,-10 12-14-16,-2-17-2 0,-2 1-5 16,-6 1 0-16,-7-3-3 0,-5 2-13 0,-3 15 0 15,-13-14-13-15,1 20-19 0,-18-10-22 0,-6 10-28 0,-9 7-72 16,-4 6 33-16</inkml:trace>
  <inkml:trace contextRef="#ctx0" brushRef="#br0" timeOffset="65602.59">23641 2099 52 0,'-14'-14'208'0,"0"-1"-17"0,-4 5-9 15,4-1-12-15,-9 4-7 0,2 0-13 0,0 4-8 16,-7 2-12-16,5 2-9 0,-5 1-15 0,1 5-8 16,-1 2-10-16,1 5-10 0,5 3-9 0,-1 7-1 15,2 1-11-15,1 4-2 0,1 14-8 0,9-9-4 16,1 14-3-16,8-12-16 0,8 12-13 0,5 0-16 15,5-1-17-15,0-16-30 0,13 13-21 0,2-6-38 16,5-5-25-16,-8-9-28 0,11 5-125 0,-9-10-312 16,3-5 139-16</inkml:trace>
  <inkml:trace contextRef="#ctx0" brushRef="#br0" timeOffset="65733.42">24004 2420 81 0,'-5'-46'127'15,"-10"14"-9"-15,0-3 0 0,-15-5-18 0,6 16-14 0,-9 4 1 16,-16-2-18-16,-1 10-22 0,-1 8-34 0,-5 11-46 16,1 7-103-16,-4 7-147 0,5 7 65 0</inkml:trace>
  <inkml:trace contextRef="#ctx0" brushRef="#br0" timeOffset="66018.89">23678 2832 128 0,'-1'-11'181'0,"-2"1"-23"0,-2 2-17 15,-3 1-11-15,1 6-14 0,-2 1-10 0,-5 3-13 16,1 6-7-16,-7 8-10 0,-1 0-5 0,0 6-6 16,-2 7-2-16,-2 11-9 0,6-10-2 0,-3 12-12 15,6-11-12-15,3 3-14 0,0 10-26 0,3-11-24 16,9-1-24-16,1 0-37 0,4-2-137 0,3-6-252 16,2-2 113-16</inkml:trace>
  <inkml:trace contextRef="#ctx0" brushRef="#br0" timeOffset="66183.25">23892 2771 85 0,'-54'-16'113'0,"1"3"-16"16,-9 9-10-16,0 6-2 0,-32 9-5 0,5 6-12 15,4 6-15-15,20-2-1 0,-17 13-17 0,22-7-30 16,9 7-31-16,-29 19-97 0,7-4-133 0,25-17 60 15</inkml:trace>
  <inkml:trace contextRef="#ctx0" brushRef="#br0" timeOffset="66516.63">22629 2979 103 0,'1'-10'208'0,"-3"0"-1"16,0 1-12-16,0 3-13 0,-6 1-7 0,1 1-4 16,-5 1-9-16,-3 5-2 0,-3 0-6 0,-9 6-2 15,-4 1-7-15,5 5-4 0,-3 3-14 0,4-1 1 16,-2 6-22-16,4 0-7 0,1 3-6 0,2-1-12 15,3 4-6-15,6-3-7 0,3 3-5 0,4-1-8 16,4 1-9-16,9-1-22 0,0-2-20 0,5 2-21 16,-1-4-23-16,9-4-26 0,1-2-29 0,3-2-24 15,3-1-34-15,3-3-18 0,-1-4-8 16,0-6-16-16,1-1-14 0,-1-1-105 0,-11-4-339 0,1-4 150 16</inkml:trace>
  <inkml:trace contextRef="#ctx0" brushRef="#br0" timeOffset="66885.48">21057 2817 119 0,'-4'-5'231'0,"-2"4"-9"0,-7 1-17 16,3 3-10-16,-8 7-20 0,-4 10-10 0,3-1-14 15,-1 7-13-15,3 3-14 0,0-1-15 0,3 4-1 16,0-2-15-16,4 2-20 0,0 3-27 0,5-4-21 16,0 1-24-16,5-3-22 0,1 2-24 0,0-4-21 15,7-4-31-15,-1-4-33 0,5-4-41 0,-2-2-104 16,2-8-299-16,5 1 133 0</inkml:trace>
  <inkml:trace contextRef="#ctx0" brushRef="#br0" timeOffset="70149.17">24775 906 142 0,'0'0'415'0,"0"0"16"0,0 0 0 0,-8-29-1 16,8 29 6-16,0 0-1 0,0 0-12 0,-5-17-2 15,5 17-24-15,0 0-9 0,0 0-24 0,0 0-25 16,0 0-33-16,-1-16-19 0,1 16-20 0,0 0 20 15,0 0-16-15,0 0-13 0,0 0-6 0,8 26-25 16,-6-11-13-16,4 2-13 0,-6-1-16 0,3 3-17 16,1 6-16-16,-2-4-88 0,0 4-64 0,-1-6 0 15,3 6 0-15,-3-7 0 0,0 2 0 16,2-5 0-16,-2 1 0 0,1-3 0 0,-1-2 0 16,1 0 0-16,0-2 0 0,0 0 0 0,1-5 0 0,-2 0 0 15,1 2 0-15,1-2 0 0,2-3 0 0,2 0 0 16,-7-1 0-16,19-6 0 0,-4-2 0 0,8-8 0 15,4-1 0-15,2-4 0 0,15-8 0 0,3-7 0 16,0 0 0-16,29-19 0 0,-24 19 0 0,20-16 0 16,-1 0 0-16,-20 18 0 0,-5 3 0 0,2 1 0 15,-5 5 0-15,-11 4 0 0,-1 2 0 16,-2-3 0-16,-1 1 0 0,-1 3 0 0,-3 1 0 16,-7 7 0-16,0-2 0 0,-5 2 0 0,-12 10 0 0,18-11 0 15,-18 11 0-15,9-8 0 0,-9 8 0 0,0 0 0 16,0 0 0-16,0 0 0 0,17-11 0 15,-17 11 0-15,0 0 0 0,0 0 0 0,0 0 0 16,0 0 0-16,0 0 0 0,0 0 0 0,0 0 0 16,0 0 0-16,0 0 0 0,0 0 0 0,0 0 0 15,0 0 0-15,0 0 0 0,0 0 0 0,0 0 0 16,0 0 0-16,0 0 0 0,0 0 0 0,0 0 0 16,0 0-658-16,0 0-598 0,0 0-1360 0,0 0 602 15</inkml:trace>
  <inkml:trace contextRef="#ctx0" brushRef="#br0" timeOffset="78299.39">7026 7403 111 0,'-4'-11'350'0,"0"2"2"0,2 1-3 0,-2 1 2 15,3-4-14-15,-1 3-17 0,2 0-19 0,0 2-19 16,0 0-8-16,0 0-14 0,0 1-2 0,0 1-17 16,2-1-15-16,-2 5-13 0,1-5-18 0,-1 5-11 15,0 0 4-15,0 0 4 0,0 0 1 0,11 12-7 16,-5-3-7-16,4 6-14 0,0 1-20 0,2 0-11 15,5 6-13-15,0 1-7 0,2-4-14 0,-1 3-10 16,0-4-2-16,5 0-13 0,0-1-4 0,-6-4 0 16,8 2-5-16,3-2-2 0,-7-8 3 0,8 1-5 15,-2-5-1-15,4-1-1 0,1-3 4 0,4-2-7 16,0-2-5-16,1-3 5 0,-2-4 0 0,2 2 6 16,0-2-11-16,10-4 4 0,-15 3-3 0,4-2-2 15,-3 1-6-15,3 0-2 0,-5-1-9 0,1 3 2 16,-5 0 0-16,-1 2-4 0,1 4-7 0,-8 2 0 15,-1 2-2-15,4 3-9 0,-3 5 7 0,-1 0 0 16,0 3-6-16,0 4 4 0,1-3-6 0,-2 5-2 16,4 4 0-16,2 1 4 0,-7-5-5 0,4 6-5 15,6-2 6-15,-2 0 1 0,4 0 0 0,0-2-3 16,2 0-4-16,0-6 4 0,0 2-2 0,3-2-2 16,-1-3 4-16,2-3-9 0,1-2 0 0,1-3 0 15,0 0 0-15,3-6 0 0,11 0 0 0,-12-3 0 0,1 2 0 16,-2-5 0-16,10-5 0 0,-11 3 0 0,8-7 0 15,-12 7 0-15,-3-1 0 0,-1 4 0 16,1 0 0-16,-5-1 0 0,-7 7 0 0,6 0 0 16,-4 2 0-16,-2 3 0 0,-3 2 0 0,2 2 0 0,3 3 0 15,-4 2 0-15,2 2 0 0,-2 3 0 0,6 5 0 16,-4-5 0-16,2 7 0 0,0 1 0 0,2-3 0 16,0 4 0-16,0-4 0 0,1-2 0 0,2-1 0 15,0 0 0-15,0-1 0 0,3-1 0 16,-1-7 0-16,2 3 0 0,3-2 0 0,-3-3 0 0,5 0 0 15,0-2 0-15,4-5 0 0,-1 0 0 0,2-2 0 16,0-2 0-16,11-6 0 0,-12 2 0 0,13-4 0 16,-14 1 0-16,0 1 0 0,12-4 0 0,-16 5 0 15,4 1 0-15,-5 3 0 0,-2-1 0 0,2 3 0 16,-4 2 0-16,-8 1 0 0,1 4 0 0,3 0 0 16,-6 3 0-16,2 2 0 0,0 0 0 0,3 3 0 15,-3-1 0-15,7 3 0 0,-2 1 0 0,-4-6 0 16,7 6 0-16,-4-5 0 0,4 0 0 0,1 3 0 15,3-5 0-15,-2-2 0 0,7-2 0 0,-5-2 0 16,1 2 0-16,6-1 0 0,-1-1 0 0,4-6 0 16,14 0 0-16,-18 0 0 0,18-3 0 0,-4-6 0 15,-2 3 0-15,3-3 0 0,-1-1 0 0,-5 0 0 16,-9 6 0-16,1-2 0 0,0 3 0 0,-3 0 0 16,-4 1 0-16,-3 3 0 0,2 1 0 0,-11 2 0 15,0 3 0-15,-5 1 0 0,3 0 0 0,-5 1 0 16,0 1 0-16,-2 2 0 0,2 0 0 0,-1 2 0 15,-2 2 0-15,5-4 0 0,-4 2 0 0,3 2 0 16,1-1 0-16,5 1 0 0,-3-2 0 0,1 1 0 16,0 1 0-16,2-4 0 0,-1 0 0 0,4-1 0 15,-2 0 0-15,3-1 0 0,3-2 0 0,2 0 0 16,-5-1 0-16,5 0 0 0,-5-2 0 0,4-1 0 16,-8 1 0-16,4-1 0 0,-6-2 0 0,3 3 0 15,-2-2 0-15,-5 2 0 0,-4 2-416 0,1-2-324 16,-3 0-433-16,-7 3-1270 0,6-4 561 0</inkml:trace>
  <inkml:trace contextRef="#ctx0" brushRef="#br0" timeOffset="84284.26">5621 10081 244 0,'0'0'315'0,"-15"-2"-2"16,7 1-5-16,2 0 4 0,-8 1-10 0,2-1 3 0,1 0 0 15,-1-2 3-15,0 3 4 0,0 0 6 0,1 0-14 16,-3 2-4-16,2-1-3 0,1 0-10 15,-2 1 0-15,0-1-5 0,3 2-8 0,4-1-3 16,-2-2-2-16,3 1-17 0,5-1-11 0,-8 2-16 0,3 0-19 16,5-2-12-16,0 0 14 0,0 0-4 0,23 3 1 15,6-3-7-15,6 1-18 0,24-2-15 16,2-1-165-16,3-1 0 0,27-5 0 0,-25 6 0 0,30-6 0 16,-28 4 0-16,26-1 0 0,-27 4 0 0,-1-4 0 15,25-2 0-15,-31 2 0 0,-1 2 0 0,2 0 0 16,-4 0 0-16,-4-2 0 0,-14 1 0 0,1 1 0 15,-5 1 0-15,-3-3 0 0,-4 4 0 0,-8-2 0 16,-6 1 0-16,-1 0 0 0,-1 0 0 0,-3-1 0 16,-4 2 0-16,2 0 0 0,-3-2 0 0,-4 3 0 15,0 0 0-15,0 0 0 0,-14-3 0 0,3 3 0 16,-7 1 0-16,-2 0 0 0,-3 1-271 0,-6 2-209 16,0 0-43-16,-5 1-49 0,-1 0-42 0,0 2-342 15,2-1-1035-15,-5 1 459 0</inkml:trace>
  <inkml:trace contextRef="#ctx0" brushRef="#br0" timeOffset="84666.68">5718 10167 99 0,'-39'2'320'0,"1"2"-3"0,-1-1 16 0,6-4 29 0,1 1 23 16,1 1 4-16,3-1 2 0,7 2 6 0,-1-2 2 16,5 0-2-16,7 0-8 0,-4 1-12 0,6-2-13 15,2-1-16-15,-2 2-13 0,8 0-25 16,-9 2-23-16,9-2-19 0,0 0-23 0,-5 0-7 0,5 0-6 15,0 0-6-15,0 0-9 0,31 1-12 0,-3-2-14 16,5 1-21-16,7 1-170 0,19-5 0 0,6 2 0 16,29 2 0-16,1-4 0 0,1 6 0 0,-3-6 0 15,3 6 0-15,-2 1 0 0,0-2 0 0,-30-1 0 16,29 0 0-16,-28-1 0 0,3 2 0 0,-3-1 0 16,-6 1 0-16,-5-3 0 0,-19 2 0 0,-1-3 0 15,-6 2 0-15,-8-1 0 0,-7 0 0 0,0 1 0 16,-2 1 0-16,-2-2 0 0,0 2 0 0,-4-3 0 15,-1 3 0-15,0-2 0 0,-4 2 0 0,5-2 0 16,-5 2 0-16,0 0 0 0,5-3 0 0,-5 3 0 16,3-2 0-16,-3 2 0 0,0 0 0 0,0 0 0 15,6-4 0-15,-6 4 0 0,0 0 0 0,0 0 0 16,0 0 0-16,0 0 0 0,4-1 0 0,-4 1 0 16,0 0 0-16,0 0 0 0,0 0 0 0,0 0-288 15,0 0-1030-15,-22 4-1426 0,13-3 631 0</inkml:trace>
  <inkml:trace contextRef="#ctx0" brushRef="#br0" timeOffset="86466.6">11049 10077 316 0,'0'-3'465'0,"0"3"17"0,-4-6 6 15,4 2-5-15,0 4-14 0,0-6-12 0,0 2-17 16,0 4-12-16,-1-4-18 0,1 4-24 0,0 0-38 16,0-6-16-16,0 6-30 0,0 0-18 0,0 0-11 15,0 0-11-15,0 0-8 0,9 10-19 0,-4-4-10 16,-1 2-12-16,5 2-11 0,1 1-9 0,2 0-11 15,2-1-120-15,-3 2-62 0,2-2 0 0,2 2 0 16,4-2 0-16,-1-2 0 0,9 1 0 0,0-4 0 16,-7-1 0-16,2-2 0 0,9-2 0 0,-2-1 0 0,1-2 0 15,-1-3 0-15,3-2 0 0,-4 0 0 16,0-1 0-16,-1-2 0 0,1-3 0 0,-1 2 0 16,-4-5 0-16,5 1 0 0,-7 0 0 0,1 1 0 0,0 0 0 15,-4 6 0-15,0 0 0 0,-3 2 0 0,1 0 0 16,-6 3 0-16,0 2 0 0,-3 2 0 15,1 1 0-15,1 2 0 0,-1 3 0 0,-1 1 0 16,0 2 0-16,0 1 0 0,0 4 0 0,2 1 0 0,1 1 0 16,-1 0 0-16,3 0 0 0,-2-2 0 0,4-2 0 15,0 3 0-15,3-5 0 0,7 1 0 16,-5-3 0-16,-1-3 0 0,4-1 0 0,-2-2 0 0,2 0 0 16,1-5 0-16,5-1 0 0,-6 0 0 0,-3-1 0 15,8-4 0-15,-2 0 0 0,0-2 0 0,-7 0 0 16,5-3 0-16,-6 2 0 0,2 1 0 0,1 1 0 15,-6 1 0-15,0 1 0 0,-1 1 0 0,-2 2 0 16,1 2 0-16,-1-1 0 0,-2 4 0 0,1 1 0 16,0 2 0-16,1 1 0 0,-1 0 0 0,0 2 0 15,2-2 0-15,-2 3 0 0,2 0 0 0,0 0 0 16,1-1 0-16,2 1 0 0,5-3 0 0,-1 1 0 16,1-2 0-16,1-2 0 0,6 0 0 0,-4-1 0 0,3-1 0 15,-3-1 0-15,4-1 0 0,1-1 0 0,3-4 0 16,0 0 0-16,-2-1 0 0,3 0 0 0,0-2 0 15,0 0 0-15,0-2 0 0,0 1 0 0,1 1 0 16,-9 4 0-16,-3 0 0 0,-1 2 0 0,-2 0 0 16,-3 3 0-16,-3-1 0 0,-2 1 0 0,3 3 0 15,-4 0 0-15,0 3 0 0,-3-2 0 0,3 3 0 16,0 0 0-16,1 1 0 0,1-2 0 0,-2 2 0 16,1-1 0-16,0 0 0 0,3 1 0 0,-1-2 0 15,8-1 0-15,-1 1 0 0,1-2 0 0,-3-2 0 16,3 1 0-16,1-1 0 0,-2-2 0 0,0 1 0 15,-6-3 0-15,5 1 0 0,-7 1 0 0,-2-2 0 16,-2 1 0-16,-6 0-1366 0,0 0-1478 0,-1 3 654 16</inkml:trace>
  <inkml:trace contextRef="#ctx0" brushRef="#br0" timeOffset="89983.43">19593 1753 82 0,'-2'-8'382'16,"2"2"0"-16,-1-1 8 0,1 1-12 0,-1 0-8 16,-1-1-8-16,4 2-11 0,-5-1-21 0,6 1-21 15,-3 2-25-15,0 3-31 0,1-5-10 0,-1 5 2 16,8 0-3-16,-8 0-11 0,15 8-12 0,-9 0-18 15,2 3-1-15,1 3-15 0,3 1-18 16,-1 3-10-16,3 3-18 0,-5-4-8 0,1 1-16 16,3-3-4-16,-7 0 2 0,6-1-9 0,-2 0-3 0,-2-6 0 15,0 1 4-15,0-3 2 0,0-3 2 0,5 0 11 16,1-6-9-16,4-4-2 0,10-6-6 16,1-5-9-16,5-1-8 0,10-10-2 0,-2-5-9 15,-1-3-3-15,1 0-10 0,2-2-3 0,-3-5-42 16,2-4-17-16,-2 4 0 0,-2-3 0 0,-4 6 0 15,-12 14 0-15,3 5 0 0,-7 1 0 0,-5 6 0 16,0 2 0-16,-5 6 0 0,-5-1-88 0,0 6-137 0,0 1-61 16,-4 1-67-16,6 11-96 0,-10 0-119 0,2 6-469 15,-3 2-1124-15,-2 9 497 0</inkml:trace>
  <inkml:trace contextRef="#ctx0" brushRef="#br0" timeOffset="94352.19">24963 3124 139 0,'2'-11'365'0,"5"2"-2"0,-5-1 0 0,2 0 18 16,0 1-2-16,0-2 9 0,-3 4-3 0,2 3 1 16,-2-4-6-16,1 3-6 0,0 0-12 0,-2 1-7 15,2-1-20-15,-2 1-26 0,0 4-25 0,1-3-17 16,-1 3-35-16,0 0 0 0,0 0-9 0,-7 12-16 15,3-8-15-15,-1 5-15 0,-1 2-17 0,-1-3-11 16,-2 4-13-16,4-2-18 0,0-1-12 0,1 3-6 16,0-4-10-16,2 2-5 0,-1-4-11 0,2 1-8 15,-2-3-37-15,2 0-29 0,-3-1 0 0,4-3 0 16,0 5 0-16,0-5 0 0,0 0 0 0,0 0 0 16,12-8 0-16,-10 3 0 0,1-4 0 0,-2 0 0 0,2 0 0 15,-3-1 0-15,0-2 0 0,-3-3 0 0,2 5 0 16,-3 0 0-16,-1-2 0 0,-4 3 0 15,1 1 0-15,-1 0 0 0,0 4 0 0,-6 2 0 16,-3 3 0-16,-4 5 0 0,-3 4 0 0,1 8 0 16,-3 0 0-16,6 3 0 0,-3 4 0 0,2 1 0 15,4 1 0-15,3-1 0 0,6 1 0 0,0 0 0 16,4 0 0-16,5-3 0 0,8 1 0 0,3-1 0 16,2-2 0-16,-3-7 0 0,3 0 0 0,2 0 0 15,-2-3 0-15,4-2 0 0,-2-2 0 0,5-1 0 0,-4-1 0 16,2-3 0-16,-5-2 0 0,-1-2 0 0,2-1 0 15,-1-2 0-15,1-2 0 0,4-5 0 16,-3 0-403-16,2-3-197 0,-3 0-97 0,5-5-386 16,-2-3-1171-16,3 2 518 0</inkml:trace>
  <inkml:trace contextRef="#ctx0" brushRef="#br0" timeOffset="94533.31">25286 3192 3728 0,'0'-4'326'0,"1"-1"-92"0,-1 2-5 0,0 3 41 15,-3-7 16-15,1 4-10 0,0-1-19 0,0 1-35 16,2 3-37-16,-2-4-12 0,2 4-24 0,0 0-14 0,6-2-11 16,-6 2-14-16,14 1-12 0,0-1-10 0,-1 0-16 15,9 0-43-15,-3 1-47 0,0-1-54 16,4-1-58-16,-2 5-55 0,-3-4-55 0,-1 2-61 16,-5-2-46-16,-2 3-49 0,0 0-27 0,-6 0-34 15,-2-1-280-15,-2-2-799 0,-8 8 353 0</inkml:trace>
  <inkml:trace contextRef="#ctx0" brushRef="#br0" timeOffset="94666.66">25400 3250 933 0,'-18'11'111'0,"4"-1"42"0,-3 0 26 16,8-2 19-16,0-1 17 0,-1 2 15 0,2-4 10 16,7 1 23-16,-3 1 2 0,4-3 1 0,0 1 9 15,2 0-18-15,4-1-15 0,1-2-23 0,5 1-22 16,2-3-18-16,5 2-16 0,8-4-45 0,5-1-71 0,-1-2-70 16,-3 0-92-16,1-2-85 0,-3-4-113 15,2 1-371-15,0-4-740 0,2-3 328 0</inkml:trace>
  <inkml:trace contextRef="#ctx0" brushRef="#br0" timeOffset="94983.53">26029 2890 187 0,'0'-12'542'0,"-2"5"22"0,1 1 14 0,1 0-5 15,0 1-15-15,0 0-21 0,0 2-47 0,0 3-53 16,0 0-38-16,0 0-6 0,0 0-4 0,0 0-30 0,-4 18-19 15,4-6-21-15,-4 7-22 0,4 0-20 16,-2 8-27-16,-2 1-27 0,-1-1-18 0,1 1-23 16,0-2-90-16,-3 1-92 0,4 1 0 0,-4-9 0 15,4 5 0-15,-1-5 0 0,-2-1 0 0,3-3 0 16,-5-3 0-16,6 1 0 0,-1-4 0 0,1-1 0 0,0-2 0 16,2 1 0-16,0-3 0 0,-3-1 0 0,3-3 0 15,0 7 0-15,3-4 0 0,1-2 0 16,1 0 0-16,3 2 0 0,1-2 0 0,2-2 0 15,2 1 0-15,6 0 0 0,-2-3 0 0,-3 3 0 16,4 0-24-16,0-2-342 0,-5 0-58 0,-2 1-60 0,1-2-66 16,-1 0-508-16,-1 1-1145 0,-5 0 507 0</inkml:trace>
  <inkml:trace contextRef="#ctx0" brushRef="#br0" timeOffset="95233.08">26151 3175 131 0,'0'-8'420'0,"0"-1"37"0,0 1 23 0,-2 2 25 16,2-4-1-16,0 0 9 0,0 2 0 0,-2 1-8 16,2 1-14-16,0-1-21 0,0 4-31 0,-1-1-36 15,1 4-34-15,-1-4-33 0,1 4-27 0,0 0-11 16,0 0-8-16,0 0-11 0,0 0-26 0,-1 20-27 16,2-9-226-16,-2 1 0 0,1 7 0 0,1 0 0 15,-1 9 0-15,-1 1 0 0,-1 0 0 0,4-1 0 0,-4 2 0 16,2-1 0-16,0 0 0 0,-2-2 0 15,2 0 0-15,-2-2 0 0,1-5 0 0,0 0 0 16,-2-2 0-16,5-5 0 0,-2 3 0 0,0-5 0 16,1-1 0-16,-1-1-438 0,4-3-274 0,-4-2-462 0,4-3-1272 15,-4-1 564-15</inkml:trace>
  <inkml:trace contextRef="#ctx0" brushRef="#br0" timeOffset="95366.86">26477 3442 4414 0,'9'-5'626'0,"0"-2"-208"0,-1 2-14 15,-5 1-37-15,1 0-56 0,-2-1-37 0,0 2-44 16,1-1-39-16,-1 2-46 0,-2 2-20 0,4-6-79 16,-4 6-96-16,0 0-108 0,0 0-138 0,0 0-171 15,0 0-630-15,-10 14-1189 0,0-11 527 0</inkml:trace>
  <inkml:trace contextRef="#ctx0" brushRef="#br0" timeOffset="96682.06">21273 1252 56 0,'-18'19'98'16,"4"4"-13"-16,-5-1 2 0,6 6-16 0,-1-3-4 16,5 2-14-16,4 4-3 0,-4-1-9 0,4 2 1 15,5-3-5-15,0 1-6 0,5-1-6 0,0 1 6 16,4-2-10-16,-2 0 9 0,5-1-14 0,1-2 7 15,1-2-2-15,7-2 3 0,-5 3 0 0,5-6-5 16,3-2-4-16,0 1 1 0,2-4-2 0,-2-2 0 16,3 0-1-16,-8-5-1 0,9 0 2 15,2 0-5-15,-2-2-18 0,-6-4 0 0,6-1-13 0,-7 1 19 16,2-1-11-16,-1-3 3 0,-3 0 3 0,3 0-10 16,-4-4 10-16,1 1-3 0,-1-1 3 0,-3-2 12 15,3-1-7-15,-6-2 2 0,3 2-5 16,-5-4 12-16,1-1 3 0,-1 1-5 0,-3-2 2 15,1 2-16-15,-3-3 7 0,-1-8-1 0,2 2-2 16,-2-4 10-16,-4 1-8 0,0-3 4 0,0 1 1 16,-4 0 12-16,-1 1-2 0,0 0 7 0,0-1-2 15,-3 4 2-15,1 7-7 0,-5-5 0 0,1 7 9 16,-1 2 5-16,-3 1 7 0,1 1-5 0,-4 3-14 16,0 3 5-16,0 1-4 0,-2 0 3 0,-7 1-6 15,6 3-2-15,-2 2-13 0,2 2-26 0,-1-1-21 16,-5 2-60-16,5 1-60 0,3 1-184 0,1-1 81 15</inkml:trace>
  <inkml:trace contextRef="#ctx0" brushRef="#br0" timeOffset="97415.99">22771 1241 68 0,'-10'-3'84'0,"-8"4"-10"0,1-2 3 15,-4 2-12-15,3 4-8 0,-3-1 7 0,2 3-5 16,0 1 1-16,-7 0-17 0,2 4 14 0,6-1-11 16,-8 3 10-16,2 3-21 0,5 2-2 0,-1 3 4 15,2 0-13-15,-1 3 0 0,3 0-10 0,1 0 4 16,5 1-4-16,2 1 7 0,2 3 2 0,-2-3-9 15,7 0 3-15,2 3-4 0,3-2-4 0,0 1 5 16,2-3-2-16,3 0-9 0,4-2-2 0,-3-2-4 16,3 2-17-16,-1-9 7 0,3-1-10 0,0-3 2 15,2-1-5-15,3 2-3 0,4-2 17 0,4-4-17 16,-2 1 7-16,2-2 1 0,2-2 3 0,-4 0 3 16,4-5 1-16,-1-2 10 0,-1 0-8 0,3-3 4 15,-2 0 10-15,1-3 3 0,-2-3 13 0,-1 0 10 16,-1-2 5-16,-4-3 6 0,1-1 6 0,-5-4 0 15,-4 1 6-15,-1-2 4 0,-3-3 2 0,0 0 0 16,-3-2-1-16,-2 1 7 0,-3 2 23 0,-4 1-1 16,-1 5 12-16,-2 2-6 0,0 0 5 0,-4 1 3 15,-5 4-4-15,1 0-9 0,-3 1-6 0,-4 1-6 16,0 5-4-16,-2-2-9 0,3 4-4 0,-3 1-12 16,1 1-2-16,0 1-27 0,-2 2-35 0,2 4-44 15,1-4-65-15,1 3-54 0,-5 8-184 0,7-2-395 16,1 0 176-16</inkml:trace>
  <inkml:trace contextRef="#ctx0" brushRef="#br0" timeOffset="97983.3">22698 1932 93 0,'-20'-1'207'0,"-6"4"-3"0,-6-1-10 0,4 6-5 16,-4-1-11-16,-1 5-10 0,2 3-9 0,-2 1-9 15,0 0-14-15,2 4-12 0,0 1-15 16,-6 12-4-16,12-7-15 0,4 4-8 0,2-3-5 16,-1 5-9-16,6 0-7 0,5 2-3 0,2-4-12 15,6 2-6-15,1-2-13 0,9 1-6 0,-1-2-16 16,3 0-11-16,6-5-11 0,2 0-19 0,4-2-13 0,4-4-20 15,0-3-9-15,3 1-12 0,2-3-5 16,0-2 2-16,5 1 8 0,-1-6 5 0,-1 0 14 16,-1-3-1-16,3-2 20 0,-2-2 14 0,-3 1 16 15,0-6 12-15,2 4 6 0,-1-3 4 0,-2 0 10 16,2-6-1-16,-3-3 8 0,-5 0 8 0,1-3 9 16,-5-2 4-16,1-3-1 0,-1-1 2 0,-7-3 1 15,-3-4-7-15,-1 0-1 0,-2-2-6 0,0-18 2 0,-7 16-2 16,-2-3 3-16,-4 3 1 0,-3-1 0 15,-5 3 4-15,-1 3-5 0,-1 2-5 0,-8 6-13 16,-4 2-29-16,-4 4-38 0,-1 8-50 0,-2-1-74 16,-6 5-160-16,1 4-364 0,-14 4 162 0</inkml:trace>
  <inkml:trace contextRef="#ctx0" brushRef="#br0" timeOffset="98666.27">20897 2198 63 0,'-21'29'134'0,"-7"14"-7"0,7 0-8 0,-1 0 6 16,2-1-22-16,3 2-17 0,8 2-7 0,6-11-8 15,5-1-7-15,3 1-9 0,10 11 3 0,1-15-17 16,3-1-5-16,7-2-10 0,9 5-23 0,-4-9-29 16,5-8-12-16,14 2-13 0,1-5-6 0,3-2-18 15,-2-3-2-15,0-4-1 0,3-8 10 0,3 4 28 16,-3-5 24-16,0-4 30 0,-3-2 17 0,-1-3 20 15,-1-2-5-15,-14 3 13 0,-3-5-9 0,8-9 11 16,-13 3 2-16,-1-2 1 0,5-10-10 0,-13 6-1 16,4-13 4-16,-4-1-1 0,-10 11-7 0,1-15 9 15,-8 14 1-15,-4-15 0 0,-4 18 9 0,-2-1 1 16,-3 5 3-16,-4 1-5 0,-6 2-8 0,-3 5-5 16,-8 4-12-16,-5 6-11 0,-4 4-14 0,-12 5-38 15,0 7-62-15,14 2-61 0,-17 9-153 0,6 1-321 0,6 6 142 16</inkml:trace>
  <inkml:trace contextRef="#ctx0" brushRef="#br0" timeOffset="104949.13">7357 8708 47 0,'0'-3'422'0,"0"-2"18"0,0 5 15 16,0-7 5-16,0 3-7 0,0 0-16 0,0 4-24 0,4-4-29 15,-4 4-32-15,0 0-28 0,0 0-27 0,4-2-14 16,-4 2-17-16,0 0-14 0,6 11 4 0,-3-6-24 16,-2 5-11-16,5 0-10 0,-2 6-13 15,-1 0-15-15,0 1-11 0,3 0-4 0,-1 1-15 0,1-2 6 16,0 2-22-16,1-7-2 0,3 2-4 0,-2-3 5 15,5 1 10-15,-3-6 1 0,5 0-26 0,3-4-121 16,5-2 0-16,6-5 0 0,5-3 0 0,3-2 0 16,13-9 0-16,-2-2 0 0,2-3 0 0,-3 0 0 15,1-2 0-15,0-1 0 0,-2 1 0 0,-4 0 0 16,-10 5 0-16,0 0 0 0,-1 3 0 0,-4 2 0 16,-2 1 0-16,0 2 0 0,-5 3 0 0,-5 2 0 15,-2 2 0-15,4-2 0 0,-6 5 0 0,-7 2 0 16,-1 0 0-16,-1 1-150 0,-2 1-407 0,0 0-111 15,0 0-468-15,-14 19-1231 0,3-7 544 0</inkml:trace>
  <inkml:trace contextRef="#ctx0" brushRef="#br0" timeOffset="106049.76">11562 9061 3250 0,'5'-7'238'0,"-3"1"-88"0,-1 1-23 16,1 0 10-16,-1-2 60 0,0 2 21 0,1 0 11 16,-1 1-7-16,-1 0-22 0,1 1-6 0,-1 3-15 15,1-5-17-15,-1 5-17 0,2-4-2 0,-2 4-11 16,0 0 4-16,0 0 4 0,0 0 3 0,0 0 6 15,4 13-5-15,-3-5 9 0,0 0 1 0,2 2-1 16,-3 0 4-16,2 1-18 0,0-3-1 0,1 2-17 16,0 0 0-16,-2 0-6 0,3-3-3 0,-1-1 10 15,2-1-51-15,1-1-71 0,4 3 0 0,-1-5 0 16,5-2 0-16,8-1 0 0,10-8 0 0,4 4 0 0,0-7 0 16,2 1 0-16,13-10 0 0,3 2 0 15,-3-4 0-15,0-1 0 0,0 0 0 0,0-1 0 16,-6 2 0-16,-9 6 0 0,11-6 0 0,-18 9 0 0,-1-3 0 15,-1 4 0-15,-10 3 0 0,2-1 0 0,-6 2 0 16,1 4 0-16,-5 1 0 0,-1-3 0 0,-2 4 0 16,0 0 0-16,-2 2 0 0,-1-1 0 0,1-1 0 15,-4 3 0-15,0 0 0 0,0 0 0 0,5-2 0 16,-5 2 0-16,0 0 0 0,1 8 0 0,-1-3 0 16,0-1 0-16,0 2 0 0,-3-1 0 0,2 3 0 15,1-1 0-15,-4 0-640 0,3-1-619 0,-3 0-1363 16,-1 3 603-16</inkml:trace>
  <inkml:trace contextRef="#ctx0" brushRef="#br0" timeOffset="109334.2">5150 11428 194 0,'0'0'335'0,"0"0"-4"15,0 0-12-15,1-5-9 0,-1 5-36 0,0 0-20 16,0 0-10-16,2-3-19 0,-2 3-7 0,0 0-6 16,0 0-15-16,0 0-8 0,0 0-5 0,0 0 3 15,8 8-6-15,-4-4 4 0,-3 1-4 0,2 2-4 16,1 3-8-16,1 1-10 0,0-1-7 0,-1 2-12 15,1 0-10-15,4 5-11 0,-1 0-10 0,1 0-14 16,2-2-5-16,-1-1-9 0,3 0-7 0,0-1-5 16,1-1-6-16,3-1-3 0,-3-3-9 0,3 1-1 15,1-2-4-15,0-1 1 0,4-1-2 0,-3-3 3 16,8 0 0-16,3-5 11 0,-2-3-3 0,-2 0 1 16,4 1 8-16,-1-6 3 0,3 2 1 0,0-3-1 15,0-1 2-15,0-3 6 0,1 2 1 0,3-5-4 16,1 7 1-16,-4-3-2 0,-1 0 1 0,-2 2-2 15,-1 1-7-15,-5 3 4 0,-3 2 4 0,-1 4-14 16,-1 0-8-16,-1 0 1 0,-1 7-5 0,2 1-12 0,-1-1 8 16,-1 4 0-16,0 1-2 0,1 2-10 15,0 2-1-15,4 3-3 0,1 0 2 0,-3 0-7 0,3 0 2 16,0-2-8-16,-1 2-4 0,2-3 7 16,2-2-1-16,-6-2-8 0,0-1 9 0,-1-5-4 0,1 2 14 15,-1-2-21-15,4-3 2 0,7-3-4 0,-3-1 3 16,1-3 6-16,2 0-4 0,1-4 3 0,0-1-12 15,-1-5-1-15,1 4 0 0,0-2 0 16,-3-1 0-16,1-3 0 0,1 1 0 0,-3 2 0 0,-2 4 0 16,-1 0 0-16,-7 4 0 0,1 1 0 0,-4-1 0 15,0 5 0-15,-5 0 0 0,4 2 0 0,-2 0 0 16,-2 3 0-16,4 2 0 0,-3 2 0 0,2 0 0 16,-1 1 0-16,5 4 0 0,-4 1 0 0,1-2 0 15,1 1 0-15,-1 3 0 0,0-3 0 0,2-2 0 16,-2-1 0-16,1 0 0 0,0-4 0 0,5 2 0 15,-6-4 0-15,5 0 0 0,1-3 0 0,0-1 0 16,3-5 0-16,-3 3 0 0,9-6 0 0,-2-2 0 16,-2 1 0-16,-5-1 0 0,9-2 0 0,-3 3 0 15,0-2 0-15,-1 0 0 0,-6 6 0 0,0-2 0 16,0 2 0-16,-1 0 0 0,-1 2 0 0,-3 5 0 16,0 0 0-16,0 1 0 0,3 1 0 0,0 1 0 15,-4 1 0-15,5 3 0 0,-2-1 0 0,4 2 0 16,3-1 0-16,-3-1 0 0,3 2 0 0,0-4 0 15,5 5-465-15,-8 0-192 0,1-3-522 0,8-3-1276 16,-1-3 565-16</inkml:trace>
  <inkml:trace contextRef="#ctx0" brushRef="#br0" timeOffset="109869.72">8387 11467 346 0,'-6'-1'418'0,"-1"-1"25"0,2 0 5 16,1 0 3-16,4 2-10 0,-7-3-4 0,7 3-11 15,0 0-4-15,0 0 6 0,0 0 8 0,0 0-11 16,0 0-2-16,0 0-9 0,18-2-9 0,-7 2 4 0,3 0-30 16,14-2-27-16,3 3-29 0,1-2-34 0,6-1-213 15,17 2-76-15,5-2 0 0,1 1 0 0,5 3 0 16,-5-1 0-16,3 4 0 0,1-4 0 0,25 2 0 16,-29-1 0-16,0 3 0 0,-6 1 0 0,-5-4 0 15,-12 2 0-15,-2 0 0 0,-4-3 0 0,-11-2 0 16,-1 1 0-16,-8 0 0 0,0-3 0 0,-5 3 0 15,-1-1 0-15,-2 0 0 0,-4 1 0 0,0 0 0 16,-9-7 0-16,-1 5 0 0,-2 0 0 0,-6 0 0 16,1-2-49-16,-4 5-395 0,-2 2-36 0,-6-2-40 15,-2 4-38-15,9-4-43 0,-11 3-323 0,1 5-1000 16,1-1 443-16</inkml:trace>
  <inkml:trace contextRef="#ctx0" brushRef="#br0" timeOffset="110183.05">8703 11615 88 0,'-30'3'360'0,"2"1"7"0,5-2 25 16,2-1 22-16,1 0 25 0,-3-1 4 0,3 4 4 16,3-4 3-16,2 3-10 0,5-3-12 0,1 0-21 0,1 0-19 15,3 1-22-15,0 0-23 0,5-1-17 16,-5 1-16-16,5-1-16 0,0 0-8 0,0 0-22 16,25 5-18-16,-3-3-18 0,9-3-21 0,6 2-22 0,2-2-112 15,19 3-73-15,-1-3 0 0,1 1 0 0,-1 0 0 16,-3 0 0-16,6 0 0 0,-8 3 0 15,1-6 0-15,-2 6 0 0,-14-3 0 0,-2 0 0 16,0-2 0-16,-4 6 0 0,-9-4 0 0,-2-2 0 0,-3 4 0 16,-2-4 0-16,-3 4 0 0,-3-2 0 0,-3 0 0 15,0 0 0-15,0-2 0 0,-6 2 0 0,10 0 0 16,-10 0 0-16,6-2 0 0,-6 2 0 0,7-1 0 16,-7 1 0-16,6-2 0 0,-6 2 0 0,6-4 0 15,-2 2-336-15,-4 2-247 0,6 0-92 0,-6 0-425 16,0 0-1191-16,0 0 527 0</inkml:trace>
  <inkml:trace contextRef="#ctx0" brushRef="#br0" timeOffset="111365.66">15393 11395 366 0,'-22'-1'392'16,"2"-1"3"-16,3 0-1 0,2 1-7 0,5 2-10 0,-1-5-23 15,6 7-24-15,-3-6-20 0,1 7-6 0,7-4 1 16,-4 4 7-16,4-4 10 0,0 0 12 0,12 7-7 15,2-5 5-15,5 0-17 0,9 4-2 0,4-5-6 16,5 1-8-16,1-3-14 0,17 2-11 0,-16-1-17 16,14-3-19-16,0 2-22 0,6-1-70 0,2 1-146 15,-5-1 0-15,2 1 0 0,4 0 0 0,-3-1 0 16,-3-1 0-16,-2 0 0 0,-13 1 0 0,10-5 0 16,-13 6 0-16,15-1 0 0,-16 1 0 0,-4-1 0 15,0 1 0-15,-5-2 0 0,-6 2 0 0,-3-5 0 16,-2 4 0-16,-3 1 0 0,-4 1 0 0,-1 0 0 0,-3-2 0 15,-2 0 0-15,-4 2 0 0,3-2 0 16,-3 2 0-16,0 0 0 0,-19-3 0 0,2 3 0 16,-6 0 0-16,-4 3-57 0,-3 3-489 0,-2-1-62 0,0 3-74 15,-2-3-368-15,-1 3-1137 0,-1 0 503 0</inkml:trace>
  <inkml:trace contextRef="#ctx0" brushRef="#br0" timeOffset="111699.43">15419 11648 340 0,'-14'2'452'0,"1"0"15"0,0 0 5 0,4 1 2 0,0 0-2 15,5 1-10-15,-5-2-10 0,6-2-14 0,3 0-1 16,-2 4-16-16,2-4-18 0,10 5-17 0,2-4-14 16,2 3-21-16,5-2-21 0,13 0-27 0,1-1-23 15,3-1-30-15,19 3-18 0,-4-1-20 0,3-4-27 16,0 2-185-16,3 0 0 0,-2 0 0 0,2-3 0 15,-4 3 0-15,3-3 0 0,-1-1 0 0,-16 1 0 16,1 0 0-16,1 0 0 0,-5 0 0 0,0 1 0 16,-3 0 0-16,-2-2 0 0,-11 3 0 0,1-2 0 15,-3 2 0-15,-1-1 0 0,-6 1 0 0,1-1 0 0,-7 2 0 16,3-2 0-16,-3 0 0 0,-1 1 0 16,-4 1 0-16,10 0 0 0,-10 0 0 0,5-1 0 15,-5 1 0-15,0 0 0 0,0 0 0 0,8 0 0 16,-8 0 0-16,0 0 0 0,0 0 0 0,0 0 0 0,-14 6-116 15,3-6-1231-15,0 2-1457 0,-1-2 645 0</inkml:trace>
  <inkml:trace contextRef="#ctx0" brushRef="#br0" timeOffset="118800.25">26728 6554 121 0,'1'-5'347'0,"1"-1"4"0,0 1 15 0,-2-1-17 15,2 1-3-15,0 2-6 0,-2-1-18 0,0 4-20 16,1-5-31-16,-1 5-26 0,1-3-19 0,-1 3-6 16,0 0-3-16,0 0-5 0,3 13-3 0,-3-3-10 15,0-1-9-15,-1 3-12 0,-1 4-11 0,1 4-12 16,-3-2-14-16,3 7-7 0,-1-7-10 0,2-2 1 0,0 2-8 15,2 0-2-15,0-6-2 0,1 1 6 16,1-3 2-16,0 0 6 0,1 0 27 0,2 0 0 16,2-4 5-16,5-3 2 0,-1-3 4 0,7-1-1 15,2 0 3-15,9-5-9 0,-3-2 1 0,2-3-1 16,0 0-135-16,3-2-23 0,3-2 0 0,11-6 0 0,-2-1 0 16,-9 4 0-16,11-7 0 0,2-2 0 0,-6-2 0 15,3 0 0-15,3-2 0 0,-3-1 0 0,-1 0 0 16,-1-1 0-16,-3 4 0 0,-2 0 0 0,-10 7 0 15,-4 3 0-15,-2 0 0 0,-1 1 0 0,-6 4 0 16,-5 2 0-16,-1 4 0 0,-2 0 0 0,-2 1 0 16,1 3 0-16,-3-1 0 0,2 2 0 0,-5-1 0 15,4 0 0-15,-3 2 0 0,0-2 0 16,-2 4 0-16,3-3 0 0,-3 3 0 0,4-4 0 0,-4 4 0 16,0 0 0-16,0 0 0 0,0 0 0 0,0 0-259 15,-20 6-279-15,5-4-185 0,-12 2-390 0,-5-3-1204 16,-2-1 534-16</inkml:trace>
  <inkml:trace contextRef="#ctx0" brushRef="#br0" timeOffset="121016.39">28546 5839 261 0,'2'-3'381'0,"-2"3"-2"16,2-4 5-16,-2 4-15 0,1-3-20 0,-1 3-15 15,4-2-18-15,-4 2-18 0,4-3-20 16,-4 3-5-16,8-2-10 0,-8 2-9 0,7 0-15 0,-7 0-8 16,9 2-12-16,-5-1-10 0,-4-1-10 0,9 5-21 15,-8-1-4-15,4 0-10 0,-1 0-8 16,0 1-20-16,-3 2 10 0,3-1-13 0,-1 0-12 0,1 3-5 15,-3-1-12-15,4 0-18 0,-4 0 13 16,-1 1 0-16,3-3-3 0,-1 4 1 0,-2-3 6 0,2-2-1 16,-1 3 3-16,0-5 9 0,2 1 2 0,-2 1 6 15,3-2 7-15,-1 1 1 0,-1-3-1 0,3 3-129 16,4-4 0-16,1 0 0 0,4 0 0 0,3-2 0 16,3 0 0-16,8-3 0 0,1-4 0 0,0 3 0 15,3-5 0-15,1 2 0 0,2-7 0 0,11-3 0 16,-13 4 0-16,0 2 0 0,3-1 0 0,-5 2 0 15,-4-1 0-15,-1 4 0 0,-8 0 0 0,1 1 0 16,-6 5 0-16,-2-2 0 0,1 1 0 0,-3 1 0 16,-2 0 0-16,0 2 0 0,-2-1 0 0,-5 2 0 15,8 1 0-15,-8-1 0 0,5-2 0 0,-5 2 0 16,0 0 0-16,0 0-186 0,0 0-403 0,-14 10-647 16,1-3-1339-16,4-3 592 0</inkml:trace>
  <inkml:trace contextRef="#ctx0" brushRef="#br0" timeOffset="121933.02">30897 7430 140 0,'5'-1'188'0,"-5"1"-27"15,6-1-29-15,-6 1-27 0,6 3-29 0,-4 1-44 16,2 0-41-16,1 2-57 0,-3-2-61 0,3 5-137 15,0-4 61-15</inkml:trace>
  <inkml:trace contextRef="#ctx0" brushRef="#br0" timeOffset="123550.21">23274 15036 5 0,'-156'-42'-2'0,"7"-3"0"0</inkml:trace>
  <inkml:trace contextRef="#ctx0" brushRef="#br0" timeOffset="128735.01">27102 5217 4059 0,'9'-18'330'0,"4"-4"-126"0,-9 3 6 0,2 4 10 15,-6 3 23-15,4 3 16 0,-1-2 5 0,-2 3-24 16,0 0-11-16,-1 4-16 0,3 0-30 0,-3 1-19 16,0 3-23-16,0 0-15 0,-5 12 11 0,-2 4-8 15,2 11-10-15,0-1-3 0,0 0-13 0,-3 8-8 16,4-3-6-16,2 3-9 0,-2-2-2 0,0-1-17 16,0-3-5-16,0-2-13 0,3-5-43 0,-3-4 0 15,4-3 0-15,0-3 0 0,-1-4 0 0,-2 0 0 16,3-1 0-16,0-3 0 0,0-3 0 0,0 0 0 15,0 0 0-15,-1-23 0 0,1 7 0 0,-1-10 0 16,1 0 0-16,1-5 0 0,3-1 0 0,1 0 0 16,-4-4 0-16,7-15 0 0,0 2 0 0,-2-1 0 15,9-5 0-15,10-24 0 0,-11 20 0 0,4 2 0 16,5 3 0-16,-4 7 0 0,-3 16 0 0,2 5 0 16,1 4 0-16,-1 1 0 0,0 12 0 0,1 0 0 15,3 8 0-15,0 1 0 0,6 9 0 0,-1 4 0 16,-2 3 0-16,1 9 0 0,-7 0 0 0,0 2 0 0,-1 2 0 15,-5 3 0-15,-3-3 0 0,-7 1 0 16,-3 2 0-16,-3-4 0 0,-6 0 0 0,-5 0 0 16,-1-3 0-16,-7-3 0 0,-5-1 0 0,-1 0 0 15,-4-5 0-15,-2 0 0 0,-14 3 0 0,14-6 0 0,0-2 0 16,2-3 0-16,-2-3 0 0,5 2 0 0,2-4 0 16,8-1 0-16,2 1 0 0,7-2 0 15,1 0 0-15,-4-1 0 0,8 2 0 0,1-1 0 16,4-1 0-16,-4 4 0 0,4-4 0 0,6 7 0 0,0 0 0 15,-1 1 0-15,4 3 0 0,-3-1 0 0,5 6 0 16,-5 0 0-16,4 2 0 0,2-1 0 0,-2 1 0 16,0-3 0-16,-1 3 0 0,2-4 0 0,1 1 0 15,-2-3 0-15,1 0 0 0,4 0 0 0,0-3 0 16,3-5 0-16,1 1 0 0,-1-3 0 0,5-2 0 16,-1-1 0-16,6-5 0 0,-2-1 0 0,-1-5 0 15,2 1 0-15,-3-6 0 0,-1-2 0 0,-1-4 0 16,1-2 0-16,-4 3 0 0,-1-3 0 0,-3 4 0 15,-4 4 0-15,-2 3 0 0,3 3 0 0,-8 1 0 16,0 4 0-16,0 0 0 0,-1 1 0 0,0 3 0 16,-3 2 0-16,0 0 0 0,0 0 0 0,8 11 0 15,-6-1 0-15,0 3 0 0,2 2 0 0,-2 2 0 16,3 2 0-16,1 0 0 0,2 1 0 0,-3-2 0 16,3 1 0-16,-1-2 0 0,3 0 0 0,0-5 0 15,-1-1 0-15,0-2 0 0,2 3 0 0,1-5 0 16,-1-2 0-16,0-2 0 0,0-3 0 0,2 2 0 15,0-4 0-15,-3-1 0 0,3-2 0 0,-2-2 0 16,3-3 0-16,0-3 0 0,2-1 0 0,-5-1 0 16,3-2 0-16,-4 1 0 0,2 0 0 0,-3 2 0 15,-3 4 0-15,2 2 0 0,-4 3 0 0,1 1 0 16,-1-1 0-16,-4 5 0 0,0 0 0 0,7 9 0 16,-4-3 0-16,-2 5 0 0,2-1 0 0,-3 0 0 15,0 3 0-15,0 0 0 0,2 0 0 0,0-3 0 16,0 1 0-16,2 0 0 0,0-3 0 0,0 0 0 15,-2-2 0-15,6-2 0 0,-3-3 0 0,1 2 0 0,1-3 0 16,2-3 0-16,1 1 0 0,-1-1 0 16,4-5 0-16,1-1 0 0,0-3 0 0,1 1 0 15,-1-1 0-15,2-3 0 0,-1 3 0 0,-4-1 0 16,2 3 0-16,-3 2 0 0,-2 4 0 0,1-4 0 0,-4 6 0 16,3 1 0-16,-2-1 0 0,1 4 0 15,-2 3 0-15,1 2 0 0,2 0 0 0,-2 3 0 16,0-2 0-16,0 0 0 0,1 3 0 0,3-3 0 15,-2 1 0-15,0-1 0 0,1-2 0 0,-2 0 0 0,1-3-250 16,-3-2-116-16,2-1-70 0,-7 0-71 0,7-4-87 16,-6 1-413-16,-1-2-1090 0,0 5 482 0</inkml:trace>
  <inkml:trace contextRef="#ctx0" brushRef="#br0" timeOffset="128865.93">28125 5025 4138 0,'-9'-15'330'0,"-2"3"-136"0,2 2 8 15,4 0 26-15,-2 2-1 0,0 0-5 16,3 2-49-16,-1 1-44 0,5 2-55 0,0 3-59 16,3-5-82-16,4 4-126 0,-7 1-163 0,15 2-530 0,1-1-961 15,2 3 425-15</inkml:trace>
  <inkml:trace contextRef="#ctx0" brushRef="#br0" timeOffset="129415.76">28733 5235 102 0,'15'-11'511'0,"-1"1"8"0,-1-2-6 0,-3 4-9 16,4-5-15-16,0 2-25 0,-5 0-25 0,-1 2-19 16,0 0-52-16,-1-1-21 0,-4 3-31 0,1 1-34 15,-4-1-29-15,-3 1-32 0,-1 1-13 0,-6 3-26 16,-3-1-18-16,-6 3-26 0,-9 4 16 0,7 1-17 15,1 2-9-15,-9 4-19 0,3 1-12 0,8-3-2 16,-2 7-14-16,3-3-16 0,7-2 0 0,5 1-21 16,-2-3 12-16,6 4-5 0,1-3-10 0,4 0 9 15,2-1-2-15,5-1 0 0,1-2-6 0,4-2 6 16,2 3 3-16,0-10 11 0,1 2 8 0,2 0 15 16,-3-5 8-16,0-2-62 0,-2-1-31 0,0 2 0 15,-2-2 0-15,-5 1 0 0,4 0 0 0,-4 1 0 0,0-1 0 16,-3 3 0-16,1 0 0 0,-2 3 0 15,-1 0 0-15,-1 1 0 0,-3 1 0 0,0 0 0 16,8 5 0-16,-7 3 0 0,-1 2 0 0,-1 9 0 16,2 7 0-16,-1 3 0 0,-2 2 0 0,-1 4 0 0,6-2 0 15,-7 13 0-15,1-11 0 0,1 11 0 0,-2-9 0 16,2 8 0-16,-1-10 0 0,-1 0 0 16,0-3 0-16,2 0 0 0,-2-5 0 0,-4 0 0 15,3-9 0-15,1-1 0 0,-1-4 0 0,0-1 0 0,-3-5 0 16,0-1 0-16,2-3 0 0,-3 0 0 0,-5-6 0 15,3 0 0-15,0-3 0 0,-4-5 0 16,4-2 0-16,-1-3 0 0,3-8 0 0,5-2 0 16,3-1 0-16,1 0 0 0,5 0 0 0,3-2 0 0,6 2 0 15,5-1 0-15,4 2 0 0,0 2 0 0,8 1 0 16,11-7 0-16,5 1 0 0,1-2 0 16,0 3 0-16,3 3 0 0,-6-4-128 0,2 1-536 0,-5 4-570 15,7-6-1335-15,-7 2 591 0</inkml:trace>
  <inkml:trace contextRef="#ctx0" brushRef="#br0" timeOffset="129684.29">29678 4937 3178 0,'12'-14'277'0,"-7"-1"-67"0,-2 3 98 15,-2 1 21-15,0 0 18 0,-1 3-11 16,-1-1-14-16,1 4-33 0,0-1-34 0,0-1-10 0,0 5-30 16,0 2-22-16,0 0-16 0,0 0 4 0,0 0-2 15,-4 17-3-15,4-6-10 0,0 7-13 0,0 1-17 16,-5 7-10-16,1 2-13 0,0-2-11 0,-1 2-8 15,-4 0-10-15,4 1-84 0,-4-2 0 0,4 1 0 16,-4 2 0-16,4-6 0 0,-1-5 0 0,-1 4 0 16,3-4 0-16,1-1 0 0,1-1 0 0,-1-7 0 15,3 1 0-15,3-2 0 0,0-1 0 0,3 0 0 16,3 0 0-16,-2-7 0 0,7 3 0 0,2-3 0 16,2-1 0-16,5 1 0 0,7-3 0 0,-5-3 0 15,-3 3 0-15,7-5 0 0,-8 0 0 0,-1 4-176 16,-1-2-252-16,-1-1-84 0,0 1-84 0,1 4-485 15,-2 0-1169-15,-2 0 518 0</inkml:trace>
  <inkml:trace contextRef="#ctx0" brushRef="#br0" timeOffset="131083.01">30208 5263 168 0,'6'-7'371'0,"-1"-1"23"16,-2-3 19-16,1 0 15 0,-2-1-1 0,-1 0 1 15,-2 0-2-15,-1-1-15 0,-2 2-17 0,0-1-14 16,-1 3-27-16,-2 3-29 0,-3-2-45 0,1 4-5 15,-1 2-29-15,-4 2-21 0,-3 2-17 0,3 5-20 16,-4 0-8-16,-1 4-16 0,1 5-19 0,0-2-18 16,4 0-12-16,-4 7-10 0,2-1-6 0,3 2-12 15,4-7 0-15,0 1-18 0,4 1-6 0,3-6 0 16,-1-1-8-16,3 2 4 0,1-4-3 0,3-2 25 16,4 1 5-16,-3-2 3 0,6-4 3 0,1-1-36 15,1-3-55-15,0 0 0 0,6-5 0 0,2-1 0 0,1-4 0 16,1-4 0-16,-8 5 0 0,6-5 0 15,-6 3 0-15,-1 0 0 0,0 3 0 0,-5 3 0 16,-1 1 0-16,-2 0 0 0,1 2 0 0,-2 3 0 16,-3-1 0-16,-2 3 0 0,0 0 0 0,7 9 0 15,-6-3 0-15,0 2 0 0,1 1 0 0,-1 5 0 16,3 0 0-16,-2 3 0 0,5-1 0 0,-2-1 0 16,6 1 0-16,1-3 0 0,-1-1 0 0,3-2 0 15,-1-3 0-15,1 0 0 0,0-5 0 0,4 1 0 16,0-4 0-16,-1-3 0 0,-1-2 0 0,0-2 0 0,-1-2 0 15,3-4 0-15,-2-8 0 0,3 1 0 16,-2-5 0-16,-2 3 0 0,1-6 0 0,4-1 0 16,2-14 0-16,-1-3 0 0,-2 0 0 0,-1-4 0 0,-1 1 0 15,1-2 0-15,-6 5 0 0,-6 15 0 0,-1 5 0 16,0 1 0-16,-1 9 0 0,-4 5 0 0,-2 4 0 16,-3 4 0-16,0 4 0 0,-4 6 0 15,-4 6 0-15,-3 10 0 0,1 5 0 0,-3 2 0 0,-2 14 0 16,-2 3 0-16,4-1 0 0,8 5 0 0,-3-5 0 15,5 1 0-15,3 2 0 0,5-1 0 0,4-12 0 16,1 1 0-16,-1-3 0 0,6-2 0 0,2 0 0 16,1-8 0-16,3 1 0 0,1-5 0 0,-2-6 0 15,4-2 0-15,-1-8 0 0,4 2 0 0,-2-6 0 16,0-4-20-16,1-3-19 0,2-3 12 0,-1-11 20 16,4 0 4-16,-5-4 2 0,9-15 3 0,-12 10 9 15,9-17 5-15,-1 0-3 0,-3-1 4 0,0-4-4 16,-2 2 10-16,-6 6-21 0,-5 12-2 0,-3 5 0 15,-3 10 0-15,-2 2 0 0,-1 6 0 0,-2 2 0 16,-1 4 0-16,-2 6 0 0,-4 3 0 0,-1 9 0 16,-6 7 0-16,2 6 0 0,-4 3 0 0,7 2 0 15,-3 1 0-15,3 13 0 0,-1-11 0 0,2 13 0 16,4-2 0-16,3-12 0 0,2-1 0 0,2 1 0 16,3-6 0-16,0 0 0 0,6-4 0 0,-3-6 0 15,3-2 0-15,1-6 0 0,-2-1 0 0,3-3 0 16,-3-1 0-16,7-2 0 0,-4-3 0 0,1-3 0 15,-3-4 0-15,6 1 0 0,-2-5 0 0,2-3 0 16,-1-6 0-16,0-1 0 0,-5 5 0 0,2 0 0 16,-2 2 0-16,-5 3 0 0,1 3 0 0,-3-2 0 15,-3 5 0-15,3 3 0 0,-4 1 0 0,0 1 0 16,0 0 0-16,0 12 0 0,-1-1 0 0,-3-1 0 16,4 1 0-16,-1 5 0 0,1-3 0 0,1 0 0 15,-1-1 0-15,5 0 0 0,0-1 0 0,3 1 0 16,-2-4 0-16,3 0 0 0,3-2 0 0,-2-1 0 15,2 0 0-15,3-4 0 0,4-2 0 0,-6-2 0 16,5-4 0-16,-2 1 0 0,1-6 0 0,3-4 0 16,2-1 0-16,-8 1 0 0,13-5 0 0,-3-3 0 15,3-2 0-15,-5 1 0 0,0-2 0 0,2 4 0 16,-6 4 0-16,-2-1 0 0,-2 9 0 0,-6 3 0 16,-3 0 0-16,0 3 0 0,3 0 0 0,-7 2 0 15,3 0 0-15,-4 3 0 0,0 0 0 0,0 0 0 16,0 0 0-16,0 0 0 0,0 0 0 0,0 0 0 15,-4 14 0-15,4-14 0 0,0 6 0 0,0-6 0 16,0 3 0-16,0-3 0 0,0 0 0 0,-1 4 0 0,1-4 0 16,0 0 0-16,0 0 0 0,0 0 0 0,0 0 0 15,0 0 0-15,0 0 0 0,0 0 0 16,-8-11 0-16,7 8 0 0,1 3 0 0,-8-5 0 16,7 3 0-16,1 2 0 0,-13-1 0 0,3 2 0 0,1 2 0 15,-2 4 0-15,-1-1 0 0,-1 4 0 0,-1 1 0 16,-1 2 0-16,2 2 0 0,2 2 0 0,2 1 0 15,2 0 0-15,1 1 0 0,5-2 0 16,3 3 0-16,5-4 0 0,2 0 0 0,3-5 0 0,4 2 0 16,0-1 0-16,3-3 0 0,4-2 0 0,-2 1 0 15,7-5 0-15,3 0 0 0,-2-3 0 0,-1-1 0 16,0-1 0-16,-1-1 0 0,1-7 0 0,-1 2 0 16,0-4 0-16,-3-4 0 0,3-2 0 0,-3-5 0 15,2 3 0-15,-1-4 0 0,-5 1 0 0,0 1 0 16,-10 7 0-16,0-2 0 0,-2 3 0 0,-4 2 0 15,-3 0 0-15,-2 2 0 0,-5 2 0 0,-3 0 0 16,-3 4 0-16,-6-1 0 0,-3 5 0 0,-1 5 0 16,3 1 0-16,-6 5 0 0,6 0 0 0,4 3 0 15,1-1 0-15,2 5 0 0,7 0 0 0,4 2 0 16,2 7 0-16,3-7 0 0,5 3 0 0,5-1 0 16,0-2 0-16,3-5 0 0,5 3 0 0,3-6-4 15,1 1-168-15,-5-4-30 0,7-3-32 0,-10-1-40 16,5-3-42-16,-1-1-42 0,-1-6-39 0,-1 0-71 15,0-4-78-15,-2 1-324 0,-1-4-943 0,5-8 417 16</inkml:trace>
  <inkml:trace contextRef="#ctx0" brushRef="#br0" timeOffset="131233.34">32219 4985 3096 0,'-16'-13'195'0,"-6"-2"-9"0,4 6-11 0,5-3 19 16,3 3 28-16,-3-1-22 0,4 0-23 0,0 2-33 15,2-1-31-15,3 3-7 0,0 0-13 0,-1 0-44 16,1 0-56-16,0 0-71 0,0 1-123 0,-2 0-127 16,-6-4-395-16,2 4-783 0,-2-1 346 0</inkml:trace>
  <inkml:trace contextRef="#ctx0" brushRef="#br0" timeOffset="131416.79">30877 4777 405 0,'-7'0'446'0,"-1"1"4"0,3 2 2 0,2-2-18 15,3-1-39-15,0 0-39 0,22 9-35 0,6-4-37 16,9 4-50-16,17 5-47 0,4-3-60 0,4 0-68 16,31 4-86-16,-25-4-101 0,20 3-113 0,-20-6-385 15,26-5-678-15,2 3 300 0</inkml:trace>
  <inkml:trace contextRef="#ctx0" brushRef="#br0" timeOffset="131566.84">32872 5140 133 0,'0'0'537'16,"0"0"-16"-16,0 0-21 0,0 0-39 0,0 0-46 15,0 0-43-15,0 0-39 0,0 0-63 0,0 0-93 16,0 0-107-16,0 0-148 0,-12 5-184 0,2-8-314 15,10 3-622-15,0 0 276 0</inkml:trace>
  <inkml:trace contextRef="#ctx0" brushRef="#br0" timeOffset="134951.41">21057 7143 180 0,'0'0'380'0,"4"-3"-8"16,-4 3-5-16,0 0-8 0,0 0-23 0,0 0-22 0,0 0-18 15,0 0-22-15,-1-4-14 0,1 4-17 16,0 0-12-16,0 0-14 0,0 0-8 0,0 0-10 16,0 0-13-16,0 0-9 0,0 0-10 0,-3-5-10 15,3 5-13-15,0 0-7 0,0 0-7 0,-4-3-9 0,4 3-11 16,0 0-8-16,3-7-9 0,-6 3-9 15,3 4-8-15,0-5-6 0,0 2-7 0,0-3-5 16,-1-1-5-16,0 0-8 0,1 0 1 0,-4-4-6 16,3 3-6-16,-2-3-4 0,-1 1 1 0,-1 1-3 0,0-3-4 15,-3 1 0-15,2 1-3 0,-2 2 2 0,2 1-1 16,-2 0 1-16,-2 3 1 0,1 0-2 16,1 2 0-16,-3 3-2 0,-1-1 3 0,0 5-6 0,-2 3 4 15,-2 3 3-15,1 2 3 0,-2 8 0 0,2 0 0 16,2-4 1-16,-2 7 0 0,6 0-4 0,-3-1-2 15,5 0 1-15,4-4 7 0,-2-1-15 0,5 1 4 16,-2-5-3-16,4-1-1 0,-1-1 8 0,3-2 11 16,6-2 13-16,-6-2 5 0,5-2 14 0,0-3 7 15,4-1 12-15,-3-3 3 0,8-4 10 0,-4-3 8 16,1-1 0-16,-1-2 6 0,-2-4 1 0,5-5 1 16,-3-6-70-16,0 3-44 0,-1-4 0 0,-1 1 0 15,1-6 0-15,-3 0 0 0,4-13 0 0,-2 1 0 16,-7 13 0-16,8-14 0 0,-11 13 0 0,1 4 0 15,-2 4 0-15,-1 6 0 0,0 2 0 0,0 7 0 16,-1 0 0-16,1 4 0 0,-1 2 0 0,1 3 0 16,0 2 0-16,0 0 0 0,-8 12 0 0,4 4 0 15,-5 7 0-15,4 5 0 0,0 3 0 0,0 2 0 16,-2 1 0-16,1 2 0 0,2-1 0 0,0 0 0 0,3 1 0 16,-3-2 0-16,3 0 0 0,-2 0 0 0,3-4 0 15,3-2 0-15,-2-2 0 0,-1-7 0 16,1-2 0-16,2-1-298 0,-2-6-83 0,2-2-50 15,-2-1-59-15,3-5-73 0,-3-2-442 0,-1 0-1089 0,9-7 482 16</inkml:trace>
  <inkml:trace contextRef="#ctx0" brushRef="#br0" timeOffset="135783.29">21186 7112 255 0,'0'0'351'0,"4"5"-10"15,-4-5 0-15,0 4 9 0,0-4-11 0,0 4-13 16,0-4-22-16,0 4-17 0,0-4-12 0,5 3-6 15,0-1-13-15,2-1-8 0,-7-1-20 16,16-3-16-16,-3 3-16 0,-3-2-17 0,-1-1-15 0,4-1-13 16,-4-1-9-16,0 0-9 0,-1-2-4 0,-1 0-6 15,-3-2 0-15,0 3 3 0,0-3-11 0,-3 0 1 16,-2-1-7-16,-1 1-11 0,0 1 7 0,-2 1-12 16,-2 0-3-16,-3 2 2 0,1 2-15 0,-1 2 2 15,-5 2-1-15,4 4 5 0,-8 1-3 0,9 2 3 16,-6 4 7-16,3-2-2 0,-1 4-6 0,3 2 7 15,5-1-7-15,-1 1-3 0,3 1-5 0,1-1-11 16,3-1-2-16,1-3-3 0,7 2-8 0,1-5 5 16,5 4-8-16,1-6-2 0,5 0-15 0,4 1 5 15,2-3-18-15,4-2-17 0,-2-4 0 0,2-3 0 16,0 0 0-16,-1-1 0 0,2-5 0 0,-4 0 0 16,0 0 0-16,2-2 0 0,-2-3 0 0,-3-3 0 15,-3-1 0-15,1-3 0 0,-5 3 0 0,-8 2 0 16,2-1 0-16,-2 2 0 0,-5 0 0 0,0 4 0 15,-2-1 0-15,-3 4 0 0,-3-1 0 0,-3 2 0 16,1 2 0-16,-7 2 0 0,3 1 0 0,-6 4 0 16,1 1 0-16,-4 3 0 0,1 5 0 0,-2 1 0 15,5 2 0-15,-2 1 0 0,3 0 0 0,1 2 0 16,3-1 0-16,4 1 0 0,3-4 0 0,0 0 0 0,4 0 0 16,0 0 0-16,5-3 0 0,5 2 0 0,-1-5 0 15,1 0 0-15,6-2 0 0,3-2 0 0,-5-2 0 16,3-2 0-16,-1-2 0 0,0-1 0 0,-5 1 0 15,4-5 0-15,-3 0 0 0,0-2 0 0,-5 3 0 16,-2-1 0-16,4 0 0 0,-6 0 0 0,-3 2 0 16,2 0 0-16,-1 2 0 0,-2-1 0 0,0 1 0 15,-1 5 0-15,2-5 0 0,-2 5 0 0,0 0 0 16,0 0 0-16,0 0 0 0,-12 18 0 0,7-7 0 16,0 3 0-16,-3 1 0 0,3 4 0 0,0 7 0 15,-2 2 0-15,1-3 0 0,-3 6 0 16,4 3 0-16,0-3 0 0,0 3 0 0,1-1 0 0,0 2 0 15,-1 1 0-15,5-2 0 0,0-1 0 0,-1 14 0 16,-2-12 0-16,3-2 0 0,0-1 0 0,0-1 0 16,0-5 0-16,0 0 0 0,0-8 0 0,-1-2 0 15,0-5 0-15,-2 0 0 0,-1-1 0 0,0-3 0 16,2-1 0-16,-7-3 0 0,4 0 0 0,-3-2 0 16,-3-2 0-16,-1-3 0 0,-1-2 0 0,-2-2 0 15,0-3 0-15,-1-1 0 0,2-2 0 0,0-2 0 0,4 1 0 16,0-3 0-16,-3-8 0 0,4 2 0 15,5 5 0-15,3-6 0 0,1 6 0 0,5-6 0 16,5 0 0-16,2 0 0 0,5-1 0 0,2 2 0 0,5-4 0 16,1 5 0-16,-3-1 0 0,6 4 0 0,-2-1 0 15,-6-1 0-15,5 0 0 0,-2 5 0 16,1 3 0-16,-11 2 0 0,-2 0 0 0,-4 2-97 16,2 1-322-16,-7 0-66 0,4 5-80 0,-4-4-540 0,-2 1-1195 15,0 3 529-15</inkml:trace>
  <inkml:trace contextRef="#ctx0" brushRef="#br0" timeOffset="136199.78">22041 7064 143 0,'0'0'411'16,"-4"-5"6"-16,4 5 7 0,0 0-6 0,0 0-9 15,0 0-18-15,0 0-31 0,0 0-22 0,0 0-20 16,0 0-17-16,0 0-7 0,0 0-10 0,0 0-19 16,13 0-12-16,-13 0-16 0,9-2-21 0,-1 1-27 15,-2-2-17-15,3 2-15 0,0-3-15 0,4-2-9 16,-3 2-17-16,-1-1-7 0,1-3-12 0,-1 3-8 16,-1-1-5-16,-3-3-13 0,4 1-4 0,-5-1-9 15,-2 2-3-15,-2 0-7 0,0 0-7 0,-2 0-2 16,-3 0-2-16,-3 1-2 0,-2 1 8 0,-2 3-4 15,-2 1 6-15,1 1-2 0,-6 3-1 0,1 0-2 16,0 5 5-16,1 1 0 0,3 0 18 0,-2 5-5 16,3 0-7-16,2 2-10 0,1 2 19 0,3-1-5 15,2 1 5-15,1 0-5 0,7-2 1 0,-1 0-4 16,5 0-3-16,4-2-18 0,1-2-31 0,3-1 0 0,3 0 0 16,1-3 0-16,-1-2 0 0,3-2 0 0,0-2 0 15,-3-2 0-15,0 0 0 0,-5-1-78 16,1-5-88-16,-4 1-63 0,-2-1-75 0,2-4-71 15,-2 2-69-15,-3-2-91 0,0 0-475 0,0-1-1095 0,1-1 485 16</inkml:trace>
  <inkml:trace contextRef="#ctx0" brushRef="#br0" timeOffset="137382.87">22010 6987 327 0,'-7'-1'368'15,"7"1"6"-15,-5-4 3 0,4 1 17 0,1 3 7 16,-3-7-4-16,2 5 11 0,1 2-7 0,-3-6-3 16,2 2-9-16,1 0-4 0,2-1-6 0,0 0-8 15,-1 2-10-15,0-1-5 0,-1-1-13 0,0 5-19 16,3-3-29-16,-3 3-33 0,0 0-26 0,9-2-20 16,-9 2-16-16,10 9-22 0,0-2-127 0,4 5-51 15,0 3 0-15,-2 1 0 0,3 5 0 0,-1 3 0 16,3-3 0-16,-4 4 0 0,-2-2 0 0,-2 2 0 0,-2-7 0 15,-2 1 0-15,1-2 0 0,-1-2 0 16,-4 3 0-16,1-8 0 0,-2 2 0 0,0-3 0 16,-2-2 0-16,0-2 0 0,0 0 0 0,0-2 0 0,-1 1 0 15,3-4 0-15,0 0 0 0,0 0 0 0,-10-12 0 16,10 5 0-16,-1-4 0 0,4-3 0 0,-1-2 0 16,1-1 0-16,2-1 0 0,2-6 0 0,1 6 0 15,1 3 0-15,2 0 0 0,1 1 0 0,-1 1 0 16,2 4 0-16,1-3 0 0,0 9 0 0,-3-3 0 15,3 3 0-15,-2 2 0 0,1 1 0 0,1 1 0 16,-1 2 0-16,1 2 0 0,-2-2 0 0,0 2 0 16,0 1 0-16,-2-1 0 0,1 1 0 0,-1 0 0 15,0-3 0-15,0 3 0 0,-1-2 0 0,1-3 0 16,2 1 0-16,-5-2 0 0,4-2 0 0,-1 0 0 16,1-1 0-16,-3 1 0 0,-2-3 0 0,3-1 0 15,-1-2 0-15,-3 0 0 0,-4-1 0 0,3-3 0 16,0 1 0-16,-4 0 0 0,-1-1 0 0,-2 3 0 15,2-1 0-15,-4 2 0 0,-2 0 0 0,-2 2 0 0,2 3 0 16,-5 1 0-16,-2 3 0 0,3 2 0 16,-5 7 0-16,1 1 0 0,2 1 0 0,1 2 0 15,0 3 0-15,-1 6 0 0,6 0 0 0,0 2 0 16,2-6 0-16,5-2 0 0,3 2 0 0,2-1 0 0,2-2 0 16,5-1 0-16,1 0 0 0,2-4 0 0,0 0 0 15,6-2 0-15,-2-4 0 0,0-2 0 16,1-2 0-16,1-3 0 0,-2 0 0 0,3-5 0 15,-3 0 0-15,-1-1 0 0,-4-3 0 0,1-3 0 0,-3-1 0 16,3-6 0-16,-5-2 0 0,2-1 0 0,-2 1 0 16,-6 4 0-16,-1-7 0 0,-1 3 0 15,2 5 0-15,-4 6 0 0,-3-2 0 0,2 4 0 0,-1-2 0 16,0 6 0-16,-2 2 0 0,0 1 0 0,-2 3 0 16,6 0 0-16,-11 9 0 0,4-2 0 0,1 5 0 15,-3 4 0-15,4 2 0 0,0 6 0 0,1 2 0 16,3-2 0-16,2 0 0 0,1 0 0 0,4 1 0 15,1-6 0-15,3-1 0 0,3-3 0 0,1-1 0 16,8 3 0-16,-7-7 0 0,2-2 0 0,1-3 0 16,2-2 0-16,0-5 0 0,-1-1 0 0,1-2 0 15,-5-5 0-15,7-5-468 0,-8 2-82 0,7-7-68 16,-8 5-475-16,0-10-1184 0,0 1 525 0</inkml:trace>
  <inkml:trace contextRef="#ctx0" brushRef="#br0" timeOffset="137553.03">23103 6979 218 0,'2'-4'374'0,"-2"4"13"0,3-4 33 16,-1 2 16-16,-2 2 25 0,2-4 19 0,-2 4 6 16,5-2-7-16,-5 2-22 0,0 0-27 0,7-2-22 15,-3 1-30-15,1 0-36 0,2 1-28 0,6-3-35 16,-3 1-33-16,8 0-44 0,0-1-53 0,1 0-56 16,3 2-68-16,-4-1-77 0,0-1-83 0,-2 2-79 15,0 1-70-15,-5-3-60 0,-2 3-49 0,-9 0-49 16,14 2-17-16,-10 0-332 0,-3 1-856 0,-1-3 379 15</inkml:trace>
  <inkml:trace contextRef="#ctx0" brushRef="#br0" timeOffset="137700.31">23294 6987 1243 0,'-13'10'52'0,"0"0"52"0,-2 3 31 0,2-1 25 16,-1 1 29-16,4-1 25 0,2-3 31 15,2-1 21-15,2 1 17 0,1 0 15 0,2-2 11 16,2-1 11-16,3 0-11 0,0-3-10 0,6 2-25 16,6-3-30-16,1 1-22 0,1-3-21 0,12-1-24 0,-2-1-36 15,1-2-41-15,-1 0-48 0,-2-3-48 0,2-2-66 16,0-1-67-16,-1-2-67 0,-5-2-52 15,3 0-51-15,-4-5-53 0,2 0-33 0,-3-3-310 16,-2 0-754-16,-1-1 334 0</inkml:trace>
  <inkml:trace contextRef="#ctx0" brushRef="#br0" timeOffset="138182.91">23695 6857 1216 0,'14'-14'33'0,"-2"0"82"0,-1-2 44 15,-3 3 33-15,-6 1 31 0,5 1 47 16,-2 0 42-16,2-1 31 0,-2 4 33 0,-1-3 20 16,-2 6 12-16,-2-4 7 0,2-1 11 0,-2 3 0 0,0 1-2 15,1 1-24-15,-1 1-25 0,0 4-34 0,0-4-28 16,0 4-23-16,0 0-15 0,0 0-10 0,0 0-67 15,-5 22-198-15,3-11 0 0,0 5 0 16,-1 2 0-16,1 0 0 0,-3 2 0 0,2 4 0 0,-3 1 0 16,5 1 0-16,-3-2 0 0,0 2 0 0,0-8 0 15,1 0 0-15,-2-1 0 0,1-1 0 0,3 0 0 16,-1-3 0-16,2-3 0 0,0 2 0 0,0-2 0 16,2 1 0-16,-1-3 0 0,1-1 0 0,1-1 0 15,6 0 0-15,-4-1 0 0,7-1 0 0,0-2 0 16,2 0 0-16,8-3 0 0,-7 1 0 0,6-1 0 15,-2-1 0-15,-1-2 0 0,0 0 0 0,-5-1 0 16,-1 0 0-16,0 1 0 0,-3-2-226 0,1-1-63 16,-2 0 7-16,-3-2-1 0,-1 2 18 0,-2-3 19 15,-2 2 26-15,-1-2 22 0,-3 1 19 0,2-2 21 16,-2 0 33-16,1 0 27 0,-6-2 29 0,5 1 38 16,1 1 30-16,1-1 41 0,0 0 28 0,-2 3 28 15,1-1 27-15,2 0 26 0,0 2 20 0,1 2 25 16,0-1 22-16,-2 1 0 0,1 2 2 0,1 0-12 15,0 4-14-15,0-4-8 0,0 4 0 0,0 0 4 16,-2 12-1-16,2-1-147 0,-3 1-40 0,-1 6 0 16,2 1 0-16,-1 8 0 0,1 0 0 0,-2-2 0 15,1 1 0-15,-1-1 0 0,2 1 0 0,-2 0 0 16,3-2 0-16,-1-4 0 0,-1-1 0 0,3-2 0 16,0-2 0-16,2 2 0 0,-2-5 0 0,3-4-58 0,-3 1-389 15,2-3-68-15,2-3-74 0,1 2-508 0,2-3-1189 16,-1-3 525-16</inkml:trace>
  <inkml:trace contextRef="#ctx0" brushRef="#br0" timeOffset="138300.16">24091 7171 162 0,'12'-8'229'0,"-2"1"59"0,0 0 29 0,-2 3 16 0,-1-2 42 15,0-1 21-15,-3 3 24 0,-2 0-8 0,2 0-19 16,-1 1-32-16,-2 0-41 0,-1 3-30 16,5-4-45-16,-5 4-52 0,0 0-61 0,0 0-83 15,0 0-112-15,0 0-110 0,0 0-122 0,0 10-131 0,-6-5-234 16,2-2-715-16,-4 1 316 0</inkml:trace>
  <inkml:trace contextRef="#ctx0" brushRef="#br0" timeOffset="138550.04">23572 7406 330 0,'-3'1'584'0,"3"-1"4"16,-6 1 8-16,6-1-5 0,0 0-1 0,0 0-42 0,0 0-43 15,25-2-42-15,-13 1-48 0,9-2-45 0,-1 0-35 16,8 0-36-16,-2-1-43 0,-4 1-47 0,1 0-46 16,3-2-56-16,-5 1-56 0,-1 1-50 0,0-1-53 15,-8 2-55-15,2-1-62 0,-2-2-39 0,-3 2-31 16,-4 0-22-16,5 2-20 0,-6 1-21 0,-4 0-23 16,0 0-11-16,0 0-8 0,0 0-2 0,0 0-9 15,-29 5-258-15,15-3-664 0,-6 5 294 0</inkml:trace>
  <inkml:trace contextRef="#ctx0" brushRef="#br0" timeOffset="138715.78">23678 7415 1030 0,'-19'10'36'0,"0"-2"54"0,1 0 43 16,-1 1 35-16,2-1 29 0,0-1 31 0,6-1 38 16,0 0 42-16,-1-1 27 0,6-2 14 0,1 1 10 15,0-1-1-15,1-1 4 0,-1 1-2 0,3 0-5 16,2-3-12-16,0 0-14 0,13 2-37 0,-3-4-30 16,4 1-19-16,-1-1-37 0,8 0-21 0,4-1-37 15,-2-1-49-15,7 0-39 0,2 1-42 0,-2-4-39 16,0 5-42-16,-9-2-41 0,2 1-46 0,-5 1-43 15,4-3-43-15,-9 2-43 0,1 0-42 0,-4 0-59 16,5 0-71-16,-4-1-370 0,-4 2-888 0,0-1 393 16</inkml:trace>
  <inkml:trace contextRef="#ctx0" brushRef="#br0" timeOffset="138866.57">24103 7489 408 0,'2'2'507'0,"-2"-2"-5"0,0 0-25 0,0 0-38 16,0 0-49-16,0 0-44 0,0 0-77 0,0 0-80 16,0 0-110-16,0 0-125 0,0 0-142 0,0 0-374 15,0 0-610-15,0 0 270 0</inkml:trace>
  <inkml:trace contextRef="#ctx0" brushRef="#br0" timeOffset="152315.75">18091 7173 260 0,'0'-9'407'0,"0"-1"6"0,0 2-13 16,4 0-2-16,-4 1-13 0,-3 3-21 0,6-3-33 16,-2 4-38-16,-1 3-22 0,2-3-12 0,-2 3-10 15,0 0-7-15,7 17-4 0,-7-1-20 0,0 3-15 16,-4 7-15-16,1 2-8 0,-4 3-20 0,1 0-15 15,-2 2-11-15,0-1-16 0,1 2-10 0,-2-3-10 16,-3-1-12-16,6-4-5 0,-2 0-12 0,4-7-2 16,2-3-9-16,-1-3-1 0,2 0 3 0,-2-5 11 15,3 2 16-15,-1-5 11 0,1-1 27 0,0-4-2 16,0 0-2-16,4 0-8 0,-4 0-25 0,8-14 7 16,-2 4-16-16,3 2-4 0,0-4-11 0,0 0-8 15,2 0-6-15,1 1-5 0,-2 4-14 0,1 0 4 16,2 2 11-16,1 2-22 0,-4 0-1 0,2 2-19 0,3 2 17 15,-3 0-6-15,2 3 2 0,-4 1 4 0,3 1-7 16,0-1-5-16,2 2-4 0,-2-2 4 16,-2-1 1-16,-3 2-2 0,3-5-1 0,0 2 4 15,-5-2-5-15,4 0 8 0,-2-2-2 0,-2-1 5 0,1-1-15 16,0 2-2-16,0-4 0 0,-1-2 0 0,-2 1 0 16,1 0 0-16,-3-4 0 0,1 0 0 15,2-2 0-15,-5 0 0 0,2 0 0 0,0-5 0 16,-4 5 0-16,2-2 0 0,0-1 0 0,-2 4 0 0,2 0 0 15,0 4 0-15,-3 1 0 0,3 1 0 0,-2 1 0 16,2 4 0-16,0 0 0 0,0 0 0 0,0 0 0 16,-5 13 0-16,1-3 0 0,0 7 0 0,1 2 0 15,-4 9 0-15,3-3 0 0,-3 2 0 0,4 0 0 16,-3 4 0-16,1-3 0 0,2 1 0 0,-1 0 0 16,-1 0 0-16,3-2 0 0,-1 1 0 0,2-3 0 15,0-5 0-15,-1 0 0 0,-2-1 0 0,1-1 0 16,-1-1-191-16,-1-1-335 0,-4 1-64 0,2-2-60 15,-3-2-389-15,-4-2-1127 0,1-1 499 0</inkml:trace>
  <inkml:trace contextRef="#ctx0" brushRef="#br0" timeOffset="152549.34">18014 8040 192 0,'-10'5'407'0,"-3"-4"8"0,4 2 23 0,-1 1 27 15,1-1 18-15,4-2-3 0,1 0-13 0,-1 1-26 16,5-2-36-16,-4 3-26 0,4-3-25 0,0 0-18 15,0 0-29-15,17-5-18 0,-6 1-26 0,7 1-29 16,4-2-23-16,6-2-29 0,4-1-7 0,1 1-9 16,3 1-24-16,2-2-20 0,3 4-21 0,-6-2-26 15,-2 0-22-15,-1 2-32 0,-1-1-30 0,-10 1-28 16,-3 1-28-16,-4 0-41 0,-2 2-46 0,-6-1-52 16,4 1-48-16,-6 1-43 0,-4 0-33 0,0 0-31 0,-11 11-40 15,-1-3-27-15,-3-1-19 0,-3 3-310 16,-9 5-817-16,2-1 361 0</inkml:trace>
  <inkml:trace contextRef="#ctx0" brushRef="#br0" timeOffset="152999.84">18095 8229 86 0,'-5'5'355'0,"0"-1"12"16,1 0 20-16,1-3 26 0,3-1 9 0,-8 2 9 16,5-1-2-16,3-1-11 0,0 0-10 0,0 0-14 0,0 0-2 15,-13-4-18-15,13 4-21 0,0-7-12 0,0 7-19 16,6-7-17-16,-1 4-23 0,2-1-12 15,-1-1-20-15,4 0-18 0,2 1-14 0,-1-2-24 16,3 1-18-16,3 1-11 0,-2 1-21 0,2 2-81 0,2-1-63 16,-5 2 0-16,0 0 0 0,-1 2 0 0,2 1 0 15,-3 1 0-15,-1 2 0 0,1 1 0 16,-3 1 0-16,-1 2 0 0,-2 4 0 0,-1 1 0 16,-4 0 0-16,-2 3 0 0,-4 2 0 0,-1 4 0 0,-3 2 0 15,-3-5 0-15,-3 0 0 0,1 1 0 0,-4-2 0 16,0 1 0-16,5-7 0 0,-5 4 0 0,5-6 0 15,3-1 0-15,0-1 0 0,-2-1 0 16,3-2 0-16,4-4 0 0,-1 3 0 0,2-4 0 0,4 1 0 16,0-3 0-16,0 0 0 0,0 0 0 0,0 0 0 15,14-1 0-15,-1-1 0 0,6-2 0 0,-1-2 0 16,10 1 0-16,-1 0 0 0,2-1 0 0,-2 1 0 16,3-2 0-16,-2 3 0 0,1-2 0 0,-1 0 0 15,0 2 0-15,-7 0 0 0,-3 2 0 0,-2-1 0 16,2 0 0-16,-5 2 0 0,-3 0 0 0,-3 0 0 15,0 0 0-15,-1-1 0 0,-3 1 0 0,-3 1 0 16,10 0 0-16,-6 0 0 0,-4 0 0 0,0 0 0 16,0 0 0-16,0 0 0 0,0 0 0 0,0 0 0 15,0 0-199-15,0 0-405 0,0 0-110 0,-23 4-399 16,23-4-1205-16,0 0 533 0</inkml:trace>
  <inkml:trace contextRef="#ctx0" brushRef="#br0" timeOffset="153966.47">18633 7137 32 0,'-8'-16'272'0,"3"0"-5"16,-5-1-12-16,-2-6-15 0,1-2-14 0,-3 2-18 16,0-2-17-16,0 3-9 0,-3 1-9 0,-2 1-7 15,0-1-5-15,-1 4-9 0,-4 0-15 0,0 3-10 16,-3 2-3-16,-1 2-1 0,-4 2-9 0,-1 3-7 16,0 2 6-16,-3 2-20 0,-4 2 10 0,1 4-4 15,-13 5 2-15,3 5 4 0,-5 1-1 0,5 4-7 16,0 3-4-16,1 6-7 0,-5 3 4 0,4 5-6 0,4 2-8 15,2 3-5-15,-1 2-4 0,7 3-4 16,-1 3-2-16,1-1-12 0,-7 23-2 0,15-22-4 16,4-2 8-16,4 8-1 0,-10 23 8 0,15-25 3 15,-1 1 9-15,7 4-2 0,1 20 1 0,1-21 1 0,8 1 2 16,1-1 2-16,6 0-6 0,-1-3-2 0,2 4-3 16,5-3-6-16,-2 1-3 0,16 25-3 0,-9-31-3 15,0 2-5-15,2-2-4 0,3 0-3 16,0-2-3-16,4-1-3 0,0-5-3 0,6 0-3 0,-1-3-4 15,2-4 1-15,4-1-2 0,-10-10 1 0,11 5 0 16,-8-6-3-16,13 4 0 0,0-2 2 0,1-4 1 16,-8-7 6-16,-1-2 2 0,11 4 3 0,4-6-5 15,-1-1 0-15,1-2-2 0,-2-4-3 0,-7-3-1 16,12-5-3-16,0 0-1 0,-1-6 1 0,-1-1-2 16,2-3 0-16,1-3-4 0,-1-2 1 0,-2-3 4 15,-2 0 0-15,1-6 6 0,0-2 6 0,-1 1 3 16,-1-4 8-16,-3 0-3 0,-2-2 12 0,1-1-7 15,-5-1 1-15,-3-6 2 0,0 0-11 0,-1 1 2 16,-6-7-2-16,1 2 4 0,-3-5-1 0,12-22-1 16,-20 28-14-16,1-4 8 0,-6-3-4 0,0-4 0 15,-6-1-3-15,-5-24-2 0,-5 24 0 0,-6-1-9 16,-7-23 14-16,-1 24-5 0,-13-23-5 0,2 26 4 16,-20-15 0-16,12 23-4 0,-22-18-6 0,8 23-12 15,-26-17-14-15,0 10-15 0,20 20-12 0,-25-10-20 16,17 13-25-16,1 7-31 0,-2 4-39 0,-29 3-61 0,34 8-50 15,-1 5-67-15,2 5-72 0,17 0-94 16,-13 7-374-16,15-6-951 0,5 3 421 0</inkml:trace>
  <inkml:trace contextRef="#ctx0" brushRef="#br0" timeOffset="158882.18">28781 6204 48 0,'0'0'257'16,"-3"-4"-15"-16,3 4-11 0,0 0-15 0,-2-4-13 16,2 4-7-16,-1-5-10 0,-3 3-13 0,4 2-14 15,-4-7-10-15,1 3-11 0,1 0-11 0,-4 0-6 0,2-1-4 16,0 0-8-16,0-1-11 0,-1-1-2 15,-2 0-12-15,0-2-8 0,-3 2-2 0,2-3-2 16,-5 1-12-16,3-1-4 0,0 6-7 0,-3-8-3 16,-1 3-5-16,3 2-2 0,-2 1-1 0,0 0-9 0,3 0 1 15,-3-1-6-15,2 2-4 0,-6-3-3 16,6 4 2-16,0 0-2 0,-1 0 3 0,0-2-9 16,-2 3 0-16,1-1-3 0,-5 1-1 0,3-1 3 15,-3 0-9-15,0 2 2 0,0-1 2 0,3-1-3 0,-5 2 3 16,0 1-2-16,2-2-1 0,4 2 1 0,-4-2-4 15,-1 1 7-15,1-2-5 0,1 3 0 16,5 1 6-16,-2 0-6 0,1-1 0 0,-1 1-6 0,1 0 6 16,2 0-2-16,-2 1-3 0,0 0 5 0,-1 1-2 15,1 1 2-15,-3 3-1 0,3-1-3 0,-1 0 3 16,-1 1 0-16,-1 0 0 0,4 0 1 0,0 0-4 16,-2 0 8-16,0 3-5 0,-3 0-2 0,3 1 5 15,-1 1 10-15,2 0-11 0,-3 1-5 0,1 2 4 16,0-4 2-16,1 3-1 0,-1 2 1 0,1-3 6 15,0 1-7-15,0 0 6 0,1 2 2 0,-1 0 1 16,1 1 2-16,-4-2 2 0,7 2-8 0,-8 4 10 16,8-3 1-16,-3 0 0 0,2 4-2 0,2-4-8 15,-1 6 10-15,3-5-2 0,1 0 2 0,-1 5-5 16,0-4 4-16,2-1-9 0,0 6 1 0,-1-5 5 16,1-2-1-16,3 9 4 0,-1-7 3 0,2 2-5 15,0-2-1-15,-2 0 5 0,2 1-6 0,-2-1 5 16,2 5-8-16,1-6-1 0,-1 1 9 0,-1 2-5 15,1-1-6-15,0 5 2 0,-2 0 3 0,3-5-3 16,-1-2 6-16,0 1-1 0,1 6 2 0,0 0 2 16,0-7-1-16,1 1-6 0,0 0-5 0,2 1 5 15,-1 1 2-15,1-2 0 0,1 1-1 0,-2-2-2 16,3 1-5-16,-1 1 10 0,0-1-7 0,0-1-8 16,2 1 4-16,1 0 3 0,0-1-5 0,-3-1 0 15,3 0 5-15,-1 1-4 0,2-3 1 0,-1 1-1 16,2 1 3-16,-1-2 1 0,0 1-6 0,-1 0 3 15,2-2-1-15,0 1 0 0,1-1-5 0,-1 1 5 16,-1-4 2-16,2 1 0 0,-1 3-7 0,-1-5 6 16,-2 1 3-16,3-1-3 0,0 0-2 0,0 0 3 15,2 1-2-15,-1 0-3 0,-3-2-6 0,5 4-1 16,-3-3 10-16,2 0-3 0,1 4-3 0,-3-5 2 0,3 1 8 16,1-1 2-16,-4-1-3 0,6 3-11 15,-2-3 12-15,3 2-11 0,-4-3 6 0,5 0 4 16,-2 1-2-16,2-1-2 0,0-1 0 0,-6-2 1 0,2 3 3 15,1-4-14-15,4 1 11 0,-5 0-1 0,4 2-2 16,-4-4 3-16,1 0-13 0,4-1 10 16,-4 0-2-16,4 3 9 0,1-4-9 0,0 0 1 15,-1 2-1-15,-1-1 0 0,0-1 1 0,2-1 5 0,-3 1 8 16,2-3-15-16,1 2 5 0,-1-1-12 0,3 2 10 16,-6-2-2-16,6 1 0 0,-2-2-9 0,-4-1 11 15,4-1-1-15,-5 4 2 0,0-1 5 16,-1-2-9-16,6-1-5 0,-2 0 24 0,-3 3-18 0,1-4-5 15,3 2 1-15,-1-1 3 0,-6 3-1 0,2-2-5 16,-1 0 7-16,5-2 6 0,-1-2-7 0,-1 1-2 16,-3 1 3-16,0-1-6 0,-1 2 12 0,1-1-4 15,-1 0 1-15,0 1-5 0,1 0-1 0,-1-2 6 16,1-1-9-16,3-2 22 0,-1 0-21 0,3-1 5 16,-7 5 4-16,5-6-8 0,2 1-1 0,-3 0 4 15,-3 0-3-15,2 1 9 0,1-1-5 0,-1-1-2 16,1 1 5-16,-4-3 4 0,4 2 0 0,-1-1 6 15,-5 2 4-15,6 0 9 0,-4-4-3 0,-2 5 1 16,3-2 7-16,1-3-4 0,-1 2 15 0,1-3-12 16,-2 3 4-16,0-2-7 0,-1 0 6 0,1-1-4 15,-1 1 4-15,0-1-2 0,0 0 7 0,-2-2-8 16,0 2 4-16,-2-1 8 0,-1-1-2 0,3-1 0 16,-4 1 5-16,1-1-2 0,-4-5-3 0,4 3 0 15,0 3 3-15,-4-3 4 0,1 2 0 0,-1-6-5 16,0 0 0-16,0 0-7 0,-1 4-2 0,2-5-3 15,-1 7-3-15,0 0-2 0,4-6 0 0,-4 0-5 16,1 5-2-16,-2 1 0 0,-3-8-4 0,8 7-2 16,-3-5 5-16,-1 6-7 0,0-2 2 0,-5-5-2 15,5 6 27-15,-1 1-3 0,-2-7-7 0,0 2 3 16,1-1-5-16,-2 5-4 0,3 1 1 0,-3 0-3 16,-3 1-3-16,-1-7-1 0,-2 7-3 0,1 1-3 15,-6-6 0-15,2 7 0 0,-5-2 3 0,5 3-6 16,-5-1 0-16,-1 1 1 0,-3 0-6 0,6 1-8 15,-7-2-3-15,7 5-8 0,0 1-5 0,0-2-5 16,-8-4-13-16,7 3-14 0,0 2-4 0,1-3-8 0,-2 2-28 16,4 1-16-16,-2-1-22 0,-1 1-31 15,-2 3-44-15,1 1-67 0,-3 0-99 0,-9-2-344 16,0 3-779-16,0-1 346 0</inkml:trace>
  <inkml:trace contextRef="#ctx0" brushRef="#br0" timeOffset="160616.4">27769 6812 131 0,'0'0'184'0,"0"0"-22"0,7 0-16 16,-7 0-33-16,0 0-37 0,10 2-54 15,-6-1-49-15,-4-1-108 0,0 0-145 0,11-1 64 16</inkml:trace>
  <inkml:trace contextRef="#ctx0" brushRef="#br0" timeOffset="161434.68">27871 6865 185 0,'0'0'190'0,"0"-4"-19"16,0 4-11-16,0 0-8 0,0 0-11 0,0 0-6 16,4-6-1-16,-4 6-4 0,0 0 0 0,0 0-4 0,0 0 2 15,0 0-2-15,0 0-4 0,0 0-12 0,0 0-9 16,-2-7-4-16,2 7-11 0,-4-4-2 0,4 4-5 15,0 0-12-15,0 0 3 0,-1-4-13 0,1 4-5 16,-6-3-1-16,4 1-9 0,2 2-1 0,0 0-4 16,-6-4-6-16,6 4-1 0,-8-1 0 0,8 1-3 15,-6-1-2-15,0 0-5 0,6 1 1 0,-12 0-1 16,7-1 1-16,5 1-1 0,-16 1-2 0,10-2 3 16,-7-2-2-16,3 3 7 0,-3 0-3 0,3 0-3 15,-3 0 3-15,-4 0 5 0,3 1-3 0,-5-1 5 16,1 0-1-16,2 3 8 0,-2-3-13 0,0 0-4 15,0 1 1-15,0-1-3 0,-1 2 0 0,0-1-7 16,1 2 3-16,-4-2 3 0,3 0-3 0,-2 1-4 16,0-1 8-16,-1 2-9 0,2 2-3 0,-9-5 6 15,9 1-1-15,-9 2 4 0,8-2 6 0,-6 1 2 16,4 0-2-16,2 0 10 0,-1 1-20 0,1 0 4 16,0 0-2-16,-1 0 4 0,3 1-5 0,-3 4-1 15,3-2 1-15,2 2-9 0,-2-3 5 0,1 3-3 16,-1 2 4-16,1-2-1 0,2-1-5 0,-1 2 7 15,0 0-6-15,1 1 7 0,0-3-4 0,0 3-2 16,-1-1-1-16,-1 1 3 0,0 1 1 0,-1-1-8 16,0-2 3-16,2 0 1 0,-2 1 3 0,1-1-1 15,0 0 0-15,-1 2 1 0,3-3-3 0,-7 5 2 16,2-5-5-16,3 2 2 0,-1-2 9 0,2 1-5 0,0 1 1 16,0-1 6-16,-1 1-3 0,-1-2 10 0,5 2 0 15,-3 0 2-15,2 0 2 0,-3-1-9 16,4 2 8-16,-4-3 2 0,5 5-6 0,-2-4 4 15,2 3-4-15,-1-2 1 0,0 1 4 0,3 2-16 0,2-3 14 16,0-1-11-16,1-1 1 0,0 3 0 0,0-3 1 16,1 1-1-16,-1-2 3 0,1 3-2 0,-1-2-4 15,2 1 4-15,-1 1 3 0,1-2-3 16,-3 1 8-16,5-1-5 0,0 2 0 0,-1-3 0 0,0 3 3 16,1-5-3-16,0 3-2 0,2-2-3 0,-2 0 0 15,0 0 4-15,3-1-3 0,-2 1 0 0,2 0-2 16,-1-1-7-16,0-2 5 0,2-2 0 0,-1 7 6 15,-2-3-1-15,3 0 2 0,0-4-1 0,-4 5-3 16,3-2 1-16,1-3-4 0,0 6 3 0,0-6 0 16,-2 4-5-16,2-4 1 0,-4 2 6 0,4-2-9 15,0 0 4-15,-3 3 4 0,3-3-8 0,0 0 5 16,-1 4 0-16,1-4-3 0,0 0 2 0,0 0-2 16,0 0 0-16,0 0 1 0,0 0-2 0,0 0-4 15,0 0-21-15,0 0-30 0,0 0-68 0,0 0-98 16,0 0-164-16,0 0-338 0,0 0-777 0,15-16 343 15</inkml:trace>
  <inkml:trace contextRef="#ctx0" brushRef="#br0" timeOffset="163965.99">24358 9599 120 0,'-5'-7'114'16,"0"2"-10"-16,-3-2-11 0,2 3-9 0,-2-2-8 16,1 0-11-16,-2 3 4 0,-3 0-8 0,3 0-8 15,-2 0-9-15,-1 1-1 0,-2-1-5 0,1 2-7 16,3 1 2-16,-4 3-3 0,1-3-13 0,-2 2 0 16,2 1-2-16,-2 0-1 0,0 1-1 0,-3 2-18 15,4 0-5-15,-3 3 6 0,3-2-5 0,2 3-2 16,-3 0-4-16,2 3 1 0,-2 1-4 0,2 0 4 15,3 1-3-15,-3-1 10 0,3 4-10 0,-1-2 9 16,-1 6-3-16,3-3 5 0,0 3-11 0,1-3 11 16,1-1 2-16,0 6-4 0,-2 0 1 0,6-5 4 15,-5 5 1-15,3-6 5 0,2 1 3 0,-1 7 2 16,3-8 8-16,-4 0 1 0,3 1-3 0,0 0-4 16,1 0 10-16,-3 0-10 0,7 2-12 0,-3-2 19 15,1-1 1-15,2 1-11 0,-1-2-3 0,3 1 2 16,-1-1-6-16,2 0-6 0,1 0-7 0,-1-1-12 15,4-2-1-15,-2-3-17 0,4 3-25 0,-1-3-16 16,1 2-51-16,0 0-147 0,6-3 65 0</inkml:trace>
  <inkml:trace contextRef="#ctx0" brushRef="#br0" timeOffset="164283.03">24757 10297 150 0,'18'-18'134'0,"-5"1"-11"0,-3 0-18 15,0-1-17-15,0 1 1 0,1-1-19 0,0-6-7 0,-5 5-3 16,2 2-11-16,1-7-1 0,-6 6-2 0,2-1 1 16,-2-1 1-16,3-5 0 0,-4-1 12 0,2 1 1 15,-4 7-2-15,-2-6 9 0,0 3-1 0,-2-5 7 16,-1 7 2-16,0-1 4 0,-4 1 1 0,-2-6-3 15,-1 3 6-15,1-1 2 0,-2 0-6 0,2-1-1 16,-2 1 4-16,2 0 1 0,0 5 2 0,-2 3-1 16,3-1-6-16,-3 0 1 0,3 2-7 0,1 4-6 15,0 2-11-15,0 0 2 0,1 2-17 0,2-3-30 16,-2 3-41-16,3 2-54 0,-3 1-68 0,5 0-71 16,-2 1-197-16,0 0-454 0,5 2 202 0</inkml:trace>
  <inkml:trace contextRef="#ctx0" brushRef="#br0" timeOffset="166132.79">24893 9971 208 0,'0'0'212'0,"0"0"-15"0,0 0-18 0,0 0-16 16,0 0-16-16,0 0-18 0,0 0-10 15,17 0-13-15,-17 0-11 0,8 1-5 0,-7 2-10 0,3-2-3 16,0 1-4-16,1 1 3 0,-1-1-10 0,-4-2-5 15,10 4 1-15,-2-2-9 0,-2-2-5 0,2 3-6 16,2-1-2-16,2-1 0 0,0 0-7 0,0 0-1 16,2-1-3-16,0 2-3 0,4-1-3 0,1-2-5 15,0 3-2-15,0-2-2 0,-1 0 2 0,4-1 0 16,-4 0-4-16,4-2 0 0,-2 3-1 0,8 0 7 16,-7 0 3-16,8-1-1 0,-1 1 0 0,0-2 8 15,-6-1-6-15,0 2-2 0,8-1 1 0,-4 3-3 16,3-3 0-16,-7 1-2 0,6-3-2 0,-7 1-1 15,-1 1 1-15,-1 1-4 0,3-3-1 0,-3 1-2 16,3-1 1-16,-3 4 4 0,-1-2-4 0,2-1 1 16,0 0-3-16,0-2 6 0,-1 1-3 0,0 0-2 15,3 0 3-15,-3-1 0 0,0 0 4 0,2 1-4 16,0 1-3-16,-2-4 1 0,1 2-3 0,0-1-1 16,-2-1 2-16,1 1-1 0,-2 1-2 0,1-2 2 15,-1-1-2-15,2 1 2 0,-1-2 1 0,-2 3-7 16,3-1 9-16,1-2-6 0,5-2-2 0,-8 2 0 15,6-5 0-15,-4 5 0 0,5-5 1 0,2 0 2 16,-2 3-4-16,-6 2 3 0,7-3-5 0,0 0 9 0,-5 5 0 16,3-7 7-16,4 4 3 0,-9 1-2 0,0 0-6 15,2 0 1-15,-2 0 4 0,1-1 2 16,0 1-3-16,7-5 5 0,-9 3-4 0,2 0 3 0,0 0 0 16,4-2-3-16,0-1 3 0,-6 3 1 0,1 1 3 15,-2-1-3-15,3-1 2 0,-1 1 4 0,0 1 1 16,1 0-4-16,-1-1 3 0,0 0-1 0,-3-1-1 15,3 0 3-15,-1 0-3 0,-2 2 3 0,3-2 0 16,-2 2-2-16,-3-1-1 0,2 3 3 0,-3 0 4 16,-1 1 5-16,0 1-2 0,3-4 2 0,0 2 3 15,1-2 2-15,-2 3-3 0,-4 0-4 0,5-1-4 16,-1 3 0-16,1-5-3 0,3 3-9 0,-1-3 6 16,-1 1-6-16,1-1 10 0,0 2-14 0,-1-1-2 15,-1-2 3-15,0-2 0 0,-5 5 0 0,7-4-9 16,-7 5 7-16,4-5-1 0,1 4 2 0,-5-2 8 15,1 4 4-15,4-7 3 0,-6 6 4 0,1-4 4 16,1 2-2-16,-1-2-5 0,3 2 4 0,-1-2 2 16,2-1-13-16,-3 4-5 0,2-5 7 0,1 1-6 15,0 1-2-15,0 1-4 0,1-2 6 0,-1 0-10 16,1 2 8-16,0-2-5 0,-1 1 13 0,0 3-3 16,-3-2 2-16,3 0 0 0,-3 1 0 0,-1 1-4 15,0-1 0-15,5 0 5 0,-8-1 0 0,2 2-4 16,2-2 0-16,-2 0 0 0,0 0-12 0,1-1 5 0,3-2 2 15,-5 4-8-15,4-4 7 0,3-2-2 0,-5 1-1 16,3 0-3-16,-2 1-5 0,0-3 3 0,-1 2-1 16,1 0-2-16,2 0 5 0,-3 0-6 15,2 2 6-15,-3-1-3 0,-1-3 0 0,4 1 11 0,-5 0-14 16,2-1 4-16,1 1-5 0,-3 1 1 0,2-4 2 16,0 3 0-16,1-3 5 0,-1 1-7 0,3 0 1 15,0-6 3-15,-2 4-7 0,0 3 3 0,0-2 2 16,-1 0-6-16,2 2-2 0,-1 0 7 0,-4 2-5 15,5 0 2-15,-2 3-1 0,1-5 0 0,-4 5 3 16,5-3-6-16,-1 1 9 0,0-2-3 0,-5 5 0 16,5-5 2-16,-1-1-6 0,-2 1 6 0,2 0-2 15,2-1 1-15,0 0-7 0,-1 0 3 0,5-4 4 16,-1 3-5-16,-2-1 4 0,-4 3-3 0,4-2 5 16,-2-3-8-16,5 5 5 0,-5 1 4 0,1-3-7 15,-1 2-2-15,-1 6 4 0,2-5 13 0,-1 0-15 16,-1 3-14-16,0-3 12 0,-3 2 5 0,4-3 3 15,-2 5-3-15,-2-1-9 0,2-1 9 0,0 0-2 16,1-4 5-16,0 2-2 0,-2 3-6 0,1-3 3 16,0 3 10-16,-2 0-10 0,0 2 0 0,1-1 3 15,-1 0-5-15,2-1 4 0,-4 5-5 0,-1 1-4 16,2-4 9-16,0 1 1 0,-3 2 1 0,3-3 4 16,-2 3-4-16,0 0-3 0,-2 0 0 0,3 0-4 15,-1 0 6-15,3 0 3 0,-5 2-2 0,1-2 1 16,3-1-6-16,-2 3-1 0,0-2 2 0,0 2 4 15,1-2-6-15,0 0 10 0,-2 3-2 0,3-4-3 16,0 1 3-16,-2 1-3 0,2-4 0 0,1 4 0 16,-1-1 1-16,-1-1 0 0,-1 2 1 0,2-1 0 15,0-1 0-15,-3 2-5 0,3 1-2 0,-3-3 4 16,3 3 3-16,-1-2-1 0,-1 1 1 0,2-1-4 16,0 2 2-16,-1 0 10 0,-1-1-13 0,-2 5-1 0,5-6 4 15,-1 2-1-15,-3 2 3 0,2-1-5 0,-3 3-3 16,2-4 2-16,0 1 6 0,-2 3 6 0,0 0-5 15,2-5-2-15,-2 5-3 0,0 0-3 0,3-2-2 16,-3 2 7-16,0 0-6 0,0 0-4 0,0 0-6 16,0 0-25-16,2-4-17 0,-2 4-36 0,0 0-44 15,0 0-61-15,0 0-98 0,0 0-362 0,0 0-715 16,0 0 317-16</inkml:trace>
  <inkml:trace contextRef="#ctx0" brushRef="#br0" timeOffset="167715.72">28532 6897 330 0,'0'0'360'0,"0"0"-3"16,0 0-17-16,0 0-29 0,10-6-27 15,-10 6-35-15,0 0-23 0,0 0-48 0,0 0-48 0,0 0-63 16,0 0-85-16,0 0-139 0,0-3-287 0,0 3-479 16,0 0 213-16</inkml:trace>
  <inkml:trace contextRef="#ctx0" brushRef="#br0" timeOffset="169166.3">28981 6746 3 0,'0'0'95'16,"0"0"-13"-16,0 0-7 0,-7 2-7 15,7-2-6-15,-10 0-8 0,10 0-2 0,0 0-7 0,-9-1-10 16,9 1 0-16,-10-2-1 0,5 0-13 0,5 2 19 15,-13 0-1-15,9-2-7 0,-2 2 2 0,6 0 4 16,-12-1-4-16,6 1-1 0,6 0-4 0,-9-1 6 16,9 1 12-16,0 0-12 0,0 0 6 0,0 0 6 15,-8-1-1-15,8 1 1 0,0 0 3 0,0 0-4 16,0 0 2-16,0 0-3 0,0 0-3 0,0 0-1 16,0 0 3-16,26 2 4 0,-18-2-5 0,-2 0-1 15,7 1 0-15,-3 1 0 0,2 0-2 0,3-4 2 16,-2 5-1-16,4-1 2 0,1-1 3 0,0 2-6 15,0 1 4-15,1-1 0 0,-1 2 2 0,2-1-5 16,0-1 5-16,2 3-2 0,4 1-6 0,-4-3-2 16,5 2-4-16,-3 4-3 0,4-1-6 0,-1-1 3 15,0 3-6-15,-8-8 2 0,3 5-2 0,-2-1-3 16,-2 0-3-16,10 6-2 0,-9-6 1 0,-2 0-2 16,5 0-1-16,-3 4 0 0,0-2-1 0,-2 0-1 15,1-1-1-15,0 0 0 0,-3 2-2 0,3 0-2 0,-3-4 6 16,4 3-6-16,0 0-1 0,-2-1 0 15,2 0 2-15,3 0-2 0,-3 1 2 0,0 0-1 16,8 3 0-16,-4 1-3 0,-5-7 3 0,1 6-3 16,4 0 2-16,-5-2 15 0,1 0-1 0,1 2-4 0,4-1-3 15,-6 0 1-15,5 3-2 0,-5-5 2 16,6 3-8-16,-7-3-1 0,2 1 2 0,2 1-4 16,-7 0-2-16,7 1-2 0,2 0 3 0,-6-3-2 15,3 1 7-15,-5 0-9 0,4-2 1 0,-1 1 0 16,0 0 1-16,0 1-4 0,-2-1-1 0,3 0 4 0,-3 0-5 15,2 0 0-15,-4-1 2 0,3 1 5 0,-4-4-6 16,2 2 2-16,-4 1-1 0,1-3 4 16,-2 2-3-16,-1-2 2 0,1-1-2 0,2 2 6 15,-6 0-3-15,-1-1 0 0,4 0 0 0,-2 0 0 0,0 0 3 16,-1-2-4-16,-1 1 3 0,2 2 0 0,0-2 0 16,0-1 2-16,-3 2-3 0,1-2-2 0,0 1 2 15,-1 1 0-15,4-3 2 0,-6 2 0 0,6-2 3 16,-5 1-2-16,2-1-1 0,-4 0 3 15,-1-2 0-15,10 4-2 0,-10 0 0 0,4-2-1 0,-1 0 6 16,-1 1 2-16,-2-3 2 0,7 2 5 0,-3 1-5 16,-1-2 7-16,0 1 1 0,-3-2 5 0,6 3 8 15,-3-1 5-15,-3-2 6 0,0 0 2 16,5 0 10-16,-5 0 4 0,0 0 4 0,0 0 0 0,0 0 3 16,0 0-2-16,0 0-6 0,0 0 0 0,0 0-5 15,0 0-6-15,0 0-4 0,0 0-4 16,0 0-4-16,0 0-6 0,0 0 2 0,0 0 1 0,2 2-13 15,-2-2 5-15,0 0-7 0,0 0 2 16,0 0 3-16,0 0-7 0,0 0 2 0,0 0 8 0,0 0-6 16,0 0-2-16,0 0 2 0,0 0 1 0,0 0-3 15,0 0 4-15,0 0 3 0,0 0-7 0,0 0-5 16,0 0 2-16,0 0 6 0,0 0-11 0,0 0-23 16,0 0-24-16,0 0-53 0,0 0-78 0,0 0-100 15,0 0-290-15,0 0-606 0,-10-10 269 0</inkml:trace>
  <inkml:trace contextRef="#ctx0" brushRef="#br0" timeOffset="170983.74">28619 7088 3 0,'-4'15'112'0,"-1"2"-5"16,1 0-9-16,0 2-9 0,-1-1-14 0,-1 8 4 15,1-4-11-15,-2-2-10 0,6 6-10 0,-4-2 4 0,-1 0-12 16,1-5 3-16,2 6-6 0,-1 2-5 0,0-8-8 16,2 6 2-16,-1 0 6 0,1 0-15 0,0 1-2 15,-1 2 11-15,1 0-9 0,2-9 1 16,0 8-6-16,3-1 6 0,-3-2-2 0,-1-3 13 0,4 5-8 16,-3-1 0-16,4 1 0 0,-2-7 0 0,0 7-1 15,3-2-6-15,-1 2 5 0,2-1-2 0,-2 0-8 16,0-6 10-16,-1 0-7 0,4 5-5 0,-1 1 0 15,1-6 4-15,-3 4 1 0,-2-2-1 0,5-2-1 16,-5 0-14-16,2 1 11 0,0 3 2 0,0-3-2 16,-3 1 0-16,4-3 4 0,-5 3 1 0,3-3 10 15,-3 0 5-15,0 1-11 0,-3-1 15 0,3 6-3 16,0-5-7-16,0 1-3 0,0-1 5 0,0 0-6 16,3 0-6-16,-3-1-3 0,1 1 1 0,0 1-1 15,3-2-10-15,-4 2 6 0,3 0-5 0,-2 1 0 16,3-2 1-16,1 5-11 0,-1 0 9 0,2 0-2 15,-2-5-2-15,3 1 4 0,0 5-5 0,1-7 10 16,-1 0-14-16,1 0 6 0,1 1-6 0,3 5-1 16,-3-6 5-16,2 5-8 0,4-2 7 0,-6 2-12 15,2-5 2-15,0 0-1 0,2 3 0 0,-2-4-2 16,2 9-4-16,-4-10 9 0,6 8 2 0,-4-7-13 16,5 6 6-16,-3 1-5 0,1-1-3 0,-1 0 4 15,-2-1 1-15,0-5-5 0,-2 0 12 0,-2 0-6 16,2 1-2-16,5 6 12 0,-7-6-7 0,-1 0 8 15,4 0 7-15,-5-1-7 0,4 1 6 0,-4 0-1 16,4 1-3-16,-4-1 2 0,3 1 2 0,1 6 5 16,0-7 2-16,-1-1 3 0,2 6-4 0,1-6-6 15,0 1 7-15,-1 0-10 0,5 3 6 0,-2-3 5 16,4 3 7-16,-1-2-2 0,3 0 6 0,-1-1-7 0,0-3 1 16,6 1-5-16,3 2 2 0,-2 0 5 15,1 0-1-15,1-2-7 0,1 0 10 0,-1-2-15 16,1 0 9-16,3 2 7 0,-2-4 3 0,-2 2 2 0,4-2 7 15,-1 2 0-15,1 0 7 0,1 3 17 0,-3-5-17 16,5 0 25-16,-6 1-1 0,-1-2 13 0,1-3 1 16,-1 4 2-16,-2 0-3 0,2-2 1 0,-3-2 1 15,-6-1-5-15,4 0 2 0,-2 2-7 16,0-2-4-16,-1 2-3 0,6-1-2 0,1 3-9 0,-7-4-2 16,7 2 0-16,-5-2-5 0,-3 1-9 0,9 1 1 15,0 0 0-15,0 2-11 0,1-1 2 16,1 0 1-16,-1 0-6 0,-1 2-1 0,1-2 3 0,2 0-6 15,-5 0 1-15,4 0 4 0,0 0-8 0,0 1 1 16,-2-1-1-16,0 0-2 0,-2-3 0 0,6 2 1 16,-4 0-1-16,-8-4-2 0,2-1 8 0,0 1-10 15,-1 2 4-15,1-1-2 0,2-2 13 0,-4-1 1 16,11 4-3-16,-10-3-5 0,2 0 5 0,-4-2-2 16,4 2-4-16,-2-1-1 0,2 0 2 0,-1-1-9 15,2-1-1-15,-1 2-14 0,-1-2-7 0,-1 1-7 16,-1-2-2-16,2 2-3 0,-1 0-3 0,-1 0 5 15,0-1-3-15,-1-1 5 0,-2 3-2 0,4-3-1 16,-3 2 0-16,-3 0 2 0,-1-2-5 0,3 0 4 16,4 0 5-16,-7 0-1 0,-1 0 1 0,7 1 3 15,-6-1 0-15,1 1 5 0,5-3 5 0,-5 3-4 16,4-1 5-16,1 1 1 0,-6-1-2 0,6 0 4 16,-3 1 8-16,0-1 2 0,3 0 5 0,-1 0 2 15,-5 1 6-15,1-1 6 0,-2 0 5 0,2 2 5 16,-3-2 1-16,2 0 3 0,-3 0 4 0,3 0 0 15,-2-2 1-15,2 2-2 0,-3-1-1 0,-1 2 0 16,4-3-3-16,-3 1-24 0,2 1 3 0,-2-3-6 0,3 1 3 16,-7 1-2-16,6 1 4 0,-3-2-2 15,-2 1-4-15,1 0 7 0,-1-1 10 0,-2 1 1 16,1-1 7-16,0 2-1 0,-1-1 5 0,-5 1 5 16,9 0 1-16,-9 0 4 0,9-1 0 0,-9 1 0 15,7-1 1-15,-7 1-4 0,6-1-5 0,-6 1 0 0,7-2-3 16,-7 2-2-16,7-1-7 0,-7 1-1 15,6-1 0-15,-6 1-1 0,8 0-1 0,-8 0-2 16,0 0 0-16,9 1-3 0,-9-1-6 0,8 0 11 16,-8 0-1-16,5 1 4 0,-5-1 1 0,0 0 4 0,0 0 6 15,0 0 0-15,6 0 8 0,-6 0 1 0,0 0 1 16,0 0-3-16,0 0 9 0,0 0-5 16,0 0-5-16,0 0 1 0,0 0-10 0,0 0 1 0,7 2 0 15,-7-2-8-15,0 0-2 0,0 0 8 16,6 1-13-16,-6-1-7 0,0 0 1 0,8 1-2 0,-8-1-8 15,5 1-7-15,-5-1-6 0,0 0 1 0,0 0-7 16,6 1 0-16,-6-1-1 0,0 0-9 0,7 2-4 16,-7-2-3-16,4 1 5 0,-4-1 1 15,0 0 3-15,0 0 1 0,0 0 11 0,0 0-9 16,0 0 17-16,0 0-6 0,7 0 0 0,-7 0 4 0,0 0 2 16,0 0 0-16,0 0-1 0,0 0 3 15,0 0-2-15,0 0 6 0,8 0-4 0,-8 0 1 0,4 1-4 16,-4-1 4-16,0 0-19 0,0 0-5 0,7-2-11 15,-7 2-12-15,0 0-8 0,7-3-18 0,-7 3-21 16,0 0-28-16,4-2-52 0,-1-1-47 0,-3 3-209 16,5-2-471-16,-5 2 209 0</inkml:trace>
  <inkml:trace contextRef="#ctx0" brushRef="#br0" timeOffset="173415.94">31722 7138 5 0,'-15'-20'113'0,"-6"-4"-13"16,2 0-9-16,1 1-7 0,0-3-8 0,2 2-10 16,-7 2-2-16,4-1-12 0,-4 3 0 0,1-1-10 15,-1-1-2-15,1 1 2 0,0 1 3 0,2 2-7 16,-2 1-14-16,-1 3 7 0,5 1-14 0,-7-2 0 15,-1 3-3-15,2-4-7 0,0 5 15 0,-6-1 0 16,3 5 3-16,-1-3-5 0,-4 2 1 0,2 3-3 16,-1 0-9-16,-1 0 7 0,-4 3-5 0,3 0-4 15,-3 4 7-15,2-1-4 0,-1 2-7 0,2 2-2 16,-1-3 4-16,-1 4 6 0,-1-1-13 0,-5 4 2 16,-5 7-10-16,13-2-9 0,-4-1-2 0,-9 12-5 15,10-8-8-15,-6 10 10 0,-1 1-14 0,11-6 1 16,-8 8 7-16,8-9-2 0,-4 13 0 0,9-8 5 15,-8 13 4-15,10-9-1 0,-5 7-2 0,0 2 10 16,7-10-7-16,-3 10 1 0,7-9 10 0,-1 2-2 16,-5 8 2-16,3 2 0 0,5-10 5 0,-2 10 0 15,8-8-1-15,-5 10 0 0,7-13-3 0,-5 15 7 16,4-15-3-16,2 4-2 0,3 2 9 0,1-1-8 16,3-1 2-16,-2 13 5 0,6 0-4 0,-3-13-6 15,5 0 5-15,-1 11 1 0,1 0-3 0,0-10 1 16,0-2-10-16,4 2 12 0,2 9 4 0,-5-8-5 15,3-3 15-15,-3 1-10 0,1 1 12 0,2 10 9 16,-3-11-6-16,0-1 4 0,1 1 11 0,1 0-12 16,0-2-7-16,3 0 0 0,0 2 3 0,6-3 1 15,-2 2-2-15,9 8 3 0,-6-11 7 0,0 0 8 16,1 1-4-16,-1-1 9 0,8 8 7 0,-7-10 2 16,0 0 8-16,0 2 9 0,4-2 8 0,-2 3 0 15,4 8 3-15,-2-14-3 0,0 4-7 0,5 9 8 16,2 3 7-16,-10-13-4 0,2 0-9 0,7 10-8 15,-8-9-2-15,8 11-8 0,-1-2-4 0,-10-9-5 16,7-3 0-16,-6 5-3 0,0 0-8 0,0-3 2 16,0-1-8-16,2 1-1 0,-4 1-1 0,2-5-5 15,2 2-2-15,1-2 2 0,-3 1 1 0,3-3-3 16,-3-2-7-16,0 2 4 0,0 0 8 0,3-1 9 16,-3-1 9-16,2 2 7 0,0-1 3 0,1 0 2 15,-3 2-6-15,3-3-3 0,0 2 2 0,-2-3-4 16,6 2-1-16,-2-1 2 0,0-2 0 0,1 2-1 15,1 2 5-15,1 0-2 0,-1-3-5 0,-1 0 0 16,0 1-4-16,-1 0 4 0,1-3 1 0,2 0 5 16,-4 0 2-16,4-2-4 0,-1 1 0 0,-1-3-1 15,1 0 6-15,-2 1-12 0,2-1 7 0,-8-3-5 16,-1 2-3-16,0-2 1 0,2-2 0 0,-5 3-3 16,7-1-1-16,-5 0 1 0,1-2-7 0,1 1 1 15,-3 0-4-15,3 0 2 0,-2-1-4 0,1 1-4 16,1-3 0-16,-2 4 1 0,0-4-6 0,2 3 12 15,-3-4-7-15,3 4-7 0,-1-5 0 0,-3 2 4 16,4 1-6-16,-7-4 2 0,7 3-2 0,-4-1-2 16,2 0 2-16,-4 0 3 0,6 0-4 0,-5 0-2 15,-3-3 2-15,4 2-5 0,-1-1-3 0,1 1-5 16,-1-2 2-16,0 1-6 0,-2-1-4 0,2 1 8 16,1 0-1-16,-2-1-1 0,2 1 2 0,-2-1-2 15,6-2 10-15,-6 1-4 0,-1-1-1 0,3-1 5 16,-1 3-4-16,-3-2 0 0,1 0 6 0,2 1-2 15,0-2 8-15,-2 2 3 0,0-1-2 0,2-2-1 16,0 1 3-16,-2 0 9 0,-1 1-10 0,2-1 1 0,-1 0-2 16,1-1 1-16,-2-1 4 0,4 1-5 15,-2 0-3-15,0-1-2 0,1 1 1 0,1-2 1 16,-3 0 0-16,5 0 4 0,-3-1-1 0,0 2-4 16,1-3 5-16,-3 2-3 0,0-1-4 0,3-1 15 15,-3-1 2-15,1-1 11 0,2-1 10 0,1-1-4 16,-3-2 9-16,2-1 1 0,-4 5-1 0,-1-4-6 15,7-1 7-15,-3-1 4 0,-3-2 5 0,4-1-11 16,-1 1-6-16,5-5-6 0,-4 5-1 0,4-6 4 16,-3-4-1-16,3 5-8 0,-2-4-4 0,0 2-2 0,0-2 9 15,-2 1 2-15,1-2 0 0,-4 0 4 0,4-2 5 16,2 2 1-16,-4 1 1 0,1-1 8 16,-5-1 3-16,5-2 1 0,-4 3-2 0,1-2-6 15,-2 3-4-15,0-2 2 0,1 2-4 0,-2-4 0 16,-1 0 6-16,1 2-11 0,0-2 0 0,-2-1-10 0,0 2 0 15,2-3 2-15,-2 0-1 0,3-1-7 0,-1-3-4 16,0 1-4-16,-3 0-2 0,2 1-5 16,1 0-1-16,-3 2-2 0,0-1 0 0,0 1 0 15,2 3-6-15,-5-1 5 0,2-1-2 0,3 0-4 0,0 2 2 16,-7-4-14-16,5 4 17 0,-1 1-19 0,0-3 5 16,-3 0-7-16,1 1 4 0,-2-4-8 0,0 1 10 15,-4 1-18-15,-3 1 6 0,2-1-8 0,-5-2 0 16,2-2-7-16,-2 0-4 0,0 1-1 0,-2-1 2 15,2 1-2-15,-8-12-1 0,3 14-1 0,1 2-7 16,-3-3-5-16,3 3 2 0,-1-1 2 0,0 1 8 16,-2 3-4-16,-1-2-5 0,1 4 4 0,2-3 4 15,-4 1 12-15,2 1-5 0,0 0 2 16,0-2 7-16,-1 1 5 0,1-1-7 0,-3 1 26 0,1-1 0 16,1 1-11-16,0 0-1 0,-4-3-9 0,3 2-3 15,0-1-4-15,-5-1-6 0,4-1 2 0,-3 0 0 16,2 2 6-16,-2 0 2 0,-2 1 5 0,2 1 0 15,-1 1-1-15,1-1 7 0,0-1 0 0,-2 5 7 16,0-2-2-16,0 2 5 0,0 0 3 0,1-3-2 16,-3 2 4-16,7-1-2 0,-2 2 1 0,-1 1 3 15,0 0-1-15,-1 1 3 0,8 0 2 0,-4-2 0 16,5 2 3-16,-4-2-2 0,3 8 1 0,-2-6 3 16,2 1 0-16,-1 0-2 0,-2-1-2 0,2 5 5 15,-1-4-1-15,-3 2 1 0,5 1-1 0,-5-2 0 16,-1 3-3-16,0-2 1 0,-1 1 1 0,0 1 0 15,1-1-3-15,3 4 7 0,-4-2-4 0,3-2 1 16,2 3 2-16,-1 3 1 0,1 0-2 0,-6-4 0 16,4 3 8-16,2 2-3 0,-1-1 3 0,4 1-2 15,-7 0 1-15,4 1 2 0,2 1-3 0,-2-2 7 16,2 5 0-16,-1-4-1 0,5 2-4 0,-2 2 1 16,4 0-3-16,0 0 3 0,2 3-5 0,8 1 2 15,-13-6-2-15,9 5 1 0,4 1-7 0,-9-2 7 16,9 2-7-16,-6-3 3 0,6 3 1 0,0 0-3 15,0 0 1-15,0 0 2 0,0 0-1 0,-13 0-2 16,13 0 4-16,0 0-3 0,0 0 6 0,0 0 4 16,0 0-5-16,0 0 5 0,0 0-1 15,0 0-1-15,0 0 1 0,0 0-4 0,0 0 1 0,-10 0-3 16,10 0 2-16,0 0 4 0,0 0-10 0,0 0-15 16,0 0-21-16,0 0-35 0,0 0-44 0,0 0-55 15,0 0-74-15,-9 8-160 0,9-8-437 0,0 0 193 16</inkml:trace>
  <inkml:trace contextRef="#ctx0" brushRef="#br0" timeOffset="174483.09">26682 6944 11 0,'-7'-9'138'0,"-2"2"-14"15,0 0-3-15,-2-3-18 0,-5-3-10 0,1 1-5 16,-2 4-12-16,-3 0 3 0,1-1-9 0,-7 1-16 16,6 1-6-16,-7-1-1 0,-1 2-7 15,-3 2-6-15,1 1-3 0,0 3 6 0,-4 0-14 0,1 4-13 16,-1 1 4-16,-3 3 0 0,0-1 4 0,-13 11-6 16,-2-1-2-16,3 2-7 0,-2 0-6 15,0 3-11-15,-1 2 8 0,-2 1-14 0,3 0-5 16,-1 4-6-16,2-4 4 0,-1 5-2 0,-3-2-2 0,0 1-6 15,-1 3 4-15,2 1-1 0,-2 0-6 0,0 2 2 16,2-2 0-16,0 1-4 0,-22 14-11 0,24-14-9 16,-1 2-61-16,1-3-132 0,-17 20 58 0</inkml:trace>
  <inkml:trace contextRef="#ctx0" brushRef="#br0" timeOffset="175615.87">24361 8053 50 0,'-40'43'71'0,"-2"-2"-5"15,1 3-1-15,1 1-4 0,-2 2 10 0,4 0-8 16,-14 20 4-16,17-22-4 0,3 1-3 0,0 2 2 15,3 0 3-15,-3 1-12 0,5 3 4 0,-1-4 1 16,1 4-16-16,1-6-1 0,2 5-1 0,3-5-5 16,4 4-1-16,3-5-6 0,1 1-1 0,0-2 0 15,4 3 7-15,0-1-9 0,4-13 13 0,-2 3-3 16,0-3 7-16,1 1 2 0,-2 0 4 0,4 1-2 16,-6 0 4-16,5-2 1 0,-3 13 7 0,3-15-4 15,0 1 2-15,-3-3 4 0,7 4 0 0,-3-4-4 16,0-2-7-16,3 0-5 0,-3 1 0 0,4-2-7 15,-1 0-4-15,-3-5-2 0,2 4-2 0,-3-6 0 16,3 7-8-16,-1-6 0 0,5 0-2 0,-6-1 0 16,2 5-4-16,-1-6-4 0,3 0 5 0,-1 0 2 15,-1-6 1-15,2 5 4 0,0 2-9 0,2-4 10 16,-1 3-3-16,2-1 2 0,-1-2 2 0,2-1-4 16,2-1-1-16,-2-2-2 0,1 4-1 0,3-1 0 15,-3 1-3-15,4-4 0 0,1 5-3 0,-1-2-8 16,0-2 11-16,4-1-7 0,-1 0 1 0,0 0 2 15,2 0-4-15,0-3 0 0,-3 0-1 0,3 1 2 16,1-2-6-16,-3 0 5 0,-1-1-2 0,6 2 1 0,-1-1-2 16,-3-2-1-16,1-1 7 0,-1-3-6 15,0 2-3-15,3 3 4 0,3-3-5 0,-2 2 2 16,1-2 3-16,0-1-4 0,0 2 0 0,0-1-1 16,-1 0-4-16,3-2-4 0,0 1-1 0,2-1-5 0,-2-1-2 15,8-3-1-15,-10 1 0 0,4-1 4 0,-2 0-1 16,0-1 5-16,1 1 1 0,0-1 2 15,-1-3 6-15,2 3 6 0,-2 0 4 0,2-3 3 16,-1 1 1-16,0 1 1 0,-1-1 3 0,0-1 3 0,5-1-2 16,-7 3 3-16,4-2-1 0,-3 3 0 0,9-7-4 15,-8 4 2-15,-1 0-4 0,6-4-1 0,-5 3 2 16,6 0-7-16,0-6 4 0,-6 6 0 16,-2 1-7-16,1-4 5 0,4-2-2 0,-1-1 1 0,0 7 1 15,1-5 0-15,-5 3-1 0,5-3 3 0,-4 0-1 16,5-3 5-16,-1 3-2 0,1-2-2 0,2 0 0 15,1 2-2-15,-4-2 4 0,3 0-7 0,0 1 0 16,0 1-2-16,-1-4 0 0,0 3 1 0,0-3-5 16,2 2-1-16,0 2 0 0,1-4 0 0,-1 2-7 15,2 1 3-15,-3-5-2 0,1 2 6 0,-3-3-3 16,4 1 0-16,2-1 4 0,-1-1-3 0,0 1-5 16,1 0 3-16,0-5 2 0,2 3 2 0,7-8-2 15,-10 6 3-15,2-2-2 0,-1 2 0 0,9-10 3 16,0 5-2-16,-8 5-3 0,7-8 2 0,-10 9-4 15,2-1-1-15,8-10-3 0,-1-2-7 0,0 2 0 16,-2-2-6-16,-1-2 6 0,2 3-7 0,-1-6 4 16,-1 1-1-16,4-3-4 0,-6 6 3 0,5-7-4 15,-2-3 5-15,1 1 0 0,-4-3 3 0,5-2-3 16,-3 0 3-16,2-2-1 0,-4 1 5 0,-3 3 1 16,-2-3 2-16,4 3 2 0,-3 0 4 0,-4 1 3 15,1 0 2-15,-1 1 0 0,-4-2 4 0,-1 2-1 16,4 2 3-16,-3-3 2 0,-2 0 0 0,-1 2 2 15,0-3 0-15,-3 2 1 0,0 0 3 0,4 1-4 16,-8 11 1-16,6-10 2 0,-2-1 1 0,-5 12-2 16,0-1 5-16,2-1 1 0,-2 2 1 0,-3 5-2 15,2-4-1-15,-3-1 5 0,-1 3-2 0,1 0 2 16,-2 2-5-16,-1 0 12 0,-2 1-10 0,0-4 1 16,2 5 0-16,-1 5 1 0,0-5 2 0,-1 2 5 15,0 5-3-15,-1 0 4 0,1 0 4 0,-3 3 1 16,1-2 0-16,-2 1-3 0,-3 0-4 0,4 6 1 15,-6-4-7-15,4 4 1 0,-3 0-4 0,0 2-5 16,-4-2 0-16,0-1 0 0,-3 1-2 0,2 2 2 16,-5 1-4-16,4 1 3 0,-4-1-6 0,5 1 8 15,-6 1-17-15,2-2 1 0,-2 1 2 0,3 1-7 16,-4 1 2-16,3-2-6 0,0 1 13 0,-2 0-4 16,2-2-4-16,-1 0-4 0,3 1 1 0,-3 0-1 15,1 0 8-15,2 0-4 0,3-1-2 0,1 2-1 16,2 1-3-16,-1-1-4 0,-1 2-1 0,3 0-2 15,0 1-8-15,-2-1-6 0,2 2-6 0,2-1-20 16,-2 3-14-16,-1-1-17 0,3 1-22 0,6 0-16 16,-13 0-4-16,13 0-24 0,-13 1 5 0,13-1-9 15,-9 4-29-15,4-3-157 0,1 0-374 0,-5 3 166 16</inkml:trace>
  <inkml:trace contextRef="#ctx0" brushRef="#br0" timeOffset="178066.67">25548 7107 53 0,'-18'18'77'0,"-5"2"-5"0,4-2-7 16,-1 3-11-16,-1-2-6 0,3 3-3 0,-4 0-14 15,-2 1-4-15,5-1-10 0,-3-1-11 0,1 0-12 16,1 1-7-16,-3 0-24 0,0 2-37 0,0-1-79 15,-1 0 36-15</inkml:trace>
  <inkml:trace contextRef="#ctx0" brushRef="#br0" timeOffset="178832.74">23907 9449 88 0,'-2'29'84'0,"0"0"-4"0,1 0-19 16,1-2 5-16,1 3-5 0,-2-1-10 0,1 0-10 15,3-3-5-15,-5 3-9 0,4 0 2 0,-2-3 5 16,1 2-1-16,-2-2-14 0,-1-1-4 0,0 3 11 16,0-2-9-16,1 2 9 0,-1-1-16 0,-1-1 9 15,-1-2 3-15,4-6-4 0,-2 7-3 0,2-8-3 16,-2 2-6-16,1 2 3 0,1-3 2 0,1 0-7 16,-1 0 11-16,2 0-6 0,-2 0-2 0,2-1-1 15,2 2-8-15,-1-2 8 0,-1-1-1 0,2 0-2 0,-3-3-1 16,4 1 4-16,2 1 3 0,-3-2 18 15,2 1-6-15,0-3-19 0,3 3 23 0,-1-3 3 16,0 0-20-16,2 2 17 0,3-2 1 0,-4-1-2 16,2 1 4-16,1-3-1 0,-1-1-1 0,-2-1 1 15,10 2-5-15,0-1-1 0,-2 0-4 0,2-2 11 16,0-2-10-16,3 1 1 0,0-1-12 0,7 1-3 16,-1 0-7-16,-6-2 0 0,6 0-5 0,0 2-7 15,-6-2 1-15,0-1-8 0,-3 2 2 0,3-2-8 16,-1 1 0-16,-3-2-10 0,5 0 6 0,-4 1 1 15,2-1 3-15,-1-1-4 0,3-1 3 0,-1 1 2 16,5-3 8-16,-5 1-3 0,-1-1 10 0,6 0 6 16,-5 0 6-16,-2-1 9 0,3 0 10 0,-3 1-2 15,1-2 11-15,0 2 6 0,-1-1 7 0,1-2 4 0,-1 2-3 16,-1-1-4-16,4 1 9 0,-4-1-6 0,-1 0-1 16,9 0-3-16,1-1-2 0,-11 0-2 0,3 2-4 15,-2 0 8-15,0-2-1 0,3 4 0 0,-2-4-7 16,-3 4 2-16,3-4-8 0,-2 0 1 0,2 1-3 15,-1 2 0-15,0-1-3 0,2-1-4 0,-2 0 0 16,2-1-7-16,-1-1 1 0,-3 0-2 0,5 0-2 16,-2 1-4-16,0 0 6 0,0-2-3 15,7-2-6-15,-6 4 3 0,6-6-2 0,-7 3 1 16,5-1-2-16,-6 1-2 0,1 0 8 0,4-4-8 0,-5 5 1 16,0-1-1-16,0 0-12 0,6-2 4 0,-1-1-2 15,-1-1-11-15,-3 3 2 0,4-5-6 0,0 0-9 16,0 1-1-16,2-2-1 0,1-4-13 0,1 1-11 15,1-3-5-15,-1-1-17 0,1-2-17 0,13-8-100 16,-2 2-221-16,-2-1 98 0</inkml:trace>
  <inkml:trace contextRef="#ctx0" brushRef="#br0" timeOffset="179216.28">26521 9419 76 0,'34'-38'98'0,"-2"0"-11"0,4-1-11 15,-3 0-11-15,-1-1-6 0,1 0-12 0,0 1-9 16,-1-5-10-16,0 0-14 0,-1-3 0 0,-3 1-8 15,3-1-9-15,-6 0 6 0,0-4-7 0,0 3-1 16,-3-2-6-16,0 0-13 0,-2 1-4 0,-1 0-13 16,3 1-3-16,-5-1 4 0,-1 0 2 0,-4 3-25 15,-2 2 65-15,-1 10-8 0,-3-1 9 0,2 0 13 16,1-1 14-16,-4 2 10 0,0-1-5 0,-1 0-3 16,-3 0-4-16,4 0-3 0,-2 1 3 0,-2-3-3 15,2 2-6-15,-2 3 1 0,2-16-8 0,-3 13-1 16,-2 3 0-16,2-3-1 0,0 1 1 0,0-4-7 15,-1 5 2-15,0-1 9 0,-3 1-5 0,-1 0-4 16,0 4 1-16,-3-3 7 0,-3 5-8 0,0 1 1 16,-1-1 0-16,-1 2-1 0,-4-4 4 0,-1 7-5 15,-2-2-10-15,-1-1 3 0,0 0 12 0,0 5-12 16,-3-5 11-16,3 1-9 0,0 2-1 0,-2 0-2 16,2 0 4-16,1 0 4 0,-2-2-8 0,4 1-3 15,-3 1 6-15,-1 1-3 0,3-1 6 0,-3 2-3 0,-1 2 0 16,-1 0-3-16,-1 0 0 0,-3-1-2 15,0 3-4-15,-3 3-4 0,-2-2-3 0,2 0-4 16,-3 5-6-16,-3-5-22 0,0 3-57 0,-1 0-112 16,0 3 49-16</inkml:trace>
  <inkml:trace contextRef="#ctx0" brushRef="#br0" timeOffset="179649.05">23626 9572 4 0,'-3'17'58'0,"2"0"1"0,1-4-5 0,0 3-4 15,4-2-2-15,0 1-9 0,0-4 1 0,3 4-7 16,1-1-5-16,-3-4-14 0,4 0-5 0,1 1-19 16,0 0-31-16,-1-3-24 0,0-1-69 0,0 0 31 15</inkml:trace>
  <inkml:trace contextRef="#ctx0" brushRef="#br0" timeOffset="186899.95">12024 8799 163 0,'0'0'269'0,"-5"-2"-6"0,5 2-14 16,0 0-16-16,0 0-20 0,0 0-15 0,0 0-22 15,19 0-20-15,-12-1-14 0,0 1-15 0,2 0-16 0,-2 1-38 16,-1-1-62-16,-6 0-92 0,9 2-119 0,-5-2-151 16,-4 0-379-16,0 0 167 0</inkml:trace>
  <inkml:trace contextRef="#ctx0" brushRef="#br0" timeOffset="187816.45">18920 10118 70 0,'-11'-3'419'0,"1"0"32"15,-1 1-2-15,4 2 0 0,-1-3-8 0,0 2-17 16,2-2-15-16,-2 0-10 0,3-1-25 0,5 4-19 16,-8-1-25-16,8 1-18 0,0 0-18 0,-10 0-25 15,10 0-4-15,0 0-9 0,0 0-5 0,0 0-16 16,18 5-14-16,-5-5-17 0,10 1-8 0,8 0-21 15,3-2-15-15,8 0-18 0,12-4-5 0,4 6-23 16,0-1-9-16,2-3-15 0,2 2-5 0,0-2-7 16,1-1-46-16,-6 3-32 0,1-2 0 0,-4 1 0 15,-17 1 0-15,-1-1 0 0,-2 0 0 0,-6-1 0 16,-10 0 0-16,-4 1 0 0,-2 1 0 0,-5-2-25 0,-3 2-128 16,-4 1-44-16,-5-5-50 0,-4 3-46 15,-6-2-34-15,-15 1-27 0,-2 5-34 0,-5 0-30 16,-2 3-33-16,-11-4-28 0,-5 6-332 0,1 3-876 0,3-5 388 15</inkml:trace>
  <inkml:trace contextRef="#ctx0" brushRef="#br0" timeOffset="187999.02">19003 10175 330 0,'-48'16'209'0,"12"-6"40"0,-1-1 15 15,5 2 7-15,1-1 26 0,5-1 33 0,8-4 30 0,5 1 25 16,1-1-6-16,1-1-1 0,2 1-3 0,5 0 6 16,2 0 3-16,2-1-14 0,0-4-11 0,5 7-18 15,2-6-12-15,6 2-30 0,6 1-23 0,3-1-28 16,6-3-26-16,5 4-20 0,4-4-15 0,4 0-24 15,11 2-18-15,1 0-14 0,1-3-21 0,-16 0-28 16,2-1-35-16,-1 1-47 0,-2-2-59 0,2 2-66 16,-7-2-65-16,-3-2-75 0,-7 2-82 0,-5-1-86 15,-6-1-118-15,-6 3-472 0,-5-2-1107 0,0 4 491 16</inkml:trace>
  <inkml:trace contextRef="#ctx0" brushRef="#br0" timeOffset="188615.84">8958 11498 17 0,'154'11'95'0,"-17"0"-3"0,-12 2-13 0,-12-4-4 16,-10 1-6-16,-13 0-12 0,-27-2-21 0,2 0-44 15,-5 0-78-15,-5 0-92 0,9-2 41 0</inkml:trace>
  <inkml:trace contextRef="#ctx0" brushRef="#br0" timeOffset="200248.69">24570 4811 3 0,'3'-11'458'0,"-2"-1"21"0,2 2 0 16,-3 2 2-16,0 1-22 0,0 3-31 0,0 1-45 15,0 3-39-15,0 0-29 0,0 0-12 0,0 0-20 16,-3 19-18-16,1-2-12 0,0 8-11 0,-2-1-23 15,2 7-5-15,-2-1-12 0,2 1-20 0,-1-1-8 16,1 2-15-16,-2 0-15 0,2-3-20 0,0 0-5 16,-2-2-10-16,0-8-13 0,0 8-11 0,2-9-3 15,-1-2-6-15,1 0-7 0,-1-4-11 0,2-1-6 16,-2-3 3-16,1-1 11 0,2 0 17 0,-3-3 27 16,3-1-2-16,0-3-4 0,0 0-9 0,0 0-6 15,-6-15-14-15,3 5-8 0,2-7-67 0,-2-9 0 16,3-1 0-16,0-7 0 0,4-11 0 0,1-2 0 15,3-5 0-15,0-5 0 0,3 1 0 0,-2 2 0 16,3 2 0-16,6 7 0 0,-7 10 0 0,-1 3 0 16,4 3 0-16,0 3 0 0,-1 4 0 0,-4 8 0 15,5 2 0-15,-1 2 0 0,-2 5 0 0,2 2 0 16,-1 2 0-16,-1 4 0 0,7 5 0 0,-4 1 0 0,0 4 0 16,0 3 0-16,2 6 0 0,-4 0 0 0,0 2 0 15,-2 3 0-15,-5-2 0 0,0 1 0 16,-6 1 0-16,-3-1 0 0,-3 2 0 0,-1-2 0 15,-4-2 0-15,-4 0 0 0,-6 0 0 0,4-4 0 0,-9-2 0 16,3 0 0-16,1-3 0 0,-4-3 0 0,9-1 0 16,-1-4 0-16,2 1 0 0,5-4 0 0,0-3 0 15,2 1 0-15,1-1 0 0,1-1 0 16,3 3 0-16,0-2 0 0,1 1 0 0,4-2 0 0,0 0 0 16,-6 1 0-16,6-1 0 0,0 0 0 0,0 0 0 15,10 8 0-15,-5-3 0 0,3 2 0 0,-2 1 0 16,3 2 0-16,4 1 0 0,-1 2 0 0,2-1 0 15,-2 3 0-15,4-5 0 0,4 9 0 0,-2-8 0 16,0 1 0-16,0-2 0 0,2-1 0 0,1-2 0 16,7-2 0-16,0 0 0 0,-1-3 0 0,2-2 0 15,-2-2 0-15,-4 0 0 0,-4-2 0 0,3-1 0 16,2-7 0-16,-5 3 0 0,-3-2 0 0,0-2 0 16,-3-1 0-16,-1-3 0 0,-4 0 0 0,2-1 0 15,-3 1 0-15,-2 1 0 0,2 1 0 0,-5 5 0 16,-2-2 0-16,0 2 0 0,-2 6 0 0,0-1 0 15,-4 0 0-15,2 5 0 0,4 0 0 0,-14 7 0 16,3 0 0-16,0 7 0 0,0 0 0 0,1 3 0 16,1-1 0-16,4 2 0 0,1 1 0 0,2 6 0 15,4-5 0-15,2 0 0 0,3-4 0 0,7 9 0 16,-2-11 0-16,7 4 0 0,2-2 0 0,4-4 0 16,2-3 0-16,1 1 0 0,3-8 0 0,-2-4 0 15,4 2 0-15,-1-1 0 0,0-8 0 0,-4 0 0 16,-1-6 0-16,0 1 0 0,-4-3 0 0,1-1 0 0,-2-3 0 15,-7-1 0-15,-5-2 0 0,1 2 0 16,-5-3 0-16,-2 8 0 0,-3 1 0 0,1 2 0 16,-7 2 0-16,-1 1 0 0,-1 4 0 0,-2 0 0 15,-4 4 0-15,0 3 0 0,-6 1 0 0,6 5 0 0,-3 1 0 16,0 2 0-16,1 3 0 0,2 0 0 0,-1 1 0 16,5 2 0-16,0-1 0 0,5 2 0 0,3-4 0 15,1-1 0-15,1-3 0 0,3 3 0 0,0-4 0 16,1 1 0-16,4-2 0 0,1-1 0 0,3-3 0 15,0-2 0-15,1 0 0 0,3-4 0 0,3-2 0 16,-2 0 0-16,-1-1 0 0,2-1 0 0,-6-1 0 16,-1 3 0-16,-3-2 0 0,0 2 0 0,0-1 0 15,-4 3 0-15,-1-1 0 0,0 3 0 0,-2-2 0 16,2 3 0-16,-4 1 0 0,0 0 0 0,0 0 0 16,8 9 0-16,-7 2 0 0,-1 0 0 0,-4 6 0 15,3 9 0-15,1 0 0 0,-1 1 0 0,1 4 0 16,0 3 0-16,1 2 0 0,-1-1 0 0,5 0 0 15,-1 11 0-15,-4-11 0 0,4 1 0 0,-2-1 0 16,-2-1 0-16,0-1 0 0,-2-3 0 0,2-1 0 16,-3-4 0-16,-2-1 0 0,4-7 0 0,-3 1 0 15,-1-7 0-15,0-1 0 0,-2 0 0 0,2-3 0 16,-4 0 0-16,3-4 0 0,-2 0 0 0,-4-5 0 16,1-1 0-16,2-4 0 0,-1 2 0 0,-1-9 0 15,2-1 0-15,0-9 0 0,1-1 0 0,3-4 0 16,1-3 0-16,4-14 0 0,5-2 0 0,0 1 0 0,8-4 0 15,0 7 0-15,2 11 0 0,-1-1 0 16,9-8 0-16,-6 12 0 0,2 5 0 0,3 3 0 0,-3-1 0 16,3 4 0-16,-1 2 0 0,-5 4 0 0,0 4 0 15,-1 1 0-15,2 3 0 0,-4 2 0 16,-1 0 0-16,-1 6 0 0,-1-2 0 0,3 4 0 0,-4-2 0 16,0 7 0-16,-4 1 0 0,5-2 0 0,-6 3 0 15,0 1 0-15,-1-2-4 0,-2 6 3 0,0 0-3 16,-2-1 6-16,0-1 5 0,1-1-7 0,0-6 0 15,-3 2-6-15,3-3-8 0,0 0-1 16,0-2-1-16,0-3 6 0,0-2-3 0,5 0 5 0,-5 0 0 16,10-5-2-16,-2-1 8 0,0-1 6 0,2-6-5 15,-1-1-6-15,2 0 0 0,0-1 20 0,0 1 2 16,-1 0 13-16,-1-1-3 0,0 7 7 0,-2-2-32 16,0 3 0-16,-3 3 0 0,-1 0 0 0,1 0 0 15,1 2 0-15,-3 1 0 0,-2 1 0 0,0 0 0 16,9 7 0-16,-5-3 0 0,-3 1 0 0,3 1 0 15,-3 2 0-15,3 1 0 0,1-1 0 0,-1-2 0 16,1 0 0-16,3 3 0 0,-3-1 0 0,5-1 0 16,-2-1 0-16,1-3 0 0,-1-1 0 0,3-4 0 15,-1 1 0-15,-1-3 0 0,3-1 0 0,-3-2 0 16,5-3 0-16,-1-1 0 0,-2-2 0 0,-1 0 0 16,-1-3 0-16,0-5 0 0,5 0 0 0,-5-5 0 15,0-2 0-15,-1-4 0 0,-1-1 0 0,1-14 0 16,0 0 0-16,-1 1 0 0,-3 12 0 0,-1 3 0 15,-3 1 0-15,1 3 0 0,-5 9 0 0,4 6 0 16,-1 0 0-16,1 4 0 0,-3 2 0 0,3 2 0 0,0 4 0 16,0 0 0-16,0 0 0 0,-11 18 0 15,3-1 0-15,3 8 0 0,-4 2 0 0,4 4 0 16,-3 4 0-16,3-3 0 0,3 3 0 0,-1 0 0 0,1 1 0 16,0-1 0-16,2 0 0 0,0-1 0 0,2 0 0 15,0-4 0-15,3 4 0 0,-3-6 0 0,5-2 0 16,2-1 0-16,-3-7 0 0,4-4 0 0,-3-6 0 15,3 3 0-15,-1-5 0 0,3-1 0 0,-1-2 0 16,1-4 0-16,-2 0-31 0,4-2-26 0,-2-3 0 16,3-6 7-16,-4-1 6 0,4-1 7 0,-3-1-2 15,1-11 7-15,1 4 6 0,-2-1 12 0,-5 5 0 16,2 1 10-16,0 1 11 0,-4 1 22 0,-2 2 7 16,-2 3 15-16,2 3 8 0,-2-1 0 0,-1 3-2 15,0 0-5-15,0 1-2 0,-4 1-45 0,4 3-5 16,0 0 0-16,-9 2 0 0,4 3 0 0,-4 2 0 15,2 2 0-15,0 0 0 0,-3 5 0 0,0 1 0 16,1 0 0-16,2 0 0 0,-2 0 0 0,2 0 0 16,2 1 0-16,2-4 0 0,0-1 0 0,2 0 0 15,0-2 0-15,0-2 0 0,1-1 0 0,1 0 0 16,1-4 0-16,2-1 0 0,-4-1 0 0,11-1 0 16,-4-2 0-16,2-2 0 0,0-1 0 0,1-3 0 15,-1 1 0-15,2-5 0 0,-1 0 0 0,-3 3 0 16,1 0 0-16,-3 2 0 0,0-1 0 0,0 5 0 15,-1-1 0-15,0 1 0 0,-3 2 0 0,3-1 0 16,-1 1 0-16,-3 2 0 0,0 0 0 0,0 0 0 16,6 6 0-16,-6-1 0 0,4 1 0 0,0 1 0 15,-2 2 0-15,-2-1 0 0,4 3 0 0,-4 2 0 0,4-2 0 16,-4-1 0-16,3 1 0 0,-2-3 0 16,0-1 0-16,2 1 0 0,-2-3 0 0,0 1 0 0,1-1 0 15,-1 0 0-15,0-3 0 0,2-1 0 16,-3-1 0-16,0 0 0 0,14-4 0 0,-8-6 0 0,3 4 0 15,1-4 0-15,0-3 0 0,2 0 0 0,1 1 0 16,-2-2 0-16,-2 6 0 0,1-1 0 16,-1 1 0-16,-1 3 0 0,2-1 0 0,-5 3 0 15,-1-1 0-15,1 3 0 0,1 1 0 0,-6 0 0 0,8 6 0 16,-4 0 0-16,0 4 0 0,0-2 0 0,-3 2 0 16,3 0 0-16,-3 2 0 0,3-1 0 15,0 0 0-15,0 0 0 0,-2-2 0 0,-2-1 0 16,4-1 0-16,-1-2 0 0,1-3 0 0,-3 2 0 0,3-2 0 15,1-2 0-15,-5 0 0 0,15-8 0 0,-6 2 0 16,0-5 0-16,6-2 0 0,-2-2 0 0,4-5 0 16,-2-2 0-16,2 1 0 0,-2-2 0 0,-1 0 0 15,-4 6 0-15,-2 1 0 0,-7 1 0 0,-1 4-1366 16,4 1-1478-16,-8 1 654 0</inkml:trace>
  <inkml:trace contextRef="#ctx0" brushRef="#br0" timeOffset="204886.34">10378 13970 16 0,'0'0'278'16,"0"0"-15"-16,0 0-10 0,0 0-10 0,0 0-14 15,0 0-7-15,0 0 2 0,0 0-4 0,0 0-8 16,0 0-4-16,0 0-1 0,0 0 7 0,0 0-12 16,0 0 0-16,0 0 2 0,12-2-5 0,-12 2-6 15,0 0-5-15,0 0-5 0,0 0-9 0,11 7-9 16,-6-6-7-16,-1 3-11 0,0 0-14 0,4 3-14 16,-2 3-12-16,-1-2-9 0,3 2-7 0,-3 1-11 15,4 2-8-15,1-2-4 0,-2 1-10 0,-1-3-7 16,4 5-5-16,-2-5-4 0,0 1-3 0,3-3-1 15,-3 0-5-15,4-2 0 0,1 0-3 0,-1-4-1 16,1 2-3-16,4-3-6 0,0-3 1 0,-3-2 3 16,4 0 4-16,-6 0-1 0,5-4 11 0,-4 0 4 15,1-2 4-15,1 2 4 0,0-3 0 0,-3 0-2 16,1 3 6-16,-1-4 3 0,-3 4-2 0,-4 2-4 16,2 1-3-16,0 2-6 0,-3 1-8 0,4 0-5 15,-3 1-4-15,2 2 0 0,1 1 4 0,-3 0-11 16,4 4 2-16,0 0-3 0,0-1-7 0,-1 4 11 15,-3-2-11-15,4 0 0 0,2 1-3 0,-3-1 1 16,-2 0 0-16,3 1-2 0,-1-3 2 0,3-1-2 16,-4 0 3-16,1-1-2 0,-2-1 3 0,6 1-1 15,-3-2 1-15,2-3-1 0,-1 1-2 0,2-3-1 0,4-3 0 16,-6 4 5-16,1-2-10 0,4-5 3 16,-2 3-1-16,2-3 2 0,-1 3 4 0,-1-1 0 15,-4 3 3-15,1 0-1 0,0 1 1 0,-2 0 3 16,1 2-6-16,-1 3 3 0,-1-1 1 0,-2 3-4 0,2-1 2 15,1 3-6-15,-3 1 1 0,6 1 5 0,-6-2-4 16,3 1 0-16,-1 1-4 0,-1 1 3 16,4 1-31-16,-2-3-26 0,-3-2-31 0,4 1-53 15,3-3-77-15,-4-4-95 0,-4 3-117 0,-5 0-163 0,9-4-318 16,-9 4-981-16,0 0 433 0</inkml:trace>
  <inkml:trace contextRef="#ctx0" brushRef="#br0" timeOffset="206116.39">11012 12438 37 0,'0'-12'340'0,"0"0"-5"15,1 1-6-15,1 2-12 0,0 1-5 0,2 1-26 0,-4 4-8 16,4-1-3-16,-3 0-6 0,-1 4-2 0,8 1-9 16,-8-1-8-16,11 13-1 0,-7-4-17 0,1 3-5 15,-2 5-27-15,-2 1-14 0,2 2-10 0,-1 8-8 16,2 0-15-16,-4-1-18 0,0-2-5 0,4-5-4 15,-4-1-3-15,5-2 2 0,-1-6 4 0,0 2 4 16,-1-2 12-16,3-2 10 0,1-3 5 0,6-1 4 16,1-4 10-16,7-3-20 0,9-6-4 0,2-1-7 15,4-7-8-15,10-4-15 0,0-4-11 0,0-2-6 16,-3 1-8-16,3-2-13 0,-3-2-4 0,0 3-9 16,-11 4-2-16,11-6-24 0,-11 7-43 0,-2-1 0 15,-3 7 0-15,-3-1 0 0,0 0 0 0,-6 7 0 16,-5-1 0-16,-3 4 0 0,-1 0 0 0,-3-1 0 15,0 7 0-15,-1-2 0 0,0 2 0 0,-5 0 0 16,6-4 0-16,-6 4 0 0,0 0 0 0,1 9 0 16,-1-4-146-16,-1 4-133 0,1 1-110 0,-4 4-121 15,-3 0-160-15,4 3-364 0,-1 1-1118 0,-2-2 495 16</inkml:trace>
  <inkml:trace contextRef="#ctx0" brushRef="#br0" timeOffset="207249.72">13294 14180 192 0,'0'0'302'0,"6"-3"-20"0,-6 3-26 0,5-2-30 16,-5 2-34-16,4-2-60 0,-4 2-51 15,6-1-99-15,2-1-122 0,-1 0-112 0,6-1-271 16,2-3 121-16</inkml:trace>
  <inkml:trace contextRef="#ctx0" brushRef="#br0" timeOffset="207632.64">17250 14307 16 0,'15'-6'-3'16,"3"-1"-3"-16,0 0 1 0</inkml:trace>
  <inkml:trace contextRef="#ctx0" brushRef="#br0" timeOffset="208032.94">18206 14125 9 0,'0'0'283'0,"-1"-4"-24"16,1 4-16-16,0 0-35 0,6-5-43 0,-2 3-63 16,1-1-83-16,-1 1-115 0,-3-3-103 0,2 2-215 15,-3 3 94-15</inkml:trace>
  <inkml:trace contextRef="#ctx0" brushRef="#br0" timeOffset="209699.16">17474 12637 2356 0,'7'-28'115'0,"-4"0"3"16,-1 2-13-16,4 3 28 0,-6 5 21 0,2-3 19 16,1 4 12-16,-1-1-5 0,-2 3-15 0,2 4 12 15,0 1-9-15,-2 4-4 0,0 0-21 0,0 1-16 16,0 5 4-16,0 0 6 0,0 0 0 0,4 14-4 16,-2-4-13-16,2 6-10 0,-3 2-8 0,2 10-11 15,1-2-9-15,-2 2-8 0,5-1-7 0,-2 1-7 16,1 0-4-16,3-2-5 0,3-2-6 0,-3-7-3 15,2-3-1-15,0-2-6 0,2 0-1 0,-2-7-3 16,0-2 0-16,2 0-7 0,1-6 5 0,3-1 11 16,-2-3 4-16,2-4 3 0,-2 0-1 0,-1-3 1 15,4-5-2-15,-3-2-1 0,-2-3-3 0,0-1-3 16,-3 1-7-16,-2-4 0 0,-1 3-4 0,0-2-2 16,2 4-5-16,-3 6-8 0,-1 1-15 0,0 6-19 0,-2 1-48 15,-1 3-35-15,0 2-45 0,-2 4-51 0,0 0-47 16,0 0-47-16,0 20-60 0,-2-7-59 15,-1 4-387-15,0 4-866 0,-2 6 383 0</inkml:trace>
  <inkml:trace contextRef="#ctx0" brushRef="#br0" timeOffset="209900.12">17981 12720 131 0,'0'-5'408'0,"0"5"18"0,-4-8 18 0,3 4-1 16,-2 1-23-16,3 3-33 0,-5-3-22 0,5 3-9 15,0 0-14-15,-5 11-21 0,1-5-20 0,3 3-26 16,-3 1-22-16,2 1-21 0,-1 0-26 16,3 1-19-16,0 5-20 0,0-1-14 0,0-5-18 0,0 3-41 15,1 1-34-15,-1-4-42 0,0 0-46 0,0-1-59 16,2-1-65-16,-4-1-74 0,2 0-65 0,0-1-66 16,0-3-78-16,-1 2-323 0,-2-3-822 0,3-3 364 15</inkml:trace>
  <inkml:trace contextRef="#ctx0" brushRef="#br0" timeOffset="210185.7">18143 12774 287 0,'-1'-2'374'15,"1"2"9"-15,-4-6 13 0,4 6-20 0,-6-1-6 16,6 1-25-16,0 0-20 0,-13 8-20 0,11-5-27 16,0 4-18-16,0 1-26 0,2 1-20 0,0 1-22 15,2 0-18-15,1-1-15 0,1 2-16 0,3-3-14 16,2 2-11-16,0-2-11 0,6 2-14 0,-3-4-8 15,3-1-6-15,2 1-9 0,-3-3-5 0,4-1-8 16,1-1 1-16,-6 0-9 0,5-2-8 0,-7-1 1 16,1-3-3-16,-3 1-12 0,-2-3 3 0,0-2 0 15,-5-1-2-15,3-1 5 0,-5-6 6 0,-3 1-1 16,-2 0 3-16,-3-2-1 0,-1 2-2 0,-3 1 0 16,0 1-4-16,-6 3-4 0,1-1 0 0,1 5-4 15,0 2-20-15,-2 4-30 0,5 1-43 0,-1 1-65 16,5 4-90-16,3 2-96 0,-2 0-123 0,5 1-418 15,3-2-930-15,7 3 411 0</inkml:trace>
  <inkml:trace contextRef="#ctx0" brushRef="#br0" timeOffset="210349.87">18791 12905 271 0,'0'0'488'0,"2"-4"-41"0,-2 4-51 0,0-4-60 0,0 4-86 16,2-4-121-16,-2 4-160 0,0 0-350 0,-2-5-413 16,2 5 182-16</inkml:trace>
  <inkml:trace contextRef="#ctx0" brushRef="#br0" timeOffset="211915.62">4125 15718 79 0,'-8'-4'248'0,"3"0"-4"15,-1 0-5-15,-2 0-2 0,4 0 0 0,0 1-2 16,-1-1-3-16,0 1-1 0,1 1 2 0,3-3-4 15,-3 4-4-15,4 1-25 0,-5-2-6 0,5 2-26 16,-4-2-5-16,4 2-7 0,0 0-3 0,0 0 1 16,0 0-6-16,8 15-14 0,-3-9-6 0,0 2-11 15,4 2 0-15,0 3-15 0,3-1-6 16,-1-2-6-16,1 2-10 0,2 0-5 0,2-2-2 0,1-1-7 16,2-1-4-16,1 0-1 0,7-5-8 0,-4 0 1 15,5-2 19-15,3-4-2 0,0 2-6 0,2-5-2 16,-4-1-9-16,3 1 3 0,0-5 4 0,0 1-3 15,-5 0 0-15,-1-3-4 0,2 0 6 16,-5 0-1-16,-4 3-4 0,-4-3 4 0,2 1-4 0,-3 2 3 16,2-1-3-16,-4 6-8 0,-4 1 0 0,3-4-4 15,-6 7-7-15,3 1-2 0,1 2-3 0,1 5 0 16,-2-3 0-16,0 7-5 0,2 0-2 0,3 3 1 16,-3 0-6-16,0 0-1 0,3 0-1 0,2 1-1 15,0-2-1-15,3-2 1 0,0 0 1 0,1-6-5 16,3 0-3-16,-4-3 2 0,1-2 6 15,3 0 4-15,-2-3 1 0,1-2 1 0,-3-1 2 0,0-3 2 16,-2 0 7-16,3-2 4 0,-3 2 0 0,-1-3-1 16,-1-1 5-16,0-2-8 0,-1 2-1 0,1-1 2 15,0-1 3-15,-3 8-9 0,1-4-4 0,0 4 3 16,-1 2-4-16,1 0-5 0,0 4-3 0,1 2-7 16,0 3 10-16,5 2-10 0,-2 1 1 15,1 2 2-15,-2-1 3 0,2 3-4 0,1-2-2 16,-1 1 4-16,-1-2 1 0,3 0 9 0,2-2 8 0,-1-2 6 15,-1 0-1-15,3-3 3 0,1-1 1 16,0-2-2-16,4-3 3 0,0 0 0 0,0-2 5 0,-6 1-9 16,5-2 5-16,-1-3-9 0,1 0 1 15,-2 0 1-15,-5 1-11 0,8-2 0 0,-5 1-13 16,0 1-11-16,2-2 0 0,-6 2 0 0,2 2-60 0,-3 2-51 16,-4 3-68-16,2 1-75 0,-3 1-85 15,-1 3-99-15,-1 1-115 0,-5 2-491 0,2 1-1129 0,-5-2 501 16</inkml:trace>
  <inkml:trace contextRef="#ctx0" brushRef="#br0" timeOffset="212850.12">9811 15819 157 0,'-8'-1'282'0,"8"1"-1"15,-8-1 5-15,8 1-6 0,-10-2-1 0,5 0 8 16,5 2 1-16,-9-1 4 0,4-1 1 0,1 1 0 15,-1-3 0-15,1 1-7 0,4 3-4 0,-10-3-5 16,5 2-3-16,2-2-14 0,3 3-18 0,0 0-15 16,-5-2-17-16,5 2-16 0,0 0-8 0,0 0-11 15,16-3-12-15,-2 1-13 0,1 0-11 0,8-1-14 16,8 1-12-16,-1 0-9 0,7-1-4 0,3 1-12 16,-3 1-10-16,17 1-4 0,-17-3-9 0,1 3-8 15,-5 0-9-15,3 0-5 0,-5 2-3 0,-3-4-12 16,-10 2-10-16,-5 0-29 0,1 0-21 0,-7 0-21 15,-2 0-32-15,-5 0-51 0,0 0-59 16,0 0-48-16,0 0-60 0,-20 9-39 0,2-7-32 16,-2 4-40-16,-2 0-30 0,-5 2-344 0,-4 0-853 0,1-4 378 15</inkml:trace>
  <inkml:trace contextRef="#ctx0" brushRef="#br0" timeOffset="213102.06">9784 15917 182 0,'-14'3'249'16,"1"0"18"-16,-1-1 24 0,5 0 29 0,1-2 16 0,3 2 20 15,-4-1 4-15,4-1-1 0,5 0-8 16,-9 0-9-16,9 0-8 0,-5 2-18 0,5-2-11 0,0 0-23 16,0 0-16-16,0 0-18 0,0 0-21 0,0 0-18 15,28-5-19-15,-11 4-20 0,14-1-6 0,-2 2-18 16,4-1-28-16,2 0-7 0,4-3-5 0,-3 4-15 16,1-1-7-16,3 0-8 0,-4 1-11 15,1 0-14-15,-6-2-13 0,0 1-12 0,-10 0-12 16,-2 1-13-16,-9-1-13 0,3-1-7 0,-5 2-11 0,-2 0-31 15,-6 0-46-15,4-2-61 0,-4 2-75 16,0 0-66-16,0 0-72 0,0 0-85 0,0 0-411 16,0 0-948-16,0 0 420 0</inkml:trace>
  <inkml:trace contextRef="#ctx0" brushRef="#br0" timeOffset="213482.86">11058 15888 216 0,'-4'-4'458'15,"3"1"14"-15,-3 1 1 0,0-1-4 0,-1-1-11 16,5 4-13-16,-2-4-18 0,-1 1-19 0,3 3-10 15,0 0-29-15,0-4-26 0,0 4-25 0,4-5-30 16,5 3-22-16,0-1-20 0,1 2-25 0,7-1-15 16,3 1-24-16,1 0-9 0,2-1-18 0,3 1-14 15,-4-1-9-15,5 2-22 0,1-1-14 0,0 1-7 16,-7-2-9-16,0 0 7 0,-4 2-22 0,1-1 5 16,-5 2-14-16,1-1-8 0,-3-1-8 0,-2 1 4 15,1 0-14-15,-5-1-23 0,3 0-15 0,-8 1-9 16,9 0-23-16,-9 0-20 0,10-2-13 0,-10 2-34 15,5-1-38-15,-5 1-49 0,0 0-54 0,0 0-57 16,0 0-55-16,0 0-51 0,0 0-58 0,-15 11-48 16,2-7-339-16,-1-1-926 0,0 3 409 0</inkml:trace>
  <inkml:trace contextRef="#ctx0" brushRef="#br0" timeOffset="213701.15">11081 16018 169 0,'-10'4'324'0,"1"-1"8"0,1 1 26 0,3-2 26 15,0-1 9-15,0 1-1 0,1 1-14 0,-1-2-6 16,5-1-8-16,-4 1-7 0,4-1-10 0,0 0-15 16,0 0-26-16,0 0-24 0,23-6-25 0,-11 3-18 15,2 0-28-15,5 1-22 0,3-4-13 0,7 2-25 16,4 1-13-16,-1-1-19 0,0-1-1 0,-4 2-18 16,8 0-21-16,-8-1-16 0,-6 1-19 0,-3-1-21 15,0 1-23-15,-9 1-24 0,3 1-32 0,-6 1-45 16,-1-1-62-16,-3 0-78 0,-3 1-89 0,0 0-79 15,0 0-95-15,0 0-358 0,-30-6-934 0,13 6 414 16</inkml:trace>
  <inkml:trace contextRef="#ctx0" brushRef="#br0" timeOffset="-211746.93">16182 15765 55 0,'-2'-2'311'0,"2"2"-12"0,-1-4-4 0,-3 2-9 15,4 2-4-15,-2-5-14 0,2 5 1 0,-2-3-9 16,2 3-9-16,0 0-7 0,-1-4-13 0,1 4-13 0,0 0-10 16,0 0-14-16,0 0-12 0,0 0-6 15,0 0-5-15,0 0-5 0,0 0 1 0,3 13-8 16,-1-7-7-16,2 2-6 0,2 0-10 0,1 2-11 15,-1-1-6-15,3 4-13 0,3 1 1 0,0-5-8 16,1 3-4-16,4 0-4 0,-3-2-7 0,5-3-5 0,1 1-6 16,0 1-3-16,0-3 0 0,8 0-9 15,-5-2-1-15,4 1-7 0,-1-1-2 0,3-2 1 16,-2 0 3-16,-4-2-10 0,4-2 8 0,-6 0-8 16,1 0-1-16,-1-2-1 0,0-1 0 0,-3-1 1 15,9-1-8-15,-5 0 4 0,2-4-2 0,-5 1-4 0,0 2-2 16,-2-2-4-16,2 2 2 0,-5-2-9 0,4 5 3 15,-4-4-6-15,-4 5-2 0,2 3-1 16,-6 0-7-16,6 1 2 0,-6 2-1 0,3 1 2 16,3 2-3-16,-3 3 1 0,-3 0 0 0,3 3-4 15,0 0 2-15,-1 3-3 0,2 1-3 0,2 0 3 0,1-1-1 16,1-3 3-16,-2 3-3 0,1-2 1 16,3-2 2-16,1-1-3 0,0 0-3 0,3-4 5 15,-1 4-2-15,8-8 2 0,-5 0 2 0,6-2-4 16,-8 0 0-16,2-3 1 0,7-2-1 0,0 0 3 15,-3-4 11-15,1 1 1 0,-1-4 3 0,-2 0 4 16,-1-2-4-16,-4 4 6 0,-1-1 5 0,-3 0 1 16,2 1 5-16,-2 3-5 0,2 1 3 0,-7 0-8 15,2 3-2-15,-2 2-2 0,-4 1-7 0,3 1 5 16,-1 0-1-16,1 2 1 0,1 2-7 0,-1 0-2 16,-1 4 1-16,3-1 6 0,3 3-6 0,-5-3-3 15,1 0-5-15,3 0 0 0,1 1 8 0,2 0-3 16,0-1-5-16,2-1 0 0,0-4-2 0,-5 2 0 15,5-3 4-15,-3 1 2 0,8-3-2 0,-4-1-1 0,2-1 10 16,0 0 3-16,1-2 6 0,6-3 2 16,-5-2 10-16,-1 3 0 0,6-4-26 0,-2-2-12 15,0 0 0-15,1-1 0 0,-2-1 0 0,0 1 0 16,-1 4 0-16,-1-6 0 0,-6 7 0 0,2 2 0 16,2 2 0-16,-10 1 0 0,2 0 0 0,0 2 0 15,-2 2 0-15,1 0 0 0,-3 1 0 0,0 4 0 16,3 0 0-16,-5 1 0 0,2-1 0 0,-1 4 0 15,2-1 0-15,1 1 0 0,-2-2 0 0,1 3 0 16,2-4 0-16,-2 2 0 0,4 1 0 0,3-1 0 0,-1-2 0 16,-4-1 0-16,8-3 0 0,-3 0 0 15,1 0 0-15,2-2 0 0,2 0 0 0,1-4 0 16,-4 2 0-16,3-3 0 0,5-4 0 0,0 0 0 16,-1-2 0-16,-1 1 0 0,1-3 0 0,-1 1 0 15,-3-1 0-15,-2 5 0 0,-6-2 0 0,4 0 0 16,-4 2 0-16,-1 2 0 0,-3-1 0 0,-1 2 0 15,0 0 0-15,-4 2 0 0,1-1 0 0,-3 1 0 0,1 1 0 16,0 1 0-16,-4 1 0 0,3-2 0 16,-3 2 0-16,0 0 0 0,0 0-365 0,-8 9-95 15,1-5-78-15,1 0-94 0,-6 0-401 0,1-1-1119 16,-2-1 495-16</inkml:trace>
  <inkml:trace contextRef="#ctx0" brushRef="#br0" timeOffset="-209930.19">15485 15359 30 0,'13'-58'131'0,"-2"-2"2"0,-7 1-18 15,1-22-3-15,-5 23-8 0,-7 0-12 0,-4-2-4 16,0 3-13-16,-8-1 3 0,2 2-7 0,-6 3-11 16,-5 2-3-16,1 10-15 0,-3 4-6 0,4 10-6 15,-3 4-11-15,-3 3-6 0,-3 2-8 0,1 8-2 16,-2 1-21-16,1 3-19 0,-2 5-24 15,1 5-50-15,-2 3-68 0,4 4-191 0,-1 4 84 0</inkml:trace>
  <inkml:trace contextRef="#ctx0" brushRef="#br0" timeOffset="-208927.26">20197 14008 2172 0,'5'-24'196'0,"4"0"-25"0,-5 0-5 0,4 5-10 16,-3-7 20-16,-1 8 11 0,-2 0 14 0,2 1-3 15,-1 1-6-15,-2 4 19 0,0 1 0 0,-1 1-1 16,0 0-10-16,0 3-15 0,0 3-14 0,0 4-10 15,0 0-9-15,0 0-5 0,0 0-7 0,-10 18-10 16,7 0-3-16,3 1-6 0,-1 8-12 0,2-2 1 16,1 2-14-16,1 3-6 0,1-2-13 0,-2-3 3 15,3 1-7-15,3-3 2 0,-1-5 0 0,-2-1 3 16,3 0 11-16,-1-7 12 0,1-2 2 0,2-1 23 16,8-2 3-16,0-6-5 0,4-3 0 0,6-5-8 15,0-6 0-15,4 1-1 0,0-4-12 0,10-8-8 0,1-2-89 16,1-2-6-16,1-4 0 0,-1-4 0 0,1 0 0 15,1-2 0-15,-1 2 0 0,0-1 0 16,-3 0 0-16,1 5 0 0,-2 0 0 0,-9 13 0 0,-1-1 0 16,0 1 0-16,-2 7 0 0,-2 1 0 0,-9 4 0 15,2 4 0-15,-5-1 0 0,-2 2 0 0,-1 3 0 16,-2 1 0-16,0 0 0 0,-5 2 0 0,2 1 0 16,0 1 0-16,-3 0 0 0,0 1 0 0,0 0 0 15,-3 2 0-15,2 1 0 0,-3-1-110 0,1 3-240 16,-5 0-97-16,3 3-105 0,-3-3-570 0,3 3-1216 15,-2-4 538-15</inkml:trace>
  <inkml:trace contextRef="#ctx0" brushRef="#br0" timeOffset="-208764.18">21929 14177 3812 0,'0'3'283'0,"0"-1"-154"0,0-2-56 15,0 0 2-15,-3 4-16 0,3-4-21 0,0 0-4 0,0 0-51 16,0 0-49-16,0 0-54 0,7 2-88 16,-5 1-109-16,0 0-313 0,-2-3-681 0,-4 8 301 15</inkml:trace>
  <inkml:trace contextRef="#ctx0" brushRef="#br0" timeOffset="-207413.17">5482 11279 254 0,'-6'-8'349'0,"-2"1"-6"16,4 1-8-16,-3-2-3 0,3 2-9 0,-1 1-7 15,2 0-10-15,-1 0-15 0,2 2-9 0,-2-1-22 16,0 0-24-16,4 4-20 0,0 0-11 0,0 0 6 15,-5 15 5-15,5-3-12 0,-1 6-10 0,-2 1-11 16,3 7-15-16,4 1-9 0,0 0-13 0,1 4-8 16,5-2-2-16,-1-1-10 0,4 2-4 0,-2 1-10 15,5-4-8-15,2-1-9 0,-3-4-9 0,4 0-7 16,4-2 4-16,-8-7-9 0,8 1-4 0,3-3 1 16,2-4-3-16,1-2 0 0,2-5-2 0,-2-3-6 15,6-3-7-15,-3-3 13 0,1-1-3 0,3-5-3 16,-1-1-3-16,-2-2 6 0,14-8-8 0,-6-1-4 15,-9 7 2-15,12-9-7 0,-10 11-3 0,-1-2-6 16,11-3 3-16,-11 8 5 0,0 4-1 0,-1 1-3 16,2 2-2-16,-3 6-12 0,2 3 8 0,-2 1 4 15,-2 4-8-15,2 3 4 0,-7-1-8 0,5 4-2 16,0 1-6-16,-1 0-9 0,0 3-10 0,0-4 0 16,3 3 0-16,-3-3 0 0,-1-2 0 0,1 1 0 15,-4-4 0-15,4 2 0 0,-6-5 0 0,1-2 0 16,0-2 0-16,3 0 0 0,-6-2 0 0,3-2 0 15,-1-1 0-15,5-3 0 0,0-4 0 0,-2 3 0 16,3-4 0-16,-1-1 0 0,1 0 0 0,-2-1 0 16,-3 3 0-16,-7 2 0 0,1 2 0 0,2 0 0 15,-2 0 0-15,-1 3 0 0,2 0 0 0,-5 3 0 16,1 0 0-16,-1 1 0 0,1 1 0 0,1 1 0 0,-2 2 0 16,5-1 0-16,1 3 0 0,-1 0 0 0,0 1 0 15,-1 0 0-15,2 1 0 0,-3-1 0 16,6-1 0-16,-3 2 0 0,-1-3 0 0,0 3 0 15,0-2 0-15,-2 0 0 0,2 0 0 0,-1 2 0 0,-1-5 0 16,-1 0 0-16,-1 2 0 0,2-2 0 0,-2 2 0 16,4-4 0-16,0 1 0 0,0-1 0 0,2-1 0 15,3-4 0-15,4-2 0 0,0 1 0 0,1-4 0 16,0 2 0-16,2 2 0 0,-2 0 0 0,-9 3 0 16,-1-4 0-16,2 5 0 0,-4 0 0 0,-5-1 0 15,1 2 0-15,-1 1 0 0,-1-1 0 0,-2 1 0 16,0 1 0-16,-2-1 0 0,1 1 0 0,-7-1 0 15,15 4 0-15,-11-1 0 0,-4-3 0 0,10 8 0 16,-7-5-595-16,-1 2-671 0,2 1-1372 0,-4-6 607 16</inkml:trace>
  <inkml:trace contextRef="#ctx0" brushRef="#br0" timeOffset="-206363.09">15582 11277 101 0,'4'-4'470'0,"-3"2"6"0,3-1 12 16,-4 0-12-16,0 3-11 0,0 0-24 0,4-2-11 16,-4 2-18-16,0 0-9 0,6 7-12 0,-6 0 2 15,3 4-32-15,-2 0-15 0,3 1-21 0,-3 6-27 16,3 1-25-16,0 4-25 0,1 3-24 0,5-2-21 16,-1 2-16-16,3-4-18 0,2 1-17 0,-1 1-14 15,3-4-12-15,-3-4-12 0,2-1-33 0,2-2-81 16,7 1 0-16,-5-5 0 0,-1-4 0 0,5 1 0 15,-1-3 0-15,5-3 0 0,-4-1 0 0,5-4 0 0,0-5 0 16,0 3 0-16,3-8 0 0,-3-2 0 0,-1-2 0 16,1-3 0-16,-1 2 0 0,-3-2 0 15,2 3 0-15,-1-1 0 0,-4 3 0 0,-6 7 0 0,0 1 0 16,-3 2 0-16,-2 4 0 0,0-2 0 0,-2 2 0 16,0 6 0-16,-1-2 0 0,3 4 0 0,-1 2 0 15,-1 4 0-15,0-1 0 0,-1 5 0 16,2-2 0-16,2 4 0 0,-1-1 0 0,-1-1 0 0,0 0 0 15,3-1 0-15,0 0 0 0,3-4 0 0,-2 0 0 16,1-1 0-16,0-2 0 0,2-3 0 0,1 1 0 16,-2-4 0-16,2-1 0 0,2-1 0 0,1-1 0 15,-1-1 0-15,-2-4 0 0,3 0 0 0,-1-1 0 16,-1-5 0-16,8-2 0 0,-1 0 0 0,-1 2 0 16,-6 5 0-16,0-2 0 0,3 3 0 0,-5 0 0 15,2 2 0-15,-2 2 0 0,-4 0 0 0,1 0 0 16,0 3 0-16,-3 2 0 0,2 0 0 0,3 2 0 15,-5-3 0-15,8 5 0 0,-4 0 0 0,4-1 0 16,-3 0 0-16,3-1 0 0,0 1 0 0,1 1 0 16,4-2 0-16,-2 3 0 0,7-5 0 0,-8 2 0 15,3-2 0-15,-3-3 0 0,-1-1 0 0,2-3 0 16,-3 1-202-16,0 2-543 0,0 0-463 0,1-2-1307 16,0-1 578-16</inkml:trace>
  <inkml:trace contextRef="#ctx0" brushRef="#br0" timeOffset="-206245.88">17706 11462 176 0,'-2'-7'454'0,"-1"1"-44"0,-1-4-80 0,-1 4-149 16,-1 3-225-16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04:29.234"/>
    </inkml:context>
    <inkml:brush xml:id="br0">
      <inkml:brushProperty name="width" value="0.05292" units="cm"/>
      <inkml:brushProperty name="height" value="0.05292" units="cm"/>
      <inkml:brushProperty name="color" value="#FF0000"/>
    </inkml:brush>
  </inkml:definitions>
  <inkml:trace contextRef="#ctx0" brushRef="#br0">11675 8918 53 0,'0'0'191'0,"0"0"-11"15,0 0-10-15,3-4-4 0,-3 4-6 0,0 0-5 16,1-3 5-16,-1 3-6 0,0 0-3 0,0 0-1 16,0 0-3-16,0 0 2 0,0 0-4 0,3-3 9 15,-3 3-12-15,0 0 7 0,0 0-3 0,0 0 4 16,1-2 10-16,-1 2-14 0,0 0 3 0,0 0-1 16,0 0 11-16,0-6-3 0,0 6-7 0,0 0-1 15,0 0-12-15,0 0-2 0,0 0-6 0,0 0-17 16,0 0-9-16,0 0 9 0,0 0 2 0,0 0 6 15,0 0-5-15,5 16-7 0,-4-10-3 0,3 0-10 16,0 2-5-16,1 3-7 0,2-2-5 0,-1 0-8 16,2 2-2-16,-3-1-4 0,5 4-3 0,-2-4-4 15,2-1 0-15,-4-2 0 0,3 2 3 0,3-3 3 0,-1 1 2 16,1-2-1-16,0-2-8 0,5 0 6 16,-3-1-1-16,4 0 7 0,1-6-5 0,3 2-1 0,-4 1 4 15,4-3-1-15,6-4 5 0,2 0 1 16,0-3-9-16,-1-2-4 0,3 0-6 0,1-1 4 15,13-10-1-15,0-2-9 0,-1 2-3 0,-3-2-5 16,-1-1-6-16,-10 9 19 0,2 2-18 0,-5 1-7 0,0 1 10 16,-5 1 0-16,-5 4 19 0,1 1-3 15,-2 2-1-15,-2 0-2 0,-6 0 0 0,-1 2 1 0,2 0 3 16,-5 1-16-16,-1 0 3 0,4 2-6 0,-6 0 6 16,2-1-12-16,-4 2-9 0,8-4 2 0,-2 3-20 15,-6 1 0-15,0 0 0 0,0 0 0 0,0 0 0 16,7 0 0-16,-7 0 0 0,0 0 0 0,0 0 0 15,0 0 0-15,0 0 0 0,0 0 0 0,0 0 0 16,0 0 0-16,-2 6 0 0,2-6 0 0,0 0-89 16,0 0-115-16,0 0-81 0,0 0-76 0,-16-2-76 15,6 0-92-15,2 1-96 0,3 0-319 0,-3 0-1022 16,-1 2 452-16</inkml:trace>
  <inkml:trace contextRef="#ctx0" brushRef="#br0" timeOffset="133.38">12594 8919 157 0,'0'0'378'15,"-9"3"-28"-15,9-3-22 0,-6 0-45 0,6 0-53 16,0 0-83-16,-8 3-97 0,8-3-137 0,0 0-219 16,0 0-332-16,0 0 147 0</inkml:trace>
  <inkml:trace contextRef="#ctx0" brushRef="#br0" timeOffset="18817.02">22798 7478 244 0,'-4'-6'398'16,"4"6"0"-16,0-4-16 0,0 4-25 0,0-4-31 0,0 4-15 16,0 0-17-16,0 0-17 0,0 0-16 0,13 7-12 15,-10-1-24-15,4 2-8 0,-2 2-10 0,0-2-25 16,2 3-16-16,1-1-9 0,-4 3-26 0,0-1-8 15,1 2-13-15,2-3-15 0,0 0-7 0,1-4-9 16,0 1-4-16,2 0-7 0,1-3-5 0,-2 0-11 16,-1-2-3-16,7-1-7 0,2-5 0 0,2-2-5 15,3-1-5-15,2-3-10 0,-5 1 2 0,2-2-8 16,4-5 4-16,-2 1-2 0,4-3-5 0,-4 1-4 16,0-1 0-16,-5 6-4 0,1 1 6 0,-3 1-5 15,3 2-1-15,-8 4-5 0,1-4 4 0,-2 5 1 16,-4 1 2-16,3 0-1 0,0 1-5 0,0 0-2 15,-2 0-3-15,3 2 4 0,-4 0 5 0,1 2-2 16,5 2 0-16,-3-1 2 0,0 1-5 0,0 0 2 16,4-1-4-16,0-1 8 0,2 6-2 0,3-9 1 15,-1 4-3-15,-1-2 1 0,1 0 3 0,2-3 3 0,0 1-7 16,-2-3-2-16,2-2 2 0,-2 2 5 16,-5-1 0-16,2 1-2 0,3-5-2 0,2 2 1 15,-6 0 1-15,6 1 2 0,-9 0 12 0,-1 1 9 16,2 1 1-16,-6 0 2 0,1-1 6 0,2 2 3 0,-3 1 9 15,-5 0 6-15,10 1 6 0,-6 0-1 0,0 2 8 16,0 0-11-16,2 2-8 0,-2 1 2 16,2 3-6-16,-3-4-10 0,1 0 10 0,2 2-14 0,0 1-1 15,-2-5 1-15,5 2-5 0,-4-1-5 0,8 0-9 16,-4-1 5-16,-3-2-1 0,8-1-10 0,-2 1-16 16,-2-1-23-16,4-2-21 0,3 0-17 0,-4-1-26 15,-1-2-31-15,0 2-35 0,6-1-50 0,-2-4-50 16,-3 3-44-16,0-1-44 0,2 0-60 0,-1 0-45 15,-1 1-277-15,-3 2-795 0,2-2 352 0</inkml:trace>
  <inkml:trace contextRef="#ctx0" brushRef="#br0" timeOffset="23117.33">25696 6807 185 0,'-2'-6'389'0,"1"-1"-1"0,-1 1 0 16,1 2-10-16,-2 1-11 0,3 3-27 0,2-5-30 16,-2 5-20-16,0-6-34 0,0 6-25 0,-3-4-18 15,3 4-33-15,0 0-16 0,0 0-16 0,0 0-10 16,0 0 1-16,0 0-7 0,7 11-16 0,-6-4-8 15,-1 2-15-15,-1 1 1 0,1 4-6 0,-2-2-6 16,2-1-9-16,3 1-9 0,-3-2-1 0,-1-4-4 16,2 0 16-16,0 4 11 0,2-6 22 0,0-1 20 15,2 1 10-15,-5-4 1 0,19-5-2 0,-2-1 4 16,10-6-12-16,1-5-10 0,0-1-14 0,3-1-7 16,0 2-12-16,2-1 2 0,1 1-7 0,11-9-11 15,-14 8-11-15,1-1 0 0,-1 2-6 0,-3 1-12 16,-3-1 1-16,-2 3-5 0,-5 4 0 0,-8 5-10 15,3-2-3-15,-4 1-6 0,1 2-6 0,-5 0-10 16,2 1-28-16,-5 1-16 0,2 1-18 0,-4 1-14 16,7 3-38-16,-7-3-44 0,0 10-71 0,-3-4-55 15,3 2-85-15,-4 1-92 0,-2 2-121 0,2-1-292 16,0 1-945-16,0-1 419 0</inkml:trace>
  <inkml:trace contextRef="#ctx0" brushRef="#br0" timeOffset="25233.26">23875 9183 225 0,'-1'-5'281'0,"1"5"-8"0,0 0-7 0,-4-4-8 15,4 4-6-15,0 0-8 0,0 0-2 0,-1-3-3 0,1 3 0 16,0 0-5-16,0 0-6 0,-3-4-1 16,3 4-5-16,0 0-11 0,0 0-3 0,0 0-5 15,0 0-13-15,0 0-6 0,0 0-10 0,0 0-11 16,0 0-16-16,0 0-12 0,0 0-13 0,0 0-12 0,0 0-14 16,0 0-10-16,0 0-8 0,0 0-3 0,0 0 4 15,-1 14 3-15,-2-6 4 0,1-1-1 16,-1-1-5-16,-1 1-3 0,1 1-4 0,0 3-8 0,-1-5-3 15,3 2-3-15,-2-5-7 0,3 1-2 0,-1-1-2 16,1 2 16-16,0-5-4 0,1 7 15 16,3-6 8-16,3-1 11 0,4-3 1 0,5-1-1 0,3 0-10 15,2 0 0-15,9-6-1 0,3-2-11 0,-4 0-6 16,7-3-1-16,-3-2-9 0,1-1 1 0,0 1-4 16,-2-2 5-16,1-1-12 0,-2 2 2 0,-7 1-1 15,2 0-6-15,-11 6 0 0,-1 0-1 0,-4 4 1 16,-1 0-7-16,0 1-1 0,-2 2-21 0,-3 0-17 15,-1 2-3-15,1-1-2 0,0 0-29 0,-3 1-30 16,-1 2-31-16,0 0-42 0,0 0-64 0,0 0-52 16,0 0-77-16,10 5-80 0,-10-5-97 0,-1 4-495 15,1-4-1090-15,0 0 483 0</inkml:trace>
  <inkml:trace contextRef="#ctx0" brushRef="#br0" timeOffset="27533.92">28764 6202 96 0,'-2'-6'194'0,"2"3"-9"0,-2-1-24 0,2 4-5 15,0-6-19-15,-2 2-5 0,2 4 0 0,-2-8-11 16,2 3-5-16,-2-1-12 0,1 1-5 0,-1 0-4 16,-1 0-10-16,1-2-9 0,-1 1-3 0,-1 1-8 15,0-2-8-15,-1 1-4 0,-1-1-9 0,-2-3-1 16,1 5-2-16,-2-5-8 0,-4 4-3 0,-1-5-2 15,-3 3-9-15,2-3-5 0,-3 3-6 0,1 1-1 16,-2-1 2-16,1-1-1 0,0 1-8 0,-1 1 3 16,0 0-4-16,-1 0-2 0,3 0 4 0,-3 2-4 15,-1 0 3-15,6 0 1 0,-2-1-4 0,-2 4-1 16,-1-3 2-16,4 4-2 0,0-1 2 0,0 1-1 16,3 1-4-16,-4 1-6 0,4-1 8 0,-1 2-6 15,-5 2-4-15,-2 0 0 0,3 2-6 0,3 0-1 16,-2 2-4-16,-1-3-6 0,-1 4 4 0,1-2-1 15,-1 2 4-15,1 1-6 0,-5 2 8 0,5-1 5 16,-3 3 1-16,4-1 4 0,3-1-3 0,-3 2 2 16,2 0-4-16,1 1 3 0,-1 0 4 0,1 1 2 15,1-2 1-15,-2 8 0 0,2-7 3 0,-1 8-1 16,2-7 3-16,0-2 0 0,1 3-1 0,-2 5-1 16,3-4 1-16,-1-1 2 0,-1 5-2 0,-3 0 3 0,6-5-10 15,-2 2 9-15,0-2 3 0,0 0-2 16,0-1 8-16,-1 1 2 0,-1 5 2 0,1-5 1 15,-1 3-1-15,4-3 3 0,2-3-3 0,-3 4-1 16,3-1 2-16,0 2-5 0,-4-2 4 0,5 0 3 0,-2 2-6 16,1-2-1-16,-1 1 3 0,3 7-1 0,-3-8-1 15,7 2-2-15,-2-2 3 0,1 8-3 0,-1-8-5 16,3 2 6-16,0-1 0 0,0 1-1 16,0 2 3-16,0-1-1 0,3-1 0 0,-2 6-4 15,2-6 2-15,-1 0-1 0,1 0 1 0,2 5 2 0,-2-5-4 16,-1 2 3-16,1-2-1 0,-1-1-5 0,3 1 4 15,0 0-2-15,0 0-5 0,3-1 6 0,0 0 2 16,-1 0-6-16,1 2 3 0,-1-3-3 16,3 1 6-16,0-3-7 0,-2 2 6 0,4-3-2 0,-3 2 8 15,2-1-1-15,1-1 2 0,1-1-2 0,0-1 1 16,-2 0-1-16,2 0 1 0,4-1 6 0,-3 1-4 16,1-3 4-16,1 1-6 0,0-1 6 0,-2 1-3 15,1-4-6-15,2 2 2 0,2 1-1 0,-2-4-1 16,2 2-1-16,0 1-1 0,12-3-1 0,-12 0 4 15,2 0-4-15,-1-1-1 0,-2 1 1 0,0 0 3 16,0-3-4-16,0 0 1 0,1 0-4 0,-4-2 0 16,3 4 2-16,0-3 2 0,0 0-3 0,0 1 1 15,2-1-4-15,-1 2 0 0,1-3 2 0,1 0 3 16,0-1-7-16,-1 2 4 0,-3-4-2 0,4 2 1 16,-3 0 3-16,5 0 1 0,-1-1-1 0,-3-3-3 15,2 2 6-15,-1-4-5 0,1 1 1 0,-2-2 0 16,2-1 1-16,1-4-1 0,2 0 0 0,2-2 7 15,-9 4 1-15,11-5 1 0,-5 3 3 0,-2-5-1 16,-1 1 5-16,3 1 0 0,0 0 0 0,-2-1-4 16,-4 5 11-16,-2 0-2 0,5-7 2 0,-3 8 0 15,-2-4 2-15,0 1 6 0,-5-1 1 0,8-5-4 16,-7 5 2-16,2-1-2 0,-1 0 0 0,-1 1 6 16,3-2 5-16,-1-5 2 0,1 1 5 0,-1-3 2 15,-3 2 0-15,4-1 5 0,-9 5 8 0,7-7-9 16,-1 1 9-16,-3 6 2 0,0 1-1 0,-1 0-1 15,2-1-4-15,-2 0 4 0,0-7-8 0,1 10-2 16,1-3-10-16,-3 0 1 0,2 1 1 0,-5 1-10 16,5-1 2-16,-3 0-4 0,3 1 0 0,-3-1-14 15,-1-2-1-15,3 2 2 0,0-8 0 0,-4 5-3 16,3-3 1-16,-5-1-3 0,2 3-6 0,-3-3 12 16,0 4-3-16,-3-8 0 0,2 8-10 0,-5-4-5 15,3 3 5-15,-4 2 0 0,0-6 4 0,-2 2-10 16,-2-1 9-16,-1 2 9 0,-2 0-26 0,1-1 15 15,2 6-5-15,-1 2 0 0,-6-7-8 0,4 7-3 0,-1 1 9 16,2 2 0-16,-5 1-1 0,3-2 0 16,-3 4-2-16,2-1-1 0,2 0-5 0,2 4-11 15,-1 0-4-15,2 3 2 0,-6-1-9 0,6 2-6 16,2-4-3-16,1 4-7 0,2 1-17 0,2 0-17 0,-1 0-25 16,5 1-30-16,-13-1-40 0,13 1-67 0,-5-5-328 15,5 5-617-15,7-10 274 0</inkml:trace>
  <inkml:trace contextRef="#ctx0" brushRef="#br0" timeOffset="28783.26">31070 6951 171 0,'-1'-4'381'0,"1"4"-4"0,0-5 12 0,0 5-34 16,0 0-24-16,-1-7-29 0,1 7-21 0,0 0-32 15,0 0-27-15,0 0-12 0,0 0-10 0,0 0-11 16,0 0-5-16,-4 15-11 0,-2-8-15 0,2-1-19 16,-1 2-3-16,1 1-14 0,-3-1-12 0,5 2-11 15,-2-4-5-15,3 0-11 0,-1-1-9 0,4 0 14 16,-1-1 9-16,3-1 2 0,7 2 1 0,7-5 4 15,0-4-4-15,10 0 0 0,2 0-9 0,0-3 2 0,5-2-9 16,-2 2-6-16,2-6-3 0,-1 3-10 0,2-1-3 16,-2-2-11-16,-3 1-2 0,-2 2-5 15,-11 3-4-15,0 1-16 0,1 1-38 0,-8 1-45 16,-2 0-64-16,-2 4-54 0,-1 1-65 0,-2 4-66 16,-1 6-81-16,-2-1-108 0,-3 3-281 0,-2 6-842 0,0-2 373 15</inkml:trace>
  <inkml:trace contextRef="#ctx0" brushRef="#br0" timeOffset="29683.21">32569 9125 118 0,'2'-4'341'0,"-2"4"-3"16,1-3-10-16,-1 3-6 0,1-3-27 16,-1 3-8-16,3-3-15 0,-3 3-11 0,0 0-14 15,0 0 11-15,0 0-9 0,0 0-9 0,0 0-9 16,0 9-13-16,0-9-13 0,-4 10-18 0,-1-6-15 16,1 3-4-16,2-1-23 0,-1-1-13 0,-2 3-15 0,1-1-11 15,3-1-10-15,-1-1-9 0,1 2-3 16,1-2 6-16,-1-2 8 0,3 2 8 0,2-1 2 0,1-1-1 15,3-3 1-15,5 1-5 0,4-2-5 16,2 2-1-16,0-2-6 0,11-3-1 0,-10-1-5 16,6 2-6-16,-26 3-7 0,44-10-1 0,-24 2-7 0,6 1-10 15,-7 2-12-15,-2-2 5 0,-17 7-12 0,25-8-1 16,-25 8-9-16,19-6-11 0,-19 6-34 16,0 0-39-16,22-8-44 0,-22 8-49 0,0 0-62 15,0 0-59-15,0 0-80 0,0 0-84 0,0 0-95 16,0 0-315-16,0 0-917 0,-8 36 406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30:12.474"/>
    </inkml:context>
    <inkml:brush xml:id="br0">
      <inkml:brushProperty name="width" value="0.05292" units="cm"/>
      <inkml:brushProperty name="height" value="0.05292" units="cm"/>
      <inkml:brushProperty name="color" value="#7030A0"/>
    </inkml:brush>
  </inkml:definitions>
  <inkml:trace contextRef="#ctx0" brushRef="#br0">12547 4798 26 0,'0'-6'432'0,"0"-2"12"0,0 4 8 16,-1-2 0-16,1 1-15 0,-3 1-13 0,3 0-25 16,0 4-25-16,0-5-33 0,0 5-28 0,0-4-32 15,0 4-16-15,0 0-12 0,0 0-10 0,4 11-8 16,-3-4-25-16,4 3-11 0,0 1-24 0,3 4-13 16,4-1-14-16,-1 3-5 0,8 3-24 0,-2-6 0 15,6 3-14-15,4 0 2 0,-2-6-2 0,6-1-2 16,1-3-1-16,0-1 3 0,6-3 0 0,-1-2 2 15,-2-2 2-15,-1-3 0 0,3-2 0 0,-3-1 8 16,0-2-4-16,-6-2-1 0,3-3-75 0,-4-2-37 16,2-2 0-16,-6 2 0 0,4 0 0 0,-13 3 0 15,4 2 0-15,-4 1 0 0,0 0 0 0,-6 3 0 16,1 1 0-16,-3 2 0 0,3 0 0 0,-3 3 0 16,-2 1 0-16,4 0 0 0,2 4 0 0,-1 2 0 0,0-1 0 15,1 2 0-15,2-1 0 0,-2 2 0 0,7 0 0 16,-2 5 0-16,4-5 0 0,0 3 0 0,2-4 0 15,6 5 0-15,1-3 0 0,-2-2 0 16,5 0 0-16,-3-1 0 0,4 0 0 0,0-4 0 0,1-1 0 16,2-3 0-16,-1-2 0 0,1 0 0 0,3-5 0 15,1-1 0-15,-2-3 0 0,-1 2 0 16,-1-1 0-16,0-1 0 0,-1 1 0 0,-6 3 0 0,-2-1 0 16,-8 4 0-16,0 0 0 0,-11 4 0 0,4-1 0 15,0 0 0-15,-3 3 0 0,-2 0 0 0,2 1 0 16,1 1 0-16,0 2 0 0,0 2 0 0,0-1 0 15,2 3 0-15,-5-1 0 0,4 0 0 0,2 1 0 16,-3 1 0-16,4 2 0 0,-3-4 0 0,6 2 0 16,0-1 0-16,2 1 0 0,1-2 0 0,2-3 0 15,-1 1 0-15,10-2 0 0,0-1 0 0,2-3 0 16,0-1 0-16,4-5 0 0,-2 0 0 0,3-4 0 16,12-4 0-16,-12 4 0 0,9-8 0 0,-9 7 0 15,-2 0 0-15,0 0 0 0,-3 1 0 0,-4 2 0 16,1 2 0-16,-1-1 0 0,-8 3 0 0,-2 2 0 15,0 2 0-15,-4-2 0 0,-3 3 0 0,2 2 0 16,1 0 0-16,-1 1 0 0,1 1 0 0,-4 2 0 16,8 0 0-16,-2 3 0 0,-1 0 0 0,2 1 0 15,2-2 0-15,-3 2 0 0,2 1 0 0,1-2 0 16,6 1 0-16,-5-1 0 0,8 1 0 0,-1-3 0 16,4 0 0-16,-2-1 0 0,2-1 0 0,-1-2 0 0,2 0 0 15,3-3 0-15,-2-5 0 0,2 0 0 16,1 2 0-16,3-5 0 0,-2 4 0 0,-1-1 0 15,1-2 0-15,1 2 0 0,13-4 0 0,-15 3 0 16,0 3 0-16,-3-4 0 0,3 3 0 0,-4 2 0 16,-3 0 0-16,-8 2 0 0,-1 3 0 0,-3 0 0 15,-2-2 0-15,3 5 0 0,-8-3 0 0,-1 1 0 16,-1 1 0-16,6 2 0 0,-5-3 0 0,0 5 0 0,4-3 0 16,-4 1 0-16,2 0 0 0,-2-1 0 0,3 0 0 15,0-2 0-15,5 2 0 0,-1-1 0 16,3-1 0-16,2-1 0 0,0 0 0 0,-1-2 0 15,2-1 0-15,6-1 0 0,-6 2 0 0,6-5 0 0,-10 3 0 16,2-2 0-16,-1 0 0 0,3-2 0 0,-3 1 0 16,-1 1 0-16,-3-2 0 0,2 1 0 0,-3 2 0 15,-1 0 0-15,0-2 0 0,-4 2 0 16,0-2 0-16,2 0 0 0,-3 2 0 0,-2 1 0 0,-1 0 0 16,0-1 0-16,2 1 0 0,-7 1 0 0,6-2 0 15,-3 0 0-15,-3 2 0 0,0 0 0 0,6-4 0 16,-6 4 0-16,5-2 0 0,-5 2 0 15,0 0 0-15,0 0-152 0,0-3-225 0,0 3-117 0,-9-5-137 16,1 1-459-16,-2-2-1181 0,0 4 524 0</inkml:trace>
  <inkml:trace contextRef="#ctx0" brushRef="#br0" timeOffset="1967.16">6370 5830 287 0,'0'0'394'0,"0"0"13"0,9-12 17 16,-5 8-5-16,1 1-5 0,-1-4-12 0,4 0-15 16,-2 4-15-16,-2 0-15 0,1-4-16 0,0 4-19 15,1-1-30-15,-2 3-19 0,2-1-29 0,0 2-10 16,-6 0-5-16,9 5-18 0,1 4-5 0,-2-1-4 15,2 8-15-15,0 2-17 0,-1 0-15 0,4 5-23 16,1 1-2-16,-2-1-12 0,-2-5 0 0,4 7-3 16,1-2 2-16,-2-8-4 0,0 1 0 0,6 1 4 15,-1-7 1-15,-2 2-47 0,2-3-71 0,0-3 0 0,5 0 0 16,-3-4 0-16,1-1 0 0,7-3 0 0,-6-3 0 16,5-2 0-16,-2-1 0 0,-5-1 0 15,5-4 0-15,-1-3 0 0,3 1 0 0,-5-2 0 16,2-3 0-16,0 0 0 0,-1 1 0 0,-3 0 0 0,0 0 0 15,-3 5 0-15,-2 2 0 0,-1 1 0 16,-4 4 0-16,2-1 0 0,-1 2 0 0,-2 2 0 16,2-1 0-16,-4 4 0 0,5 1 0 0,-2 1 0 15,1 4 0-15,1-2 0 0,-2 3 0 0,3 1 0 0,0 3 0 16,3 1 0-16,0-1 0 0,0 1 0 0,-2 0 0 16,3-1 0-16,-3 0 0 0,1 1 0 0,1-4 0 15,3 4 0-15,-3-7 0 0,1 2 0 0,0 0 0 16,0-4 0-16,3-1 0 0,-2 1 0 0,2-2 0 15,-2-2 0-15,4-1 0 0,-3-2 0 0,8-6 0 16,-2 2 0-16,2-3 0 0,1-4 0 0,4 1 0 16,-5-1 0-16,0 0 0 0,-3 3 0 0,3 1 0 15,-8 4 0-15,0 0 0 0,-1 2 0 0,-5 4 0 16,0 0 0-16,1 2 0 0,-1 2 0 0,-1 3 0 16,1-1 0-16,0 5 0 0,5-1 0 0,-8 1 0 15,4 3 0-15,0 0 0 0,-1-1 0 16,-2-1 0-16,1 2 0 0,1-1 0 0,0 1 0 0,-2-5 0 15,2 4 0-15,-2-6 0 0,1 1 0 0,3-1 0 16,4-2 0-16,-1 2 0 0,3-4 0 0,-1-1 0 16,2-4 0-16,-2 0 0 0,7-3 0 0,0-3 0 15,0 1 0-15,-2-3 0 0,3-4 0 0,-2-1 0 16,2 0 0-16,-2-1 0 0,0 3 0 0,0-4 0 16,-2 7 0-16,-10 1 0 0,4 4 0 0,-8-1 0 15,2 3 0-15,2 3 0 0,-5 0 0 0,5 1 0 0,-5 1 0 16,3 2 0-16,0-1 0 0,-2 0 0 15,1 2 0-15,0-1 0 0,-1 3 0 0,1-2 0 16,3-2 0-16,-4 1 0 0,5-2 0 0,-2-1 0 16,1 1 0-16,4-2 0 0,-4-1 0 0,4-2 0 0,1 0 0 15,-1 1 0-15,1-3 0 0,-3 1 0 16,1 2 0-16,0-6 0 0,-2 3 0 0,-3 1 0 16,-1 0 0-16,-2 1 0 0,4-1 0 0,-7 1 0 15,0 2 0-15,0 0 0 0,-5 2 0 0,-1 1-596 0,4-3-671 16,-4 3-1370-16,0 0 606 0</inkml:trace>
  <inkml:trace contextRef="#ctx0" brushRef="#br0" timeOffset="6767.39">16068 3487 193 0,'0'0'343'0,"-5"-3"-6"0,5 3 0 0,0 0-4 0,0 0-5 16,-4-2-6-16,4 2-4 0,0 0-8 0,0 0-9 15,0 0-1-15,0 0-9 0,0 0-1 16,0 0-6-16,0 0-8 0,0 0-1 0,0 0-12 16,0 0-11-16,10 12-13 0,-7-6-22 0,-1 0-12 0,0 2-14 15,0-1-1-15,-2 3-16 0,4 4-15 0,-4-5-11 16,3 3-15-16,-2 1-12 0,-1 3-6 0,1-3-13 16,0 2-2-16,1 0-6 0,-2-7-8 0,3 5-7 15,-3-3 3-15,5 1 5 0,1 0 9 0,3-4 8 16,-2 1 12-16,6-4-116 0,5 0 0 0,2-4 0 15,8-2 0-15,4-6 0 0,8-1 0 0,12-8 0 16,2-4 0-16,2 0 0 0,1-6 0 0,-1 1 0 16,23-14 0-16,-24 9 0 0,0 2 0 0,24-15 0 15,-28 16 0-15,-3-1 0 0,-2 4 0 0,-13 5 0 16,-1 2 0-16,-3 4 0 0,-1 0 0 0,-10 3 0 16,0 4 0-16,-6 1 0 0,-1 1 0 0,-1 0 0 15,-3 2 0-15,-1 1 0 0,-2-3 0 0,2 3 0 16,-2 1 0-16,-4 1 0 0,5-1 0 0,-5 1 0 15,4-2 0-15,-4 2 0 0,0 0 0 0,0 0 0 16,0 0 0-16,0 0 0 0,5 3 0 0,-5-3-35 16,0 0-716-16,0 0-484 0,0 0-1337 0,0 0 592 15</inkml:trace>
  <inkml:trace contextRef="#ctx0" brushRef="#br0" timeOffset="6933.18">17698 3575 5532 0,'-11'2'135'0,"-2"-2"-179"0,-2-2-65 0,0 4-4 15,-4-4-113-15,6 2-126 0,-1 0-135 0,-3-1-236 16,-1 1-783-16,5 1 346 0</inkml:trace>
  <inkml:trace contextRef="#ctx0" brushRef="#br0" timeOffset="7933.9">2426 4702 73 0,'-6'-3'416'0,"5"1"10"0,1 2 10 0,-4-4 6 0,4 4-3 15,-3-5-22-15,3 5-17 0,0 0-34 0,0 0-34 16,0 0-22-16,0 0-18 0,0 0-12 0,0 0-4 16,0 0-16-16,21 5-17 0,-13-2-14 15,2 1-19-15,2 1-9 0,5 4-7 0,0-2-7 16,10 0-11-16,2 3-9 0,3-1-13 0,2 0-7 0,5-2-4 15,16-2-16-15,2 1-11 0,1-5-10 16,0 1 0-16,5-5-14 0,0 0-10 0,29 0-4 16,-30 0-4-16,2-1-6 0,4 0-13 0,24-2-1 15,-28 1-37-15,0 2-17 0,0 2 0 0,-2-2 0 16,4 3 0-16,-4 1 0 0,2-1 0 0,0 3 0 0,2 1 0 16,-2 2 0-16,4-2 0 0,-7-1 0 0,-4 2 0 15,0-2 0-15,-2 0 0 0,-5 1 0 0,-14 1 0 16,1-4 0-16,-4 1 0 0,0 1 0 0,-1-1 0 15,-1 1 0-15,-2-3 0 0,-1 0 0 0,-1 2 0 16,-6-2 0-16,-1 0 0 0,-2 1 0 0,1-1 0 16,0 0 0-16,-2-2 0 0,-3-1 0 0,-2 3 0 15,-1-1-206-15,-2 0-123 0,-1-2-75 0,-2 2-101 16,-1 0-104-16,-5 1-414 0,0 0-1109 0,0 0 490 16</inkml:trace>
  <inkml:trace contextRef="#ctx0" brushRef="#br0" timeOffset="8401.78">5489 4549 76 0,'0'7'368'16,"1"-2"4"-16,-1-2-9 0,2 0 36 0,-2-3 2 15,4 6 8-15,0-2 0 0,0-2-1 0,0 1-7 16,1-1-6-16,3-1-14 0,2 0-8 0,1 2-20 15,5-1-13-15,13-2-8 0,-1 0-28 0,3-1-25 16,2 1-15-16,5 0-29 0,3-1-24 0,11 0-23 16,1 2-23-16,5 1-9 0,-1-3-17 0,-1 1-16 15,2 2-18-15,-3-1-6 0,-3-1-9 0,-2 2-37 16,-10 0-53-16,-1-1 0 0,12 0 0 0,-12 1 0 16,-1-4 0-16,-6 4 0 0,0-2 0 0,-12 2 0 15,1-4 0-15,-2 0 0 0,-4-1 0 0,-2 3 0 16,-4-1 0-16,-1 1 0 0,-2-2 0 0,2 1 0 0,-2 0 0 15,-3-1 0-15,1-1 0 0,-4 3 0 16,6-4 0-16,-6 0 0 0,0-1-216 0,0 5-275 16,-6-5-120-16,6 5-535 0,-11-3-1241 0,4 3 550 15</inkml:trace>
  <inkml:trace contextRef="#ctx0" brushRef="#br0" timeOffset="13567.3">28505 5921 223 0,'0'0'324'0,"0"0"-9"0,0-5-12 16,0 5-15-16,0 0-7 0,0 0-11 0,0 0-13 16,-3-3-16-16,3 3-15 0,0 0-9 0,0 0-9 0,0 0-5 15,0 0-11-15,0 0-4 0,0 0-6 0,0 0-7 16,0 0-1-16,0 0 2 0,0 0 2 15,0 0 2-15,0 0 1 0,0 0 2 0,3 12-7 16,-3-9-4-16,-1 2-4 0,1 3-13 0,1-3-15 0,-1 4-7 16,0-3-6-16,0 1-14 0,-1 0-6 0,2-1-10 15,-1 0 4-15,2-1-12 0,-1 2 1 16,1-2 11-16,0-2 9 0,0 3 15 0,2-4-9 0,-1 1 1 16,3-1 15-16,-1-2 2 0,3 1 1 0,0-1 8 15,3-1-14-15,3-4-13 0,-1 1-116 0,3-1 0 16,1-1 0-16,2-1 0 0,-2-1 0 0,2 1 0 15,5-7 0-15,-6 5 0 0,-1-2 0 0,8-4 0 16,-10 6 0-16,-3 0 0 0,2 1 0 0,0 1 0 16,-5 1 0-16,0-1 0 0,-1 2 0 0,-2 0 0 15,1 3 0-15,-5-2 0 0,2 2 0 0,1-2 0 16,-1 3 0-16,-4 1 0 0,0 0 0 0,0 0-533 16,0 0-148-16,0 0-483 0,-9 12-1259 0,0-7 558 15</inkml:trace>
  <inkml:trace contextRef="#ctx0" brushRef="#br0" timeOffset="14150.12">26030 6550 108 0,'0'0'496'0,"4"-6"2"15,-4 4 8-15,0 2-7 0,0-5-13 0,0 5-31 16,1-3-33-16,-1 3-44 0,0 0-34 0,0 0-32 15,0 0-22-15,0 0-21 0,0 0-10 0,0 0-23 16,-1 11-19-16,2-4-12 0,-1 0-11 0,0-2-9 0,0 2-4 16,3 1-6-16,-1-3 5 0,2 0 1 15,0 1 2-15,1-3 5 0,3-1 1 0,4 0-1 16,0-1-7-16,6-2-7 0,0-1-162 0,3-1-12 16,6-3 0-16,1-1 0 0,0-4 0 0,-2 0 0 0,5-3 0 15,-2 2 0-15,-1-4 0 0,-2 2 0 0,-7 4 0 16,-2 0 0-16,0 3 0 0,-8 1 0 0,0 1 0 15,0 3 0-15,-4-1 0 0,-1 3 0 16,-4 0 0-16,3 8 0 0,-10-1-297 0,1 4-167 0,-11 12-64 16,-3-1-63-16,-6 5-462 0,-11 9-1139 0,4 1 505 15</inkml:trace>
  <inkml:trace contextRef="#ctx0" brushRef="#br0" timeOffset="14750.24">23885 8949 222 0,'-1'-6'476'16,"1"-1"5"-16,0 4 1 0,1-1-12 0,-1 0-21 16,2 1-31-16,-2 3-54 0,1-5-27 15,-1 5-16-15,0 0-17 0,0 0-9 0,0 0-11 0,9 10-14 16,-8-3-18-16,0-1-32 0,-1 4-5 0,2 2-13 15,-1-2-24-15,0 3-7 0,-1-1-22 0,0-2-4 16,0 1-18-16,2-1-10 0,-1 0 9 0,1-1-22 16,0-2-9-16,0-2 16 0,2 0 12 0,1-3 6 15,3 0 3-15,2-2 5 0,8-3-5 0,2-3-2 16,3-6-107-16,6 0-23 0,1-4 0 0,-2 0 0 16,3-2 0-16,-2-3 0 0,-1 2 0 0,3-2 0 15,-5 3 0-15,-1-5 0 0,-3 7 0 0,-3-1 0 16,-1 5 0-16,-4 1 0 0,-5 1 0 0,1 2 0 15,-5 2 0-15,-1 2 0 0,1 2-346 0,-5 2-225 16,2-1-143-16,-2 1-380 0,0 0-1184 0,-21 19 524 0</inkml:trace>
  <inkml:trace contextRef="#ctx0" brushRef="#br0" timeOffset="16399.88">28178 6801 112 0,'0'0'121'0,"3"-5"-17"0,-3 5 1 0,1-2 7 16,-1 2-2-16,1-4-7 0,-1 4-6 0,0 0-11 15,4-2 1-15,-4 2-4 0,0 0-5 0,3-3-9 16,-3 3-5-16,0 0-15 0,0 0 2 0,0 0-1 16,0 0-6-16,-12-2-6 0,12 2-6 0,-13 0-3 15,7 0-2-15,-3 3-1 0,-4-1-11 0,-1-1-3 16,-2 2-10-16,-4 1-5 0,0-3-9 0,1 3-1 15,-12-1-7-15,3 5-11 0,-3-3-2 0,2 3-16 16,-2 2 1-16,-2-2-15 0,0-1-9 0,-3 3-6 16,-1-2-15-16,1 6-106 0,-14 0-215 0,2 1 95 15</inkml:trace>
  <inkml:trace contextRef="#ctx0" brushRef="#br0" timeOffset="16950.12">26521 7423 25 0,'-9'5'125'0,"-3"-1"-12"0,3 0 4 0,3 1-3 16,2-1-13-16,-4-1-9 0,2 1-2 0,2-2-4 0,0 0 2 15,2 1-6-15,-1-1 3 0,3-2-7 16,-8 3 0-16,8-3 2 0,0 0-1 0,-1 2 2 0,1-2 1 15,0 0 0-15,-5 1-2 0,5-1-2 16,0 0 2-16,0 0-3 0,0 0-2 0,-5 3-4 0,5-3-4 16,0 0-3-16,0 0-12 0,0 0 1 0,0 0-3 15,0 0-5-15,0 0-1 0,0 0-10 16,0 0-3-16,0 0-3 0,0 0-3 0,0 0-1 0,0 0-2 16,0 0-4-16,-4 1 0 0,4-1-1 0,0 0-6 15,0 0 1-15,0 0-2 0,0 0-1 0,0 0-4 16,0 0-4-16,0 0-5 0,0 0-4 0,0 0-9 15,0 0-1-15,0 0 0 0,0 0-6 0,0 0 4 16,0 0-1-16,0 0 2 0,0 0 4 0,0 6-2 16,0-6 2-16,0 0 2 0,-4 2-1 0,4-2 3 15,0 0 3-15,0 4-4 0,0-4 4 0,0 0 3 16,0 0-1-16,0 0 2 0,0 0 8 0,0 0 1 16,0 0 8-16,0 0 4 0,0 0 1 0,0 0 3 15,0 0 0-15,0 0 6 0,0 0 2 0,0 0-3 16,0 0 2-16,0 0 0 0,0 0 3 0,0 0-1 15,0 0 1-15,0 0-5 0,0 0-1 0,0 0 1 16,0 0-1-16,0 0-5 0,0 0 1 0,0 0-4 16,0 0 3-16,0 0-3 0,0 0-2 0,0 0-1 15,0 0-3-15,0 0-2 0,0 0-3 0,0 0 3 16,0 0-12-16,0 0-15 0,0 0-20 0,0 0-24 0,0 0-40 16,0 0-31-16,0 0-50 0,0 0-243 15,0 0-461-15,0 0 205 0</inkml:trace>
  <inkml:trace contextRef="#ctx0" brushRef="#br0" timeOffset="17950.2">25800 7989 2 0,'1'-4'146'16,"0"-1"-9"-16,-1 2 3 0,0 3-23 0,3-6-4 16,-3 3-4-16,0 3-8 0,0-6 7 0,0 6-14 0,-3-4-4 15,3 4-9-15,0 0-7 0,-1-4-5 16,1 4-12-16,0 0-2 0,-9 0-3 0,9 0-4 15,-10 6 0-15,4-3-3 0,-1 4-1 0,-3 2-6 16,-2-2-7-16,2 4 3 0,-6 2 1 0,-4 5-11 0,0 1 1 16,0 1-3-16,-6 2-1 0,0 1-7 0,-2 1 2 15,5 0 3-15,-14 12-3 0,3-3-7 0,-5 1 0 16,6 2-2-16,-4-1-2 0,1 6-7 0,2-5 4 16,-3 1-9-16,-2 1 3 0,4 3-2 0,-5-3-3 15,0 0 2-15,0 5 3 0,2-4 2 0,3-2-1 16,0 0-4-16,-1-2 3 0,3-1 5 0,11-8 3 15,-3 1 11-15,2-1 4 0,4-1 2 0,-1-1 11 16,3 0 1-16,0-1 0 0,7-5 8 0,-7 3 6 16,12-5-1-16,-3-5 5 0,2 4 6 0,2-5 1 15,-4 6-7-15,6-5 11 0,-5 5-1 0,6-4 2 16,-3-3 1-16,-2 1 3 0,4 0 2 0,-1-3 1 16,-1 0-5-16,0 2 3 0,0-3-4 0,0 2-7 15,-2-1-1-15,1 0-2 0,1-2-1 0,0 1-9 16,1-1-6-16,-3 0 6 0,4 1-7 0,-2-2-6 15,-1 1 4-15,2-1-6 0,0-1 1 0,1 4-5 16,-2-3-2-16,1-2-2 0,-1 0 0 0,0 0 0 16,4-2-6-16,-1 7 2 0,1-7-6 0,0 0 1 15,-2 3 0-15,2-3 1 0,0 0-2 0,-6 1-1 16,6-1-5-16,0 0-19 0,0 0-25 0,0 0-36 16,0 0-51-16,0 0-81 0,0 0-82 0,0 0-235 15,0 0-567-15,0 0 252 0</inkml:trace>
  <inkml:trace contextRef="#ctx0" brushRef="#br0" timeOffset="19316.27">25107 9985 106 0,'0'0'156'0,"0"0"-15"0,0 0-8 0,0 0-14 16,10-5-13-16,-10 5-13 0,12 0-6 0,-12 0-14 0,10 1-6 15,0-1-3-15,-2 1-14 0,1 0 6 0,-1-1-10 16,2 0-6-16,0 2-3 0,2-1-1 0,0-2-10 16,1 2 2-16,1-1-11 0,4-1-13 15,3 2-7-15,-2 0-4 0,3-1-14 0,4 0-17 0,6 0 0 16,-2 0-3-16,0 0 2 0,0-2-7 0,0 3-1 16,2-4-5-16,0 5 8 0,0-5 11 0,2 3-2 15,0-1 10-15,2-2 4 0,-1 3 11 0,1-4 10 16,0 0 4-16,2 2 8 0,-3 2 0 0,1-4 5 15,-2-1 9-15,-1 5 7 0,3-3 6 0,-4 0-1 16,4-3 9-16,-4 0-4 0,-3 1 2 0,3-3 1 16,-1 2 1-16,-2-1 5 0,2 1 9 0,2 0 0 15,-2-4 6-15,0 6 4 0,-1-6 4 0,-2 6-4 16,3 0 1-16,-3-6-6 0,2 4 2 0,-2-2-1 16,-2 1-5-16,1 2-3 0,5-3-1 0,-5 1-1 15,-1-2 7-15,1 4-11 0,-6 0 0 0,6-4-4 16,-5 4-2-16,-2 1-2 0,7-2 1 0,1 0-5 15,-9 1-1-15,3-1-1 0,9 0-2 0,-4 0-4 16,-6 0 1-16,7-1-7 0,2 0-3 0,-3 0-3 16,-7-1-3-16,8-1 1 0,-1-1-7 0,4-1 3 15,-4 2-1-15,1-3-6 0,0 1 2 0,1 0-1 16,2-1-4-16,-3-2-8 0,0 0-1 0,-1-1-9 16,2 0-3-16,2 1-3 0,2-2-5 0,-1 0 1 0,-2 0 1 15,4-1-4-15,-3 2 0 0,-3 2-5 0,6-1 1 16,-2 0-2-16,-1 1-2 0,-4-1 3 15,2 0 6-15,2 2-3 0,-4-1 2 0,1-2 4 0,-3 2-1 16,4-2 9-16,-3-1-6 0,1-4 6 0,0 4 3 16,-4-6-9-16,4 1-2 0,2-1-5 0,-1-2-4 15,10-7-8-15,-9 8-7 0,4-13-11 16,3 2-6-16,1 2-1 0,-3-4-1 0,2-1-4 0,0 0-2 16,0 1-3-16,-2-1 4 0,-3-3-3 0,2 2 3 15,-3 0 16-15,-5 12-8 0,-2-3 0 0,1-1 17 16,4-9 5-16,-7 12-3 0,-1-3 9 0,1-1 5 15,-3 1 7-15,2-2-1 0,-4 4-2 0,4-3 2 16,-1-1 6-16,-1 2 1 0,4 0 6 0,-2 1-5 16,1-2 0-16,-2 0-3 0,4-11 7 0,-8 10 0 15,4 0 2-15,-2 0-8 0,3-13-8 0,-7 16-4 16,5-4-7-16,-5 3-6 0,1 0-31 0,-1 0-84 16,-3 3-170-16,-1-3 76 0</inkml:trace>
  <inkml:trace contextRef="#ctx0" brushRef="#br0" timeOffset="19866.88">28997 7157 68 0,'0'0'169'0,"0"0"-25"0,0 0-2 0,0 0-17 0,0 0-8 15,0 0-7-15,0 0-17 0,0 0 4 16,0 0-22-16,0 0-8 0,0 0-7 0,0 0-13 16,0 0 4-16,0 0-29 0,0 0-10 0,0 0-6 15,0 0-21-15,0 0-10 0,0 0-7 0,4 7 0 0,-4-7-13 16,-2 3-16-16,2-3-25 0,-2 4-100 15,2-4-200-15,0 0 90 0</inkml:trace>
  <inkml:trace contextRef="#ctx0" brushRef="#br0" timeOffset="22316.21">28597 6865 198 0,'0'0'212'0,"9"1"-26"0,-9-1-15 16,4 2-18-16,-4-2-17 0,4 4-41 0,0-2-50 16,0 1-56-16,2 3-187 0,0-4-214 0,-2 1 95 15</inkml:trace>
  <inkml:trace contextRef="#ctx0" brushRef="#br0" timeOffset="22899.18">31423 7874 123 0,'0'0'288'0,"-1"-3"-7"0,1 3-5 0,0 0-16 0,0-8-20 15,0 8-22-15,0 0-24 0,0 0-21 0,6-1-13 16,-6 1-20-16,0 0-46 0,10 8-64 16,-10-8-95-16,7 8-124 0,-5-5-182 0,-2 4-401 15,4-2 178-15</inkml:trace>
  <inkml:trace contextRef="#ctx0" brushRef="#br0" timeOffset="23217.08">32215 9904 286 0,'2'3'307'0,"-2"-3"-35"0,0 0-25 0,0 0-47 15,0 0-66-15,0 0-97 0,11-1-135 0,-11 1-134 16,0-5-249-16,0 5 111 0</inkml:trace>
  <inkml:trace contextRef="#ctx0" brushRef="#br0" timeOffset="56282.88">6351 8608 377 0,'-1'-4'385'0,"-2"-1"21"0,5 1-10 0,-4 0-9 16,2 4-26-16,0-5-34 0,0 5-39 0,0 0-27 15,3-6-17-15,-3 6-11 0,0 0-4 0,11 7-2 16,-6-2-4-16,4 3-9 0,0 5-9 0,3 1-9 15,1-2-16-15,-2 6-15 0,3-3-15 0,-1 1-12 16,2 4-12-16,-3-3-14 0,7 3-9 0,-6-6-8 16,2 0-13-16,1-2 1 0,-3 0-7 0,2-3-2 15,2-1-3-15,-1-2-9 0,0-1-3 0,4-3-2 16,1-2 8-16,1-2-3 0,6-5 1 0,1-1 0 16,2-2-4-16,1-5-5 0,1 0 4 0,3-4 4 15,-4 1-1-15,12-10 2 0,-12 8 5 0,1-1 2 16,0 2-9-16,-2-3 13 0,-2 4-12 0,-2 4 0 15,0-1 1-15,-8 6-5 0,0 2-7 0,-2 1 0 0,-3 2-7 16,-1 3-1-16,-1 2-8 0,2 2 3 16,-2 2-6-16,3 4 1 0,1 2-8 0,-2 2 3 15,1 1-5-15,-1 2-1 0,-4-1-9 0,11 7 11 16,-3-2-15-16,-1 3-9 0,3-3 0 0,-5-8 0 0,8 5 0 16,-2-2 0-16,4-2 0 0,-6-6 0 15,9 3 0-15,-1-6 0 0,-1-1 0 0,3-4 0 16,-1-3 0-16,0-2 0 0,3-2 0 0,-3-3 0 15,3-2 0-15,-1-1 0 0,1-5 0 0,-1 3 0 0,-4-2 0 16,1 1 0-16,-5 0 0 0,-3 5 0 16,-1-1 0-16,-1 3 0 0,-2 2 0 0,-5 2 0 15,0 1 0-15,3 0 0 0,-4 2 0 0,0 0 0 16,2 3 0-16,-2 2 0 0,3-1 0 0,1 1 0 0,0 3 0 16,3 2 0-16,-2 0 0 0,4 0 0 0,0 2 0 15,-3-1 0-15,2 1 0 0,2-1 0 0,-2-2 0 16,1 1 0-16,1-3 0 0,-1 2 0 0,-4-4 0 15,5 0 0-15,-5-2 0 0,4 0 0 0,2-4 0 16,2-1 0-16,1-3 0 0,4 0 0 0,-1-3 0 16,0-3 0-16,2 2 0 0,1-2 0 0,-3 1 0 15,1 3 0-15,1 0 0 0,-2 3 0 0,-7 5 0 16,0-2 0-16,-1 2 0 0,3 3 0 0,-5 1 0 16,2 3 0-16,-3 1 0 0,2 1 0 0,-3 3 0 15,0-1 0-15,-2-1 0 0,-1 1 0 0,1 2 0 16,2 1 0-16,-4-4 0 0,5 2 0 0,1 0 0 15,-2-1 0-15,2-2 0 0,1-2 0 0,2-2 0 16,-2-3 0-16,2-1 0 0,-5-2 0 0,-4-1 0 16,2-3-406-16,-5-3-342 0,-3 1-426 0,1-3-1270 15,-7 1 562-15</inkml:trace>
  <inkml:trace contextRef="#ctx0" brushRef="#br0" timeOffset="58932.78">15304 6873 45 0,'-16'-8'121'0,"1"-2"-13"0,1 7 8 16,-4-6-14-16,-1 3 2 0,1 0-5 0,-1 3-9 0,-3-1-12 16,4 0-6-16,-4 2-14 0,2 1 6 0,-2 1-12 15,-1 1-12-15,-4 2 3 0,1 3-9 0,-4-1 3 16,2 3-8-16,0 4-1 0,2-2-1 16,-6 2-3-16,3 0-7 0,-2 1-8 0,3 3 7 0,0-4 3 15,0 5-5-15,-1 1 1 0,2 0-4 0,1 0-5 16,2 4 1-16,0-1 2 0,2 6 4 0,-2-3-4 15,1 4-2-15,1 0 4 0,0 1-5 0,3 1 10 16,2 0-1-16,0 0-4 0,1 1 11 0,1 0-5 16,-1 0 2-16,0 1 2 0,3 4-10 0,2-4 12 15,2-2-6-15,-3 5 8 0,2 0-9 0,2 1 3 16,3-1 5-16,-3-1-4 0,3 3 3 0,-1-4 7 16,4 0-4-16,0 3 2 0,1 0 0 0,-2 1-5 15,2 8 2-15,1-13 0 0,1 4 1 0,-1-2 2 16,0 0-3-16,4 0 3 0,-2-1 3 0,1-1 6 15,2 0-2-15,-2-1 3 0,-2 0 1 0,-1 0 1 16,4 2 1-16,-3-1 1 0,2-3-1 0,-2 1 1 16,3-1-4-16,0-3-1 0,1 1 0 0,1 2-8 15,2-2 4-15,0-2-4 0,-2 1-1 0,4-3-3 16,-3 4-2-16,0-9-1 0,1 6-2 0,1-5-1 0,1 3-2 16,0-4 3-16,2-1-4 0,-1-1-4 15,-2 2 1-15,5-3 0 0,-3 1-4 0,1 0 0 16,1-3-2-16,-3 2 2 0,4-2-3 0,-1-4 2 15,0 0 0-15,1 2 2 0,-1 0-3 0,0-4 3 0,-2-1 2 16,6 2-3-16,1-2-2 0,0-2 8 0,-3 2-5 16,3-3 0-16,2-3-4 0,-2 3 3 15,1-2-3-15,-2 0-1 0,5-2 3 0,-3 2-1 16,-1-3 1-16,2 2-4 0,0-3-1 0,0 2-2 0,1-1 1 16,-1-3-4-16,-2 1 6 0,-1 1-2 0,4-1-1 15,-3-3 0-15,0 2 2 0,-3-1-1 0,4 0 2 16,-2-1-4-16,1 0 3 0,-3 0 0 0,0-1-1 15,-1-4 5-15,2 2-3 0,-1-1 9 0,-1-3 2 16,-1 1 2-16,1-2-3 0,-4-2-1 0,7-5 2 16,-3 0 4-16,0 0-4 0,-1-1 2 0,-3-1-3 15,3-3-1-15,-2-1 0 0,0 0 1 0,2-1 7 16,-2-1 1-16,0 1 6 0,1-2 4 0,-1 4 1 16,2-4 1-16,-3 3 1 0,-1-2-3 0,1 1 6 15,-2 1-2-15,1 1 3 0,-1 1 2 0,3-2-2 16,-3 0 1-16,-3 0-1 0,3 1-8 0,0-3 9 15,-2 0-11-15,0-1-1 0,2-3-2 0,-3-1-4 16,1-1 1-16,-1 0-5 0,2-9 4 0,-2 10-9 16,-1-14-2-16,-2 3-5 0,1 11 3 0,-1 2 0 15,-2 0 0-15,2 1 2 0,-2 1 8 0,-2 0-7 16,-3 4-6-16,1-3 3 0,-2 3 24 0,0 1-19 16,-2 1 3-16,-1-1 1 0,1 0-8 0,-5 1 6 15,3 0-4-15,-1 1 5 0,1-1-9 0,-3 0 1 16,-4-2 6-16,3 2-5 0,4 2-7 0,-7-2 3 15,5 2-3-15,-5 0 5 0,2 3-10 0,-1-2 4 16,3 7 2-16,1-2 11 0,-5 4-16 0,3-1 3 16,-1 3-4-16,1-2-10 0,-4 2 3 0,0 1-20 15,5 0-6-15,0 3-15 0,3 1-22 0,-3 1-29 16,4-1-33-16,-1 2-50 0,1 0-57 0,3 1-75 0,2-4-231 16,-4 0-590-16,6 2 261 0</inkml:trace>
  <inkml:trace contextRef="#ctx0" brushRef="#br0" timeOffset="59082.85">15489 7232 128 0,'-1'5'194'0,"-1"-2"-73"15,2 1-89-15,0-4-112 0,5 7-86 16,3-2 39-16</inkml:trace>
  <inkml:trace contextRef="#ctx0" brushRef="#br0" timeOffset="59683.04">16757 7157 189 0,'-5'-10'461'16,"2"2"9"-16,-1 0-2 0,3 1-10 0,-2 2-25 15,1-1-26-15,-2 3-37 0,4 3-29 0,4-5-24 0,-4 5-13 16,9 1-17-16,-4 4-27 0,3 1-19 0,-2 0-15 16,3 3-19-16,1 5-13 0,0-3-24 0,-1 4-9 15,-1-2-14-15,0 4-12 0,-3-5-12 16,-1-2-8-16,1 2-10 0,-2-3-11 0,3 1-10 0,-4-3-8 15,2-1-7-15,-4-1 0 0,1 1 6 0,3-2 19 16,-4 0 3-16,4-1 20 0,-4-3 0 0,7 2 6 16,-7-2-19-16,17-10-7 0,1 1-6 0,8-4 0 15,-2-5-8-15,3-2-10 0,2 0-25 0,13-12-48 16,1-2 0-16,0-3 0 0,8-4 0 0,18-18 0 16,-19 23 0-16,0-5 0 0,-3 5 0 0,3 0 0 15,-5 7 0-15,-1 4 0 0,-13 8 0 0,-4 2 0 16,4 3 0-16,-6-1 0 0,-6 5 0 0,-2 1 0 15,-2 0 0-15,-2 5 0 0,-3-2 0 0,-5 2 0 16,3 0 0-16,-4 2 0 0,-4 0-52 0,6 4-158 16,-1 1-46-16,-2-3-73 0,-2 4-58 0,-2 2-72 15,1-4-91-15,-3 5-442 0,2-4-1073 0,2 1 474 16</inkml:trace>
  <inkml:trace contextRef="#ctx0" brushRef="#br0" timeOffset="59817.13">18316 7022 4153 0,'5'1'254'0,"-1"-1"-35"16,-4 0 20-16,0 0 19 0,0 0-38 15,0 0-56-15,0 0-44 0,0-10-37 0,0 10-73 16,0 0-106-16,0 0-154 0,0 0-267 0,0 0-293 16,0 0-877-16,0 0 389 0</inkml:trace>
  <inkml:trace contextRef="#ctx0" brushRef="#br0" timeOffset="63602.89">7821 6988 3456 0,'-1'-9'70'0,"-2"-2"67"0,2 3-39 0,-2 0-19 16,3 2 23-16,0 0 20 0,0 1 13 0,0 1-7 15,0 0-12-15,0-1-4 0,0 5-18 0,4-1 0 16,-4 1 16-16,0 0 12 0,9 7 5 0,-4-1 4 15,3 4 0-15,-2 0 4 0,3 4-5 0,-4 0-2 16,-1 3-2-16,1 0-6 0,-1 0-1 0,0-2 7 16,1 0 0-16,-2-4 3 0,-1 2-4 0,2-4 2 15,0 2 6-15,2-3 16 0,3-3 2 0,0 2 14 16,5-5 1-16,4-2 1 0,14-6-5 0,4-4-11 16,17-9-12-16,7-3-86 0,26-7-53 0,-23 8 0 0,22-16 0 15,1 4 0-15,-3-8 0 0,1 2 0 16,2 2 0-16,-3 2 0 0,-27 12 0 0,3-1 0 15,1 5 0-15,0 1 0 0,-5 2 0 0,0 2 0 16,-19 7 0-16,-3-1 0 0,-5 2 0 0,-1 2 0 0,-8 0 0 16,-5 3 0-16,-1-2 0 0,-4 2 0 0,0 1 0 15,-4 0 0-15,3-1 0 0,-3 0 0 16,-5 1 0-16,10 1 0 0,-10-1 0 0,6 3 0 0,-4 1 0 16,-1 0 0-16,3 1 0 0,-3-2 0 0,0 1 0 15,2 2 0-15,-2 0 0 0,2 0 0 0,-1 0 0 16,1 1-532-16,-3-1-745 0,5 3-1383 0,-5-1 612 15</inkml:trace>
  <inkml:trace contextRef="#ctx0" brushRef="#br0" timeOffset="67518.89">5702 11196 260 0,'-5'-2'336'0,"0"1"-5"16,5 1-10-16,-8-3-13 0,8 3-24 15,-5-1-33-15,5 1-17 0,0 0-5 0,0 0 18 16,-5 9-10-16,7-3 3 0,0 5-8 0,0 0-12 16,5 3-9-16,-2 3-10 0,-1-1-10 0,3 1-16 15,2 1-13-15,3-3-6 0,3 4-8 0,-2-1-3 16,2-6-2-16,3 1-8 0,5 4-9 0,-1-9-2 16,6-4-1-16,-6-1 0 0,8-1-3 0,5-4-3 15,-1-4-2-15,3-2-11 0,13-2-3 0,-14-3 1 0,11-3-8 16,-11 2 3-16,-3-1-3 0,2 2-2 0,-3-6-6 15,-2 1-2-15,0 1 1 0,-3 1-5 0,-3-1-2 16,-5 8-9-16,-4-2-1 0,-3 5-10 16,2-2-8-16,-5 5-7 0,0 2-6 0,2 1-1 0,-3 1-7 15,4 4 2-15,-2 3-3 0,-1-2 0 0,4 7-7 16,-2 1-2-16,2-1-1 0,0 2-2 0,2 0 0 16,5 2-1-16,-4-3 7 0,1-3-8 15,0 0 4-15,2-2-7 0,-1 1 5 0,4-3-3 0,6-2-1 16,-9 0-1-16,1-2 1 0,1-5 13 0,1 1-1 15,-3-6 14-15,4 4 10 0,-4-2-45 0,-1-3-3 16,4 2 0-16,-2-5 0 0,-3 1 0 0,2 0 0 16,-2-2 0-16,1 0 0 0,4-3 0 0,-7 3 0 15,5 2 0-15,-10 6 0 0,4-1 0 0,-1 3 0 16,-1 1 0-16,-1 2 0 0,3 2 0 0,0 3 0 16,2 4 0-16,0 2 0 0,0 0 0 0,0 1 0 15,1-1 0-15,1-1 0 0,-3 2 0 0,4 0 0 16,4 5 0-16,-2-3 0 0,2-1 0 0,-7-6 0 15,11 3 0-15,-8-4 0 0,3-4 0 0,1 1 0 16,-1-4 0-16,-1 0 0 0,9-3 0 0,-10 2 0 16,10-6 0-16,-5 0 0 0,2-3 0 0,-1 1 0 15,-1-3 0-15,-1-2 0 0,2 1 0 0,-8 2 0 16,2-5 0-16,-3 4 0 0,1 1 0 0,-4 0 0 0,3 2 0 16,-5-2 0-16,0 4 0 0,-3 4 0 15,-3-2 0-15,1 2 0 0,0 1 0 0,0 0 0 16,-1 2 0-16,-6 0 0 0,14 2 0 0,-8 1 0 15,2 2 0-15,1-2 0 0,-1 2 0 0,-2-2 0 0,1 1 0 16,-1 0-324-16,-1-1-326 0,-1-3-554 0,1 3-1302 16,-5-3 576-16</inkml:trace>
  <inkml:trace contextRef="#ctx0" brushRef="#br0" timeOffset="71299.64">15640 11239 25 0,'-7'-2'365'0,"1"0"-16"16,6 2-16-16,-6-1 0 0,6 1-18 0,0-6 10 15,0 6 0-15,10-9 9 0,-1 6 1 0,0-1-4 16,0 1-3-16,2 2-5 0,-3-2-8 0,2 2-7 16,-1 0-17-16,-1 2-10 0,-2-1-7 0,2 1-24 15,-1 3-13-15,2-2-11 0,-4 1-19 0,3-1-12 16,2 7-12-16,-1-4-8 0,2 2-24 0,5 2-10 15,2-2-15-15,1 2-6 0,8-1-12 0,2-1-7 16,2-1-6-16,2-2-1 0,8-3-10 0,10 1-10 16,0-6 0-16,-1 1-14 0,-10 0-60 0,16-2 0 15,-2-3 0-15,-4-1 0 0,-2-2 0 0,3-1 0 16,-12 4 0-16,-1-3 0 0,-1 0 0 0,-1-1 0 16,0-2 0-16,-3 0 0 0,-1 3 0 0,-4 0 0 15,-8 4 0-15,0 2 0 0,-8 0 0 0,2 1 0 0,0 3 0 16,-1 1 0-16,-1 1 0 0,0 4 0 15,0-1 0-15,-2 2 0 0,8 2 0 0,-9 0 0 0,5 2 0 16,0 0 0-16,3 2 0 0,-1-1 0 0,9 1 0 16,-6-4 0-16,0 2 0 0,9-2 0 0,-1-2 0 15,2 1 0-15,2-1 0 0,0-2 0 0,1-3 0 16,1-1 0-16,-2-1 0 0,1-1 0 0,2 0 0 16,-2-1 0-16,5-2 0 0,-4-1 0 0,0-1 0 15,-1 1 0-15,-1-4 0 0,-4 6 0 0,-8 0 0 16,2-3 0-16,-1 4 0 0,-3-1 0 0,2 3 0 15,-8-2 0-15,2 2 0 0,-3-1 0 0,3 2 0 16,-3-1 0-16,1 0 0 0,0 2 0 0,-5-1 0 16,2 0 0-16,1 1 0 0,-4-1 0 0,-1 2 0 15,-4-2 0-15,9 4 0 0,-8-1 0 0,-1-3-589 16,-10 8-146-16,2-1-410 0,-6 1-1240 0,-5 3 549 16</inkml:trace>
  <inkml:trace contextRef="#ctx0" brushRef="#br0" timeOffset="72516.39">3083 12243 16 0,'-7'-8'347'0,"0"0"5"0,-2 0-6 16,3 4-7-16,2-1-3 0,3 2-14 0,-4-1-21 16,2 1-28-16,3 3-33 0,0 0-21 0,0 0 2 15,0 0 3-15,-6 12-1 0,7 1-3 0,-1 3-6 0,1 1-12 16,3 2-8-16,3 7-5 0,-1-4-14 0,2 3-9 15,-1 0-13-15,3-3-7 0,-2-3-2 16,5-3-7-16,-2 1 2 0,5-2-5 0,4 1 3 16,-2-5-4-16,1-2-1 0,3-2-10 0,0-3 3 15,7-1-5-15,-1-5-1 0,2 0-14 0,0-7-1 0,3 0-9 16,2-1-6-16,-3 0 10 0,5-4-12 0,-5-1-7 16,4-1-3-16,0 1-7 0,-2-1 0 0,3-1-4 15,-5 0-8-15,3 2 0 0,-5 0-8 16,1 2-3-16,-6 5-6 0,-4 3-4 0,-1 2 6 0,2 1-21 15,-4 5 3-15,0-1-17 0,1 4-8 0,-2 3 0 16,2 1 0-16,3 6 0 0,-1-1 0 0,1 2 0 16,-3 1 0-16,4 0 0 0,0-1 0 0,0 0 0 15,-1-3 0-15,0-4 0 0,2 3 0 0,1-3 0 16,-5-2 0-16,-2-3 0 0,3-2 0 0,-3-1 0 16,-1-1 0-16,1-5 0 0,1 1 0 0,0-4 0 15,-2 2 0-15,-1-1 0 0,0-4 0 0,0 3 0 16,1-3 0-16,-2 1 0 0,1-5 0 0,0 0 0 15,2-2 0-15,-3 1 0 0,1 2 0 0,-1 2 0 16,-1 1 0-16,1 2 0 0,-3 4 0 0,3 2 0 16,-1 3 0-16,0 0 0 0,3 1 0 0,0 5 0 15,1 2 0-15,-5-3 0 0,3 5 0 0,0 1 0 16,0 0 0-16,2-1 0 0,-5 1 0 0,3-3 0 16,-3 4 0-16,6-5 0 0,-2 0 0 0,-1 1 0 15,-4-3 0-15,0-1 0 0,0-2 0 0,-2-2 0 16,3 2 0-16,-7-1 0 0,2-4 0 0,1 2 0 15,-9 0 0-15,9-4 0 0,-9 3 0 0,4-1-36 16,-4 2-564-16,-4-9-130 0,4 9-408 0,-9-9-1233 16,2-1 547-16</inkml:trace>
  <inkml:trace contextRef="#ctx0" brushRef="#br0" timeOffset="79632.92">12976 3799 36 0,'-2'-3'164'0,"-2"0"-4"15,4 3-11-15,-3-5-11 0,2 3-1 0,1 2-10 16,0 0 1-16,0 0 1 0,0 0 4 0,-2-6 4 16,2 6 1-16,-2-3 6 0,2 3 6 0,0 0 5 15,-1-3 13-15,1 3 9 0,0 0 20 0,0 0-5 16,0 0 16-16,-4-4-9 0,4 4 8 0,0-3-1 15,0 3 3-15,0 0-2 0,0 0-4 0,0 0-3 16,0 0-11-16,0 0-4 0,0 0-11 0,0 0-11 16,0 0-10-16,0 0-2 0,0 0-1 0,0 0-1 15,0 0 3-15,0 0-7 0,4 10-5 0,-4-6-10 16,0 1 2-16,3 1-7 0,-1 0 0 0,-1 0 2 16,2-1-8-16,2 0-5 0,-1 1-9 0,2 3-2 15,-2 0-16-15,1 0 12 0,2-2-16 0,-2 2 5 16,0-4-8-16,1 5 0 0,-2-5 5 0,5 2-12 15,-1-1-7-15,-1-1-1 0,1 1-4 0,0 0-1 16,1 0-25-16,3-1-35 0,-3-1 0 0,7 0 0 16,0 0 0-16,5-2 0 0,6-3 0 0,3-2 0 15,2-4 0-15,4 0 0 0,14-8 0 0,1 0 0 16,4-4 0-16,0-2 0 0,1-2 0 0,3-1 0 16,0-4 0-16,-3-1 0 0,3 1 0 0,-3 5 0 15,-4 1 0-15,-6-1 0 0,-11 7 0 0,-1 2 0 16,-3-1 0-16,-1 2 0 0,-4 2 0 0,-8 1 0 15,-1 2 0-15,1 0 0 0,-7 1 0 0,2 4 0 16,-7-1 0-16,1-2 0 0,0 2 0 0,0 2 0 16,-2 0 0-16,0 0 0 0,0-2 0 0,-1 3 0 15,-4 1 0-15,6-2 0 0,-6 2 0 0,9-1 0 16,-9 1 0-16,5-3 0 0,-5 3 0 0,4-1 0 16,-4 1 0-16,4-2 0 0,-4 2 0 0,0 0 0 15,0 0 0-15,0 0 0 0,5-2 0 0,-5 2 0 16,0 0 0-16,0 0 0 0,0 0 0 0,0 0 0 15,0 0 0-15,0 0 0 0,0 0-358 0,0 0-948 16,0 0-1415-16,-17-8 627 0</inkml:trace>
  <inkml:trace contextRef="#ctx0" brushRef="#br0" timeOffset="85282.59">14929 6596 3646 0,'0'-7'183'0,"-4"2"-72"0,-1 2-38 0,1 0 8 0,3-1 41 16,-3 1 20-16,4 3 4 0,-4-4-10 0,4 4-10 15,0 0 4-15,0 0 8 0,-3 10-1 0,5-5-4 16,-2 6 1-16,4 0 0 0,-3 1-4 0,3 4 2 16,0-2 1-16,1 2-6 0,-3 2 9 0,1-4-5 15,2 2 9-15,-1-1-7 0,0 1 21 0,0-4-13 16,1 1-11-16,1-4 13 0,2 0 6 0,0-3 6 15,1 0-8-15,2-1-4 0,7-4-2 0,1-4-11 16,10-3-6-16,5-4-124 0,15-9 0 0,0-2 0 16,5-4 0-16,-2-3 0 0,4-4 0 0,25-17 0 15,-4 3 0-15,-24 14 0 0,24-14 0 0,-23 18 0 16,-4-1 0-16,3 1 0 0,-3 3 0 0,-5 3 0 16,-12 7 0-16,4 0 0 0,-5 2 0 0,-5 2 0 15,-3-1 0-15,-2 6 0 0,-4-1 0 0,-6 2 0 16,0 2 0-16,1 0 0 0,-4 1 0 0,-4 0 0 15,1 0 0-15,-1 2 0 0,-1-2 0 0,-4 2 0 16,9 6 0-16,-4-4 0 0,-3 1 0 0,0 2-91 16,-3 1-409-16,1-1-132 0,-3 2-530 0,1-1-1258 15,-2-2 557-15</inkml:trace>
  <inkml:trace contextRef="#ctx0" brushRef="#br0" timeOffset="114532.35">7375 14322 61 0,'-4'-2'245'0,"-1"0"6"16,0 0-6-16,-3 1-6 0,4 0-11 0,4 1 0 15,-10-1-11-15,5 0-5 0,5 1 16 0,-5-1-20 16,5 1 2-16,-7-2 4 0,7 2 8 0,0 0-14 16,-6-2 2-16,6 2-1 0,0 0 3 0,0 0 2 0,0 0 1 15,0 0-4-15,0 0-8 0,0 0-5 16,0 0 2-16,0 0 3 0,0 0-2 0,0 0 9 16,9 8-4-16,-3-7-7 0,6 3-6 0,2-1-4 15,8 1-9-15,-3 1 2 0,10 0 3 0,6 0-12 0,-1-2-8 16,17 2-16-16,3 0-2 0,3 0-8 0,-1 1-5 15,7-4-5-15,3-1-18 0,24 6-103 16,-27-4-8-16,2 2 0 0,28-4 0 0,-29 0 0 16,33 0 0-16,-6 2 0 0,-24-3 0 0,26 0 0 0,-1-4 0 15,-29 4 0-15,2-1 0 0,0-2 0 0,-1 3 0 16,2-6 0-16,-4-1 0 0,-1 0 0 16,-9 0 0-16,-12 1 0 0,-2 2 0 0,2 0 0 15,-7-1 0-15,1 0 0 0,-5 0 0 0,-7 3 0 0,-3-2 0 16,-1 0 0-16,-4 2 0 0,-3 0 0 0,-2-1 0 15,0 2 0-15,-3 0 0 0,0 0 0 0,-6 1 0 16,6-1 0-16,-6 1-61 0,0 0-263 16,0 0-43-16,0 0-55 0,-19 6-46 0,6-3-47 0,-4 2-60 15,-2 0-336-15,-1 1-984 0,-6 1 435 0</inkml:trace>
  <inkml:trace contextRef="#ctx0" brushRef="#br0" timeOffset="114999.59">7648 14409 166 0,'-10'-1'343'0,"4"0"9"0,-2 1 7 15,3-2 0-15,0 1-11 0,5 1-17 0,-7-1-22 16,7 1-2-16,-6-1-2 0,6 1 5 0,0 0-2 16,0 0-6-16,17-1-5 0,-7 1-4 0,3 3-12 15,7-2 1-15,9 1-12 0,5-2-5 0,4 1 0 16,17 2-8-16,5-3-9 0,32 2-19 0,-32-4-12 16,40 4-11-16,-7-4-12 0,3 6-18 0,-7-3-9 15,6 5-18-15,-5-5-17 0,-24 5-8 0,29-3-84 16,-33-3-40-16,5-2 0 0,-3 2 0 0,-3-1 0 15,-1 1 0-15,-6-2 0 0,-17 1 0 0,-3-2 0 16,-3 2 0-16,-3-1 0 0,-8 1 0 0,1-2 0 16,-8 3 0-16,-3-2 0 0,0 1 0 0,-2-1 0 15,-3 4 0-15,0-4 0 0,3 0 0 0,-5 1 0 16,-3 1 0-16,0 0 0 0,9 0 0 0,-9 0 0 0,4-1 0 16,-4 1 0-16,0 0 0 0,0 0 0 15,0 0 0-15,8 2 0 0,-8-2 0 0,0 0 0 16,4 2 0-16,-4-2 0 0,0 0 0 0,0 0 0 0,0 0 0 15,0 0 0-15,0 0 0 0,0 7 0 0,0-7-262 16,-10 2-1060-16,10-2-1432 0,0 0 634 0</inkml:trace>
  <inkml:trace contextRef="#ctx0" brushRef="#br0" timeOffset="117016.93">17998 14364 128 0,'-7'-2'322'0,"7"2"-1"16,-10 2-6-16,2-4-5 0,8 2-6 16,0 0 2-16,-10 2 1 0,10-2 6 0,-5 2-1 0,5-2 2 15,0 0-7-15,0 0-2 0,0 0-3 0,0 0-8 16,0 0 0-16,0 0 3 0,0 0-14 0,0 0 0 16,41-2-2-16,-13 5-18 0,3-2-4 0,8-1 5 15,16 1-8-15,4 0-5 0,6 2-8 0,29 6-16 16,3-5-8-16,-5 0-13 0,6-3-101 0,-2-1-105 15,2 0 0-15,2-2 0 0,-2 3 0 0,2-5 0 16,-3 2 0-16,3-3 0 0,-9 0 0 0,1 0 0 16,-30 2 0-16,4-4 0 0,0 2 0 0,-1 0 0 15,-5-2 0-15,-1-1 0 0,-8 4 0 0,-14-1 0 16,-2 0 0-16,-3 0 0 0,-2 1 0 0,-8 0 0 16,-2 2 0-16,0-2 0 0,-6 3 0 0,-3-2 0 15,2 2 0-15,-5 0 0 0,-3 0 0 0,0 0 0 16,-5 1 0-16,9 0 0 0,-9 0 0 0,0 0 0 15,6 1 0-15,-6-1 0 0,0 0 0 0,-11 7 0 16,3-2-361-16,-5 2-230 0,3-2-95 0,-8 2-407 16,-4 0-1182-16,-6 3 523 0</inkml:trace>
  <inkml:trace contextRef="#ctx0" brushRef="#br0" timeOffset="117366.58">18308 14476 2987 0,'-51'-4'225'0,"10"0"-97"15,5 1-48-15,7 2-6 0,3 1 61 0,7 0 39 16,9 0 2-16,2 0 9 0,3 2 2 0,4 1 12 0,1-3 9 16,15 6 6-16,5-1-2 0,14-2 0 0,16 6-6 15,7-2 6-15,6-2-6 0,2 1-8 16,39 0 1-16,-10-2-10 0,7 4-7 0,0-3-21 15,1-3-1-15,-1-2-12 0,2 1-7 0,-6 0-11 16,-4-1-7-16,-2 2-2 0,-29-6-7 0,2-2-3 0,-2 3-3 16,-5-4-22-16,-2 2-86 0,-17 0 0 15,2-2 0-15,-8 3 0 0,-1-2 0 0,-11 1 0 16,-1 1 0-16,-6 0 0 0,-3-1 0 0,0 1 0 0,-2 0 0 16,-3 1 0-16,-1 2 0 0,1-3 0 0,0 3 0 15,-5 1 0-15,0 0 0 0,0 0 0 0,0 0 0 16,0 0 0-16,0 0 0 0,-24 8-350 0,16-4-351 15,-2 1-489-15,-7 1-1290 0,1 1 571 0</inkml:trace>
  <inkml:trace contextRef="#ctx0" brushRef="#br0" timeOffset="118549.6">2644 15401 25 0,'-13'-1'386'0,"4"1"8"16,3-3 20-16,-2 2 16 0,-1-1-6 0,4 1-7 15,-3 0-15-15,8 1-11 0,-9 0-22 0,3-1-20 16,6 1-13-16,0 0-14 0,-8 0-16 0,8 0-17 16,-1-4-15-16,1 4-4 0,0 0-6 0,0 0-6 0,23 4-14 15,-1-3-12-15,2 0-13 0,8 3-13 16,6-3-14-16,3 2-14 0,13-1-15 0,-3-2-14 15,3 0-8-15,1 1-18 0,2 0-99 0,0-4-24 16,1 1 0-16,-3 0 0 0,0 2 0 0,-15 0 0 16,-2 2 0-16,0-6 0 0,-7 2 0 0,-3 0 0 15,-5 0 0-15,-6 3 0 0,-7-2 0 0,3-2 0 16,-8 2 0-16,0-1 0 0,-1 1 0 0,-4 1 0 16,-1-8 0-16,1 8 0 0,-12-6 0 0,3 0 0 15,-9 5 0-15,-1-1 0 0,-8 2 0 0,-6 0-234 16,0 0-131-16,-2 2-37 0,-3 2-31 0,-17 3-20 0,15-4-8 15,-11 4-21-15,-1 0 29 0,-3 1 22 0,-3 2 38 16,6-2 44-16,-3 3 56 0,4-2 75 16,-5-1 67-16,3-1 61 0,15 0 56 0,1-1 47 15,-4 2 43-15,3-1 39 0,4-3 38 0,6 0 39 16,8 0 30-16,2-3 29 0,5 1 6 0,3-1-1 16,3 2 7-16,1 0 21 0,6 1 12 0,0-4 0 15,12 6 3-15,-1-5-2 0,10 3-16 0,9-3-13 16,3 1-11-16,2-1-13 0,7-2-16 0,12-1-19 15,1 1-18-15,2-2-15 0,-2 0-15 0,4-2-14 16,1-1-11-16,-3 0-19 0,-4 0-40 0,-1-4-59 16,-15 6-69-16,-1 0-78 0,-1-1-77 0,-1 0-90 0,-6 3-83 15,-8 1-83-15,0-1-102 0,-11 2-407 16,-1 0-1073-16,-8 0 475 0</inkml:trace>
  <inkml:trace contextRef="#ctx0" brushRef="#br0" timeOffset="119933.2">11052 15476 2 0,'0'0'395'0,"1"-3"7"16,-1 3 9-16,0 0-5 0,0-5-5 0,0 5-12 15,0 0-20-15,1-4-16 0,-1 4-12 0,0 0-4 16,0 0-7-16,0 0-11 0,8 9-16 0,-3-2-12 16,-1 0-7-16,6 4-16 0,-2 0-20 0,2-3-15 15,3 5-19-15,0 2-20 0,10 0-12 0,-2 2-10 16,-3-6-28-16,9 1-3 0,1 1-12 0,3-4-15 15,2-2-1-15,2-3-13 0,-2-1-4 0,6-1-3 16,1-3-6-16,0-2 6 0,11-2-11 0,-13-2 10 16,17-4-29-16,1 0-63 0,-20-1 0 0,1 1 0 15,14-7 0-15,-5 1 0 0,-10 3 0 0,1-1 0 16,-4 1 0-16,-2 6 0 0,0-6 0 0,-3 7 0 16,-8 1 0-16,-1 0 0 0,-2 4 0 0,-2 1 0 15,-2 1 0-15,1 2 0 0,-5 2 0 0,4 0 0 16,-2 3 0-16,0 1 0 0,3 4 0 0,-2-2 0 15,4 5 0-15,-3-2 0 0,2 0 0 0,0 2 0 16,3-2 0-16,-4-1 0 0,9 2 0 0,-5-4 0 16,4 1 0-16,5-4 0 0,-6-1 0 0,6 0 0 15,0 0 0-15,3-6 0 0,3-1 0 0,-4-1 0 16,3-4 0-16,-3 1 0 0,3-2 0 0,-2-4 0 16,1-3 0-16,0 0 0 0,-1-1 0 0,1-1 0 15,-3 1 0-15,0 2 0 0,-3 1 0 0,2 0 0 16,-9 5 0-16,1 0 0 0,-1 2 0 0,-4 3 0 0,-2 0 0 15,2 4 0-15,-4-1 0 0,3 2 0 16,-3 5 0-16,4-1 0 0,-1 4 0 0,1-1 0 16,0 1 0-16,-1 4 0 0,1-3 0 0,1 0 0 15,2-2 0-15,-1 0 0 0,2-1 0 0,0 0 0 16,1-3 0-16,3 0 0 0,-2-1 0 0,3-3 0 0,-1-3 0 16,7-1 0-16,3-2 0 0,-1-1 0 0,-3-2 0 15,0 0 0-15,3-4 0 0,-2 0 0 16,-2-1 0-16,5-2 0 0,-1-1 0 0,0 2 0 15,2-2 0-15,-5 0 0 0,0 5 0 0,-1 2 0 0,0 4 0 16,-6 1 0-16,-3 2 0 0,4 2 0 16,-3 2 0-16,-1 2 0 0,3 2 0 0,-2 3 0 15,-1 2 0-15,3 2 0 0,2 1 0 0,-5-3 0 16,5 4 0-16,0-1 0 0,5 1 0 0,3-3 0 16,2 2 0-16,6-6 0 0,14 3 0 0,-3-3 0 0,5 0 0 15,-3-5 0-15,3-3 0 0,2-4 0 0,0 2 0 16,-1-2 0-16,3-5 0 0,-4 0 0 0,0-3 0 15,-2 2 0-15,-4-2 0 0,-12 0 0 16,13-3 0-16,-11 4 0 0,10-7 0 0,-15 5 0 0,-3 4 0 16,3-2 0-16,-15 4 0 0,3-2 0 0,-3 2 0 15,-9 2 0-15,-1-1 0 0,-1 3 0 0,-2 0 0 16,-3 2 0-16,-3 0 0 0,0 0 0 0,0 0-1366 16,-19 15-1478-16,0-8 654 0</inkml:trace>
  <inkml:trace contextRef="#ctx0" brushRef="#br0" timeOffset="121282.61">4254 16170 129 0,'-4'-4'346'16,"-2"-3"10"-16,3 2 3 0,-1 2-12 0,1 0-12 15,1 0-17-15,2 3-18 0,0 0 3 0,0 0 4 16,0 0-8-16,2 16-10 0,0-9-12 0,3 5-8 16,-2 3-9-16,3 1-13 0,1 0-2 0,5 7-13 15,1-1-12-15,-3 2-4 0,7-2-11 0,3-1-12 16,1-1-10-16,2-2-13 0,2 0-9 0,2-5 4 16,3-1-11-16,0-3 2 0,2-2-2 0,4-4-4 15,2-2-10-15,0-2-3 0,1-4-7 0,-1-1-4 16,15-4-7-16,-15 1-2 0,10-6-40 15,-14 4-77-15,0-3 0 0,2-1 0 0,0-3 0 0,-4 1 0 16,1 0 0-16,-5 0 0 0,0 3 0 0,-1 2 0 16,-10 5 0-16,-1-1 0 0,-4 4 0 0,2 1 0 15,-1 2 0-15,0 3 0 0,-2 1 0 0,5 6 0 16,-1 0 0-16,0 3 0 0,4 7 0 0,-6-4 0 16,5 7 0-16,-1-1 0 0,3-1 0 0,0 3 0 15,1-3 0-15,2 2 0 0,1-3 0 0,0-2 0 16,3 1 0-16,1-5 0 0,3-2 0 0,-4-3 0 15,1-2 0-15,4-2 0 0,-1-3 0 0,2-1 0 16,-4-2 0-16,2-4 0 0,-3-3 0 16,-1-2 0-16,1-3 0 0,-1 0 0 0,1-3 0 15,-1 0 0-15,-2-2 0 0,-2 1 0 0,4 2 0 16,-9 5 0-16,0 3 0 0,0-1 0 0,0 2 0 0,-8 4 0 16,3 1 0-16,1 0 0 0,-3 4 0 0,1 1 0 15,1 4 0-15,1 2 0 0,2 1 0 0,-2 2 0 16,2 2 0-16,-1-1 0 0,0 1 0 0,2-2 0 15,-2 2 0-15,6-1 0 0,-5-2 0 16,2-3 0-16,0-1 0 0,3-1 0 0,-1-2 0 16,7-4 0-16,-4 1 0 0,-3-2 0 0,11-4 0 0,-3-1 0 15,0-3 0-15,2 1 0 0,-2-3 0 0,0 0 0 16,0-2 0-16,0 1 0 0,4 1 0 0,-5-3 0 16,1 4 0-16,-1 3 0 0,-7 3 0 0,2-2 0 15,-3 2 0-15,0 1 0 0,-2 3 0 16,2 3 0-16,-6-1 0 0,6 3 0 0,-2 1 0 0,2 0 0 15,-4 2 0-15,4 1 0 0,2 0 0 0,4-1 0 16,1 3 0-16,-2-1 0 0,-2-5 0 0,1 1 0 16,3 0 0-16,-6-1 0 0,8-3 0 0,-6 1 0 15,-5-1 0-15,-2 1 0 0</inkml:trace>
  <inkml:trace contextRef="#ctx0" brushRef="#br0" timeOffset="135216.81">17513 1098 63 0,'4'-11'483'0,"5"-2"1"16,-4-1-8-16,8-3-9 0,-3 0-19 0,7-3-9 16,-4 3-19-16,2-5-18 0,2 3-24 0,-1-3-18 15,-1 1-19-15,-3 5-23 0,3-6-25 0,-6 4-19 16,-2 2-12-16,0-1-17 0,-6 0-16 0,-1 17-27 16,-7-28-16-16,-1 19-26 0,-7 0-15 0,-11 2-12 15,-4 4-23-15,-9 5-7 0,1 3-11 0,-12 7-10 16,13 0-9-16,-10 8-4 0,15-2-4 0,1 3-12 15,7 4-20-15,2-1 7 0,8 2 12 0,5 1-25 16,5 3 7-16,8-1-11 0,3 1-3 0,8-2 1 16,2 3-1-16,13 5 1 0,-4-8-4 0,11 10 4 15,3-3-14-15,-12-10-7 0,10 7 0 0,1 1 0 16,-12-9 0-16,-5 5 0 0,0-1 0 0,-4 1 0 16,-6 2 0-16,-3-1 0 0,-1-1 0 15,-9-2 0-15,-7 3 0 0,-6-2 0 0,-6-3 0 16,-5-1 0-16,-4-4 0 0,-3-3 0 0,0-2 0 0,-2-3 0 15,-1-3 0-15,2-3 0 0,1-5 0 0,1-3 0 16,3-4 0-16,1-2 0 0,11-3 0 0,2-5 0 16,3-5 0-16,1-3 0 0,6-2 0 0,8-6 0 15,4 0 0-15,3-2 0 0,14-9 0 0,-4 14 0 16,1 4 0-16,6-2 0 0,3 6 0 16,0 4 0-16,1 1 0 0,-1 7 0 0,1-1 0 15,4 7 0-15,-3 3 0 0,-2 3 0 0,-3 6 0 16,3-2 0-16,-8 6 0 0,2 2 0 0,-3 2 0 15,-4 4 0-15,0-1 0 0,-5 2 0 0,1 2 0 16,-5-1 0-16,-5-4 0 0,-2-1 0 0,2 0 0 16,1-3 0-16,-5 1 0 0,-1-5 0 0,1 1 0 15,-2-1 0-15,0-3 0 0,-2-1 0 0,4 0 0 16,0-1 0-16,0-2 0 0,0-4 0 0,0 0 0 16,0 0 0-16,0 0 0 0,0 0 0 0,14-19 0 15,-6 0 0-15,2-4 0 0,5-1 0 0,-1 2 0 16,2 1 0-16,-1 0 0 0,-1 8 0 0,0-1 0 15,-2 3 0-15,-3 4 0 0,2 0 0 0,2 3 0 16,-3 4 0-16,2 2 0 0,-2 3 0 0,-1 4 0 16,0 1 0-16,3 1 0 0,-4 2 0 0,3 4 0 15,-6 0 0-15,2 1 0 0,0-1 0 0,-2-3 0 16,-1 0 0-16,-1-4 0 0,0 2 0 0,2-1 0 16,-3-3 0-16,1-2 0 0,0-2 0 0,-2 1 0 15,-1-5 0-15,6 5 0 0,-6-5 0 0,0 0 0 16,21-10 0-16,-11 2 0 0,0-3 0 0,3-3 0 15,0 0 0-15,-2 0 0 0,2-1 0 16,-4 2 0-16,5 1 0 0,-5 4 0 0,0-1 0 0,-3 5 0 16,-1 1 0-16,2 1 0 0,-2-1 0 0,-5 3 0 15,13 7 0-15,-6-2 0 0,0 4 0 0,-1-1 0 16,3 3 0-16,1 1 0 0,1 0 0 0,3 0 0 16,-2-1 0-16,6 0 0 0,3 4 0 15,4-3 0-15,-3-5 0 0,6 1 0 0,2-4 0 16,-1-3 0-16,0 1 0 0,-2-7 0 0,1 0 0 15,2 1 0-15,-2-4 0 0,-1-1 0 0,-8-1 0 16,4-5 0-16,-1 0 0 0,-7 3 0 0,4-8 0 16,-7 3 0-16,4-5 0 0,-6-2 0 0,-2 8 0 15,-3-1 0-15,0-1 0 0,-1 7 0 0,-4 0 0 16,0 5 0-16,-1-2 0 0,-3 4 0 0,-4 0 0 16,8 4 0-16,-19 5 0 0,6 1 0 0,-2 5 0 15,2 3 0-15,-6 7 0 0,5-1 0 0,0-4 0 16,-1 4 0-16,6-3 0 0,-1 0 0 0,2-4 0 15,4-1 0-15,0-1 0 0,3 1 0 0,1-4 0 16,1 0 0-16,0-1 0 0,2-4 0 0,2 2 0 16,2-4 0-16,-7-1 0 0,17-2 0 0,-5-4 0 15,3-2 0-15,-1-3 0 0,2-2 0 0,2-6 0 16,-2 4 0-16,-2-7 0 0,1-1 0 0,2 3 0 16,-3 2 0-16,-5 5 0 0,-1-1 0 0,-3 5 0 15,3 3 0-15,-6 0 0 0,3 1 0 0,-1 2 0 16,-4 3 0-16,0 0 0 0,8 9 0 0,-4 2 0 15,1 3 0-15,-3 4 0 0,1 3 0 0,2 3 0 16,0-5 0-16,2-1 0 0,1 1 0 0,0-2 0 16,2-1 0-16,4-1 0 0,-5 0 0 0,4-4 0 15,-3-3 0-15,3-1 0 0,2 0 0 0,-2-5 0 16,6-2 0-16,-2-2 0 0,2 0 0 0,0-4 0 16,-1-2 0-16,-2-3 0 0,1 0 0 0,3-10 0 15,0-3 0-15,-1-3 0 0,9-15 0 0,-6-3 0 16,0-2 0-16,0-1 0 0,0-8 0 0,-3 0 0 15,5-26 0-15,-8 24 0 0,-4 1 0 0,-1 3 0 16,-2 8 0-16,-5 16 0 0,-4 4 0 16,0 8 0-16,0 5 0 0,0 13 0 0,-4-17 0 15,4 17 0-15,0 0 0 0,-27 11 0 0,7 6 0 16,3 10 0-16,-2 2 0 0,-2 18 0 0,2 3 0 0,6-2 0 16,1 4 0-16,4-2 0 0,2 0 0 0,1-3 0 15,1 3 0-15,4 0 0 0,1-4 0 16,3-13 0-16,5 0 0 0,-1-2 0 0,3-1 0 15,2-5 0-15,1-2 0 0,-1-9 0 0,2-3 0 16,6 0 0-16,7-5 0 0,-1-5 0 0,7-3 0 16,-2-3 0-16,-1-8 0 0,-1-3 0 0,11-13 0 15,-2 1 0-15,-1-10 0 0,-5-5 0 0,4-1 0 16,-4-4 0-16,1-4 0 0,5-21 0 0,-12 21 0 16,-3-4 0-16,-3 6 0 0,-3 6 0 0,-8 13 0 15,0 5 0-15,-6 9 0 0,0 5 0 0,-4 2 0 16,-1 3 0-16,-3 4 0 0,-5 5 0 0,-4 7 0 15,-1 5 0-15,-5 10 0 0,-2 4 0 0,6 6 0 16,-3 9 0-16,7-8 0 0,-1 15 0 0,5-1 0 16,-1-4 0-16,3 3 0 0,3-1 0 0,4-12 0 15,2 1 0-15,1-3 0 0,0-3 0 0,4-2 0 16,0-4 0-16,2-6 0 0,-6-4 0 0,4-4 0 16,-2-1 0-16,0-4 0 0,1 1 0 15,-2-3 0-15,-6-3 0 0,0 0-640 0,21-12-619 16,-15 3-1363-16,7-6 603 0</inkml:trace>
  <inkml:trace contextRef="#ctx0" brushRef="#br0" timeOffset="135801.84">20623 1091 4302 0,'6'-30'199'0,"2"2"-43"0,1 5 11 0,-1 7 33 16,-2 3 17-16,-1 5-22 0,-1 1-31 0,-2 2-15 15,2 3 9-15,-4 2 24 0,11 8 11 0,-4 6 11 16,-2 4-6-16,2 11-1 0,-6 3-8 0,0 3-5 16,0 0-20-16,-2 15-8 0,-1-14-18 0,0 11-14 15,-3 0-12-15,4-13-9 0,-1-2-10 0,1-3-46 16,1 1-47-16,1-2 0 0,2-9 0 0,-2 0 0 15,2-6 0-15,1-3 0 0,-2 0 0 0,3-6 0 16,4-1 0-16,-4-4 0 0,6-4 0 0,1-3 0 16,5-6 0-16,6-6 0 0,-4-4 0 15,3-1 0-15,0-4 0 0,6-15 0 0,-3 4 0 16,-7 11 0-16,-1 0 0 0,-3 7 0 0,-3 5 0 16,-3 6 0-16,-1 1 0 0,1 2 0 0,-4 4 0 15,0 3 0-15,1 2 0 0,-5-1 0 0,4 16 0 16,0-3 0-16,-3 6 0 0,3 1 0 0,2 6 0 0,-2 2 0 15,4-2 0-15,0 2 0 0,3-3 0 0,1 1 0 16,0-3 0-16,-2-5 0 0,2-4 0 16,0 2 0-16,0-5 0 0,0-1 0 0,-1-4 0 15,1-3 0-15,-2-2 0 0,0-1 0 0,3-3 0 16,-4-1 0-16,5-5 0 0,-1 0 0 0,-2-4 0 16,5-10 0-16,-2-5 0 0,-3-1 0 0,0-4 0 15,0-14 0-15,-3-1 0 0,-1-2 0 0,0 1 0 16,-3 13 0-16,-2 4 0 0,1 6 0 0,-6 8 0 15,1 1 0-15,0 4 0 0,2 4 0 0,-3 5 0 16,-1 4 0-16,4 0 0 0,-16 12 0 0,6 2 0 16,1 3 0-16,4 2 0 0,-3 9 0 0,2-2 0 15,6 2-147-15,0-1-398 0,9 1-46 0,5-3-64 16,2-2-388-16,4-1-1129 0,4-7 500 0</inkml:trace>
  <inkml:trace contextRef="#ctx0" brushRef="#br0" timeOffset="136834.29">21682 1341 135 0,'19'-10'311'15,"-6"-2"16"-15,1-2 26 0,-2 1 27 0,-2-3 17 16,-4 2 20-16,2 3 17 0,-6-1 1 0,0 2-12 16,-2 0-13-16,-2 3-36 0,0 1-33 0,-3 2-41 15,-2 2-13-15,0 3-46 0,-4 4-23 0,-4 3-17 0,0 4-26 16,-2 0-14-16,-1 8-11 0,4-5-26 0,0 6-7 16,2-3-12-16,1 2-2 0,3-2-16 0,3-1-15 15,2 0-3-15,0-5-12 0,3 0-7 16,0-1-7-16,1-3 0 0,4 0 2 0,2-3-7 15,3 1 1-15,-1-6-3 0,-9 0-2 0,20-2 9 16,-8-2 13-16,-2-2 25 0,4-4-8 0,0-1 10 16,-1-4 9-16,1-2 6 0,-1-6 6 0,1-2-75 15,-1 4-29-15,-4 3 0 0,-3 1 0 0,4 2 0 16,-5 4 0-16,2 2 0 0,-3 3 0 0,0 1 0 16,-1 1 0-16,2 0 0 0,-1 0 0 0,5 4 0 15,0 4 0-15,3 0 0 0,4 4 0 0,1 3 0 16,-2 2 0-16,8 5 0 0,-4 0 0 0,2 1 0 15,-1 4 0-15,4 0 0 0,-7 0 0 0,2 4 0 16,-6 1 0-16,1-3 0 0,-4-1 0 0,-2-5 0 16,-3-2 0-16,0-5 0 0,-2 0 0 0,-3-3 0 15,-3 0 0-15,-2-2 0 0,-1-3 0 0,-2-2 0 16,-3-2 0-16,-1-1 0 0,12 1 0 0,-18-6 0 16,6-1 0-16,5 2 0 0,2-6 0 0,0-4 0 15,7-1 0-15,2-9 0 0,9-4 0 0,6-1 0 16,13-14 0-16,4 0 0 0,6-4 0 0,-1 4 0 15,1 1 0-15,0 0 0 0,-2 5 0 0,-3 4 0 16,-11 9 0-16,-4 3 0 0,-1 4 0 0,-2 0 0 16,-7 4 0-16,-3 7 0 0,-4-3 0 0,1 5 0 15,-5-2 0-15,1 1 0 0,-4 3 0 16,-1 1 0-16,3 2 0 0,-16 4 0 0,3 3 0 16,-1 3 0-16,-5 8 0 0,0 4 0 0,4 1 0 15,-4 2 0-15,6 0 0 0,-4 0 0 0,7 4 0 0,1 2 0 16,0 2 0-16,5-2 0 0,4-1 0 0,4 4 0 15,5-2 0-15,1-1 0 0,8-2 0 16,0-4 0-16,6-2 0 0,4-1 0 0,4-6 0 16,4 1 0-16,1-7 0 0,13-2 0 0,-13-3 0 15,0-2 0-15,3-3 0 0,-2-2 0 0,-1-3 0 16,0-1 0-16,0-3 0 0,-1-2 0 0,-3-2 0 16,-1-4 0-16,-4-2 0 0,2-2 0 0,-7 2 0 15,0 0 0-15,-9 4 0 0,1 3 0 0,-4-2 0 16,-4 2 0-16,-2 3 0 0,-2-1 0 0,-5 2 0 15,-1 2 0-15,-9 1 0 0,2 1 0 0,-8 4 0 16,0 4 0-16,-7 5 0 0,-2 3 0 0,-3 3 0 16,2 0 0-16,3 4 0 0,-1 2 0 0,3 0 0 15,3 0 0-15,5 0 0 0,-1-1 0 0,7-6 0 16,1 2 0-16,1-5 0 0,3 0 0 0,4-1 0 16,1 1 0-16,3-3 0 0,5-2 0 0,4-2 0 15,1-3 0-15,4 1 0 0,1-8 0 0,1 2 0 16,7-7 0-16,-1-2 0 0,-1-2 0 0,2 0 0 15,-3-6 0-15,1-4 0 0,-2-4 0 0,5-9 0 16,-4-5 0-16,1-4 0 0,-1-2 0 0,-3-2 0 16,-2-4 0-16,6-25 0 0,-11 28 0 0,-5 2 0 15,-4 3 0-15,-5 12 0 0,-4 3 0 0,-1 9 0 16,-5-3 0-16,-3 11 0 0,0 1 0 0,-5 5 0 16,2 3 0-16,16 6 0 0,-46 8 0 0,24 6 0 15,-2 7 0-15,5 4 0 0,-1 5 0 16,-4 15 0-16,6-2 0 0,12 4 0 0,2 3 0 15,5 0 0-15,4-2 0 0,8 1 0 0,1-1 0 0,8-5 0 16,1 1 0-16,1-2 0 0,2-14 0 0,-3-1 0 16,2-3 0-16,3-4 0 0,3-1 0 15,1-6 0-15,0-1 0 0,0-1 0 0,0-4 0 16,-3 1 0-16,-7-6 0 0,1 0 0 0,-8 3 0 16,-2-4 0-16,-4 2 0 0,-3 1 0 0,-2-1-310 15,-4-3-169-15,-11 12-131 0,-7-6-522 0,-12 7-1227 16,-3 0 543-16</inkml:trace>
  <inkml:trace contextRef="#ctx0" brushRef="#br0" timeOffset="138617.6">17978 2541 244 0,'-1'-7'474'16,"0"-4"11"-16,-2 0 4 0,-3-3-10 0,2 2-10 15,5-6-1-15,2 0-3 0,3 1-10 0,-1-2-9 16,6-6-23-16,-1 2-11 0,5 1-20 0,2 1-18 16,-4 5-19-16,7-3-25 0,-2 1-19 0,-3 7-28 15,3 3-22-15,-3-2-27 0,2 5-22 0,2 4-82 16,-1 1-130-16,4 4 0 0,-3 4 0 0,-1 1 0 15,0 5 0-15,4 5 0 0,-4 2 0 0,-3 3 0 16,-4 5 0-16,-2-1 0 0,0-2 0 0,-4 1 0 16,-1 2 0-16,-3-10 0 0,-2 1 0 0,1-1 0 15,0-1 0-15,0-7 0 0,0 1 0 0,-2 0 0 16,2-6 0-16,0-2 0 0,0 0 0 0,0-4 0 16,0 0 0-16,0 0 0 0,7-22 0 0,-3 6 0 15,6-9 0-15,-2 0 0 0,1 1 0 0,0 0 0 16,1 0 0-16,-2 6 0 0,-2 7 0 0,-2 0 0 15,2 1 0-15,-2 4 0 0,0 1 0 0,-4 1 0 16,5 1 0-16,-5 3 0 0,11 6 0 0,-4-1 0 16,-1 6 0-16,0 1 0 0,1 6 0 0,1 0 0 15,1 8 0-15,-3 1 0 0,3-2 0 0,-1-1 0 16,-2-6 0-16,-1 2 0 0,-1-1 0 0,0-4 0 16,1-4 0-16,2-1 0 0,-1-2 0 0,-4-3 0 15,6-2 0-15,-4 0 0 0,-4-3 0 0,19-8 0 16,-2 0 0-16,-2-3 0 0,6-8 0 0,-1-1 0 15,-1-4 0-15,-1 1 0 0,3 2 0 0,-4 2 0 16,-4 6 0-16,-1 1 0 0,-2 2 0 0,0 2 0 16,-3 3 0-16,-1 1 0 0,0 1 0 0,-2 1 0 15,-4 2 0-15,9 6 0 0,-4-1 0 0,-1 5 0 16,0 2 0-16,1 5 0 0,-3 1 0 0,2-1 0 16,0 2 0-16,0 0 0 0,1-1 0 0,4 0 0 15,-4-2 0-15,2-2 0 0,-5-4 0 0,6 0 0 16,1-4 0-16,-4-3 0 0,5-1 0 0,0-2 0 15,3-1 0-15,3-6 0 0,0-1 0 0,1-2 0 16,1-3 0-16,3-6 0 0,1 0 0 0,1 1 0 16,-4-3 0-16,-1 2 0 0,-4 4 0 0,3 3 0 15,-6 5 0-15,-1-1 0 0,-2 1 0 0,-1 2 0 16,0 1 0-16,-3 3 0 0,1 1 0 0,-5 0 0 16,7 5 0-16,-5 0 0 0,1 1 0 0,-3 3 0 15,1 2 0-15,-1 0 0 0,1 1 0 0,4-2 0 16,-5 3 0-16,4-2 0 0,1-1 0 0,-1 1 0 15,3-5 0-15,-1 4 0 0,4-4 0 0,-1-5 0 16,0 0 0-16,2-1 0 0,1-1 0 0,-3-3 0 16,1-4 0-16,-1 1 0 0,-2-3 0 0,-1 2 0 15,-1-9 0-15,-3-2 0 0,-2-2 0 0,-2-4 0 16,-7 1 0-16,0-2 0 0,-4 4 0 0,2 4 0 16,2 5 0-16,0 4 0 0,0 0 0 0,4 4 0 15,-3 2 0-15,4 1 0 0,4 2 0 0,0 0 0 16,-1 9 0-16,8-1 0 0,5 3 0 0,10 5 0 15,6-5 0-15,7 1 0 0,14 4 0 0,8-5 0 16,-2-2 0-16,5-4 0 0,-3-1 0 0,-2-4 0 16,0-5 0-16,-14 1 0 0,-4-1 0 0,-1-4 0 15,-5 0 0-15,-5 0 0 0,-5 5 0 0,-11 0 0 16,4-2 0-16,-5 1 0 0,-2 1 0 0,-5 1 0 16,1 2 0-16,-3 1 0 0,0 0 0 15,0 0 0-15,-18 6 0 0,5 1 0 0,-9 10 0 0,0 2 0 16,2 1 0-16,-2 2 0 0,1-1 0 0,1 3 0 15,1-1 0-15,0-2 0 0,7-4 0 0,1-2 0 16,2-1 0-16,5-4 0 0,2-1 0 0,-1 1 0 16,3-4 0-16,0-2 0 0,5-3 0 0,6-1 0 15,2-4 0-15,4-3 0 0,6-6 0 16,4-4 0-16,-2-2 0 0,2 0 0 0,-5-5 0 0,1-2 0 16,-1-1 0-16,6-14 0 0,-7-3 0 0,0 0 0 15,0-1 0-15,-6-2 0 0,-4 21 0 0,-4-4 0 16,-1 10 0-16,-3 4 0 0,-2 3 0 0,2 4 0 15,-1 3 0-15,-4 2 0 0,2 4 0 16,0 0 0-16,-11 15 0 0,4 2 0 0,-3 9 0 0,1 3 0 16,-2 5 0-16,1 0 0 0,2 12 0 0,1-12 0 15,3 12 0-15,3-12 0 0,1-1 0 0,3-3 0 16,4-4 0-16,4 2 0 0,0-10 0 0,1-3 0 16,4-2 0-16,-1-3 0 0,5-3 0 0,7-4 0 15,0-1 0-15,-5-5 0 0,0 1 0 16,7-6 0-16,-2-1 0 0,0-4 0 0,-2-1 0 0,2-9 0 15,-4 0 0-15,1-3 0 0,-1 0 0 0,-2 1 0 16,-2-3 0-16,-4 6 0 0,-3 6 0 0,-4 1 0 16,-3 5 0-16,0 1 0 0,-1 2 0 0,-4 1 0 15,3 4 0-15,-3 2 0 0,0 0 0 16,-17 15 0-16,6-3 0 0,0 6 0 0,-1-1 0 0,-3 8 0 16,6 3 0-16,1-3 0 0,2 0 0 0,0 1 0 15,3-8 0-15,6 1 0 0,2-2 0 0,1-2 0 16,3-1 0-16,5-5 0 0,0-1 0 0,6-3 0 15,9-2 0-15,-1-6 0 0,0 0 0 0,0-2 0 16,3-6 0-16,-1-3 0 0,-1-5 0 16,1-2 0-16,-2-4 0 0,9-13 0 0,-5 0 0 0,7-3 0 15,-9-7 0-15,-2-3 0 0,-2-1 0 0,0 4 0 16,-9 3 0-16,-4 11 0 0,-3 5 0 0,-2 4 0 16,-4 6 0-16,-7 3 0 0,2 1 0 0,-5 6 0 15,-4 1 0-15,-1 2 0 0,-4 3 0 16,-2 7 0-16,-10 3 0 0,3 8 0 0,0 4 0 0,5 4 0 15,-3 4 0-15,-2 14 0 0,3 1 0 0,2 2 0 16,8 2 0-16,0 3 0 0,6-1 0 0,5-13 0 16,4 11 0-16,0-2 0 0,4-14 0 15,-1 1 0-15,6-4 0 0,2-3 0 0,2-4 0 16,1-6 0-16,5 1 0 0,-4-8 0 0,8 3 0 0,2-9 0 16,-1 1 0-16,-6-3 0 0,6 1 0 0,-7-2 0 15,-5-1 0-15,1 1 0 0,2-1 0 0,-7-3 0 16,-1 2 0-16,-3 1 0 0,-2 0 0 0,-6 3-91 15,5-8-1259-15,-5 8-1463 0,0-6 647 0</inkml:trace>
  <inkml:trace contextRef="#ctx0" brushRef="#br0" timeOffset="139499.37">22192 2283 3012 0,'18'-24'234'0,"-2"2"-96"0,1 3-6 15,-3 3 32-15,-2 1 55 0,4 1 24 0,-7-1 16 16,4 2 16-16,-4 3-24 0,-4 2-6 0,0 1-18 15,-1 0-25-15,1 3-12 0,-1 4-3 0,-4 0 4 16,10 11-11-16,-6-1 0 0,-1 9-14 0,-5 8-9 16,1 2-15-16,-3 3-18 0,0 1-5 0,3 0-10 15,-4-1-15-15,4 0-10 0,-2 2-14 0,3-7-5 16,0 1-4-16,4-3 4 0,2-7-10 0,-2-7 7 16,1-1 3-16,-1-1 35 0,5-2 22 0,3-4-120 15,-1-3-2-15,7-5 0 0,-1-2 0 0,4-3 0 16,2-6 0-16,0-2 0 0,0 0 0 0,0-1 0 15,0-3 0-15,-2 2 0 0,-1 3 0 0,3 3 0 16,-9 2 0-16,2 2 0 0,0 3 0 0,-4 4 0 16,1-1 0-16,-2 4 0 0,3 4 0 0,4 0 0 15,-3 4 0-15,-6 1 0 0,5 6 0 0,-1 0 0 16,-4 0 0-16,1 2 0 0,-3 3 0 0,-3 0 0 16,-2-1 0-16,-3-2 0 0,-2 1 0 0,-2-1 0 15,-1 0 0-15,-7-4 0 0,-1-1 0 0,-3-2 0 16,-1-6 0-16,-9 3 0 0,7-10 0 0,-7-4-155 15,-1-3-597-15,0-8-462 0,-4-4-1316 0,-5-9 583 16</inkml:trace>
  <inkml:trace contextRef="#ctx0" brushRef="#br0" timeOffset="139632.97">22492 1973 5848 0,'4'-9'267'0,"-1"0"-163"0,-1 5-35 0,-1-2-8 15,2 0 0-15,-3 3-15 0,4 2-12 16,-4 1-14-16,10 0 7 0,0 2-22 0,8 3-57 0,13 5-99 15,1 1-149-15,20 4-215 0,-2-3-406 0,-12-1-998 16,16 0 442-16</inkml:trace>
  <inkml:trace contextRef="#ctx0" brushRef="#br0" timeOffset="139966.4">23608 2492 6017 0,'-4'2'113'0,"4"-2"7"0,0 0 109 15,5-13 58-15,-1 1-21 0,4-13-10 0,2 0-40 16,0-5-3-16,3 1-25 0,2-5-7 0,6-10-76 0,2 1-105 16,0 2 0-16,2-1 0 0,-3-5 0 0,1 1 0 15,-4-1 0-15,2 0 0 0,-2-4 0 16,-5 4 0-16,1 3 0 0,-7 13 0 0,-2 5 0 16,-3 9 0-16,1 5 0 0,-3 4 0 0,2 2 0 15,-3 3 0-15,0 3 0 0,0 0 0 0,-3 31 0 0,-2 0 0 16,-7 14 0-16,7 5 0 0,0 7 0 0,1 3 0 15,-3 24 0-15,3 3 0 0,-1-5 0 16,0 4 0-16,-2-3 0 0,3-2 0 0,2-22 0 16,1 23 0-16,-2-26 0 0,-1 2 0 0,0-1 0 15,4 1 0-15,3-4 0 0,-6-6 0 0,3-14 0 16,3-3 0-16,-6-7 0 0,6-8 0 0,-3-2 0 0,-3-7 0 16,3-3 0-16,0-4 0 0,0 0 0 0,0 0 0 15,-2-34-417-15,-5 5-222 0,2-3-58 16,-5-17-376-16,5-3-1163 0,-4-6 514 0</inkml:trace>
  <inkml:trace contextRef="#ctx0" brushRef="#br0" timeOffset="141016.71">23802 2349 737 0,'2'-35'267'16,"0"4"18"-16,-1-1 13 0,3 6 39 0,0 2 25 15,1 6 30-15,0 6 13 0,0-3 0 0,2 5-13 0,-1-1-22 16,4 0-25-16,1 6-29 0,0-2-17 16,7 0-21-16,1 5-27 0,2 1-17 0,0 1-21 15,2 4-18-15,3 6-23 0,-2 2-17 0,-1 4-13 16,-6-4-18-16,3 6-8 0,-3 7-8 0,-6 1-8 15,-2 0-11-15,-2 2-5 0,-6 0-12 0,-5-2-9 16,-2 1-4-16,-4 0-1 0,-2 2-4 0,-6-7-7 16,2 2-4-16,-1-5-3 0,0-5-5 0,7-2-3 15,1-3 8-15,0-4-18 0,4 1 31 0,1-2 10 16,0-1-24-16,4-3-39 0,0 0 0 0,0 0 0 16,13-16 0-16,6-2 0 0,7 0 0 0,1-6 0 15,10-10 0-15,4 1 0 0,-2-5 0 0,2-2 0 16,-5 0 0-16,-1 1 0 0,-6 3 0 0,-7 8 0 15,-6 3 0-15,2 0 0 0,-10 8 0 0,-2 1 0 16,-1-1 0-16,-5 7 0 0,0 0 0 0,-5 3 0 16,-1-1 0-16,-2 6 0 0,-2 2 0 0,-4 0 0 15,1 5 0-15,-3 2 0 0,0 3 0 0,2-1 0 16,4 6 0-16,1-2 0 0,0 1 0 0,5 3 0 16,0-1 0-16,8 3 0 0,3-1 0 0,3-2 0 15,3-2 0-15,8 0 0 0,5 0 0 0,-1-5 0 16,2 1 0-16,-6-7 0 0,0 2 0 0,-3 0 0 15,4-1 0-15,-12-3 0 0,4 0 0 0,-3 0 0 16,-11-1 0-16,14 4 0 0,-9-2 0 0,-5-2 0 16,5 8 0-16,-8-4 0 0,-3 7 0 0,-3-1 0 15,0 5 0-15,0 2 0 0,-4 0 0 0,3 0 0 16,2 0 0-16,-1 1 0 0,3-3 0 0,1-1 0 16,1 1 0-16,4-4 0 0,1-2 0 0,3 0 0 15,1-4 0-15,8-1 0 0,0-1 0 0,1-3 0 16,5-4 0-16,8-6 0 0,2 1 0 0,-2-1 0 15,-1-2 0-15,-1-4 0 0,-3-1 0 0,-3-1 0 16,3 0 0-16,-8 4 0 0,1 1 0 0,-2 0 0 16,-5 3 0-16,-1 1 0 0,0 1 0 0,-3 3 0 15,-1 0 0-15,0 1 0 0,-3 4 0 0,0 0 0 16,0 0 0-16,0 0 0 0,-1 14 0 0,-1-3 0 16,0 0 0-16,2 1 0 0,0 1 0 0,2 4 0 15,2 0 0-15,2-1 0 0,-3-4 0 0,7 1 0 16,-1-2 0-16,2-4 0 0,1 0 0 0,5-2 0 15,4-1 0-15,-4-3 0 0,4-2 0 0,-3-3 0 16,-3-2 0-16,2-1 0 0,-3-2 0 0,0 0 0 16,-3-6 0-16,-2 1 0 0,0-3 0 0,-2-2 0 15,-2-6 0-15,-3 5 0 0,-2-5 0 0,-1 7 0 16,-5-8 0-16,0 10 0 0,-4 1 0 0,0 1 0 16,0 7 0-16,-2 0 0 0,-3 1 0 0,0 3 0 15,2 3 0-15,0 2 0 0,0 1 0 0,7 3 0 16,-2 2 0-16,4 1 0 0,4 1 0 0,2 2 0 15,5-2 0-15,10 4 0 0,7-2 0 0,7 1 0 16,2-2 0-16,4-3 0 0,14-5 0 0,-11-1 0 16,1-1 0-16,9-10 0 0,-12 1 0 15,-2-2 0-15,-2 2 0 0,-2-2 0 0,-1-6 0 0,-3-1 0 16,-2-2 0-16,-7 0 0 0,-1-3 0 0,-5-2 0 16,-1 1 0-16,-5 6 0 0,-4-3 0 0,1 3 0 15,-4 1 0-15,0 4 0 0,0 2 0 0,0 3 0 16,-1 1 0-16,-3 2 0 0,4 4 0 0,-9-2 0 15,9 2 0-15,-12 13 0 0,6-2 0 16,-3 12 0-16,2 2 0 0,0 7 0 0,2 16 0 0,0-1 0 16,-4 2 0-16,8 3 0 0,0 2 0 0,-3 4 0 15,1-1 0-15,10-3 0 0,-11 2 0 0,-1-5 0 16,3 0 0-16,-3-3 0 0,3 0 0 0,-1-12 0 16,4-3 0-16,-3 0 0 0,2-3 0 0,-3-2 0 15,2-7 0-15,-2-9 0 0,1 1 0 16,2-2 0-16,-1-3 0 0,1-8 0 0,3 5 0 0,-3-5 0 15,0 0 0-15,0 0 0 0,11-22 0 0,-6 7-389 16,0-4-177-16,4-8-67 0,-1-6-468 0,-5 1-1192 16,4-17 527-16</inkml:trace>
  <inkml:trace contextRef="#ctx0" brushRef="#br0" timeOffset="142299.81">25548 2463 908 0,'5'-37'205'0,"-4"6"46"0,2 0 25 16,-6 1 24-16,6 3 38 0,-3 2 34 0,0-2 31 15,-4 8 13-15,4 0 9 0,0 0 5 0,0 3-8 0,-2 3-13 16,4 3-21-16,-1 0-41 0,3 1-35 0,1 3-35 15,2 1-30-15,3 3-26 0,3-1-23 0,5 8-21 16,-2 1-21-16,2 4-22 0,4 4-23 16,-3 7-24-16,-1-1-19 0,-1 0-28 0,-1 5-4 15,-6 0-18-15,-1-4-18 0,-1 4-12 0,-7-4-1 16,-2-2 2-16,-3 2 4 0,-1-3 1 0,-6 0-9 0,0 0 14 16,-3-3 6-16,1-3 5 0,1 0 7 0,2-2 4 15,3-3 23-15,-2-2 10 0,4-1 10 16,0 0 5-16,1-3-69 0,4-1 0 0,0 0 0 0,0 0 0 15,13-12 0-15,10-6 0 0,1 4 0 16,8-5 0-16,0 1 0 0,14-11 0 0,-4-2 0 16,2 3 0-16,-3 1 0 0,-11 6 0 0,-2 1 0 15,-6 1 0-15,1 2 0 0,-9 5 0 0,0 2 0 16,-6 4 0-16,0 1 0 0,-3 1 0 0,-2 2 0 16,-3 2 0-16,0 0 0 0,0 0 0 0,-12 24 0 15,3-6 0-15,-1 2 0 0,-4 1 0 0,2 4 0 16,-2 2 0-16,1-3 0 0,4-1 0 0,3 2 0 0,2-7 0 15,0 0 0-15,7 0 0 0,-1-4 0 0,3-2 0 16,2-2 0-16,2-2 0 0,0-3 0 16,5-4 0-16,-3-1 0 0,2-2 0 0,0-2 0 15,2-4 0-15,1-4 0 0,-4 0 0 0,2-3 0 16,-1-8 0-16,-1 0 0 0,-3-2 0 0,2-2 0 16,-6-1 0-16,4-2 0 0,-5 4 0 0,-3 6 0 15,1-1 0-15,0 3 0 0,-2 3 0 0,1 1 0 16,-1 3 0-16,4 2 0 0,-4-1 0 0,0 3 0 15,3 1 0-15,-1 0 0 0,6 1 0 0,-2 3 0 16,7 0 0-16,5-1 0 0,5 6 0 0,3 0 0 16,2 3 0-16,1 1 0 0,1 3 0 0,0 2 0 15,-2 4 0-15,3-1 0 0,-5 7 0 0,-2-3 0 16,-2 4 0-16,-3 1 0 0,-3 1 0 0,-2-3 0 16,-6-4 0-16,0 1 0 0,-5-1 0 0,1 0 0 15,-4-2 0-15,-4-5 0 0,1 3 0 0,-1-4 0 16,-2 0 0-16,-1-1 0 0,-1-2 0 0,-2-2 0 15,3 0 0-15,-1-2 0 0,0-1 0 0,1-1 0 16,7-1 0-16,-15-1 0 0,15 1 0 0,-11-4 0 16,11 4 0-16,-9-4 0 0,8-1 0 0,2-1 0 15,-1 6 0-15,10-14 0 0,-1 6 0 0,5-2 0 16,7-7 0-16,4 2 0 0,3 2 0 0,-1-1 0 16,4-1 0-16,1 0 0 0,-2-2 0 0,2 2 0 15,-2 0 0-15,-3-2 0 0,-2 2 0 0,-2-2 0 16,-1-1 0-16,-8 8 0 0,0-2 0 0,-4 0 0 15,-3 4 0-15,0 1 0 0,-3 2 0 0,-1-2 0 16,-3 3 0-16,0 4 0 0,0 0 0 0,-13-4 0 16,3 12 0-16,-2-3 0 0,-3 5 0 0,-2 3 0 15,1 7 0-15,0 1 0 0,1 2 0 0,0 0 0 16,5 3 0-16,3-2 0 0,5-5 0 0,4 6 0 16,3-1 0-16,3-4 0 0,7 1 0 0,4-3 0 15,-1-7 0-15,9 2 0 0,5-2 0 0,1-4 0 16,2-4 0-16,1-3 0 0,3-1 0 0,15-7 0 15,-15 1 0-15,10-5 0 0,-9 4 0 0,7-10 0 16,-11 2 0-16,11-4 0 0,-2-4-53 0,-14 6-83 16,0-3 13-16,-1 1 26 0,-2-1 25 0,-5 2 36 15,-4-1 23-15,-6 8 16 0,-4-2 16 0,1-1 23 16,-4 6 12-16,-6 1-2 0,0 3 1 0,0 5 6 16,-11-7 7-16,3 7 5 0,8 0 1 0,-28 9-33 15,11-2-39-15,-7 8 0 0,1 2 0 0,0 2 0 16,4 5 0-16,-1-5 0 0,2 5 0 0,0 1 0 15,4-4 0-15,0-1 0 0,6-1 0 0,3-3 0 16,4 0 0-16,1-3 0 0,1-1 0 0,3-1 0 16,5-2 0-16,1-3 0 0,7-2 0 0,2-3 0 15,1-3 0-15,8-3 0 0,-1-4 0 0,-1-7 0 16,2-2 0-16,0-2 0 0,-1-2 0 0,-2-4 0 16,6-17 0-16,-3 0 0 0,0-1 0 0,-1-8 0 15,1 1 0-15,-4-5 0 0,8-24 0 0,0-2 0 16,-5 1 0-16,-9-3 0 0,1 2 0 0,-15 29 0 15,-3 0 0-15,-3 2 0 0,-9 5 0 0,1 14 0 16,-4 1 0-16,-5 8 0 0,1 2 0 0,-6 3 0 16,0 8 0-16,3 3 0 0,1 4 0 0,-1 6 0 15,3 5 0-15,-5 8 0 0,7 2 0 0,3 7 0 16,7 7 0-16,4 3 0 0,2 18 0 0,9-3 0 16,0 4 0-16,5 0 0 0,0 0 0 0,3-1 0 15,-7-1 0-15,3 0 0 0,0 0 0 0,-4-1 0 16,-5-6 0-16,1 4 0 0,-5-13 0 0,0-1 0 15,0 1 0-15,-2 0 0 0,0-3 0 0,-2-3-48 16,-2 0-132-16,3-5 1 0,-1-5-6 0,4-3-3 16,-1-4-10-16,2-2-13 0,4-1-27 0,3-4-37 15,5 1-43-15,3-6-47 0,6-2-49 0,7-3-88 16,0-3-313-16,6-2-884 0,1-2 392 0</inkml:trace>
  <inkml:trace contextRef="#ctx0" brushRef="#br0" timeOffset="142433.18">28435 2323 3728 0,'0'0'340'0,"0"0"-202"16,11 1-59-16,-11-1 9 0,0 0 45 16,3 1 29-16,-3-1-16 0,0 0-30 0,0 0-22 15,0 0-14-15,0 0-46 0,0 0-76 0,-10 6-135 0,10-6-206 16,0 0-373-16,0 0-819 0,0 0 362 0</inkml:trace>
  <inkml:trace contextRef="#ctx0" brushRef="#br0" timeOffset="145751.65">21165 3245 37 0,'-2'-17'463'15,"2"1"-6"-15,0-1 3 0,-2 2-1 0,-1 5-3 16,2 3-17-16,1 1-23 0,0-1-36 0,0 2-36 16,-1 1-38-16,1 1-36 0,0 3-31 0,0 0-18 15,0 0-11-15,0 20-23 0,-2-1-8 0,4 7-18 16,-2 5-16-16,1 1-14 0,-2 0-9 0,2 2-17 16,1 1-5-16,4-2-11 0,1 1-9 0,3-4-5 15,3-2-10-15,-3-2-10 0,2-1-4 0,-2-8-7 16,3-4-5-16,-4-3 3 0,-3-3-7 0,2 2 1 15,1-6-2-15,-1 0 11 0,2-3 9 0,-1-2 10 16,-2-4-10-16,4-1 19 0,-4-4-8 0,3-3-1 16,1-3 3-16,-2 0 3 0,5-5-2 0,-3-2-11 15,3 3 5-15,-5 4-7 0,0 3-10 0,0 0 1 16,-4 4-3-16,3 1-12 0,-6 5-9 0,6 1 10 16,-3 1-12-16,4 2-3 0,-9 0 4 0,14 6-7 15,-5 3 3-15,0-1 4 0,4 6-5 0,-2-1-8 16,1 3 4-16,1 1-14 0,-1-3 3 0,4 0-3 15,-2 2-6-15,1-4-9 0,-1 1-9 0,2-6 0 16,-2 5 1-16,-3-8 1 0,-1 1 1 0,2-3 6 16,-6-1 1-16,3-2 8 0,-1-2-7 0,-2-2 5 15,2 2-2-15,-3-5 10 0,2-1-2 0,-2-2-4 16,0-3 4-16,-2-1 1 0,4-3-2 0,-2-2 0 0,1-4 0 16,1 0 4-16,-2 5-3 0,0 4 4 15,-4 4 2-15,3-2 5 0,-3 2 1 0,3 2 0 16,0 0-2-16,-1 2-4 0,4-1 2 0,1 1-1 15,2 2-3-15,4-2-2 0,-4 1-5 0,8 1 9 16,0-1 4-16,5-1-7 0,4 0-6 0,0-1 9 16,4-1-1-16,-6 0 2 0,0-4-6 0,0 1 3 15,-6 2 7-15,4-4-2 0,-5 3 2 0,-6-1-3 16,2-2 5-16,-4-1-2 0,0 0 10 0,-4 0-9 0,-2-2 4 16,-1-1-6-16,-2 0 12 0,-3-7-8 15,-2 6 6-15,-1 2 7 0,-3 1 0 0,-1 3 1 0,1 3 6 16,-1 2 0-16,-1 2-9 0,1 4 4 0,-5 3-8 15,4 1-3-15,-7 10-14 0,3 3 0 0,-2 8 0 16,2 5 0-16,1 3 0 0,1 4 0 16,1 9 0-16,6-9 0 0,1 1 0 0,1-2 0 0,3 1 0 15,4 10 0-15,0-13 0 0,4-1 0 0,-2-4 0 16,-2-2 0-16,6-8 0 0,-1-1 0 0,1-3 0 16,0-3 0-16,2-2 0 0,-3-2 0 15,2-3 0-15,-2-2 0 0,4-2 0 0,-3-3 0 16,3-2 0-16,1-4 0 0,-1 0 0 0,1-2 0 0,-2-3 0 15,-2 1 0-15,4-3 0 0,-1-5 0 0,-3 6 0 16,1-1 0-16,-4 6 0 0,-1 3 0 16,1 0 0-16,-2 4 0 0,-2 0 0 0,3 2 0 15,1 3 0-15,-2 3 0 0,4 1 0 0,-4 6 0 0,3 5 0 16,-3 1 0-16,8 8 0 0,-8-1 0 0,3 0 0 16,-3-7 0-16,0 1 0 0,5 0 0 0,-1-3 0 15,0 2 0-15,0-2 0 0,-1-4 0 0,-2-3 0 16,2-1 0-16,1-2 0 0,1-1 0 0,0-3 0 15,2-2 0-15,-2-1 0 0,2-2 0 0,-1-2 0 16,0 1 0-16,1-3 0 0,-2-2 0 0,0-1 0 16,-1 0 0-16,4-1 0 0,-5 1 0 0,-2 2 0 15,3 2 0-15,-5 0 0 0,1 1 0 16,-2 3 0-16,-1-1 0 0,3 2 0 0,-5 2 0 0,4-2 0 16,-4 2 0-16,4 9 0 0,1-2 0 0,-2 3 0 15,-1-1 0-15,1 2 0 0,3 0 0 0,-2-1 0 16,2 1 0-16,2-4 0 0,0 1 0 0,1-4-1 15,2-1-297-15,1-3-80 0,-2-2-83 0,1-3-81 16,0-5-96-16,0-1-342 0,-1-3-1059 0,-6-5 468 16</inkml:trace>
  <inkml:trace contextRef="#ctx0" brushRef="#br0" timeOffset="145883.18">22745 3091 438 0,'-5'-13'451'0,"4"6"-3"0,-3 0-25 0,3 4-36 16,-3 0-41-16,4 3-34 0,0 0-37 0,0 0-33 15,0 15-61-15,5-4-85 0,5 0-127 0,-2 7-134 16,6 3-133-16,0-6-220 0,0 6-561 0,0-6 249 16</inkml:trace>
  <inkml:trace contextRef="#ctx0" brushRef="#br0" timeOffset="146399.34">23216 3309 262 0,'-3'-10'512'0,"-2"2"28"0,-4-2 8 15,4 3 0-15,-4-4-4 0,-4 4-3 0,4 1-8 16,0 0-31-16,0 3-42 0,1 0-48 0,1 3-42 16,-5 1-38-16,2 4-25 0,-2 6-24 0,0 4-28 15,2 3-24-15,-2 4-30 0,3 3-19 0,3 2-19 16,4 0-17-16,2-2-19 0,2-5-20 0,7 4-33 16,-3-7-63-16,6-1-11 0,2-4 0 0,3-2 0 15,4-3 0-15,0 0 0 0,9-9 0 0,-4-4 0 16,6-1 0-16,-4-5 0 0,-1-1 0 0,-2-3 0 15,0-2 0-15,-4-3 0 0,-3-2 0 0,0-2 0 16,-4-4 0-16,0 0 0 0,2-15 0 0,-4 0 0 16,-3-2 0-16,-2 11 0 0,-3 0 0 0,0-12 0 15,-2 13 0-15,1 6 0 0,-3 3 0 16,0 9 0-16,2 5 0 0,-2 4 0 0,1 1 0 0,-2 2 0 16,1 4 0-16,0 0 0 0,-2 34 0 0,-1-5 0 15,2 4 0-15,-3 14 0 0,1 4 0 0,-1 2 0 16,2-2 0-16,-1-3 0 0,3-3 0 0,0-10 0 15,2-2 0-15,1-3 0 0,1-6 0 0,-1-7 0 16,1-2 0-16,-2-4 0 0,2-4 0 0,1-2 0 16,0-1 0-16,2-3 0 0,3-2 0 0,0-3 0 15,0-2 0-15,4-2 0 0,-3-6 0 0,4 1 0 16,0-1 0-16,-2-1 0 0,0 0 0 0,1 2 0 16,-4-1 0-16,2 6 0 0,-6 0 0 0,3 1 0 15,-1 3 0-15,-1 1 0 0,2 2 0 0,-2 5 0 16,0 0 0-16,5 0 0 0,1 7 0 0,-2-4 0 15,1 6 0-15,-3-3 0 0,3 3 0 0,1 0 0 16,1-2 0-16,-5 1-336 0,0-2-339 0,1-3-522 16,-1 0-1297-16,0 0 574 0</inkml:trace>
  <inkml:trace contextRef="#ctx0" brushRef="#br0" timeOffset="146816.41">24762 3092 5483 0,'3'-34'145'0,"-2"0"-82"0,-1 2 86 0,0 3 94 0,0 3 31 16,3 1 9-16,-3 7-9 0,1 7-7 16,0 0-38-16,-1 5-22 0,0 2-33 0,1 1-28 15,-1 3 9-15,0 0-56 0,0 22-99 0,-3 4 0 16,-4 10 0-16,3 12 0 0,-1 1 0 0,-4 3 0 0,0 0 0 15,4-3 0-15,-4 2 0 0,-2-5 0 0,7-10 0 16,1-3 0-16,-2-1 0 0,4-4 0 16,-2-2 0-16,3-8 0 0,0-3 0 0,0-4 0 15,0-1 0-15,0-3 0 0,3-1 0 0,-2-2 0 0,-1-3 0 16,0-1 0-16,0 0 0 0,19-11 0 0,-10 1 0 16,3-3 0-16,1-1 0 0,1-7 0 0,3 2 0 15,-4 4 0-15,-4-1 0 0,5 3 0 16,-6 5 0-16,0-2 0 0,1 4 0 0,-4 2 0 0,0-1 0 15,1 4 0-15,3 2 0 0,1 2 0 0,2 3 0 16,-1 2 0-16,2 2 0 0,0 6 0 0,1-2 0 16,0 0 0-16,7 6 0 0,-1-3 0 0,1-1 0 15,1-1 0-15,-5-4 0 0,6 1-29 16,-3-5-432-16,2-1-81 0,0-4-77 0,-3-1-471 0,4-2-1182 16,5-3 523-16</inkml:trace>
  <inkml:trace contextRef="#ctx0" brushRef="#br0" timeOffset="147315.79">25507 3326 247 0,'0'-9'384'0,"0"0"26"0,-4 0 13 16,-1 1 16-16,1-1 11 0,-6 2-7 0,-1 2-8 15,0-2-15-15,4 5-17 0,-5 1-25 0,1 1-34 0,-2 2-24 16,1 6-22-16,-2 1-19 0,-1 3-29 0,2 4-14 16,-2 3-31-16,0 3-18 0,3 0-18 0,1-4-16 15,2 6-15-15,1-6-20 0,4 0-5 16,4-1-11-16,0-1-21 0,0-4-17 0,0 1 0 15,4-3-17-15,6-2 3 0,-3-2-3 0,2-1-7 0,2-3 3 16,2-2-1-16,-3-1-9 0,3-3 3 16,2-1 7-16,2-5 14 0,-6-1 6 0,5-1 7 15,-4-4-3-15,1 2-67 0,0-2 0 0,-4 0 0 16,1 1 0-16,-5 4 0 0,0 1 0 0,-1 2 0 16,0 2 0-16,-1 2 0 0,-1 3 0 0,1-1 0 0,-3 2 0 15,0 0 0-15,4 10 0 0,-4 0 0 0,0 0 0 16,0 2 0-16,3 3 0 0,-1 0 0 0,0 2 0 15,1-3 0-15,1 0 0 0,-1-5 0 0,1 1 0 16,4-1 0-16,0-1 0 0,-1-4 0 16,1 1 0-16,1-3 0 0,2 0 0 0,1-4 0 0,1 0 0 15,-1-1 0-15,5-3 0 0,0-3 0 0,-1 1 0 16,2-2 0-16,6-7 0 0,1 4 0 0,0-1 0 16,-2-2 0-16,4 2 0 0,0 1 0 0,-7 6 0 15,6-3 0-15,-7 4 0 0,2 0 0 16,0 2 0-16,-1 3 0 0,0 2 0 0,-2 2 0 0,-4 1 0 15,3 3 0-15,-1 1 0 0,-2 3 0 0,-1 0 0 16,-5 1 0-16,-1-3 0 0,0 2 0 0,-4-2 0 16,-1 2 0-16,-5-1 0 0,1-1 0 0,-7 1 0 15,2-2 0-15,-4-1 0 0,-2 0 0 16,-1-3 0-16,-1 0 0 0,-2 1 0 0,3-3-274 0,3 0-152 16,-2-2-146-16,1-3-582 0,7 0-1249 0,-1 0 553 15</inkml:trace>
  <inkml:trace contextRef="#ctx0" brushRef="#br0" timeOffset="148315.81">26707 3510 182 0,'-2'3'487'0,"-2"-2"-10"0,4-1 18 0,-4 3 2 0,4-3 14 15,-4 2 6-15,4-2-8 0,0 0-13 0,0 0-25 16,0 0-31-16,17-9-29 0,-5 2-25 16,5-3-21-16,7-2-18 0,1 0-23 0,0-6-26 15,-2 1-24-15,3-5-28 0,-3 1-21 0,0-3-19 16,0-1-179-16,-3-4-27 0,-2 0 0 0,4-13 0 0,-9 10 0 16,-2-2 0-16,3-13 0 0,-5 2 0 0,-4 9 0 15,-5-10 0-15,0 13 0 0,0 5 0 16,-5 1 0-16,1 12 0 0,2 4 0 0,-1 3 0 15,1 2 0-15,-5 5 0 0,7 1 0 0,-16 15 0 16,4-1 0-16,-1 11 0 0,3 8 0 0,0 1 0 0,1 11 0 16,3-9 0-16,2 0 0 0,0 11 0 0,4-12 0 15,0 0 0-15,1-2 0 0,-1 0 0 16,1-4 0-16,1-3 0 0,-1-6 0 0,-1-1 0 16,3-3 0-16,-3-5 0 0,-2 1 0 0,2-5 0 0,0 0 0 15,0-1 0-15,0-1 0 0,2-1 0 0,-2-1 0 16,1 1 0-16,-1-4 0 0,1 4 0 0,-1-4 0 15,0 0 0-15,0 0 0 0,16-8 0 0,-8 2 0 16,1-2 0-16,7-2 0 0,-2-4 0 16,7-8 0-16,0 2 0 0,3-4 0 0,-2-4 0 0,11-8 0 15,-12 8 0-15,-1 7 0 0,-1-5 0 0,-3 1 0 16,0 1 0-16,-7 7 0 0,8-5 0 0,-6 6 0 16,-2-3 0-16,0 3 0 0,-4-2 0 0,-1 2 0 15,1-1-29-15,-2 1-21 0,-2 1 2 0,-1 1 4 16,0-1 12-16,1 2 25 0,-2-4 3 0,1 0 15 15,0 1 21-15,-1 1 3 0,-2-2 23 0,3 5 20 16,0 2-78-16,-1 1 0 0,1 0 0 0,0 3 0 16,0 2 0-16,-3 0 0 0,3 0 0 15,0 4 0-15,0 0 0 0,0 0 0 0,0 0 0 16,-3 11 0-16,3 1 0 0,-6 5 0 0,5 8 0 0,-6 4 0 16,2 3 0-16,1 1 0 0,2 2 0 0,-2-2 0 15,3 3 0-15,1 10 0 0,-2-10 0 0,0 0 0 16,0-1 0-16,0-1 0 0,1-1 0 0,1-2 0 15,-2-1 0-15,0-2 0 0,2-3 0 0,0-6 0 16,0-2 0-16,0-5 0 0,0-1 0 0,0-2 0 16,0-3 0-16,0 1 0 0,0-3 0 0,4-3 0 15,-4-1 0-15,0 0 0 0,18-9 0 0,-3-1 0 16,1-1 0-16,4-7 0 0,2 0 0 0,0-1 0 16,-1-3 0-16,1 2 0 0,-1 2 0 0,2 4 0 15,-6 2 0-15,2 2 0 0,-2 1 0 0,1 2 0 16,-4 3 0-16,-1 1 0 0,1 1 0 0,-2 2 0 15,2 1 0-15,-4 4 0 0,1 1 0 0,3 6 0 16,-6-2 0-16,2 5 0 0,0 1 0 16,-2-1 0-16,-3 4 0 0,1-1 0 0,-3 0 0 15,2-2 0-15,-5 0 0 0,0 0 0 0,-5-5 0 0,0 0 0 16,1-1-299-16,-3-5-91 0,-4 2-62 0,-1-4-76 16,0-2-85-16,-4-3-373 0,-4-3-1066 0,-1-2 472 15</inkml:trace>
  <inkml:trace contextRef="#ctx0" brushRef="#br0" timeOffset="148467.87">27377 3124 3674 0,'6'-10'358'15,"8"0"-262"-15,-2-1-9 0,6 2 34 0,5-1-9 16,6 2-18-16,2-2-19 0,-2 2-1 0,5-1-15 16,-3 3-3-16,1-1-26 0,-1 0-49 0,-2-2-91 15,-7 2-89-15,-3-1-134 0,-7-3-364 16,-6 1-753-16,-2-2 334 0</inkml:trace>
  <inkml:trace contextRef="#ctx0" brushRef="#br0" timeOffset="148616.57">26822 2594 492 0,'-20'-6'521'0,"7"5"-57"0,4-2-51 15,0 3-43-15,3 3-45 0,2 0-55 0,0 5-69 0,4 1-95 16,-3 8-155-16,1 8-200 0,-4-1-229 0,-3 1-517 15,-3 7 229-15</inkml:trace>
  <inkml:trace contextRef="#ctx0" brushRef="#br0" timeOffset="149499.81">22662 3852 78 0,'-2'-7'523'0,"-2"-3"4"0,3 4-7 0,1 2-27 15,-3-1-35-15,3 5-24 0,0 0 17 0,0 0-6 16,0 17-4-16,3 3-16 0,-1 8-13 0,-1 8-14 16,1 13 3-16,-2 3-9 0,2 4-21 0,-2 5-22 15,2-2-22-15,-1 24-24 0,-1-23-24 0,-5 22-115 16,7-22-164-16,-4-2 0 0,-2 22 0 0,4-26 0 16,-3 0 0-16,3-3 0 0,0-4 0 0,-1-10 0 15,-1-5 0-15,0-2 0 0,2-2 0 0,0-10 0 16,2-5 0-16,-2-3 0 0,0-5 0 0,-2-1 0 15,2-4-50-15,0 0-419 0,-2-16-53 0,-1 5-51 16,-1-9-49-16,-3-5-371 0,3-1-1075 0,0-8 475 0</inkml:trace>
  <inkml:trace contextRef="#ctx0" brushRef="#br0" timeOffset="150518.6">22642 4305 222 0,'6'-34'310'0,"2"4"5"0,0 5 5 0,-1 7 10 15,-2 2 22-15,4-1-2 0,-2 8 5 0,0-1-4 16,5 3-10-16,-1 0-18 0,6 3-23 0,-3 1-22 0,4 2-20 15,1 2-24-15,3 2-22 0,5 4-21 0,-8 1-24 16,5 5-12-16,-5-3-15 0,3 7-13 16,-3 1-14-16,-10-1-9 0,1-1-11 0,-5 3-6 15,-1-1-7-15,-5 6-11 0,-3-5-6 0,-1 0 0 0,-5-1-6 16,-7 5-9-16,3-10 1 0,-4 7-2 16,4-6 4-16,1-3 8 0,-2 0 15 0,6-4 16 0,-1-1 14 15,4-2-3-15,1-1 2 0,1 0-9 16,4-3-9-16,-3 1-15 0,3-1-9 0,0 0-12 15,15-15 10-15,-2 2-6 0,5 1-12 0,5-8 5 0,1-2-12 16,3-2 3-16,0-2-19 0,6-9 0 0,-9 7 1 16,6-10-3-16,-6-2-6 0,-6 10-7 0,-1 1 0 15,-4 4 5-15,-2 2 4 0,-5 7-8 16,-2 5 17-16,-3 1-1 0,-1 2-9 0,-1 1-1 0,-3 5 3 16,-4 0-8-16,1 3 2 0,-3 2 5 0,-3 6-10 15,-1 0-14-15,-4 12 16 0,7-4-3 0,2 1-1 16,0-2-2-16,2 4 8 0,5-1-4 0,2-1-5 15,2 1 5-15,5-2 3 0,4-1-5 0,2-2 0 16,4-5 1-16,6 2 3 0,4 1 5 0,-1-7-3 16,5 0-6-16,-3-4-6 0,0-1 3 0,-5 0 13 15,-4-2-11-15,1-1 0 0,-4 1-2 0,-2 0 7 16,-5 2 15-16,1-1 8 0,-1 1 3 0,-4 0 9 16,-5 0-7-16,7 1-2 0,-7 5 0 0,-3-2 4 15,-2 3-34-15,1 3 0 0,-5 4 0 0,3-4 0 16,-4 6 0-16,3-4 0 0,3-3 0 0,1 5 0 15,0-4 0-15,3 1 0 0,0-1 0 0,0-2 0 16,5-1 0-16,2-1 0 0,4-1 0 0,-1-5 0 16,8 1 0-16,0-1 0 0,3-2 0 0,-1-3 0 15,-1 1 0-15,1-3 0 0,-3 0 0 0,1-3 0 16,-2 1 0-16,1-2 0 0,-4 0 0 0,0-2 0 16,-3 1 0-16,-5 2 0 0,3 2 0 0,-4 1 0 15,1 2 0-15,-4 1 0 0,4 1 0 0,-2 0 0 16,-3 3 0-16,0 0 0 0,0 0 0 0,0 13 0 15,-3-4 0-15,3 3 0 0,0 0 0 0,0 5 0 16,4 0 0-16,-3-1 0 0,6 2 0 0,-2-1 0 0,4 0 0 16,1-2 0-16,4-3 0 0,0 0 0 15,-2-8 0-15,4 3 0 0,2-4 0 0,1-3 0 16,-2-5 0-16,-4 0 0 0,0 1 0 0,1-8 0 16,-7 3 0-16,1-4 0 0,-4-3 0 0,-4-1 0 15,-3-2 0-15,-6-5 0 0,-6-1 0 0,-2-3 0 16,-6 2 0-16,2-1 0 0,1 4 0 0,-3 1 0 15,9 9 0-15,-1 1 0 0,6 2 0 0,0 4 0 16,3-1 0-16,2 5 0 0,1 0 0 0,3 2 0 16,0 0 0-16,0 0 0 0,22 14 0 0,-1-12 0 0,8 5 0 15,4-3 0-15,5 0 0 0,-2-3 0 16,4-4 0-16,-4 1 0 0,2-5 0 0,0 2 0 0,-6-5 0 16,0 2 0-16,-4-4 0 0,-11 4 0 15,2-5 0-15,-3 1 0 0,-4-2 0 0,-1 0 0 0,-1-2 0 16,-3 0 0-16,-3 5 0 0,0-3 0 0,-3 6 0 15,1-2 0-15,-1 6 0 0,0-4 0 16,-1 4 0-16,0 4 0 0,0 0 0 0,0 0 0 16,-7 24 0-16,3 2 0 0,-3 1 0 0,2 9 0 0,0 16 0 15,0 2 0-15,1 5 0 0,0 24 0 0,2 1 0 16,-2-26 0-16,-2 30 0 0,3-27 0 0,2 0 0 16,-2 20 0-16,1-27 0 0,-1 0 0 0,2-1 0 15,-2-3 0-15,1-15 0 0,0-4 0 16,2-4 0-16,-2-8 0 0,3-8 0 0,-1-3 0 0,1-4 0 15,1-2 0-15,-2-2-267 0,0 0-227 0,5-15-40 16,0-2-49-16,-4 0-470 0,3-12-1139 0,-1-2 504 16</inkml:trace>
  <inkml:trace contextRef="#ctx0" brushRef="#br0" timeOffset="151933.26">24124 4537 234 0,'4'-60'213'0,"-1"3"64"16,-6 4 41-16,6 4 18 0,-2 19 28 0,-1 1 14 0,1 4 24 15,1 8 3-15,-1 3-7 0,0 4-25 0,2 0-33 16,2 4-28-16,1 1-28 0,6 3-25 0,0 4-28 15,8 4-22-15,0 0-18 0,8 6-19 0,-5 3-18 16,3 0-19-16,-3 5-32 0,-3 2-20 0,2-1-17 16,-7-1-11-16,-5-2-13 0,-2 6-10 0,-3-5-1 15,-7-1-1-15,-5 0-5 0,-4-1-4 0,-4 6 0 16,-6-1 0-16,1-2 11 0,-5-2 19 0,1-3 9 16,6-5 14-16,2 0 12 0,3-5 7 0,3-1 11 15,1 0-1-15,2-2 3 0,7-2-17 0,0 0-11 16,0 0 1-16,0 0-13 0,19-14-8 0,7 0-25 15,2 2 4-15,0-3-6 0,4-3-9 0,-1 2-4 16,1-2-6-16,-3-1-2 0,1-1-3 0,-1 1 0 16,-9-2-3-16,2 1-12 0,-1 0 24 0,-10 1 14 15,2 5 5-15,-4-3 3 0,-5 7 19 0,-2-1 2 16,0 2 3-16,-4 2-10 0,0 2-3 0,-2 3-23 16,-1 2-26-16,-7 2 0 0,1 5 0 0,3 3 0 15,-5 3 0-15,3 4 0 0,-3 6 0 0,3 2 0 16,1 2 0-16,1-9 0 0,8 1 0 0,-1-1 0 15,5 1 0-15,1-4 0 0,5 2 0 0,4-2 0 16,2-4 0-16,3-4 0 0,6-1 0 0,5-5 0 16,0-2 0-16,-3 1 0 0,5-6 0 0,-5-2 0 15,-4-2 0-15,4-1 0 0,-7 1 0 0,-3-1 0 0,6-3 0 16,-6 2 0-16,-1 0 0 0,-2 0 0 16,0-1 0-16,-5 5 0 0,0-1 0 0,0 3 0 15,-4 0 0-15,-1 4 0 0,0-2 0 0,2 4 0 16,-6 0 0-16,0 0 0 0,9 13 0 0,-9-6 0 15,4 7 0-15,-4 3 0 0,4-1 0 0,-1 0 0 16,-1 2 0-16,2-2 0 0,2 1 0 0,-3 0 0 16,1 0 0-16,0-6 0 0,-2-3 0 0,6 1 0 15,-1-3 0-15,1-4 0 0,2-1 0 0,1-3 0 16,3-2 0-16,2-4 0 0,1 0 0 0,1-5 0 0,2-1 0 16,2-2 0-16,-2 1 0 0,-4 2 0 15,0-1 0-15,-3 1 0 0,-1 5 0 0,-1 0 0 16,-2 3 0-16,0-1 0 0,0 2 0 0,-3 2 0 15,1 1 0-15,0 2 0 0,0 1 0 0,0 3 0 16,-3 1 0-16,5 1 0 0,-2 2 0 0,0 1 0 16,2-3 0-16,-4 2 0 0,4-3 0 0,4 0 0 15,-3 0 0-15,9-5 0 0,-2 0 0 0,0-1 0 16,-2-5 0-16,5-2 0 0,1 0 0 0,-3-4 0 16,-2-1 0-16,7-4 0 0,-10 1 0 0,1-6 0 0,4 0 0 15,-8-4 0-15,4-3 0 0,-2-2 0 0,-1-2 0 16,-3-3 0-16,0-15 0 0,0 1 0 15,0 1 0-15,-5 0 0 0,-1 17 0 0,1 3 0 16,-3 7 0-16,0 4 0 0,-1 4 0 0,2 6 0 0,-1 2 0 16,0 5 0-16,0 0 0 0,-1 14 0 0,-3 6 0 15,1 11 0-15,-3 16 0 0,1 4 0 0,1 1 0 16,1 0 0-16,1 1 0 0,-2-7 0 16,4 2 0-16,-1-2 0 0,-2-13 0 0,6 1 0 15,1 0 0-15,1-5 0 0,1-2 0 0,4-4 0 0,-1-10 0 16,0-3 0-16,3-4 0 0,4-3 0 0,3-3 0 15,1-1 0-15,0-2 0 0,8-6 0 16,0-1 0-16,-3-5 0 0,-1 2 0 0,-1-5 0 16,-1 0 0-16,-1-2 0 0,-3 2 0 0,-4 4 0 0,-1 1 0 15,-4 3 0-15,1 2 0 0,-2 2 0 0,-2 0 0 16,-2 1 0-16,0 3 0 0,0 2 0 0,-4 0 0 16,0 0 0-16,5 9 0 0,-5 0 0 0,0 1 0 15,0 0 0-15,-3 2 0 0,3 5 0 16,0 0 0-16,4 2 0 0,0-3 0 0,1-1 0 0,2-4 0 15,-1 1 0-15,4-3 0 0,4 0 0 0,0-4 0 16,4-2 0-16,1-3 0 0,1-2 0 16,1 1 0-16,0-2 0 0,-2-4 0 0,-2-1 0 0,0-1 0 15,0-3 0-15,6-3 0 0,0-1 0 0,-4 1 0 16,2-4 0-16,-3-2 0 0,-3-2 0 0,0-1 0 16,-3 0 0-16,-3 0 0 0,-2 8 0 0,2 0 0 15,-5 4 0-15,-3 2 0 0,3 0 0 0,-5 6 0 16,1-1 0-16,-3 3 0 0,3 2 0 0,-14 8 0 15,9 1 0-15,-4 7 0 0,2 2 0 0,-9 6 0 16,7 3 0-16,-1 1 0 0,3 0 0 0,3-3 0 16,4 2 0-16,0-8 0 0,5 0 0 0,5-3 0 15,0-6 0-15,4 1 0 0,2-3 0 0,3-3 0 16,1-1 0-16,8-5 0 0,-5 0 0 0,4-4 0 16,1-2 0-16,2-8 0 0,-5 1 0 0,3 0 0 15,-1-6 0-15,0-1 0 0,-3 1 0 0,2-4 0 16,-6-1 0-16,1-5 0 0,0-1 0 0,-4 0 0 15,7-10 0-15,-8 10 0 0,-5-2 0 0,0 5 0 16,-3 2 0-16,-5 7 0 0,-2 3 0 0,-1 5 0 16,-4 1 0-16,-1 4 0 0,0 2 0 0,-3 4 0 15,8 0 0-15,-16 7 0 0,8 2 0 0,-1 5 0 16,0 2 0-16,0 2 0 0,4 1 0 0,3 0 0 16,2 9 0-16,2-2 0 0,5-2 0 0,-2-5 0 15,6 5 0-15,-4-6 0 0,0 0 0 0,3-2 0 16,-1 1 0-16,1-4 0 0,1 2 0 0,-2 0 0 15,-3 0 0-15,1-5 0 0,-1-2 0 0,0 2 0 16,-2-3 0-16,-2 0 0 0,-1 1 0 0,-2-4 0 16,-1 3 0-16,-3 1-138 0,-1-2-115 0,-6-1-30 15,3-3-56-15,-5-2-44 0,-4 0-44 0,-6-3-63 16,-3-3-92-16,-2-3-301 0,-3-1-956 0,1-2 422 16</inkml:trace>
  <inkml:trace contextRef="#ctx0" brushRef="#br0" timeOffset="152133.16">25805 4120 6145 0,'-8'-4'298'15,"3"0"-82"-15,1 1-8 0,4 3 48 0,12-7 8 16,1 0 1-16,7 3-1 0,12-1-14 0,6-1-225 16,13 2-25-16,2-1 0 0,-2 3 0 0,0-3 0 15,-15 3 0-15,-2-3 0 0,1-1 0 0,-8 1 0 16,-7 1 0-16,-1 0 0 0,-5-1 0 0,-7 4 0 15,-5-4 0-15,-5-1-231 0,-8 2-327 0,-9 2-117 0,-12 0-447 16,-22-3-1214-16,-3 2 537 0</inkml:trace>
  <inkml:trace contextRef="#ctx0" brushRef="#br0" timeOffset="154500.23">18414 5659 237 0,'-14'-3'361'0,"4"0"-8"0,2 1-1 0,-1-1-5 0,1 1-18 15,2 1-6-15,1 0-5 0,5 1-16 0,-6-3-9 16,6 3-11-16,-3-3-10 0,3 3-7 0,-2-6-8 16,2 2-4-16,2 1-14 0,-2-5-7 0,3 4 0 15,3-5-14-15,-2 1-8 0,3-2-9 0,1 2-17 16,0-3-7-16,-2-3-9 0,6-1-9 0,-1-2-20 15,2-4-6-15,1-2-24 0,-1-1 10 0,5-4-10 16,-4 1-15-16,1-5-10 0,3-14-5 0,-3-1-7 16,-2 1-5-16,1-4-4 0,-7 2-13 0,-1 3 0 15,-2 11-9-15,-3 0-3 0,1 3 1 0,-2 3-1 16,0 9 2-16,-2 2 7 0,1 3 0 0,1 5 0 16,1 1 7-16,-2 2-14 0,0 0-12 0,1 2-28 15,-3 2 0-15,3 2 0 0,0 0 0 0,-10 10 0 16,4-3 0-16,-1 2 0 0,1 1 0 0,-3 6 0 15,0 1 0-15,0 9 0 0,0-1 0 0,1 4 0 16,-2 0 0-16,0 2 0 0,5 4 0 0,0 1 0 16,-4 12 0-16,5-12 0 0,0 0 0 0,3-2 0 15,1 1 0-15,-3-1 0 0,6-3 0 0,2 1 0 16,0-5 0-16,3-2 0 0,-1-8 0 0,5 0 0 16,-1-4 0-16,1-1 0 0,3-2 0 0,-2-6 0 15,-1 0 0-15,1-3 0 0,4-1 0 0,2-1 0 16,-1-4 0-16,0 0 0 0,0-3 0 0,-1-3 0 15,-2 1 0-15,-2-2 0 0,1-4 0 0,-3 0 0 16,3-8 0-16,-2 6 0 0,-5 0 0 0,0 3 0 16,-2-2 0-16,-2-1 0 0,0 2 0 0,1 1 0 15,-4 3 0-15,0 1 0 0,0 2 0 0,-1 4 0 16,0-1 0-16,2 2 0 0,-2-1 0 0,1 2 0 16,-2-4 0-16,2 7 0 0,0-6 0 0,0 6 0 15,0-4 0-15,0 4 0 0,0-4 0 0,0 4 0 16,0 0 0-16,0 0 0 0,0 0 0 0,0 0 0 0,0 0 0 15,0 0 0-15,0 0 0 0,2 14 0 0,-1-4 0 16,0 3 0-16,0-3 0 0,3 9 0 16,-2-1 0-16,0 1 0 0,1 6 0 0,-1 0 0 15,2 1 0-15,0 3 0 0,2-4 0 0,-4 1 0 0,0 2 0 16,3-1 0-16,-1 0 0 0,-3-3 0 0,3-4 0 16,0-3 0-16,-3-1 0 0,7-2 0 15,-7-2 0-15,7-1 0 0,-4-1 0 0,1-4 0 16,-4-1 0-16,3 0 0 0,2 0 0 0,-3-1 0 0,-2-2 0 15,-1-2 0-15,9-1 0 0,-9 1 0 0,9-5 0 16,-5 0 0-16,4-3 0 0,-3-2 0 0,0 0 0 16,1-3 0-16,1-2 0 0,-1-3 0 15,0 3 0-15,-2-3 0 0,1 3 0 0,-1-2 0 0,-2 1 0 16,-1 5 0-16,0 0 0 0,0-1 0 0,-2 2 0 16,1 0 0-16,-1 1 0 0,-2 3 0 0,2-2 0 15,0 3 0-15,-1 0 0 0,2 1 0 0,-1 0 0 16,1 4 0-16,-2-5 0 0,2 5 0 0,-2-5 0 15,2 5 0-15,-1-3 0 0,1 3 0 0,0 0 0 16,0 0 0-16,0 0 0 0,0 0 0 0,0 0 0 16,0 0 0-16,0 0 0 0,0 0 0 0,0 0 0 15,0 0 0-15,0 0 0 0,0 0 0 0,0 0 0 16,6 10 0-16,-6-10 0 0,0 0 0 0,0 0 0 16,0 0 0-16,0 0 0 0,0 0 0 0,0 0 0 15,0 0 0-15,0 0 0 0,0 0 0 0,0 0 0 16,0 0 0-16,0 0 0 0,0 0 0 0,0 0 0 15,0 0 0-15,0 0 0 0,0 0 0 0,0 0 0 16,0 0 0-16,0 0 0 0,0 0 0 0,0 0 0 16,0 0 0-16,0 0 0 0,0 0 0 0,0 0 0 15,0 0 0-15,0 0 0 0,0 0 0 0,0 0 0 16,0 0 0-16,0 0 0 0,2 5 0 0,-2 5 0 16,1 1 0-16,-1 9 0 0,0 6 0 0,1 2 0 15,-1 5 0-15,2 3 0 0,-1 15 0 0,-1-3 0 16,0 3 0-16,0 3 0 0,1 3 0 0,-1-2 0 15,1 0 0-15,-1 3 0 0,3-2 0 0,1-2 0 0,-1 3 0 16,-1-4 0-16,-4-3 0 0,0-2 0 0,-4-14 0 16,2-1 0-16,-3-5 0 0,1-2 0 15,1-6 0-15,-3-7 0 0,2 0 0 0,-1-7 0 16,2-2 0-16,-1-1 0 0,-3-6 0 0,3-1 0 0,-1-7 0 16,-2-6 0-16,2-7 0 0,0-6 0 0,3-4 0 15,3-13 0-15,1-6 0 0,5-5 0 16,5-3 0-16,2-18 0 0,-1-6 0 0,11 5 0 15,-8 22 0-15,3 3 0 0,3 5 0 0,3 2 0 0,4 3 0 16,-4 16 0-16,9-7 0 0,-6 13 0 0,3 4 0 16,0 2 0-16,1 2 0 0,-1 5 0 0,3 5 0 15,-4 3 0-15,0 2 0 0,-2 5 0 0,-3-1 0 16,-4 2 0-16,-2 2 0 0,-2 3 0 0,-5-3 0 16,4 0 0-16,-2 2 0 0,-2-1 0 0,-2-2 0 15,-2 2 0-15,-1-1 0 0,0 0 0 0,-5-2 0 16,0-1 0-16,-1 0 0 0,1-1 0 0,0-4 0 15,0 6 0-15,0-6 0 0,0 0 0 0,0 0 0 16,0 0 0-16,0 0 0 0,5-14 0 0,-1 4 0 16,1 0 0-16,0-5 0 0,4 1 0 0,0 0 0 15,1-1 0-15,-2 1 0 0,2 2 0 0,-2 1 0 16,1 0 0-16,0 3 0 0,0-1 0 0,1 2 0 16,-1 1 0-16,-1 1 0 0,-2 3 0 0,2 1 0 15,-3 0 0-15,1 2 0 0,1 1 0 0,-2 3 0 16,0 1 0-16,0 2 0 0,-1 2 0 0,1 2 0 15,3 1 0-15,0 0 0 0,0 1 0 0,-3-5 0 16,4 1 0-16,3-2 0 0,-2-1 0 0,4-2 0 16,5-1 0-16,-1-4 0 0,0-4 0 0,2-1 0 15,1-4 0-15,-1-6 0 0,3 0 0 0,0-1 0 16,-4-3 0-16,-1-4 0 0,-2-1 0 0,0-3 0 16,-5-7 0-16,-1 5 0 0,-8 2 0 0,1-5 0 15,2 7 0-15,-5 1 0 0,-4 6 0 0,4 6 0 16,-4 2 0-16,0 0 0 0,-2 5 0 0,1 2 0 15,5 3 0-15,-17 13 0 0,3 9 0 0,0 2 0 16,0 9 0-16,1 15 0 0,-1 5 0 0,4 3 0 16,4 3 0-16,-1 25 0 0,1-26 0 0,1 23 0 15,2-23 0-15,2-2 0 0,4 5 0 0,0-2 0 16,4 0 0-16,-4-4 0 0,-1-2 0 0,2-3 0 16,0-4 0-16,-2-14 0 0,1-4 0 0,-1-3 0 15,-2-7 0-15,2-4 0 0,0-7 0 0,-2 1 0 16,0-4 0-16,-2-1 0 0,2-3 0 0,0 0-262 15,0 0-158-15,-9-13-46 0,3 5-67 0,-1-8-77 16,-6-9-374-16,3-2-1065 0,-2-1 471 0</inkml:trace>
  <inkml:trace contextRef="#ctx0" brushRef="#br0" timeOffset="154633.17">19705 5290 4550 0,'-8'-30'196'0,"-2"5"-94"0,1 0-75 16,4 10 70-16,-1 3 80 0,1 1 11 0,0 0-35 15,3 4-36-15,0 0-48 0,0 3-72 0,6 1-109 0,0 0-116 16,2 2-143-16,8 2-456 0,4 1-897 0,9-1 397 16</inkml:trace>
  <inkml:trace contextRef="#ctx0" brushRef="#br0" timeOffset="155582.54">20795 5142 6774 0,'3'-18'73'0,"-3"3"88"0,0 4 32 0,-3 1 5 0,3 4-22 15,0 0-34-15,3 1-51 0,-3 5-9 0,0 0-3 16,2 13 4-16,2 3 5 0,0 11-37 0,0 5-51 16,-2 17 0-16,2-1 0 0,-4 3 0 0,0-2 0 15,-4 0 0-15,2 0 0 0,-5-3 0 0,1-10 0 16,1-4 0-16,-3-1 0 0,-1-1 0 0,0-2 0 15,4-8 0-15,0-6 0 0,1-2 0 0,2-5 0 16,0 0 0-16,1-3 0 0,1-1 0 0,0-3 0 16,0 0 0-16,5-12 0 0,0 2 0 0,3-6 0 15,7-7 0-15,-2-1 0 0,4-1 0 0,-3 1 0 16,1 1 0-16,2 0 0 0,-5 7 0 0,0 2 0 16,0 2 0-16,2 2 0 0,-4 3 0 0,3 0 0 15,-3 7 0-15,1 1 0 0,2 4 0 0,-3 1 0 0,8 6 0 16,-8 3 0-16,2 0 0 0,1 2 0 15,-7 2 0-15,2-1 0 0,-3 2 0 0,1-1 0 16,-6-1 0-16,0 0 0 0,-6 0 0 0,1-1 0 16,-7-2 0-16,2-1 0 0,-4-3 0 0,1 1 0 0,-6-2 0 15,1-3 0-15,0-1 0 0,-1-1 0 16,2-4 0-16,0-1 0 0,4 0 0 0,0 0 0 16,2 0 0-16,2-1 0 0,1 0 0 0,3 0 0 15,5 1 0-15,-8-2 0 0,8 2 0 0,0 0 0 0,0 0 0 16,0 0 0-16,22-1 0 0,-9-1 0 0,7 2 0 15,-1-2 0-15,10 1 0 0,-1 0 0 0,4 0 0 16,2-4 0-16,4 0 0 0,-1-2 0 16,0-4 0-16,-1 0 0 0,1-2 0 0,3 0 0 0,-7-1 0 15,0-2 0-15,-3-1 0 0,-2 0 0 0,-4-1 0 16,-5 0 0-16,-1-2 0 0,-5 3 0 0,-5 2 0 16,-1-3 0-16,1-1 0 0,-7-2 0 15,-1 2 0-15,-1-2 0 0,-2 2 0 0,1 5 0 0,-6 3 0 16,3 1 0-16,0 2 0 0,-3 5 0 0,1 1 0 15,-3 7 0-15,-6 3 0 0,2 7 0 0,-1 6 0 16,1 6 0-16,5 1 0 0,0 0 0 0,2 3 0 16,4 1 0-16,3-1 0 0,5-1 0 0,1-4 0 15,4-1 0-15,7-3 0 0,-4-9 0 0,3 1 0 16,4-6 0-16,1-1 0 0,7-2 0 0,-1-5 0 16,2-5 0-16,-2-1 0 0,-1-5 0 0,-2-2 0 15,-1-4 0-15,0-1 0 0,-4-2 0 0,2-3 0 16,-6-1 0-16,1-5 0 0,-5-2 0 0,0-1 0 15,2-13 0-15,-4 0 0 0,-1 10 0 0,-4 2 0 16,-2 2 0-16,1 4 0 0,-3 4 0 0,1 5 0 16,-2 7 0-16,0 2 0 0,1 2 0 0,0 5 0 15,0 2 0-15,0 0 0 0,-4 17 0 0,0 1 0 16,-1 12 0-16,0 1 0 0,1 1 0 0,-1 14 0 16,2 1 0-16,-1-11 0 0,2 9 0 0,-1-10 0 15,2-4 0-15,1 0 0 0,0-4 0 0,1-8 0 16,2-2 0-16,-2-5 0 0,3-1 0 0,-3-4 0 15,2-2 0-15,-1-2 0 0,3-3 0 0,-5 0 0 16,12-7 0-16,-7-1 0 0,0-3 0 0,4-6 0 16,0-1 0-16,4-5 0 0,-3-1 0 0,0 5 0 0,0-2 0 15,2 3 0-15,3-4 0 0,-2 8 0 0,0 1 0 16,0-1 0-16,3 3 0 0,1 2 0 16,1 1 0-16,-3 1 0 0,-3 5 0 0,0-1-538 15,-3 0-738-15,0 2-1382 0,-1-2 611 0</inkml:trace>
  <inkml:trace contextRef="#ctx0" brushRef="#br0" timeOffset="155900.24">22114 5253 4164 0,'-1'-30'431'0,"-2"3"-91"0,2 8 56 0,-3 1 53 0,3 1-3 16,-2 5-22-16,3 3-45 0,0 1-46 0,0 2-59 15,0 3-29-15,0 3-24 0,0-2-132 16,0 2-89-16,0 0 0 0,9 12 0 0,-2-2 0 15,-5 2 0-15,8 2 0 0,-6 2 0 0,3 0 0 0,-5 0 0 16,-2-4 0-16,4 1 0 0,-4-1 0 0,3-2 0 16,-2 0 0-16,0-3 0 0,-1 2 0 0,2-6 0 15,-2 2 0-15,0-2 0 0,0-3 0 16,0 0 0-16,0 0 0 0,0 0 0 0,12-10 0 0,-5 1 0 16,-1-1 0-16,7-5 0 0,-2-2 0 0,2 2 0 15,2-6 0-15,-2 7 0 0,1 1 0 0,-5 4 0 16,0 0 0-16,1 3 0 0,-2-1 0 0,-5 3 0 15,4 3 0-15,-7 1 0 0,5 5 0 0,-1 2 0 16,-4-1 0-16,0 7 0 0,4-1 0 0,-8 8 0 16,3-1 0-16,-3 9 0 0,4 1-667 0,0-2-587 15,1-2-1359-15,2-5 601 0</inkml:trace>
  <inkml:trace contextRef="#ctx0" brushRef="#br0" timeOffset="156949.54">23028 5267 3570 0,'-3'-15'217'0,"1"-2"-85"0,2 5 5 0,0-1 25 15,2 2 54-15,2-4 47 0,1 5 21 0,-1 2-3 16,1 0-11-16,-1 3 11 0,-1-1-3 0,2 4-24 16,-3-1 3-16,-2 3 10 0,9 5 18 0,-6 6 10 15,1 4 4-15,0 11-4 0,-6 1-147 0,0 7-148 16,-2 13 0-16,-4-3 0 0,3 3 0 0,-4 0 0 15,3 0 0-15,-3-3 0 0,2-9 0 0,-3 1 0 16,5-2 0-16,-4-2 0 0,1-5 0 0,2 0 0 16,1-8 0-16,0-1 0 0,-2-4 0 0,6 0 0 15,-3-9 0-15,3 4 0 0,-2-3 0 0,2-4 0 0,-4 1 0 16,5-3 0-16,0 0 0 0,-5-14 0 16,5 4 0-16,0-7 0 0,1-1 0 0,3-12 0 15,2 1 0-15,2-4 0 0,1-17 0 0,5 1 0 0,-4 0 0 16,3-6 0-16,5-3 0 0,-4 1 0 0,5 0 0 15,0 2 0-15,1 4 0 0,3 5 0 0,2 3 0 16,-7 16 0-16,4 3 0 0,-2 3 0 16,4 4 0-16,-7 7 0 0,2 3 0 0,0-1 0 0,1 5 0 15,1 3 0-15,-3 5 0 0,1 1 0 0,-1 3 0 16,0 1 0-16,1 4 0 0,-1 4 0 0,-6-1 0 16,-2 1 0-16,-2 8 0 0,-4-3 0 0,-4-3 0 15,-4 6 0-15,-4 1 0 0,-2-2 0 0,-8-3 0 16,-4 4 0-16,-1-5 0 0,-6-2 0 0,-1 1 0 15,-3-5 0-15,-1 1 0 0,2-3 0 0,0-4 0 16,1-2 0-16,5-2 0 0,-2 1 0 0,8-2 0 16,7-1 0-16,0-1 0 0,7 1 0 0,-2-1 0 15,4-1 0-15,-1 3 0 0,5-1 0 0,2 2 0 16,3 1 0-16,2 4 0 0,8 2 0 0,2-4 0 16,9 10 0-16,1 0 0 0,-2 0 0 0,6 0 0 15,0 1 0-15,-2-1 0 0,3 3 0 0,1-1 0 16,-3 4 0-16,-1-2 0 0,2-1 0 0,-2 0 0 15,-1-1 0-15,-1-1 0 0,1 2 0 0,-4-3 0 16,1 0 0-16,-1-3 0 0,-9-2 0 0,2-2 0 16,-2-1 0-16,-4-4 0 0,-3 0 0 0,1-1 0 15,-4 0 0-15,2-4 0 0,-3 2 0 0,-2 1 0 16,2-1 0-16,-4-3 0 0,0 0 0 0,0 0 0 16,0 0 0-16,0 0 0 0,0 0-1366 0,-22-9-1478 15,16 7 654-15</inkml:trace>
  <inkml:trace contextRef="#ctx0" brushRef="#br0" timeOffset="159250.43">24141 5659 3136 0,'4'-5'190'0,"-3"-1"-93"15,2 0-37-15,1-7 14 0,-3 1 42 0,3-6 39 16,-1 1 12-16,-1-2 4 0,-1-1-7 0,0 3 11 16,-2-8 2-16,-2 0 0 0,0-2 12 0,0 8-2 15,-5 3 3-15,-1 0 4 0,-2 2-5 0,-2-1-6 16,0 3-8-16,-2 5-12 0,-4 1-7 0,2 5-9 15,-4-1-9-15,3 9-15 0,-9 2-13 0,4 4-4 16,-1 6-16-16,4 1-8 0,-3 5-12 0,8 2-4 16,2 4-2-16,4 1-11 0,3 0-7 0,2 0 1 15,3-3-7-15,8 2-5 0,-3-2-2 0,9-4-5 16,-1-3-11-16,4-1 3 0,-2-8 0 0,4-2-1 16,-1-2 0-16,1-3-4 0,-1-4-4 0,0 1 0 15,2-6 0-15,-2-2 3 0,-6-1 1 0,1-4 5 16,-1-3-10-16,0 0 18 0,-4-3 6 0,-3-1-3 15,0-2 17-15,-1 0 0 0,-3-6-11 0,2-1-37 16,-4 9 0-16,4 2 0 0,-4 2 0 0,2 3 0 16,-3 1 0-16,3 3 0 0,0 1 0 0,0 1 0 15,0 4 0-15,0 0 0 0,0 0 0 0,0 18 0 16,3-1 0-16,-1 0 0 0,-2 1 0 0,3 1 0 16,-2 0 0-16,3 1 0 0,0-2 0 0,1-2 0 15,-3-4 0-15,3-1 0 0,3-1 0 0,-3-2 0 0,2-3 0 16,-1 0 0-16,-1-3 0 0,6-1 0 15,0-1 0-15,-1-3 0 0,3-2 0 0,-2 0 0 16,7-3 0-16,-8 0 0 0,3-2 0 0,1-2 0 16,-1 0 0-16,-3-2 0 0,2 0 0 0,-2-1 0 15,0-1 0-15,0 4 0 0,-1-1 0 0,-1 3 0 16,-2 3 0-16,-2 1 0 0,0 1 0 0,-1 3 0 16,1-2 0-16,-4 4 0 0,0 0 0 0,8 11 0 15,-4-3 0-15,-3 2 0 0,1 2 0 0,0 1 0 0,0 1 0 16,-1-3 0-16,1 3 0 0,0-3 0 0,0-2 0 15,1 2 0-15,0-4 0 0,-1-1 0 16,1-1 0-16,0 0 0 0,-1-2 0 0,0 1 0 16,3-4 0-16,-5 0 0 0,0 0 0 0,13-6 0 0,-3 1 0 15,-3-2 0-15,3 1 0 0,-1 0 0 0,-2-2 0 16,5 1 0-16,-3 0 0 0,1 1 0 0,-1 1 0 16,-4 2 0-16,3 1 0 0,1 0 0 0,-3 4 0 15,3-1 0-15,0 3 0 0,1 1 0 0,2 3 0 16,-2-1 0-16,4 3-130 0,-4 0-62 0,4-2-69 15,3 2-60-15,2-2-70 0,0 0-49 0,3-3-58 16,6-1-55-16,-7-4-349 0,7 0-975 16,1-1 432-16</inkml:trace>
  <inkml:trace contextRef="#ctx0" brushRef="#br0" timeOffset="160383.26">25055 5644 225 0,'11'-16'281'16,"-6"2"12"-16,1-1 4 0,-4 6 31 0,1-4 38 15,-3 2 14-15,-3 1 11 0,1 1-5 0,-2 0-6 16,-1 2-15-16,-2 4-12 0,-2-1-15 0,-4 4-8 15,1 2-21-15,-6 6 6 0,-1 2-7 0,-2 7-26 16,2-1-23-16,-3 3-16 0,4 2-27 0,3 5-19 16,2-2-22-16,2-3-16 0,3-2-20 0,0-1-10 15,5-1-15-15,1-1-8 0,0-5-11 0,4-2-14 16,2 1-9-16,1-4-3 0,4-4-3 0,1 1-6 16,3-5-5-16,6-2-26 0,-2-5-29 0,2 1 0 15,0-4 0-15,2-6 0 0,-1-3 0 0,1 1 0 16,-3-3 0-16,1 0 0 0,-4-7 0 0,2 0 0 0,-4-1 0 15,3-13 0-15,-2-3 0 0,-1-3 0 16,1 1 0-16,-1-2 0 0,-4 5 0 0,-4 15 0 16,0 5 0-16,-2 8 0 0,-1 4 0 0,1 4 0 0,0 1 0 15,-3 2 0-15,2 2 0 0,-2 5 0 16,0 0 0-16,-2 25 0 0,-1 6 0 0,0 1 0 16,1 17 0-16,0 2 0 0,0-1 0 0,2 1 0 15,1 3 0-15,0-3 0 0,4 0 0 0,4-4 0 0,-1-14 0 16,3-2 0-16,2-3 0 0,0-2 0 0,-3-9 0 15,4-4 0-15,-1-4 0 0,-2-5-61 0,2-1-166 16,0-3 20-16,0-3 16 0,2-4 15 16,-1-3 13-16,2 1 22 0,-5-5 16 0,-1-2 17 0,-1-1 20 15,3-7 15-15,-3-1 18 0,-2 0 26 0,0 4 22 16,-1-1 28-16,-3 5 24 0,1 0 18 0,-1 6 22 16,-1 2 14-16,-1 1-4 0,0 3-9 0,-1 2-8 15,0 3-10-15,0 0 5 0,0 0 6 0,-1 13 4 16,1-2-5-16,0 2-1 0,0 4-8 0,1 0-5 15,2 2-1-15,-2-2-7 0,7 1-8 0,-3-1 1 16,1-3-12-16,-1-2 3 0,6 0-8 0,-1-4-1 16,1-2 2-16,2-2 0 0,-3 1-11 0,3-5 2 15,2-3-4-15,-2 1-20 0,1-3 0 0,-2-2 0 16,-3 1 0-16,2-4 0 0,-2-3 0 0,-2 2 0 16,-2-4 0-16,-3-3 0 0,1-3 0 0,-2-2 0 15,-5-5 0-15,-5 3 0 0,-1 0 0 0,-4 3 0 16,4 6 0-16,-3 3 0 0,-1-2 0 0,2 10 0 15,-2 1 0-15,-1 2 0 0,-3 5 0 0,0 3 0 16,-5 7 0-16,2 4 0 0,4 4 0 0,0-1 0 16,4 3 0-16,7-4 0 0,-1 5 0 0,4-6 0 15,6 1 0-15,2-2 0 0,5-3 0 0,3 0 0 16,1-5 0-16,2 0 0 0,5-3 0 0,0-5 0 16,6-1 0-16,5-1 0 0,-5-4 0 0,3-3 0 15,-1 0 0-15,-4-3 0 0,2 1 0 0,-1-4 0 0,-10 2 0 16,10-4 0-16,-8 4 0 0,0-6 0 15,-4 2 0-15,0 0 0 0,0 2 0 0,-4-1 0 16,-2 5 0-16,1 1 0 0,-6 3 0 0,1 2 0 16,0 0 0-16,-1 3 0 0,-3 1 0 0,0 0 0 0,4 12 0 15,-3-1 0-15,-2 0 0 0,2 6 0 16,-4-1 0-16,2 1 0 0,-1-1 0 0,3 2 0 16,-1-2 0-16,1-2 0 0,-1-4 0 0,3 0 0 15,-2-3 0-15,0-1 0 0,2-1 0 0,-1-2 0 0,3 1 0 16,-1-2 0-16,3-2 0 0,-7 0 0 0,13-4 0 15,-1 0 0-15,-3-1 0 0,0-2 0 0,2-1 0 16,2-3 0-16,4-2 0 0,-4 2 0 16,2-4 0-16,-3 1 0 0,-1 0 0 0,-2 5 0 0,1 0 0 15,-2 2 0-15,0 0 0 0,-2 5 0 0,-1-1 0 16,-5 3 0-16,8 5 0 0,-6 0 0 0,0 4 0 16,0 7 0-16,-2-4 0 0,-1 5 0 0,0 1 0 15,1 0 0-15,-2-2 0 0,1-3 0 0,0-2 0 16,1 0 0-16,0-2 0 0,1-2 0 0,-1-1 0 15,4-1 0-15,-1-3 0 0,2 0 0 0,1-1 0 16,-6-1 0-16,17-6 0 0,-5 1 0 0,-1-2 0 16,5 0 0-16,-2-3 0 0,3-2 0 0,1 0 0 15,2-5 0-15,1-1 0 0,2 4 0 0,-7 3 0 16,-2-1 0-16,2 5 0 0,-5-1 0 0,3 4 0 16,-4 0 0-16,1 3 0 0,0 2 0 0,-1 2 0 15,-2 1 0-15,1 5 0 0,0-2 0 0,-3 6 0 16,2-2 0-16,-3-2 0 0,5 3 0 0,-2-3 0 15,0 1 0-15,1-1-214 0,1 0-92 0,0-3-74 16,2 0-78-16,2-3-94 0,-3 0-496 0,4-4-1133 16,1-2 502-16</inkml:trace>
  <inkml:trace contextRef="#ctx0" brushRef="#br0" timeOffset="162300.21">27161 5392 4447 0,'0'0'547'0,"0"0"-308"16,0 0-18-16,0 0 29 0,-12-7 30 0,10 4 7 15,1-1-12-15,1 4-24 0,3-8-31 0,0 4-9 16,-1-1-17-16,6-3-16 0,1 4-12 0,9-5-15 16,-4 2-10-16,3 1-14 0,1 1-121 0,-1 1-6 15,3 0 0-15,-8 3 0 0,5-1 0 0,0 2 0 0,-5 3 0 16,1 3 0-16,0-1 0 0,-2 4 0 0,-2 1 0 15,-1-1 0-15,1 7 0 0,-4 1 0 0,-1 2 0 16,-3 0 0-16,-2 0 0 0,-2 1 0 16,0-2 0-16,-6 7 0 0,4-10 0 0,-2 0 0 0,2-3 0 15,0-3 0-15,2 0 0 0,0-2 0 0,0-2 0 16,1-2 0-16,0 0 0 0,2-3 0 0,0 0 0 16,0 0 0-16,4-13 0 0,1 3 0 0,1-2 0 15,2-3 0-15,-1-2 0 0,8-7 0 0,-1-1 0 16,1 2 0-16,1-1 0 0,1 2 0 0,0 1 0 15,-3 9 0-15,-4-2 0 0,3 3 0 0,0 4 0 16,-3 0 0-16,0 4 0 0,2-1 0 0,-3 5 0 16,4 3 0-16,-2 3 0 0,2 6 0 0,-2 0 0 15,1 4 0-15,-1 0 0 0,1 4 0 0,1 4 0 16,-1-3 0-16,-3-5 0 0,3 1 0 0,-2-2 0 16,4-2 0-16,0-2 0 0,-2 1 0 0,2-4 0 15,-1-3 0-15,2-1 0 0,-1-2 0 0,3-3 0 16,2 1 0-16,-6-3 0 0,1 0 0 0,2-6 0 15,-2-1 0-15,-1-1 0 0,1-3 0 0,-5-1 0 16,0-4 0-16,0-1 0 0,1-6 0 0,-1-2 0 16,-5 0 0-16,2 1 0 0,-2 2 0 0,0 7 0 15,-4 0 0-15,-1 1 0 0,2 5 0 0,-5 1 0 16,4 4 0-16,-4 4 0 0,-2 2 0 0,6 0 0 16,-14 8 0-16,2 5 0 0,1 3 0 0,-2 7 0 15,-1 0 0-15,5 1 0 0,1 1 0 0,5 0 0 16,1 0 0-16,5-5 0 0,1-1 0 0,7-1 0 15,1-2 0-15,3-3 0 0,8 1 0 0,4-5 0 16,2-1 0-16,3-5 0 0,1-3 0 0,1-3 0 16,0-2 0-16,2-4 0 0,-3 0 0 0,2-6 0 15,-4-3 0-15,0-3 0 0,0-2 0 0,-3-1 0 16,-2-5 0-16,-1-10 0 0,5 0 0 0,-7-4 0 16,-4 0 0-16,0-7 0 0,-2 2 0 0,-1-4 0 0,-2-5 0 15,4-22 0-15,-9 23 0 0,-4 6 0 0,0 17 0 16,-2 5 0-16,-3 6 0 0,-3 7 0 0,3 3 0 15,0 6 0-15,-6 4 0 0,6 2 0 0,-17 15 0 16,2 8 0-16,0 10 0 0,-6 13 0 0,2 4 0 16,-1 3 0-16,1 4 0 0,-1-3 0 0,5 2 0 15,1 3 0-15,4-3 0 0,2-4 0 0,3-4 0 16,2-15 0-16,3 0 0 0,3-2 0 0,2 0 0 16,3-9 0-16,-1-6 0 0,2-3 0 0,2-6-44 15,1-1-1-15,1-4 1 0,0-2 5 0,6-3 1 16,-1-3 8-16,-1-1 17 0,0-5 3 0,1-6 9 15,5 0 4-15,-4-4 7 0,1-4 3 0,-4-1-4 16,2 0 10-16,-1-5-2 0,-3 0 7 0,4 2 11 16,-7 5 1-16,1 8-3 0,-5 3-6 0,-1 4-6 15,-1 1-4-15,-3 5-17 0,3 3 0 0,-5 1 0 16,0 0 0-16,0 10 0 0,0 7 0 0,-5 1 0 16,3 1 0-16,-3 7 0 0,-2-4-4 0,5-1-35 15,-2-1-10-15,1-1-6 0,3-3-5 0,0 0-4 16,3-1-5-16,-1-3 6 0,1-2 6 0,-1-2 5 15,4-2 10-15,1-2 2 0,3-3 6 0,1-1 2 16,1 0 7-16,1-1 11 0,-2-1 14 0,1-6 6 16,5 1 6-16,-2-5 5 0,-2 1 6 0,2-3-2 15,5-4 8-15,-3-1 2 0,1-3 1 0,-1 1-2 16,1 0 6-16,-7 8 1 0,2-2 1 0,-2 4-12 16,-2 2 1-16,-1 2-5 0,-3 3-16 0,4 2 9 15,-4 1-5-15,-5 1 1 0,9 3 6 0,-6 3-6 16,-2 4 1-16,-1 1-16 0,3 6 12 0,-6-1-5 15,3 1-4-15,-1 0-14 0,-2 1-15 0,3-1-9 16,0-3-3-16,0-1-2 0,3-2-1 0,1-1 1 16,-2-1 7-16,6 1 2 0,-2-5 9 0,2-2-1 15,3-2 1-15,0 0 4 0,0-1 3 0,3-2 2 16,-2-1 10-16,2-2 5 0,1-4 0 0,0 0 9 0,-1-2 7 16,4-2 5-16,0-4 4 0,1-2 11 15,-2-4 0-15,-2 0 11 0,-2 7-7 0,1 2 14 16,-5-1 4-16,-1 4 1 0,-3 4 13 0,1-2-3 0,-1 4-15 15,-2 1-11-15,0 1-4 0,-3 3 4 0,0 0-25 16,0 0-16-16,0 0 0 0,-3 21 0 16,-1-8 0-16,0 2 0 0,-1 2 0 0,3 1 0 15,0-1 0-15,1-1 0 0,1-2-5 0,-1 1-47 0,2-4-6 16,0 2 6-16,2-4-1 0,1 1 3 0,0-4 1 16,-1-2 6-16,4 0-6 0,-1 1 20 0,1-5 2 15,0 0 4-15,0 0 5 0,0-2 9 16,2-2 13-16,3-1 7 0,-5 0 9 0,4-2-5 15,-2-1-1-15,2-5 2 0,-1 2 7 0,-1 0 2 0,0-2-12 16,4-3 5-16,-3-1 15 0,-1 2 9 0,4-1 0 16,0 0 4-16,-3 3-2 0,0 0-1 15,2 6 5-15,-3-2-8 0,0 1-20 0,1 2-20 16,1 0 0-16,-3 0 0 0,3 3 0 0,2 2 0 0,-4 1 0 16,3 4 0-16,-2 0 0 0,0 3 0 0,4 5 0 15,-5 1 0-15,4 1 0 0,-4 3 0 0,-3 3-42 16,2-2-47-16,-5 3-1 0,-1-2-9 15,-1 7-4-15,-2-10 5 0,-1-4 7 0,-1 1 10 0,-1 1 8 16,0-6 8-16,-5 1 11 0,4-5 6 0,-1 0 6 16,1-1 13-16,-2-2 13 0,2-1 0 0,5 0 25 15,-8-8 5-15,6 6 2 0,-2-7 7 0,8 0-3 16,-3-3 0-16,4-4-2 0,7 0-4 0,6-5-2 16,2-5 2-16,5-1 4 0,1-2-8 0,15-9 2 15,0 2-2-15,-2-2 5 0,5-1-25 0,-2 0 11 16,1-3 4-16,-1 2-2 0,-3-6 6 0,-3 3 11 15,-4 2 24-15,-9 11 7 0,-6 4 25 0,-2 2 26 16,-6 6 10-16,-3 3 7 0,2 6 3 0,-4-1-17 16,-2 4-53-16,0 3-52 0,-2 3 0 0,0 0 0 15,-8 15 0-15,0 1 0 0,-2 12 0 0,1 1 0 16,0 3 0-16,0 3 0 0,2-1 0 0,0 1 0 16,0 11 0-16,3-12 0 0,1 3 0 0,-2-3 0 15,4-1 0-15,1-1 0 0,-1-2 0 0,2-5 0 16,-1-4 0-16,1-5 0 0,-1-2 0 0,3-2 0 15,-3-3 0-15,2-2 0 0,-2-3 0 0,3 1 0 16,-1-3 0-16,5-2 0 0,-7 0 0 0,10-4 0 16,-5 0 0-16,3-3 0 0,3-5 0 0,-1-3 0 15,3 2 0-15,-3 0 0 0,-1-2 0 0,-1 0 0 16,3 2 0-16,-5 3 0 0,0 0 0 0,-1 1 0 16,-3 3 0-16,0 0 0 0,-1 0 0 0,4 2 0 0,-5 2 0 15,0 2 0-15,0 0 0 0,0 0 0 16,9 8 0-16,-5-1 0 0,1 6 0 0,4 2 0 15,1-1 0-15,6 7 0 0,2 1 0 0,1-2 0 16,8-1 0-16,-4 2 0 0,5-3 0 0,1-4 0 0,-1-2 0 16,3-1 0-16,-4-3 0 0,-7-2 0 15,-2-2-94-15,0-4-244 0,-5-2-50 0,-4 0-62 16,-3-2-71-16,-2 1-102 0,-8-5-341 0,-6-1-1042 16,-5-1 461-16</inkml:trace>
  <inkml:trace contextRef="#ctx0" brushRef="#br0" timeOffset="162502.64">28422 5059 705 0,'-10'-1'706'0,"1"-1"-19"0,8-1-25 15,1 3-34-15,6-8-31 0,8 3-52 0,14-3-55 16,6 1-48-16,5 0-42 0,14-4-62 0,0 7-83 0,-1-7-96 15,-13 7-150-15,-1-3-179 0,-4-1-232 0,0-4-607 16,-6 2-1093-16,-5-2 485 0</inkml:trace>
  <inkml:trace contextRef="#ctx0" brushRef="#br0" timeOffset="163533.17">20690 7358 16 0,'-12'1'490'0,"-1"-1"21"0,0 0 27 0,-1-1 3 15,-3-4-17-15,-2 1-25 0,0-4-29 0,5-2-17 16,-8-5-24-16,2-1-22 0,1-3-21 0,0-1-19 16,2-4-20-16,-2-3-13 0,1 1-24 0,2-6-24 0,-8-8-17 15,6 9-28-15,-1-14-16 0,0-1-23 0,4-1-12 16,-1-4-34-16,5 5-156 0,3-3 0 15,5-2 0-15,1-5 0 0,4 1 0 0,7-2 0 16,4 0 0-16,5 6 0 0,3 2 0 0,-2 17 0 0,0 2 0 16,9 4 0-16,0 2 0 0,3 7 0 15,-1 4 0-15,2 5 0 0,-1 1 0 0,1 7 0 16,-4 9 0-16,1 2 0 0,-10 0 0 0,1 5 0 16,-5 6 0-16,-1 3 0 0,-5 3 0 0,-7 0 0 0,-6 3 0 15,-7-1 0-15,-4 1 0 0,-12 9 0 0,-5 0 0 16,-3 2 0-16,-4-5 0 0,-4-2 0 0,1 1 0 15,-3 2 0-15,-1-3 0 0,5-2 0 0,1-3 0 16,11-6 0-16,1-5 0 0,5 0 0 0,5-6 0 16,4-1 0-16,4-1 0 0,2-3 0 0,4-1 0 15,4-3 0-15,4 2 0 0,6-3 0 0,11-2 0 16,9-3 0-16,9-3 0 0,17-3 0 0,-1-5 0 16,5-4 0-16,1 6 0 0,3-5 0 0,28-7 0 15,-38 7 0-15,6 1 0 0,-5-2 0 0,-3 1 0 16,-1 6 0-16,-1-5 0 0,-18 4 0 0,-4 2 0 15,-3-1 0-15,-6 3 0 0,-3 0 0 0,-7 2 0 16,0-1 0-16,0 0 0 0,-2 4 0 0,-6-1 0 16,1-1 0-16,-2 0 0 0,0 4 0 0,0 0-150 15,-7-6-490-15,0 5-594 0,1 1-1337 0,6 0 593 16</inkml:trace>
  <inkml:trace contextRef="#ctx0" brushRef="#br0" timeOffset="166449.34">21368 6685 329 0,'-12'-15'410'16,"2"-2"17"-16,4-1 3 0,2-1-2 0,-1 1 2 0,0-1-1 15,5 1-14-15,0-1-22 0,3 3-12 0,1 1-14 16,0-1-16-16,4 3-17 0,-1 2-16 0,6 0-22 16,-3 3-16-16,6 1-25 0,-1 4-24 0,4 3-17 15,2 3-21-15,4 9-16 0,2 2-19 0,-1 5-12 16,-1 4-18-16,-3 2-8 0,2 4-3 0,-3 2-25 15,-5 2-10-15,6 8-3 0,-13-10-3 0,1 2-13 16,-5-4-21-16,-5 1-42 0,0-1 0 0,-4 0 0 16,-1-10 0-16,-1-1 0 0,-3-2 0 0,1-2 0 15,-1-3 0-15,-3-4 0 0,1-3 0 0,2-2 0 16,-5-2 0-16,4-5 0 0,0-1 0 0,2-2 0 16,1-9 0-16,0 4 0 0,5-8 0 0,0-4 0 15,4 0 0-15,3-2 0 0,4 1 0 0,1 2 0 16,1 0 0-16,6 3 0 0,2 0 0 0,4 4 0 15,-1 3 0-15,2 2 0 0,3 0 0 0,-5 6 0 16,-3-1 0-16,4 3 0 0,4-2 0 0,-4 5 0 16,-3-1 0-16,11 0 0 0,-9 2 0 0,3-1 0 15,-3 0 0-15,-3 0 0 0,3-3 0 0,-2 1 0 16,-2-1 0-16,-1-1 0 0,-4 0 0 0,3-1 0 16,-6 0 0-16,-1-2 0 0,0-1 0 0,0 1 0 15,-2-1 0-15,-5-1 0 0,2 0 0 0,-4-1 0 16,0 0 0-16,-4 1 0 0,-5 0 0 0,0 1 0 15,-5 1 0-15,0 2 0 0,-4 1 0 0,0 5 0 16,-5 3 0-16,-2 4 0 0,-2 8 0 0,3 3 0 0,2 4 0 16,0 3 0-16,3 4 0 0,2 3 0 15,6 1 0-15,5-2 0 0,3 3 0 0,8-1 0 16,-1-1 0-16,11 0 0 0,2-4 0 0,7-4 0 16,6-5 0-16,4-2 0 0,2-3 0 0,16-8 0 0,-1-2 0 15,3-11 0-15,-16 4 0 0,17-8 0 0,-5-3 0 16,0 2 0-16,-5-9 0 0,-13 4 0 0,0-4 0 15,-3 1 0-15,-1-4 0 0,-2-2 0 0,-3-2 0 16,-7-2 0-16,-3-1 0 0,-1-1 0 0,-6-2 0 16,-2 5 0-16,-4-1 0 0,-3 5 0 0,-2 8 0 15,-2 1 0-15,-2 8 0 0,-2-2 0 0,0 4 0 16,-2 3 0-16,-5 6 0 0,-1 2 0 0,2 1 0 16,2 7 0-16,-2 2 0 0,2-1 0 0,-2 8 0 15,6-6 0-15,2 1 0 0,1 0 0 0,3-2 0 16,4 2 0-16,1-3 0 0,4 1 0 0,1-5 0 15,1-2 0-15,5-2 0 0,1 2 0 0,1-5 0 16,0-1 0-16,0 1 0 0,3-3 0 0,-3 0 0 16,0-1 0-16,-2-1 0 0,2 1 0 0,-4 0 0 15,-1 1 0-15,-3 0 0 0,1-1 0 0,-6 1 0 16,12 3 0-16,-10 3 0 0,2 4 0 0,-1 5 0 16,1 4 0-16,-2 0 0 0,-1 15 0 0,3 12 0 15,-4 1 0-15,3 7 0 0,-2 1 0 0,3 4 0 16,2 23 0-16,-3-28 0 0,2 2 0 0,-3 1 0 15,0-6 0-15,-2 6 0 0,0-3 0 0,-3-3 0 16,-1-4 0-16,-3-2 0 0,-1-12 0 0,-2-4 0 0,1-2 0 16,-4-1 0-16,2-11 0 0,-6 0 0 15,4-2 0-15,3-8 0 0,-4-1 0 0,-3-4 0 16,-2-4 0-16,1-2 0 0,2-4 0 0,-2 0 0 0,1-12 0 16,-1-2 0-16,4-1 0 0,3-6 0 15,2-1 0-15,5-5 0 0,3-13 0 0,3-3 0 16,8-4 0-16,12-28 0 0,2 2 0 0,4-2 0 15,6 6 0-15,2 3 0 0,-6 26 0 0,2 2 0 0,3 5 0 16,1 6 0-16,-6 15 0 0,7-9 0 0,-4 14 0 16,2-3 0-16,-7 7 0 0,1 2 0 0,-3 5 0 15,-6 3 0-15,1 3 0 0,-2 2 0 16,-2 5 0-16,-6 0 0 0,3 3 0 0,-2 6 0 0,-6 0 0 16,4 0 0-16,-6 6 0 0,0 2 0 0,1-6 0 15,-2 1 0-15,-2 0 0 0,-2-2 0 0,2-1 0 16,-2-3 0-16,1-2 0 0,0-4 0 0,0 1 0 15,0-2 0-15,2-1 0 0,-2-4 0 0,3 2 0 16,-3-3 0-16,11-5 0 0,-4-2 0 0,0 0 0 16,1-2 0-16,3-6 0 0,1-2 0 0,1-1 0 15,1-2 0-15,-4 3 0 0,1 1 0 0,1 1 0 16,-2 2 0-16,0 3 0 0,-2 2 0 0,0 0 0 16,-5 4 0-16,4 2 0 0,-2 2 0 0,-5 0 0 15,9 5 0-15,-5 4 0 0,1-1 0 0,-1 4 0 16,2 4 0-16,-2-1 0 0,1-2 0 0,3 4 0 15,3-4 0-15,0 1 0 0,2-3 0 0,2-1 0 16,3-3 0-16,1-1 0 0,1-1 0 0,8-5 0 16,-7-3 0-16,7 0 0 0,-1-4 0 0,-2-5 0 15,-7 1 0-15,7-6 0 0,-5-1 0 0,3 1 0 0,-4-2 0 16,-4-3 0-16,1-1 0 0,-1-3 0 16,-6-3 0-16,3-2 0 0,-5-2 0 0,9-12 0 15,-10-7 0-15,0 4 0 0,1 3 0 0,-6 8 0 16,-5 7 0-16,2 2 0 0,-6 10 0 0,6 1 0 15,-2 8 0-15,-3-1 0 0,1 7 0 0,-3 3 0 0,-3 5 0 16,-2 8 0-16,-1 9 0 0,-2 5 0 0,2 5 0 16,1 14 0-16,1-2 0 0,3 2 0 15,5-13 0-15,4 17 0 0,2-15 0 0,5-1 0 0,3 1 0 16,6 9 0-16,2-11 0 0,2-4 0 0,7-3 0 16,-4-5 0-16,7-3 0 0,7-3 0 15,1-4 0-15,-3-8 0 0,2 3 0 0,1-10 0 16,-1 0 0-16,0-3 0 0,-4-4 0 0,-5-1 0 0,-1-3 0 15,0-4 0-15,-7-2 0 0,-2-1 0 0,-2-3 0 16,-5-2 0-16,-2-1 0 0,2-1 0 0,-5 5 0 16,-5 6 0-16,-1 0 0 0,-3 6 0 0,0 0 0 15,-6 5 0-15,1 1 0 0,-4 3 0 0,-6 3 0 16,1 6 0-16,-1 1 0 0,-4 9 0 0,2 0 0 16,-4 4 0-16,5 0 0 0,-1 1 0 0,5 2 0 15,-1-3 0-15,7 4 0 0,1-7 0 0,1 0 0 16,7-1 0-16,-3-4 0 0,4-2 0 0,4-1 0 15,0-2 0-15,1-2 0 0,6 0 0 0,-3-2 0 16,6-2 0-16,-2-2 0 0,-1-2 0 0,6-2 0 16,-1-1 0-16,1-3 0 0,-3 0 0 0,3-2 0 0,-2-3 0 15,4-4 0-15,-5 4 0 0,0-3 0 16,3-2 0-16,-4 7 0 0,-4 4 0 0,0-2 0 16,-2 3 0-16,0 2 0 0,-1 1 0 0,-1 2 0 15,0 3 0-15,0 4 0 0,-2 1 0 0,-2 4 0 16,0 1 0-16,2 5 0 0,-4 1 0 0,2 1 0 15,-1 1 0-15,1 0 0 0,-1-1 0 0,3-2 0 16,-2 0 0-16,0-4 0 0,2-1 0 0,-2-3 0 0,3 0 0 16,-1-4 0-16,2 0 0 0,0-2 0 15,1-2 0-15,-6 0 0 0,13-4 0 0,-3 1 0 16,-1-2 0-16,0-5 0 0,1 1 0 0,3-3 0 0,0-3 0 16,1 1 0-16,-4 0 0 0,4-1 0 0,-1 1 0 15,0-1 0-15,0 2 0 0,-1 0 0 0,-3 7 0 16,-1-1 0-16,-3 3 0 0,0 3 0 0,-1 1 0 15,-4 0 0-15,9 11 0 0,-4-2 0 0,-4 3 0 16,1 4 0-16,1 3 0 0,1 1 0 0,2-3 0 16,2 1 0-16,1-1 0 0,4-6 0 0,6 1 0 15,0-5 0-15,2 0 0 0,2-7 0 0,8-2 0 16,-2-4 0-16,-5-5 0 0,2-3 0 0,-11 2-418 16,-1-5-189-16,-5-1-588 0,-8-1-1294 0,-2 0 573 15</inkml:trace>
  <inkml:trace contextRef="#ctx0" brushRef="#br0" timeOffset="167701.66">20745 8206 4062 0,'-2'4'276'0,"-3"-3"-138"15,2 3-49-15,3-4 31 0,-4 4 30 16,4-4 26-16,0 0 5 0,0 0-5 0,0 0-10 15,14 0 1-15,-1-5-1 0,-3 1-3 0,10-8-5 0,0 4 15 16,3-8-4-16,1-1 7 0,1-2 0 0,-1 2 0 16,-2-7-1-16,-1-2-3 0,-2-2 0 15,-2-1-12-15,2-4-6 0,0-12-10 0,-2-2-14 16,-3-3-104-16,-2-1-26 0,-5-6 0 0,0-3 0 0,-5-23 0 16,2 26 0-16,-5 3 0 0,-6 1 0 0,5 6 0 15,-6 17 0-15,3 3 0 0,-3 9 0 0,-2 2 0 16,4 8 0-16,-3 2 0 0,-4 6 0 0,-1 6 0 15,-8 11 0-15,4 8 0 0,-7 18 0 0,4 7 0 16,-4 28 0-16,8 5 0 0,2 6 0 0,5-3 0 16,2 3 0-16,3-2 0 0,5-27 0 0,4 24 0 15,-2-27 0-15,10-2 0 0,2-1 0 0,4-2 0 16,1 0 0-16,3-9 0 0,-1-14 0 0,2-5 0 16,4-8 0-16,1-4 0 0,4-7 0 0,0-3 0 15,1-4 0-15,3-5 0 0,-4 0 0 0,0-8 0 16,0-2 0-16,-6-3 0 0,0-1 0 0,-3-2 0 15,0-6 0-15,-3 3-40 0,-4-3 12 0,-2 1 23 16,-5 1 10-16,-5 6 23 0,2 4 12 0,-4 1-40 16,0 6 0-16,-6-2 0 0,3 5 0 0,-4 2 0 15,-1 3 0-15,-1 2 0 0,-4 2 0 0,1 5 0 16,-5 3 0-16,0 5 0 0,-3 3 0 0,6-2 0 16,-4 9 0-16,2-3 0 0,0 1 0 0,6-4 0 15,-2-4 0-15,6 1 0 0,3-5 0 0,0 2 0 0,1-1 0 16,0-2 0-16,2-2 0 0,2-3 0 0,4-3 0 15,-2-2 0-15,3-2 0 0,1-4 0 0,3 0 0 16,-1-4 0-16,-1 2 0 0,-2-6 0 0,1 0 0 16,-2 4 0-16,5-2 0 0,-7 3 0 0,3 2 0 15,-6 1 0-15,2 1 0 0,-2 1 0 0,0 1 0 16,0 2 0-16,-3 1 0 0,0 0 0 0,9 8 0 16,-5 1 0-16,-1 0 0 0,2 1 0 0,-1 1 0 15,5 6 0-15,-1-1 0 0,-2-1 0 0,4-2 0 16,-2-3 0-16,1-1 0 0,5-1 0 0,-2-2 0 15,0-3 0-15,1-3 0 0,1 0 0 0,0-4 0 16,2-4 0-16,0-2 0 0,-2-2 0 0,2-1 0 16,-3-3 0-16,7-4 0 0,-6-2 0 0,-3-2 0 15,2 0 0-15,-1-3 0 0,-1-3 0 0,-3-2 0 16,2-3 0-16,0-10 0 0,-1 0-14 0,-2-3-47 16,-1 12 13-16,-1 2 37 0,-1 2 17 0,-1 2 29 15,-2 7 18-15,-1 6-13 0,0 3-40 0,0 4 0 16,-1 0 0-16,1 3 0 0,-3 2 0 0,2 3 0 15,1 2 0-15,0 0 0 0,-12 18 0 0,7-2 0 16,-3 9 0-16,1 4 0 0,3 5 0 0,-5 2 0 16,0 11 0-16,4 1 0 0,0-2 0 0,1-1 0 15,3-11 0-15,1 1 0 0,2 2 0 0,2-2 0 16,0-5 0-16,4 0 0 0,-2-4 0 0,9-3 0 0,-6-8 0 16,0-5 0-16,4-6 0 0,0-3 0 0,1 0 0 15,4-4 0-15,2-6 0 0,-1 1 0 16,3-8 0-16,-4 4 0 0,2-7 0 0,-4-2 0 0,2-3 0 15,-2-2 0-15,1 0 0 0,-2-4 0 0,-6 0 0 16,3-4 0-16,-1-1 0 0,-1-9 0 0,-3-4 0 16,-1 15 0-16,-6 1 0 0,0 2 0 0,0 6 0 15,1 6 0-15,-1 2 0 0,0 4 0 0,3 4 0 16,-3 2 0-16,-3 4 0 0,3 2 0 0,-7 10 0 16,2 5 0-16,-3 9 0 0,2 6 0 0,2 4 0 15,-1 12 0-15,2-10 0 0,0 12 0 0,6-1 0 16,-6 1 0-16,5-1 0 0,-1-12 0 0,3-1 0 15,-1 1 0-15,4-6 0 0,0 0 0 0,1-11 0 16,0-2 0-16,1-7 0 0,5 1 0 0,-4-4 0 16,3-2 0-16,1-2 0 0,3-4 0 0,1-4 0 15,0 1 0-15,-3-5 0 0,1-1 0 0,0-3 0 16,-3-1 0-16,1-5-110 0,-3-4-317 0,-1 1-12 16,-4-1-22-16,-4-2-17 0,-2-2-19 0,-2 1-8 15,-4 0-374-15,-5 4-953 0,-4-1 421 0</inkml:trace>
  <inkml:trace contextRef="#ctx0" brushRef="#br0" timeOffset="167949.47">22073 8064 1242 0,'-32'-4'33'0,"-2"3"63"0,-3 1 39 16,2 1 25-16,1 2 26 0,0-1 42 0,5 3 38 16,0-1 42-16,8-2 32 0,8 1 13 0,2-1-10 15,3 0-11-15,3 1-6 0,3 0 2 0,2-3 14 0,0 0-2 16,20 4-31-16,-1-4-26 0,9 0-28 0,9-1-24 16,-2-2-25-16,3-2-25 0,16 2-14 15,3 0-4-15,-4 0-11 0,-1 0-3 0,-12 2-4 16,-1 1-5-16,2 3 5 0,-5-1 5 0,0 1-2 0,-5 2-139 15,-2 0-9-15,-9 2 0 0,-4-1 0 0,-4 0 0 16,-1 3 0-16,-2-1 0 0,-2 3 0 16,-3-1 0-16,-3 1 0 0,3 0 0 0,-6 0 0 15,2 2 0-15,-2-2 0 0,2 0 0 0,0-3 0 0,2 3 0 16,-2-4 0-16,2-2 0 0,2 0 0 0,-1-2 0 16,1-1 0-16,2-2 0 0,-6 0-310 0,11-6-357 15,-7 0-536-15,4-3-1303 0,-3 0 578 0</inkml:trace>
  <inkml:trace contextRef="#ctx0" brushRef="#br0" timeOffset="168115.68">22698 7909 514 0,'1'-3'558'16,"-1"-3"7"-16,0 2 16 0,0 0 8 0,0 4-27 16,0-8-45-16,0 8-55 0,4-5-47 0,-4 5-51 15,4 0-56-15,-4 0-74 0,14 6-90 0,-9-3-119 16,3-2-151-16,-3 3-146 0,5 0-175 0,-2-1-386 15,-2 4-901-15,1 0 399 0</inkml:trace>
  <inkml:trace contextRef="#ctx0" brushRef="#br0" timeOffset="168516.41">23079 7978 201 0,'9'-8'446'0,"-3"1"27"0,1 0 28 16,-5 1 16-16,1 1 11 0,-2-1 2 0,-1 0-1 15,-1 1-13-15,-2 2-15 0,-2-1-12 0,-4 1-22 16,-3 3-25-16,-1 3-23 0,-5 4-28 0,1 3-35 16,-2 6-35-16,-4 4-27 0,6 2-28 0,-2 2-262 15,6 2-4-15,-2 0 0 0,6 1 0 0,5-4 0 16,0 3 0-16,6-6 0 0,4-2 0 0,3-1 0 0,2-2 0 16,6-2 0-16,6 0 0 0,-4-4 0 0,11-4 0 15,0-3 0-15,1-5 0 0,2-3 0 16,-1 0 0-16,0-1 0 0,-1-4 0 0,-3-2 0 0,0 1 0 15,-5-2 0-15,-5 1 0 0,1-4 0 0,-3 2 0 16,-4 0 0-16,2-2 0 0,-5 0 0 16,-1-1 0-16,-2-1 0 0,-2-2 0 0,-3 3 0 0,-1 2 0 15,-1 4 0-15,0 2 0 0,-3 1 0 0,-3 5 0 16,0 1 0-16,-2 4 0 0,-4 4 0 0,3 4 0 16,-2 4 0-16,-1 3 0 0,1 5 0 0,2 3 0 15,2 0 0-15,6-6 0 0,4 6 0 0,2-3 0 16,5-4 0-16,8 2 0 0,-2-6 0 0,4-5 0 15,4-1 0-15,9-3 0 0,1-4 0 0,1-5 0 16,1-1-270-16,1-1-203 0,1-5-24 0,-1 2-28 16,-3-2-27-16,3-2-427 0,-3-4-1062 0,-2 0 470 15</inkml:trace>
  <inkml:trace contextRef="#ctx0" brushRef="#br0" timeOffset="168649.68">23953 7998 186 0,'7'-1'288'0,"-2"1"50"15,-5 0 9-15,6 2 19 0,-6-2 22 0,6 6 16 16,-6-4 8-16,0-2-10 0,0 7-21 0,0-3-39 15,0 0-32-15,0-4-38 0,-5 6-59 0,3-3-79 16,-1 4-101-16,-1-5-120 0,1 3-137 0,-1-1-157 16,-3 0-307-16,-2 2-744 0,-2-1 329 0</inkml:trace>
  <inkml:trace contextRef="#ctx0" brushRef="#br0" timeOffset="168866.09">22362 8599 6257 0,'-32'9'514'0,"4"-3"-162"0,9-2-59 15,7-1-20-15,3-1 32 0,4 3-108 16,5-4-197-16,0-1 0 0,14 6 0 0,9-5 0 16,13-2 0-16,18 1 0 0,4-2 0 0,2-3 0 0,3-1 0 15,0-1 0-15,-2 2 0 0,-1-4 0 0,-2 0 0 16,-4-1 0-16,-14 3 0 0,-3-3-82 0,-2 3-411 15,-7 2-75-15,-1-5-88 0,-13 4-410 0,-3 1-1154 16,-2 1 511-16</inkml:trace>
  <inkml:trace contextRef="#ctx0" brushRef="#br0" timeOffset="169052.15">22430 8790 382 0,'-28'9'683'0,"10"0"-1"0,4-4-19 0,2-1-18 15,7-2-21-15,1 3-35 0,4-2-57 0,8 1-50 16,5-3-50-16,16-1-61 0,9-2-60 0,16-4-68 16,2-3-71-16,6-2-82 0,0-2-110 0,-2-2-114 15,4-4-107-15,-1 2-99 0,-6 0-88 0,2-3-76 16,-5 0-369-16,-3 6-945 0,0 2 418 0</inkml:trace>
  <inkml:trace contextRef="#ctx0" brushRef="#br0" timeOffset="169183.02">23428 8629 4304 0,'6'2'674'0,"1"-1"-187"15,-3 1-59-15,-4-2-7 0,5 4 0 0,-5-4-21 16,3 6-21-16,-3-6-38 0,0 2-56 16,0-2-234-16,2 3-51 0,-2-3 0 0,0 0 0 15,0 0 0-15,0 0 0 0,0 0 0 0,0 0 0 0,0 0-551 16,0 0-723-16,-14-8-1379 0,7 3 610 0</inkml:trace>
  <inkml:trace contextRef="#ctx0" brushRef="#br0" timeOffset="172301.45">18492 3032 3695 0,'-19'-2'172'15,"1"2"-114"-15,0-3-36 0,-1 1 36 0,1-1 50 16,8 2 28-16,-3-3 46 0,1 2 15 0,4 0-5 15,0 1 0-15,4 1-3 0,-3-2-15 0,7 2-17 16,-7-2-12-16,7 2-14 0,-7-2-9 0,7 2-5 16,0 0 2-16,0 0 16 0,0 0 10 0,17 4 10 15,-1 0 5-15,11 1 5 0,11-2 10 0,18 0 8 16,9-2 1-16,35 3-8 0,7-4-11 0,5 1 2 16,3-2-14-16,2 2-91 0,3-1-62 0,-1 2 0 15,2 0 0-15,5-2 0 0,-1 4 0 0,-7-2 0 16,-7 3 0-16,-5-2 0 0,-13-1 0 0,-33 2 0 15,0-4 0-15,-10 0 0 0,-17 0 0 0,-2 0 0 16,-12 1 0-16,-6-1 0 0,1-1 0 0,-6 1 0 16,-2-2 0-16,-1 0 0 0,-1 0 0 0,-4 2 0 15,0 0 0-15,-6-10-203 0,1 9-514 0,-3-2-496 16,-2 0-1312-16,-2-1 581 0</inkml:trace>
  <inkml:trace contextRef="#ctx0" brushRef="#br0" timeOffset="173199.63">17893 1894 95 0,'-7'1'371'16,"0"-2"8"-16,7 1-17 0,-12 0-14 0,12 0-20 15,-6 1-25-15,6-1-34 0,0 0-21 0,-4 1-15 16,4-1 5-16,0 0 7 0,0 0-1 0,9 10 8 15,-4-7-4-15,5 2-6 0,1 0-7 0,5 0-1 16,3 1 7-16,8 0-5 0,5-3-2 0,4 0-13 16,20 3-10-16,4-3-1 0,4-5-12 0,36 2-11 15,-6-1-5-15,16-3-16 0,4 1 2 0,4 1-13 16,9 1-17-16,6 0-12 0,2 2-11 0,6 2-6 16,6-3-7-16,5 3-10 0,-1-2-18 0,6-1-1 15,-2 3-8-15,-5-2-51 0,-5 3-14 0,-7 0 0 16,-11 0 0-16,-10-2 0 0,-9 1 0 0,-14 1 0 15,-34-2 0-15,-1-3 0 0,-3 1 0 0,-19 0 0 16,-5 1 0-16,-3-1 0 0,-10-2 0 0,-7 3 0 16,1-2 0-16,-4 1 0 0,-1 0 0 0,-2 0 0 15,-6 0 0-15,8 0 0 0,-8 0 0 0,6-1 0 16,-6 1 0-16,0 0 0 0,0 0 0 0,0 0-97 16,0 0-621-16,0 0-512 0,0 0-1332 0,0 0 590 15</inkml:trace>
  <inkml:trace contextRef="#ctx0" brushRef="#br0" timeOffset="180532.86">24266 5977 3241 0,'4'-7'199'16,"-4"1"-58"-16,1 2-25 0,2-1 35 0,-2-1 42 16,2 1 29-16,-2 2 3 0,-1-2-7 0,0 5-26 15,3-4-6-15,-3 4-19 0,3-4-5 0,-3 4 7 16,0 0 1-16,9 6-5 0,-5 1 4 0,5-3-7 16,0 4-13-16,0 1-11 0,1-1-7 0,4 3-9 15,2-1-2-15,7 2-9 0,-7 0-7 0,11-3 0 16,0-1-7-16,0-2 1 0,1-2-23 0,1-1-3 15,3-2-1-15,3 0-9 0,-1-3-6 0,2-1 10 0,2-1-8 16,-3-2-6-16,2-1 7 0,1-3 3 16,-1 0-1-16,13-7 0 0,-14 7-47 0,0-4-14 15,-2-3 0-15,1 1 0 0,-3 0 0 0,-2 0 0 16,-3 0 0-16,3 1 0 0,-6 2 0 0,-4 6 0 0,-4 0 0 16,0 1 0-16,-3 3 0 0,0 1 0 0,-2 3 0 15,3 2 0-15,-3 1 0 0,0 4 0 16,3 1 0-16,-5 4 0 0,4 0 0 0,-3 1 0 15,2 1 0-15,2 2 0 0,-2 0 0 0,1 3 0 0,3 2 0 16,-5-5 0-16,3-3 0 0,3 7 0 0,-1-8 0 16,-3 0 0-16,10 2 0 0,4 1 0 0,0-6 0 15,1-2 0-15,1 1 0 0,3-3 0 0,5-3 0 16,-1 0 0-16,1-3 0 0,-1-3 0 0,5-1 0 16,-5-5 0-16,-1 2 0 0,1-7 0 0,0-2 0 15,1 3 0-15,-1-2 0 0,-3 0 0 0,-2 1 0 16,-1 3 0-16,-3-2 0 0,-4 2 0 0,-5 7 0 15,4-3 0-15,-3 2 0 0,-2 1 0 0,-4 3 0 16,0 1 0-16,0-2 0 0,0 4 0 0,-3-2 0 16,3 0 0-16,0 0 0 0,4 2 0 0,-5-1 0 15,6-2 0-15,1 1 0 0,2-1 0 0,1-2 0 16,-1 0 0-16,7-1 0 0,0-5 0 0,0 3 0 16,1-5 0-16,0 4 0 0,-3-5 0 0,2 2 0 15,-1-1 0-15,-2 0 0 0,1-3 0 0,-8 5 0 16,7-4 0-16,-10 2 0 0,1 1 0 0,-5 2 0 15,-3 1 0-15,0-1 0 0,-3 2 0 0,0 4 0 16,-1-1 0-16,-2 0 0 0,-2 3 0 0,0 0 0 16,0 0 0-16,-10 9 0 0,1 0-502 0,0-1-780 15,-1 7-1389-15,-3-1 616 0</inkml:trace>
  <inkml:trace contextRef="#ctx0" brushRef="#br0" timeOffset="180682.66">26918 6252 461 0,'-20'5'431'0,"-1"2"-43"0,2 2-41 15,-4 3-67-15,4 0-98 0,-3 4-97 0,-3 2-142 16,-2 2-297-16,4 4-382 0,-12 13 170 0</inkml:trace>
  <inkml:trace contextRef="#ctx0" brushRef="#br0" timeOffset="181565.98">23039 7496 385 0,'0'0'518'15,"-3"-6"12"-15,1 4 10 0,2 2 1 0,-2-4-5 16,2 4-25-16,-3-3-36 0,3-1-25 0,0 4-37 16,0 0-28-16,0 0-21 0,0 0-23 0,0 0-10 0,0 0-15 15,-3 12-22-15,5-7-25 0,-4 0-26 0,1 0-21 16,2-1-22-16,-1 1-18 0,2 2-37 0,-1-3-145 16,4 0 0-16,-1 4 0 0,5-4 0 15,0 0 0-15,2-3 0 0,0 3 0 0,7-4 0 0,-6-2 0 16,6-2 0-16,1-1 0 0,-1-2 0 0,0-2 0 15,0 1 0-15,0-2 0 0,-1 0 0 0,6-6 0 16,0-3 0-16,-2 1 0 0,-1 0 0 0,-7 6 0 16,0 1 0-16,-5 3 0 0,2 3 0 0,-3-4 0 15,-4 6 0-15,1 2 0 0,0 1 0 0,-4 0 0 16,10 7 0-16,-6 1 0 0,0 2 0 0,-3 2 0 16,3 2 0-16,0 2 0 0,1-1 0 0,0 2 0 15,4-2 0-15,0-1 0 0,3-2 0 0,-4-2 0 16,5 3 0-16,1-5 0 0,2 2 0 0,2-7 0 15,0 0 0-15,1 0 0 0,2-4 0 0,-3-2 0 16,4 0 0-16,-3-4 0 0,3 1 0 0,5-3 0 16,-7 0 0-16,6-2 0 0,-4-2 0 0,-5 1 0 15,0 3 0-15,-7 1 0 0,0 0 0 0,-1 1 0 16,-5 3 0-16,3 2 0 0,-5 2 0 0,-2 0 0 0,0 8-406 16,-9 3-236-16,-1 2-549 0,-12 11-1289 15,-3 4 570-15</inkml:trace>
  <inkml:trace contextRef="#ctx0" brushRef="#br0" timeOffset="182133.15">22161 8766 12 0,'0'-7'477'0,"0"-4"-4"0,2 3 5 0,-1 0 11 16,0 1 4-16,2 2-12 0,-1-1-20 0,1 2-34 15,-1 1-20-15,-2 3-19 0,6-2-13 0,-6 2-15 16,0 0-16-16,13 8-17 0,-7 1-21 0,-2 0-24 0,1 3-23 16,1 5-24-16,0-1-21 0,3-2-24 15,-1 4-19-15,2-5-15 0,4 1-15 0,0 1-20 16,4-2-3-16,-1-4-112 0,2-3-6 0,4-3 0 0,4 1 0 15,2-6 0-15,-1-1 0 0,4-4 0 0,-2-3 0 16,0-2 0-16,-4-1 0 0,2-1 0 0,-1-6 0 16,-2 4 0-16,0-2 0 0,-2-1 0 15,-3 1 0-15,-5 6 0 0,1 1 0 0,-1 0 0 0,-6 4 0 16,0-2 0-16,0 3 0 0,-4 1 0 0,0 2 0 16,-1 1 0-16,3 0 0 0,-1 2 0 0,1 3 0 15,0 0 0-15,-1 2 0 0,3 0 0 0,4 2 0 16,-3 0 0-16,6 1 0 0,0 0 0 0,1-1 0 15,0 0 0-15,2-1 0 0,-3-2 0 0,6 0 0 16,-4-2 0-16,1-3 0 0,-1 1 0 0,2-4 0 16,0 0 0-16,0-2 0 0,2 1 0 0,-2-2 0 15,-1-2 0-15,-1 1 0 0,3-1 0 0,-1-1 0 16,-2 0 0-16,0 0 0 0,1 1 0 0,-4 1 0 16,2-1 0-16,-3 0 0 0,-2 6 0 0,0-2 0 15,-1 1 0-15,1 3 0 0,-3 0 0 0,3 1 0 16,-7 0 0-16,5 0 0 0,-5 0 0 0,4 1 0 15,-5 0 0-15,6-1 0 0,-2-1 0 0,2-1 0 0,-3 0 0 16,4 2-679-16,-1-2-573 0,3-1-1357 16,-3 0 600-16</inkml:trace>
  <inkml:trace contextRef="#ctx0" brushRef="#br0" timeOffset="182282.68">23912 8714 259 0,'7'4'627'0,"-5"1"-13"0,-2-3 17 16,0-2 28-16,-1 4 1 0,1-4-24 0,-1 4-46 15,1-4-51-15,-4 3-58 0,4-3-53 16,0 0-64-16,0 0-72 0,-3 4-87 0,3-4-103 0,0 0-120 16,0 0-119-16,0 0-126 0,0 0-116 0,0 0-122 15,0 0-465-15,0 0-1045 0,0 0 464 0</inkml:trace>
  <inkml:trace contextRef="#ctx0" brushRef="#br0" timeOffset="187032.67">1822 7201 2845 0,'3'-19'170'0,"-1"5"5"0,1 2 13 0,0 2 15 16,1-2 35-16,0 1 14 0,1 1 9 0,0 0-15 15,1 2-12-15,-1 2 3 0,2 0-4 0,-2 4-3 16,0-1-4-16,2 2 10 0,-2 1-12 0,-5 0 6 16,14 5-13-16,-5-1-3 0,-4 3-5 0,4 0 0 15,-4 3-14-15,4 0-11 0,0 4-17 0,0-1-11 16,-4 1-18-16,3 2-64 0,-4-4-74 0,1 1 0 15,0-4 0-15,0 2 0 0,-1 0 0 0,-2-4 0 16,2-1 0-16,-1 0 0 0,2-2 0 0,0 0 0 16,2-3 0-16,6-2 0 0,5-2 0 0,4-3 0 15,4-5 0-15,3-3 0 0,2-2 0 0,-2 1 0 16,0-5 0-16,6 2 0 0,-1 1 0 0,11-9 0 16,-17 7 0-16,4-4 0 0,-1 7 0 0,-3-4 0 15,0 4 0-15,-4-1 0 0,-6 6 0 0,-1 0 0 16,-2 0 0-16,-3 5 0 0,-2-1 0 0,-5 2 0 0,0 2 0 15,-1 0 0-15,0 1 0 0,0 1 0 16,-4 1 0-16,0 0 0 0,0 0 0 0,-5 13 0 16,-3-6 0-16,-10 5-464 0,0 3-194 0,-9 2-521 15,3-1-1276-15,-1 1 565 0</inkml:trace>
  <inkml:trace contextRef="#ctx0" brushRef="#br0" timeOffset="188432.27">6631 3548 233 0,'0'0'350'0,"-6"0"6"0,6 0 11 0,0 0 10 15,0 0-11-15,0 0 2 0,0 0-3 0,0 0-5 0,0 0-11 16,0 0-8-16,0 0-15 0,0 0-6 0,0 0-11 15,0 0-21-15,0 0-21 0,0 0-18 0,0 0-21 16,0 0-20-16,0 0-10 0,11 4-8 0,-6-1-11 16,-4-1-16-16,2 5-12 0,-2-4-20 0,3 7-7 15,0-4-7-15,0 1-15 0,1-1-6 0,-4 0-7 16,8 1-5-16,-5-1-9 0,1-1 1 0,0 1-10 16,3 0-7-16,-3-1 7 0,0-1-5 0,0 0 7 15,3 0 1-15,-3-1-69 0,8 0 0 0,-3-2 0 16,-1-2 0-16,5 1 0 0,-2-2 0 0,5 0 0 15,4-1 0-15,-1-2 0 0,8-5 0 0,-1 0 0 16,4-3 0-16,4-2 0 0,-2-2 0 0,18-12 0 16,-6 0 0-16,6 3 0 0,-6-5 0 15,-2 5 0-15,-1 0 0 0,-10 7 0 0,0 1 0 0,0-1 0 16,0 2 0-16,-7 0 0 0,0 5 0 0,-10 1 0 16,0 3 0-16,-4 2 0 0,0 1 0 0,-3 1 0 15,-2 0 0-15,-1 0 0 0,0 0 0 0,-1 3 0 16,1 0 0-16,-1-1 0 0,-4 2 0 0,4-3 0 15,0 1 0-15,-4 2 0 0,0 0 0 0,5-1 0 16,-5 1 0-16,0 0 0 0,5-3 0 0,-5 3 0 16,0 0 0-16,0 0 0 0,0 0 0 0,0 0 0 15,4-2 0-15,-4 2 0 0,0 0 0 0,0 0 0 16,0 0-240-16,6-1-450 0,-6 1-521 0,0 0-1311 16,0 0 581-16</inkml:trace>
  <inkml:trace contextRef="#ctx0" brushRef="#br0" timeOffset="191819.39">2847 5706 422 0,'-4'-2'491'16,"4"2"9"-16,-5-4 1 0,5 4-15 0,0 0-18 15,-1-2-28-15,1 2-33 0,0 0-45 0,0 0-22 16,0 0-24-16,0 0-2 0,0 0-10 0,0 0-27 16,15 9-13-16,-7-4-9 0,-4 1-16 0,3 3-19 15,3-2-15-15,-5 1-16 0,3 2-7 0,0-2-15 16,-3 4-13-16,1-6-13 0,-2 0-18 0,1 4-8 15,-1-3-4-15,0-1-13 0,1 0-5 0,-2-2-86 16,-1 1-7-16,3 0 0 0,-1-2 0 0,0-1 0 16,5 0 0-16,2-2 0 0,1-3 0 0,7-1 0 15,8-9 0-15,5 1 0 0,16-9 0 0,1-2 0 16,-3-6 0-16,0 2 0 0,-1-4 0 0,-3 3 0 16,4-4 0-16,-5 3 0 0,-8 9 0 0,-3 0 0 15,-2 1 0-15,-3 2 0 0,-2 3 0 0,-7 5 0 16,-4 2 0-16,-5 1 0 0,2 0 0 0,-3 1 0 15,-1 3 0-15,0-2 0 0,-1-1 0 0,0 4 0 16,-2-3 0-16,-2 4 0 0,4-1 0 0,-4 1 0 16,0 0 0-16,0 0 0 0,0 0 0 0,0 0 0 15,0 0 0-15,0 0 0 0,0 0 0 0,13 4 0 0,-9-2-142 16,-4-2-358-16,5 2-66 0,-1 4-93 16,-4-6-395-16,4 2-1143 0,-4-2 506 0</inkml:trace>
  <inkml:trace contextRef="#ctx0" brushRef="#br0" timeOffset="-209397.15">6556 8539 152 0,'-4'-4'388'16,"4"4"-12"-16,-2-3-6 0,2 3-9 0,-2-3-27 15,2 3-29-15,0 0-32 0,0 0-31 0,0 0-7 0,0 0-8 16,0 14-2-16,0-4-1 0,1 5-15 15,0 0-10-15,-1 3-9 0,3 2-32 0,1 0-10 16,1 4-6-16,2 3-1 0,3-4-7 0,-3-5-4 16,2 2 6-16,3-3 5 0,1-3 2 0,1-1 7 0,6-1 13 15,-1-4 0-15,8 0 16 0,0-5-7 16,4-5 8-16,-3-3-1 0,5-1 1 0,-2-5-7 0,3 1 2 16,-7-6-14-16,5-3-1 0,-1 1-19 0,-2-2-8 15,-1-2-9-15,-1 2-10 0,1-5-53 0,-4 7-61 16,2-2 0-16,-12 7 0 0,4 1 0 0,-4 2 0 15,2 2 0-15,0 0 0 0,-3 5 0 0,-2 2 0 16,1 1 0-16,2 2 0 0,-3 3 0 0,6 2 0 16,-2 3 0-16,0 1 0 0,1 1 0 0,0-2 0 15,5 6 0-15,2 0 0 0,-5-5 0 0,6 3 0 16,-7-4 0-16,2 0 0 0,5 1 0 0,-5-5 0 16,3-1 0-16,-4-2 0 0,4 0 0 0,-6-1 0 15,1-3 0-15,2 0 0 0,-2 0 0 0,2-4 0 16,-1 0 0-16,1-3 0 0,0 0 0 0,-1 0 0 15,1-1 0-15,0-1 0 0,-1 1 0 0,3-1 0 16,-1 2 0-16,-3 0 0 0,0 2 0 0,0 2 0 16,-4 1 0-16,0 2 0 0,-2 1 0 0,2-2 0 15,1 5 0-15,0 0 0 0,-4 1 0 0,2 2 0 16,-1 1 0-16,1-1 0 0,3 5 0 0,-2-4 0 0,3 2 0 16,-1 0 0-16,0 0 0 0,0-1 0 15,2-2 0-15,-4-2 0 0,5 0 0 0,-4-1 0 16,3-2 0-16,3-2 0 0,0-2 0 0,2 1 0 0,-2-3 0 15,2 1 0-15,-2-4 0 0,6-2 0 16,-7 2 0-16,8-5 0 0,-4-2 0 0,1 0 0 16,1-1 0-16,-2 3 0 0,-4 3 0 0,-1-2 0 15,0 3 0-15,-4 0 0 0,0 4 0 0,-3 0 0 0,3 1 0 16,-3 3 0-16,0 0 0 0,3 2 0 0,-4 3 0 16,3-1 0-16,-3 2 0 0,2 1 0 15,-1 1 0-15,1 0 0 0,-3 2 0 0,5 1 0 16,-1 2 0-16,1-1 0 0,-2-1 0 0,4 1 0 0,-3-6 0 15,2 3 0-15,4-3 0 0,0-3 0 0,-1 0 0 16,4-2 0-16,-3-2 0 0,-1 0 0 0,1-3 0 16,4-1 0-16,-4 0 0 0,-2-5 0 15,1 3 0-15,6-4 0 0,-7 1 0 0,-1 0 0 0,2 0 0 16,-1 0 0-16,-6 3 0 0,2-1 0 0,-4 0 0 16,0 2 0-16,0 0 0 0,-3 0 0 0,-1 1 0 15,-1 2 0-15,1 0 0 0,-2 1-614 0,-3 3-650 16,0 0-1367-16,-12-11 605 0</inkml:trace>
  <inkml:trace contextRef="#ctx0" brushRef="#br0" timeOffset="-191512.55">10666 4788 64 0,'0'-7'409'0,"-1"1"2"16,2 0 5-16,0 1-16 0,-1-1-17 0,3 1-30 16,-3 2-36-16,0 3-30 0,2-3-22 0,-2 3-16 15,0 0-14-15,13 6-15 0,-8-1-21 0,4 1-11 16,2 3-14-16,2 0-14 0,2 3-8 0,2 1-8 15,10 1-8-15,-3 1-13 0,6-3-12 0,-1 0-11 16,3-1-6-16,4-2-10 0,2-5-9 0,4 2-6 16,8-1 21-16,-9-1-10 0,10-5-7 0,0 1-7 15,-11-2-6-15,14-6-13 0,-16 2 6 0,13-3 3 16,-13 0 6-16,12-3 1 0,-14-1 11 0,0-1 5 16,-2 3 4-16,2-2 4 0,-4 1 4 0,-4 1 1 15,2-1-5-15,-2 5-3 0,-8 1-13 0,1 3-1 16,-2 0-10-16,0 1 2 0,-6 2-14 0,4 2 5 15,0 2-27-15,1 1 10 0,-1 2-2 0,-1 0-2 16,5 1-4-16,-6 2-6 0,4 2 0 0,-3-3-1 0,1 2-3 16,1 0-7-16,5 4 3 0,-5-6 1 15,5 4 3-15,4-3-5 0,-5-3-6 0,-2-1 6 16,10-1-2-16,-1 0 0 0,3-5 1 0,-4 0-1 16,5-2 1-16,3-4 9 0,-1-1 10 0,-1-2 9 0,2-2 1 15,11-8 1-15,-10 8 4 0,-1-4-1 16,-1 3-16-16,-1 1-29 0,-2 1 0 0,0 0 0 15,0 3 0-15,-4 1 0 0,-9 2 0 0,-2 2 0 16,2 3 0-16,-1 0 0 0,-5 3 0 0,2-1 0 0,-3 3 0 16,-1 0 0-16,3 2 0 0,-4 0 0 0,3 3 0 15,-4 1 0-15,3-1 0 0,-5-2 0 16,2 1 0-16,0 1 0 0,-1-1 0 0,3 1 0 16,2-1 0-16,0 0 0 0,2-3 0 0,4 1 0 0,-1-3 0 15,4 1 0-15,7-3 0 0,1-1 0 0,3-4 0 16,-1-1 0-16,1-5 0 0,4 0 0 0,0-1 0 15,4-1 0-15,-5-4 0 0,0 6 0 0,-3-5 0 16,-1 6 0-16,-4-1 0 0,-8 4 0 0,-3-2 0 16,-3 4 0-16,-2-4 0 0,-2 5 0 0,0-1 0 15,-6 1 0-15,1 1 0 0,-5 0 0 0,9 4 0 16,-5-1 0-16,2 0 0 0,-2 3 0 0,1-3 0 16,-1 4 0-16,0-1 0 0,0-1 0 0,2 2 0 15,-1 0 0-15,3-1 0 0,-3-2 0 0,0-1 0 16,-1-1 0-16,3-3 0 0,-1 2-461 0,-6-1-309 15,9-3-390-15,-8 0-1257 0,2-3 555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2T13:05:11.967"/>
    </inkml:context>
    <inkml:brush xml:id="br0">
      <inkml:brushProperty name="width" value="0.05292" units="cm"/>
      <inkml:brushProperty name="height" value="0.05292" units="cm"/>
      <inkml:brushProperty name="color" value="#FF0000"/>
    </inkml:brush>
  </inkml:definitions>
  <inkml:trace contextRef="#ctx0" brushRef="#br0">1220 8857 129 0,'-8'3'419'0,"3"-1"6"0,0-1-9 16,5-1 2-16,-10 0-12 0,6 2-17 0,4-2-21 15,-6 3-21-15,6-3-24 0,-3 3-21 0,3-3-19 16,0 0-15-16,0 0-10 0,0 0-14 0,0 0-13 15,0 0-15-15,0 0-7 0,0 0-8 0,14-11-5 16,0 7-22-16,4-3-12 0,0-2-24 0,6-4-7 16,6 1-15-16,3-1-2 0,15-5-18 0,4 1 0 15,4-1-11-15,3 1-10 0,-2 0-10 16,4 1-5-16,2 0-9 0,-2-2-2 0,2 2-6 0,-2-1-4 16,1 0 1-16,-1 3-1 0,-1 0-2 0,-1 1-20 15,-9 2 8-15,-15 1-4 0,0 0-1 0,-7 0-15 16,1 2-11-16,-9 1-3 0,-1 2-20 0,-9-1-23 15,3 3-16-15,-5 0-26 0,-2-1-40 0,-6 4-39 16,4-4-37-16,-4 4-46 0,0 0-31 16,0 0-48-16,0 0-43 0,-32 0-33 0,15 6-46 0,-10 4-352 15,-1 1-874-15,-1 4 387 0</inkml:trace>
  <inkml:trace contextRef="#ctx0" brushRef="#br0" timeOffset="316.95">1455 8952 191 0,'-19'6'397'16,"-1"0"-9"-16,7-5 24 0,-1 2 10 0,3-1-4 15,1-1-17-15,3 0-18 0,-1 3-30 0,5-3-22 16,3-1-21-16,-6 2-17 0,6-2-13 16,0 0-18-16,0 0-11 0,0 0-11 0,0 0 0 0,13-12-18 15,-3 8-16-15,8-5-2 0,9 1-8 0,3-4-32 16,5-1-5-16,11-5-10 0,9 1-7 0,2 0-10 15,6 1-36-15,30-5 14 0,-29 4-18 0,23-2-2 16,-22 5-22-16,1 2 8 0,23-5-4 16,-23 5-12-16,-3 2-1 0,-4 1-5 0,-6 0-4 0,-15 2-4 15,-3 0-12-15,0 1 4 0,-7 0 3 0,-9 2-12 16,0 3-2-16,-10-2-24 0,-1 2-3 0,-3-1 0 16,3 1 0-16,-8 1 0 0,6-6-21 0,-6 6-113 15,0 0-77-15,0 0-94 0,0 0-89 16,0 0-136-16,0 0-570 0,0 0-1190 0,0 0 526 15</inkml:trace>
  <inkml:trace contextRef="#ctx0" brushRef="#br0" timeOffset="2533.33">31243 6431 254 0,'-3'-4'407'0,"-2"-1"-7"16,5 0 2-16,-2 2-4 0,2 3-11 0,0-3-21 16,-2-3-26-16,2 6-31 0,-2-3-29 0,2 3-22 15,-3-3-23-15,3 3-14 0,0 0 4 0,0 0-3 0,0 15-5 16,0-8-8-16,0 6-9 0,0-2-7 15,0 1-14-15,0 2-14 0,0-1-8 0,0-3-10 16,-1 2-6-16,1-1-3 0,1-1-5 0,-1 1 22 16,4-1 14-16,1-2 3 0,5 0 8 0,1-1-3 15,4-1 3-15,7-2-5 0,6-1-4 0,6-3-7 16,2 0-99-16,15-2-65 0,3-2 0 0,-4-1 0 0,-11 2 0 16,15-6 0-16,1-2 0 0,2 3 0 15,0-6 0-15,1-1 0 0,2-2 0 0,-1-3 0 16,1-4 0-16,2 6 0 0,-6-4 0 0,-2-1 0 0,3 6 0 15,-21 4 0-15,-3 4 0 0,-5 0 0 0,-10 4 0 16,-2 0 0-16,-2 1 0 0,-7 1 0 16,0 2 0-16,-1 0 0 0,-1-1 0 0,0 0 0 15,-5 2 0-15,0 0 0 0,9 3 0 0,-9 2 0 16,0-2 0-16,2 3 0 0,-4 0 0 0,0 3-386 0,-2-1-273 16,1 3-532-16,-6-3-1291 0,4 2 571 0</inkml:trace>
  <inkml:trace contextRef="#ctx0" brushRef="#br0" timeOffset="5016.99">14488 8906 245 0,'4'-7'491'15,"-4"1"14"-15,0 2 13 0,0 0-18 0,0 4-29 16,0-5-42-16,0 5-42 0,0 0-31 0,0 0-21 16,0 0-24-16,0 0-17 0,0 0-13 0,5 16-33 15,-5-6-19-15,4-5-13 0,0 5-11 0,1-2-24 16,3 2 3-16,2 0-13 0,0-3-8 0,-1 0-4 15,5-2-9-15,3 2 1 0,1-2-17 0,-2-3 5 16,3-2-12-16,0 0-6 0,0-1 4 0,-2-3-5 16,1-1-16-16,0 1 0 0,1-3-67 0,-3-1-37 15,0 2 0-15,0-2 0 0,0 1 0 0,-2-3 0 16,0 1 0-16,-3 0 0 0,-4 3 0 0,5 0 0 0,-1 2 0 16,-4-2 0-16,0 4 0 0,2 1 0 15,-4 0 0-15,-1 1 0 0,-4 0 0 0,13 4 0 16,-8 0 0-16,0 1 0 0,0 1 0 0,-1 0 0 15,0 0 0-15,1 1 0 0,-1-1 0 0,6 0 0 0,-5-1 0 16,4 1 0-16,0-2 0 0,-4-1 0 16,5 0 0-16,-1-2 0 0,3-2 0 0,-2 1 0 15,2-2 0-15,0 0 0 0,0-1 0 0,4-5 0 0,-7 5 0 16,11-3 0-16,-4-2 0 0,2 1 0 0,-1 1 0 16,-2-1 0-16,2-1 0 0,-6 1 0 0,2 3 0 15,1-1 0-15,-5 1 0 0,1 0 0 0,-2 3 0 16,-1 0 0-16,0 0 0 0,-7 1 0 0,9 3 0 15,-5 0 0-15,3 1 0 0,-7 0 0 0,4 1 0 16,0 0 0-16,1 1 0 0,-1-1 0 0,1 1 0 16,3-2 0-16,-2-1 0 0,1 3 0 0,0-4 0 15,1 1 0-15,3-2 0 0,-2-1 0 0,4 0 0 16,-5 0 0-16,1-1 0 0,1-1 0 0,0-1 0 16,2-2 0-16,-3 3 0 0,1-4 0 0,0 1 0 15,0-1 0-15,3 0 0 0,-5 1 0 0,1 0 0 16,-2 3 0-16,0-1 0 0,-1 0 0 0,-2 2 0 15,1-1 0-15,-1 1 0 0,-4 1 0 0,0 0 0 16,7 4 0-16,-4-1 0 0,-3-3 0 0,0 5 0 16,0-5 0-16,1 6 0 0,1-2 0 0,-2-4 0 15,2 4 0-15,-2-4 0 0,0 0-462 0,4 2-257 16,-4-2-450-16,0 0-1265 0,7-11 559 0</inkml:trace>
  <inkml:trace contextRef="#ctx0" brushRef="#br0" timeOffset="20033.38">14656 8951 250 0,'-2'-5'260'16,"1"1"-6"-16,0-2 3 0,-1 2-4 0,2-2-1 15,0-1-19-15,-1 2-2 0,1-1 2 0,1 1 7 16,1-1 1-16,-2 1-6 0,0-2-3 0,0 1 3 15,0 1 6-15,0 2-9 0,0-3-4 0,0 3-2 16,0 3-11-16,1-5-5 0,-1 5-13 0,0 0-14 16,0 0-7-16,0 0-6 0,0 0-5 0,0 0-10 0,0 0-16 15,-3 18-9-15,3-8-15 0,0-1-13 0,3 3-1 16,0-3-19-16,3 2 0 0,1-2-12 16,1 2-8-16,0-4-3 0,5 2-3 0,-2-6-8 15,6 3-3-15,2-1-8 0,-1-5 1 0,1 0-4 0,-1-4-3 16,0 2 4-16,4-3 2 0,-6-2-2 0,2 0 0 15,3-1 4-15,-6 0-4 0,1-1 9 0,0 0-5 16,-1 1 10-16,-3 0-4 0,-2 1 2 16,0 3 7-16,2-3-4 0,-3 3-4 0,2 0-8 0,-4 2 8 15,0 1-10-15,0 1 10 0,0 2-6 0,0 2 0 16,2-1 7-16,-4 4-5 0,4-2-7 0,-3 3 2 16,0 1-10-16,6-1-5 0,-6 1 2 0,3-1-16 15,-1 2 8-15,1-4 9 0,2 1-14 0,2-1 6 16,-3-3-8-16,3 0-9 0,-1 2 0 0,-1-4 0 15,2 0 0-15,0 1 0 0,0-2 0 0,-3-3 0 16,2-2 0-16,0 2 0 0,-2-1 0 0,2-2 0 16,-1 0 0-16,3 1 0 0,-5-3 0 0,4 1 0 15,-3 0 0-15,-1 0 0 0,0 0 0 0,0 5 0 16,1-3 0-16,1 2 0 0,-5 2 0 0,3 0 0 16,-1 2 0-16,-2 2 0 0,2 1 0 0,-3 0 0 0,-2 0 0 15,3 0 0-15,-2 2 0 0,-1 0 0 16,4-1 0-16,-3 1 0 0,1-2 0 0,-2 0 0 15,1-1 0-15,3 0 0 0,-5-2 0 0,3 0 0 0,-1 3 0 16,-4-4 0-16,14-1 0 0,-9-2 0 16,1 1 0-16,0-1 0 0,4-3 0 0,-5 4 0 15,4-4 0-15,-1-1 0 0,2 0 0 0,-4 0 0 16,-2 2 0-16,0-1-144 0,0 0-336 0,-4 1-155 0,0 0-521 16,0 5-1251-16,-4-6 553 0</inkml:trace>
  <inkml:trace contextRef="#ctx0" brushRef="#br0" timeOffset="21617.94">3316 8844 58 0,'4'-5'454'0,"0"-1"-1"0,-2-1 11 16,3-2 1-16,-2 4-3 0,1-3-4 0,2 1-14 15,-1 1-24-15,-2 0-7 0,1 2-9 0,-1-2-11 16,0 1-24-16,2 1-16 0,-5 1-17 0,1 0-19 16,-1 3-20-16,5-4-10 0,-5 4-24 0,0 0-22 15,0 0-18-15,0 0-9 0,-15 16-17 0,2-2-4 16,-6 9-180-16,-1 1-13 0,-7 1 0 0,8 5 0 15,-16 11 0-15,1 0 0 0,-1 1 0 0,3 4 0 16,4-3 0-16,0-1 0 0,5-2 0 0,4 4 0 16,2-11 0-16,7 1 0 0,2-3 0 0,3 3 0 0,6-3 0 15,6 1 0-15,3 0 0 0,3-3 0 16,5-5 0-16,-3-3 0 0,7-2 0 0,-3-2 0 16,5-2 0-16,1-2 0 0,-10-4 0 0,5-5 0 15,-6 1 0-15,-2 1 0 0,-2-4 0 0,0 2 0 16,-3-4 0-16,-1-1 0 0,-6 1 0 0,5-3 0 15,-2-4 0-15,-3 2 0 0,-4 0 0 0,0-2 0 16,-1 1-235-16,0-2-318 0,1 0-122 0,-2-3-447 16,-1 2-1215-16,1-1 538 0</inkml:trace>
  <inkml:trace contextRef="#ctx0" brushRef="#br0" timeOffset="22150.1">3710 9018 76 0,'5'-8'509'0,"-3"-2"12"0,-1 5 18 15,2 0 3-15,1 0-9 0,-3 2-32 0,-1 3-42 16,0 0-26-16,0 0-10 0,0 0-27 0,0 0-17 15,-9 21-20-15,2-3 5 0,-2-1-24 0,0 9-21 16,0-1-23-16,-4 1-20 0,4-2-29 0,1 3-16 16,-2-3-21-16,5-5-20 0,-3 6-142 0,1-7-48 15,4-1 0-15,-2 0 0 0,0-4 0 0,4-1 0 16,-2-1 0-16,3-4 0 0,-4-1 0 0,2-1 0 16,0-1 0-16,2-1 0 0,0-3 0 0,0 0 0 15,0 0 0-15,0-13 0 0,2 3 0 0,-2-6 0 16,2-5 0-16,3-4 0 0,-1-3 0 0,5-2 0 15,0 0 0-15,-4-2 0 0,4-15 0 0,0 15 0 0,0 0 0 16,0 2 0-16,0 1 0 0,1 3 0 16,-2-2 0-16,-3 10 0 0,3 3 0 0,0-1 0 15,4 3 0-15,-4 2 0 0,2-2 0 0,-1 7 0 16,2-1 0-16,2 3 0 0,4 2 0 0,1 1 0 0,-7 2 0 16,7 3 0-16,-8 0 0 0,3 6 0 0,0 1 0 15,-7-2 0-15,1 2 0 0,0 3 0 16,-7 2 0-16,0-2 0 0,-2 1 0 0,-6-4 0 15,-1 4 0-15,-4 0 0 0,-2-5 0 0,0 4 0 0,-2-2 0 16,2-3 0-16,-2 1 0 0,2-3 0 0,2-1 0 16,3 2 0-16,1-4 0 0,0-2 0 0,1 3 0 15,6-1 0-15,-4-1-48 0,3-1-628 0,0 1-569 16,3-3-1348-16,0 0 596 0</inkml:trace>
  <inkml:trace contextRef="#ctx0" brushRef="#br0" timeOffset="22799.94">3993 9322 3313 0,'0'0'355'0,"0"0"-102"16,9-16 3-16,-6 13 10 0,1-2 25 0,0-5-20 16,-1 2-10-16,6-4-36 0,-2-4-20 0,-1-1-11 15,3 0-2-15,1 0 8 0,4-8 4 16,3 3-17-16,-4-2-6 0,3-4-24 0,0 3 10 0,-2-3-13 15,0 3-13-15,0-1-4 0,-1-1 4 0,-3 5-17 16,-1 5 2-16,-4 1-1 0,1 6-60 0,-1-2-65 16,-1 1 0-16,-1 4 0 0,-1 2 0 15,0 1 0-15,0-2 0 0,-2 2 0 0,1 2 0 0,-1 2 0 16,0 0 0-16,0 0 0 0,-18 9 0 0,11 1 0 16,-3-1 0-16,-2 12 0 0,-3 0 0 0,1 1 0 15,2 3 0-15,-4 2 0 0,3-2 0 0,0 3 0 16,0-1 0-16,8 4 0 0,-4-2 0 0,5 0 0 15,3-3 0-15,1 0 0 0,0-1 0 0,4-5 0 16,2-2 0-16,2-1 0 0,0-1 0 0,3-3 0 16,1-1 0-16,0-1 0 0,5-3 0 0,-4-2 0 15,5-3 0-15,-2-2 0 0,5 1 0 0,-1-4 0 16,2-3 0-16,-3-2 0 0,5-7 0 0,2 2 0 16,-3-3 0-16,0-4 0 0,1 1 0 0,-3-5 0 15,-2-3 0-15,1-1 0 0,-3 2 0 0,-3 1 0 16,-1 2 0-16,-6 4 0 0,0 2 0 0,-5 0 0 15,1 5 0-15,-2 0 0 0,-1 2 0 0,-1 1 0 16,-3 4 0-16,0 2 0 0,-2 0 0 0,6 2 0 16,-13 3 0-16,4-1 0 0,-1 3 0 0,2 2 0 0,1 1 0 15,1 3 0-15,1-1 0 0,0 2 0 0,3 0 0 16,2 3 0-16,2-3 0 0,2 1 0 16,4 2 0-16,-1-2 0 0,5-1 0 0,2 0 0 15,0 0 0-15,0 0 0 0,3-1 0 0,1-2 0 0,-3-1 0 16,3 2 0-16,-4-3 0 0,-1 0 0 0,-2 1 0 15,-1-2 0-15,-5 0 0 0,1-1 0 0,-3 0 0 16,1 2 0-16,-2 0 0 0,-4 0 0 16,0-1 0-16,-1-2 0 0,-3 1 0 0,-6 1 0 0,3 1 0 15,-4-2 0-15,0 0 0 0,-3 0 0 0,2-1 0 16,-4-1 0-16,3 1 0 0,2-2 0 0,3 0 0 16,-3 0 0-16,1-2-46 0,6 0-396 0,-1-2-137 15,1-2-609-15,3 0-1286 0,3 4 569 0</inkml:trace>
  <inkml:trace contextRef="#ctx0" brushRef="#br0" timeOffset="23984.09">5252 9146 3991 0,'0'-7'286'0,"-4"3"-129"0,2-2 14 0,1-1 69 15,-2 4 11-15,3-1 3 0,0 4-27 0,-4-7-35 16,4 7-43-16,-3-1-14 0,3 1-15 0,0 0-12 16,0 0-13-16,0 0-8 0,0 0-4 0,0 12-13 15,0-9-1-15,3 4-9 0,-3-4-11 0,3 0 2 16,-2 1-10-16,2 3-1 0,2-3-1 0,0-1-7 16,0-3 1-16,1 0-2 0,-6 0-1 0,13-4 2 15,-4-2-6-15,-4 0 6 0,3 1-11 0,-3-2-7 16,0-1 7-16,1 1-2 0,-3-3-8 0,-2 4 6 15,-1-2 7-15,-3 3 9 0,2 0 17 0,-8 1-10 16,0-1 8-16,-2 4 13 0,-4 2 6 0,-1 4 13 16,-3 4-3-16,-6 0 6 0,-1 8 4 0,8 4-3 0,-5 2 7 15,8 1-12-15,-2 2-76 0,3-1-3 0,4-2 0 16,5 0 0-16,2-5 0 0,7 3 0 16,0-3 0-16,5-3 0 0,7 6 0 0,3-3 0 0,0-8 0 15,7 0 0-15,5-5 0 0,1-3 0 0,-1-7 0 16,1-1 0-16,2-6 0 0,-6-1 0 0,0-2 0 15,3-4 0-15,-4-4 0 0,0-2 0 0,-5-2 0 16,3-14 0-16,-1-3 0 0,-9 11 0 0,2-15 0 16,6 2 0-16,-15 12 0 0,-1 3 0 0,1 6 0 15,-4 0 0-15,-3 9 0 0,3 4 0 0,-5 2 0 16,1 4 0-16,-3 4 0 0,3 2 0 0,0 0 0 16,-15 17 0-16,3 0 0 0,1 8 0 0,-6 3 0 15,4-2 0-15,2 5 0 0,-1 0 0 0,3 3 0 16,2 1 0-16,1-2 0 0,3 0 0 0,-1-3 0 15,3-4 0-15,1 1 0 0,1-7 0 0,0-3 0 16,-1-1 0-16,4-6 0 0,0 0 0 0,0-3 0 16,2-2 0-16,2-3 0 0,-2-3 0 0,2-1 0 15,2-3 0-15,-1-1 0 0,0-4 0 0,5-5 0 16,3-5 0-16,-6-4 0 0,1 7 0 0,-7 7 0 16,8-3 0-16,-7 3 0 0,-1-1 0 0,-1 7 0 15,0-2 0-15,0 1 0 0,2 3 0 0,-1 2 0 16,-5 0 0-16,0 0 0 0,7 10 0 0,-5 0 0 0,1 1 0 15,-1-2 0-15,2 4 0 0,-1 4 0 0,3-6 0 16,0 3 0-16,2 2 0 0,2 0 0 16,2-4 0-16,-2 1 0 0,-1-4 0 0,2-3 0 15,-2 0 0-15,3-2 0 0,-2-2 0 0,3 0 0 0,1-2 0 16,-4-4 0-16,2 0 0 0,-1-2 0 0,1-2 0 16,3-3 0-16,-1-2 0 0,1-1 0 0,1-13 0 15,0 4 0-15,-3-6 0 0,4 2 0 16,-2-5 0-16,-2 0 0 0,1 3 0 0,-4 0 0 0,-2 4 0 15,1 9 0-15,-8 1 0 0,4 5 0 0,-5 1 0 16,4 3 0-16,-4 1 0 0,0 4 0 0,0 1 0 16,0 0 0-16,-13 18 0 0,3-1 0 0,1 0 0 15,-3 9 0-15,-1 0 0 0,2 1 0 0,1 0 0 16,1 1 0-16,4-2 0 0,-1-1 0 0,2-5 0 16,1-4 0-16,2 5 0 0,1-6 0 0,1-2 0 15,0-1 0-15,-1-4 0 0,4-2 0 0,0 0 0 16,3-1 0-16,-1-4 0 0,2-2 0 0,3-4 0 15,-1-1 0-15,7-1 0 0,0-5 0 0,-1 0 0 16,7-11 0-16,0-1 0 0,2 1 0 0,0-5 0 16,1 6 0-16,-1-3 0 0,-7 4 0 0,1 2 0 15,-6 6 0-15,0 1 0 0,-7 3 0 0,2 2 0 16,-3 2 0-16,0 2 0 0,-2 0 0 0,-1 1 0 16,-2 2 0-16,0 0 0 0,0 0 0 0,-19 12 0 0,10-4 0 15,-2-1 0-15,-5 6 0 0,1 0 0 16,-7 3 0-16,4-5 0 0,3 3 0 0,-2-1 0 0,2-2 0 15,1 1 0-15,1-1 0 0,2 4 0 16,3-4 0-16,2-2 0 0,2 3 0 0,0-3 0 0,4 2 0 16,1 1 0-16,6-2 0 0,3 3 0 0,0-5 0 15,5 2 0-15,4-1 0 0,5 5 0 16,1-3 0-16,-7-4 0 0,2 1 0 0,6 0 0 0,1 1 0 16,-8 0 0-16,0-5 0 0,0-1 0 0,-1 1 0 15,-1 2 0-15,-3-4 0 0,-3-1 0 0,-3 1 0 16,2-2 0-16,-2 0 0 0,-2 0 0 0,-6 0 0 15,9-4 0-15,-6 2 0 0,-3 2 0 0,6-8 0 16,-6 6 0-16,0 2 0 0,-10-8 0 0,5 3 0 16,-7-1-1366-16,5 3-1478 0,-1-1 654 0</inkml:trace>
  <inkml:trace contextRef="#ctx0" brushRef="#br0" timeOffset="25583.37">7322 9316 145 0,'-1'-3'479'0,"-3"-4"6"0,3 4-10 15,1 3-16-15,1-6-17 0,3-1-16 0,0 2-14 0,1 1-9 16,7-3-27-16,3-3-26 0,2-3-27 0,0 2-36 16,9-3-11-16,-1-2-20 0,-1-3-28 0,0 4-17 15,-5-3-19-15,4 4-14 0,-8 0-24 16,-2-1 1-16,1 1-7 0,-2-1-3 0,-1 3-13 0,-7 2-18 15,1-4 15-15,-1 4-11 0,-4 0 1 0,0 3-15 16,0 0 12-16,-3 1-19 0,-3 2-14 0,-5 1 0 16,2 5-11-16,-3 1-53 0,-3 5-19 0,-1 2 0 15,-4 7 0-15,2 4 0 0,1 3 0 0,1 2 0 16,2 2 0-16,3 2 0 0,1 0 0 0,1 1 0 16,0 0 0-16,-1 1 0 0,4-2 0 0,2-2 0 15,3 0 0-15,-1-10 0 0,1 1 0 0,1-1 0 16,-1-1 0-16,3-4 0 0,1-6 0 0,-3 4 0 15,0-5 0-15,0-1 0 0,0-2 0 0,3-1 0 0,-3-2 0 16,0 0 0-16,0 0 0 0,11-15 0 16,-6 5 0-16,4-3 0 0,1-3 0 0,3 0 0 15,6-7 0-15,-5 2 0 0,1-1 0 0,0 0 0 0,-5 12 0 16,-1-1 0-16,1 6 0 0,-2-2 0 0,-2 2 0 16,-1 4 0-16,3 2 0 0,-3 4 0 0,0 3 0 15,2 3 0-15,-6 4 0 0,0 4 0 16,3-1 0-16,-4 7 0 0,3-6 0 0,-1 7 0 0,2-6 0 15,-3 0 0-15,3-4 0 0,1 1 0 0,-1-5 0 16,4 2 0-16,-2-3 0 0,2-4 0 0,-2-2 0 16,2 0 0-16,1-4 0 0,1-1 0 0,-1-3 0 15,4-1 0-15,-3-3 0 0,3-2 0 0,-1-2 0 16,0-1 0-16,2-3 0 0,-4-1 0 0,3-2 0 16,-3 3 0-16,-1 0 0 0,3 1 0 0,-6 5 0 15,2-3 0-15,-1 4 0 0,-1 3 0 0,-1 1 0 16,0 2 0-16,-1-1 0 0,-4 3 0 0,9 5 0 15,-6 1 0-15,4 1 0 0,-1 3 0 0,2 0 0 16,-2 1 0-16,1-2 0 0,5 7 0 0,0-3 0 16,-2-4 0-16,0 5 0 0,3-2 0 0,-3-4 0 15,3-2 0-15,-4 0 0 0,1-2 0 0,3-2 0 16,-5-1 0-16,2-1 0 0,0-1 0 0,-2-2 0 16,0-3 0-16,-2-2 0 0,3 0 0 0,-4-2 0 0,1 0 0 15,-3-6 0-15,0-1 0 0,-3 0 0 16,-2-2 0-16,0-2 0 0,-6 3 0 0,0 0 0 15,-1 2 0-15,-2 4 0 0,-2 0 0 0,-2 4 0 16,-6 4 0-16,9 1 0 0,-5 5 0 0,-1 1 0 0,8 2 0 16,-8 1 0-16,6 1 0 0,1 3 0 0,5-1 0 15,2 4 0-15,1-2 0 0,3 3 0 0,1-3 0 16,5 0 0-16,4 4 0 0,4-4 0 0,1-3 0 16,2 1 0-16,-1-5 0 0,6 0 0 0,-3-3 0 15,2 0 0-15,-1 1 0 0,2-5 0 0,-2 1 0 16,1-2 0-16,-2-5 0 0,0 2 0 0,0-2 0 15,-2 2 0-15,-2-3 0 0,-3 3 0 0,-2 0 0 16,0 1 0-16,-1-2 0 0,-5 5 0 0,1 1 0 16,0-2 0-16,-1 3 0 0,-4 1 0 0,9 1 0 15,-9-1 0-15,5 6 0 0,-2 0 0 0,-2 0 0 16,4 3 0-16,-3 1 0 0,1 0 0 0,0 3 0 16,-2-4 0-16,5 2 0 0,-2-1 0 0,0-2 0 15,4 0 0-15,-2 0 0 0,3-1 0 0,-5-3 0 16,1-2 0-16,3 1 0 0,-2-2 0 0,0-1 0 15,-6 0 0-15,13-2 0 0,-4-2 0 0,-4-1 0 16,4 0 0-16,1-2 0 0,-2 0 0 0,1-1 0 16,1-1 0-16,2 1 0 0,-3-3 0 0,1 4 0 15,-1-2 0-15,-4 1 0 0,3 1 0 0,-3 4 0 0,0-1 0 16,4 4 0-16,-7-2 0 0,-2 2 0 16,7 6 0-16,-5-1 0 0,1 3 0 0,2 0 0 15,0 3 0-15,-2 1 0 0,0-3 0 0,3 4 0 16,0-1 0-16,2-1 0 0,-1-1 0 0,4-1 0 0,-4 1 0 15,7-2 0-15,-5-2 0 0,2-1 0 0,1-3 0 16,-3 1 0-16,4-3 0 0,-3 0 0 16,2-3 0-16,-3-1 0 0,1-3 0 0,-1 2 0 0,-1-4 0 15,2 1 0-15,-1-4 0 0,-3 0 0 0,-2-4 0 16,2 0 0-16,2 0 0 0,-3-4 0 0,-2 0 0 16,-3 0 0-16,1 2 0 0,-1 0 0 0,-3 2 0 15,2 6 0-15,-4-3 0 0,-4 1 0 0,1 5 0 16,1-2 0-16,-2 5 0 0,-4 3 0 0,8 2-238 15,-3-2-1088-15,8 1-1436 0,0 0 636 0</inkml:trace>
  <inkml:trace contextRef="#ctx0" brushRef="#br0" timeOffset="27849.99">9477 9372 166 0,'9'-14'447'0,"0"-4"38"0,4 4 8 0,-7 1 8 15,-1 1-17-15,-1 5-14 0,0-1-16 0,-1 2-18 0,-3 1-25 16,1 1-11-16,-1 4-41 0,0 0-10 0,-13-1-17 16,4 7-6-16,-1 3-19 0,-3 3-20 0,-1 2-17 15,-4 6-16-15,2 0-27 0,-1-1-15 0,7-2-24 16,-2 1-16-16,6-1-16 0,1 1-151 0,2 5-5 15,2-5 0-15,3-2 0 0,2 1 0 0,3-6 0 16,4 1 0-16,4-2 0 0,3-1 0 0,2-3 0 16,0-5 0-16,8 0 0 0,0-2 0 0,2-4 0 15,-1-3 0-15,-3-6 0 0,1-1 0 0,-5-2 0 16,1-4 0-16,-1-4 0 0,1 0 0 0,-2-7 0 16,4-11 0-16,-3-1 0 0,0-5 0 0,-1-3 0 15,-3-1 0-15,1 0 0 0,-1 3 0 0,-5 3 0 16,-4 14 0-16,-5 3 0 0,2 2 0 0,-5 12 0 15,2 1 0-15,-3 5 0 0,-3 4 0 0,1 2 0 16,-7 4 0-16,0 5 0 0,-4 5 0 0,1 7 0 16,-1 8 0-16,-1 1 0 0,2 5 0 0,1 0 0 15,3 5 0-15,0 14 0 0,2-3 0 0,3 0 0 16,6-11 0-16,0 0 0 0,3-2 0 0,-1-2 0 0,3-3 0 16,2 0 0-16,2-3 0 0,0-3 0 0,-2-6 0 15,-1-1 0-15,0-5 0 0,-1-3 0 16,1-1 0-16,0-3 0 0,-2-3 0 0,5-1 0 15,-3-2 0-15,1-5 0 0,-1 0 0 0,-1-5 0 0,3 1 0 16,2-4 0-16,4-11 0 0,-1 3 0 0,-3 0 0 16,0-2 0-16,1 0 0 0,-3 12 0 0,-2 3 0 15,-3-1 0-15,-4 5 0 0,3 1 0 0,0 4 0 16,-5 1 0-16,0 0 0 0,4 10 0 0,-8 1 0 16,-2 5 0-16,3 0 0 0,2 2 0 0,-3 0 0 15,3-2 0-15,-2 4 0 0,3-3 0 0,2 0 0 16,-2-1 0-16,2-4 0 0,2 0 0 0,0-1 0 15,3-1 0-15,1-6 0 0,0 1 0 0,1-3 0 16,-2-2 0-16,5-1 0 0,1-2 0 0,-3-3 0 16,-1-3 0-16,0 0 0 0,1-2 0 0,3 0 0 15,1-3 0-15,-4-4 0 0,-1 1 0 0,0 7 0 16,0-3 0-16,-1 5 0 0,-3-1 0 0,0 1 0 16,1 3 0-16,-3 2 0 0,1 1 0 0,-2 1 0 15,-2 1 0-15,0 0 0 0,4 8 0 0,-4-1 0 16,4 2 0-16,-4 1 0 0,0-1 0 0,3 2 0 15,-1 0 0-15,1 0 0 0,4-2 0 0,-3 2 0 16,1-2 0-16,3 1 0 0,-3-2 0 0,5 1 0 0,-2-3 0 16,2-1 0-16,3-1 0 0,-3-3 0 0,3 0 0 15,0-2 0-15,-3-1 0 0,5-3 0 16,-2 2 0-16,5-3 0 0,-1-3 0 0,-2-1 0 16,-2-3 0-16,3 0 0 0,4-5 0 0,0-3 0 0,-6 1 0 15,1-4 0-15,-2 0 0 0,1-1 0 0,-5 2 0 16,0 5 0-16,-4 3 0 0,-1 2 0 0,-3 2 0 15,-1 0 0-15,0 3 0 0,-1 2 0 0,-3 4 0 16,-3 0 0-16,7 2 0 0,-12 5 0 0,3 2 0 16,0-2 0-16,-1 7 0 0,5-1 0 0,-2 1 0 15,6 4 0-15,-4 0 0 0,6 0 0 0,4 1 0 16,3 2 0-16,1-3 0 0,5-1 0 0,-3 0 0 16,2-1 0-16,1-2 0 0,-2 1 0 0,2-1 0 15,-4-5 0-15,-2 3 0 0,2-3 0 0,-2 3 0 16,-3-5 0-16,-3-3 0 0,1 6 0 0,-4-3 0 15,-3 0 0-15,1 0 0 0,-5-2 0 0,-3 1 0 16,-2 1 0-16,2-3 0 0,-3 1 0 0,0-1 0 16,0 1 0-16,-3-2 0 0,3 0 0 0,4 1 0 0,-2-2 0 15,3 0 0-15,4 0 0 0,0 2 0 16,5-2 0-16,-4-4 0 0,4 4 0 0,0 0 0 16,14-11 0-16,0 4 0 0,2-2 0 0,3-1 0 15,5-6 0-15,0-1 0 0,3 2 0 0,-1-7 0 0,4 1 0 16,10-12-220-16,-14 5 7 0,11-7 23 0,-3-5 19 15,-1-2 16-15,-6-1 10 0,1 0 22 0,-2 0 13 16,-12 17 43-16,-4-2 41 0,-2 5 30 16,-3 5 26-16,-1 4 33 0,0 2 26 0,-4 1 27 0,1 5 8 15,-6 1-5-15,4 2 18 0,-6 3 11 0,7 0 15 16,-15 11-7-16,6 0 1 0,-3 3-43 0,0 8-114 16,0 2 0-16,3 1 0 0,4 4 0 0,-1 2 0 15,1-1 0-15,3 1 0 0,1-1 0 0,1 2 0 16,0 0 0-16,3-3 0 0,2 0 0 0,1-2 0 15,-3-2 0-15,3-8 0 0,-1 1 0 0,-1-3 0 16,2-1 0-16,-2-6 0 0,0 3 0 0,-3-7 0 16,3 3 0-16,-4-6 0 0,0-1 0 0,0 0 0 15,0 0 0-15,8-10 0 0,-7 5 0 0,-1-7 0 16,3 1 0-16,-2-5 0 0,0 4 0 0,-1-1 0 0,5 0 0 16,-5 0 0-16,0 3 0 0,4-1 0 0,0 2 0 15,-3 0 0-15,3 0 0 0,4 0 0 16,-3 5 0-16,5-2 0 0,2 0 0 0,-1 4 0 15,2-2 0-15,2-3 0 0,3 6 0 0,2-1 0 0,-1 0 0 16,2 0 0-16,-2-1 0 0,-1 2 0 16,0-2 0-16,0-1 0 0,-4 0 0 0,0 0 0 15,0-1 0-15,-4 0 0 0,1-2 0 0,-3 1 0 16,-1-2 0-16,-2-1 0 0,-1 1 0 0,-3 0 0 0,-1 0 0 16,-1 2 0-16,-4 0 0 0,-2 2 0 0,-4 1 0 15,1 1 0-15,-2 4 0 0,-4 4 0 16,0 0 0-16,-3 2 0 0,5 3 0 0,0 3 0 0,2 1 0 15,1 2 0-15,2-3 0 0,3 3 0 0,2 1 0 16,2 0 0-16,6-2 0 0,0 1 0 0,5-2 0 16,1-1 0-16,3-1 0 0,2-3 0 0,5 0 0 15,-4-5 0-15,6 0 0 0,-2-2 0 0,2-2 0 16,-1-3 0-16,0-3 0 0,-2-1 0 0,-2-3 0 16,-3-1 0-16,0-1 0 0,0-2 0 0,-5-3 0 15,3 0 0-15,-2-4 0 0,-2-5 0 0,-2 6 0 16,2-4 0-16,-6 5 0 0,2 2 0 0,-1 5 0 15,-2 0 0-15,0 1 0 0,-2 1 0 0,1 4 0 16,0-2 0-16,0 4 0 0,0 3 0 0,2-3 0 16,-2 3 0-16,0 0 0 0,0 0 0 0,7 16 0 15,-1-9 0-15,-2 3 0 0,0-1 0 0,5 5 0 16,0-1 0-16,-1 1 0 0,2 1 0 0,-4 0 0 16,0 0 0-16,2 0 0 0,-5-4 0 0,4 1 0 15,-3-1 0-15,-4 0 0 0,1-2 0 0,-1 1 0 16,0-3 0-16,2-1 0 0,-2-1 0 0,0-2 0 15,-2 3 0-15,2-2 0 0,3 0 0 0,-3-4 0 16,3 4 0-16,-3-4 0 0,7 0 0 0,1 0 0 16,2-2 0-16,-1-1 0 0,10-1 0 0,-7-1 0 0,6-2 0 15,1-1 0-15,-3-2 0 0,2-1 0 0,1 0 0 16,-2 1 0-16,1 0 0 0,1 0 0 16,-9 4 0-16,2-2 0 0,-2 3 0 0,-4 1 0 0,2 2 0 15,-3 0 0-15,0-2 0 0,2 3 0 0,-7 1 0 16,6 6 0-16,-6-3 0 0,0 1 0 0,0 1 0 15,0 6 0-15,0-1 0 0,0-2 0 0,3 3 0 16,-6-2 0-16,6 1 0 0,-2 2 0 0,2-3 0 16,2 0 0-16,-4-2 0 0,5-1 0 0,-2 0 0 15,3-3 0-15,-1 0 0 0,3-1 0 0,4-2 0 16,-6-1 0-16,2-3 0 0,3 0 0 0,-1-1 0 16,5-4 0-16,-6 2 0 0,4-3 0 0,1 0 0 15,-2 0 0-15,-2 3 0 0,-2 0 0 0,2 1 0 16,-4-3 0-16,1 7 0 0,-3 0 0 0,3 0 0 15,-4 2 0-15,-4 0 0 0,0 0 0 0,10 2 0 16,-5 0 0-16,-1 0 0 0,1 1 0 0,-1 1 0 16,1 2 0-16,4-3 0 0,0 3 0 0,-1-1 0 15,4-3 0-15,0 2 0 0,2-3 0 0,-1-1 0 16,-1 0 0-16,1-1 0 0,-1-3 0 0,2 0 0 16,-3 0 0-16,2-2 0 0,-3-3 0 0,-1-1 0 15,0-1 0-15,-5 1 0 0,6-4 0 0,-3-2 0 16,-5 2 0-16,1-4 0 0,-6 6 0 0,3 1 0 0,-1 0 0 15,-2 5 0-15,-2 0 0 0,1 3 0 0,-6 3 0 16,1 1 0-16,-1 6 0 0,-3 3 0 16,-1 3 0-16,-2 9 0 0,1 3 0 0,3 1 0 15,0 6 0-15,2 0 0 0,0 2 0 0,5 0 0 0,1 2 0 16,2 11 0-16,1-14 0 0,0-3 0 0,2-2 0 16,0 1 0-16,3-10 0 0,1 5 0 0,2-8 0 15,-3-1 0-15,-1-4 0 0,0-4 0 16,2-2 0-16,-1-3 0 0,1-4 0 0,-5 2 0 0,10-8 0 15,-7-2 0-15,1-1 0 0,0-8-19 0,-2-5-466 16,-4-2-97-16,0-6-603 0,4-2-1282 0,0-14 567 16</inkml:trace>
  <inkml:trace contextRef="#ctx0" brushRef="#br0" timeOffset="28001.39">12091 8992 329 0,'-21'-7'548'16,"0"-2"25"-16,3 3 29 0,1 0 4 0,5 3-22 15,1-4-41-15,2 5-37 0,3 0-50 0,-1-1-53 16,1 1-49-16,2-3-99 0,-1 4-121 0,5 1-146 16,-4-3-165-16,4 3-169 0,-6-2-547 0,6 2-968 15,0 0 428-15</inkml:trace>
  <inkml:trace contextRef="#ctx0" brushRef="#br0" timeOffset="28534.36">12598 9215 42 0,'5'-5'394'16,"-2"1"3"-16,1-1-3 0,-2-2-29 0,1 2-23 15,-1 0-27-15,-1-1-31 0,1 1-28 0,-1 1-24 16,2 1-24-16,-3 3-21 0,3-5-19 0,-3 5-19 16,0 0-19-16,6-1 4 0,-6 1-29 0,0 0-32 15,10-2-37-15,-10 2-49 0,7 0-56 0,-7 0-92 0,11 0-132 16,-11 0-320-16,10 2-664 0,-3-4 295 16</inkml:trace>
  <inkml:trace contextRef="#ctx0" brushRef="#br0" timeOffset="30049.99">13086 9326 323 0,'0'0'472'16,"9"-4"-9"-16,-6 3-6 0,-2-3-10 0,2 1-19 16,-2-1-17-16,1-3-16 0,-2 3-16 0,0-3-22 15,-2 2-4-15,1 1-17 0,-1 0-19 0,0-3-21 16,-2 2-9-16,-1 0-28 0,-2-4-14 0,0 3-4 16,-2 3-3-16,-4-1-15 0,-1 4-14 0,-1-1-4 15,-2 4-9-15,0 0-8 0,2 5-14 0,-2 4-15 16,2 3-26-16,1 1-133 0,5 1 0 0,-2 5 0 15,4-3 0-15,5-1 0 0,3 3 0 0,4-2 0 16,3 0 0-16,6 3 0 0,2-3 0 0,1-3 0 16,10-1 0-16,-4-1 0 0,4-6 0 0,0-2 0 15,-1-2 0-15,-3-4 0 0,4-4 0 0,-8-1 0 16,3 0 0-16,-3-3 0 0,-1-1 0 0,0-3 0 16,-3-2 0-16,-2 1 0 0,-1-3 0 0,-2 2 0 15,0-1 0-15,-3 0 0 0,-1 3 0 0,-2 1 0 0,0 1 0 16,-1 1 0-16,-1 3 0 0,-1 0 0 0,-1 2 0 15,0 4 0-15,0 0 0 0,0 0 0 0,-14 9 0 16,9-1 0-16,1 2 0 0,-1 0 0 16,1 1 0-16,0 1 0 0,3 1 0 0,1 3 0 0,4-1 0 15,-2-2 0-15,3-3 0 0,2 2 0 0,3 1 0 16,3-2 0-16,-3-4 0 0,5-4 0 0,-4 1 0 16,0-3 0-16,3-4 0 0,-1 0 0 0,2-3 0 15,-2 0 0-15,-4-2 0 0,1-1 0 0,-3-2 0 16,-2-4 0-16,0-1 0 0,-1-3 0 0,-3 1 0 15,-2-1 0-15,-3 3 0 0,0-2 0 0,-1 2 0 16,-3 7 0-16,1-2 0 0,-1 3 0 0,-1 2 0 16,-3 1 0-16,1 3 0 0,3 2 0 0,-1 3 0 15,-1 3 0-15,2 2 0 0,1 0 0 0,0 1 0 0,1 3 0 16,2 4 0-16,4-4 0 0,2-2 0 16,1 1 0-16,6 4 0 0,4-5 0 0,-3 0 0 15,8-3 0-15,6 4 0 0,-7-5 0 0,5-4 0 16,-1-1 0-16,0-1 0 0,1 3 0 0,-2-7 0 0,-1 1 0 15,0-2 0-15,-1-2 0 0,-1 1 0 0,-2-4 0 16,-1 1 0-16,3-2 0 0,-3 0 0 16,0-3 0-16,-1-1 0 0,-2 2 0 0,1 1 0 0,-6 2 0 15,2 1 0-15,-3 0 0 0,1 0 0 0,-3 4 0 16,-1-2 0-16,0 3 0 0,-1 2 0 0,-1 2 0 16,0 0 0-16,0 0 0 0,0 0 0 0,-16 4 0 15,12 3 0-15,-4-1 0 0,1 4 0 0,-1-1 0 16,0 2 0-16,5-1 0 0,0 4 0 0,1-2 0 15,2 3 0-15,3-2 0 0,2 2 0 0,6 1 0 16,1-1 0-16,5-3 0 0,4 5 0 0,6-4 0 16,-3-5 0-16,3 0 0 0,1-3 0 0,-2-1 0 15,-2-1 0-15,3-6 0 0,-5 3 0 0,-3-4 0 16,0-1 0-16,-2-3 0 0,-2-2 0 0,3-4 0 16,-5-2 0-16,3-5 0 0,-3-5 0 0,0-1 0 15,-3-4 0-15,3 0 0 0,-2-4 0 0,0 0 0 16,-5 1 0-16,0 4 0 0,2 0 0 0,-3 7 0 0,-1 3 0 15,0 3 0-15,1 1 0 0,-4 5 0 0,1 3 0 16,-1-3 0-16,-1 5 0 0,1 1 0 16,-1 1 0-16,0 4 0 0,0 0 0 0,0 0 0 15,0 0 0-15,-13 11 0 0,9-2 0 0,-2-1 0 0,-4 6 0 16,1 1 0-16,0 3 0 0,-2 7 0 0,1 1 0 16,1 2 0-16,1 1 0 0,-1 0 0 0,1 2 0 15,0-1 0-15,2 4 0 0,1-1 0 0,0 1 0 16,-2 0 0-16,3 0 0 0,3 1 0 0,-3 0 0 15,-1-3 0-15,5-2 0 0,-1 3 0 0,-3-7 0 16,4 3 0-16,-1-5 0 0,1-5 0 0,0-1 0 16,1 0 0-16,-2-1 0 0,2-5 0 0,-2-1 0 15,-3-3 0-15,4-1 0 0,-4 0 0 0,0-4 0 16,-1 1 0-16,-1-3 0 0,-2 0 0 0,-1-3 0 16,3-1 0-16,-6-1 0 0,5-4 0 0,-2 1 0 15,1-4 0-15,-1-2 0 0,3-5 0 0,3 1 0 16,2-8 0-16,5 0 0 0,4-3 0 0,3 2 0 15,2-3 0-15,4 1 0 0,4-3 0 0,2 2 0 0,1 2 0 16,8-8 0-16,-5 8 0 0,-3 0 0 16,2-1 0-16,0 7 0 0,-1-4 0 0,3 1 0 0,-6 1 0 15,0-4 0-15,-3 4 0 0,-5-1 0 0,4 3 0 16,-8-2 0-16,-1 7 0 0,-4 1 0 0,-2-1 0 16,-1 6 0-16,2-3 0 0,-4 4 0 0,-1 0 0 15,-1 1 0-15,0 3 0 0,-1-1 0 0,1 3 0 16,-2-1 0-16,-2 2 0 0,6 2 0 0,-11 5 0 15,4 0 0-15,-6 2 0 0,5 10 0 0,2 1 0 16,-2 8 0-16,3-2 0 0,5 4 0 0,0 0 0 16,1 3 0-16,-1 1 0 0,8 3 0 0,1-1 0 15,6 12 0-15,-3-13 0 0,-1 1 0 0,2 1 0 16,1-2 0-16,0 0 0 0,-2-3 0 0,0-1 0 16,-4-3 0-16,0-2 0 0,-4-7 0 0,0-2 0 15,-4-1 0-15,0-3 0 0,-2-3 0 0,-2-1 0 16,0-1 0-16,-2-1 0 0,-4-2 0 0,0-2 0 15,-3-1 0-15,-4-4 0 0,-1-1 0 0,0-1 0 16,1-1 0-16,1-1 0 0,7-2 0 0,-1-1 0 16,6-1 0-16,-1-2 0 0,5-3 0 0,3-2 0 15,3 0 0-15,11-7 0 0,2 1 0 0,3 1 0 16,2 1 0-16,0 2 0 0,4 0 0 0,0 2 0 0,-2-2 0 16,5 2 0-16,-6 2 0 0,2 3-523 0,-3-3-755 15,0 6-1385-15,-5 2 612 0</inkml:trace>
  <inkml:trace contextRef="#ctx0" brushRef="#br0" timeOffset="30334.39">14801 9347 522 0,'0'0'585'16,"11"6"17"-16,-6-6-3 0,1 1-13 0,2-1-17 16,-1 2-25-16,4-2-29 0,3 0-35 0,-3 0-32 15,3 1-45-15,4 0-39 0,1 0-35 0,-1 1-33 16,0-2-34-16,0 3-23 0,4-3-49 0,-3 0-51 16,-1 1-76-16,0 3-81 0,-7-4-94 0,-4 1-85 15,1 1-74-15,0 0-70 0,-3-1-52 0,-5-1-37 16,0 4-34-16,-1 0-25 0,1-4-348 0,-10 6-907 15,-2-1 401-15</inkml:trace>
  <inkml:trace contextRef="#ctx0" brushRef="#br0" timeOffset="30467.07">14984 9439 1126 0,'-18'10'58'16,"2"-2"53"-16,0 4 41 0,1-3 35 0,6-1 37 0,0-1 43 15,1 1 42-15,2-2 35 0,0 0 26 0,3-1 19 16,2 1 6-16,-1-3-3 0,6 2 0 0,1-2-31 16,4 0-33-16,4-1-29 0,5 1-27 15,-3-1-28-15,7-1-27 0,-4 0-32 0,5-3-61 0,4-1-89 16,-7-2-119-16,8-4-133 0,-11 3-139 0,7-5-158 15,-6 1-421-15,8-7-1014 0,-3 0 449 16</inkml:trace>
  <inkml:trace contextRef="#ctx0" brushRef="#br0" timeOffset="30984.01">15621 9090 359 0,'2'-5'470'0,"1"-1"12"15,3-1-12-15,-1 2-6 0,-1-1-34 0,5-2-17 16,-3 4-9-16,6-3-20 0,-5 3-18 0,4-3-24 15,-1 5-24-15,1-2-26 0,0 2-27 0,3 1-21 16,-3 1-23-16,3 1-30 0,-1 1-19 0,-4 1-18 16,2-1-15-16,1 2-10 0,-3 2-14 0,-3 1-19 15,3-1-8-15,-5 1-18 0,3 1-14 0,-6 3-8 16,0-2-16-16,-1 0-7 0,0 1-3 0,-1 1-2 16,-3 2-5-16,0-2 5 0,-1-2-1 0,-3 1 0 15,2-2 4-15,1-1-11 0,1 2 11 0,0-4 8 16,0 1-1-16,3 1 10 0,-2-1 7 0,2 0 12 15,2-1-3-15,2 1-4 0,1 0 8 0,1 2-7 16,3-1 1-16,2-1-9 0,0 3-7 0,3 0-7 16,0-1 8-16,1 1-10 0,1 1-13 0,-5-5 10 0,1 3-5 15,-3-1-6-15,1 1-2 0,-2 1 2 16,-5-4-6-16,1 1-9 0,-2 0 0 0,-1-1 0 16,-2 1 0-16,-2-1 0 0,-5 1 0 0,0-1 0 15,-4-1 0-15,-4-2 0 0,0 1 0 0,-1-2 0 0,-4-1 0 16,0-2 0-16,4 2 0 0,-3 0 0 0,4-4 0 15,4 2 0-15,2-1 0 0,1 0-92 0,1 0-126 16,2 1-77-16,5-2-78 0,0 1-74 0,2 3-96 16,5-10-495-16,6 3-1123 0,4-3 497 0</inkml:trace>
  <inkml:trace contextRef="#ctx0" brushRef="#br0" timeOffset="31200.01">16104 9221 283 0,'10'-6'406'0,"-1"-2"42"0,-2 4 34 15,0 0 40-15,-2 1 11 0,0-2 8 0,0 2-26 16,-1-1-18-16,-2 3 0 0,-2 1-2 0,0 0-18 16,0 9-14-16,-6 0-21 0,-1 5-27 0,-2 0-32 15,1 6-28-15,-5 2-39 0,0 5-195 0,-3-3-121 16,6 5 0-16,-7-3 0 0,4 0 0 0,0 3 0 16,-1-3 0-16,4 5 0 0,-3-5 0 0,10-6 0 15,-3 0 0-15,1-2 0 0,1-2 0 0,3-2 0 16,1-1-479-16,-3-4-116 0,7 2-100 0,0-6-376 0,5 1-1160 15,1-3 515-15</inkml:trace>
  <inkml:trace contextRef="#ctx0" brushRef="#br0" timeOffset="31716.94">16405 9453 99 0,'10'-16'439'0,"-4"5"39"16,0 0 55-16,-5-1 31 0,4 3 8 0,-5-2-11 15,0 6-12-15,0-2-31 0,0 2-28 0,-1 3-14 16,1 2-22-16,0 0-25 0,-14 6-36 0,4-1-34 15,0 1-35-15,1 5-34 0,0 0-27 0,-4 4-28 16,1 2-70-16,0-1-165 0,-1 1 0 0,1-1 0 16,-3 6 0-16,2-1 0 0,3-4 0 0,-3-3 0 15,4 0 0-15,3-3 0 0,-2-3 0 0,7 0 0 16,-3-3 0-16,0 1 0 0,7 0 0 0,-2-1 0 16,4-4 0-16,4 0 0 0,3 0 0 0,2 0 0 0,4-2 0 15,1-1 0-15,1 2 0 0,1 0 0 16,0-1 0-16,2-1 0 0,-3 1 0 0,1 0 0 15,-4-1 0-15,-2 2 0 0,2 0 0 0,-4-1 0 0,-2 1 0 16,-2 0 0-16,-3 0 0 0,1 0 0 16,-7 0-141-16,8 1-175 0,-8-1-26 0,5 2-13 15,-5-2-4-15,1 2 5 0,-1-2-12 0,0 0 12 16,0 0 21-16,-10 4 26 0,10-4 38 0,-7 0 29 0,7 0 42 16,0 0 38-16,-10-5 45 0,6 2 45 0,2-2 39 15,-1 0 38-15,1 1 43 0,2-4 41 16,0 1 42-16,0-4 39 0,1 1 38 0,-1 0 29 15,0 0 19-15,1 0 17 0,-1-1 18 0,3 1 15 0,-2-1 10 16,0 2 2-16,-1 3-1 0,0-1-2 0,2-2-6 16,-2 5-20-16,0 0-12 0,0-2-160 0,2 2-119 15,-2 4 0-15,0 0 0 0,0 0 0 0,0 0 0 16,0 0 0-16,0 0 0 0,0 22 0 0,-2-10 0 16,-1 3 0-16,1 2 0 0,-1 1 0 0,2 0 0 15,-2 1 0-15,3 2 0 0,0-1 0 0,0-2 0 16,0 2 0-16,0-3 0 0,4-1 0 0,0 1 0 15,-2-3 0-15,0-3-357 0,1-4-348 0,-1 0-484 16,0 0-1286-16,2-3 569 0</inkml:trace>
  <inkml:trace contextRef="#ctx0" brushRef="#br0" timeOffset="32066.64">16731 8860 323 0,'4'-16'441'0,"5"5"-1"0,-4 2 0 0,3 0-11 16,1 2-11-16,3 1-16 0,1 4-14 0,6 2-20 16,-2 1-28-16,2 2-14 0,4 6-29 0,4-1-21 15,-4 7-28-15,0 3-18 0,3 1-23 0,-4 1-26 16,-3 3-14-16,1 4-13 0,0-2-18 0,-2 7-12 0,4 11-15 15,-8 3-2-15,-4-11-19 0,-6 12 3 0,0 0 1 16,-3 0-1-16,-1 2-13 0,-6-4 0 16,-3 1-7-16,-6-1-5 0,2-10-14 0,-4 7 0 15,-2-11-11-15,0 0-4 0,-3-1 1 0,-2-5-5 0,-6 0 3 16,7-2-10-16,-2-3 2 0,-2-3-9 0,0-3 2 16,8-3-5-16,1-3-30 0,2-1-40 0,-3-3-44 15,6-1-52-15,0-1-72 0,0-3-87 0,4-2-105 16,5 1-140-16,2-3-411 0,-1-3-1046 0,6 0 462 15</inkml:trace>
  <inkml:trace contextRef="#ctx0" brushRef="#br0" timeOffset="32218.07">17332 9717 537 0,'-13'-4'570'0,"13"4"16"0,-9 0-17 16,9 0-47-16,-9-3-54 0,5 3-59 0,4 0-114 15,-12-2-155-15,12 2-198 0,-7 2-258 0,7-2-305 16,0 0-672-16,0 0 298 0</inkml:trace>
  <inkml:trace contextRef="#ctx0" brushRef="#br0" timeOffset="47433.06">14222 16235 329 0,'4'-2'327'0,"0"-4"-22"0,-1-1-19 16,1 2-17-16,1-3-16 0,0 2-9 0,-3-1-11 16,2-1 4-16,1-2 10 0,-1 2-2 0,0 2-5 15,-4-3-6-15,0 2-7 0,-3 0-15 0,2 2-12 16,-5 0-5-16,-1-2-6 0,-3 1 0 16,-1 3-2-16,-7 0-8 0,5-1-6 0,-5 7 0 0,0 0-11 15,-1 1-8-15,1 1-5 0,0 4-9 0,-1 1-11 16,5 1-11-16,-4 1-18 0,9 1-8 0,0 0-6 15,-1 3-8-15,6-4-8 0,2 0-8 0,0 1-9 16,6-2-3-16,-3-1-3 0,4-3-6 16,3 0-4-16,1-1-2 0,1-2-4 0,3-2-5 0,0-2 2 15,1-1-2-15,0 1-5 0,-1-5-3 0,5 1 3 16,-6-2 0-16,0 0 1 0,-1 0-3 0,1-2 11 16,-2-1 9-16,-1 2-2 0,1 1 2 0,-1 0-2 15,-4 4 2-15,3-1-6 0,-4-1-3 16,0 3 0-16,2-1 4 0,-6 2 8 0,9 6 2 0,-8-1 4 15,3 5 1-15,0 1 17 0,-3 5-2 0,4 3 14 16,-2 7-10-16,-3 1 2 0,-3 2 2 0,3 0-39 16,-5 3-33-16,0 2 0 0,1-3 0 0,-1 3 0 15,0-1 0-15,-6-2 0 0,2 2 0 16,-2-4 0-16,4-2 0 0,-2-1 0 0,0-1 0 0,1-8 0 16,3-1 0-16,-3-3 0 0,3-2 0 0,-1-1 0 15,-2-1 0-15,1-1 0 0,0-2 0 0,2-3 0 16,0-2 0-16,1-1 0 0,4 0 0 0,-11-4 0 15,6-6 0-15,2 5 0 0,-2-9 0 0,1 0 0 16,0-3 0-16,4-1 0 0,3-9 0 0,-1 3 0 16,6-4 0-16,5 0 0 0,-2-1 0 0,3 0 0 15,5 2 0-15,3-2 0 0,1 0 0 0,4 5 0 16,15-7 0-16,-5-2 0 0,2 3 0 0,-9 11 0 16,10-12 0-16,-6 11 0 0,-7 0 0 0,4 0 0 15,-3 1 0-15,0 1 0 0,0-1 0 0,-3-3 0 16,-4-1 0-16,-3 0 0 0,0 2 0 0,-8-1 0 15,4 1 0-15,-5 3 0 0,-5 0 0 0,0 1 0 16,-3 0 0-16,2 6 0 0,-6-1 0 0,2 1 0 16,-2 3 0-16,-2 1 0 0,0 2 0 0,0 1 0 15,-4 4 0-15,-2 3 0 0,2 1 0 0,-1 5 0 16,-3 2 0-16,2 4 0 0,-1 11 0 0,3-1 0 16,2 3 0-16,2 0 0 0,1 1 0 0,4 0 0 15,0 1 0-15,3-3 0 0,3 0 0 0,1-3 0 16,0 1 0-16,1-8 0 0,2 1 0 0,0-4 0 15,2 1 0-15,-2-7 0 0,0-1 0 0,-1-2 0 16,0 0 0-16,0-3 0 0,3-1 0 0,-1-1 0 16,-2-3 0-16,3-1 0 0,-2-2 0 0,0-2 0 15,0 0 0-15,3-6 0 0,-3 1 0 0,-1-2 0 16,3 0 0-16,-3 2 0 0,-3 5 0 0,1-1 0 16,-2 4 0-16,0 2 0 0,-3-1 0 0,2 3 0 15,-4 1 0-15,0 0 0 0,7 9 0 0,-5 0 0 16,2 1 0-16,-3 2 0 0,4 1 0 0,-5 2 0 15,4-1 0-15,1 1 0 0,0-4 0 0,3 1 0 16,-3-2 0-16,4 0 0 0,0 0 0 0,0-2 0 16,1-1 0-16,2-4 0 0,-3 1 0 0,1-3 0 15,0-2 0-15,-1 1 0 0,1-4 0 0,-3-1 0 16,-1 0 0-16,-1 1 0 0,2-5 0 0,-1 0 0 16,-2-2 0-16,0 0 0 0,-3-6 0 0,-1 2 0 15,-1-2 0-15,-2 5 0 0,-1-7 0 0,-3 4 0 16,3 4 0-16,-3 1 0 0,0 2 0 0,-1 1 0 15,-2 1 0-15,3 4 0 0,0 0 0 0,-1 4 0 16,8-2 0-16,-11 5 0 0,7 2 0 0,1-1 0 16,3 1 0-16,3 0 0 0,-2 1 0 0,7 0 0 15,3 1-12-15,1-4-18 0,4 1-11 0,4-1-7 16,6-3-7-16,4-2-9 0,0-2-8 0,0-5 2 16,-2-1 5-16,0 0 5 0,1-2 8 0,-4 0 0 15,-2-4 6-15,0-4 8 0,-5 0 5 16,-2-2 4-16,-2-1 4 0,-2-2 9 0,-3-2 9 0,2 2 5 15,-8 5 22-15,-1 1 2 0,-2 1 7 0,0 4 2 16,0 1 4-16,-1 3 7 0,0 0-1 0,-2 4-2 16,-1 2-18-16,4 2 19 0,0 0 2 0,-15 8 1 15,11 2 2-15,-1 5-3 0,-3 2-8 0,2 2 12 16,4 9-11-16,-1 1-3 0,-1 1-3 0,2-1 0 16,4-2-3-16,-2-2-1 0,0 0-8 0,0 0 3 15,4-6-3-15,-4-3-2 0,1 1-15 0,3-5 0 16,-4-2 0-16,1-2 0 0,-1 1 0 0,0-4 0 15,3-2 0-15,-1 2 0 0,2-4 0 0,-4-1 0 16,8-1 0-16,-8 1 0 0,14-9 0 16,-8 3 0-16,3-2 0 0,4-4 0 0,1-1 0 0,-1 2 0 15,3-1 0-15,-3-2 0 0,4 2 0 0,-3 1-1 16,1 4-7-16,1-2 2 0,-2 7 5 0,-3-2-10 16,2 3 8-16,1 2-4 0,-4 2 1 0,4 1-8 15,-2 3 21-15,-3 1-12 0,1 2 8 16,0 3 2-16,-3-1-11 0,0 2 0 0,1 2 3 0,-6-4-7 15,1 3 8-15,-4-3 2 0,1 0-1 0,-5-2 8 16,-3 0-10-16,-3 3-7 0,-6-5 9 0,4 1 2 16,-6-3 13-16,-2 0-4 0,1-4 1 0,-3 3 6 15,3-4-9-15,-1-2 0 0,3-2 0 16,2 0-3-16,3-2-6 0,4 1-42 0,3-2-51 16,2 2-67-16,1-3-80 0,7 2-92 0,-1-2-128 0,11-2-126 15,1 2-458-15,3-1-1133 0,2 5 501 0</inkml:trace>
  <inkml:trace contextRef="#ctx0" brushRef="#br0" timeOffset="48002.04">16092 16322 177 0,'0'-8'471'0,"0"0"11"0,0-1 1 0,-4-1-7 0,1 2-20 15,0 1-28-15,-1 1-29 0,0 0-24 16,-2 1-23-16,-3-2-31 0,3 6-21 0,-5-1-19 0,2 2-16 15,-6 5-19-15,-2-1-20 0,2 4-15 16,-2 2-10-16,0 2-21 0,-1 0-8 0,4 1-18 16,2 3-6-16,-2-2-21 0,5 1-16 0,3-4-7 15,-1-1-11-15,5 1-16 0,1-4-8 0,3 1-2 16,1-4-7-16,3 1-10 0,-1-2-1 0,3-3-4 16,3 0-3-16,2-2-8 0,-3 0-1 0,2-4 5 15,2-3-16-15,0 1 2 0,1-3-1 0,-4 3 0 16,5-3-3-16,-6 0-9 0,3 3 3 0,-8-2 3 15,3 2 8-15,0-2-25 0,-6 3 19 0,2 3-4 16,2-1-7-16,-2 2 5 0,3 1 5 0,-7 2-1 16,0 0-3-16,7 9 1 0,-5-4 4 0,0 2-2 15,1 3 0-15,-1 1 0 0,2-2-14 0,-3 1 11 16,4 0-11-16,0 1-3 0,3-2 0 0,2 0 0 16,-2 0 0-16,2-3 0 0,3-1 0 0,-1-3 0 15,2-1 0-15,3-1 0 0,1-1 0 0,0-4 0 16,3 1 0-16,-3-5 0 0,1 0 0 0,0-2 0 15,-4-3 0-15,7-1 0 0,-3-2 0 0,0-3 0 16,2-1 0-16,-2-1 0 0,0-3 0 0,-5-2 0 16,7-3 0-16,-5-1 0 0,0 1 0 0,-2 1 0 15,-4 0 0-15,-1 5 0 0,-5 5 0 0,-2 3 0 16,-2 7 0-16,-1 0 0 0,-3 4 0 0,-2 5 0 16,6 0 0-16,-19 7 0 0,7 6 0 0,-1 3 0 0,-3 9 0 15,3 1 0-15,0 1 0 0,4 1 0 16,0 0 0-16,5 4 0 0,-1-2 0 0,5-2 0 15,4-3 0-15,1 0 0 0,3-1 0 0,1-7 0 16,2-1 0-16,1-5 0 0,2 0 0 0,-4-4 0 16,3-3 0-16,-2 1-115 0,1-4-207 0,-2-2-120 15,-10 1-177-15,19-5-497 0,-10 0-1208 0,-2 4 534 0</inkml:trace>
  <inkml:trace contextRef="#ctx0" brushRef="#br0" timeOffset="50251.52">17265 16205 117 0,'5'-4'422'0,"3"-2"16"15,1 0 2-15,-5 1-19 0,-3 0-15 0,2-1-23 16,-3 1-18-16,-3 0-11 0,3 5-12 0,-7-4-13 15,0 4-15-15,7 0-12 0,-15 5-16 0,2 0-10 16,-1 5-15-16,0 0-16 0,0 3-15 0,-1 3-16 16,0 6-8-16,1 1-21 0,7-6-28 0,-1 3-13 15,3-2-14-15,2-2-10 0,3 2-16 0,4-2-10 16,4-1-5-16,2-3-7 0,5-1-18 0,2-1-13 0,5-5-21 16,5-3-4-16,1-2-10 0,1-4-10 0,2-3 1 15,-3-1-6-15,0-4 0 0,-4-3-4 16,2 0 3-16,-3-3 0 0,-3-1-3 0,2-5-2 15,-3-4 5-15,0 0-11 0,-3-4 11 0,-1-1-5 16,4-16 4-16,-4 5 7 0,-4 9-7 0,-1 2 4 16,0 1-2-16,-2 7 7 0,-6 6 7 0,2 3-3 15,-1 6 0-15,-3 4-6 0,-1 1 3 0,-3 4-2 16,4 1-5-16,-13 13 11 0,3 0-4 0,2 5-4 16,-4 9 4-16,2-1-4 0,3 4-3 0,0 1 0 15,2 1 6-15,1 0-5 0,3-1 5 0,1-3-6 16,1 1-3-16,3-3 7 0,-1-7 0 0,2 0-9 15,3-2 9-15,-2-2 1 0,4-1-6 0,-1-5 6 16,1-3-3-16,2 1-3 0,-3-4 4 0,1-4 4 16,1 1-3-16,2-2 0 0,-5-2 2 0,3-2-3 15,4-2 1-15,-3-1-8 0,1-2 8 0,-4-3 0 0,6-2 3 16,-2-5-5-16,1 6 0 0,-5-2-5 16,4 2-1-16,-3 1 0 0,-2 4 6 0,-3 0-9 15,0 5 3-15,0 1-4 0,-1 1 3 0,-2 3-1 16,-2 0-1-16,6 14 4 0,-4-5-6 0,-2 2 2 15,-1 2 3-15,1 2-3 0,1 2 2 0,0-1 2 0,1 1 7 16,0-1-5-16,3 0 3 0,-1-5-6 16,3 1-9-16,-1-4 0 0,-2 0-9 0,0-4 0 15,3-1-3-15,2-1 1 0,-2-2-6 0,4-2-5 16,-1-1 1-16,3 0 2 0,-4-2-2 0,4-2 1 16,-3 0 4-16,2-4-2 0,2-2 6 0,-1-2-7 0,-1 3 5 15,2-5 6-15,-1 3 1 0,-1 2 4 16,-2 3-1-16,-1 0 2 0,-4 3 2 0,0 1-6 15,0-1 2-15,0 4-1 0,-2 1 7 0,-3 1 4 16,0 0 7-16,7 7 1 0,-7-4 6 0,2 4 2 16,-2 0 4-16,2 2-7 0,-1 1 8 0,3 0-3 0,4-1 5 15,1 1 2-15,1-1-2 0,-1-4 2 16,9 4-8-16,-5-4 0 0,2-1 2 0,7-1 4 0,-3-3-8 16,0 0-2-16,-1-3 1 0,2 1-2 15,-3-2 3-15,-3-2 5 0,0-1-5 0,0 1-4 16,-1-4-1-16,0-3 4 0,-2 0-2 0,1-2 0 0,-3 0 1 15,0-1 2-15,-3 1-6 0,-2-1 4 0,-1 3-7 16,-6 1-1-16,3 3 0 0,-4 4-1 16,-1-2 5-16,1 4-7 0,-2 0 2 0,-2 3-5 15,8 0 5-15,-14 3 9 0,9 0-3 0,-4 6 2 16,4-1 2-16,1 4 5 0,2-1-4 0,2 0-5 0,2 6 7 16,2-4-1-16,1 1-7 0,5 2 3 0,-1-1 0 15,0 2-3-15,5-2-1 0,-2-1-3 0,-2-1 0 16,3 3 0-16,-2-4 1 0,-4-1-1 15,0-2 3-15,0 1-6 0,-3-4 6 0,-3 0 2 16,0 0 11-16,-2-1-10 0,-2-1-3 0,-2 1 7 16,-1-1-9-16,-3-1 16 0,1-2-15 0,-2 0-4 0,-3 1 5 15,2-2-17-15,0-1-20 0,1 1-2 0,4-1-22 16,-2-1-36-16,3-1-39 0,0 0-38 16,5 3-29-16,0 0-25 0,6-11-26 0,6 5-38 15,1-3-14-15,7 2-8 0,7-9-3 0,-2 3 19 16,6-5 13-16,10-12 26 0,-9 7 21 0,5-12 25 0,1 3 23 15,1-1 25-15,-6-5 32 0,0 1 47 16,-10 7 45-16,-5 3 49 0,1-2 49 0,-6 0 37 16,4 0 31-16,-11 4 24 0,-1 6 34 0,-1 1 20 15,-5 3 12-15,-1 3-3 0,0 2-3 0,-2 2-9 16,0 6-11-16,-1 0-2 0,5 2-7 0,-18 13-6 16,9-2-13-16,0 5-3 0,-5 6-15 0,0 3-15 15,4 1-18-15,0 2-3 0,3 0-15 0,-2 4-7 16,4-1-21-16,3 3 4 0,-1-1-5 0,5-2-8 15,0-2-11-15,4-1-18 0,-2-3-4 0,1-6-10 16,0-1-6-16,3-2-2 0,2-3-4 0,-2-3-7 16,1-2-3-16,2-3 4 0,1 0 0 0,-2-3-4 15,3-2 7-15,-3-2-2 0,9-2 1 0,-3-3 0 16,3-3 3-16,-5-1-3 0,8-7 4 0,-1-2-4 0,-1-2 6 16,-3 2-7-16,1 0 3 0,0-3 5 15,-6 7-4-15,-2 2 0 0,-2 6 4 0,-2-1-6 16,-2 2-3-16,-3 2 2 0,-1 0 3 0,0 5 1 15,0 0 6-15,0 0 7 0,-13 16-7 0,7-5-4 16,-4 3 1-16,2 0-1 0,3 3 3 0,1 0-1 16,1 0-3-16,2 2 3 0,2-3 3 0,3 0-8 15,4 0 6-15,1-2-7 0,5-1-2 0,-1-1-9 16,2-3-3-16,3 0-1 0,1-5 1 0,0 0-6 16,-2-2 5-16,1-4 5 0,-3 1 4 0,-3-4-2 15,3-2 2-15,0-3 6 0,-3 3-10 0,-2-7 9 16,0-1 8-16,-2-3 5 0,0-7 3 0,-3 8-2 15,-4-9 7-15,7 1 3 0,-12 8 9 0,4-1-2 16,-4 5-2-16,4 3 7 0,-2-1 0 0,0 4 1 16,0 0-5-16,-1 1 3 0,-1 2-2 0,4 4-6 15,0 0-8-15,0 0 11 0,0 0-11 0,0 0 10 16,0 0-6-16,13 16-9 0,-4-7-3 0,0 1 1 16,1-3 4-16,4 4-6 0,-1-2-10 0,-1-1-6 15,3 1-2-15,-5-1-8 0,5 1 1 0,-4-1 6 16,-2-1 1-16,2-2-6 0,-6 4 3 0,4-3 3 15,-5 1 4-15,2-2-6 0,-3 0 1 0,-2 1-1 16,0 0 2-16,2-1-1 0,-3 0 5 0,1-1-2 16,-1-4 3-16,3 8 1 0,-3-8 2 0,1 5-4 15,-1-5 3-15,4 5 5 0,0-1-2 0,-4-4-1 16,5 2 2-16,4 0-3 0,-4 1 1 0,-5-3-6 16,14 0 10-16,0-1-1 0,-4 1-4 0,2-2 7 15,1-2-7-15,2-1 8 0,3 1 1 0,0-3-2 16,-2 1 10-16,2-1-1 0,-1 0-9 0,-6 2 1 15,2 0 20-15,0 0 1 0,-3 2-2 0,-1-1 11 16,0 2-2-16,-3-1-7 0,1 2-6 0,-2-1-8 16,-5 2 2-16,0 0 1 0,0 0-7 0,9 6 0 15,-8-1 8-15,1-1-10 0,-1 2-7 0,0 1-5 16,0-2-7-16,1 1-9 0,1 1-9 0,1-1-9 16,0 0 0-16,2 2 0 0,0-2-4 0,0-3 5 15,3 0-5-15,-1-1 7 0,1 0 6 0,3-1-3 16,-1-2 6-16,1-1 4 0,2 0-3 0,3-2 8 15,2-3-5-15,0-3 2 0,6-1 2 0,0-2 1 16,2-1 0-16,0-1 2 0,-3 4 3 16,-6 2 5-16,2 1 3 0,-2 0 0 0,0-1 2 0,0 2 12 15,-4 1 2-15,0 0-7 0,-2-2 8 0,-3 4-8 16,0-1 0-16,-3 2-6 0,-1-5 4 0,0 2 0 16,-2-2 6-16,-1-1-9 0,-2-1 1 0,-2 1-4 15,-1 0 4-15,-2 0 0 0,-1-1 6 16,1 1-6-16,-4 0-1 0,1 1-6 0,0 1 3 15,-1 2-4-15,-1 0 7 0,4 2-6 0,-2 3 2 0,8 0-1 16,-14 4-5-16,9 4 7 0,1 1 0 0,-1 6 2 16,1 3 2-16,0 6 7 0,4 4 8 0,-1-1 0 15,-4 4 5-15,2-1 7 0,0-1 2 0,0 1-9 16,-3-1 7-16,2 1-8 0,1 0 0 16,-1-1-13-16,-2 0 14 0,4-4-9 0,-2 1 1 15,1 2 2-15,2-9-16 0,2 0-17 0,-2-1-14 16,1-1-16-16,0-5-24 0,0 0-28 0,2-2-22 0,2 0-22 15,-2-3-23-15,0-4-37 0,4 2-40 0,-2-5-19 16,-4 0-36-16,9-6-36 0,-5 1-41 16,1 1-49-16,0-5-416 0,4-2-908 0,-4-5 403 15</inkml:trace>
  <inkml:trace contextRef="#ctx0" brushRef="#br0" timeOffset="50384.43">20303 16055 3297 0,'-13'-23'238'0,"-1"2"-70"0,5 4-29 0,2 0 51 16,-1 1-19-16,-1 0-18 0,3 5-29 0,-1 1-23 16,5 2-20-16,-1 0-24 0,2 4-51 0,-2-2-75 15,1 2-121-15,2 4-143 0,-8-6-357 0,3 4-746 16,5 2 331-16</inkml:trace>
  <inkml:trace contextRef="#ctx0" brushRef="#br0" timeOffset="50584.38">18900 15938 3561 0,'-10'0'234'16,"2"0"-168"-16,4 2-25 0,4-2-7 0,0 0 23 15,0 0 3-15,32 2-1 0,-5-1 0 0,6 1-26 16,4 1-32-16,3-2-36 0,-3 0-66 0,1 0-70 15,-3-1-83-15,-2 0-354 0,-4-1-657 0,-7-2 290 16</inkml:trace>
  <inkml:trace contextRef="#ctx0" brushRef="#br0" timeOffset="52749.96">20788 16041 269 0,'3'-4'401'16,"1"-2"-7"-16,0 0-20 0,2-3-7 0,-3 2-5 15,-6 0-18-15,2 3-9 0,-4-1-13 0,1-2-15 16,-1 4-9-16,-3 0-15 0,-3 2-7 0,-2 1-13 16,0 1-10-16,-7 4-8 0,2 5-11 0,0-3-17 15,-5 10-21-15,8-4-8 0,-3 9-18 0,5-1-17 16,-1 3-16-16,6 2-18 0,3-1-6 0,5-6-12 15,3 6-7-15,-1-8-4 0,6 1-17 0,6-3 2 16,-1 1-10-16,10 0-21 0,2-4-12 0,-5-4-12 16,1-3-3-16,7 0-8 0,0-5-2 0,2 0-4 15,-11-3 3-15,4 1-1 0,-1-4-1 0,-3-2 0 16,1-2-3-16,-3-1 0 0,-3-1 3 0,-1 1 5 16,2-5-1-16,-6 4 4 0,1-2 10 0,-2 2 3 15,-3 2 6-15,-1-1 2 0,1 1 4 0,-1 2-2 16,-4 4-1-16,0 1-1 0,0-1-5 0,0 4 1 15,0 0 4-15,-9 9-4 0,6-4 7 0,2 5-2 16,-3-1-9-16,3 1-5 0,1 1 1 0,0 2 1 16,1-1-9-16,3-1-3 0,4 3 8 0,-3-3-3 15,5-2-4-15,-1 0-14 0,0-1 0 0,5-4-5 16,-2 1-1-16,-1-3-9 0,2 0 0 0,-1-4-1 16,-2-2 4-16,-1-2-2 0,-2 2 6 0,1-3-3 15,-2-2-2-15,1 0-4 0,-5-3-6 0,0-4 7 16,-4-2-1-16,-2 1-3 0,1-2-1 0,-5 0 3 15,2 2 3-15,-2 1 1 0,0 2 1 0,1 3 2 16,-4 3-3-16,-4-1 4 0,4 5 2 0,0 2-3 16,1 2 7-16,-1 2 7 0,4 1 0 0,-2 5 3 15,4-1 13-15,-1 1-7 0,2 7-3 0,5 0 1 16,3 0 5-16,2-5-4 0,3 6 4 0,4-2 2 16,4-2-5-16,1-2-1 0,10 2 0 0,-1-4 0 15,1 1-3-15,1-2-2 0,0-5-2 0,2 0-3 16,-1 0-5-16,-2-2 8 0,0-3-15 0,-1 0-3 15,1-3 0-15,-8 1 9 0,7-2-1 0,-7 0-2 16,1-2 3-16,3-3-1 0,-6 1-1 0,-1-1 5 16,-1-1 3-16,-3 0-1 0,1 1-2 0,-6 6 2 15,0-4 3-15,-5 2 1 0,2 2 3 0,-1 1 4 16,-3 1-1-16,-2 1 5 0,1 3 3 0,0 0 7 16,0 0 0-16,0 0 8 0,-16 6 0 0,11-2 2 15,-1 6 1-15,0 0-1 0,-2-1 5 0,6 8-7 16,-1-2 2-16,1 2 0 0,3-4-9 0,3 3-4 15,2 0 1-15,4-1 0 0,3-1-1 0,1 1-1 16,4-5-7-16,1 0-7 0,4-2-9 0,-5-4-7 16,4 0-5-16,-2-3 5 0,1-2-6 0,-1-1 1 15,-2-1 4-15,-1-4-4 0,-1-3 8 0,1-1-2 16,-2-3 4-16,3-7 7 0,0-3-16 0,-4-2 7 16,4-2 7-16,-5-1-14 0,1-3 11 0,-1 1 2 15,-3 2 4-15,3-3-6 0,-6 5 6 0,0 2-4 16,-3 7 9-16,-2 6 14 0,2 1-12 0,-3 0 0 15,0 4 1-15,1 1 2 0,-2 4 3 0,0 2-3 16,0 0 11-16,-9 9 4 0,5 1 6 0,-4 8-3 16,1 5 9-16,-2 3-7 0,0 3 0 0,1 3 5 15,0 13 1-15,5-12-7 0,-2 3-23 0,1 10-7 16,0 0 0-16,0-13 0 0,4 3 0 0,0-2 0 16,-1-1 0-16,-2 1 0 0,6 0 0 0,-3-2 0 15,-3-1 0-15,3-2 0 0,0-4 0 0,-1-5 0 16,0-2 0-16,-2-1 0 0,-1-4 0 0,0-4 0 15,-2 3 0-15,1-3 0 0,-3-3-2 0,-1-3-13 16,-1-1 8-16,-1 1 4 0,0-4-7 0,-1-1 4 16,1-1-4-16,4-3 8 0,-3 0-8 0,2-2 4 15,4-2 5-15,1-1-6 0,2 0 0 0,4-2 4 16,1-5 2-16,3 2 0 0,7-8-1 0,0 3 1 16,5-1 2-16,2 1-4 0,7-3 7 0,-5-1-8 15,5-1-2-15,12-6-7 0,-1-2 8 0,-5 1 0 16,1-2 3-16,0-3-10 0,-6-2-4 0,-1 0 3 15,-1-1 3-15,-9 12 3 0,8-14 3 0,-10 12-3 16,-3 1 0-16,-3-1 4 0,-1 5 0 0,-4-2 2 16,-1 3 2-16,-4 6-1 0,-1 0 9 0,-3 4-4 15,0 3-1-15,-1 3 1 0,-1 1 0 0,-2 4 0 16,0 2-1-16,1 2 6 0,-3 2 11 0,1 6-16 16,2 1 4-16,-2 6 1 0,0 3 0 0,2 5-9 15,-1 3 6-15,3 0 6 0,0 3-6 0,4 2 0 16,-2 1 3-16,0 1-5 0,2 2 1 0,2-1-3 15,1-1-1-15,-1 1-2 0,2 1 3 0,-2-4-4 16,0 1 0-16,-1 1 8 0,0-3 1 0,3-2-9 16,0 0 2-16,-1-3 3 0,-1 1-1 0,1-1-5 15,-2-6-3-15,0-1 4 0,0-1-28 0,2-5 20 16,0 0 4-16,-2-1-8 0,0-2 9 0,0-3-1 16,0-1-1-16,0-3 6 0,-2 2 0 0,2-4-8 15,0 0 13-15,0 0-8 0,-13-9 0 0,8 2 1 16,0-1-3-16,-2-4 4 0,3-4 1 0,1 1 5 15,-2-3-3-15,3-1 2 0,4 1-5 0,3-1-17 16,1-7-14-16,4 8-26 0,7-4-46 0,0 2-71 16,4 1-62-16,4 2-90 0,4 0-114 0,3 0-137 15,-3 2-441-15,3 1-1104 0,0 0 489 0</inkml:trace>
  <inkml:trace contextRef="#ctx0" brushRef="#br0" timeOffset="52949.96">22753 16083 424 0,'-4'-6'594'15,"4"1"12"-15,0-1-16 0,0 1-32 0,5-1-50 16,3 2-45-16,1 0-48 0,9 0-43 0,0 0-45 16,0 2-57-16,-1 1-45 0,0 1-67 0,2 0-84 15,-8 0-88-15,1 1-88 0,-1 0-90 0,-4 0-75 16,1 4-64-16,-2-2-69 0,-6 1-313 0,0 1-773 15,-2 2 341-15</inkml:trace>
  <inkml:trace contextRef="#ctx0" brushRef="#br0" timeOffset="53083.36">22721 16211 203 0,'-14'9'312'0,"3"1"31"0,4-4 40 16,3-2 17-16,-1 3 20 0,4-3 4 0,1 0-12 16,6 1-26-16,1-2-29 0,4 3-32 0,1-4-31 15,1 2-29-15,8-2-29 0,10 1-47 0,-2 0-60 16,-3-2-71-16,-6-2-80 0,1-2-108 15,-3 3-140-15,-2-1-185 0,-3-3-256 0,-3 1-768 0,-5 2 340 16</inkml:trace>
  <inkml:trace contextRef="#ctx0" brushRef="#br0" timeOffset="62683.35">23479 15908 2991 0,'5'-3'290'0,"-2"-2"-133"0,-2 1-38 0,-1 4 10 16,4-5 23-16,-3 3 3 0,-1 2-24 0,4-2-32 15,-4 2-16-15,2-3-5 0,-2 3-15 0,0 0 6 16,0 0 9-16,0 0 0 0,0 0 12 0,0 0 0 16,0 0 5-16,0 0 11 0,0 0 10 0,0 0 16 15,0 0 11-15,-11-2 7 0,11 2-4 0,0 0-4 16,-3-2 6-16,3 2-6 0,0-7-5 0,0 3-10 16,2-2-4-16,0 1-15 0,2 0 7 0,2-3-12 15,1 1-1-15,3 0-12 0,-1 3-9 0,3-3-6 16,0 4-5-16,1-1-5 0,6 3-7 0,-6 0-4 15,5 2-3-15,-4 0-11 0,0 2-6 0,-1 0-4 16,-3 5 0-16,1-4-5 0,0 5-1 0,-5-1-6 16,2 0-3-16,-4 2-2 0,-2 1 2 0,-2-1 2 15,-1 1-4-15,-2 0-2 0,-4 0-8 0,2 0-6 16,-2-1 9-16,-3 3 1 0,0-5-8 0,-3 3 0 16,5-4 1-16,-6-1 0 0,5 2 0 0,3-4 3 15,-2 0 3-15,3-1-2 0,1 0-3 0,-1 0-10 16,1-1 7-16,4-2 14 0,0 3-13 0,0-3 2 15,0 0 1-15,13 0-7 0,-4 0-1 0,1-1 6 16,3 2 6-16,1 1-8 0,0-1-5 0,4 2 2 16,-5 1 4-16,3 2 0 0,1-2-2 0,0 1 0 15,-4 5-4-15,-2-2-1 0,-1 0-3 0,-1 1 2 16,-2 0-1-16,0-1 1 0,-3 4 0 0,-3 0 1 16,-1 1-3-16,-1 1 5 0,-3-4 3 0,-3 5-6 15,0-4 4-15,-1-3-1 0,-2 1 3 0,-1-1-2 16,-5-2 9-16,4 0 7 0,-5-1 5 0,-1-1 6 15,0-1 15-15,2-1 5 0,-5-2 6 0,8 0 9 16,2-1 0-16,-3-2 2 0,2 0-4 0,0-1-1 16,3 0-23-16,2 0-31 0,3 0 0 0,0-2 0 15,3-1 0-15,1 1 0 0,1-1 0 0,3-5 0 16,0 6-34-16,-3 0-97 0,2 0-49 0,-2 2-67 16,3 0-63-16,0-1-64 0,2 2-53 0,-6 3-68 15,5 0-66-15,-5 0-345 0,0 0-981 0,0 0 434 16</inkml:trace>
  <inkml:trace contextRef="#ctx0" brushRef="#br0" timeOffset="63051.06">24390 16062 3277 0,'7'-10'344'16,"-1"2"-102"-16,4 2-17 0,-5 0 44 0,-2 0 53 16,-1 1 1-16,0 0-32 0,0 2-43 0,-2 3-43 0,0 0-8 15,-6-4 7-15,6 4-2 0,-12 3 6 16,0 1 0-16,0 2-6 0,-6 4-8 0,3 2-7 15,-4-1-19-15,-3 6-5 0,0 1-15 0,-1-3-17 16,2 3-10-16,-1-3-12 0,1 1-106 0,5-1-3 16,2-3 0-16,0 0 0 0,5-4 0 0,1 2 0 15,3-5 0-15,-3 2 0 0,6-3 0 0,-3 3-205 0,1-6-97 16,4-1-68-16,0 0-94 0,0 0-76 16,0 0-67-16,2-17-344 0,2 7-1029 0,1-1 455 15</inkml:trace>
  <inkml:trace contextRef="#ctx0" brushRef="#br0" timeOffset="63234.06">24234 16014 206 0,'5'-3'355'0,"-1"-3"-2"0,1 3 15 16,3 1 33-16,-2 0 33 0,1 2 5 0,-2-1 0 15,-5 1-8-15,9 1-2 0,-3 1 4 0,-1 1-11 16,3 2 4-16,-3 2-8 0,4 1-9 0,0 6-18 16,0-2-24-16,1 2-19 0,2-2-28 0,-2 4-34 15,3 6-22-15,3-2-26 0,-7-3-224 0,5-3-14 16,-5 1 0-16,5-3 0 0,-1 2 0 0,2-4 0 15,-7-2 0-15,0-1-184 0,-3-3-314 0,0 0-204 16,-4-2-433-16,-1-2-1229 0,0 0 544 0</inkml:trace>
  <inkml:trace contextRef="#ctx0" brushRef="#br0" timeOffset="65083.63">24247 15997 203 0,'0'-3'334'0,"0"3"-16"16,0-8-10-16,0 5-15 0,-2 0-11 0,2 3-4 16,2-9-5-16,-2 5-7 0,0 0 0 0,0 1-8 0,0-2-11 15,0 5 4-15,1-6-9 0,-1 2 1 0,0 4-9 16,0-5 0-16,0 5-11 0,-1-4-7 16,1 4-10-16,0-5-4 0,0 5-17 0,0-4-9 15,0 4-13-15,0 0-19 0,0 0-12 0,0 0-16 16,0-4-8-16,0 4-8 0,0 0-10 0,0 0-7 0,0 0-8 15,0 0-11-15,1-4-2 0,-1 4-16 0,0 0 5 16,0 0 2-16,0 0-8 0,0 0 8 16,0 0 0-16,9 7 1 0,-4-3 1 0,-2-2 0 15,-2 3-4-15,4 1-9 0,3 0-5 0,-2 3 0 16,2-1-6-16,0 2 2 0,-2-2-7 0,4 2 1 0,-2-2-10 16,2 4 3-16,-2-3-27 0,2-1-34 0,0 1-30 15,-2 0-46-15,1 1-63 0,-1 0-79 16,-1-2-72-16,0 2-82 0,-3-5-85 0,3 3-460 15,-2-3-1037-15,-1 2 459 0</inkml:trace>
  <inkml:trace contextRef="#ctx0" brushRef="#br0" timeOffset="65417.22">24504 15916 191 0,'0'-3'322'0,"4"-1"-7"0,-4 1 1 16,0 3-13-16,0-5-3 0,0 5 11 0,1-5 1 16,-1 5 5-16,0-3-3 0,0 3-6 0,0 0-4 15,0 0-6-15,0 0-6 0,-4-4-7 0,4 4-18 16,0 0-7-16,0 0-4 0,0 0-15 0,0 0-4 15,-10 6-3-15,5-1-9 0,-3 2-9 0,0 3-1 16,1-2-22-16,-2 2-6 0,-1 3-13 0,-2 1-20 16,3-4-12-16,0 3-12 0,-5 4-18 0,5-4-10 15,-2 3-23-15,-1 0-38 0,5-7-49 0,-2 4-55 16,1-5-76-16,-2 6-96 0,5-5-116 0,-3-1-137 16,2 1-160-16,-2 1-356 0,3-4-1087 0,1 0 481 15</inkml:trace>
  <inkml:trace contextRef="#ctx0" brushRef="#br0" timeOffset="65818.88">24998 16069 485 0,'-3'-3'501'0,"3"3"11"16,0 0-3-16,0 0-12 0,-4-3-18 0,4 3-17 15,0 0-16-15,0 0-13 0,11-6-21 16,-6 5-28-16,3-1-31 0,2 0-29 0,3 1-37 16,1-1-23-16,2 1-23 0,5 0-23 0,-3-1-24 15,5 1-23-15,8 1-32 0,-4-1-36 0,-7 1-42 0,2 0-25 16,1-2-46-16,-3 2-45 0,2-2-45 0,-5 2-35 16,3-2-52-16,-10 1-48 0,2-1-35 0,-6 2-51 15,3 0-41-15,-9 0-55 0,0 0-51 16,0 0-358-16,0 0-893 0,-24-4 395 0</inkml:trace>
  <inkml:trace contextRef="#ctx0" brushRef="#br0" timeOffset="66017.36">25033 16147 351 0,'-4'3'382'0,"5"-2"25"0,-1-1 25 0,0 0 12 0,9 1-13 16,-9-1-23-16,17-1-33 0,-4 0-22 15,0-1-24-15,7-1-25 0,-1-2-24 0,8-2-21 0,1 3-25 16,0 0-28-16,2 0-15 0,-2 1-19 0,1 0-23 15,-1 0-15-15,-9 1-29 0,3 1-34 0,-4 0-29 16,-3 1-33-16,-2-3-41 0,-2 2-52 16,0-4-59-16,-2 0-39 0,-4 2-48 0,0-2-46 15,-2 2-50-15,-2-3-55 0,-4 2-355 0,3 4-797 0,-7-12 353 16</inkml:trace>
  <inkml:trace contextRef="#ctx0" brushRef="#br0" timeOffset="66299.95">25244 15828 312 0,'0'-9'429'0,"0"2"13"0,1 0 10 15,0 2-8-15,2-1-19 0,0 3-21 0,0-2-15 16,0 2-18-16,0 1-22 0,-3 2-10 16,0 0-5-16,0 0-22 0,0 0-13 0,7 10-4 15,-7-3-4-15,0 6-17 0,-2 3-13 0,-1 2-7 16,1 1-11-16,-4 7-16 0,1 1-13 0,-1-1-18 15,-2-1-15-15,2 5-19 0,2-2-14 0,1 0-13 0,0-1-126 16,0 2-9-16,2-3 0 0,-1 1 0 16,1-2 0-16,2-1 0 0,-1-5 0 0,2 0 0 15,0-3 0-15,1-1 0 0,1 2 0 0,-3-10-127 16,2 4-146-16,-1-6-54 0,1 3-44 0,-1-6-40 16,1 1-48-16,-3-3-41 0,4 2-52 0,-4-2-311 0,0 0-932 15,0 0 412-15</inkml:trace>
  <inkml:trace contextRef="#ctx0" brushRef="#br0" timeOffset="66549.95">25397 15850 220 0,'3'-16'459'0,"-3"5"25"0,0 0 22 16,0 3 7-16,0 1-13 0,0 1-28 0,0 1-39 15,0 0-22-15,0 5-27 0,0 0-5 0,0 0-15 16,0 0-16-16,6 13-13 0,-3-2-27 0,-2 4-11 15,0 6-22-15,-1-1-10 0,2 5-19 0,-2 1-21 16,-2 0-21-16,5-1-13 0,-6 2-25 0,2-1-17 16,1 1-92-16,0-1-57 0,1 2 0 0,-1-9 0 15,0 1 0-15,0 7 0 0,-1-9 0 0,1-1 0 16,-1 1 0-16,1-7 0 0,-2 3 0 0,2-3 0 16,-1 2-94-16,1-3-323 0,-2 0-112 0,0 1-126 15,2-2-428-15,-2 0-1173 0,3-3 519 0</inkml:trace>
  <inkml:trace contextRef="#ctx0" brushRef="#br0" timeOffset="67483.28">26085 15895 121 0,'8'-7'447'0,"2"0"4"16,-1 1 5-16,0 0-6 0,-3 0-1 16,3 1-13-16,-3 1-10 0,-2 0-16 0,1 2-22 15,-3 0-22-15,-2 2-35 0,5-1-17 0,-5 1-2 0,0 0-5 16,-7 13-9-16,0-2-15 0,-5 3-18 0,-1 3-14 16,-2 5-17-16,-2-2-18 0,2 3-21 0,-3-2-13 15,2 6-23-15,-1-6-17 0,-1 2-12 0,0-1-14 16,5-7-60-16,4 0-56 0,2-4 0 0,0-2 0 15,1-2 0-15,2 0 0 0,2-2 0 0,0-3 0 16,0 1 0-16,2-3 0 0,0 0 0 0,9-9 0 16,0-2 0-16,-2 0 0 0,6-2 0 0,-2-3 0 15,9-3 0-15,-4-3 0 0,0 1 0 0,2-5 0 16,1 1 0-16,-1-1 0 0,1-1 0 16,-1 0 0-16,1 2 0 0,-1 0 0 0,-7 8 0 0,-2 2 0 15,-1 6 0-15,2-1 0 0,-5 4 0 0,-1 3 0 16,-3 3 0-16,-1 0 0 0,8 9 0 0,-8 2 0 15,0 2 0-15,0 4 0 0,0 8 0 0,0-6 0 16,-4 6 0-16,4 1 0 0,0-6 0 16,-1 5 0-16,1-5 0 0,0 6 0 0,1-1 0 15,-1-4 0-15,3-2 0 0,-2-1 0 0,-1-2 0 0,0-3 0 16,1-1 0-16,-1 0 0 0,0-2 0 0,0-1 0 16,0-3 0-16,-1 0 0 0,2-1 0 0,2-1 0 15,-6 0 0-15,3-4 0 0,-5 1 0 16,5-1 0-16,-13-2 0 0,6 1 0 0,-5 1 0 15,3-3 0-15,-5 2 0 0,0-2 0 0,-6-3 0 0,2 4 0 16,0-1 0-16,1 1 0 0,-2 0 0 0,0 1 0 16,2 0 0-16,-2 0 0 0,9-1 0 0,0 1 0 15,2 0 0-15,0-1 0 0,3 1 0 0,5 1 0 16,-9 1 0-16,9-1 0 0,0 0 0 16,0 0 0-16,0 0 0 0,0 0 0 0,18 4 0 0,-6-4 0 15,-1 2 0-15,2-4 0 0,2 5 0 0,2-1 0 16,5 0 0-16,-1-2-29 0,0 2-50 0,1-2-39 15,-1-3-47-15,-3 3-75 0,1-2-86 0,0-2-94 16,-6 0-108-16,1 0-520 0,-1 3-1135 16,0-2 502-16</inkml:trace>
  <inkml:trace contextRef="#ctx0" brushRef="#br0" timeOffset="67882.89">26696 16025 204 0,'6'-6'395'16,"3"-1"14"-16,-1 1-6 0,-5 3-7 0,3 0-15 15,-3 0-15-15,0 1-15 0,0 0-23 0,-3 2-23 0,0-6-23 16,0 6-23-16,0 0-16 0,0 0-21 0,-21 6-14 16,12-2-24-16,-2 0-14 0,-2 3-16 0,4 0-14 15,-4 0-11-15,3 1-12 0,2 0-12 16,2 2-9-16,-2-2-11 0,4 2-8 0,-1 0-5 15,4-1-4-15,1 1-12 0,0 0 2 0,4 0-6 0,2 2-8 16,-1-6-6-16,3 4 0 0,1-3-6 16,1-3-4-16,-1 5-1 0,3-3-5 0,-1 0-4 15,-2-1 2-15,0-1-3 0,1 5-5 0,-1-1 2 16,-2-1 1-16,0 0-3 0,1 0-2 0,-6-2 3 16,2 2-7-16,-1-1 0 0,-2-1 17 0,0 1-1 0,-2-2-5 15,-3 2 3-15,0-1-4 0,-2 0 0 0,-1-1 0 16,-3 0 0-16,0-3 3 0,0 0-2 15,-8 1 0-15,0-2-5 0,-1 0 5 0,0-3-6 16,-1 3-2-16,5-1 2 0,-4-5-23 0,3 2-28 16,3 0-35-16,3 0-57 0,1-2-65 0,1 3-104 15,2-2-127-15,3-1-533 0,3 6-1039 0,9-17 460 16</inkml:trace>
  <inkml:trace contextRef="#ctx0" brushRef="#br0" timeOffset="68050.17">26983 16270 4219 0,'0'0'518'0,"5"-1"-177"0,-5 1-26 16,0 0 21-16,0 0 9 0,0 0 3 0,0 0-60 15,0 0-62-15,0 0-45 0,0 0-22 0,0 0-26 16,0 0-57-16,13-2-77 0,-13 2-109 0,0 0-127 16,0 0-187-16,0 0-696 0,0 0-1211 0,-16 12 536 15</inkml:trace>
  <inkml:trace contextRef="#ctx0" brushRef="#br0" timeOffset="69033.91">23387 16497 157 0,'-8'-2'376'0,"1"1"-3"0,0-1-11 0,3-1-15 16,-1 1-5-16,5 2-16 0,-5-4-13 0,5 4-17 15,0 0-7-15,0-4-7 0,0 4-10 0,0 0-9 16,5-5-7-16,2 4-13 0,-1-1-6 16,0 1-8-16,4 0-9 0,3 1-11 0,7 0-15 0,0 0-9 15,8-1-10-15,3 1-2 0,5 0-13 0,2 0-16 16,18 1-7-16,7-1 2 0,0 1 1 0,4 2 0 16,30 4-7-16,0-1-12 0,6-4-3 0,0 7-4 15,5-4-14-15,-5 2-6 0,10-4-22 0,0 1 13 16,4-3-8-16,0 2-6 0,-3-1-4 15,-7-1-8-15,3 0-2 0,-11-1-13 0,5 0-44 0,-3-4 0 16,-4 2 0-16,-6 1 0 0,0-1 0 0,-25-2 0 16,-2 0 0-16,4 2 0 0,-4-1 0 0,-1 1 0 15,-2 2 0-15,-5-2 0 0,-5-2 0 16,-14 3 0-16,-1 0 0 0,-3 1 0 0,3-3 0 16,-4 3 0-16,-5-1 0 0,-5 0 0 0,1 2 0 15,-7-1 0-15,2 0 0 0,-4 1 0 0,0 2 0 0,-3-2 0 16,-1-1 0-16,-3 1 0 0,2-1 0 0,-3 1 0 15,2 1 0-15,-8-2 0 0,9 1 0 0,-9-1 0 16,7 1 0-16,-7-1 0 0,6 0 0 16,-6 0 0-16,0 0 0 0,0 0 0 0,8-1 0 15,-8 1 0-15,0 0 0 0,0 0 0 0,0 0 0 0,0 0 0 16,0 0 0-16,-17-5 0 0,8 0-226 0,-1 4-1102 16,-2 1-1438-16,0-1 636 0</inkml:trace>
  <inkml:trace contextRef="#ctx0" brushRef="#br0" timeOffset="72367.17">23153 16905 155 0,'-3'-4'458'0,"2"0"-14"0,-1 1-13 0,0-2-25 16,2 5-20-16,0-7-15 0,0 2-20 15,4 0-13-15,-4-1-12 0,5 0-12 0,-1 2-15 16,0-1-17-16,3 1-12 0,4-2-13 0,-5 2-4 0,3 0-18 16,-1-2-13-16,2 1-16 0,2 0-17 0,0 0-8 15,-1 3-8-15,-1-2-36 0,1 2 9 16,-2-1-16-16,2 1-12 0,-4 3-15 0,5 1-5 15,-3 1-20-15,0 3 2 0,-1 0-11 0,0 1-2 16,-1 3-9-16,-1 1-2 0,0 6-9 0,-1-2-2 16,-1 2 0-16,-2 0-8 0,-2-2-6 0,0 1 1 15,2-2-8-15,-4 0-4 0,0-1-5 0,2-2 2 0,-1-3 1 16,-2 1-9-16,2-4 11 0,1 0-5 16,-2 0-4-16,4-1 6 0,-4-1-3 0,2-3 0 15,0 0 3-15,0 0-1 0,0 0-10 0,11-7 5 16,-2 0-3-16,-4 0-5 0,4-3 3 0,0 1 0 0,5-6-6 15,0 0 0-15,-2 0 0 0,2-1 0 0,1-4 0 16,-2 5 0-16,0 4 0 0,1 1 0 16,-7 2 0-16,1 4 0 0,-1-1 0 0,-2 2 0 15,1 2 0-15,0 2 0 0,1 2 0 0,-1 3 0 16,-2 1 0-16,2 5-3 0,-2 0 0 0,1 4 8 16,-1-1-7-16,0 0 5 0,0 1-3 0,-2-5-2 0,1 5 4 15,-2-6-2-15,4-1-6 0,-5-1 8 0,4-2 2 16,-4-2-4-16,4 3 0 0,-3-4 0 15,3-2 0-15,0 2 0 0,-4-3 0 0,9-5 0 16,-3 3 0-16,-2-4 0 0,5-1 0 0,-1-1 0 16,1-2 0-16,-2-1 0 0,2 3 0 0,3-5 0 0,-5 3 0 15,2-3 0-15,-1 6 0 0,1 0 0 0,-1 1 0 16,-2 3 0-16,3 0 0 0,-1 4 0 16,-8-1 0-16,14 4 0 0,-8 3 0 0,-1 1 0 0,4 2-1 15,-2 3 2-15,0 1-8 0,-2-2 2 16,3 0 2-16,-2 3-2 0,2-1 6 0,1-4-1 0,-3 1-1 15,3-3 6-15,-1 0-7 0,1 0 8 0,4-5 2 16,-3 1-5-16,0-2-3 0,0-2 0 16,2-1 0-16,-2-3 0 0,0 2 0 0,-1-3 0 15,-1 0 0-15,1-2 0 0,-3-1 0 0,-2-1 0 16,1-1 0-16,-1-1 0 0,-4-3 0 0,-2-1 0 0,0 1 0 16,-3-2 0-16,-1 0 0 0,-6 2 0 0,2 3 0 15,-4 0 0-15,-3 3 0 0,1 4 0 0,-1-1 0 16,-2 4 0-16,1 1 0 0,-5 3 0 15,5 1 0-15,0 3 0 0,3 1 0 0,2 2-119 16,0 2-134-16,5-3-90 0,2 4-119 0,4-2-119 0,2 0-492 16,2-3-1161-16,5 0 514 0</inkml:trace>
  <inkml:trace contextRef="#ctx0" brushRef="#br0" timeOffset="72534.03">24229 17088 4613 0,'5'-1'525'0,"0"0"-144"0,-5 1-30 0,6-5-13 0,-3 1-32 16,1 3-39-16,-4 1-63 0,5-3-49 16,0 2-34-16,-5 1-29 0,8-3-34 0,-7 1-47 15,3 1-53-15,-4 1-72 0,4-4-84 0,-4 4-89 16,0 0-94-16,0 0-95 0,15 4-80 0,-15-4-339 16,4 3-969-16,-4-3 428 0</inkml:trace>
  <inkml:trace contextRef="#ctx0" brushRef="#br0" timeOffset="73116.89">24556 16990 170 0,'3'-9'471'0,"1"4"24"15,-2 1 11-15,-1-1-5 0,-1 5-21 0,3-8-28 16,-3 8-40-16,0 0-22 0,0 0-27 0,0 0-12 16,0 0-18-16,0 0-27 0,-16 19-33 0,10-10-22 15,1 3-19-15,0-2-21 0,3 2-25 0,-1 0-17 16,-1 0-18-16,4 1-20 0,-1-1-10 0,5 1-18 15,-2-3-14-15,2 1-18 0,3-4-16 0,-2 0-21 16,4-2-10-16,1-1-7 0,-4 0-7 0,1-2 3 16,5-1-10-16,-1-2-2 0,-4-2-1 0,0 0 7 15,-1 0-7-15,0-3 2 0,1-2 0 0,-3 1 1 16,-2-3 1-16,2 3-1 0,-4-6 1 0,1 1-3 16,-1-3 0-16,-1 3-1 0,-3 0 0 0,-1 2 1 15,1-1-3-15,-1 5 6 0,0-3-5 0,-1 3 5 16,1 2 1-16,1 1 1 0,4 3 4 0,-5-4-6 15,5 4 5-15,0 0-7 0,0 0-2 0,0 0 5 16,1 14 2-16,-1-14-7 0,14 8-2 0,-1-4-11 16,3 0-10-16,2 1-12 0,5-4-12 0,-2 0-5 15,7-3-8-15,-6 1 2 0,-1-1 7 0,6-5 2 16,-9-1 11-16,2-2 0 0,-2 1 3 0,2-2 6 16,-3 2 6-16,-3-2 19 0,-1-5 17 0,1 3 4 15,-2-1 15-15,-2-1 6 0,-1-1 13 0,-4 0 14 16,2 1 7-16,-2 3 23 0,-2 1-1 0,0 2 15 15,-2 1 6-15,0 1 2 0,-1 3-1 0,2-2-6 16,-2 4-12-16,0 2 17 0,0 0-80 0,0 0-35 16,-12 10 0-16,6-1 0 0,2 2 0 0,-1 7 0 15,2 8 0-15,2-7 0 0,-3 6 0 0,4 4 0 16,3 1 0-16,-3-3 0 0,0 2 0 0,0 0 0 16,1 1 0-16,-1 0 0 0,3 2 0 0,-1-3 0 15,0 2 0-15,-1-2 0 0,0-3 0 0,-1-1 0 16,-1 0 0-16,1-8 0 0,-3 0 0 0,1-5 0 15,0 3 0-15,-3-4 0 0,4 0 0 0,0-1 0 16,-4-2 0-16,0-3 0 0,2-1-206 0,2-2-250 16,-3-1-62-16,4-1-76 0,0 0-476 0,-12-11-1159 15,11 5 513-15</inkml:trace>
  <inkml:trace contextRef="#ctx0" brushRef="#br0" timeOffset="73283.34">24878 17215 225 0,'-5'-7'495'0,"0"1"9"15,0 1 22-15,3-2 1 0,0 0-10 0,2 7-30 16,0-13-40-16,4 7-47 0,1 1-22 16,7-1-53-16,4-1-29 0,3 2-38 0,2-1-39 15,-2 4-58-15,2-4-62 0,-4 3-81 0,-3 1-106 16,4-3-114-16,-5 3-134 0,5-4-139 0,-5 2-323 16,0 0-863-16,-1 0 383 0</inkml:trace>
  <inkml:trace contextRef="#ctx0" brushRef="#br0" timeOffset="74734.03">25505 16919 11 0,'2'-7'523'0,"-2"-3"3"16,-2 3-1-16,-2-1-12 0,-1 2-6 0,-2 1-20 16,-2-1-26-16,2 2-18 0,-2 2-19 0,-4 2-25 15,13 0-8-15,-22 8-24 0,7 1-29 0,1 0-20 16,-3 3-30-16,3 4-22 0,4-2-29 0,-3 3-22 16,4 0-19-16,0 1-21 0,4-3-14 0,1 1-20 15,3-2-8-15,2 2-18 0,3-5-84 0,5 5-31 16,1-3 0-16,3-4 0 0,2 1 0 0,2-6 0 15,5-1 0-15,-2 1 0 0,1-3 0 0,0-6 0 16,2 4 0-16,-3-1 0 0,0-3 0 0,-1-4 0 16,-1 1 0-16,0-4 0 0,-4 1 0 0,3-1 0 15,-4-3 0-15,-1-1 0 0,0 1 0 0,-2 1 0 16,-3 4 0-16,1 1 0 0,-3 0 0 0,-1 1 0 16,0 3 0-16,-1 2 0 0,-3 3 0 0,3-4 0 15,-3 4 0-15,0 0 0 0,0 0 0 0,-12 19 0 16,8-13 0-16,-1 4 0 0,1 0 0 0,0 1 0 15,-1-1 0-15,4 1 0 0,-2 0 0 0,2 1 0 16,1-4 0-16,0-1 0 0,2 2 0 16,2-2 0-16,1-1 0 0,-2 1 0 0,2-3 0 0,-1-1 0 15,0 0 0-15,-4-3 0 0,9 2 0 0,-9-2 0 16,0 0 0-16,14-7 0 0,-13 2 0 0,3 1 0 16,-2-3 0-16,-2 1 0 0,4-3 0 0,-4-1 0 15,-2-8 0-15,0 6 0 0,-2-4 0 0,1 6 0 16,-1-2 0-16,-3 2 0 0,1 2 0 15,0-1 0-15,-2 2 0 0,1 5 0 0,0-2 0 0,7 4-12 16,0 0-3-16,-18 6-1 0,13-3 2 0,2 1 2 16,0 0-1-16,0 4 4 0,3-2 2 0,3 1-2 15,0-1 1-15,4 1 7 0,0 0 7 16,2 0-2-16,4-3-11 0,-1-2 12 0,2 0-9 16,4 3 4-16,-1-4 1 0,-2-2-6 0,-1 0 5 0,2-1 1 15,3-1-1-15,-3 0-1 0,-2-1 5 0,-1-1 9 16,-1 0 8-16,-1 0 3 0,-1-2 1 0,0 0 4 15,-2 1-29-15,-2 2 0 0,-1 2 0 0,0-2 0 16,0 0 0-16,-5 4 0 0,7-3 0 16,-7 3 0-16,0 0 0 0,0 0 0 0,0 13 0 15,-3-4 0-15,1 0 0 0,-3 2 0 0,0 4 0 16,-1-5 0-16,1 5 0 0,0-1 0 0,1-2 0 0,-1 0 0 16,3 2 0-16,0-1 0 0,0-4 0 0,2 2 0 15,-1-5 0-15,2 1 0 0,-1-2 0 0,2-1 0 16,1-1 0-16,2-2 0 0,0 2 0 15,-5-3 0-15,12-4 0 0,-6 2 0 0,3-1 0 16,-1-5 0-16,1 0 0 0,-2 0 0 0,5-5 0 16,-2 4 0-16,0-3 0 0,3 0 0 0,-7 3 0 0,2 0 0 15,2 3 0-15,-5-2 0 0,4 3 0 0,-5 1 0 16,3 1 0-16,-1 1 0 0,-1 1 0 16,-5 1 0-16,10 3 0 0,-6-1 0 0,1 1 0 0,2 2 0 15,-1 0 0-15,-1 0 0 0,0 1 0 16,-1 0 0-16,-1-1 0 0,3 1 0 0,0-2 0 0,0 5 0 15,-3-6 0-15,3 1 0 0,-1-3 0 0,1 1 0 16,0 2 0-16,-1-3 0 0,3-1 0 16,-3-5 0-16,4 3 0 0,0-1 0 0,-4 0 0 15,4-3 0-15,0 1 0 0,0-1 0 0,0-2 0 16,4 0 0-16,-7-1 0 0,10-2 0 0,-5-2 0 16,-2 4 0-16,0 0 0 0,1 3 0 0,-2 2 0 0,0-4 0 15,-3 6 0-15,1-2 0 0,-6 4 0 16,0 0 0-16,0 0 0 0,10 9 0 0,-9-3 0 15,-2 1 0-15,0 3 0 0,0 0 0 0,-3 1 0 16,2 1 0-16,0 0 0 0,2 1 0 0,-3-5 0 16,3 2 0-16,-2 2 0 0,2-5 0 0,0-2 0 15,0 2 0-15,2-2 0 0,-2-2 0 0,0-3 0 0,2 5 0 16,-2-5 0-16,0 0 0 0,0 0 0 16,0 0 0-16,14-10 0 0,-12 4 0 0,2-1 0 0,0-2 0 15,2-3 0-15,1 2 0 0,0 0 0 16,1 0 0-16,2-1 0 0,-5 2 0 0,3 2 0 15,-3 0 0-15,0 0 0 0,2 5 0 0,0 0 0 0,-1 1 0 16,-6 1 0-16,0 0 0 0,17 4 0 0,-9 1 0 16,0 1 0-16,-3-1 0 0,4 1 0 15,-4-2 0-15,5 4 0 0,0-1 0 0,2 0 0 16,3 2 0-16,0-2 0 0,1 0 0 0,2-3 0 16,-3-2 0-16,4 0 0 0,0-2 0 0,-1 0 0 15,-4 0 0-15,3-3 0 0,-3 0 0 0,0-2 0 0,0-1 0 16,3 1 0-16,-6-1 0 0,5-3 0 15,-2 0 0-15,-4-1 0 0,1-2 0 0,-2-2 0 16,3 0 0-16,-6 0 0 0,-2 6 0 0,1-2 0 16,-1 2 0-16,-4 2 0 0,0 1 0 0,-4 0 0 15,4 5 0-15,-9-2 0 0,9 2 0 0,-20 7 0 16,7 2 0-16,-4 2 0 0,3 0 0 0,0-2 0 16,3 5 0-16,0 0 0 0,4-3 0 0,2 1 0 15,1-1 0-15,3 3 0 0,1-2 0 0,2 0 0 16,2-5 0-16,1 4 0 0,5-5 0 0,-1 4 0 15,2-5 0-15,5-1 0 0,-2 0 0 0,-1-3 0 16,1-1 0-16,5 0-124 0,-6-4-476 0,6 0-107 16,0-1-420-16,-1-5-1221 0,1 2 541 0</inkml:trace>
  <inkml:trace contextRef="#ctx0" brushRef="#br0" timeOffset="75849.94">27121 16980 70 0,'-2'-4'445'0,"2"4"24"0,-8-9 19 0,7 4 6 16,1 5-4-16,-3-10-19 0,3 10-33 0,-1-8-33 16,1 8-37-16,-4-6-29 0,4 6-7 0,0 0-10 15,0 0-11-15,0 0-2 0,-22 18-32 16,13-11-21-16,3 2-16 0,-7 4-21 0,6 1-15 0,-2 1-24 16,3-5-17-16,0 5-3 0,1-3-25 0,4 0-14 15,1 0-5-15,1 0-29 0,4 1-36 0,0-5-20 16,5 0-23-16,2 0-30 0,-2-3-17 0,4 0-15 15,0-4-13-15,-1-1-10 0,6-1-10 0,1-3-6 16,-1-2 8-16,-4-1-2 0,2-2 7 16,-2-5 5-16,2 3 7 0,2-9 7 0,1-2 4 15,-1 0 9-15,-2-6 2 0,1 0 8 0,-2-1 4 0,0 0 15 16,-1 0 18-16,-3 1 24 0,-1 2 19 0,-3 3 23 16,-2 6 17-16,-1 1 17 0,-1 5 12 0,-1 0 9 15,-2 5-5-15,2 1-18 0,-3 5-3 0,0 0 19 16,0 0 1-16,0 0-3 0,0 0-2 15,-15 32-74-15,10-15-35 0,0 2 0 0,-4 8 0 16,3-3 0-16,2 2 0 0,-1 1 0 0,-1 0 0 16,1-3 0-16,1-4 0 0,2-1 0 0,0-3 0 0,-2 2 0 15,3-7 0-15,1-1 0 0,-2-3 0 16,2-1 0-16,-1 0 0 0,1-1 0 0,0-5 0 16,0 0 0-16,0 0 0 0,0 0 0 0,0 0 0 15,0 0 0-15,0 0 0 0,10-22 0 0,-4 13 0 16,-1-2 0-16,5-3 0 0,-4 4 0 0,1 0 0 15,-1 2 0-15,3-1 0 0,-3 1 0 0,-1 3 0 0,2 2 0 16,-2-3 0-16,1 3 0 0,-6 3 0 16,13-4 0-16,-3 3 0 0,-10 1 0 0,19 3 0 15,-6-2 0-15,-3 2 0 0,3 1 0 0,5 1 0 16,-5-2 0-16,5 3 0 0,-5-2 0 0,1 0 0 16,2-2 0-16,-3-1 0 0,0-1 0 0,0-1 0 15,-1 1 0-15,-3-2 0 0,0-1 0 0,-1 0 0 0,-2 1 0 16,-6 2 0-16,11-10 0 0,-8 3 0 15,1 0 0-15,-4 2 0 0,3-2 0 0,-3 7 0 16,-4-14 0-16,0 10 0 0,4 4 0 0,-9-9 0 16,3 8 0-16,6 1 0 0,-19 0 0 0,19 0 0 15,-20 8 0-15,12-2 0 0,-3 2 0 0,4 1 0 16,-1 2 0-16,2 0 0 0,0 0 0 0,4 0 0 16,1 0 0-16,2 2 0 0,3-4 0 0,3 1 0 15,5 3 0-15,2-2-121 0,2-2-100 0,4 0-49 16,0-5-36-16,8 6-40 0,-1-8-25 0,1 0-25 15,-7-2-21-15,7-3-13 0,1 1-23 0,-7-3 14 16,7-3 13-16,-11 3 36 0,13-5 51 0,-11 4 77 16,7-7 76-16,-8 4 71 0,6-2 64 0,-7 4 50 15,-1-2 39-15,-5 4 41 0,-3-4 28 0,2 2 47 16,-6 2 29-16,1-5 24 0,-1 0 21 0,-3 4 13 16,0-2 10-16,-2 3-2 0,0 5 6 0,-7-8 7 15,-1 5-3-15,8 3-3 0,-16-1 0 0,16 1-20 16,-21 8-21-16,5-4-17 0,2 6-12 0,-3-1-13 15,2 3-14-15,1 0-10 0,2 1-18 0,1-2-18 16,3-1-11-16,0-1-3 0,3 1-4 0,1 1-21 16,4-1-1-16,-2-3-5 0,4-1-7 0,2 0-2 15,-4-6-3-15,5 8-13 0,3-4-7 0,1-2 3 16,1-2 0-16,-10 0-2 0,26-2-3 0,-8-6-6 16,-2 1-16-16,4-2-12 0,-3-2 0 0,6-5 0 15,-1-2 0-15,-3-4 0 0,4-2 0 0,-1-2 0 16,1-1 0-16,5-14 0 0,-8 10 0 0,9-8 0 15,-10 10 0-15,-3-1 0 0,-3 5 0 0,-1 2 0 16,-6 7 0-16,-3 2 0 0,-3 5 0 16,-2 3 0-16,2 6 0 0,-7-6 0 0,7 6 0 0,-21 8 0 15,7 5 0-15,0 3 0 0,1 4 0 0,-2 4 0 16,5 3 0-16,1 3 0 0,3 1 0 0,2 3 0 16,1-1 0-16,3 0 0 0,5-3 0 0,-1-1 0 15,5-1 0-15,-1-3 0 0,-1-9-57 0,2 1-31 16,1-2-43-16,1-2-42 0,-4-8-42 15,2 3-61-15,-2-6-68 0,-1-1-84 0,1-1-107 16,-7 0-456-16,7-6-1073 0,-2 1 474 0</inkml:trace>
  <inkml:trace contextRef="#ctx0" brushRef="#br0" timeOffset="78066.67">28790 17081 3342 0,'-4'2'182'0,"-1"0"-7"15,5-2-43-15,-10 0 14 0,10 0 21 0,0 0 22 16,-6-5-28-16,6 5-19 0,0-6-32 0,0 6-7 16,6-5-9-16,-2 2 0 0,2-2 1 15,3-2 7-15,-1-1 11 0,-1 1 6 0,1-1 9 16,1-1 7-16,3-2 4 0,-2-3 5 0,0 0-1 0,2-2 0 15,-1-1-3-15,1-9-13 0,1 3-1 0,-1-1-9 16,1-2-6-16,-3-2-11 0,2-3-13 16,-4-2-12-16,5 1-7 0,-3-2-5 0,-1 2-4 15,1-3-5-15,-4 4-12 0,3 2 7 0,-4 1-5 0,0 12 5 16,0 3 10-16,-1 4-19 0,-4-2-4 16,1 5-9-16,3 2-5 0,-4 4 4 0,0 0-3 15,0 0-4-15,0 0-7 0,-19 25 15 0,14-7-12 0,-7 4 9 16,4 4-6-16,1 0 4 0,-2 2-5 15,5 2 3-15,-2-1-11 0,-2-3 3 0,3 1-5 16,1 0-1-16,2 0 2 0,1 1 6 0,2-2 0 16,1-7-5-16,2 0-6 0,3-2 2 0,1 1 1 15,0-6 0-15,1-3 2 0,3 5 3 0,-1-4 0 16,-1-4-7-16,3-2-1 0,-3-3-1 0,2 0 0 16,2-5 2-16,-4 1 5 0,3-1-9 0,-4-3 6 15,1-1-2-15,0-3 1 0,-1-1-1 0,2-1-1 16,-1-4-5-16,-1 0 2 0,-3 2 2 0,1-3-2 15,1 0 0-15,-5 2 0 0,1 4 0 0,-2 0 0 16,0 1 0-16,-2 4-5 0,2 1-1 0,-2 0 2 16,-2 3-3-16,2 3 0 0,0 0 6 0,0 0-8 0,0 0 5 15,0 0-1-15,0 0 5 0,-4 15 4 16,8-10-4-16,-2 2 5 0,3-2-8 0,3 1-3 16,-2 1-2-16,3-2 6 0,0 1-11 0,4-3-3 15,-4 2 3-15,1-1-5 0,-1-2 5 0,4 1-3 16,-4 0-2-16,-1 0 0 0,-2-1-1 0,0 1 16 15,-3 1-8-15,-1 1 3 0,0 0-6 0,-2 2 8 16,0 3 0-16,-3-2-1 0,1-1 3 0,-2 3 3 16,0 1-2-16,1-2 0 0,0 1-2 0,0-2 2 15,2-2-1-15,1 0-6 0,0 1 2 0,1-2 13 16,2-1-5-16,0 1 8 0,1-3-6 0,3 0 1 16,-1-2-2-16,2 0-4 0,3-1 2 0,-1 0 1 15,1-1 3-15,1-4-4 0,-1 2 0 0,1-2 11 16,2-2-13-16,-1-1 4 0,1 2 2 0,-1-1-7 15,2-3 7-15,-7 2-2 0,2 5 2 0,2-2 8 16,-6 2-2-16,1 2-3 0,-2-1 4 0,1 3 13 16,-6 0-1-16,5 4 4 0,-5 0 6 0,0 3-7 15,0 2-3-15,-2 1 5 0,-1 0-2 0,-1 2-10 16,4-2 0-16,0 1-29 0,4 0-29 0,0-3-38 16,0 1-50-16,0-4-68 0,3 0-83 0,2-2-72 15,4-2-81-15,-4-4-87 0,4 0-500 0,-3-3-1107 16,4-3 489-16</inkml:trace>
  <inkml:trace contextRef="#ctx0" brushRef="#br0" timeOffset="78200.89">29745 16573 3424 0,'-18'-20'380'0,"9"4"-152"0,-4 1-66 16,3 2 3-16,1 3-5 0,1 0-18 0,2 3-37 15,1 2-26-15,0-1-53 0,1 4-57 0,0 1-84 0,4 1-96 16,0 0-119-16,0 0-368 0,-16 2-755 0,16-2 334 15</inkml:trace>
  <inkml:trace contextRef="#ctx0" brushRef="#br0" timeOffset="78383.39">28831 16572 3919 0,'-28'-3'461'0,"10"0"-178"0,8 0-85 0,2 2-15 16,3 1 21-16,5 0-4 0,0 0-22 0,0 0-35 15,50 1-28-15,-17 2-10 0,7-1-12 0,17 6-20 16,2-1-39-16,-4 0-47 0,3-2-77 0,1-1-97 16,-1-4-96-16,0-3-101 0,-3 0-118 0,-5-6-287 15,3-2-854-15,-4-2 378 0</inkml:trace>
  <inkml:trace contextRef="#ctx0" brushRef="#br0" timeOffset="78666.61">29946 16421 278 0,'0'-9'490'16,"0"6"25"-16,0 3 11 0,0-7-1 0,0 7-24 16,0 0-20-16,0 0 18 0,0 0 8 15,0 0-17-15,-12 16-17 0,12-5-24 0,-4 7-26 0,-1 1-30 16,0 7-30-16,-1 2-28 0,-1 3-23 0,2 2-36 16,5 1-28-16,-4 11-141 0,-1-10-107 0,0 14 0 15,1 1 0-15,3-5 0 0,-3-10 0 0,3 1 0 16,-5 9 0-16,2-9 0 0,1-3 0 15,-1-1 0-15,-1 1 0 0,0-3 0 0,1-1 0 16,-1-1 0-16,1-3 0 0,-1-5 0 0,3-2 0 16,-1 1 0-16,-1-1 0 0,2-6 0 0,2 0 0 0,-1-3 0 15,-1-4 0-15,1 3 0 0,0-4-324 0,-1-3-165 16,2-1-47-16,0 0-36 0,-7-8-39 16,7 8-333-16,-3-15-1022 0,3 2 453 0</inkml:trace>
  <inkml:trace contextRef="#ctx0" brushRef="#br0" timeOffset="79534.16">29859 16937 163 0,'11'-32'319'16,"2"1"-4"-16,-3 4 5 0,4-1 15 0,0 2 38 16,-1 2 23-16,-4 7 8 0,4 1 0 0,-3 2-9 15,2 0-22-15,0 2-18 0,0 4-18 0,1 3-17 16,-2-1-24-16,7 2-29 0,-5 3-31 0,0 1-19 16,5 3-27-16,-6 2-12 0,6 2-22 0,-4 2-18 15,-5 0-11-15,-1 2-15 0,1 2-7 0,-4-2-21 16,-1 1-14-16,-3 2-2 0,-5-3-15 0,-1 5-3 15,1-1-15-15,-5-4-7 0,0 1-4 0,-5 3 0 16,-4-3-5-16,1 0-7 0,-3-3 2 0,0 0 1 16,1-2 4-16,1 3-5 0,1-6 0 0,-2 4-2 15,8-6 7-15,0-1-10 0,4 1-2 0,-1-2-1 16,8 0 8-16,0 0-9 0,-10-4-1 0,10 4 1 16,9-11 0-16,1 4-10 0,5-3 0 0,3-1-9 15,8-8-6-15,2 1-3 0,5-4-2 0,7-7-6 16,-1-1-5-16,1-2-2 0,-3-2 1 0,0 0 1 15,-3-3 0-15,-3-3 6 0,-10 10 5 0,4-9 4 16,-6 11 0-16,-4 0 6 0,-2 2 15 0,-6 8 11 16,-1 3 6-16,0-1 3 0,-4 6 4 0,-3 3 3 15,1 2 0-15,0 5 8 0,0 0 10 0,0 0 0 16,-22 14 4-16,12 4 0 0,-3 9 6 0,3 3-10 16,-2 3-4-16,2 1 0 0,-3 1-8 0,4 0-3 15,4-1 0-15,-4 0-7 0,3-2-2 0,2 0 1 16,0-1 2-16,6 4-5 0,0-8-1 15,4-7-3-15,2 3 0 0,1-6 1 0,0 0 0 16,1-5-5-16,4 0 7 0,3-4-8 0,0-3 3 0,-2 0 3 16,-2-4-7-16,6-4 4 0,-5 2-7 0,6-3-7 15,-4-2 3-15,4-1 3 0,-5 0-3 0,3-5 4 16,0 1-4-16,0-9 8 0,-4 5-2 16,0-5-7-16,3-1 9 0,-7 8-10 0,-6 4 4 15,4-1 1-15,-5 4-9 0,-1-3-2 0,-4 4 2 16,2 5 1-16,-10-4 6 0,10 4 11 0,-17 4-6 15,6 1-1-15,-3 5-4 0,0 2 0 0,0 0 6 0,2 3-6 16,2 1 6-16,1-2-2 0,5 3 2 16,-1 0 5-16,3-1-5 0,4-5-1 0,3-2-8 15,3 2 4-15,1-3 2 0,6 2-1 0,1 0-6 16,3-6 16-16,-1 0 2 0,0-4-9 0,2-1-5 16,-1-3-3-16,2-3 0 0,8-2 3 0,-5-3 3 15,-6 1 0-15,8-1-10 0,-3-5-4 0,-2 1 10 16,1-4-10-16,-1 0 9 0,-2-2-2 0,-2 2-7 15,-2-1 7-15,-4 4-2 0,-3 1 1 0,-2 2 2 16,-2 3-8-16,-4 2-4 0,-4 0 4 0,1 3-3 16,0 2 3-16,-5 1-3 0,-1 2 6 0,0 2-5 15,-1 0-1-15,0 2 5 0,1 3-2 0,0 0-3 16,3 2 14-16,2 0-9 0,1 2 14 0,2 2-5 16,1 1-4-16,3 0-3 0,0-1-13 0,5 3-14 15,1-3 3-15,0 3-7 0,-1-1-6 0,4-2 4 16,-3-1-3-16,2 0 6 0,-2 4 4 0,3-3-1 15,-7-4 3-15,2 2 2 0,-2-2 6 0,-4 1-2 16,4-3 1-16,-5 0 7 0,-1 1 2 0,-4-2 6 16,0 1 3-16,-3 0 3 0,0-4 1 0,-2 2 0 15,-3 2 5-15,3-3-7 0,-2-2-8 0,-1 2-42 16,1-2-55-16,1 1-82 0,2 0-96 0,0-2-111 16,9 0-119-16,-13-5-488 0,13 5-1086 0,0 0 480 15</inkml:trace>
  <inkml:trace contextRef="#ctx0" brushRef="#br0" timeOffset="79666.67">31265 16853 349 0,'-3'-7'401'16,"-1"5"-9"-16,4 2-36 0,-9-3-26 0,9 3-75 16,-7 0-117-16,7 0-177 0,-16 6-325 15,11 0-394-15,-4 1 175 0</inkml:trace>
  <inkml:trace contextRef="#ctx0" brushRef="#br0" timeOffset="83733.85">25121 16076 118 0,'-2'-1'275'0,"2"1"-7"0,0 0-10 0,0 0-6 0,0 0-7 16,0 0-3-16,-7-1-13 0,7 1 1 15,0 0-4-15,0 0 1 0,0 0-3 0,-3-2 3 16,3 2 0-16,0 0 0 0,0 0-7 0,0 0 0 16,0 0-6-16,0 0-6 0,0 0-7 0,0 0-11 15,-7-3-11-15,7 3-11 0,0 0-12 0,0 0-16 0,0 0-7 16,0 0-11-16,0 0-11 0,0 0-5 15,0 0-1-15,15-3 0 0,-6 0-10 0,4 1-4 16,6 2-8-16,-1-2-2 0,9 0-3 0,1 0 7 16,-1-1-15-16,4 1-5 0,1 1 2 0,1 0-8 15,-4 0-4-15,5-2-5 0,-5 0-2 0,-1 1-6 0,-6 1-2 16,-1-3 6-16,-4 1-14 0,0 1-4 0,-5-2 3 16,1 2-5-16,-3 0 1 0,-2 0-6 15,-3 1 4-15,3-1-7 0,-2 2-5 0,-6 0-30 16,8-3-31-16,-8 3-42 0,0 0-54 0,0 0-52 15,0 0-50-15,0 0-44 0,0 0-30 0,-23 6-44 0,11-4-33 16,2 0-51-16,-3 4-348 0,-1-2-860 0,-9 0 381 16</inkml:trace>
  <inkml:trace contextRef="#ctx0" brushRef="#br0" timeOffset="84117.01">25052 16135 78 0,'-7'0'296'16,"7"0"-7"-16,-11 0-14 0,5 0-16 0,6 0-8 15,-8 1-14-15,8-1-13 0,-5 3-6 0,5-3-9 16,-4 4 0-16,4-4-6 0,0 0-16 0,0 0 8 16,-5 1 4-16,5-1 2 0,0 0-1 0,0 0-15 15,0 0-2-15,-2 3-4 0,2-3 6 0,0 0 6 16,0 0 1-16,0 0-3 0,11 5-6 0,-6-4-6 15,3-1 2-15,2 2-11 0,2 1-10 0,4-3-14 16,-3 0-4-16,6 1 3 0,0 1-14 0,3-1-6 16,6-1-6-16,4 2-8 0,3 2-10 0,-1-3-10 15,-1-1-10-15,1 3-7 0,0-2 4 0,-3-1-6 16,-1 3-4-16,1-2-8 0,-3-2-9 0,-7 2 6 16,-3-2-12-16,-3 0 2 0,-4-1-7 0,2-1 6 15,-4 2-4-15,0 0 4 0,-4-1-1 0,2 2 1 0,-5-2-4 16,-2 2-5-16,8-3-11 0,-3 1-21 0,-4-3-35 15,2 3-29-15,-3 2-41 0,2-4-55 16,-2 4-68-16,2-2-77 0,-2 2-95 0,0 0-98 16,0 0-537-16,0 0-1117 0,0 0 494 0</inkml:trace>
  <inkml:trace contextRef="#ctx0" brushRef="#br0" timeOffset="84550.87">26781 15624 9 0,'-27'-16'52'0,"-1"2"-15"0,-5-2-6 16,1 1-11-16,-2-1-9 0,-1-1 3 0,1 0-20 15,-14-3-22-15,-3 0-31 0,-5 1 14 0</inkml:trace>
  <inkml:trace contextRef="#ctx0" brushRef="#br0" timeOffset="86749.93">27684 10643 199 0,'0'0'411'16,"-4"-3"-5"-16,4 3-9 0,-3-4-15 0,3 4-21 16,0 0-20-16,0-4-22 0,0 4-19 0,0 0-16 15,0 0-7-15,0 0-7 0,1 14-5 0,-1-7-16 16,2 1-16-16,-2 5-12 0,2-1-12 0,-4 3-12 15,2 2-20-15,-2-5-15 0,1 6-6 0,0-2-19 16,0-7-6-16,1 3-5 0,0-3-10 0,0-1 0 16,-2-2 5-16,2 0 11 0,0-1 9 0,2-2 21 15,0 1 11-15,3-3 1 0,-5-1-11 0,18-5-12 16,1-5-11-16,8-1-16 0,1-5-9 0,2 0-5 16,-2-4-67-16,5 0-43 0,0-1 0 0,12-5 0 15,1-2 0-15,1-1 0 0,-1 1 0 0,-1 0 0 16,2-1 0-16,-3 1 0 0,-12 9 0 0,-1 1 0 15,-5 4 0-15,-3 1 0 0,-9 3 0 0,0 4 0 16,-5-1 0-16,-1 4 0 0,-4 2-243 0,2 1-102 0,-6 0-69 16,4 7-87-16,-8 0-134 0,-5 1-375 15,0 2-1092-15,-5 1 484 0</inkml:trace>
  <inkml:trace contextRef="#ctx0" brushRef="#br0" timeOffset="89366.67">23434 17385 152 0,'-5'-1'380'16,"5"1"-3"-16,0 0-8 0,0 0-26 0,0 0-16 15,0 0-22-15,0 0-19 0,0 0-4 0,0 0-9 16,14-5-16-16,-2 2-10 0,-1 3-11 0,7-3-14 16,-1 0-18-16,3 1-18 0,8-4-18 0,4 2-14 15,1-2-14-15,7 2-15 0,0-2-9 0,-1 4-14 16,15 1-10-16,-17 1-11 0,0-1-15 0,-4 0-26 15,1 2-23-15,-2-1-26 0,-2 0-37 0,-7 0-37 16,-1-1-51-16,-3 1-46 0,-6 0-52 0,0 0-56 16,-3-3-72-16,0 2-343 0,-10 1-761 0,10-1 337 15</inkml:trace>
  <inkml:trace contextRef="#ctx0" brushRef="#br0" timeOffset="89966.85">26289 17437 258 0,'0'0'412'0,"0"0"-1"0,0 0-14 16,0 0-9-16,0 0-10 0,0 0-23 0,0 0-18 16,-25-7-19-16,25 7-23 0,0 0-24 0,0 0-27 15,0 0-25-15,11-8-17 0,-11 8-23 0,18-1-16 0,-8-1-15 16,9 3-16-16,2-1-13 0,1 1-14 15,7 0-9-15,3-2-6 0,-4 1-15 0,3 0-7 16,0-2-2-16,-2-4-10 0,3 4 4 0,1-1 1 16,3 1 3-16,0-3 1 0,1 1 13 0,-3-1 3 15,1 0-5-15,-3 1-1 0,-2 0-5 0,-7 0 0 16,-5-1-3-16,1 1 3 0,-2-1-5 0,-3 1-6 16,-4-1-6-16,-1 3-6 0,0 0-10 0,-2-1-1 15,-2 0-27-15,-5 3-30 0,6-4-43 0,-6 4-65 16,9 0-61-16,-9 0-64 0,9 0-61 0,-9 0-69 15,14-2-68-15,-1 2-401 0,0-3-924 0,7 3 409 16</inkml:trace>
  <inkml:trace contextRef="#ctx0" brushRef="#br0" timeOffset="90450.04">28579 17406 127 0,'0'0'465'0,"0"0"9"0,0 0-4 15,0 0-16-15,0 0-24 0,0-13-28 0,4 10-29 16,2-2-28-16,1 1-18 0,-1 0-22 0,2 0-27 16,4-1-20-16,2 2-25 0,-3-1-23 0,8-1-21 15,2 0-15-15,1 3-20 0,8-5-18 0,2 5-11 16,0 0-15-16,9-2-10 0,-3 0-10 0,1-3-7 16,16-3-21-16,-2 0-8 0,1-2-12 0,1-1-11 15,1 1 0-15,-1-1-4 0,-18 3-4 0,-1 1-5 16,-1 0-1-16,-3 2-5 0,-2 0 4 15,-9 1-2-15,-5 1 2 0,-2 0 10 0,-1 1 3 0,-3-1-1 16,-1 1 8-16,-1-1-6 0,-3 2-6 0,1 0 1 16,-2 0-5-16,-4 3-2 0,8-6-4 0,-6 5-2 15,-2 1-2-15,7-3-3 0,-7 3-1 0,0 0-15 16,6-4-5-16,-6 4-16 0,0 0-12 16,5 0-17-16,-5 0-15 0,0 0-42 0,0 0-22 15,0 0-36-15,0 0-46 0,5 4-92 0,-5-4-108 16,0 0-472-16,2-11-967 0,-2 11 428 0</inkml:trace>
  <inkml:trace contextRef="#ctx0" brushRef="#br0" timeOffset="101700.62">15554 17240 227 0,'0'0'333'0,"-13"-2"-7"0,6 1-7 0,7 1 1 16,0 0 2-16,-13-4-6 0,13 4-10 0,-8-2-2 15,8 2-9-15,0 0-12 0,0 0-6 0,-9-1-16 16,9 1-3-16,0 0-4 0,0 0-12 0,0 0-4 15,0 0 0-15,0 0-1 0,0 0-4 0,23-4-13 16,-9 4-20-16,4 0-19 0,9-1-11 0,4 0-15 16,2-1-23-16,0 0-8 0,2 2-17 0,-1 0-9 15,3-1-16-15,-5 1 3 0,0 0-20 0,-3 3-17 16,0-2-23-16,-11 0-22 0,-2 0-17 0,-4 0-23 16,-2 0-29-16,0 1-26 0,-4-1-26 0,-6-1-27 15,8 4-34-15,-8-4-34 0,2 3-48 0,-2-3-36 16,-7 5-34-16,7-5-51 0,-15 6-37 0,3-1-370 15,3-2-854-15,-5 2 378 0</inkml:trace>
  <inkml:trace contextRef="#ctx0" brushRef="#br0" timeOffset="101984.02">15623 17398 55 0,'-5'-1'360'0,"5"1"3"0,-13 0-1 15,13 0-10-15,-14-3-19 0,10 3-26 0,4 0-30 16,-5-1-15-16,5 1-14 0,0 0-25 0,-5-2-17 16,5 2-8-16,0 0-1 0,0 0 2 0,0 0-8 15,0 0-10-15,9 8-12 0,-4-4-15 0,5-3-9 16,-2 0-11-16,5 0-13 0,1 1-15 0,5 0-9 16,0 0-5-16,4-1-13 0,5 2-7 0,-6-3-4 15,1 3-8-15,-3-6-9 0,1 3 0 0,2 0-8 16,-4 0-5-16,2-1-5 0,-7 1-22 0,-3-3-29 15,1 3-41-15,-5-2-50 0,1 0-51 0,1 0-68 16,-1-1-57-16,-1-2-91 0,-3 1-392 0,3 0-831 16,-2 1 369-16</inkml:trace>
  <inkml:trace contextRef="#ctx0" brushRef="#br0" timeOffset="102833.18">16729 17016 88 0,'0'0'342'0,"10"5"-26"15,-10-5-24-15,0 0-33 0,0 0-22 0,0 0-21 16,0 0-4-16,0 0-11 0,0 0 0 15,0 0-10-15,0 0-4 0,0 0-5 0,0 0-12 16,0 0 1-16,0 0-2 0,-13 13-13 0,13-13-4 0,-5 3-3 16,5-3 0-16,-4 2-2 0,4-2 0 0,0 0 2 15,0 0-11-15,0 0-4 0,0 0-13 0,0 0-14 16,0 0-14-16,0 0-8 0,0-17-10 0,4 11-3 16,1 2-8-16,0-2-8 0,7-1-3 15,-5 2-2-15,2-2-2 0,4 1-2 0,-1 1-2 16,0 2-5-16,6-1 0 0,1 2-5 0,-2 1-4 15,-1 1-3-15,-3 0-6 0,4 2-2 0,-4 2-5 16,-3 0-2-16,3 0 3 0,-3 2-3 0,-2 2-3 16,-1-1 0-16,0 1 0 0,-2 3 1 0,-1-1-4 15,-4-1 7-15,-3 1-5 0,1 2-3 0,-2-3 2 16,-4 2 0-16,-2-1-2 0,-3 3-2 0,-1-2 2 16,1 0 1-16,-2-2-4 0,2 1 2 0,0-4-2 15,1-2 0-15,1 3 5 0,4-4-5 0,-1 1-1 16,2-2 2-16,0 0-1 0,3 1-1 0,3-3-4 15,-7 4 0-15,7-4 4 0,0 0 0 0,0 0-1 16,14 3-5-16,-14-3 3 0,19 0 5 0,-1 0-4 16,-5 1 4-16,5-1-2 0,0 3-2 0,-4-2-2 15,5 1 1-15,0 2 1 0,-5-1-3 0,-2 0-1 16,5 2 6-16,-5-1-6 0,0 0 0 0,-2 1 2 16,-2 0-2-16,-1 2 3 0,-2 0-3 0,1-1 6 15,-4 0-3-15,2 1 1 0,-7-1 4 0,2 2-3 16,-1 1 1-16,-4 1 0 0,1-3-1 0,-4 1 9 15,0 0 8-15,2 0 4 0,-6-2 8 0,2 0 10 16,-9-1 8-16,2-1 3 0,1 0 0 16,-6-1 4-16,2-2-3 0,2 0 0 0,-3-2-2 15,2-1 2-15,-1-1-8 0,1 0-5 0,2 1-6 0,0-3 1 16,1 1-4-16,3-1-4 0,3 1-1 0,1-2-13 16,-2 3-17-16,3-1-27 0,4 3-40 0,-5-1-62 15,10 2-59-15,-8-2-58 0,4 1-40 0,4 1-46 16,0 0-65-16,0 0-81 0,0 0-294 15,0 0-842-15,21 9 372 0</inkml:trace>
  <inkml:trace contextRef="#ctx0" brushRef="#br0" timeOffset="103133.22">17540 17193 368 0,'5'-6'397'0,"-1"1"-5"0,0 2-18 0,0-3-19 16,-3 3-17-16,-1 3-17 0,5-6-17 0,-1 4-17 15,-4 2-16-15,0 0-24 0,0 0-19 0,0 0-19 16,0 0-10-16,-17-1 1 0,17 1-5 0,-19 11-3 16,5-2-10-16,0 0-7 0,1 3-9 0,-5-1-15 15,2 1-11-15,-6 5-14 0,7-3-14 16,-2 0-13-16,3-1-6 0,-4-2-14 0,5 2-4 15,-1-3-25-15,3 2-21 0,-1-5-33 0,6 1-28 0,-3-1-35 16,1-1-35-16,2-1-37 0,2-4-60 0,0 1-57 16,4-2-62-16,0 0-60 0,-14-8-54 0,8 2-307 15,2 0-798-15,0-3 353 0</inkml:trace>
  <inkml:trace contextRef="#ctx0" brushRef="#br0" timeOffset="103334.28">17298 17144 382 0,'0'0'423'0,"0"0"-2"16,0 0-6-16,0 0-13 0,0 0-1 0,0 0 1 16,0 0-23-16,0 0-17 0,16 12-20 0,-11-6-14 15,1 1-17-15,1 3-19 0,-1-2-23 0,6 0-18 16,-2 2-20-16,0 3-23 0,3-1-24 0,1-1-13 16,-1 1-23-16,2 1-8 0,-3-3-12 0,-1-1-23 15,-1-2-37-15,1 0-37 0,-1 2-34 0,-3-2-67 16,-1-1-93-16,-1-1-103 0,-1 0-109 0,2-3-115 15,-6 3-415-15,2-2-980 0,-2-3 434 0</inkml:trace>
  <inkml:trace contextRef="#ctx0" brushRef="#br0" timeOffset="104483.99">26491 15761 119 0,'5'-4'132'0,"2"1"-26"0,-2-2 13 0,1-1 7 16,-2 0-12-16,-1 0-5 0,-1-4 0 0,1 2 0 16,-3-3-13-16,0 0-4 0,-3 0-9 0,-2-6-8 15,0 6-6-15,-2-4-10 0,-4 0-1 0,0-1-9 16,-10-4-7-16,8 5-4 0,-10-3-8 0,-1 2-2 15,-3 1-5-15,0-1-11 0,-3 3 5 0,-1 0-4 16,-1-1-7-16,-4 2 4 0,-1 3-2 0,0-3 0 16,0 2-7-16,-14 0 6 0,11 6-1 0,-11-2-1 15,14 4 0-15,0-2-2 0,-1 1-5 0,-3 3-4 16,-13 0-9-16,15 6 2 0,0-5-13 0,-12 3-1 16,10 3 4-16,-10-3-6 0,15 7 6 0,-1-2-4 15,1 1-5-15,-1 2 15 0,-1 0-1 0,2 0-11 16,1 3 6-16,0 0-2 0,3 3 2 0,0 0-2 15,0 0-24-15,4 3 11 0,-3-3-10 0,3 2-20 16,3 2 6-16,1-2-22 0,0 3-2 0,0-3-92 16,1 1-194-16,0-2 86 0</inkml:trace>
  <inkml:trace contextRef="#ctx0" brushRef="#br0" timeOffset="104933.94">24758 16029 18 0,'-1'16'53'0,"1"1"8"0,-1 2-7 16,2-1-2-16,-1 0 4 0,5 9-9 0,0-8 0 15,3 5-13-15,-1 0-3 0,4-1 4 0,0-1-1 16,5-1 2-16,-4 2 2 0,6-2-4 0,-4 1-3 16,4 0-1-16,1-1 6 0,-1 1 2 0,5-4-3 15,-2 2 10-15,-2-2-5 0,3 0 5 0,-1-1-4 16,2-4-2-16,2 4 8 0,-5-8-1 0,4 7 11 16,-2-5-12-16,5-2 7 0,-1 1-6 0,3-1 0 15,0-1-7-15,1-1 2 0,-2 0-3 0,6-3 1 16,1 3-2-16,-3-3 2 0,2-1 0 0,-2 1-5 15,2-4 4-15,1 3-8 0,6-3 1 0,-5 1-3 16,4-2 21-16,-3-1-9 0,3 4-4 0,10-5-5 16,-9 2 7-16,9-1-11 0,-10-2-4 0,12-2 0 15,-2 0-3-15,1-3-4 0,-17 4 1 0,16-6-2 16,-14 4-4-16,18-1-4 0,-18 1 12 0,15-5-11 16,-3-1-9-16,-11 2-17 0,-1-2-19 0,13-7-20 15,-15 5-10-15,-1-1-8 0,12-7-8 0,-3-4-7 16,-11 8 4-16,1-2 6 0,-1-1-1 0,8-5 7 15,-11 8 4-15,-1-6 10 0,0 0 26 0,-4 2 23 16,0-4 17-16,-3 3 13 0,-5 1 13 0,1 1 17 16,-2-7 14-16,-5 4 14 0,3-2-4 0,-7-2-6 15,-1 3 9-15,-2-2-5 0,-4 3 4 16,-1-1-3-16,-5 1-6 0,-2-3-5 0,-3 0-8 16,-4 0-12-16,-5 2-18 0,-5 1-36 0,-14-5-44 15,-4 3-70-15,-6-1-201 0,0 6-355 0,-1 0 157 16</inkml:trace>
  <inkml:trace contextRef="#ctx0" brushRef="#br0" timeOffset="106217">18166 16888 41 0,'0'0'428'0,"0"-9"3"0,0 4-12 16,2 2-7-16,-2 3-17 0,2-6-16 0,-4 3-23 16,2 3-17-16,0-6-17 0,0 6-25 0,0 0-15 15,0 0-24-15,3-3-19 0,-3 3-22 0,0 0-10 16,0 0-12-16,-14 7-3 0,4 1-12 0,-3 3-18 15,-3-1-1-15,2 5 2 0,-5 3-10 0,1 1 2 16,-2-1-10-16,0 3 0 0,2 1-13 0,4-2-7 16,0 1-11-16,0 0-1 0,5-4-20 0,0 2-5 15,3-1-11-15,-2-1-6 0,2 1 1 0,3-1-8 16,-1 0-11-16,4-2-5 0,0 1-3 0,1-3-5 16,2-1-8-16,0 1 2 0,8 1-2 0,-5-6-3 15,3 3-5-15,0-2 6 0,4-2-6 0,1 2-7 16,4-3 4-16,-5 0-3 0,6-2 8 0,-1 0-15 15,-1-1-2-15,-3-3 16 0,4-3-10 0,-6 0 3 16,2-1-6-16,-3-1-6 0,3-1-6 0,-5 2 0 16,1-4 0-16,-5 1 0 0,5 0 0 0,-5-4 0 15,-1 3 0-15,-1-2 0 0,-3 2 0 0,1-3 0 16,-5 3 0-16,0-2 0 0,-5 3 0 0,-1-2 0 16,-3 3 0-16,-2-2 0 0,-4 1 0 0,-2 3 0 15,1 2 0-15,1-2 0 0,-3 1 0 0,-1 5 0 16,5-1 0-16,0 1-123 0,0 2-135 0,7 1-113 15,-2-2-148-15,0 1-635 0,4 2-1249 0,4 2 552 16</inkml:trace>
  <inkml:trace contextRef="#ctx0" brushRef="#br0" timeOffset="106817.83">18702 17022 199 0,'1'-4'449'0,"0"-1"-5"0,1 1-13 0,-2 0-14 16,1 1-30-16,-1 3-28 0,0-5-28 0,0 5-26 15,0 0-14-15,0 0-1 0,0 0 1 0,0 0-5 16,-22 15 0-16,6-4-9 0,-4 6-8 16,-3 4-8-16,-1 1 3 0,1 0 0 0,-5 6-5 0,-5 8-25 15,1 1 11-15,-4 0 3 0,3 4-14 0,-6-3-12 16,2-1-12-16,-2 2-13 0,0 1-12 0,5-3-129 15,3 1-56-15,-1-2 0 0,9-9 0 0,0 3 0 16,5-5 0-16,-2 1 0 0,5-2 0 16,-1 1 0-16,2-5 0 0,4-2 0 0,-3-5 0 15,7 2 0-15,2-5 0 0,-5 1 0 0,8-4 0 0,-2 2 0 16,-2-5 0-16,4 2 0 0,1-2 0 0,-3 0 0 16,2-1 0-16,1-3 0 0,-5 3 0 0,5-3 0 15,0 0 0-15,0 0 0 0,-9-10 0 0,9 7-145 16,0 3-521-16,1-14-564 0,4 6-1333 15,-2-2 589-15</inkml:trace>
  <inkml:trace contextRef="#ctx0" brushRef="#br0" timeOffset="109200.23">18924 17383 38 0,'0'0'379'0,"-9"-6"-19"0,9 6-20 15,-9-2-21-15,4 0-18 0,5 2-21 0,-6-3-13 16,6 3-24-16,0 0-11 0,-13-1-9 0,12 0 4 16,1 1-12-16,-7-2 1 0,7 2-5 0,-9-1-2 15,9 1-2-15,-6-4 0 0,6 4 1 0,-4-3 1 16,4 3-10-16,-5-3-8 0,5 3-14 0,-4-6-4 16,4 6-10-16,-4-7-8 0,4 3-7 0,-1-2-6 15,1 6-16-15,4-10-7 0,-3 4-13 0,3 1-3 16,-3-2-11-16,3 1 1 0,3 2-19 0,0 1 0 15,2-3-6-15,1 2-1 0,2-1-1 0,-1 3-14 16,0 1-8-16,1 1 6 0,-1 0-16 0,1 3-4 16,-1-2-6-16,-1 3 8 0,1 3-10 0,-2-3 6 15,-2 6-8-15,3-3 3 0,-4 3-3 0,-1 0-5 16,-1 0 4-16,-2 1-1 0,0 2-1 0,-2 4-5 16,-4-2 4-16,0 2 7 0,-3-1-15 0,-5 1-2 15,3 0 2-15,-8-4-2 0,0 6 1 0,-6-1 3 16,0-1-2-16,0-1 4 0,0-1-9 0,-3 1 1 15,7-6 2-15,1-2-2 0,-1 3-4 0,-4 0 8 16,4-3-4-16,5-2-1 0,-4-3 4 0,4 1 2 16,4-2-1-16,3 2 9 0,1 0 5 0,6-4-5 15,-10 1 1-15,10-1 7 0,0 0 0 0,-8 2-7 16,8-2 4-16,0 0-9 0,0 0 13 0,0 0-1 16,0 0-3-16,28-9-2 0,-15 5-4 0,2 0-4 15,3 1 7-15,1 0-4 0,3 0-3 0,-3-1-12 16,0 3 0-16,4-1 0 0,-5 1 0 0,1 1 0 15,-2 1 0-15,-2 1 0 0,1-1 0 0,-2 2 0 16,-3-2 0-16,2 1 0 0,-2 2 0 0,-1 2 0 16,1-1 0-16,-1 2 0 0,-1 0 0 0,1-1 0 15,-1-2 0-15,0 3 0 0,-5-3-20 0,2 1-18 16,-2-1-21-16,0 1-10 0,0-2-19 0,-3 1-13 16,3 0-27-16,-4-2-19 0,1 3-23 0,-1-5-45 15,0 0-63-15,7 0-61 0,-7 0-55 16,1-9-41-16,4 0-51 0,-1 0-385 0,-3-2-943 0,8-4 416 15</inkml:trace>
  <inkml:trace contextRef="#ctx0" brushRef="#br0" timeOffset="109833.22">19301 17294 343 0,'0'-10'378'15,"0"4"18"-15,0 2 10 0,0 4 5 0,0-11-11 16,-1 8-20-16,1 3-16 0,0 0-16 0,0-7-17 15,0 7-18-15,0 0-25 0,0-6-28 0,0 6-23 16,0 0-13-16,0 0-1 0,0 0-4 0,0 0-1 16,-5 16-21-16,1-3-12 0,0-3-10 0,4 0-19 15,-4 2-17-15,3 1-7 0,-3-1-8 0,0 4-13 16,-1-2-10-16,1 2-7 0,-1-4-9 0,2-2-11 16,1-1-12-16,-2 2-9 0,3-5-2 0,-3 1-1 15,4-1-3-15,0-2-2 0,-2 0-10 0,2-4-4 16,0 8 5-16,0-8 2 0,0 0-9 0,0 6 5 15,0-6-4-15,-3 3 6 0,3-3-7 0,0 0 6 16,0 0-9-16,0 0 0 0,9 4-9 0,-9-4 15 16,10 2-5-16,-1-1 8 0,3 1-25 0,-2-2-1 15,8 2-10-15,-8-2-22 0,3 1-21 0,-5 1-13 16,2 0-22-16,-5 0-25 0,2 1-23 0,0-1-31 16,-1 2-31-16,-2-2-31 0,1 3-31 0,-5-5-27 15,9 3-20-15,-8-3-17 0,-1 0-5 0,3 4-7 16,-3-4-3-16,0 0-5 0,0 0 19 0,0 0 18 15,0 0 17-15,0 0 20 0,0 0 32 0,0 0 21 16,-13-12 27-16,11 6 29 0,2 1 28 0,-1-2 29 16,2-2 40-16,0 0 28 0,-1-1 38 15,1 0 24-15,-1 0 34 0,2 2 28 0,0-2 20 0,1 4 32 16,-2-1 31-16,0 0 26 0,0 1 24 0,-1 1 17 16,0-1 20-16,4 0 8 0,-4 6 2 0,0-9-10 15,2 6-9-15,-2 3-16 0,2-5-22 0,-2 5-24 16,4-3-18-16,-4 3-5 0,0 0-15 0,0 0-1 15,0 0 1-15,1 15 9 0,-2-8-15 0,2 3-6 16,1 3-1-16,-1 3-14 0,1 2-9 16,-3 0 0-16,1 1-20 0,1 0-4 0,-1-1-8 0,-1 9-13 15,2-7-10-15,-2-1 7 0,1 2-13 0,1 4-43 16,-2-6-18-16,1-2 0 0,-2 0 0 0,0-2 0 16,5-5 0-16,-3 1 0 0,0-4-93 0,-1 0-53 15,-1 0-47-15,1 0-51 0,0-3-46 0,-1 1-54 16,2-5-64-16,0 0-65 0,0 0-84 15,0 0-351-15,0 0-983 0,6-21 436 0</inkml:trace>
  <inkml:trace contextRef="#ctx0" brushRef="#br0" timeOffset="110366.58">19843 17273 186 0,'-2'-2'542'0,"2"2"10"0,0 0-10 16,0 0-11-16,0 0-27 0,0 0-14 0,0 0-6 15,0 0-14-15,10-10-21 0,-10 10-22 0,5-3-18 0,-5 3-31 16,6-2-27-16,-6 2-27 0,11-2-31 16,-3 1-27-16,-8 1-28 0,13 0-21 0,0-4-25 0,-3 4-19 15,3-2-15-15,1 2-143 0,3-2-15 16,-2 1 0-16,-1 1 0 0,1 1 0 0,-3-1 0 16,2-1 0-16,-1 1 0 0,-4 0 0 0,-2 3 0 15,-7-3 0-15,13-2 0 0,-13 2 0 0,9 0 0 0,-9 0 0 16,0 0 0-16,9 2 0 0,-9-2 0 15,0 0-190-15,0 0-116 0,6 2-46 0,-6-2-46 16,0 0-32-16,0 0-46 0,-15 7-37 0,9-3-37 16,-5 2-280-16,1 0-898 0,-1-1 397 0</inkml:trace>
  <inkml:trace contextRef="#ctx0" brushRef="#br0" timeOffset="110616.82">19876 17419 281 0,'-5'4'352'0,"5"-4"6"15,0 0 0-15,-5 1-6 0,5-1-12 0,0 0-4 16,0 0 5-16,0 0-1 0,0 0-11 0,0 0-1 16,0 0-5-16,12 5-11 0,-12-5-19 0,8 4-17 15,-8-4-23-15,9 1-19 0,-1-1-14 0,-8 0-22 16,18 0-21-16,-8 0-15 0,3 0-13 0,-3-1-16 16,3 1-14-16,9-3-14 0,-9 3-10 0,-1-1-7 15,1 1-11-15,0-1-17 0,-3 1 6 0,0-1-8 16,-1 0-8-16,0 1-14 0,-9 0-7 0,13-3-24 15,-13 3-12-15,8-1-30 0,-8 1-28 0,0 0-44 16,7-1-49-16,-7 1-51 0,0 0-65 0,0 0-100 16,0 0-104-16,0 0-443 0,0 0-997 0,0 0 441 15</inkml:trace>
  <inkml:trace contextRef="#ctx0" brushRef="#br0" timeOffset="111399.91">20592 17105 301 0,'-8'-6'428'0,"8"6"-20"0,0 0-25 0,-1-6-37 16,1 6-30-16,0 0-34 0,0 0-29 0,0 0-28 0,0 0-17 15,-4-3-13-15,4 3-15 0,0 0-14 16,0 0-13-16,-5 0-2 0,5 0-5 0,-9 0-2 15,9 0 5-15,0 0-1 0,-9 0 5 0,9 0 2 16,-1-3 0-16,1 3-5 0,-6-7-10 0,8 3-8 16,-2 4-10-16,0-9-10 0,4 0-13 0,-3 3-3 15,5-2-11-15,2-2-6 0,1 2-7 0,-1 0-1 16,3 1-6-16,0-2 5 0,3 0-4 0,-3 2-8 16,1 4-2-16,2-2-5 0,-1 1 1 0,0 2-4 15,0 0-10-15,1 1-3 0,-2 2-6 0,-1 1 3 16,2 2-8-16,-4 0-3 0,0 2-1 0,1 2-1 15,-2 0 1-15,-3 2-7 0,0-1 4 0,-2 1-3 16,-2 2-3-16,-2-1-5 0,-2 1 7 0,-1 2-7 16,-1-3 1-16,-3 4 0 0,1 0 0 0,-5-2 4 15,2-2-8-15,-3 0 0 0,3-2 1 0,1-1-3 16,-1-1 1-16,2 0 2 0,-1-1-4 0,3-2 2 16,-2 0 1-16,3 0-3 0,1-2 1 0,-1 0-1 15,1 1 0-15,4-3 2 0,-4 4-2 0,3-2 0 16,1-2 0-16,0 0 6 0,7 5-6 0,-7-5 1 15,11 1 5-15,-3-1-4 0,3 0-2 0,1 1-3 16,6-1 11-16,-7 1-13 0,7 0 6 0,0 2-2 16,-4 0 1-16,4 1-5 0,-4-3 0 0,-1 3 3 15,1-1-2-15,-4 4 0 0,2-3 3 0,-2 1 0 16,-1 2-2-16,-3 1 3 0,-2 0-4 0,0-2-3 16,0 0 5-16,-3 1 1 0,-1-1-1 0,-3 2 3 15,-2 1 3-15,2-2 1 0,-4-1-5 16,-1 2 0-16,-3-1-3 0,1-2 6 0,-4 3 3 0,-4-2-4 15,1-2 1-15,-1 2 5 0,-1-2-2 0,1 0-4 16,0-2 2-16,0 0 1 0,4 0-6 0,1-2 6 16,0 1-6-16,1-1-22 0,-2 0-19 0,5-1-31 15,1 1-34-15,8 0-45 0,-12-2-57 0,5 1-90 16,2-1-88-16,5-3-107 0,0 5-387 16,0 0-953-16,4-12 422 0</inkml:trace>
  <inkml:trace contextRef="#ctx0" brushRef="#br0" timeOffset="111699.91">21053 17206 41 0,'4'-6'508'0,"0"0"-1"0,-3 0 2 16,-1 6-8-16,4-9-15 0,-1 3-26 0,-3 6-34 15,2-5-35-15,-2 5-31 0,0 0-39 0,3-6-31 16,-3 6-28-16,0 0-12 0,0 0-19 0,0 0-3 15,-5 22-31-15,0-9-5 0,-3 2-19 0,-1 3-8 16,-4 7-7-16,3-1-22 0,-3 4-16 0,4-3-8 16,-2 0-4-16,-1 1-21 0,1-3 1 0,-1 1-10 15,3 2-10-15,2-10-6 0,0 0-10 0,-2 1-1 16,3-2-22-16,1-4-33 0,0 1-23 0,-1 1-26 16,1-4-30-16,-2 2-40 0,3-1-47 0,0-5-52 15,2 0-50-15,0 3-65 0,2-3-53 0,0-5-49 16,-1 6-70-16,1-6-328 0,0 0-906 0,0 0 401 15</inkml:trace>
  <inkml:trace contextRef="#ctx0" brushRef="#br0" timeOffset="112283.31">21231 17294 240 0,'5'-9'490'0,"-4"2"15"0,3 2 10 15,-4 0-14-15,0 5-23 0,5-8-40 16,-5 8-37-16,0 0-30 0,0 0-14 0,0 0-15 0,0 0-9 15,0 0-11-15,-1 25-26 0,-3-12-20 16,0 2-23-16,-2 1-16 0,-2 0-21 0,2 4-20 16,-1-4-29-16,-4 2-5 0,7 2-15 0,-5-4-10 15,0 1-16-15,0-3-20 0,4-1-5 0,-4 0-12 16,3-1-11-16,-2-1-6 0,3-3-3 0,1-2-8 0,2 1-6 16,-1-1-5-16,3-3-5 0,-2 3-26 15,2-6-14-15,-3 5 0 0,3-5 0 0,0 0 0 16,0 0 0-16,0 0 0 0,0 0 0 0,0 0 0 15,0 0 0-15,33-7 0 0,-22 3 0 0,1 3 0 16,1-2 0-16,2 2 0 0,-3 2 0 0,1-1 0 16,-2-1 0-16,3 2 0 0,-2 0 0 0,-2 0 0 15,-1-1-62-15,-3 1-43 0,3 0-27 0,-9-1-25 16,10 0-23-16,-10 0-18 0,8 2-17 0,-8-2-23 16,5 4-12-16,-5-4-24 0,8 1-2 0,-8-1-20 15,0 0-6-15,0 0-10 0,0 0-4 0,0 0 0 16,0 0 22-16,0 0 21 0,0 0 21 0,0 0 30 15,-4-15 37-15,4 11 34 0,0-4 35 0,0 0 31 16,0-2 48-16,-2 0 39 0,4-1 42 0,-1-1 25 16,1 1 28-16,-1 0 28 0,0 3 32 0,0-2 14 15,-1-1 31-15,2 0 18 0,-2 3 23 0,0 1 15 16,0 1 6-16,0 2 8 0,0 4 8 0,1-11-4 16,-1 11-13-16,1-7-18 0,-1 7-29 0,2-4-12 15,-2 4-18-15,0 0-20 0,0 0 1 0,0 0-2 16,0 0-4-16,0 23-7 0,-2-12-10 0,2 2-9 15,0 4-8-15,2 2-9 0,-2 0-15 0,1 1-93 16,-1 0-10-16,0 4 0 0,0-6 0 16,1 0 0-16,-1 1 0 0,0-1 0 0,1-2 0 15,-1-3 0-15,-1 3-84 0,-1 1-160 0,-2-4-59 0,1-2-80 16,-4-2-92-16,3 2-108 0,-4-1-438 0,2-1-1104 16,-1-5 489-16</inkml:trace>
  <inkml:trace contextRef="#ctx0" brushRef="#br0" timeOffset="113533.32">21456 16942 53 0,'0'-5'304'0,"-3"-7"-15"16,2 4-18-16,-4-3-20 0,4-1-17 0,-6 2-7 16,3-2-15-16,-1 2-12 0,0-1-3 0,-5 0-4 15,-3-2-10-15,4-2-13 0,-5 2-23 0,-2 0 5 16,0 0-4-16,0-1-14 0,-7-2-8 0,-3 0-7 0,2 0-16 16,-2 2-6-16,1 0-8 0,2 0-15 15,-3 1-1-15,2 1-9 0,-2 0-14 0,8 2 3 16,-7-1-19-16,3 2 0 0,-1 0 4 0,-3-4 5 15,6 6-7-15,0 4 3 0,0-2-7 0,0 1-5 16,-2 3-1-16,3-4-4 0,-4 3 1 0,3 2-10 16,-1-2 10-16,0 0-11 0,-2 2 3 0,3 2-2 15,-7-2-1-15,6 0-2 0,-7 2 6 0,6-1 8 16,-2 3 1-16,-6 0 0 0,11 0 2 0,-8 1 0 16,-1 1 1-16,1 0-13 0,7 0 18 0,-6 3 5 15,8-3 0-15,-5 4 4 0,-5 0-6 0,9 0 1 16,-4 3-3-16,1 0-3 0,4-1-7 0,4 0 9 15,-2 1-2-15,4 1-1 0,-4 7-2 0,4 1 2 16,-2 0-3-16,5 4 0 0,4 1 4 0,1-1 3 16,3 1 1-16,0-1 1 0,2 3 5 0,0-4 1 15,2 1-1-15,-1 4 0 0,3-2-3 0,-2-1-6 16,3 1 9-16,-2-2-4 0,4 1 0 16,-3 0-1-16,4-2-7 0,-3 0 1 0,6 0-2 0,-3-2-2 15,0 2-1-15,0 0-1 0,0-7 0 0,2-2-2 16,6 6 0-16,-1-1 0 0,-2-4-1 0,6 4 2 15,-8-7 1-15,10 5 2 0,-4-2 8 0,1 1 1 16,-3-6 12-16,7 4-2 0,-2-1 7 0,1 1 5 16,2-4 3-16,-6-1 2 0,0-1 9 15,9 1 2-15,-2 0 6 0,1 0-7 0,-6-3 10 16,-2 2-6-16,5-3-8 0,-6 0 2 0,3-2 3 16,2 2-13-16,-4 0 4 0,0-3-6 0,2 0-2 0,-3 3 13 15,-3-4-15-15,4 0-2 0,1 1-20 0,-3 2 16 16,5-2-11-16,-4 0 9 0,-4-2-10 15,-1 0 2-15,6 1-4 0,1 2-1 0,1-5-20 16,-8 1 23-16,4 0 0 0,1 0 3 0,0 1-14 16,0-2 5-16,1 0-30 0,1-3 0 0,-4 3 0 15,4-2 0-15,-5 0 0 0,-1 2 0 0,0-4 0 0,2 2 0 16,-3 1 0-16,2-2 0 0,-4 0 0 16,2 1 0-16,0 0 0 0,0-1 0 0,-1-2 0 15,0 2 0-15,-1 0 0 0,1 0 0 0,-2-1 0 16,2 1 0-16,1-2 0 0,-1 1 0 0,0 0 0 15,-1-3 0-15,3 3 0 0,-4-2 0 0,2 1 0 16,0-1 0-16,-5 0 0 0,7-1 0 0,-5 1 0 16,2-1 0-16,0-2 0 0,0 4 0 0,-1-1 0 15,1-1 0-15,-3-1 0 0,0 1 0 0,1-2 0 16,1 3 0-16,-1-3 0 0,-2 2 0 0,2-1 0 16,1 0 0-16,-2-2 0 0,1 2 0 0,-3-2 0 15,4 0 0-15,-4 2 0 0,3-2 0 0,-2 1 0 16,-1-2 0-16,4-1 0 0,-4 1 0 0,3-4 0 15,4 1 0-15,-6 3 0 0,-1 0 0 0,0-5 0 16,-2 5 0-16,1-4 0 0,-2 3 0 0,0-2 0 16,0-1 0-16,-2-2 0 0,0 0 0 0,0 0 0 15,-1 1 0-15,-2-1 0 0,1-1 0 0,-2 0 0 16,-1 1 0-16,2-1 0 0,-1-1 0 0,-6-5 0 16,5 5 0-16,-4-5 0 0,-4-1 0 0,4 3 0 15,-1-1 0-15,-6 0 0 0,3-1 0 16,-3 1 0-16,2-1 0 0,-2 1 0 0,-1 0 0 0,-3 3 0 15,0-1 0-15,-1 1 0 0,-1-1 0 0,-1 2 0 16,2 0 0-16,1-1 0 0,-2 3 0 0,1 2 0 16,1 4 0-16,3 0 0 0,-1 3 0 0,-1-1 0 15,-1 2 0-15,-8 5 0 0,9-1-129 0,-4 4-209 16,2 1-60-16,1-1-94 0,5 3-117 0,-4 3-429 16,0-3-1124-16,4 5 498 0</inkml:trace>
  <inkml:trace contextRef="#ctx0" brushRef="#br0" timeOffset="113700.49">21699 16959 4507 0,'2'1'217'0,"-2"-1"-165"0,0 0-36 15,9-2 5-15,-9 2-10 0,0 0-52 0,0 0-51 16,0 0-116-16,-10 8-150 0,5-2-330 0,-4 2-745 15,0 0 330-15</inkml:trace>
  <inkml:trace contextRef="#ctx0" brushRef="#br0" timeOffset="116566.64">17742 16752 234 0,'0'0'365'16,"0"-5"-3"-16,4 3 11 0,-4 2-32 0,1-5 6 15,-1 5 2-15,0-3-6 0,0 3-4 16,0-4-2-16,0 4-12 0,0 0-13 0,0 0-13 0,0 0-16 15,0 0-17-15,0 0-17 0,2-5-17 0,-2 5-8 16,0 0-2-16,0 0-13 0,0 0-9 0,0 0-14 16,0 16-8-16,2-10-18 0,-2-2-17 0,0 1-6 15,0 2-18-15,0-1-14 0,1-2-1 0,3 4-5 16,-4 3-16-16,1-5 5 0,2-1-3 0,2 0-4 16,-4-1-7-16,3-2 4 0,1 1 1 0,3-1-4 15,2-1-3-15,-1-2-38 0,0-3-34 0,5 2 0 16,0-2 0-16,4-3 0 0,-1 2 0 15,8-8 0-15,-7 6 0 0,8-5 0 0,-2-2 0 0,3-1 0 16,-3 2 0-16,-1-2 0 0,5 1 0 0,-2 2 0 16,-10 2 0-16,2 1 0 0,-2-1 0 0,-2 5 0 15,-3-1 0-15,-2-1 0 0,1 3 0 0,-5 2 0 16,3 0 0-16,-3-2 0 0,-1 3 0 0,-4 1 0 16,10 1-72-16,-10-1-203 0,0 10-86 0,-5-6-108 15,4 3-140-15,-8 0-459 0,-3 1-1156 0,-2 3 511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33:38.191"/>
    </inkml:context>
    <inkml:brush xml:id="br0">
      <inkml:brushProperty name="width" value="0.05292" units="cm"/>
      <inkml:brushProperty name="height" value="0.05292" units="cm"/>
      <inkml:brushProperty name="color" value="#7030A0"/>
    </inkml:brush>
  </inkml:definitions>
  <inkml:trace contextRef="#ctx0" brushRef="#br0">18571 5608 133 0,'-3'-6'492'0,"-1"2"24"0,1 1 14 16,1 0 2-16,2 3-20 0,-5-4-11 0,2 1-32 15,3 3-34-15,-1-4-22 0,1 4-50 0,0 0-32 0,0 0-18 16,0 0-27-16,0 0-13 0,0 0-3 0,0 0-27 16,9 11-22-16,0-5-13 0,2-2-17 0,8 3-11 15,-2-2-13-15,7-2-9 0,6 4-14 16,0-7-11-16,6 1-12 0,4-3-65 0,-1-4-56 0,12 0 0 15,-12 1 0-15,12-9 0 0,-13 6 0 0,-1-1 0 16,-1-1 0-16,1 0 0 0,-2-2 0 0,0-1 0 16,-3-1 0-16,0 0 0 0,-6 2 0 0,1 1 0 15,-11 5 0-15,-4 1 0 0,6-3 0 0,-8 6 0 16,3 2 0-16,-6 1 0 0,1 1 0 0,0 1 0 16,2 4 0-16,0 0 0 0,4 7 0 0,2 0 0 15,1 5 0-15,-3-5 0 0,8 7 0 0,-4-2 0 16,5-1 0-16,0 0 0 0,5-1 0 0,-2-3 0 15,-1 0 0-15,6-3 0 0,-1-1 0 0,0-4 0 16,5-1 0-16,-1-1 0 0,1-4 0 0,-1 0 0 16,4-2 0-16,-3-4 0 0,1 0 0 0,3-1 0 0,-4-2 0 15,1-5 0-15,-1 1 0 0,1-1 0 16,0-3 0-16,13-1 0 0,-16 2 0 0,1 2 0 16,-2 3 0-16,0 1 0 0,-2 3 0 0,-4 1 0 15,-4 3 0-15,-3 1 0 0,3 4 0 0,-5-1 0 16,3 3 0-16,-1 2 0 0,3 1 0 0,-7 1 0 0,15 3 0 15,-5 0 0-15,3 3 0 0,2-3 0 16,-2 0 0-16,1-3 0 0,2 2 0 0,-2-6 0 16,2 1 0-16,0-3 0 0,-3 0 0 0,3-4 0 0,4 2 0 15,-2-4 0-15,1 0 0 0,-1 0 0 16,3-5 0-16,0 2 0 0,3-2 0 0,-2 0 0 16,13-8 0-16,-3 0 0 0,-13 6 0 0,0 0 0 15,-2 0 0-15,1 1 0 0,-1 1 0 0,-5 0 0 0,2 3 0 16,-9 2 0-16,-2 2 0 0,1 0 0 0,-6 2 0 15,0 0 0-15,0 0 0 0,1 3 0 0,-1-1 0 16,0 4 0-16,2-3 0 0,3 5 0 0,3 1 0 16,-1-2 0-16,7 2 0 0,1-1 0 0,3 0 0 15,1-2 0-15,-2 0 0 0,6-1 0 0,15 2 0 16,-13-4 0-16,15 0 0 0,-2 0 0 0,1-5 0 16,1-2 0-16,3-1 0 0,-2-2 0 0,2-2 0 15,0-2 0-15,-2 1 0 0,-3-2 0 0,-13 3 0 16,1 1 0-16,-2 0 0 0,-1 1 0 0,-2 0 0 15,-3 4 0-15,-2 1 0 0,-2-4 0 0,-7 6 0 16,1 1 0-16,-2 1 0 0,-2 1 0 0,3-1 0 16,-1 1 0-16,-1 3 0 0,1 0 0 0,8 3 0 15,2-2 0-15,-2 3 0 0,3-5 0 0,-3 3 0 16,8-2 0-16,1-2 0 0,1 2 0 0,3-2 0 16,11 1 0-16,-14-3 0 0,0 1 0 0,0-2 0 15,3-1 0-15,-7 0 0 0,2-1 0 0,-2-2 0 16,-3 1 0-16,1-2 0 0,-9 1 0 0,-3 0 0 15,-1 2 0-15,1-3 0 0,-7 2 0 0,0-1 0 16,0 0 0-16,-4 2 0 0,-2-1 0 0,0 0 0 0,1 1 0 16,-7 1 0-16,11-1 0 0,-11 1 0 15,7 1 0-15,-7-1 0 0,6 1 0 0,-6-1 0 16,8 3 0-16,-6-2 0 0,-2-1 0 0,5 1 0 16,-5-1 0-16,4 4 0 0,-4-4 0 0,0 0 0 0,0 0 0 15,0 0 0-15,0 0-1366 0,0 0-1478 16,0 0 654-16</inkml:trace>
  <inkml:trace contextRef="#ctx0" brushRef="#br0" timeOffset="4616.07">8609 6847 171 0,'-6'-3'411'0,"1"-1"-2"0,1 2 0 0,2 0-9 0,2 2-6 15,-6-5-13-15,5 3-14 0,1 2-21 16,0 0-30-16,-4-2-29 0,4 2-20 0,0 0-13 15,0 0-9-15,0 0-9 0,14 9-13 0,-6-2-19 0,0 2-10 16,2-1-11-16,0 4-15 0,4 0-11 0,-2 2-5 16,2-1-7-16,0 2-10 0,6 2-9 15,-4-4-9-15,9 0-3 0,-1-1-7 0,1-1-3 16,4-4-5-16,-2 0-3 0,5-2-9 0,-1-3 4 0,7-4-8 16,-2-2-7-16,2 1 0 0,12-9 1 0,-14 4 0 15,10-9-1-15,-8 4-9 0,8-3 2 0,-10-1-7 16,-3 0-7-16,12-7 3 0,-13 5-38 0,1-2-20 15,-2 2 0-15,-1 2 0 0,1 1 0 0,-3 3 0 16,-2 1 0-16,-7 3 0 0,0 4 0 0,-2 1 0 16,0 2 0-16,-4 2 0 0,0 3 0 0,1-1 0 15,0 3 0-15,-1 6 0 0,-3-4 0 0,4 3 0 16,-1-5 0-16,9 12 0 0,-7-2 0 0,3-4 0 16,4 3 0-16,1-1 0 0,2-1 0 0,0 2 0 0,-5-8 0 15,9 2 0-15,2-2 0 0,-3-2 0 16,4-2 0-16,-4 4 0 0,2-6 0 0,0-4 0 15,-2 0 0-15,3 0 0 0,-4-1 0 0,2-7 0 0,0 2 0 16,0-3 0-16,-2-2 0 0,2-2 0 0,-1-1 0 16,-1 0 0-16,1 0 0 0,-2 1 0 0,-3 3 0 15,-4 3 0-15,-1 1 0 0,-3 3 0 0,-2 3 0 16,0 0 0-16,-2 0 0 0,2 3 0 0,-3 1 0 16,-1 0 0-16,1 2 0 0,-1 2 0 0,3 1 0 15,-2 0 0-15,0 3 0 0,1-2 0 0,-1 1 0 16,0 1 0-16,1 3 0 0,3 0 0 0,1 1 0 15,0-1 0-15,0-2 0 0,3 0 0 0,0-2 0 16,1 2 0-16,3-6 0 0,5 2 0 0,-7-3 0 16,10-1 0-16,-2-2 0 0,-2-5 0 0,5 1 0 15,-3-4 0-15,2 1 0 0,-1-6 0 0,-1 0 0 16,1-1 0-16,0 1 0 0,-2-1 0 0,-1 2 0 16,0 1 0-16,-7 3 0 0,2-1 0 0,-4 4 0 0,1 3 0 15,-2-4 0-15,-5 4 0 0,2 2 0 16,-3-1 0-16,-2 2 0 0,1 3 0 0,0 1 0 15,-2 2 0-15,2-1 0 0,-2 3 0 0,-1 0 0 16,-1 1 0-16,3 1 0 0,-2-1 0 0,2-2 0 0,-3 4 0 16,3-3 0-16,2 0 0 0,-1 0 0 0,1 4 0 15,2-6 0-15,0-3 0 0,0 3 0 0,6-2 0 16,1-1 0-16,2-1 0 0,7-2 0 0,1-5 0 16,0 0 0-16,2-2 0 0,1-3 0 0,0 1 0 15,1-3 0-15,0-2 0 0,-1 0 0 0,0 2 0 16,-1 1 0-16,-2 0 0 0,0 2 0 0,-3 2 0 15,-7 2 0-15,1 2 0 0,0 0 0 0,-10 3 0 16,7-1 0-16,-7 3 0 0,4 1 0 0,-5 0 0 16,3 1 0-16,-1-1 0 0,-2 2 0 0,3 1 0 15,-1-2 0-15,1 3 0 0,0-2 0 0,1 0 0 16,4-1 0-16,-2 1 0 0,4-1 0 0,-1 0 0 16,1-1 0-16,3-1 0 0,-4 0 0 0,1-1 0 15,-2 0 0-15,-3-2 0 0,0 1 0 0,0 0 0 16,3 0 0-16,-5-3 0 0,-1 0 0 0,-1-1 0 15,1 3 0-15,-1 0 0 0,-2-1 0 0,-3 0 0 16,4-3 0-16,-4 5 0 0,0-2 0 0,2 0 0 0,-3 1 0 16,-4 1 0-16,0 0 0 0,10-3 0 0,-10 3 0 15,5-2 0-15,-5 2 0 0,0 0 0 16,0 0 0-16,0 0 0 0,0 0 0 0,8 1 0 0,-8-1-420 16,0 0-86-16,0 0-83 0,0 0-524 0,0 0-1206 15,0 0 534-15</inkml:trace>
  <inkml:trace contextRef="#ctx0" brushRef="#br0" timeOffset="5516.32">17488 6730 297 0,'-17'-6'477'16,"0"2"21"-16,1 0 20 0,-1-1 0 0,-1 1-7 15,5 2-2-15,1-1-8 0,2 1-20 16,-1-1-15-16,5 1-25 0,-2 1-24 0,3 0-22 0,5 1-24 16,0 0-13-16,-9 0-10 0,9 0-12 0,0 0-14 15,27 5-22-15,0-4-173 0,9 3-127 0,3-1 0 16,24 0 0-16,1-2 0 0,34 4 0 0,-2-4 0 15,1-1 0-15,0 2 0 0,4-2 0 0,-7 3 0 16,3-4 0-16,-7-1 0 0,-28 2 0 0,4-1 0 16,28-3 0-16,-28 1 0 0,-5-3 0 0,-2 4 0 15,-4-3 0-15,-1 1 0 0,-18-2 0 0,-4 1 0 16,-3 1 0-16,-9 0 0 0,-2 0 0 0,-6 1 0 16,-3-1 0-16,1 1 0 0,-5 0 0 0,-1-1 0 15,-4 2 0-15,0 2 0 0,-13-4 0 0,1 4 0 16,-8 0 0-16,-1 3 0 0,-11 3-391 0,1-4-282 15,-6 5-516-15,-3-1-1286 0,-1 2 569 0</inkml:trace>
  <inkml:trace contextRef="#ctx0" brushRef="#br0" timeOffset="5866.21">17742 6928 168 0,'-52'-3'426'0,"17"-1"10"0,3 3 46 0,2 1 36 16,3-1 11-16,7-3 12 0,4 0 2 0,3 1 0 0,3 1-10 15,2 0-22-15,3 1-26 0,1-1-27 0,4 2-26 16,0 0-22-16,13-6-28 0,6 2-25 0,9-1-29 16,11 3-219-16,13-2-109 0,4 2 0 15,4 1 0-15,3-2 0 0,1 2 0 0,29 2 0 0,-30-2 0 16,27 1 0-16,-27 1 0 0,4 0 0 16,-2-4 0-16,0 5 0 0,-1-2 0 0,-5 0 0 15,-2-4 0-15,-20 4 0 0,3-2 0 0,-2 2 0 16,-5-3 0-16,-2-2 0 0,-10 4 0 0,-2-2 0 0,-5 0 0 15,-1 0 0-15,-2 1 0 0,-1 0 0 0,-2 0 0 16,-3 0 0-16,0 0 0 0,-1 0 0 0,-4 2 0 16,10-1 0-16,-10 1 0 0,5-1 0 0,-5 1 0 15,0 0 0-15,8 0 0 0,-8 0 0 0,6 2 0 16,-6-2 0-16,0 0 0 0,11 0 0 0,-11 0 0 16,9 1 0-16,-9-1-144 0,14-7-1198 0,-4 5-1452 15,0-1 642-15</inkml:trace>
  <inkml:trace contextRef="#ctx0" brushRef="#br0" timeOffset="5999.7">19381 6901 512 0,'0'0'569'16,"0"0"36"-16,0 0 18 0,0 0 21 0,0 0-31 16,-2-9-49-16,2 9-51 0,0 0-57 0,0 0-68 15,0 0-108-15,-5-4-140 0,5 4-202 0,0 0-241 0,0 0-621 16,0 0-1001-16,0 0 443 0</inkml:trace>
  <inkml:trace contextRef="#ctx0" brushRef="#br0" timeOffset="7649.91">793 8521 237 0,'-3'-3'368'0,"0"0"-10"16,3 3 10-16,-4-8 7 0,0 2-6 0,3 2-7 15,1 4-8-15,-3-2-7 0,3 2-12 0,-1-7-12 16,1 7-17-16,-1-3-19 0,1 3-25 0,0 0-19 16,0 0-22-16,0 0-20 0,0 0-22 0,0 0-15 15,0 0 0-15,0 0-4 0,0 0 2 0,7 14-6 0,-3-4-4 16,2-1-7-16,1 1-6 0,-1 5-3 15,2 2-9-15,1 1-5 0,0 0 4 0,1 4-6 16,0-4-7-16,-2 0-3 0,5 0-2 0,-4 2-5 16,4 1 3-16,-4-5-2 0,2-2-5 0,-2 0-19 15,-1-4-80-15,-1 1 0 0,1-4 0 0,0 4 0 16,-3-4 0-16,2 2 0 0,1-4 0 0,0 2 0 0,-2-3 0 16,-1 1 0-16,7-3 0 0,-1 3 0 15,0-2 0-15,2-2 0 0,0-1 0 0,5-1 0 16,3-4 0-16,6-2 0 0,2-4 0 0,2-1 0 15,3-5 0-15,12-7 0 0,9-2 0 0,-5-4 0 16,6-4 0-16,22-15 0 0,3 3 0 0,-4 0 0 0,-1 2 0 16,4-2 0-16,1-1 0 0,-7-2 0 0,3 4 0 15,-24 13 0-15,33-12 0 0,-9 1 0 16,-24 13 0-16,5-4 0 0,-2 4 0 0,-1-1 0 16,-4 4 0-16,-1-2 0 0,-6 4 0 0,-11 8 0 15,-5 0 0-15,1 3 0 0,-2 0 0 0,-9 4 0 16,-4 2 0-16,0 0 0 0,-1 4 0 0,-4-2 0 0,-4 3 0 15,4 1 0-15,-4-1 0 0,-5 3 0 16,12-1 0-16,-12 1 0 0,13 1 0 0,-13-1 0 16,12 1 0-16,-12-1 0 0,12 3 0 0,-6-3 0 15,-6 0 0-15,10 3 0 0,-6-2 0 0,-4-1 0 16,10 3 0-16,-3-2 0 0,-7-1 0 0,9 2 0 16,-9-2 0-16,7 2 0 0,-7-2 0 0,0 0 0 15,0 0 0-15,0 0 0 0,0 0 0 0,0 0 0 16,0 0 0-16,0 0 0 0,0 0 0 0,0 0 0 15,0 0-1366-15,-28 5-1478 0,8 0 654 0</inkml:trace>
  <inkml:trace contextRef="#ctx0" brushRef="#br0" timeOffset="9332.89">1018 9712 8 0,'-2'-4'414'0,"2"4"16"16,-2-8-15-16,2 3 1 0,0 5-7 0,0-7-10 16,-1 4-21-16,1 3-1 0,-1-7-13 0,1 7-12 15,0-4-18-15,0 4-24 0,0 0-21 16,0-4-25-16,0 4-20 0,0 0-36 0,0 0-16 15,0 0-22-15,0 0-11 0,0 0-4 0,0 0-4 0,10 12-7 16,-5-5-10-16,5 3-8 0,-2 3 9 0,1 1-5 16,2 2-4-16,6 3-9 0,-3 4-5 0,0 0 1 15,-5-5-4-15,5 3-11 0,-4-4-2 16,3 6-6-16,0-1 7 0,-4-3-4 0,0-2-60 16,1-2-33-16,-1 0 0 0,0 0 0 0,-2-4 0 15,0-1 0-15,-1-2 0 0,2 0 0 0,-2-1 0 0,2 1 0 16,0-3 0-16,-3-3 0 0,5-1 0 0,0-1 0 15,11-6 0-15,-2-2 0 0,8-8 0 0,3-7 0 16,16-9 0-16,2-9 0 0,21-15 0 16,2 0 0-16,6 0 0 0,3-3 0 0,1 0 0 15,5-3 0-15,2 5 0 0,1-3 0 0,1 8 0 0,0 3 0 16,1-2 0-16,-4 10 0 0,-1 3 0 0,-30 13 0 16,1-2 0-16,-2 3 0 0,-6 4 0 0,-12 4 0 15,-5 3 0-15,-8 4 0 0,-3 2 0 0,-5 0 0 16,-4 4 0-16,-2-1 0 0,-5 0 0 15,4 3 0-15,-5 0 0 0,1-1 0 0,-5 2 0 16,7-3 0-16,-7 3 0 0,6-2 0 0,-6 2 0 0,0 0 0 16,0 0 0-16,0 0 0 0,0 0 0 0,0 0 0 15,14 0 0-15,-14 0 0 0,0 0 0 0,0 0-1366 16,0 0-1478-16,0 0 654 0</inkml:trace>
  <inkml:trace contextRef="#ctx0" brushRef="#br0" timeOffset="40351.48">17954 4237 28 0,'-2'-2'433'0,"2"2"-8"0,0-7 23 0,0 7-1 16,-3-3-3-16,3 3-14 0,0 0-23 0,-4-5-27 16,4 5-24-16,0 0-28 0,-2-1-25 0,2 1-23 15,0 0-11-15,0 0-10 0,0 0 3 0,0 0 0 0,6 9-6 16,-6-3-11-16,3-2-16 0,-1 3-2 0,2 3-13 16,0-1-13-16,-3 1-14 0,4 1-6 15,0-1-13-15,0 1-11 0,-1 0-6 0,0 3-14 16,1-4-60-16,-1 0-77 0,0 1 0 0,1-3 0 0,-1 0 0 15,1-2 0-15,0-1 0 0,4-1 0 0,2 0 0 16,6-3 0-16,6-4 0 0,10-4 0 0,5-3 0 16,15-8 0-16,5-1 0 0,-1-5 0 0,3-1 0 15,25-13 0-15,0 1 0 0,-26 10 0 0,30-10 0 16,-4 1 0-16,-24 13 0 0,25-11 0 0,-29 14 0 16,2-3 0-16,-4 2 0 0,1 3 0 0,-2-5 0 15,-5 6 0-15,-15 4 0 0,2 0 0 16,-8 1 0-16,3 1 0 0,-6-1 0 0,-4 3 0 0,-4 4 0 15,-4 1 0-15,-2-2 0 0,1 2 0 0,-4 1 0 16,-3 0 0-16,3 0 0 0,-6 0 0 0,-2 3 0 16,9-1 0-16,-9 1 0 0,5-1 0 0,-5 1 0 15,0 0 0-15,0 0 0 0,7 2 0 16,-7-2 0-16,1 8 0 0,0-5 0 0,-2 4 0 0,-3 2-7 16,-2 1-1357-16,-1 0-1478 0,-4 5 653 0</inkml:trace>
  <inkml:trace contextRef="#ctx0" brushRef="#br0" timeOffset="42349.81">25855 5463 182 0,'-14'2'381'0,"2"1"2"0,1-1-1 0,-1-1-3 16,7 1 7-16,-4 0-10 0,4-1-7 0,5-1-6 15,-9 0-7-15,5 1-6 0,4-1 4 0,-5 1-12 16,5-1 4-16,0 0 6 0,0 0 1 0,0 0 4 16,0 0-6-16,14 6-9 0,-5-5-6 0,4-2-19 15,0 1-16-15,7-5-22 0,3 3-25 0,6 1-254 16,1-5 0-16,3-1 0 0,3 2 0 0,13 0 0 16,-11 1 0-16,12-5 0 0,0 3 0 0,2 0 0 15,-16 1 0-15,15-1 0 0,-13 5 0 0,-1-3 0 16,0 1 0-16,-5-1 0 0,3 3 0 0,-6-1 0 15,-6 0 0-15,-1-2 0 0,-2 3 0 0,-2-2 0 16,-5 3 0-16,-3-3 0 0,-1 2 0 0,0 1 0 16,-5 0 0-16,-4 0 0 0,10-1 0 0,-5 0 0 15,-5 1 0-15,0 0 0 0,0 0 0 0,0 0-167 16,-19 5-311-16,6-2-38 0,-2 1-43 0,0-2-26 16,-12 8-396-16,5-6-1063 0,-3 4 470 0</inkml:trace>
  <inkml:trace contextRef="#ctx0" brushRef="#br0" timeOffset="42831.07">26048 5595 259 0,'-13'4'337'0,"3"1"7"15,2-1 19-15,0-3 25 0,1 1 15 0,0 0 11 16,2 0 0-16,1-1-6 0,4-1-6 0,-5 4-15 16,5-4-5-16,0 0-11 0,0 0-17 0,0 0-16 15,0 0-24-15,0 0-21 0,18-3-15 0,-4 2-23 0,7-1-25 16,-1-1-27-16,11 2-17 0,1-1-20 15,4 1-14-15,2-2-19 0,13-1-9 0,-14 4-13 16,4 0-11-16,10-1-18 0,-14 0-82 0,1 0 0 16,1 0 0-16,-3-2 0 0,-3 3 0 0,-4-1 0 0,-1 0 0 15,-9 0 0-15,-2 1 0 0,-3-2 0 16,0 2 0-16,-5-2 0 0,-1 1 0 0,-2 0 0 0,-2-1 0 16,3 1 0-16,-7 1 0 0,6-3 0 15,-2 2 0-15,-4 1 0 0,0 0 0 0,0 0 0 0,5-3 0 16,-5 3 0-16,0 0 0 0,4-2 0 0,-4 2 0 15,0 0 0-15,0 0 0 0,0 0 0 0,0 0 0 16,3-1 0-16,-3 1 0 0,0 0 0 0,0 0 0 16,0 0 0-16,0 0 0 0,0 0 0 0,0 0 0 15,0 0 0-15,0 0 0 0,0 0 0 0,0 0 0 16,0 0 0-16,0 0 0 0,0 0 0 0,0 0 0 16,0 0 0-16,0 0 0 0,0 0 0 0,0 0 0 15,0 0 0-15,0 0 0 0,0 0 0 0,0 0 0 16,0 0 0-16,0 0 0 0,0 0 0 0,0 0 0 15,0 0 0-15,0 0 0 0,0 0 0 0,0 0 0 16,0 0 0-16,0 0 0 0,0 0 0 0,0 0 0 16,0 0 0-16,0 0 0 0,0 0 0 0,0 0 0 15,0 0 0-15,0 0 0 0,-7-8-373 0,7 8-184 16,-9-1-116-16,1-1-425 0,2 1-1190 0,-6-2 526 16</inkml:trace>
  <inkml:trace contextRef="#ctx0" brushRef="#br0" timeOffset="49967.43">12313 8350 368 0,'0'0'453'16,"0"-4"12"-16,0 4 7 0,0 0-8 0,0 0-16 15,0 0-22-15,0 0-24 0,0 0-23 0,0 0-18 0,0 0-5 16,0 0-41-16,0 0-15 0,0 0-16 0,0 0-28 16,0 0-16-16,0 0-15 0,0 0-17 15,0 0-2-15,0 0-10 0,0 0-12 0,0 11-4 0,4-9-8 16,-3 3-12-16,0 0-6 0,2-2-14 0,2 3-6 15,-5 1-8-15,4-2-9 0,-3 2-117 0,4 0 0 16,-2 0 0-16,1-1 0 0,-3 0 0 0,3 0 0 16,0 2 0-16,-3-2 0 0,4 0 0 0,-2-1 0 15,3 1 0-15,-5-1 0 0,3-2 0 0,1 0 0 16,-1 0 0-16,4-2 0 0,1-1 0 0,3-5 0 16,5-4 0-16,2-1 0 0,8-5 0 0,5-7 0 15,15-5 0-15,-2-6 0 0,5 1 0 0,-4-3 0 16,2 3 0-16,1 1 0 0,2 0 0 0,-1 2 0 15,-4 2 0-15,0 2 0 0,-14 8 0 0,0-1 0 16,-2 1 0-16,-1 2 0 0,-4-1 0 0,0 1 0 16,-8 6 0-16,0-2 0 0,-3 3 0 0,-1 2 0 15,-3 0 0-15,2 0 0 0,-3 0 0 0,-3 4 0 0,2-2 0 16,-2 1 0-16,0 1 0 0,0 0 0 16,-1-1 0-16,1 3 0 0,-1-1 0 0,-5 1 0 15,8-1 0-15,-8 1 0 0,9 1 0 0,-9-1 0 16,9 1 0-16,-9-1 0 0,7 1 0 0,-3 2 0 0,1-2 0 15,-1 0 0-15,-4-1 0 0,10 2 0 0,-6 0 0 16,-1 0 0-16,1 0 0 0,-4-2 0 0,5 3 0 16,-3-2 0-16,-2-1 0 0,2 5 0 15,-5 0 0-15,-5 1-1366 0,1 2-1478 0,-3-3 654 0</inkml:trace>
  <inkml:trace contextRef="#ctx0" brushRef="#br0" timeOffset="54282.6">5191 8843 312 0,'0'-5'342'0,"-4"0"1"0,8 0-6 16,-3-2 4-16,0 3-20 0,2 0-5 0,-2 0-11 16,-1-2-6-16,3 4-5 0,-2-2-13 0,-1 4-14 15,0-6-28-15,0 6-12 0,5-1-13 0,-5 1 0 0,0 0-2 16,7 7-4-16,-5-2-8 0,2 3-9 15,1 0-6-15,0 4-11 0,-1-2-16 0,2 3-7 16,1 2-7-16,0-1-5 0,4 0-1 0,-4 0-21 16,1 0 10-16,2-6 0 0,0 2 9 0,2-5 3 0,4 2 1 15,4 0 3-15,0-4-2 0,3-3-13 16,5-2-5-16,2-6-5 0,-1 1-6 0,3 2-24 0,-3-6-88 16,-1-1 0-16,3 1 0 0,-3-3 0 15,3 0 0-15,-4-2 0 0,0 0 0 0,0 3 0 0,-2-3 0 16,-6 6 0-16,-2 0 0 0,-2 1 0 0,-2 4 0 15,-4 1 0-15,4 1 0 0,-4 0 0 0,2 3 0 16,-2 1 0-16,0 2 0 0,0 1 0 0,1 2 0 16,0 2 0-16,-1-1 0 0,3 3 0 0,-2-4 0 15,2 6 0-15,0-1 0 0,2 0 0 0,3-2 0 16,-3 0 0-16,0-2 0 0,-1 0 0 0,6-3 0 16,-1 0 0-16,1-1 0 0,-1-2 0 0,4-1 0 15,-1-1 0-15,1-3 0 0,0 1 0 0,6-5 0 16,-1 0 0-16,1-1 0 0,-2-1 0 0,-1-3 0 15,1-1 0-15,-3 1 0 0,2-2 0 0,-6 5 0 16,7-2 0-16,-13 5 0 0,-4 3 0 0,5 0 0 16,-4 0 0-16,-2 3 0 0,1 1 0 0,-3 0 0 15,6 2 0-15,-2 3 0 0,0 0 0 0,0 3 0 16,0-1 0-16,1 4 0 0,-1-4 0 0,4 5 0 16,-3-1 0-16,2-2 0 0,-1 0 0 0,1 1 0 15,-1-3 0-15,2 1 0 0,4-2 0 0,0 0 0 16,3-1 0-16,-1-3 0 0,-1-1 0 0,9-2 0 15,0-4 0-15,0 0 0 0,3-1 0 0,0-1 0 16,-4-3 0-16,-2-1 0 0,2-1 0 0,-8 4 0 0,0-2 0 16,-2-1 0-16,2 2 0 0,-5-2 0 15,-1 6 0-15,-4-3 0 0,0 2 0 0,1 0 0 16,-5 4 0-16,2-3 0 0,-2 2 0 0,0 1 0 16,-1 1 0-16,-2-2 0 0,-2 3 0 0,10-2 0 0,-10 2 0 15,7-1 0-15,-7 1 0 0,10 0 0 16,-10 0 0-16,6 1 0 0,-6-1 0 0,8 1 0 15,-8-1 0-15,7 1 0 0,-7-1 0 0,3 3 0 16,-3-3-329-16,3 4-982 0,-3-4-1420 0,0 0 630 0</inkml:trace>
  <inkml:trace contextRef="#ctx0" brushRef="#br0" timeOffset="57832.73">5513 9952 239 0,'0'0'433'0,"0"-8"17"0,0 8-1 0,1-4-1 16,-1 4-12-16,3-5-19 0,-3 5-26 0,0-3-25 16,0 3-28-16,0 0-14 0,5-3-15 0,-5 3-6 15,9 6-11-15,-4-1-19 0,0-1-17 0,3 6-19 16,3-1-11-16,-2 4-20 0,4 1-14 0,-3 0-20 16,0-1-16-16,3 2-10 0,1-1-11 0,-1 0-9 15,0-2-10-15,-2 0-2 0,2-2-6 0,2-1-5 16,2-2 6-16,1 1-4 0,0-5 3 0,0-2-5 15,2-1-98-15,3-3-5 0,-4 1 0 0,11-7 0 0,-2 0 0 16,-4-1 0-16,3-4 0 0,0 1 0 0,-3 0 0 16,-1-3 0-16,4 2 0 0,-3 0 0 15,-1-2 0-15,-1 3 0 0,-4 2 0 0,-3 4 0 16,2-2 0-16,-4 0 0 0,-1 3 0 0,-2 1 0 0,2 3 0 16,-2 1 0-16,-1 2 0 0,1 0 0 0,-1-1 0 15,0 5 0-15,3 1 0 0,-2-2 0 0,-1 4 0 16,1-2 0-16,2 1 0 0,0 3 0 0,-1-3 0 15,4 1 0-15,-5-2 0 0,2 0 0 0,-2-1 0 16,1-1 0-16,2 0 0 0,0 0 0 0,2-4 0 16,-2 1 0-16,0-1 0 0,6-1 0 0,0-2 0 15,-1 0 0-15,4-4 0 0,-2 1 0 0,7-5 0 16,-8 5 0-16,8-7 0 0,-1 1 0 0,-1-1 0 16,-7 6 0-16,1-1 0 0,-2 1 0 0,2 2 0 15,-6 0 0-15,1 3 0 0,-2 0 0 0,-1 2 0 0,0 2 0 16,0 0 0-16,0 4 0 0,-2-2 0 15,1 3 0-15,0 4 0 0,2-4 0 0,-3 2 0 0,1 0 0 16,0 0 0-16,7 0 0 0,-7-2 0 0,6 3 0 16,-1-3 0-16,2 0 0 0,2-2 0 15,0-1 0-15,0-2 0 0,2-2 0 0,0 0 0 16,-1-3 0-16,2-1 0 0,0-1 0 0,5-2 0 0,-9 0 0 16,1 0 0-16,0-2 0 0,0-2 0 0,0 3 0 15,-3-2 0-15,-3 3 0 0,-2 0 0 0,-2-1 0 16,1 2 0-16,-1 1 0 0,3-4 0 0,-6 3 0 15,3-1 0-15,-1 2 0 0,-3 3 0 0,3-4 0 16,-2 2 0-16,-1 2 0 0,1-2 0 0,0 1 0 16,1-1 0-16,3 0 0 0,1 1 0 0,-2-1 0 15,3 2 0-15,-1-3 0 0,1 0 0 0,-1 2-499 16,-1-2-783-16,3 2-1390 0,-2 0 615 0</inkml:trace>
  <inkml:trace contextRef="#ctx0" brushRef="#br0" timeOffset="57949.89">7944 9862 433 0,'2'1'518'16,"-2"-1"-12"-16,0 0-14 0,4 2-43 0,-4-2-46 15,0 0-70-15,0 0-103 0,0 0-176 16,0 0-243-16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21T13:34:58.490"/>
    </inkml:context>
    <inkml:brush xml:id="br0">
      <inkml:brushProperty name="width" value="0.05292" units="cm"/>
      <inkml:brushProperty name="height" value="0.05292" units="cm"/>
      <inkml:brushProperty name="color" value="#7030A0"/>
    </inkml:brush>
  </inkml:definitions>
  <inkml:trace contextRef="#ctx0" brushRef="#br0">19621 4746 40 0,'4'-5'500'0,"-2"2"-13"15,-1-1-8-15,2 1-12 0,1 0-16 0,-4 3-22 16,2-6-18-16,1 4-29 0,-3 2-30 0,2-3-28 15,-2 3-32-15,0 0-21 0,0 0-26 0,0 0 4 16,0 0-8-16,13 7-13 0,-13-3-10 0,4 2-24 16,-3 0-4-16,4 4-12 0,-1-2-6 0,0 3-12 15,-3-2-2-15,1 1-9 0,0 0-8 0,2-1-9 16,-4-2-2-16,5-1-7 0,-5 1 4 0,4-2 6 16,2-1 4-16,-1-3-136 0,8 0-1 0,5-4 0 15,14-8 0-15,1-1 0 0,13-7 0 0,4-1 0 16,5-1 0-16,0-4 0 0,1-2 0 0,30-12 0 15,-6-2 0-15,-1-6 0 0,-21 17 0 0,28-13 0 16,-6 3 0-16,-25 15 0 0,3 3 0 0,-5 1 0 16,-3 3 0-16,-13 5 0 0,-1 2 0 0,-4-3 0 15,-4 4 0-15,-2-1 0 0,-8 5 0 0,-4 2 0 16,1-1 0-16,-5 3 0 0,-5-1 0 0,1 1 0 16,0 0 0-16,-3 1 0 0,-3 1 0 0,8-2 0 15,-8 2 0-15,4-2 0 0,-4 2 0 0,0 0 0 16,0 0 0-16,0 0 0 0,8 3 0 0,-8-3 0 15,1 3 0-15,-1-3 0 0,4 6 0 0,-3-5 0 16,-1-1 0-16,7 6 0 0,-7-3 0 0,1-1-1366 16,8 2-1478-16,-9-4 654 0</inkml:trace>
  <inkml:trace contextRef="#ctx0" brushRef="#br0" timeOffset="149.83">21723 4698 5059 0,'0'0'62'0,"-9"-10"-45"0,5 7-5 16,-1-3-32-16,1 0-103 0,3 3-129 0,-3-1-127 15,3-2-351-15,2 1-790 0,-1 5 350 0</inkml:trace>
  <inkml:trace contextRef="#ctx0" brushRef="#br0" timeOffset="1250.08">6395 6801 385 0,'0'-4'550'0,"0"4"1"0,-2-4-33 0,2 4-16 16,0 0-27-16,0-5-30 0,0 5-33 0,0 0-33 16,0 0-10-16,0 0-4 0,0 0-15 0,5 11-11 15,-1 0-17-15,0 3-25 0,-1 2-23 0,-1 3-15 16,3 6-23-16,-2-7-23 0,3-1-16 0,-2-1-13 16,3 2-10-16,-1-1-10 0,-1 0-5 0,-1-5-87 15,2-1-72-15,-2-1 0 0,4-2 0 0,-3-1 0 16,5-1 0-16,-5-2 0 0,7-2 0 0,-2-4 0 15,3-2 0-15,2-3 0 0,12-4 0 0,1-2 0 16,1-4 0-16,2-4 0 0,1-1 0 0,13-13 0 16,-4-3 0-16,0 1 0 0,-1 0 0 0,5 2 0 15,-5 1 0-15,1 5 0 0,-12 8 0 0,2 0 0 16,-4 3 0-16,-2 0 0 0,2 2 0 0,-12 4 0 16,1 2 0-16,-6 3 0 0,0 3 0 0,-1-2 0 15,-5 2 0-15,2 0 0 0,-2 2 0 0,1-1 0 16,-1 1 0-16,-1 0 0 0,-3 2 0 0,3-2 0 0,-3 2 0 15,0 0 0-15,0 0 0 0,6 6 0 16,-6-6 0-16,0 5 0 0,0-2 0 0,0 1-708 16,0-4-540-16,0 8-1351 0,0-8 599 0</inkml:trace>
  <inkml:trace contextRef="#ctx0" brushRef="#br0" timeOffset="1385.44">7514 6699 160 0,'4'4'496'0,"-3"-1"7"0,1 0 30 15,-2-3 12-15,0 0-15 0,0 0-37 0,0 7-39 16,0-7-47-16,0 0-53 0,2 1-105 0,-2-1-140 16,0 0-172-16,0 0-199 0,0 0-490 15,0 0-813-15,19-6 359 0</inkml:trace>
  <inkml:trace contextRef="#ctx0" brushRef="#br0" timeOffset="8115.82">10214 14439 28 0,'-11'1'200'0,"5"-1"8"0,-6-1 4 0,2 1 6 0,0-1 6 16,-1 0 4-16,0-2 6 0,2 2 18 0,0 1 5 15,3-1 12-15,-1-1 5 0,7 2 5 0,-7-1-6 16,7 1-4-16,-7-2-13 0,7 2-3 0,-2-4-8 16,2 4-3-16,0 0-3 0,0 0-3 0,0 0 6 15,9-5-11-15,-2 3-7 0,2 1 0 0,4-1-7 16,0 0-6-16,6 0 8 0,4 0-5 0,8 2-5 16,3-2-9-16,6 1-10 0,17 0-8 0,5 3-8 15,0 0-10-15,4-2-9 0,28 4-16 0,-2-2-39 16,0 3-100-16,-1-1 0 0,-2 2 0 0,-21 0 0 15,32 1 0-15,-6 0 0 0,-4 2 0 0,-26-5 0 16,2 1 0-16,25 3 0 0,-34-5 0 0,-3 3 0 16,4-2 0-16,-21-1 0 0,0-2 0 0,-3 1 0 15,-12-1 0-15,-3-1 0 0,0-1 0 0,-6 2 0 16,0-2 0-16,-7 1 0 0,2 0 0 0,-3-1 0 16,1 0 0-16,-6 1 0 0,8-4 0 0,-7 1 0 15,-1 3 0-15,0-7 0 0,0 7 0 0,-10-3 0 16,4 1 0-16,-6 0-278 0,2 0-91 0,-4 2-38 15,-5-2-35-15,-2 2-39 0,-7 2-40 0,-9-2-429 16,-1 1-1027-16,-16-1 455 0</inkml:trace>
  <inkml:trace contextRef="#ctx0" brushRef="#br0" timeOffset="8382.59">10498 14576 93 0,'-28'-3'379'0,"7"1"22"0,2 0 27 0,-1-1 19 16,7 0 4-16,2-2-21 0,-2 2-23 0,5 0-22 16,2 2-8-16,-2-4-9 0,4 3-20 0,3-3-22 15,1 5-19-15,5-6-7 0,3 0-30 0,2 2-14 16,8-1-14-16,12 1-18 0,2-1-21 0,7 3-16 0,14-4-15 16,4 4-14-16,6-2-16 0,3 2-8 0,3 1-18 15,29 4-13-15,-3-1 0 0,-27 1-21 16,28-1-7-16,-7 5-7 0,-26-2-8 0,-2-3-9 0,-1-2-28 15,-1 2-38-15,-7-2-33 0,-16 5-39 0,-1-2-48 16,-7 1-72-16,-9 0-82 0,-2-3-81 0,-6 0-94 16,2 0-78-16,-7 1-452 0,2 2-1075 0,1-2 476 15</inkml:trace>
  <inkml:trace contextRef="#ctx0" brushRef="#br0" timeOffset="9565.82">17811 14840 354 0,'0'0'377'15,"0"-4"-8"-15,0 4 4 0,0-8-13 0,3 6-15 16,-3 2-6-16,3-4-14 0,-3 4-4 0,5-1-10 16,-5 1-7-16,0 0-7 0,9 0-15 0,-9 0-14 15,8 2-12-15,-8-2 8 0,12 4-15 0,-7-2-15 16,4 3-21-16,1-2-15 0,3 0-13 0,3 1-22 15,2-2-7-15,3 2-11 0,9-4-9 0,2-4-28 16,-1 1 6-16,2-4-4 0,2 0-4 0,0-1-9 16,15-8-4-16,-14 6-2 0,1 0-6 0,14-9 4 15,-15 5-7-15,1 0 1 0,-4-1-4 0,1-3 5 16,12-5-3-16,-16 5-16 0,2 1-65 0,-2 0 0 16,0 1 0-16,-8 1 0 0,-4 5 0 0,-4 2 0 15,5 0 0-15,-7 5 0 0,-1-1 0 0,-1 3 0 16,-1 1 0-16,3 1 0 0,-3 3 0 0,0 1 0 15,1 6 0-15,0-4 0 0,3 6 0 0,1 0 0 0,-2-2 0 16,4 2 0-16,1-2 0 0,6 3 0 0,-5-3 0 16,0-3 0-16,7 5 0 0,1-5 0 0,0-1 0 15,1-2 0-15,4-4 0 0,-5-1 0 16,-6-1 0-16,11-6 0 0,-1 1 0 0,1-1 0 0,-2-3 0 16,2 0 0-16,-3-4 0 0,0-2 0 0,2 0 0 15,-1-3 0-15,-1 1 0 0,0 2 0 0,-3 0 0 16,0 2 0-16,-7 4 0 0,-4 2 0 15,-1 2 0-15,-3 1 0 0,2 2 0 0,-1 2 0 0,-1 1 0 16,1 1 0-16,-1 3 0 0,0 1 0 0,0 3 0 16,3-1 0-16,-3 1 0 0,7 4 0 0,-2-2 0 15,3 0 0-15,0 0 0 0,6 3 0 16,3-1 0-16,1 0 0 0,2-2 0 0,0-5 0 0,4 2 0 16,0-1 0-16,3-3 0 0,-2-2 0 0,2-2 0 15,-2 0 0-15,2 1 0 0,-1-5 0 0,0 0 0 16,1-2 0-16,-1 1 0 0,-2-2 0 0,0-1 0 15,0 0 0-15,-1 0 0 0,-3 1 0 0,0-2 0 16,-3 6 0-16,-9-1 0 0,3 3 0 0,-2 2 0 16,-6 0 0-16,4 3 0 0,-4 1 0 0,1 3 0 15,-1-1 0-15,2 0 0 0,1 2 0 0,0 0 0 16,1 3 0-16,-1-3 0 0,4 2 0 0,7 0 0 16,3-2 0-16,1 0 0 0,2 1 0 0,2-3 0 15,2-2 0-15,1 0 0 0,0-2 0 0,13 0 0 16,-11-3 0-16,0 1 0 0,13-3 0 0,-15 1 0 15,2 2 0-15,0-2 0 0,-3 2 0 0,2-3 0 16,-1 0 0-16,-3 3 0 0,0-4 0 0,-6 3 0 16,2-1 0-16,-9 1 0 0,0 1 0 0,-3 0 0 15,-3-3 0-15,-2 3 0 0,-1-2 0 0,1 4 0 16,-1-4 0-16,-4 2 0 0,-1 2 0 0,-1-4 0 16,1 4 0-16,-8-2 0 0,5 3 0 0,-1-1-527 15,-4-2-751-15,0 5-1384 0,0-5 613 0</inkml:trace>
  <inkml:trace contextRef="#ctx0" brushRef="#br0" timeOffset="12033.42">10868 15752 414 0,'0'-5'427'0,"-3"1"11"0,3-1 0 0,0 0-7 15,-1 2-11-15,1 3-16 0,0-7-19 0,0 7-25 16,1-4-27-16,-1 4-25 0,0 0-24 0,0 0-10 16,3-3-10-16,-3 3-5 0,0 0-11 0,13 10-9 15,-3-5-24-15,-5 1-20 0,4 1-16 0,1 1-15 16,5 3-9-16,-1 1-20 0,4 0-4 0,-2-1-19 16,1 0-10-16,9 0-5 0,2 0-7 0,0 1-17 15,3-4-3-15,2 2-1 0,2-3-11 0,3-2-8 16,-1-1-7-16,5-1-5 0,8-2 0 0,-10-2 0 15,-2 0-2-15,-1-5-7 0,0 1-2 0,0-1-1 16,-1-2 2-16,-4-1-12 0,1-5 5 0,-1 3-4 16,-4-4-5-16,-1 3-11 0,-1-1-1 0,-6 2 0 15,-3 1 0-15,-3 3 0 0,-3 1 0 0,1 3 0 16,-3-1 0-16,-3 2 0 0,2 3 0 0,-2 0 0 16,1 4 0-16,-1 2 0 0,3 1 0 0,-3 3 0 15,3 2 0-15,3 3 0 0,-1-2 0 0,5 3 0 16,3 1 0-16,-1 2 0 0,5-2 0 0,3-3 0 15,0-2 0-15,3-1 0 0,-1-1 0 0,7-3 0 16,-3 0 0-16,1-6 0 0,2 1 0 0,-1-5 0 16,0 0 0-16,0-2 0 0,2-2 0 0,-3-2 0 15,1-1 0-15,-2-1 0 0,-1-3 0 0,5-2 0 16,-4 1 0-16,-3 0 0 0,3-1 0 0,-4-1 0 16,-2 3 0-16,-4 1 0 0,-2 4 0 0,-5 1 0 15,-2 1 0-15,0 3 0 0,-2-1 0 0,1 3 0 16,2-1 0-16,-4 2 0 0,2 0 0 0,2 2 0 15,-3 2 0-15,3-2 0 0,4 4 0 0,1-1 0 16,1 0 0-16,6 3 0 0,1-2 0 0,5 0 0 0,-2 1 0 16,-1-3 0-16,3 0 0 0,1-1 0 0,-1 2 0 15,-1-2 0-15,1-1 0 0,0-2 0 16,0 0 0-16,1 0 0 0,-6-2 0 0,-4 1 0 16,7-2 0-16,0-3 0 0,-10 3 0 0,-1 1 0 0,3-1 0 15,-3-3 0-15,-2 3 0 0,1 1 0 0,-7-1 0 16,3 2 0-16,-1 0 0 0,-4-3 0 15,5 3 0-15,-4-2 0 0,2 3 0 0,2-1 0 16,-4 0 0-16,3 0 0 0,-3 0 0 0,3 1 0 16,0 1 0-16,0-1 0 0,2 0 0 0,-2 0 0 0,2 0 0 15,2 0-234-15,0-1-148 0,4 0-61 16,-5-1-57-16,6 0-62 0,-4-1-450 0,1-3-1096 0,2 3 485 16</inkml:trace>
  <inkml:trace contextRef="#ctx0" brushRef="#br0" timeOffset="12149.87">14102 15791 210 0,'8'2'248'0,"-3"-2"9"0,3 0 10 0,-3 2 16 0,-5-2 25 16,7 0 32-16,-7 0 6 0,7-2-7 0,-7 2-20 16,0 0-32-16,8 1-28 0,-8-1-34 0,0 0-81 15,0 0-125-15,0 0-195 0,0 0-437 0,0 0-664 16,0 0 295-16</inkml:trace>
  <inkml:trace contextRef="#ctx0" brushRef="#br0" timeOffset="15183.38">8889 2909 230 0,'-10'-1'410'16,"1"1"2"-16,1-1 6 0,2 1 4 0,-3-1-20 15,4 0-9-15,-3-2-16 0,3 2-18 0,5 1-32 16,-9-2-23-16,9 2-25 0,0 0-24 0,-9 0-26 16,9 0-18-16,0 0-12 0,0 0 4 0,0 0 11 15,0 0-9-15,26 2-9 0,-7-5-4 0,12 1-10 16,3-3-4-16,16 2-16 0,10-7 2 0,7 2 3 15,31-4-5-15,8 1-3 0,4 3-13 0,5 1-6 16,5 0-4-16,8 6-11 0,0-3-15 0,3 4-4 16,6 0-89-16,-3 0-17 0,-6-2 0 0,-7 1 0 15,-12 1 0-15,-9-4 0 0,-3 3 0 0,-38-4 0 0,-7-3 0 16,-2 2 0-16,-14-1 0 0,-6-2 0 16,-3 1 0-16,-9-3 0 0,-2 1 0 0,-4-1 0 15,-2-5 0-15,-2 1 0 0,-5 0 0 0,-5-1 0 16,1 4 0-16,-7-5 0 0,-3 3-47 0,-3 1-10 15,-1 1 2-15,1-1 14 0,-4 2-4 0,-5-2 2 16,6 5 8-16,3 0 11 0,0 2 2 0,5 2 12 16,0-1 3-16,-2 1 3 0,8 1-4 0,-3 1 2 15,3-1 5-15,-1 2-8 0,4 1-2 0,0 0 12 16,0 0 3-16,0 0 1 0,9 8 6 0,0-3 1 16,3 2 1-16,3 3-1 0,0 3-3 0,2-2-3 0,5 4 2 15,-2 4 0-15,-2-1 2 0,0 1 6 16,0 0-4-16,-2 2 2 0,1 0 5 0,-7-5 2 15,-1 0 3-15,-4 0 10 0,-1 4 5 0,-4-2 14 16,-4-2-2-16,-3 2-9 0,-10 3-41 0,-2-3-1 16,-4 2 0-16,-7-3 0 0,0 1 0 0,-2-1 0 0,1-1 0 15,3-3 0-15,-1-3-40 0,2 0-143 16,8-2-75-16,1-2-85 0,5-4-78 0,0 2-84 16,7-3-83-16,-2-1-388 0,8 0-1057 0,0 0 468 15</inkml:trace>
  <inkml:trace contextRef="#ctx0" brushRef="#br0" timeOffset="17482.98">12267 2669 476 0,'1'-18'564'0,"2"0"19"0,-4 2 1 16,-1 4-10-16,-1-5-7 0,0 6-27 0,-1 3-29 16,0-2-35-16,0 4-40 0,1 4-46 0,-4 2-39 15,7 0-28-15,-13 9-17 0,6 7-24 0,-3 2-20 16,-1 8-26-16,2 3-19 0,3 1-25 0,-3 3-18 0,4 0-27 16,1-2-147-16,4 4 0 0,0-4 0 15,-1 3 0-15,1-3 0 0,1-3 0 0,-1-10 0 16,0 1 0-16,0-3 0 0,3-7 0 0,-3 1 0 15,0-4 0-15,0-2 0 0,0-4 0 0,0 0 0 16,0 0 0-16,-4-20 0 0,3 2 0 0,-2-6 0 0,3-5 0 16,1-3 0-16,1-15 0 0,-1-2 0 0,4-4 0 15,1-5 0-15,3-2 0 0,4-22 0 16,-5 28 0-16,3 1 0 0,1 3 0 0,-3 17 0 16,2 4 0-16,1 6 0 0,2 0 0 0,-3 8 0 15,2 2 0-15,6 3 0 0,-1 9 0 0,0-2 0 0,1 10 0 16,10 5 0-16,-2 3 0 0,-2 4 0 0,0 2 0 15,-2 2 0-15,-2 3 0 0,-5 2 0 16,2 0 0-16,-5 1 0 0,2 0 0 0,-2-1 0 16,-8 1 0-16,-5-1 0 0,-5-1 0 0,-1-4 0 15,-7 2 0-15,-4-3 0 0,-3-2 0 0,-7-3 0 16,1-2 0-16,-1-1 0 0,-1-2 0 0,0-6-10 16,0 1-3-16,0 0 13 0,1-4 11 0,9-3 1 15,-1 2-12-15,5 0 0 0,3 0 0 0,3-2 0 16,0 2 0-16,8-2 0 0,-11 1 0 0,11-1 0 15,-3 9 0-15,5-3 0 0,1 5 0 0,8 5 0 16,-1 0 0-16,4 6 0 0,5 2 0 0,1 0 0 16,1 4 0-16,2-3 0 0,3 1 0 0,-2-3 0 15,1-1 0-15,2-3 0 0,-1-1 0 0,3-5 0 0,7-2 0 16,0-2 0-16,1-3 0 0,-3-5 0 16,2 2 0-16,-1-7 0 0,0-2 0 0,0-5 0 15,-2 3 0-15,-1-5 0 0,-4-5 0 0,2-1 0 16,-5-3 0-16,-2-2 0 0,-1-4 0 0,-7 3 0 15,2-4 0-15,-7 4 0 0,-1 2 0 0,-4 3 0 16,-2 5 0-16,-3-1 0 0,-2 5 0 0,-1 0 0 16,-2 2 0-16,-2 4 0 0,1 4 0 0,-3 0 0 15,-5 3 0-15,-2 8 0 0,1 0 0 0,2 1 0 16,-3 3 0-16,5 0 0 0,2 2 0 0,3 2 0 16,2 2 0-16,4-2 0 0,3 1 0 0,3 0 0 15,4-1 0-15,7 2 0 0,3-4 0 0,7-4 0 16,4-2 0-16,5-2 0 0,2-2 0 0,17-2 0 15,5-7 0-15,0-1 0 0,-2-5 0 0,4 1 0 16,-3-8 0-16,-3-1 0 0,-6-3 0 0,1-5 0 16,-10-4 0-16,-1-2 0 0,-16 7 0 0,-2-1 0 15,-3 0 0-15,-5-1 0 0,-8 8 0 0,1-1 0 16,-7 2 0-16,-4 7 0 0,-1-2 0 0,-4 5 0 16,-3 0 0-16,-2 6 0 0,-6 1 0 0,1 3 0 15,0 5 0-15,-7 4 0 0,3 1 0 0,5-1 0 16,-5 5 0-16,10-3 0 0,-2 0 0 0,3 2 0 15,5-1 0-15,-1-1 0 0,3-2 0 0,5-1 0 16,0-2 0-16,3 0 0 0,3-3 0 0,3 0 0 16,1-2 0-16,3-2 0 0,4-1 0 0,3-1 0 15,-2-1 0-15,1-3 0 0,-1-1 0 0,-1-1 0 16,-1 2 0-16,0-4 0 0,-4 5 0 0,-3-2 0 16,-1 3 0-16,-2-1 0 0,1 2 0 0,-7 1 0 15,10 4 0-15,-6 1 0 0,1 0 0 0,0 6 0 16,1 6 0-16,-2 1 0 0,1 9 0 0,-1 5 0 15,-1-1 0-15,1 4 0 0,2 0 0 0,-5 0 0 16,8 14 0-16,-8-13 0 0,3-1 0 0,-3-1 0 16,-1 0 0-16,3-4 0 0,-6 0 0 0,2-4 0 15,0-4 0-15,-3-4 0 0,-5-3 0 0,4 0 0 16,-1-4 0-16,-1-2 0 0,0-2 0 0,-5-1 0 16,3-4 0-16,-2-3 0 0,11 1 0 0,-22-8 0 15,12 1 0-15,-3-5 0 0,7-5 0 0,-2-7 0 16,6-5 0-16,1-3 0 0,8-15 0 0,3-2 0 15,5-1 0-15,3-4 0 0,8 3 0 0,-1 1 0 16,2 8 0-16,5 2 0 0,-8 17 0 0,-2-2 0 16,4 6 0-16,-1 2 0 0,-1 5 0 0,-4 6 0 15,0 1 0-15,-1 4 0 0,-1 4 0 0,0 2 0 16,-4 3 0-16,0 4 0 0,-1 0 0 0,0 2 0 16,-7 2 0-16,2 2 0 0,-2-3 0 0,-3 2 0 15,3 0 0-15,-5-1 0 0,2-3 0 0,-1-2 0 16,-2-2 0-16,2-1 0 0,-1 0 0 0,0-5 0 15,-1-3 0-15,0 8 0 0,0-8 0 0,0 0 0 16,0 0 0-16,0 0 0 0,25-18 0 0,-18 6 0 16,4-3 0-16,4-8 0 0,-2 2 0 0,3 0 0 15,-7 5 0-15,5 0 0 0,0 1 0 0,-5 4 0 16,-1 2 0-16,2 3 0 0,-2-1 0 0,1 3 0 16,-4 1 0-16,4 3 0 0,-9 0 0 0,14 6 0 15,-4 0 0-15,-1 2 0 0,-3 1 0 0,3 0 0 16,0 2 0-16,2 5 0 0,-1-3 0 0,2 1 0 15,-1-5 0-15,2 0 0 0,3 2 0 0,-3-4 0 16,7 0 0-16,-2-4 0 0,2-3 0 0,-1-3 0 16,0-2 0-16,-1-2 0 0,1-2 0 0,-2-1 0 15,5-5 0-15,0-5 0 0,-4-2 0 16,1 0 0-16,-2-5 0 0,2-1 0 0,-1-5 0 0,0-15 0 16,0 1 0-16,-3-5 0 0,-1-2 0 0,0-6 0 15,-2 5 0-15,-6 5 0 0,-1 14 0 0,-4 6 0 16,-2 5 0-16,-1 7 0 0,-2 1 0 0,-1 8 0 15,-3 3 0-15,2 3 0 0,-5 6 0 0,-1 4 0 16,-1 7 0-16,-4 7 0 0,1 6 0 0,-1 4 0 16,4 4 0-16,-3 10 0 0,0 2 0 0,9-12 0 15,-1 1 0-15,3 1 0 0,1-3 0 0,4 1 0 16,1 1 0-16,4-2 0 0,4-1 0 0,4-4 0 16,2 1 0-16,5-2 0 0,3-3 0 0,2-5-61 15,3-3-118-15,2-2-1 0,0-4 13 0,3-4 6 16,5-3 13-16,-3-5 10 0,3 0 12 0,-4-8 15 15,15-11 8-15,-16 3 13 0,-4-3 12 0,-1-6 17 16,3-13 24-16,-13 9 23 0,0 3 35 0,-2-2 31 16,-7 1 17-16,-1 4 13 0,-5 7 24 0,-1 2-4 15,-2 3-3-15,0 6-7 0,-5 1-18 0,1 1-5 16,4 4-7-16,-18 5-3 0,7 6-6 0,-2 2 4 16,-5 8-2-16,-1 0-16 0,4 3 2 15,-2 3-7-15,4-1-4 0,4 1 5 0,-1-1-10 16,1 1-3-16,5-8 2 0,-1 2 1 0,1-4-5 0,-1-3-3 15,4 1-6-15,2-3-2 0,4-2 13 0,-4-2-3 16,3-2-15-16,3-3 9 0,-1-1 3 0,7 0 1 16,-13-2-6-16,22-7-1 0,-6-3 2 0,-2 0 6 15,2-3 8-15,2-7-6 0,-1-1 4 16,1-2 2-16,-4-1 1 0,2 4-22 0,-7 3-5 16,-2 3 0-16,1 4 0 0,-2 2 0 0,-2 3 0 0,4 0 0 15,-4 2 0-15,-4 3 0 0,6-1 0 0,-6 1 0 16,4 9 0-16,1 1 0 0,-4 2 0 15,2 1 0-15,-2 1 0 0,3 4 0 0,-3-2 0 16,6 2 0-16,-3-2 0 0,1 1 0 0,0-7 0 0,0 3 0 16,1-3 0-16,1 0 0 0,0-5 0 0,-3 1 0 15,4-4 0-15,0 0 0 0,-8-2 0 16,15-1 0-16,-4-2 0 0,0-3 0 0,4-2 0 16,-2-2 0-16,3 0 0 0,2-8 0 0,-3 3 0 15,2-4 0-15,5 0 0 0,-8 5 0 0,1 0 0 16,-2 3 0-16,-2 1 0 0,-2 3 0 0,1 1 0 15,-2 2 0-15,-1 3 0 0,-1 1 0 0,-6 0 0 0,17 11 0 16,-10-3 0-16,-1 2 0 0,-1 2 0 0,1 4 0 16,2 0 0-16,-5 2 0 0,3 1 0 0,0-1 0 15,-1-2 0-15,0-2 0 0,0-3 0 16,3-1 0-16,-4-5 0 0,1 4 0 0,0-5 0 16,4-2 0-16,-9-2 0 0,17-2 0 0,-8-2 0 15,1-3 0-15,-1-1 0 0,4-6 0 0,-1-2 0 16,0 2 0-16,-2-4-177 0,4-7-177 0,-4-1-140 15,6-1-182-15,-3-2-406 0,0 2-1172 0,-1 2 518 16</inkml:trace>
  <inkml:trace contextRef="#ctx0" brushRef="#br0" timeOffset="18033.03">17014 2401 4388 0,'-11'-50'116'0,"1"5"-45"16,4 10-2-16,-1 6 70 0,-3 1 92 15,4 2 42-15,-2 2 9 0,3 7 8 0,2 1-13 16,2 5 6-16,-1 1-24 0,-1 5-32 0,3 3-11 15,0 2-8-15,-5 14-8 0,4 1-1 0,-2 13-1 16,-1 18 2-16,-1 3-135 0,0 3-65 0,1 1 0 0,2 4 0 16,-2 1 0-16,1-2 0 0,3-2 0 15,-4-1 0-15,2-4 0 0,-1 1 0 0,3-3 0 16,4-13 0-16,0-4 0 0,1-1 0 0,0-1 0 16,2-9 0-16,0-2 0 0,0-2 0 0,-2-4 0 15,2-3 0-15,2-3 0 0,-2-3 0 0,3-3 0 0,3 0 0 16,3-4 0-16,0-3 0 0,2-2 0 15,1 1 0-15,-3-1 0 0,4-2 0 0,0 5 0 16,-2-4 0-16,1 4 0 0,3 0 0 0,3 0 0 16,-4 2 0-16,-1 1 0 0,1 2 0 0,0 2-279 15,-2 2-293-15,8 1-70 0,-10 0-475 0,2 1-1209 0,2-2 535 16</inkml:trace>
  <inkml:trace contextRef="#ctx0" brushRef="#br0" timeOffset="19382.43">17665 2814 238 0,'7'-19'330'0,"2"-6"9"0,-4-3 36 0,-5 10 29 16,0-2 31-16,-3 3 18 0,-6 0 5 0,0 2 0 16,-5 3-12-16,3-1-14 0,-4 4-21 0,2 7-25 0,-3 1-25 15,-3 4-24-15,-5 7-22 0,-3 3-31 16,4 4-33-16,1 2-22 0,1 1-23 0,2 3-24 16,2 2-16-16,3 0-19 0,4-2-16 0,2 2-14 15,5-7-21-15,-3 0-11 0,6-1-4 0,5-1-43 16,-1 1-38-16,1-4 0 0,1-5 0 0,3 1 0 0,3-4 0 15,1-3 0-15,2-2 0 0,0-3 0 16,4-2 0-16,-4-3 0 0,5 0 0 0,3-5 0 16,-1-4 0-16,-7 3 0 0,3-5 0 0,-3 6 0 15,1-2 0-15,-2 3 0 0,-7 1 0 0,1 4 0 16,1 0 0-16,-3 2 0 0,-1 3 0 0,2 3 0 0,-7-1 0 16,18 7 0-16,-9-1 0 0,-3 2 0 15,4 2 0-15,0 3 0 0,2-1 0 0,3 1 0 16,1 2 0-16,4-1 0 0,3 1 0 0,-5-6 0 15,9 0 0-15,0-1 0 0,2-7 0 0,-1-1 0 16,0-1 0-16,-1-3 0 0,2-8 0 0,-2 2 0 0,0-5 0 16,-1-3 0-16,1-3 0 0,-2-1 0 0,-6-5 0 15,2-2 0-15,3-15 0 0,-1 0 0 16,-9-3 0-16,0-4 0 0,-2-2 0 0,-3-4 0 16,2-27 0-16,-7 3 0 0,0 21 0 0,-5-22 0 15,-1 24 0-15,-3 5 0 0,-4 7 0 0,3 12 0 0,-1 7 0 16,1 7 0-16,1 5 0 0,-4 5 0 15,3 7 0-15,-2 4 0 0,-2 7 0 0,-4 8 0 16,-7 14 0-16,3 13 0 0,0 6 0 0,6 8 0 16,3 0 0-16,1 26 0 0,8-1 0 0,0-26 0 15,6 2 0-15,3 22 0 0,3-25 0 0,2-2 0 0,1-5 0 16,6-5 0-16,-6-9 0 0,3-3 0 0,2-2 0 16,0-5 0-16,4-2 0 0,-3-5 0 15,-2-8 0-15,2-2 0 0,-2-3 0 0,-1-7 0 16,4 0 0-16,-3-8 0 0,3-6 0 0,3-7 0 15,-3-3 0-15,6-14 0 0,-2-4 0 0,2-3 0 16,-5-6 0-16,8-25 0 0,-15 24 0 0,12-29 0 0,-10 1 0 16,-5 23 0-16,-4 1 0 0,1 5 0 0,0 8 0 15,-6 13 0-15,-1 8 0 0,-1 8 0 16,-2 6 0-16,0 2 0 0,-2 5 0 0,2 4 0 16,0 0 0-16,-23 30 0 0,10-2 0 0,-4 15 0 15,4 10 0-15,-3 1 0 0,4 5 0 0,1-2 0 16,5 2 0-16,3-2 0 0,2 2 0 0,1-6 0 0,4-1 0 15,6-7 0-15,-5-10 0 0,3-4 0 16,3 2 0-16,3-7 0 0,-1-3 0 0,2-8 0 16,-1 0 0-16,4-5 0 0,0-3 0 0,3-5 0 15,-4 0 0-15,1-6 0 0,3-3 0 0,-3-3 0 16,5-6 0-16,-2-6 0 0,-1-1 0 0,0-3 0 16,-2-2 0-16,-1-6 0 0,-1 3 0 0,-2 1 0 15,-4 5 0-15,-1 1 0 0,-2 8 0 0,-2 7 0 16,-4 1 0-16,3 5 0 0,-4 0 0 0,0 3 0 15,0 0 0-15,0 20 0 0,0-1 0 0,0-2 0 16,0 3 0-16,0-1 0 0,3 5 0 0,0 1 0 16,1-5 0-16,0-1 0 0,4-2 0 0,-2-2 0 15,4-4 0-15,-1-1 0 0,3-3 0 0,0-1 0 16,1-2 0-16,1-3 0 0,3-2 0 0,2-3 0 16,-1-2 0-16,1-1 0 0,0-3 0 0,-2-5 0 15,6-4 0-15,1-2 0 0,-2-4 0 0,0-2 0 16,-1-2 0-16,8-9 0 0,1 1 0 0,-8 11 0 15,-3 4 0-15,-1 1 0 0,-8 6 0 0,3 3 0 16,-4 2 0-16,-4 7 0 0,0-3 0 0,-1 1 0 16,1 1 0-16,-5 4 0 0,8-2 0 0,-8 2 0 15,0 0 0-15,0 0 0 0,0 0 0 0,10 12 0 16,-10-12 0-16,3 6 0 0,-3-6 0 0,1 4 0 16,-1-4 0-16,0 0 0 0,2 7 0 0,-2-7 0 15,0 0 0-15,0 0 0 0,0 0 0 0,0 0 0 16,0 0 0-16,0 0 0 0,0 0 0 0,0 0 0 15,-29-7 0-15,29 7 0 0,-19 2 0 0,2 7 0 16,2-2 0-16,-2 6 0 0,-6 7 0 0,5 0 0 16,1 3 0-16,0 4 0 0,2 0 0 0,4 0 0 15,3-1 0-15,4-1 0 0,5-1 0 0,2-6 0 16,2 0 0-16,6 0 0 0,1-5 0 0,12 4 0 16,5-6 0-16,3-4 0 0,7-7 0 0,-1-1 0 15,14-4 0-15,-13-2 0 0,10-6 0 0,2-3 0 16,-15 2 0-16,9-7 0 0,-2-5 0 0,-12 4 0 15,6-8 0-15,-7 5 0 0,4-11 0 0,-10 9 0 16,3-13 0-16,-9 10 0 0,-3 5 0 0,-3 2 0 16,-6 6 0-16,3 2 0 0,-7 3 0 0,0 7 0 15,-6 0 0-15,4 5 0 0,-18 0 0 0,4 8 0 16,-7 7 0-16,-1 5 0 0,3 5 0 0,0 1 0 16,0 3 0-16,6 1 0 0,-1 2 0 0,7-2 0 15,2 1 0-15,5-5 0 0,5 1 0 0,5-3 0 16,-2-6 0-16,6-3 0 0,4 0 0 0,4-1 0 15,-4-5-62-15,8-2-212 0,3-3-35 0,0-4-37 16,-1-3-40-16,-7-2-38 0,-1-2-56 0,4-5-103 16,-10 0-306-16,2-3-961 0,-10-2 426 15</inkml:trace>
  <inkml:trace contextRef="#ctx0" brushRef="#br0" timeOffset="19715.57">18111 2256 4412 0,'-23'1'428'16,"7"-1"-259"-16,2-1-32 0,2 0 82 0,6 0 16 16,1-1-10-16,5-4-15 0,3-1-21 15,5-1-5-15,11-2-5 0,12-4-6 0,18 1-1 16,4-1-13-16,9-1-3 0,0-2-1 0,33 3-16 0,-2-1-4 15,-28 5-15-15,31-7-8 0,-2 7-10 0,-4-2-10 16,1 4-6-16,-28 2-83 0,-1-2-3 0,6 3 0 16,-7 0 0-16,-2 0 0 0,-8 4 0 15,-15-3 0-15,-1 3 0 0,-5-1 0 0,-8 1 0 0,-6 0 0 16,-3 2 0-16,-2-1 0 0,1 0 0 0,-4 0 0 16,-3-1 0-16,-1-1 0 0,-4 2 0 0,0 0 0 15,10 0 0-15,-5 2 0 0,-5-2 0 16,0 0-182-16,4 3-298 0,-4-3-162 0,0 0-507 15,-5 9-1243-15,5-9 551 0</inkml:trace>
  <inkml:trace contextRef="#ctx0" brushRef="#br0" timeOffset="20549.8">16234 3302 4316 0,'-4'-3'343'0,"0"0"-150"0,0-1-91 0,3 0 33 16,1 4 45-16,-9-4 30 0,9 4 12 15,-1-4-15-15,1 4-22 0,0 0 8 0,0 0-8 16,0 0-9-16,0 0-5 0,0 0-18 0,31 9-18 0,-16-2-6 15,3-1-16-15,11 2-8 0,6 1-15 0,3-1-3 16,18 0-6-16,8 0-7 0,3-1-9 0,-1-4-8 16,33 1-5-16,-5-1-1 0,-30-6 1 0,31 1-16 15,-28 0-3-15,28-2-4 0,-31-2 2 0,25-3-31 16,-25 2 0-16,0-3 0 0,-3-2 0 0,2-2 0 16,-3 1 0-16,0-2 0 0,-2 2 0 0,-6 2 0 15,-14 3 0-15,-4 3 0 0,-2 3 0 16,-4-1 0-16,-8 5 0 0,-1 1 0 0,-2 1 0 15,-2 4 0-15,2 1 0 0,-2 4 0 0,-4 0 0 0,0 3 0 16,-3 0 0-16,1-1 0 0,-2 3 0 0,3-1 0 16,1 2 0-16,0-5 0 0,3 1 0 0,9 1 0 15,0-3 0-15,8-3 0 0,6-4 0 0,-3-2 0 16,6-1 0-16,14-5 0 0,-2-3 0 0,3-1 0 16,0-3 0-16,6-4 0 0,-2-3 0 0,1-3 0 15,-5-3 0-15,-1 0 0 0,-2-6 0 0,-2 2 0 16,0-2 0-16,-3-3 0 0,-4 4 0 0,-10 9 0 15,0 1 0-15,-4 0 0 0,1 2 0 0,-2 5 0 16,1-3 0-16,-8 7 0 0,5-3 0 0,4 6 0 16,-1 3 0-16,1 1 0 0,0 0 0 0,6 8 0 15,1-2 0-15,3 1 0 0,14 4 0 0,-2-2 0 16,0 1 0-16,3 0 0 0,3-3 0 0,-2 3 0 16,0-4 0-16,-1 2 0 0,3-5 0 0,-1-3 0 15,2-2 0-15,-8-1 0 0,8-3 0 0,-7 1 0 16,3-6 0-16,-4-2 0 0,3 1 0 0,-4-6 0 15,0 1 0-15,1-3 0 0,-5 0 0 0,-14 7 0 16,-2-1 0-16,0-1 0 0,-6 1 0 0,-8 5 0 16,0 0 0-16,-6 2 0 0,-1-3 0 0,0 3 0 15,-4 0 0-15,-2 2 0 0,-3 0 0 0,-4 0 0 16,-1 2-142-16,-8 2-363 0,-1-3-93 0,-5 3-560 16,0-1-1254-16,1 4 555 0</inkml:trace>
  <inkml:trace contextRef="#ctx0" brushRef="#br0" timeOffset="21599.72">19636 3414 288 0,'-6'-3'472'0,"6"3"-2"0,-11 0 0 16,11 0-11-16,-10 0-14 0,5 3-17 0,0 4-17 15,-3 1-14-15,3 4-21 0,-3 3-11 0,3 4-11 0,3 5-13 16,2 4-16-16,4-1-7 0,2 1-9 0,3 2-8 16,6 0-8-16,6-1-10 0,15 12-8 0,12-7-11 15,7-2-15-15,37 10-12 0,0-12-176 16,16-5-61-16,12-1 0 0,6-10 0 0,15-2 0 16,7-3 0-16,7-1 0 0,4 3 0 0,14-7 0 0,7 0 0 15,-1 1 0-15,-1-1 0 0,0-4 0 16,-1-6 0-16,1-4 0 0,-5-1 0 0,-8 0 0 15,-6-1 0-15,-12 0 0 0,-17-1 0 0,-12 0 0 16,-10 1 0-16,-15 4 0 0,-31 0 0 0,-5 2 0 0,1-1 0 16,-7-2 0-16,-15 4 0 0,-4 0 0 0,-1 0 0 15,-10 1 0-15,-2 0 0 0,-1 0 0 0,-9 2 0 16,0 0 0-16,-4-1 0 0,2 0 0 0,-2-1 0 16,0 2 0-16,-5-2 0 0,0-1 0 0,-1-1-157 15,-4-2-240-15,-3 1-30 0,-1-2-26 0,-8-1-8 16,-7-6-2-16,2 5 4 0,-5-6 24 0,-2 3 41 15,0-1 56-15,-2-1 56 0,0-2 82 0,-1 1 70 16,0 3 64-16,0-1 62 0,2 1 45 0,0 3 45 16,3-2 35-16,6 7 42 0,3-2 42 0,0 3 36 15,5 2 32-15,-1 1 23 0,5-3 21 0,0 3 7 16,2 1-12-16,0-2-8 0,3 2-22 0,4 1-5 16,0 0-10-16,0 0-7 0,0 0-18 0,31 6-16 15,-11 0-27-15,14 0-21 0,-2 5-126 0,3-1-52 16,13 9 0-16,-13-5 0 0,13 6 0 0,-12-4 0 15,7 8 0-15,-14-5 0 0,3 2 0 0,-5 8 0 16,-8-6 0-16,3 3 0 0,-8-1 0 0,0 1 0 16,-10-2 0-16,0 2 0 0,-4-2 0 0,-5-5 0 15,-4-1 0-15,-8 5 0 0,-1 0 0 0,-5-4 0 16,-1-1 0-16,-3 1 0 0,0-2 0 0,-3-2 0 16,3 1 0-16,0-3 0 0,8-2 0 0,-4 2 0 15,4-3 0-15,2-1 0 0,4 0 0 0,-1-3 0 16,4 0 0-16,0 0-318 0,0-1-300 0,2-1-592 15,3-3-1309-15,5-1 579 0</inkml:trace>
  <inkml:trace contextRef="#ctx0" brushRef="#br0" timeOffset="23651.29">24279 3010 219 0,'0'-6'499'0,"-1"0"7"16,1 3 0-16,0-1-16 0,0 4-29 0,1-3-40 0,-1 3-29 16,0 0-4-16,0 11-7 0,4 0-13 0,-2 9-16 15,1 7-3-15,-3 7-13 0,4 12-17 0,-2 0-17 16,1 0-16-16,1 3-13 0,-3-2-21 15,0 1-20-15,-1-2-21 0,2-10-18 0,-2-2-17 16,2 2-19-16,-2-1-35 0,3 1-122 0,-3-6 0 0,0 1 0 16,0-2 0-16,0-2 0 0,0-10 0 0,-3-2 0 15,3-5 0-15,0-1 0 0,0-3 0 0,3-2 0 16,-3-4-61-16,0 0-209 0,0 0-64 16,-4-28-36-16,3 9-20 0,-2-8-13 0,2 0-8 15,-2-3-14-15,2-17 2 0,5-2 3 0,0-2 24 0,-2-2 34 16,6-5 35-16,2-24 58 0,-5 26 55 0,2-3 64 15,0 6 71-15,-1 4 72 0,0 14 41 0,0 4 38 16,-1 0 31-16,0 5 39 0,5 0 27 0,-4 8 35 16,1 1 15-16,-1 3 12 0,2 2 9 0,-3 2-8 15,3-1-8-15,-1 2-8 0,0 0-18 0,7 2-18 16,-5 1-17-16,10 3-17 0,-1-1-16 0,4 4-13 16,6 3-13-16,0 2-10 0,2 1-11 0,0 5-8 15,-3 4-7-15,-3 4-5 0,1 0-8 0,-5 7-6 16,1 1-1-16,-6 0-5 0,-6 6-7 15,-2-3-2-15,-7 1-13 0,-7-1-4 0,-3-1-5 0,-8 2-3 16,-5-3-2-16,-16 8-2 0,-3-6-2 0,-5-4 1 16,0-2 1-16,-1-2-5 0,1-5 9 0,11-8 12 15,-1 0 5-15,-1-2 12 0,2-1 22 0,4-4 13 16,4-2 26-16,8-1 15 0,2 0 20 0,5-2 4 16,4 1-9-16,3 0-13 0,0-1-15 0,4 1-9 15,2 2-19-15,0 0-1 0,12-6-12 0,3 8-5 16,3 2-9-16,11 1-46 0,-1 4 0 0,4 4 0 15,-1-1 0-15,2 3 0 0,-2 3 0 0,1 0 0 16,-2-3 0-16,2 4 0 0,-1-2 0 0,-3 0 0 16,-4-1 0-16,2-2 0 0,-2 2 0 0,-6-4 0 15,-1 1 0-15,-2-4 0 0,0 0 0 0,-3-2 0 16,-2-1 0-16,0 0 0 0,-3-3 0 0,-1 0 0 16,3-2 0-16,-1 1 0 0,-8-2 0 0,18-2 0 15,-6-1 0-15,-1-3 0 0,1-3 0 16,1-1 0-16,4-4 0 0,3-4 0 0,-1-1 0 0,4-2 0 15,-2 1 0-15,-2 2 0 0,0-1 0 0,-2 5 0 16,-4 0 0-16,2 0 0 0,0 3 0 0,1 1 0 16,-6 3 0-16,1-1 0 0,-2 4 0 0,0-2 0 15,-2 5 0-15,1 1 0 0,0 4 0 0,-1 0 0 16,-1 5 0-16,5 5 0 0,-4-3 0 0,-2 5 0 16,0 1 0-16,-1 1 0 0,2 0 0 0,-2 0 0 15,0 1 0-15,1 1 0 0,-2-1 0 0,-1-3 0 16,2-5 0-16,1 0 0 0,0-3 0 0,-1-2 0 15,1-1 0-15,-1-1 0 0,3-3 0 0,0-1 0 16,1-1 0-16,1-4 0 0,2-2 0 0,2-4 0 16,0 1 0-16,1-3 0 0,1-2 0 0,-1 3 0 15,-1-3 0-15,1-1 0 0,-4 3 0 0,3 1 0 16,0 5 0-16,-7 0 0 0,3 2 0 0,1 0 0 16,-1 0 0-16,-2 4 0 0,-2 1 0 0,3 4 0 15,-1-1 0-15,0 5 0 0,-1 1 0 0,2 1 0 16,2 4 0-16,-2 2 0 0,-2-5 0 0,-1 1 0 15,0-1 0-15,1 2 0 0,-2-4 0 0,0-3 0 16,0 0 0-16,-3-1 0 0,3-3 0 0,-1 0 0 16,-3-2 0-16,14-5 0 0,-4 0 0 0,0-2 0 15,4-3 0-15,-1-3 0 0,-3-1 0 0,6-2 0 16,-1 2 0-16,-2 0 0 0,2 3 0 0,-2-2 0 16,0 2 0-16,-1 6 0 0,-1-1 0 0,1 2 0 15,-1 1 0-15,0 2 0 0,3 4 0 0,-4 4 0 16,2 0 0-16,2 4 0 0,-1 2 0 0,-2 1 0 15,6 8 0-15,-3-8 0 0,-1 1 0 0,-2 0 0 16,5-1 0-16,-5-2 0 0,-1-1 0 0,-1-5-60 16,-4-2-338-16,2-2-68 0,-2-4-66 0,-5 2-85 15,7-8-403-15,-9-4-1105 0,-3-3 489 0</inkml:trace>
  <inkml:trace contextRef="#ctx0" brushRef="#br0" timeOffset="23782.78">25409 2902 439 0,'-22'-20'473'0,"5"8"14"0,6 0-6 16,2 6-27-16,1-1-47 0,3 2-45 0,3 2-41 16,2 2-32-16,0 1-60 0,0 0-91 0,16 16-130 15,2-3-144-15,10 5-183 0,3 0-287 0,0 4-656 16,8 7 291-16</inkml:trace>
  <inkml:trace contextRef="#ctx0" brushRef="#br0" timeOffset="24350.7">26288 3528 3672 0,'15'-7'190'0,"1"0"-4"0,0-4 57 0,3 0 37 16,3-4 11-16,-8 1-22 0,-3-2-15 0,6-6-23 16,-4 1-20-16,1-4 1 0,-2 3-1 0,-3-3-16 15,-2 8-6-15,-3 0-7 0,-4 6-4 0,3-3-20 16,-6 4-14-16,2 3-23 0,-4 1-9 0,-3 1-15 15,-1 4-10-15,-5 1-10 0,-5 3-5 0,-10 5-13 16,2 0 0-16,0 7-7 0,-2-1-6 0,3 3-5 16,4 1 1-16,2-1-14 0,7-2-26 0,0 1-2 15,3-2 0-15,3-3 0 0,4 1 0 0,0-1 0 16,3-1 0-16,5-1 0 0,0-2 0 0,3 0 0 16,1-5 0-16,6 0 0 0,-2 0 0 0,5-5 0 15,1 1 0-15,3-3 0 0,-2-2 0 0,0 0 0 16,5-4 0-16,-6 3 0 0,-2-2 0 0,-2-1 0 15,3 2 0-15,-4-2 0 0,-5 6 0 0,1-2 0 16,-1 3 0-16,-5 1 0 0,3 1 0 0,-2-2 0 16,0 3 0-16,-5 1 0 0,6 9 0 0,-3 3 0 15,1 6 0-15,-2 1 0 0,1 9 0 0,-2 4 0 0,0 3 0 16,-1 12 0-16,-1 6 0 0,1-2 0 16,0 7 0-16,-3-5 0 0,-2 0 0 0,3 1 0 15,-1-1 0-15,-3-1 0 0,-2-3 0 0,2-2 0 16,-2-13 0-16,0-1 0 0,-2-4 0 0,1-1 0 15,0-3 0-15,0-8 0 0,3-3 0 0,-3-3 0 16,1-4 0-16,-4-2 0 0,1-3 0 0,-3-3 0 16,0-4 0-16,-2-5 0 0,3-2 0 0,-1-3 0 0,-4-8 0 15,4-3 0-15,1-3 0 0,5-5 0 0,-1 1 0 16,3-15 0-16,6-1 0 0,3-2 0 0,4 16 0 16,6-11 0-16,1 11 0 0,7-7 0 15,9 5 0-15,-4 12 0 0,12-6 0 0,4 2 0 16,6 7 0-16,1-2 0 0,6 6 0 0,5 0 0 0,-5 3 0 15,0 7-812-15,2-4-419 0,0 4-1331 0,-7 1 589 16</inkml:trace>
  <inkml:trace contextRef="#ctx0" brushRef="#br0" timeOffset="24466.29">27359 3602 3387 0,'6'4'510'16,"-3"-3"-296"-16,-1 0-12 0,-2-1-14 0,4 2-39 0,-4-2-39 15,0 0-29-15,0 0-8 0,-5 6-40 0,5-6-50 16,-7 5-73-16,2 0-107 0,-2 1-127 0,-3 0-397 15,1-1-779-15,-1 2 345 0</inkml:trace>
  <inkml:trace contextRef="#ctx0" brushRef="#br0" timeOffset="24832.66">24703 4138 6294 0,'-32'-11'300'0,"13"2"-84"15,1 2-38-15,2 1 49 0,7 1 46 0,0-1 13 16,4 3-23-16,0-2-109 0,7 0-154 0,1 0 0 16,6 0 0-16,10 1 0 0,6-4 0 0,12 2 0 15,16 1 0-15,4 2 0 0,9-1 0 0,32 5 0 16,-1 1 0-16,0 0 0 0,4 2 0 0,0-3 0 15,5 1 0-15,-5 2 0 0,3-1 0 0,-5-1 0 16,0 0 0-16,-9 1 0 0,-23-3 0 0,-6 1 0 16,4-1 0-16,-2 1 0 0,-3-1 0 0,-5-1 0 15,-17 1 0-15,-4-1 0 0,-4-2 0 0,-8 2 0 16,-3 0 0-16,-5-1 0 0,-3 0 0 0,-4 1 0 16,-2-3 0-16,-5 2 0 0,0 2 0 0,0 0 0 15,-12-6 0-15,-1 5 0 0,-10 1 0 0,-10 2-563 16,3-2-94-16,-6 4-506 0,-5-2-1257 0,-15 3 556 15</inkml:trace>
  <inkml:trace contextRef="#ctx0" brushRef="#br0" timeOffset="25149.65">24703 4295 4079 0,'-37'0'554'0,"3"-3"-212"0,6 2-98 16,6-1 19-16,0-1 21 0,7 3 4 0,5-1-17 0,2-2-28 15,4 2-17-15,4 1 1 0,0 0 5 16,26-4-8-16,3 0-10 0,22 3-7 0,5 1-10 16,8 2-101-16,28-2-96 0,3 1 0 0,-1 1 0 0,2 0 0 15,0-1 0-15,7 0 0 0,2 0 0 0,0 1 0 16,-6-4 0-16,4 4 0 0,-3-5 0 0,-8 1 0 16,-31 0 0-16,2 2 0 0,-7-2 0 15,0 0 0-15,-2-1 0 0,-16 0 0 0,-3 0 0 16,-5-2 0-16,-3 3 0 0,-9 1 0 0,-6 1 0 0,-1-2 0 15,0 1 0-15,-4 0 0 0,-1-1 0 0,1 2 0 16,-2-1 0-16,-5 1 0 0,0 0 0 0,9 0 0 16,-9 0 0-16,0 0 0 0,9 0 0 0,-9 0-353 15,0 0-954-15,10 0-1415 0,-10 0 626 16</inkml:trace>
  <inkml:trace contextRef="#ctx0" brushRef="#br0" timeOffset="25299.94">27022 4296 4854 0,'0'0'583'0,"0"0"-208"16,0 0-72-16,-13 1-15 0,13-1-13 0,-5 1-49 15,5-1-42-15,0 0-44 0,0 0-77 0,0 0-74 16,0 0-124-16,0 0-142 0,0 0-174 0,0 0-619 16,0 0-1159-16,0 0 513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1" name="Google Shape;81;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92" name="Google Shape;192;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03" name="Google Shape;203;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15" name="Google Shape;215;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27" name="Google Shape;227;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37" name="Google Shape;237;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48" name="Google Shape;248;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58" name="Google Shape;258;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68" name="Google Shape;268;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6" name="Google Shape;436;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37" name="Google Shape;437;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6" name="Google Shape;446;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47" name="Google Shape;447;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sz="1200" b="1" i="1">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p:txBody>
      </p:sp>
      <p:sp>
        <p:nvSpPr>
          <p:cNvPr id="98" name="Google Shape;98;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6" name="Google Shape;446;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47" name="Google Shape;447;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extLst>
      <p:ext uri="{BB962C8B-B14F-4D97-AF65-F5344CB8AC3E}">
        <p14:creationId xmlns:p14="http://schemas.microsoft.com/office/powerpoint/2010/main" val="3661729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6" name="Google Shape;456;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57" name="Google Shape;457;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7" name="Google Shape;467;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80000"/>
              </a:lnSpc>
              <a:spcBef>
                <a:spcPts val="0"/>
              </a:spcBef>
              <a:spcAft>
                <a:spcPts val="0"/>
              </a:spcAft>
              <a:buSzPts val="1400"/>
              <a:buNone/>
            </a:pPr>
            <a:r>
              <a:rPr lang="en-US" sz="1020"/>
              <a:t>Ok. Having said that, lets get back to what we were speaking about. </a:t>
            </a:r>
            <a:endParaRPr/>
          </a:p>
          <a:p>
            <a:pPr marL="457200" marR="0" lvl="0" indent="-228600" algn="l" rtl="0">
              <a:lnSpc>
                <a:spcPct val="80000"/>
              </a:lnSpc>
              <a:spcBef>
                <a:spcPts val="0"/>
              </a:spcBef>
              <a:spcAft>
                <a:spcPts val="0"/>
              </a:spcAft>
              <a:buSzPts val="1400"/>
              <a:buNone/>
            </a:pPr>
            <a:endParaRPr sz="1020"/>
          </a:p>
          <a:p>
            <a:pPr marL="457200" marR="0" lvl="0" indent="-228600" algn="l" rtl="0">
              <a:lnSpc>
                <a:spcPct val="80000"/>
              </a:lnSpc>
              <a:spcBef>
                <a:spcPts val="0"/>
              </a:spcBef>
              <a:spcAft>
                <a:spcPts val="0"/>
              </a:spcAft>
              <a:buSzPts val="1400"/>
              <a:buNone/>
            </a:pPr>
            <a:r>
              <a:rPr lang="en-US" sz="1020"/>
              <a:t>Input devices. We have seen that the virtual reality eco system largely encompasses three fundamental components that include</a:t>
            </a:r>
            <a:endParaRPr/>
          </a:p>
          <a:p>
            <a:pPr marL="457200" marR="0" lvl="0" indent="-228600" algn="l" rtl="0">
              <a:lnSpc>
                <a:spcPct val="80000"/>
              </a:lnSpc>
              <a:spcBef>
                <a:spcPts val="0"/>
              </a:spcBef>
              <a:spcAft>
                <a:spcPts val="0"/>
              </a:spcAft>
              <a:buSzPts val="1400"/>
              <a:buNone/>
            </a:pPr>
            <a:endParaRPr sz="1020"/>
          </a:p>
          <a:p>
            <a:pPr marL="457200" marR="0" lvl="0" indent="-228600" algn="l" rtl="0">
              <a:lnSpc>
                <a:spcPct val="80000"/>
              </a:lnSpc>
              <a:spcBef>
                <a:spcPts val="0"/>
              </a:spcBef>
              <a:spcAft>
                <a:spcPts val="0"/>
              </a:spcAft>
              <a:buSzPts val="1400"/>
              <a:buNone/>
            </a:pPr>
            <a:r>
              <a:rPr lang="en-US" sz="1020"/>
              <a:t>HMD – head mounted devices that give you immersive VR experience, we saw some examples in the last class like the HTC VIVE, Oculus Rift, Samsung gear and so on. Some of you have also used few of these and experienced it for a few minutes. </a:t>
            </a:r>
            <a:endParaRPr/>
          </a:p>
          <a:p>
            <a:pPr marL="457200" marR="0" lvl="0" indent="-228600" algn="l" rtl="0">
              <a:lnSpc>
                <a:spcPct val="80000"/>
              </a:lnSpc>
              <a:spcBef>
                <a:spcPts val="0"/>
              </a:spcBef>
              <a:spcAft>
                <a:spcPts val="0"/>
              </a:spcAft>
              <a:buSzPts val="1400"/>
              <a:buNone/>
            </a:pPr>
            <a:endParaRPr sz="1020"/>
          </a:p>
          <a:p>
            <a:pPr marL="457200" marR="0" lvl="0" indent="-228600" algn="l" rtl="0">
              <a:lnSpc>
                <a:spcPct val="80000"/>
              </a:lnSpc>
              <a:spcBef>
                <a:spcPts val="0"/>
              </a:spcBef>
              <a:spcAft>
                <a:spcPts val="0"/>
              </a:spcAft>
              <a:buSzPts val="1400"/>
              <a:buNone/>
            </a:pPr>
            <a:r>
              <a:rPr lang="en-US" sz="1020"/>
              <a:t>And the second components is the GTD or the Gesture Tracking Devices. We saw a video of Xsense IMU sensors that can accurately estimation the position and orientation of a dancer. we will in the next hour see how these gesture tracking devices work and what are the various technicalities that go into tracking. I will try to keep it as non-mathematical as possible, as the mathematics behind it can get pretty messy and complicated. However, if you are interested in the mathematical aspects, I will be more than happy to discuss. </a:t>
            </a:r>
            <a:endParaRPr/>
          </a:p>
          <a:p>
            <a:pPr marL="457200" marR="0" lvl="0" indent="-228600" algn="l" rtl="0">
              <a:lnSpc>
                <a:spcPct val="80000"/>
              </a:lnSpc>
              <a:spcBef>
                <a:spcPts val="0"/>
              </a:spcBef>
              <a:spcAft>
                <a:spcPts val="0"/>
              </a:spcAft>
              <a:buSzPts val="1400"/>
              <a:buNone/>
            </a:pPr>
            <a:endParaRPr sz="1020"/>
          </a:p>
          <a:p>
            <a:pPr marL="457200" marR="0" lvl="0" indent="-228600" algn="l" rtl="0">
              <a:lnSpc>
                <a:spcPct val="80000"/>
              </a:lnSpc>
              <a:spcBef>
                <a:spcPts val="0"/>
              </a:spcBef>
              <a:spcAft>
                <a:spcPts val="0"/>
              </a:spcAft>
              <a:buSzPts val="1400"/>
              <a:buNone/>
            </a:pPr>
            <a:r>
              <a:rPr lang="en-US" sz="1020"/>
              <a:t>On the screen you can see that a 3 directional coordinate system is depicted. The 3 primary axes of a 3d coordinate system is X, Y and Z axis. Hear I would like to know where, when and why in your past have you encountered 3 dimensional coordinate system. </a:t>
            </a:r>
            <a:endParaRPr/>
          </a:p>
          <a:p>
            <a:pPr marL="457200" marR="0" lvl="0" indent="-228600" algn="l" rtl="0">
              <a:lnSpc>
                <a:spcPct val="80000"/>
              </a:lnSpc>
              <a:spcBef>
                <a:spcPts val="0"/>
              </a:spcBef>
              <a:spcAft>
                <a:spcPts val="0"/>
              </a:spcAft>
              <a:buSzPts val="1400"/>
              <a:buNone/>
            </a:pPr>
            <a:endParaRPr sz="1020"/>
          </a:p>
          <a:p>
            <a:pPr marL="457200" marR="0" lvl="0" indent="-228600" algn="l" rtl="0">
              <a:lnSpc>
                <a:spcPct val="80000"/>
              </a:lnSpc>
              <a:spcBef>
                <a:spcPts val="0"/>
              </a:spcBef>
              <a:spcAft>
                <a:spcPts val="0"/>
              </a:spcAft>
              <a:buSzPts val="1400"/>
              <a:buNone/>
            </a:pPr>
            <a:endParaRPr sz="1020"/>
          </a:p>
          <a:p>
            <a:pPr marL="457200" marR="0" lvl="0" indent="-228600" algn="l" rtl="0">
              <a:lnSpc>
                <a:spcPct val="80000"/>
              </a:lnSpc>
              <a:spcBef>
                <a:spcPts val="0"/>
              </a:spcBef>
              <a:spcAft>
                <a:spcPts val="0"/>
              </a:spcAft>
              <a:buSzPts val="1400"/>
              <a:buNone/>
            </a:pPr>
            <a:r>
              <a:rPr lang="en-US" sz="1020"/>
              <a:t>Give some time to the students to ponder on </a:t>
            </a:r>
            <a:endParaRPr/>
          </a:p>
          <a:p>
            <a:pPr marL="457200" marR="0" lvl="0" indent="-228600" algn="l" rtl="0">
              <a:lnSpc>
                <a:spcPct val="80000"/>
              </a:lnSpc>
              <a:spcBef>
                <a:spcPts val="0"/>
              </a:spcBef>
              <a:spcAft>
                <a:spcPts val="0"/>
              </a:spcAft>
              <a:buSzPts val="1400"/>
              <a:buNone/>
            </a:pPr>
            <a:endParaRPr sz="1020"/>
          </a:p>
          <a:p>
            <a:pPr marL="457200" marR="0" lvl="0" indent="-228600" algn="l" rtl="0">
              <a:lnSpc>
                <a:spcPct val="80000"/>
              </a:lnSpc>
              <a:spcBef>
                <a:spcPts val="0"/>
              </a:spcBef>
              <a:spcAft>
                <a:spcPts val="0"/>
              </a:spcAft>
              <a:buSzPts val="1400"/>
              <a:buNone/>
            </a:pPr>
            <a:endParaRPr sz="1020"/>
          </a:p>
          <a:p>
            <a:pPr marL="457200" marR="0" lvl="0" indent="-228600" algn="l" rtl="0">
              <a:lnSpc>
                <a:spcPct val="80000"/>
              </a:lnSpc>
              <a:spcBef>
                <a:spcPts val="0"/>
              </a:spcBef>
              <a:spcAft>
                <a:spcPts val="0"/>
              </a:spcAft>
              <a:buSzPts val="1400"/>
              <a:buNone/>
            </a:pPr>
            <a:r>
              <a:rPr lang="en-US" sz="1020"/>
              <a:t>Ok, if I tell you, I have encountered 2 dimension in images, drawings, sketch and so on. While I have encountered 1 dimension when I want to know the temperature currently or current time or something like that. Similar, where and when have you encountered 3D, either consciously or subconsciously. </a:t>
            </a:r>
            <a:endParaRPr/>
          </a:p>
          <a:p>
            <a:pPr marL="457200" marR="0" lvl="0" indent="-228600" algn="l" rtl="0">
              <a:lnSpc>
                <a:spcPct val="80000"/>
              </a:lnSpc>
              <a:spcBef>
                <a:spcPts val="0"/>
              </a:spcBef>
              <a:spcAft>
                <a:spcPts val="0"/>
              </a:spcAft>
              <a:buSzPts val="1400"/>
              <a:buNone/>
            </a:pPr>
            <a:endParaRPr sz="1020"/>
          </a:p>
          <a:p>
            <a:pPr marL="457200" marR="0" lvl="0" indent="-228600" algn="l" rtl="0">
              <a:lnSpc>
                <a:spcPct val="80000"/>
              </a:lnSpc>
              <a:spcBef>
                <a:spcPts val="0"/>
              </a:spcBef>
              <a:spcAft>
                <a:spcPts val="0"/>
              </a:spcAft>
              <a:buSzPts val="1400"/>
              <a:buNone/>
            </a:pPr>
            <a:r>
              <a:rPr lang="en-US" sz="1020"/>
              <a:t>Explain the roll pitch and yaw concepts. </a:t>
            </a:r>
            <a:endParaRPr/>
          </a:p>
          <a:p>
            <a:pPr marL="457200" marR="0" lvl="0" indent="-228600" algn="l" rtl="0">
              <a:lnSpc>
                <a:spcPct val="80000"/>
              </a:lnSpc>
              <a:spcBef>
                <a:spcPts val="0"/>
              </a:spcBef>
              <a:spcAft>
                <a:spcPts val="0"/>
              </a:spcAft>
              <a:buSzPts val="1400"/>
              <a:buNone/>
            </a:pPr>
            <a:r>
              <a:rPr lang="en-US" sz="1020"/>
              <a:t>Degree of freedom</a:t>
            </a:r>
            <a:endParaRPr/>
          </a:p>
        </p:txBody>
      </p:sp>
      <p:sp>
        <p:nvSpPr>
          <p:cNvPr id="112" name="Google Shape;112;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21" name="Google Shape;121;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3151743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31" name="Google Shape;131;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41" name="Google Shape;141;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52" name="Google Shape;152;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72" name="Google Shape;172;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82" name="Google Shape;182;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5" name="Google Shape;55;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6" name="Google Shape;5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3"/>
          <p:cNvSpPr>
            <a:spLocks noGrp="1"/>
          </p:cNvSpPr>
          <p:nvPr>
            <p:ph type="pic" idx="2"/>
          </p:nvPr>
        </p:nvSpPr>
        <p:spPr>
          <a:xfrm>
            <a:off x="5183188" y="987425"/>
            <a:ext cx="6172200" cy="4873625"/>
          </a:xfrm>
          <a:prstGeom prst="rect">
            <a:avLst/>
          </a:prstGeom>
          <a:noFill/>
          <a:ln>
            <a:noFill/>
          </a:ln>
        </p:spPr>
      </p:sp>
      <p:sp>
        <p:nvSpPr>
          <p:cNvPr id="62" name="Google Shape;6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2.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customXml" Target="../ink/ink10.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jpg"/><Relationship Id="rId7" Type="http://schemas.openxmlformats.org/officeDocument/2006/relationships/customXml" Target="../ink/ink12.xml"/><Relationship Id="rId12"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customXml" Target="../ink/ink14.xml"/><Relationship Id="rId5" Type="http://schemas.openxmlformats.org/officeDocument/2006/relationships/customXml" Target="../ink/ink11.xml"/><Relationship Id="rId10"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customXml" Target="../ink/ink13.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jpg"/><Relationship Id="rId7" Type="http://schemas.openxmlformats.org/officeDocument/2006/relationships/customXml" Target="../ink/ink16.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customXml" Target="../ink/ink15.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customXml" Target="../ink/ink1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customXml" Target="../ink/ink18.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customXml" Target="../ink/ink19.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customXml" Target="../ink/ink20.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customXml" Target="../ink/ink21.xml"/></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8.png"/><Relationship Id="rId7" Type="http://schemas.openxmlformats.org/officeDocument/2006/relationships/customXml" Target="../ink/ink23.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customXml" Target="../ink/ink2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00.png"/><Relationship Id="rId4" Type="http://schemas.openxmlformats.org/officeDocument/2006/relationships/customXml" Target="../ink/ink2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customXml" Target="../ink/ink26.xml"/><Relationship Id="rId5" Type="http://schemas.openxmlformats.org/officeDocument/2006/relationships/image" Target="../media/image31.png"/><Relationship Id="rId4" Type="http://schemas.openxmlformats.org/officeDocument/2006/relationships/customXml" Target="../ink/ink25.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4.png"/><Relationship Id="rId7" Type="http://schemas.openxmlformats.org/officeDocument/2006/relationships/customXml" Target="../ink/ink29.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customXml" Target="../ink/ink28.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customXml" Target="../ink/ink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9.png"/><Relationship Id="rId7" Type="http://schemas.openxmlformats.org/officeDocument/2006/relationships/image" Target="../media/image9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customXml" Target="../ink/ink6.xml"/><Relationship Id="rId5"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0.png"/><Relationship Id="rId4" Type="http://schemas.openxmlformats.org/officeDocument/2006/relationships/customXml" Target="../ink/ink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customXml" Target="../ink/ink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6"/>
          <p:cNvSpPr/>
          <p:nvPr/>
        </p:nvSpPr>
        <p:spPr>
          <a:xfrm>
            <a:off x="4781916" y="1688267"/>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C55A11"/>
                </a:solidFill>
                <a:latin typeface="Calibri"/>
                <a:ea typeface="Calibri"/>
                <a:cs typeface="Calibri"/>
                <a:sym typeface="Calibri"/>
              </a:rPr>
              <a:t>Graph Theory and Its Applications</a:t>
            </a:r>
            <a:endParaRPr sz="1400" b="0" i="0" u="none" strike="noStrike" cap="none" dirty="0">
              <a:solidFill>
                <a:srgbClr val="000000"/>
              </a:solidFill>
              <a:latin typeface="Arial"/>
              <a:ea typeface="Arial"/>
              <a:cs typeface="Arial"/>
              <a:sym typeface="Arial"/>
            </a:endParaRPr>
          </a:p>
        </p:txBody>
      </p:sp>
      <p:sp>
        <p:nvSpPr>
          <p:cNvPr id="84" name="Google Shape;84;p26"/>
          <p:cNvSpPr/>
          <p:nvPr/>
        </p:nvSpPr>
        <p:spPr>
          <a:xfrm>
            <a:off x="4781916" y="2841955"/>
            <a:ext cx="7140681"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2F5496"/>
                </a:solidFill>
                <a:latin typeface="Calibri"/>
                <a:ea typeface="Calibri"/>
                <a:cs typeface="Calibri"/>
                <a:sym typeface="Calibri"/>
              </a:rPr>
              <a:t>Watts and Strogatz Small World   Model</a:t>
            </a:r>
            <a:endParaRPr sz="1400" b="0" i="0" u="none" strike="noStrike" cap="none">
              <a:solidFill>
                <a:srgbClr val="000000"/>
              </a:solidFill>
              <a:latin typeface="Arial"/>
              <a:ea typeface="Arial"/>
              <a:cs typeface="Arial"/>
              <a:sym typeface="Arial"/>
            </a:endParaRPr>
          </a:p>
        </p:txBody>
      </p:sp>
      <p:sp>
        <p:nvSpPr>
          <p:cNvPr id="85" name="Google Shape;85;p26"/>
          <p:cNvSpPr/>
          <p:nvPr/>
        </p:nvSpPr>
        <p:spPr>
          <a:xfrm>
            <a:off x="4781916" y="4415503"/>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Dr. Arti Arya</a:t>
            </a:r>
            <a:endParaRPr sz="2400" b="1" i="0" u="none" strike="noStrike" cap="none">
              <a:solidFill>
                <a:schemeClr val="dk1"/>
              </a:solidFill>
              <a:latin typeface="Calibri"/>
              <a:ea typeface="Calibri"/>
              <a:cs typeface="Calibri"/>
              <a:sym typeface="Calibri"/>
            </a:endParaRPr>
          </a:p>
        </p:txBody>
      </p:sp>
      <p:sp>
        <p:nvSpPr>
          <p:cNvPr id="86" name="Google Shape;86;p26"/>
          <p:cNvSpPr/>
          <p:nvPr/>
        </p:nvSpPr>
        <p:spPr>
          <a:xfrm>
            <a:off x="4781916" y="4813108"/>
            <a:ext cx="7497214"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Department of Computer Science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and Engineering</a:t>
            </a:r>
            <a:endParaRPr sz="2000" b="0" i="0" u="none" strike="noStrike" cap="none">
              <a:solidFill>
                <a:schemeClr val="dk1"/>
              </a:solidFill>
              <a:latin typeface="Calibri"/>
              <a:ea typeface="Calibri"/>
              <a:cs typeface="Calibri"/>
              <a:sym typeface="Calibri"/>
            </a:endParaRPr>
          </a:p>
        </p:txBody>
      </p:sp>
      <p:grpSp>
        <p:nvGrpSpPr>
          <p:cNvPr id="87" name="Google Shape;87;p26"/>
          <p:cNvGrpSpPr/>
          <p:nvPr/>
        </p:nvGrpSpPr>
        <p:grpSpPr>
          <a:xfrm>
            <a:off x="313844" y="5489699"/>
            <a:ext cx="1066895" cy="1078155"/>
            <a:chOff x="313844" y="5489699"/>
            <a:chExt cx="1066895" cy="1078155"/>
          </a:xfrm>
        </p:grpSpPr>
        <p:sp>
          <p:nvSpPr>
            <p:cNvPr id="88" name="Google Shape;88;p26"/>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Google Shape;89;p26"/>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cxnSp>
        <p:nvCxnSpPr>
          <p:cNvPr id="90" name="Google Shape;90;p26"/>
          <p:cNvCxnSpPr/>
          <p:nvPr/>
        </p:nvCxnSpPr>
        <p:spPr>
          <a:xfrm rot="10800000" flipH="1">
            <a:off x="4781916" y="4112436"/>
            <a:ext cx="4581449" cy="1"/>
          </a:xfrm>
          <a:prstGeom prst="straightConnector1">
            <a:avLst/>
          </a:prstGeom>
          <a:noFill/>
          <a:ln w="38100" cap="flat" cmpd="sng">
            <a:solidFill>
              <a:srgbClr val="C55A11"/>
            </a:solidFill>
            <a:prstDash val="solid"/>
            <a:miter lim="800000"/>
            <a:headEnd type="none" w="sm" len="sm"/>
            <a:tailEnd type="none" w="sm" len="sm"/>
          </a:ln>
        </p:spPr>
      </p:cxnSp>
      <p:grpSp>
        <p:nvGrpSpPr>
          <p:cNvPr id="91" name="Google Shape;91;p26"/>
          <p:cNvGrpSpPr/>
          <p:nvPr/>
        </p:nvGrpSpPr>
        <p:grpSpPr>
          <a:xfrm rot="10800000">
            <a:off x="10855702" y="266068"/>
            <a:ext cx="1066895" cy="1078155"/>
            <a:chOff x="313844" y="5489699"/>
            <a:chExt cx="1066895" cy="1078155"/>
          </a:xfrm>
        </p:grpSpPr>
        <p:sp>
          <p:nvSpPr>
            <p:cNvPr id="92" name="Google Shape;92;p26"/>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 name="Google Shape;93;p26"/>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94" name="Google Shape;94;p26"/>
          <p:cNvPicPr preferRelativeResize="0"/>
          <p:nvPr/>
        </p:nvPicPr>
        <p:blipFill rotWithShape="1">
          <a:blip r:embed="rId3">
            <a:alphaModFix/>
          </a:blip>
          <a:srcRect/>
          <a:stretch/>
        </p:blipFill>
        <p:spPr>
          <a:xfrm>
            <a:off x="2131787" y="1630242"/>
            <a:ext cx="1942934" cy="359751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2454950-3C4E-B178-B8F1-E46213F939BB}"/>
                  </a:ext>
                </a:extLst>
              </p14:cNvPr>
              <p14:cNvContentPartPr/>
              <p14:nvPr/>
            </p14:nvContentPartPr>
            <p14:xfrm>
              <a:off x="0" y="351360"/>
              <a:ext cx="9950040" cy="4819320"/>
            </p14:xfrm>
          </p:contentPart>
        </mc:Choice>
        <mc:Fallback xmlns="">
          <p:pic>
            <p:nvPicPr>
              <p:cNvPr id="2" name="Ink 1">
                <a:extLst>
                  <a:ext uri="{FF2B5EF4-FFF2-40B4-BE49-F238E27FC236}">
                    <a16:creationId xmlns:a16="http://schemas.microsoft.com/office/drawing/2014/main" id="{D2454950-3C4E-B178-B8F1-E46213F939BB}"/>
                  </a:ext>
                </a:extLst>
              </p:cNvPr>
              <p:cNvPicPr/>
              <p:nvPr/>
            </p:nvPicPr>
            <p:blipFill>
              <a:blip r:embed="rId5"/>
              <a:stretch>
                <a:fillRect/>
              </a:stretch>
            </p:blipFill>
            <p:spPr>
              <a:xfrm>
                <a:off x="-9360" y="342000"/>
                <a:ext cx="9968760" cy="4838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1D47834D-7F9F-4934-4EE3-0A3AE5144B5A}"/>
                  </a:ext>
                </a:extLst>
              </p14:cNvPr>
              <p14:cNvContentPartPr/>
              <p14:nvPr/>
            </p14:nvContentPartPr>
            <p14:xfrm>
              <a:off x="219240" y="1880640"/>
              <a:ext cx="1892880" cy="1813320"/>
            </p14:xfrm>
          </p:contentPart>
        </mc:Choice>
        <mc:Fallback>
          <p:pic>
            <p:nvPicPr>
              <p:cNvPr id="3" name="Ink 2">
                <a:extLst>
                  <a:ext uri="{FF2B5EF4-FFF2-40B4-BE49-F238E27FC236}">
                    <a16:creationId xmlns:a16="http://schemas.microsoft.com/office/drawing/2014/main" id="{1D47834D-7F9F-4934-4EE3-0A3AE5144B5A}"/>
                  </a:ext>
                </a:extLst>
              </p:cNvPr>
              <p:cNvPicPr/>
              <p:nvPr/>
            </p:nvPicPr>
            <p:blipFill>
              <a:blip r:embed="rId7"/>
              <a:stretch>
                <a:fillRect/>
              </a:stretch>
            </p:blipFill>
            <p:spPr>
              <a:xfrm>
                <a:off x="209880" y="1871280"/>
                <a:ext cx="1911600" cy="183204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p:nvPr/>
        </p:nvSpPr>
        <p:spPr>
          <a:xfrm>
            <a:off x="434226" y="747162"/>
            <a:ext cx="1077806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accent2"/>
                </a:solidFill>
                <a:latin typeface="Calibri"/>
                <a:ea typeface="Calibri"/>
                <a:cs typeface="Calibri"/>
                <a:sym typeface="Calibri"/>
              </a:rPr>
              <a:t>More about Regular Lattice: Regular low dimensional square lattice(FYI)</a:t>
            </a:r>
            <a:endParaRPr sz="2400" b="0" i="0" u="none" strike="noStrike" cap="none" dirty="0">
              <a:solidFill>
                <a:srgbClr val="000000"/>
              </a:solidFill>
              <a:latin typeface="Arial"/>
              <a:ea typeface="Arial"/>
              <a:cs typeface="Arial"/>
              <a:sym typeface="Arial"/>
            </a:endParaRPr>
          </a:p>
        </p:txBody>
      </p:sp>
      <p:cxnSp>
        <p:nvCxnSpPr>
          <p:cNvPr id="195" name="Google Shape;195;p3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96" name="Google Shape;196;p36"/>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2400" b="1" i="0" u="none" strike="noStrike" cap="none" dirty="0">
                <a:solidFill>
                  <a:srgbClr val="C55A11"/>
                </a:solidFill>
                <a:latin typeface="Calibri"/>
                <a:ea typeface="Calibri"/>
                <a:cs typeface="Calibri"/>
                <a:sym typeface="Calibri"/>
              </a:rPr>
              <a:t>Graph Theory and Its Applications</a:t>
            </a:r>
            <a:endParaRPr lang="en-US" sz="1050" b="0" i="0" u="none" strike="noStrike" cap="none" dirty="0">
              <a:solidFill>
                <a:srgbClr val="000000"/>
              </a:solidFill>
              <a:latin typeface="Arial"/>
              <a:ea typeface="Arial"/>
              <a:cs typeface="Arial"/>
              <a:sym typeface="Arial"/>
            </a:endParaRPr>
          </a:p>
        </p:txBody>
      </p:sp>
      <p:sp>
        <p:nvSpPr>
          <p:cNvPr id="197" name="Google Shape;197;p36"/>
          <p:cNvSpPr txBox="1"/>
          <p:nvPr/>
        </p:nvSpPr>
        <p:spPr>
          <a:xfrm>
            <a:off x="42618" y="1424090"/>
            <a:ext cx="7751554" cy="5318760"/>
          </a:xfrm>
          <a:prstGeom prst="rect">
            <a:avLst/>
          </a:prstGeom>
          <a:noFill/>
          <a:ln>
            <a:noFill/>
          </a:ln>
        </p:spPr>
        <p:txBody>
          <a:bodyPr spcFirstLastPara="1" wrap="square" lIns="91425" tIns="45700" rIns="91425" bIns="45700" anchor="t" anchorCtr="0">
            <a:normAutofit fontScale="92500" lnSpcReduction="20000"/>
          </a:bodyPr>
          <a:lstStyle/>
          <a:p>
            <a:pPr marL="457200" marR="0" lvl="0" indent="-342900" algn="just" rtl="0">
              <a:lnSpc>
                <a:spcPct val="90000"/>
              </a:lnSpc>
              <a:spcBef>
                <a:spcPts val="1000"/>
              </a:spcBef>
              <a:spcAft>
                <a:spcPts val="0"/>
              </a:spcAft>
              <a:buClr>
                <a:schemeClr val="dk1"/>
              </a:buClr>
              <a:buSzPct val="69498"/>
              <a:buFont typeface="Arial"/>
              <a:buChar char="•"/>
            </a:pPr>
            <a:r>
              <a:rPr lang="en-US" sz="2800" b="0" i="0" u="none" strike="noStrike" cap="none">
                <a:solidFill>
                  <a:schemeClr val="dk1"/>
                </a:solidFill>
                <a:latin typeface="Calibri"/>
                <a:ea typeface="Calibri"/>
                <a:cs typeface="Calibri"/>
                <a:sym typeface="Calibri"/>
              </a:rPr>
              <a:t>A square "regular" lattice </a:t>
            </a:r>
            <a:r>
              <a:rPr lang="en-US" sz="2800" b="0" i="0" u="none" strike="noStrike" cap="none">
                <a:solidFill>
                  <a:srgbClr val="00B050"/>
                </a:solidFill>
                <a:latin typeface="Calibri"/>
                <a:ea typeface="Calibri"/>
                <a:cs typeface="Calibri"/>
                <a:sym typeface="Calibri"/>
              </a:rPr>
              <a:t>is a non-random regular network </a:t>
            </a:r>
            <a:r>
              <a:rPr lang="en-US" sz="2800" b="0" i="0" u="none" strike="noStrike" cap="none">
                <a:solidFill>
                  <a:schemeClr val="dk1"/>
                </a:solidFill>
                <a:latin typeface="Calibri"/>
                <a:ea typeface="Calibri"/>
                <a:cs typeface="Calibri"/>
                <a:sym typeface="Calibri"/>
              </a:rPr>
              <a:t>where each node connects to all of its nearest neighbors. </a:t>
            </a:r>
            <a:endParaRPr/>
          </a:p>
          <a:p>
            <a:pPr marL="457200" marR="0" lvl="0" indent="-342900" algn="just" rtl="0">
              <a:lnSpc>
                <a:spcPct val="90000"/>
              </a:lnSpc>
              <a:spcBef>
                <a:spcPts val="1000"/>
              </a:spcBef>
              <a:spcAft>
                <a:spcPts val="0"/>
              </a:spcAft>
              <a:buClr>
                <a:schemeClr val="dk1"/>
              </a:buClr>
              <a:buSzPct val="69498"/>
              <a:buFont typeface="Arial"/>
              <a:buChar char="•"/>
            </a:pPr>
            <a:r>
              <a:rPr lang="en-US" sz="2800" b="0" i="0" u="none" strike="noStrike" cap="none">
                <a:solidFill>
                  <a:schemeClr val="dk1"/>
                </a:solidFill>
                <a:latin typeface="Calibri"/>
                <a:ea typeface="Calibri"/>
                <a:cs typeface="Calibri"/>
                <a:sym typeface="Calibri"/>
              </a:rPr>
              <a:t>Lattices can also be represented as rings, trees, and stars. </a:t>
            </a:r>
            <a:endParaRPr/>
          </a:p>
          <a:p>
            <a:pPr marL="457200" marR="0" lvl="0" indent="-342900" algn="just" rtl="0">
              <a:lnSpc>
                <a:spcPct val="90000"/>
              </a:lnSpc>
              <a:spcBef>
                <a:spcPts val="1000"/>
              </a:spcBef>
              <a:spcAft>
                <a:spcPts val="0"/>
              </a:spcAft>
              <a:buClr>
                <a:schemeClr val="dk1"/>
              </a:buClr>
              <a:buSzPct val="69498"/>
              <a:buFont typeface="Arial"/>
              <a:buChar char="•"/>
            </a:pPr>
            <a:r>
              <a:rPr lang="en-US" sz="2800" b="0" i="0" u="none" strike="noStrike" cap="none">
                <a:solidFill>
                  <a:schemeClr val="dk1"/>
                </a:solidFill>
                <a:latin typeface="Calibri"/>
                <a:ea typeface="Calibri"/>
                <a:cs typeface="Calibri"/>
                <a:sym typeface="Calibri"/>
              </a:rPr>
              <a:t>The lattice can characterize swarms, schools, herds, and flocks where the behavior of each individual (node) depends upon the behavior of its nearest neighbors. </a:t>
            </a:r>
            <a:endParaRPr/>
          </a:p>
          <a:p>
            <a:pPr marL="457200" marR="0" lvl="0" indent="-342900" algn="just" rtl="0">
              <a:lnSpc>
                <a:spcPct val="90000"/>
              </a:lnSpc>
              <a:spcBef>
                <a:spcPts val="1000"/>
              </a:spcBef>
              <a:spcAft>
                <a:spcPts val="0"/>
              </a:spcAft>
              <a:buClr>
                <a:schemeClr val="dk1"/>
              </a:buClr>
              <a:buSzPct val="69498"/>
              <a:buFont typeface="Arial"/>
              <a:buChar char="•"/>
            </a:pPr>
            <a:r>
              <a:rPr lang="en-US" sz="2800" b="0" i="0" u="none" strike="noStrike" cap="none">
                <a:solidFill>
                  <a:schemeClr val="dk1"/>
                </a:solidFill>
                <a:latin typeface="Calibri"/>
                <a:ea typeface="Calibri"/>
                <a:cs typeface="Calibri"/>
                <a:sym typeface="Calibri"/>
              </a:rPr>
              <a:t>In the lattice network shown, </a:t>
            </a:r>
            <a:r>
              <a:rPr lang="en-US" sz="2800" b="0" i="0" u="none" strike="noStrike" cap="none">
                <a:solidFill>
                  <a:srgbClr val="CC3399"/>
                </a:solidFill>
                <a:latin typeface="Calibri"/>
                <a:ea typeface="Calibri"/>
                <a:cs typeface="Calibri"/>
                <a:sym typeface="Calibri"/>
              </a:rPr>
              <a:t>the topological rule is that each node is linked to all of its four nearest neighbors</a:t>
            </a:r>
            <a:r>
              <a:rPr lang="en-US" sz="2800" b="0" i="0" u="none" strike="noStrike" cap="none">
                <a:solidFill>
                  <a:schemeClr val="dk1"/>
                </a:solidFill>
                <a:latin typeface="Calibri"/>
                <a:ea typeface="Calibri"/>
                <a:cs typeface="Calibri"/>
                <a:sym typeface="Calibri"/>
              </a:rPr>
              <a:t>. </a:t>
            </a:r>
            <a:endParaRPr/>
          </a:p>
          <a:p>
            <a:pPr marL="457200" marR="0" lvl="0" indent="-342900" algn="just" rtl="0">
              <a:lnSpc>
                <a:spcPct val="90000"/>
              </a:lnSpc>
              <a:spcBef>
                <a:spcPts val="1000"/>
              </a:spcBef>
              <a:spcAft>
                <a:spcPts val="0"/>
              </a:spcAft>
              <a:buClr>
                <a:schemeClr val="dk1"/>
              </a:buClr>
              <a:buSzPct val="69498"/>
              <a:buFont typeface="Arial"/>
              <a:buChar char="•"/>
            </a:pPr>
            <a:r>
              <a:rPr lang="en-US" sz="2800" b="0" i="0" u="none" strike="noStrike" cap="none">
                <a:solidFill>
                  <a:schemeClr val="dk1"/>
                </a:solidFill>
                <a:latin typeface="Calibri"/>
                <a:ea typeface="Calibri"/>
                <a:cs typeface="Calibri"/>
                <a:sym typeface="Calibri"/>
              </a:rPr>
              <a:t>No statistical rule is needed to define the lattice's degree distribution because the number of degrees 4 is the same for each node.</a:t>
            </a:r>
            <a:endParaRPr sz="2800" b="0" i="0" u="none" strike="noStrike" cap="none">
              <a:solidFill>
                <a:schemeClr val="dk1"/>
              </a:solidFill>
              <a:latin typeface="Calibri"/>
              <a:ea typeface="Calibri"/>
              <a:cs typeface="Calibri"/>
              <a:sym typeface="Calibri"/>
            </a:endParaRPr>
          </a:p>
        </p:txBody>
      </p:sp>
      <p:pic>
        <p:nvPicPr>
          <p:cNvPr id="198" name="Google Shape;198;p36"/>
          <p:cNvPicPr preferRelativeResize="0"/>
          <p:nvPr/>
        </p:nvPicPr>
        <p:blipFill rotWithShape="1">
          <a:blip r:embed="rId3">
            <a:alphaModFix/>
          </a:blip>
          <a:srcRect/>
          <a:stretch/>
        </p:blipFill>
        <p:spPr>
          <a:xfrm>
            <a:off x="8291744" y="1976484"/>
            <a:ext cx="3600450" cy="3667125"/>
          </a:xfrm>
          <a:prstGeom prst="rect">
            <a:avLst/>
          </a:prstGeom>
          <a:noFill/>
          <a:ln>
            <a:noFill/>
          </a:ln>
        </p:spPr>
      </p:pic>
      <p:pic>
        <p:nvPicPr>
          <p:cNvPr id="199" name="Google Shape;199;p36"/>
          <p:cNvPicPr preferRelativeResize="0"/>
          <p:nvPr/>
        </p:nvPicPr>
        <p:blipFill rotWithShape="1">
          <a:blip r:embed="rId4">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7EB1CFD2-007C-EAB5-FF13-1C881635B7F6}"/>
                  </a:ext>
                </a:extLst>
              </p14:cNvPr>
              <p14:cNvContentPartPr/>
              <p14:nvPr/>
            </p14:nvContentPartPr>
            <p14:xfrm>
              <a:off x="4888080" y="1149480"/>
              <a:ext cx="6830280" cy="2465280"/>
            </p14:xfrm>
          </p:contentPart>
        </mc:Choice>
        <mc:Fallback xmlns="">
          <p:pic>
            <p:nvPicPr>
              <p:cNvPr id="2" name="Ink 1">
                <a:extLst>
                  <a:ext uri="{FF2B5EF4-FFF2-40B4-BE49-F238E27FC236}">
                    <a16:creationId xmlns:a16="http://schemas.microsoft.com/office/drawing/2014/main" id="{7EB1CFD2-007C-EAB5-FF13-1C881635B7F6}"/>
                  </a:ext>
                </a:extLst>
              </p:cNvPr>
              <p:cNvPicPr/>
              <p:nvPr/>
            </p:nvPicPr>
            <p:blipFill>
              <a:blip r:embed="rId6"/>
              <a:stretch>
                <a:fillRect/>
              </a:stretch>
            </p:blipFill>
            <p:spPr>
              <a:xfrm>
                <a:off x="4878720" y="1140120"/>
                <a:ext cx="6849000" cy="248400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Regular ring lattice</a:t>
            </a:r>
            <a:endParaRPr sz="2400" b="0" i="0" u="none" strike="noStrike" cap="none">
              <a:solidFill>
                <a:srgbClr val="000000"/>
              </a:solidFill>
              <a:latin typeface="Arial"/>
              <a:ea typeface="Arial"/>
              <a:cs typeface="Arial"/>
              <a:sym typeface="Arial"/>
            </a:endParaRPr>
          </a:p>
        </p:txBody>
      </p:sp>
      <p:cxnSp>
        <p:nvCxnSpPr>
          <p:cNvPr id="206" name="Google Shape;206;p37"/>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07" name="Google Shape;207;p37"/>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2400" b="1" i="0" u="none" strike="noStrike" cap="none" dirty="0">
                <a:solidFill>
                  <a:srgbClr val="C55A11"/>
                </a:solidFill>
                <a:latin typeface="Calibri"/>
                <a:ea typeface="Calibri"/>
                <a:cs typeface="Calibri"/>
                <a:sym typeface="Calibri"/>
              </a:rPr>
              <a:t>Graph Theory and Its Applications</a:t>
            </a:r>
            <a:endParaRPr lang="en-US" sz="1050" b="0" i="0" u="none" strike="noStrike" cap="none" dirty="0">
              <a:solidFill>
                <a:srgbClr val="000000"/>
              </a:solidFill>
              <a:latin typeface="Arial"/>
              <a:ea typeface="Arial"/>
              <a:cs typeface="Arial"/>
              <a:sym typeface="Arial"/>
            </a:endParaRPr>
          </a:p>
        </p:txBody>
      </p:sp>
      <p:sp>
        <p:nvSpPr>
          <p:cNvPr id="208" name="Google Shape;208;p37"/>
          <p:cNvSpPr txBox="1"/>
          <p:nvPr/>
        </p:nvSpPr>
        <p:spPr>
          <a:xfrm>
            <a:off x="42617" y="1424090"/>
            <a:ext cx="8782975" cy="5318760"/>
          </a:xfrm>
          <a:prstGeom prst="rect">
            <a:avLst/>
          </a:prstGeom>
          <a:noFill/>
          <a:ln>
            <a:noFill/>
          </a:ln>
        </p:spPr>
        <p:txBody>
          <a:bodyPr spcFirstLastPara="1" wrap="square" lIns="91425" tIns="45700" rIns="91425" bIns="45700" anchor="t" anchorCtr="0">
            <a:normAutofit/>
          </a:bodyPr>
          <a:lstStyle/>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dirty="0">
                <a:solidFill>
                  <a:schemeClr val="dk1"/>
                </a:solidFill>
                <a:latin typeface="Calibri"/>
                <a:ea typeface="Calibri"/>
                <a:cs typeface="Calibri"/>
                <a:sym typeface="Calibri"/>
              </a:rPr>
              <a:t>Consider </a:t>
            </a:r>
            <a:r>
              <a:rPr lang="en-US" sz="2800" b="1" i="0" u="none" strike="noStrike" cap="none" dirty="0">
                <a:solidFill>
                  <a:schemeClr val="dk1"/>
                </a:solidFill>
                <a:latin typeface="Calibri"/>
                <a:ea typeface="Calibri"/>
                <a:cs typeface="Calibri"/>
                <a:sym typeface="Calibri"/>
              </a:rPr>
              <a:t>a ring with n nodes and join each node to its neighbors </a:t>
            </a:r>
            <a:r>
              <a:rPr lang="en-US" sz="2800" b="1" i="0" u="sng" strike="noStrike" cap="none" dirty="0">
                <a:solidFill>
                  <a:schemeClr val="dk1"/>
                </a:solidFill>
                <a:latin typeface="Calibri"/>
                <a:ea typeface="Calibri"/>
                <a:cs typeface="Calibri"/>
                <a:sym typeface="Calibri"/>
              </a:rPr>
              <a:t>k or fewer</a:t>
            </a:r>
            <a:r>
              <a:rPr lang="en-US" sz="2800" b="1" i="0" u="none" strike="noStrike" cap="none" dirty="0">
                <a:solidFill>
                  <a:schemeClr val="dk1"/>
                </a:solidFill>
                <a:latin typeface="Calibri"/>
                <a:ea typeface="Calibri"/>
                <a:cs typeface="Calibri"/>
                <a:sym typeface="Calibri"/>
              </a:rPr>
              <a:t> hops </a:t>
            </a:r>
            <a:r>
              <a:rPr lang="en-US" sz="2800" b="0" i="0" u="none" strike="noStrike" cap="none" dirty="0">
                <a:solidFill>
                  <a:schemeClr val="dk1"/>
                </a:solidFill>
                <a:latin typeface="Calibri"/>
                <a:ea typeface="Calibri"/>
                <a:cs typeface="Calibri"/>
                <a:sym typeface="Calibri"/>
              </a:rPr>
              <a:t>(lattice spacings) away. </a:t>
            </a:r>
            <a:endParaRPr dirty="0"/>
          </a:p>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dirty="0">
                <a:solidFill>
                  <a:schemeClr val="dk1"/>
                </a:solidFill>
                <a:latin typeface="Calibri"/>
                <a:ea typeface="Calibri"/>
                <a:cs typeface="Calibri"/>
                <a:sym typeface="Calibri"/>
              </a:rPr>
              <a:t>Each node is "clustered" (connected) to four nearest neighbor nodes. </a:t>
            </a:r>
            <a:endParaRPr dirty="0"/>
          </a:p>
          <a:p>
            <a:pPr marL="914400" marR="0" lvl="1" indent="-342900" algn="just" rtl="0">
              <a:lnSpc>
                <a:spcPct val="90000"/>
              </a:lnSpc>
              <a:spcBef>
                <a:spcPts val="500"/>
              </a:spcBef>
              <a:spcAft>
                <a:spcPts val="0"/>
              </a:spcAft>
              <a:buClr>
                <a:schemeClr val="dk1"/>
              </a:buClr>
              <a:buSzPts val="1800"/>
              <a:buFont typeface="Arial"/>
              <a:buChar char="•"/>
            </a:pPr>
            <a:r>
              <a:rPr lang="en-US" sz="2400" b="0" i="0" u="none" strike="noStrike" cap="none" dirty="0">
                <a:solidFill>
                  <a:schemeClr val="dk1"/>
                </a:solidFill>
                <a:latin typeface="Calibri"/>
                <a:ea typeface="Calibri"/>
                <a:cs typeface="Calibri"/>
                <a:sym typeface="Calibri"/>
              </a:rPr>
              <a:t>For example, nodes 1,2,3,10, and 9 </a:t>
            </a:r>
            <a:r>
              <a:rPr lang="en-US" sz="2400" b="1" i="0" u="none" strike="noStrike" cap="none" dirty="0">
                <a:solidFill>
                  <a:schemeClr val="dk1"/>
                </a:solidFill>
                <a:latin typeface="Calibri"/>
                <a:ea typeface="Calibri"/>
                <a:cs typeface="Calibri"/>
                <a:sym typeface="Calibri"/>
              </a:rPr>
              <a:t>form a cluster </a:t>
            </a:r>
            <a:r>
              <a:rPr lang="en-US" sz="2400" b="0" i="0" u="none" strike="noStrike" cap="none" dirty="0">
                <a:solidFill>
                  <a:schemeClr val="dk1"/>
                </a:solidFill>
                <a:latin typeface="Calibri"/>
                <a:ea typeface="Calibri"/>
                <a:cs typeface="Calibri"/>
                <a:sym typeface="Calibri"/>
              </a:rPr>
              <a:t>because 2,3,10, and 9 all connect to node #1.</a:t>
            </a:r>
            <a:endParaRPr dirty="0"/>
          </a:p>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dirty="0">
                <a:solidFill>
                  <a:schemeClr val="dk1"/>
                </a:solidFill>
                <a:latin typeface="Calibri"/>
                <a:ea typeface="Calibri"/>
                <a:cs typeface="Calibri"/>
                <a:sym typeface="Calibri"/>
              </a:rPr>
              <a:t>Here </a:t>
            </a:r>
            <a:r>
              <a:rPr lang="en-US" sz="2800" dirty="0">
                <a:solidFill>
                  <a:schemeClr val="dk1"/>
                </a:solidFill>
                <a:latin typeface="Calibri"/>
                <a:ea typeface="Calibri"/>
                <a:cs typeface="Calibri"/>
                <a:sym typeface="Calibri"/>
              </a:rPr>
              <a:t>#</a:t>
            </a:r>
            <a:r>
              <a:rPr lang="en-US" sz="2800" b="0" i="0" u="none" strike="noStrike" cap="none" dirty="0">
                <a:solidFill>
                  <a:schemeClr val="dk1"/>
                </a:solidFill>
                <a:latin typeface="Calibri"/>
                <a:ea typeface="Calibri"/>
                <a:cs typeface="Calibri"/>
                <a:sym typeface="Calibri"/>
              </a:rPr>
              <a:t> of hops = 2</a:t>
            </a:r>
            <a:endParaRPr dirty="0"/>
          </a:p>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dirty="0">
                <a:solidFill>
                  <a:schemeClr val="dk1"/>
                </a:solidFill>
                <a:latin typeface="Calibri"/>
                <a:ea typeface="Calibri"/>
                <a:cs typeface="Calibri"/>
                <a:sym typeface="Calibri"/>
              </a:rPr>
              <a:t>The circular form makes it easy to demonstrate the </a:t>
            </a:r>
            <a:r>
              <a:rPr lang="en-US" sz="2800" b="1" i="0" u="none" strike="noStrike" cap="none" dirty="0">
                <a:solidFill>
                  <a:schemeClr val="dk1"/>
                </a:solidFill>
                <a:latin typeface="Calibri"/>
                <a:ea typeface="Calibri"/>
                <a:cs typeface="Calibri"/>
                <a:sym typeface="Calibri"/>
              </a:rPr>
              <a:t>effects of short path lengths and clustering on connectivity.</a:t>
            </a:r>
            <a:endParaRPr dirty="0"/>
          </a:p>
          <a:p>
            <a:pPr marL="457200" marR="0" lvl="0" indent="-228600" algn="just" rtl="0">
              <a:lnSpc>
                <a:spcPct val="90000"/>
              </a:lnSpc>
              <a:spcBef>
                <a:spcPts val="1000"/>
              </a:spcBef>
              <a:spcAft>
                <a:spcPts val="0"/>
              </a:spcAft>
              <a:buClr>
                <a:schemeClr val="dk1"/>
              </a:buClr>
              <a:buSzPts val="1800"/>
              <a:buFont typeface="Arial"/>
              <a:buNone/>
            </a:pPr>
            <a:endParaRPr sz="2800" b="0" i="0" u="none" strike="noStrike" cap="none" dirty="0">
              <a:solidFill>
                <a:schemeClr val="dk1"/>
              </a:solidFill>
              <a:latin typeface="Calibri"/>
              <a:ea typeface="Calibri"/>
              <a:cs typeface="Calibri"/>
              <a:sym typeface="Calibri"/>
            </a:endParaRPr>
          </a:p>
        </p:txBody>
      </p:sp>
      <p:pic>
        <p:nvPicPr>
          <p:cNvPr id="209" name="Google Shape;209;p37"/>
          <p:cNvPicPr preferRelativeResize="0"/>
          <p:nvPr/>
        </p:nvPicPr>
        <p:blipFill rotWithShape="1">
          <a:blip r:embed="rId3">
            <a:alphaModFix/>
          </a:blip>
          <a:srcRect/>
          <a:stretch/>
        </p:blipFill>
        <p:spPr>
          <a:xfrm>
            <a:off x="8965232" y="2228215"/>
            <a:ext cx="3094688" cy="3094688"/>
          </a:xfrm>
          <a:prstGeom prst="rect">
            <a:avLst/>
          </a:prstGeom>
          <a:noFill/>
          <a:ln>
            <a:noFill/>
          </a:ln>
        </p:spPr>
      </p:pic>
      <p:sp>
        <p:nvSpPr>
          <p:cNvPr id="210" name="Google Shape;210;p37"/>
          <p:cNvSpPr txBox="1"/>
          <p:nvPr/>
        </p:nvSpPr>
        <p:spPr>
          <a:xfrm>
            <a:off x="9478419" y="5374488"/>
            <a:ext cx="23622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 ring lattice with degree 4</a:t>
            </a:r>
            <a:endParaRPr/>
          </a:p>
        </p:txBody>
      </p:sp>
      <p:pic>
        <p:nvPicPr>
          <p:cNvPr id="211" name="Google Shape;211;p37"/>
          <p:cNvPicPr preferRelativeResize="0"/>
          <p:nvPr/>
        </p:nvPicPr>
        <p:blipFill rotWithShape="1">
          <a:blip r:embed="rId4">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B8EE83EF-593C-1077-258E-B73A5D00F88C}"/>
                  </a:ext>
                </a:extLst>
              </p14:cNvPr>
              <p14:cNvContentPartPr/>
              <p14:nvPr/>
            </p14:nvContentPartPr>
            <p14:xfrm>
              <a:off x="1637640" y="900000"/>
              <a:ext cx="10384920" cy="4141440"/>
            </p14:xfrm>
          </p:contentPart>
        </mc:Choice>
        <mc:Fallback xmlns="">
          <p:pic>
            <p:nvPicPr>
              <p:cNvPr id="2" name="Ink 1">
                <a:extLst>
                  <a:ext uri="{FF2B5EF4-FFF2-40B4-BE49-F238E27FC236}">
                    <a16:creationId xmlns:a16="http://schemas.microsoft.com/office/drawing/2014/main" id="{B8EE83EF-593C-1077-258E-B73A5D00F88C}"/>
                  </a:ext>
                </a:extLst>
              </p:cNvPr>
              <p:cNvPicPr/>
              <p:nvPr/>
            </p:nvPicPr>
            <p:blipFill>
              <a:blip r:embed="rId6"/>
              <a:stretch>
                <a:fillRect/>
              </a:stretch>
            </p:blipFill>
            <p:spPr>
              <a:xfrm>
                <a:off x="1628280" y="890640"/>
                <a:ext cx="10403640" cy="4160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CC15F014-4224-7C26-F69B-77B973226DE5}"/>
                  </a:ext>
                </a:extLst>
              </p14:cNvPr>
              <p14:cNvContentPartPr/>
              <p14:nvPr/>
            </p14:nvContentPartPr>
            <p14:xfrm>
              <a:off x="1084680" y="2392560"/>
              <a:ext cx="11089080" cy="3508200"/>
            </p14:xfrm>
          </p:contentPart>
        </mc:Choice>
        <mc:Fallback xmlns="">
          <p:pic>
            <p:nvPicPr>
              <p:cNvPr id="3" name="Ink 2">
                <a:extLst>
                  <a:ext uri="{FF2B5EF4-FFF2-40B4-BE49-F238E27FC236}">
                    <a16:creationId xmlns:a16="http://schemas.microsoft.com/office/drawing/2014/main" id="{CC15F014-4224-7C26-F69B-77B973226DE5}"/>
                  </a:ext>
                </a:extLst>
              </p:cNvPr>
              <p:cNvPicPr/>
              <p:nvPr/>
            </p:nvPicPr>
            <p:blipFill>
              <a:blip r:embed="rId8"/>
              <a:stretch>
                <a:fillRect/>
              </a:stretch>
            </p:blipFill>
            <p:spPr>
              <a:xfrm>
                <a:off x="1075320" y="2383200"/>
                <a:ext cx="11107800" cy="3526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55119621-09A5-9872-1D49-0E69FA353053}"/>
                  </a:ext>
                </a:extLst>
              </p14:cNvPr>
              <p14:cNvContentPartPr/>
              <p14:nvPr/>
            </p14:nvContentPartPr>
            <p14:xfrm>
              <a:off x="9480240" y="2685960"/>
              <a:ext cx="2077560" cy="1647360"/>
            </p14:xfrm>
          </p:contentPart>
        </mc:Choice>
        <mc:Fallback xmlns="">
          <p:pic>
            <p:nvPicPr>
              <p:cNvPr id="4" name="Ink 3">
                <a:extLst>
                  <a:ext uri="{FF2B5EF4-FFF2-40B4-BE49-F238E27FC236}">
                    <a16:creationId xmlns:a16="http://schemas.microsoft.com/office/drawing/2014/main" id="{55119621-09A5-9872-1D49-0E69FA353053}"/>
                  </a:ext>
                </a:extLst>
              </p:cNvPr>
              <p:cNvPicPr/>
              <p:nvPr/>
            </p:nvPicPr>
            <p:blipFill>
              <a:blip r:embed="rId10"/>
              <a:stretch>
                <a:fillRect/>
              </a:stretch>
            </p:blipFill>
            <p:spPr>
              <a:xfrm>
                <a:off x="9470880" y="2676600"/>
                <a:ext cx="2096280" cy="1666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 name="Ink 4">
                <a:extLst>
                  <a:ext uri="{FF2B5EF4-FFF2-40B4-BE49-F238E27FC236}">
                    <a16:creationId xmlns:a16="http://schemas.microsoft.com/office/drawing/2014/main" id="{73F6C25D-9F3B-5738-6ECE-7AF231FA1A33}"/>
                  </a:ext>
                </a:extLst>
              </p14:cNvPr>
              <p14:cNvContentPartPr/>
              <p14:nvPr/>
            </p14:nvContentPartPr>
            <p14:xfrm>
              <a:off x="2872440" y="236160"/>
              <a:ext cx="9320040" cy="4854240"/>
            </p14:xfrm>
          </p:contentPart>
        </mc:Choice>
        <mc:Fallback>
          <p:pic>
            <p:nvPicPr>
              <p:cNvPr id="5" name="Ink 4">
                <a:extLst>
                  <a:ext uri="{FF2B5EF4-FFF2-40B4-BE49-F238E27FC236}">
                    <a16:creationId xmlns:a16="http://schemas.microsoft.com/office/drawing/2014/main" id="{73F6C25D-9F3B-5738-6ECE-7AF231FA1A33}"/>
                  </a:ext>
                </a:extLst>
              </p:cNvPr>
              <p:cNvPicPr/>
              <p:nvPr/>
            </p:nvPicPr>
            <p:blipFill>
              <a:blip r:embed="rId12"/>
              <a:stretch>
                <a:fillRect/>
              </a:stretch>
            </p:blipFill>
            <p:spPr>
              <a:xfrm>
                <a:off x="2863080" y="226800"/>
                <a:ext cx="9338760" cy="487296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8"/>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Regular ring lattice</a:t>
            </a:r>
            <a:endParaRPr sz="2400" b="0" i="0" u="none" strike="noStrike" cap="none">
              <a:solidFill>
                <a:srgbClr val="000000"/>
              </a:solidFill>
              <a:latin typeface="Arial"/>
              <a:ea typeface="Arial"/>
              <a:cs typeface="Arial"/>
              <a:sym typeface="Arial"/>
            </a:endParaRPr>
          </a:p>
        </p:txBody>
      </p:sp>
      <p:cxnSp>
        <p:nvCxnSpPr>
          <p:cNvPr id="218" name="Google Shape;218;p38"/>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19" name="Google Shape;219;p38"/>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2400" b="1" i="0" u="none" strike="noStrike" cap="none" dirty="0">
                <a:solidFill>
                  <a:srgbClr val="C55A11"/>
                </a:solidFill>
                <a:latin typeface="Calibri"/>
                <a:ea typeface="Calibri"/>
                <a:cs typeface="Calibri"/>
                <a:sym typeface="Calibri"/>
              </a:rPr>
              <a:t>Graph Theory and Its Applications</a:t>
            </a:r>
            <a:endParaRPr lang="en-US" sz="1050" b="0" i="0" u="none" strike="noStrike" cap="none" dirty="0">
              <a:solidFill>
                <a:srgbClr val="000000"/>
              </a:solidFill>
              <a:latin typeface="Arial"/>
              <a:ea typeface="Arial"/>
              <a:cs typeface="Arial"/>
              <a:sym typeface="Arial"/>
            </a:endParaRPr>
          </a:p>
        </p:txBody>
      </p:sp>
      <p:sp>
        <p:nvSpPr>
          <p:cNvPr id="220" name="Google Shape;220;p38"/>
          <p:cNvSpPr txBox="1"/>
          <p:nvPr/>
        </p:nvSpPr>
        <p:spPr>
          <a:xfrm>
            <a:off x="42618" y="1424090"/>
            <a:ext cx="7381440" cy="5318760"/>
          </a:xfrm>
          <a:prstGeom prst="rect">
            <a:avLst/>
          </a:prstGeom>
          <a:noFill/>
          <a:ln>
            <a:noFill/>
          </a:ln>
        </p:spPr>
        <p:txBody>
          <a:bodyPr spcFirstLastPara="1" wrap="square" lIns="91425" tIns="45700" rIns="91425" bIns="45700" anchor="t" anchorCtr="0">
            <a:normAutofit/>
          </a:bodyPr>
          <a:lstStyle/>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Two nodes placed on opposite sides of the circle lattice (see nodes #1 and #6 which are remote nodes) are members of </a:t>
            </a:r>
            <a:r>
              <a:rPr lang="en-US" sz="2800" b="1" i="0" u="none" strike="noStrike" cap="none">
                <a:solidFill>
                  <a:schemeClr val="dk1"/>
                </a:solidFill>
                <a:latin typeface="Calibri"/>
                <a:ea typeface="Calibri"/>
                <a:cs typeface="Calibri"/>
                <a:sym typeface="Calibri"/>
              </a:rPr>
              <a:t>separate clusters that do not intersect.</a:t>
            </a:r>
            <a:r>
              <a:rPr lang="en-US" sz="2800" b="0" i="0" u="none" strike="noStrike" cap="none">
                <a:solidFill>
                  <a:schemeClr val="dk1"/>
                </a:solidFill>
                <a:latin typeface="Calibri"/>
                <a:ea typeface="Calibri"/>
                <a:cs typeface="Calibri"/>
                <a:sym typeface="Calibri"/>
              </a:rPr>
              <a:t>  </a:t>
            </a:r>
            <a:endParaRPr/>
          </a:p>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There are relatively long path lengths (low connectivity) between these remote nodes.</a:t>
            </a:r>
            <a:endParaRPr/>
          </a:p>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Two nodes that are </a:t>
            </a:r>
            <a:r>
              <a:rPr lang="en-US" sz="2800" b="1" i="0" u="none" strike="noStrike" cap="none">
                <a:solidFill>
                  <a:srgbClr val="FF0000"/>
                </a:solidFill>
                <a:latin typeface="Calibri"/>
                <a:ea typeface="Calibri"/>
                <a:cs typeface="Calibri"/>
                <a:sym typeface="Calibri"/>
              </a:rPr>
              <a:t>within three nodes of each other </a:t>
            </a:r>
            <a:r>
              <a:rPr lang="en-US" sz="2800" b="0" i="0" u="none" strike="noStrike" cap="none">
                <a:solidFill>
                  <a:schemeClr val="dk1"/>
                </a:solidFill>
                <a:latin typeface="Calibri"/>
                <a:ea typeface="Calibri"/>
                <a:cs typeface="Calibri"/>
                <a:sym typeface="Calibri"/>
              </a:rPr>
              <a:t>on the circle (nodes #1 and #4) </a:t>
            </a:r>
            <a:r>
              <a:rPr lang="en-US" sz="2800" b="1" i="0" u="none" strike="noStrike" cap="none">
                <a:solidFill>
                  <a:srgbClr val="FF0000"/>
                </a:solidFill>
                <a:latin typeface="Calibri"/>
                <a:ea typeface="Calibri"/>
                <a:cs typeface="Calibri"/>
                <a:sym typeface="Calibri"/>
              </a:rPr>
              <a:t>belong to separate but intersecting clusters. </a:t>
            </a:r>
            <a:endParaRPr/>
          </a:p>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This kind of </a:t>
            </a:r>
            <a:r>
              <a:rPr lang="en-US" sz="2800" b="0" i="0" u="none" strike="noStrike" cap="none">
                <a:solidFill>
                  <a:srgbClr val="00B050"/>
                </a:solidFill>
                <a:latin typeface="Calibri"/>
                <a:ea typeface="Calibri"/>
                <a:cs typeface="Calibri"/>
                <a:sym typeface="Calibri"/>
              </a:rPr>
              <a:t>intersecting clustering enhances connectivity </a:t>
            </a:r>
            <a:r>
              <a:rPr lang="en-US" sz="2800" b="0" i="0" u="none" strike="noStrike" cap="none">
                <a:solidFill>
                  <a:schemeClr val="dk1"/>
                </a:solidFill>
                <a:latin typeface="Calibri"/>
                <a:ea typeface="Calibri"/>
                <a:cs typeface="Calibri"/>
                <a:sym typeface="Calibri"/>
              </a:rPr>
              <a:t>within the network.</a:t>
            </a:r>
            <a:endParaRPr sz="2800" b="1" i="0" u="none" strike="noStrike" cap="none">
              <a:solidFill>
                <a:schemeClr val="dk1"/>
              </a:solidFill>
              <a:latin typeface="Calibri"/>
              <a:ea typeface="Calibri"/>
              <a:cs typeface="Calibri"/>
              <a:sym typeface="Calibri"/>
            </a:endParaRPr>
          </a:p>
          <a:p>
            <a:pPr marL="457200" marR="0" lvl="0" indent="-228600" algn="just"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a:p>
            <a:pPr marL="457200" marR="0" lvl="0" indent="-228600" algn="just"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p:txBody>
      </p:sp>
      <p:pic>
        <p:nvPicPr>
          <p:cNvPr id="221" name="Google Shape;221;p38"/>
          <p:cNvPicPr preferRelativeResize="0"/>
          <p:nvPr/>
        </p:nvPicPr>
        <p:blipFill rotWithShape="1">
          <a:blip r:embed="rId3">
            <a:alphaModFix/>
          </a:blip>
          <a:srcRect/>
          <a:stretch/>
        </p:blipFill>
        <p:spPr>
          <a:xfrm>
            <a:off x="8965232" y="2228215"/>
            <a:ext cx="3094688" cy="3094688"/>
          </a:xfrm>
          <a:prstGeom prst="rect">
            <a:avLst/>
          </a:prstGeom>
          <a:noFill/>
          <a:ln>
            <a:noFill/>
          </a:ln>
        </p:spPr>
      </p:pic>
      <p:sp>
        <p:nvSpPr>
          <p:cNvPr id="222" name="Google Shape;222;p38"/>
          <p:cNvSpPr txBox="1"/>
          <p:nvPr/>
        </p:nvSpPr>
        <p:spPr>
          <a:xfrm rot="-761285">
            <a:off x="7397778" y="4807396"/>
            <a:ext cx="3357806" cy="193899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400" b="0" i="0" u="none" strike="noStrike" cap="none" dirty="0">
                <a:solidFill>
                  <a:srgbClr val="CC3399"/>
                </a:solidFill>
                <a:latin typeface="Arial"/>
                <a:ea typeface="Arial"/>
                <a:cs typeface="Arial"/>
                <a:sym typeface="Arial"/>
              </a:rPr>
              <a:t>Node #1 and 4 is equivalent to two groups of friends where some people belong to both groups. </a:t>
            </a:r>
            <a:endParaRPr dirty="0"/>
          </a:p>
        </p:txBody>
      </p:sp>
      <p:pic>
        <p:nvPicPr>
          <p:cNvPr id="223" name="Google Shape;223;p38"/>
          <p:cNvPicPr preferRelativeResize="0"/>
          <p:nvPr/>
        </p:nvPicPr>
        <p:blipFill rotWithShape="1">
          <a:blip r:embed="rId4">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B7EBF101-B8C1-D24E-1135-E62D36EB1012}"/>
                  </a:ext>
                </a:extLst>
              </p14:cNvPr>
              <p14:cNvContentPartPr/>
              <p14:nvPr/>
            </p14:nvContentPartPr>
            <p14:xfrm>
              <a:off x="1695240" y="442440"/>
              <a:ext cx="10324440" cy="5788440"/>
            </p14:xfrm>
          </p:contentPart>
        </mc:Choice>
        <mc:Fallback xmlns="">
          <p:pic>
            <p:nvPicPr>
              <p:cNvPr id="2" name="Ink 1">
                <a:extLst>
                  <a:ext uri="{FF2B5EF4-FFF2-40B4-BE49-F238E27FC236}">
                    <a16:creationId xmlns:a16="http://schemas.microsoft.com/office/drawing/2014/main" id="{B7EBF101-B8C1-D24E-1135-E62D36EB1012}"/>
                  </a:ext>
                </a:extLst>
              </p:cNvPr>
              <p:cNvPicPr/>
              <p:nvPr/>
            </p:nvPicPr>
            <p:blipFill>
              <a:blip r:embed="rId6"/>
              <a:stretch>
                <a:fillRect/>
              </a:stretch>
            </p:blipFill>
            <p:spPr>
              <a:xfrm>
                <a:off x="1685880" y="433080"/>
                <a:ext cx="10343160" cy="5807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120B63C8-0944-77C5-7BA2-67FA30BF5447}"/>
                  </a:ext>
                </a:extLst>
              </p14:cNvPr>
              <p14:cNvContentPartPr/>
              <p14:nvPr/>
            </p14:nvContentPartPr>
            <p14:xfrm>
              <a:off x="8044200" y="1479600"/>
              <a:ext cx="2754720" cy="4908960"/>
            </p14:xfrm>
          </p:contentPart>
        </mc:Choice>
        <mc:Fallback xmlns="">
          <p:pic>
            <p:nvPicPr>
              <p:cNvPr id="3" name="Ink 2">
                <a:extLst>
                  <a:ext uri="{FF2B5EF4-FFF2-40B4-BE49-F238E27FC236}">
                    <a16:creationId xmlns:a16="http://schemas.microsoft.com/office/drawing/2014/main" id="{120B63C8-0944-77C5-7BA2-67FA30BF5447}"/>
                  </a:ext>
                </a:extLst>
              </p:cNvPr>
              <p:cNvPicPr/>
              <p:nvPr/>
            </p:nvPicPr>
            <p:blipFill>
              <a:blip r:embed="rId8"/>
              <a:stretch>
                <a:fillRect/>
              </a:stretch>
            </p:blipFill>
            <p:spPr>
              <a:xfrm>
                <a:off x="8034840" y="1470240"/>
                <a:ext cx="2773440" cy="49276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Watts –Strogatz Small World Model : steps</a:t>
            </a:r>
            <a:endParaRPr sz="2400" b="0" i="0" u="none" strike="noStrike" cap="none">
              <a:solidFill>
                <a:srgbClr val="000000"/>
              </a:solidFill>
              <a:latin typeface="Arial"/>
              <a:ea typeface="Arial"/>
              <a:cs typeface="Arial"/>
              <a:sym typeface="Arial"/>
            </a:endParaRPr>
          </a:p>
        </p:txBody>
      </p:sp>
      <p:cxnSp>
        <p:nvCxnSpPr>
          <p:cNvPr id="230" name="Google Shape;230;p39"/>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31" name="Google Shape;231;p39"/>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2400" b="1" i="0" u="none" strike="noStrike" cap="none" dirty="0">
                <a:solidFill>
                  <a:srgbClr val="C55A11"/>
                </a:solidFill>
                <a:latin typeface="Calibri"/>
                <a:ea typeface="Calibri"/>
                <a:cs typeface="Calibri"/>
                <a:sym typeface="Calibri"/>
              </a:rPr>
              <a:t>Graph Theory and Its Applications</a:t>
            </a:r>
            <a:endParaRPr lang="en-US" sz="1050" b="0" i="0" u="none" strike="noStrike" cap="none" dirty="0">
              <a:solidFill>
                <a:srgbClr val="000000"/>
              </a:solidFill>
              <a:latin typeface="Arial"/>
              <a:ea typeface="Arial"/>
              <a:cs typeface="Arial"/>
              <a:sym typeface="Arial"/>
            </a:endParaRPr>
          </a:p>
        </p:txBody>
      </p:sp>
      <p:sp>
        <p:nvSpPr>
          <p:cNvPr id="232" name="Google Shape;232;p39"/>
          <p:cNvSpPr txBox="1"/>
          <p:nvPr/>
        </p:nvSpPr>
        <p:spPr>
          <a:xfrm>
            <a:off x="153517" y="1257325"/>
            <a:ext cx="10264111" cy="5318760"/>
          </a:xfrm>
          <a:prstGeom prst="rect">
            <a:avLst/>
          </a:prstGeom>
          <a:blipFill rotWithShape="1">
            <a:blip r:embed="rId3">
              <a:alphaModFix/>
            </a:blip>
            <a:stretch>
              <a:fillRect l="-473" r="-94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pic>
        <p:nvPicPr>
          <p:cNvPr id="233" name="Google Shape;233;p39"/>
          <p:cNvPicPr preferRelativeResize="0"/>
          <p:nvPr/>
        </p:nvPicPr>
        <p:blipFill rotWithShape="1">
          <a:blip r:embed="rId4">
            <a:alphaModFix/>
          </a:blip>
          <a:srcRect/>
          <a:stretch/>
        </p:blipFill>
        <p:spPr>
          <a:xfrm>
            <a:off x="10550770" y="24685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0794826B-3268-5F16-B0DE-6AA645452FA4}"/>
                  </a:ext>
                </a:extLst>
              </p14:cNvPr>
              <p14:cNvContentPartPr/>
              <p14:nvPr/>
            </p14:nvContentPartPr>
            <p14:xfrm>
              <a:off x="349560" y="0"/>
              <a:ext cx="11631960" cy="6240240"/>
            </p14:xfrm>
          </p:contentPart>
        </mc:Choice>
        <mc:Fallback xmlns="">
          <p:pic>
            <p:nvPicPr>
              <p:cNvPr id="2" name="Ink 1">
                <a:extLst>
                  <a:ext uri="{FF2B5EF4-FFF2-40B4-BE49-F238E27FC236}">
                    <a16:creationId xmlns:a16="http://schemas.microsoft.com/office/drawing/2014/main" id="{0794826B-3268-5F16-B0DE-6AA645452FA4}"/>
                  </a:ext>
                </a:extLst>
              </p:cNvPr>
              <p:cNvPicPr/>
              <p:nvPr/>
            </p:nvPicPr>
            <p:blipFill>
              <a:blip r:embed="rId6"/>
              <a:stretch>
                <a:fillRect/>
              </a:stretch>
            </p:blipFill>
            <p:spPr>
              <a:xfrm>
                <a:off x="340200" y="-9360"/>
                <a:ext cx="11650680" cy="625896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Rewiring of the links </a:t>
            </a:r>
            <a:endParaRPr sz="2400" b="0" i="0" u="none" strike="noStrike" cap="none">
              <a:solidFill>
                <a:srgbClr val="000000"/>
              </a:solidFill>
              <a:latin typeface="Arial"/>
              <a:ea typeface="Arial"/>
              <a:cs typeface="Arial"/>
              <a:sym typeface="Arial"/>
            </a:endParaRPr>
          </a:p>
        </p:txBody>
      </p:sp>
      <p:cxnSp>
        <p:nvCxnSpPr>
          <p:cNvPr id="240" name="Google Shape;240;p40"/>
          <p:cNvCxnSpPr/>
          <p:nvPr/>
        </p:nvCxnSpPr>
        <p:spPr>
          <a:xfrm>
            <a:off x="-8308" y="1316458"/>
            <a:ext cx="5388049" cy="0"/>
          </a:xfrm>
          <a:prstGeom prst="straightConnector1">
            <a:avLst/>
          </a:prstGeom>
          <a:noFill/>
          <a:ln w="38100" cap="flat" cmpd="sng">
            <a:solidFill>
              <a:srgbClr val="C55A11"/>
            </a:solidFill>
            <a:prstDash val="solid"/>
            <a:miter lim="800000"/>
            <a:headEnd type="none" w="sm" len="sm"/>
            <a:tailEnd type="none" w="sm" len="sm"/>
          </a:ln>
        </p:spPr>
      </p:cxnSp>
      <p:sp>
        <p:nvSpPr>
          <p:cNvPr id="241" name="Google Shape;241;p40"/>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2400" b="1" i="0" u="none" strike="noStrike" cap="none" dirty="0">
                <a:solidFill>
                  <a:srgbClr val="C55A11"/>
                </a:solidFill>
                <a:latin typeface="Calibri"/>
                <a:ea typeface="Calibri"/>
                <a:cs typeface="Calibri"/>
                <a:sym typeface="Calibri"/>
              </a:rPr>
              <a:t>Graph Theory and Its Applications</a:t>
            </a:r>
            <a:endParaRPr lang="en-US" sz="1050" b="0" i="0" u="none" strike="noStrike" cap="none" dirty="0">
              <a:solidFill>
                <a:srgbClr val="000000"/>
              </a:solidFill>
              <a:latin typeface="Arial"/>
              <a:ea typeface="Arial"/>
              <a:cs typeface="Arial"/>
              <a:sym typeface="Arial"/>
            </a:endParaRPr>
          </a:p>
        </p:txBody>
      </p:sp>
      <p:pic>
        <p:nvPicPr>
          <p:cNvPr id="242" name="Google Shape;242;p40"/>
          <p:cNvPicPr preferRelativeResize="0"/>
          <p:nvPr/>
        </p:nvPicPr>
        <p:blipFill rotWithShape="1">
          <a:blip r:embed="rId3">
            <a:alphaModFix/>
          </a:blip>
          <a:srcRect b="-105"/>
          <a:stretch/>
        </p:blipFill>
        <p:spPr>
          <a:xfrm>
            <a:off x="5379741" y="469890"/>
            <a:ext cx="5279778" cy="6293065"/>
          </a:xfrm>
          <a:prstGeom prst="rect">
            <a:avLst/>
          </a:prstGeom>
          <a:noFill/>
          <a:ln>
            <a:noFill/>
          </a:ln>
        </p:spPr>
      </p:pic>
      <p:sp>
        <p:nvSpPr>
          <p:cNvPr id="243" name="Google Shape;243;p40"/>
          <p:cNvSpPr txBox="1"/>
          <p:nvPr/>
        </p:nvSpPr>
        <p:spPr>
          <a:xfrm>
            <a:off x="267810" y="1430784"/>
            <a:ext cx="4369504" cy="489364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400" b="1" i="0" u="none" strike="noStrike" cap="none">
                <a:solidFill>
                  <a:srgbClr val="000000"/>
                </a:solidFill>
                <a:latin typeface="Calibri"/>
                <a:ea typeface="Calibri"/>
                <a:cs typeface="Calibri"/>
                <a:sym typeface="Calibri"/>
              </a:rPr>
              <a:t>Rewiring replaces </a:t>
            </a:r>
            <a:r>
              <a:rPr lang="en-US" sz="2400" b="0" i="0" u="none" strike="noStrike" cap="none">
                <a:solidFill>
                  <a:srgbClr val="000000"/>
                </a:solidFill>
                <a:latin typeface="Calibri"/>
                <a:ea typeface="Calibri"/>
                <a:cs typeface="Calibri"/>
                <a:sym typeface="Calibri"/>
              </a:rPr>
              <a:t>an existing edge between nodes v</a:t>
            </a:r>
            <a:r>
              <a:rPr lang="en-US" sz="2400" b="0" i="0" u="none" strike="noStrike" cap="none" baseline="-25000">
                <a:solidFill>
                  <a:srgbClr val="000000"/>
                </a:solidFill>
                <a:latin typeface="Calibri"/>
                <a:ea typeface="Calibri"/>
                <a:cs typeface="Calibri"/>
                <a:sym typeface="Calibri"/>
              </a:rPr>
              <a:t>i </a:t>
            </a:r>
            <a:r>
              <a:rPr lang="en-US" sz="2400" b="0" i="0" u="none" strike="noStrike" cap="none">
                <a:solidFill>
                  <a:srgbClr val="000000"/>
                </a:solidFill>
                <a:latin typeface="Calibri"/>
                <a:ea typeface="Calibri"/>
                <a:cs typeface="Calibri"/>
                <a:sym typeface="Calibri"/>
              </a:rPr>
              <a:t>and v</a:t>
            </a:r>
            <a:r>
              <a:rPr lang="en-US" sz="2400" b="0" i="0" u="none" strike="noStrike" cap="none" baseline="-25000">
                <a:solidFill>
                  <a:srgbClr val="000000"/>
                </a:solidFill>
                <a:latin typeface="Calibri"/>
                <a:ea typeface="Calibri"/>
                <a:cs typeface="Calibri"/>
                <a:sym typeface="Calibri"/>
              </a:rPr>
              <a:t>j</a:t>
            </a:r>
            <a:r>
              <a:rPr lang="en-US" sz="2400" b="0" i="0" u="none" strike="noStrike" cap="none">
                <a:solidFill>
                  <a:srgbClr val="000000"/>
                </a:solidFill>
                <a:latin typeface="Calibri"/>
                <a:ea typeface="Calibri"/>
                <a:cs typeface="Calibri"/>
                <a:sym typeface="Calibri"/>
              </a:rPr>
              <a:t> with a non-existing edge between two nodes </a:t>
            </a:r>
            <a:r>
              <a:rPr lang="en-US" sz="2400" b="1" i="0" u="none" strike="noStrike" cap="none">
                <a:solidFill>
                  <a:srgbClr val="000000"/>
                </a:solidFill>
                <a:latin typeface="Calibri"/>
                <a:ea typeface="Calibri"/>
                <a:cs typeface="Calibri"/>
                <a:sym typeface="Calibri"/>
              </a:rPr>
              <a:t>with probability β</a:t>
            </a:r>
            <a:r>
              <a:rPr lang="en-US" sz="2400" b="0" i="0" u="none" strike="noStrike" cap="none">
                <a:solidFill>
                  <a:srgbClr val="000000"/>
                </a:solidFill>
                <a:latin typeface="Calibri"/>
                <a:ea typeface="Calibri"/>
                <a:cs typeface="Calibri"/>
                <a:sym typeface="Calibri"/>
              </a:rPr>
              <a:t>. </a:t>
            </a:r>
            <a:endParaRPr/>
          </a:p>
          <a:p>
            <a:pPr marL="0" marR="0" lvl="0" indent="0" algn="just"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2400" b="0" i="0" u="none" strike="noStrike" cap="none">
                <a:solidFill>
                  <a:srgbClr val="000000"/>
                </a:solidFill>
                <a:latin typeface="Calibri"/>
                <a:ea typeface="Calibri"/>
                <a:cs typeface="Calibri"/>
                <a:sym typeface="Calibri"/>
              </a:rPr>
              <a:t>In other words, </a:t>
            </a:r>
            <a:r>
              <a:rPr lang="en-US" sz="2400" b="1" i="0" u="none" strike="noStrike" cap="none">
                <a:solidFill>
                  <a:srgbClr val="000000"/>
                </a:solidFill>
                <a:latin typeface="Calibri"/>
                <a:ea typeface="Calibri"/>
                <a:cs typeface="Calibri"/>
                <a:sym typeface="Calibri"/>
              </a:rPr>
              <a:t>an edge is disconnected from one of its endpoints and connected to a new endpoint</a:t>
            </a:r>
            <a:r>
              <a:rPr lang="en-US" sz="2400" b="0" i="0" u="none" strike="noStrike" cap="none">
                <a:solidFill>
                  <a:srgbClr val="000000"/>
                </a:solidFill>
                <a:latin typeface="Calibri"/>
                <a:ea typeface="Calibri"/>
                <a:cs typeface="Calibri"/>
                <a:sym typeface="Calibri"/>
              </a:rPr>
              <a:t>. </a:t>
            </a:r>
            <a:endParaRPr/>
          </a:p>
          <a:p>
            <a:pPr marL="0" marR="0" lvl="0" indent="0" algn="just" rtl="0">
              <a:lnSpc>
                <a:spcPct val="100000"/>
              </a:lnSpc>
              <a:spcBef>
                <a:spcPts val="0"/>
              </a:spcBef>
              <a:spcAft>
                <a:spcPts val="0"/>
              </a:spcAft>
              <a:buNone/>
            </a:pPr>
            <a:endParaRPr sz="2400" b="1"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2400" b="1" i="0" u="none" strike="noStrike" cap="none">
                <a:solidFill>
                  <a:srgbClr val="000000"/>
                </a:solidFill>
                <a:latin typeface="Calibri"/>
                <a:ea typeface="Calibri"/>
                <a:cs typeface="Calibri"/>
                <a:sym typeface="Calibri"/>
              </a:rPr>
              <a:t>New end point  is selected uniformly.</a:t>
            </a:r>
            <a:endParaRPr sz="2400" b="1" i="0" u="none" strike="noStrike" cap="none">
              <a:solidFill>
                <a:srgbClr val="000000"/>
              </a:solidFill>
              <a:latin typeface="Calibri"/>
              <a:ea typeface="Calibri"/>
              <a:cs typeface="Calibri"/>
              <a:sym typeface="Calibri"/>
            </a:endParaRPr>
          </a:p>
        </p:txBody>
      </p:sp>
      <p:pic>
        <p:nvPicPr>
          <p:cNvPr id="244" name="Google Shape;244;p40"/>
          <p:cNvPicPr preferRelativeResize="0"/>
          <p:nvPr/>
        </p:nvPicPr>
        <p:blipFill rotWithShape="1">
          <a:blip r:embed="rId4">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9B2255B9-DA03-649C-0C1B-04C7B7B113E4}"/>
                  </a:ext>
                </a:extLst>
              </p14:cNvPr>
              <p14:cNvContentPartPr/>
              <p14:nvPr/>
            </p14:nvContentPartPr>
            <p14:xfrm>
              <a:off x="437400" y="328320"/>
              <a:ext cx="11551320" cy="5963040"/>
            </p14:xfrm>
          </p:contentPart>
        </mc:Choice>
        <mc:Fallback xmlns="">
          <p:pic>
            <p:nvPicPr>
              <p:cNvPr id="2" name="Ink 1">
                <a:extLst>
                  <a:ext uri="{FF2B5EF4-FFF2-40B4-BE49-F238E27FC236}">
                    <a16:creationId xmlns:a16="http://schemas.microsoft.com/office/drawing/2014/main" id="{9B2255B9-DA03-649C-0C1B-04C7B7B113E4}"/>
                  </a:ext>
                </a:extLst>
              </p:cNvPr>
              <p:cNvPicPr/>
              <p:nvPr/>
            </p:nvPicPr>
            <p:blipFill>
              <a:blip r:embed="rId6"/>
              <a:stretch>
                <a:fillRect/>
              </a:stretch>
            </p:blipFill>
            <p:spPr>
              <a:xfrm>
                <a:off x="428040" y="318960"/>
                <a:ext cx="11570040" cy="598176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1"/>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Parameters of Watts Strogatz Small-World Model</a:t>
            </a:r>
            <a:endParaRPr sz="2400" b="0" i="0" u="none" strike="noStrike" cap="none">
              <a:solidFill>
                <a:srgbClr val="000000"/>
              </a:solidFill>
              <a:latin typeface="Arial"/>
              <a:ea typeface="Arial"/>
              <a:cs typeface="Arial"/>
              <a:sym typeface="Arial"/>
            </a:endParaRPr>
          </a:p>
        </p:txBody>
      </p:sp>
      <p:cxnSp>
        <p:nvCxnSpPr>
          <p:cNvPr id="251" name="Google Shape;251;p41"/>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52" name="Google Shape;252;p41"/>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2400" b="1" i="0" u="none" strike="noStrike" cap="none" dirty="0">
                <a:solidFill>
                  <a:srgbClr val="C55A11"/>
                </a:solidFill>
                <a:latin typeface="Calibri"/>
                <a:ea typeface="Calibri"/>
                <a:cs typeface="Calibri"/>
                <a:sym typeface="Calibri"/>
              </a:rPr>
              <a:t>Graph Theory and Its Applications</a:t>
            </a:r>
            <a:endParaRPr lang="en-US" sz="1050" b="0" i="0" u="none" strike="noStrike" cap="none" dirty="0">
              <a:solidFill>
                <a:srgbClr val="000000"/>
              </a:solidFill>
              <a:latin typeface="Arial"/>
              <a:ea typeface="Arial"/>
              <a:cs typeface="Arial"/>
              <a:sym typeface="Arial"/>
            </a:endParaRPr>
          </a:p>
        </p:txBody>
      </p:sp>
      <p:sp>
        <p:nvSpPr>
          <p:cNvPr id="253" name="Google Shape;253;p41"/>
          <p:cNvSpPr txBox="1"/>
          <p:nvPr/>
        </p:nvSpPr>
        <p:spPr>
          <a:xfrm>
            <a:off x="201227" y="1424090"/>
            <a:ext cx="9552373" cy="418572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800" b="0" i="0" u="none" strike="noStrike" cap="none" dirty="0">
                <a:solidFill>
                  <a:srgbClr val="000000"/>
                </a:solidFill>
                <a:latin typeface="Arial"/>
                <a:ea typeface="Arial"/>
                <a:cs typeface="Arial"/>
                <a:sym typeface="Arial"/>
              </a:rPr>
              <a:t>There are </a:t>
            </a:r>
            <a:r>
              <a:rPr lang="en-US" sz="2800" b="1" i="0" u="none" strike="noStrike" cap="none" dirty="0">
                <a:solidFill>
                  <a:srgbClr val="000000"/>
                </a:solidFill>
                <a:latin typeface="Arial"/>
                <a:ea typeface="Arial"/>
                <a:cs typeface="Arial"/>
                <a:sym typeface="Arial"/>
              </a:rPr>
              <a:t>three parameters </a:t>
            </a:r>
            <a:r>
              <a:rPr lang="en-US" sz="2800" b="0" i="0" u="none" strike="noStrike" cap="none" dirty="0">
                <a:solidFill>
                  <a:srgbClr val="000000"/>
                </a:solidFill>
                <a:latin typeface="Arial"/>
                <a:ea typeface="Arial"/>
                <a:cs typeface="Arial"/>
                <a:sym typeface="Arial"/>
              </a:rPr>
              <a:t>to the Watts-</a:t>
            </a:r>
            <a:r>
              <a:rPr lang="en-US" sz="2800" b="0" i="0" u="none" strike="noStrike" cap="none" dirty="0" err="1">
                <a:solidFill>
                  <a:srgbClr val="000000"/>
                </a:solidFill>
                <a:latin typeface="Arial"/>
                <a:ea typeface="Arial"/>
                <a:cs typeface="Arial"/>
                <a:sym typeface="Arial"/>
              </a:rPr>
              <a:t>Strogatz</a:t>
            </a:r>
            <a:r>
              <a:rPr lang="en-US" sz="2800" b="0" i="0" u="none" strike="noStrike" cap="none" dirty="0">
                <a:solidFill>
                  <a:srgbClr val="000000"/>
                </a:solidFill>
                <a:latin typeface="Arial"/>
                <a:ea typeface="Arial"/>
                <a:cs typeface="Arial"/>
                <a:sym typeface="Arial"/>
              </a:rPr>
              <a:t> model. </a:t>
            </a:r>
            <a:endParaRPr dirty="0"/>
          </a:p>
          <a:p>
            <a:pPr marL="971550" marR="0" lvl="1" indent="-514350" algn="just" rtl="0">
              <a:lnSpc>
                <a:spcPct val="100000"/>
              </a:lnSpc>
              <a:spcBef>
                <a:spcPts val="0"/>
              </a:spcBef>
              <a:spcAft>
                <a:spcPts val="0"/>
              </a:spcAft>
              <a:buClr>
                <a:srgbClr val="000000"/>
              </a:buClr>
              <a:buSzPts val="2800"/>
              <a:buFont typeface="Arial"/>
              <a:buAutoNum type="arabicPeriod"/>
            </a:pPr>
            <a:r>
              <a:rPr lang="en-US" sz="2800" b="0" i="1" u="none" strike="noStrike" cap="none" dirty="0">
                <a:solidFill>
                  <a:srgbClr val="000000"/>
                </a:solidFill>
                <a:latin typeface="Arial"/>
                <a:ea typeface="Arial"/>
                <a:cs typeface="Arial"/>
                <a:sym typeface="Arial"/>
              </a:rPr>
              <a:t>N</a:t>
            </a:r>
            <a:r>
              <a:rPr lang="en-US" sz="2800" b="0" i="0" u="none" strike="noStrike" cap="none" dirty="0">
                <a:solidFill>
                  <a:srgbClr val="000000"/>
                </a:solidFill>
                <a:latin typeface="Arial"/>
                <a:ea typeface="Arial"/>
                <a:cs typeface="Arial"/>
                <a:sym typeface="Arial"/>
              </a:rPr>
              <a:t> is the number of nodes in the graph to be simulated. </a:t>
            </a:r>
            <a:endParaRPr dirty="0"/>
          </a:p>
          <a:p>
            <a:pPr marL="971550" marR="0" lvl="1" indent="-336550" algn="just" rtl="0">
              <a:lnSpc>
                <a:spcPct val="100000"/>
              </a:lnSpc>
              <a:spcBef>
                <a:spcPts val="0"/>
              </a:spcBef>
              <a:spcAft>
                <a:spcPts val="0"/>
              </a:spcAft>
              <a:buClr>
                <a:srgbClr val="000000"/>
              </a:buClr>
              <a:buSzPts val="2800"/>
              <a:buFont typeface="Arial"/>
              <a:buNone/>
            </a:pPr>
            <a:endParaRPr sz="2800" b="0" i="0" u="none" strike="noStrike" cap="none" dirty="0">
              <a:solidFill>
                <a:srgbClr val="000000"/>
              </a:solidFill>
              <a:latin typeface="Arial"/>
              <a:ea typeface="Arial"/>
              <a:cs typeface="Arial"/>
              <a:sym typeface="Arial"/>
            </a:endParaRPr>
          </a:p>
          <a:p>
            <a:pPr marL="971550" marR="0" lvl="1" indent="-514350" algn="just" rtl="0">
              <a:lnSpc>
                <a:spcPct val="100000"/>
              </a:lnSpc>
              <a:spcBef>
                <a:spcPts val="0"/>
              </a:spcBef>
              <a:spcAft>
                <a:spcPts val="0"/>
              </a:spcAft>
              <a:buClr>
                <a:srgbClr val="000000"/>
              </a:buClr>
              <a:buSzPts val="2800"/>
              <a:buAutoNum type="arabicPeriod" startAt="2"/>
            </a:pPr>
            <a:r>
              <a:rPr lang="en-US" sz="2800" b="0" i="1" u="none" strike="noStrike" cap="none" dirty="0">
                <a:solidFill>
                  <a:srgbClr val="000000"/>
                </a:solidFill>
                <a:latin typeface="Arial"/>
                <a:ea typeface="Arial"/>
                <a:cs typeface="Arial"/>
                <a:sym typeface="Arial"/>
              </a:rPr>
              <a:t>K</a:t>
            </a:r>
            <a:r>
              <a:rPr lang="en-US" sz="2800" b="0" i="0" u="none" strike="noStrike" cap="none" dirty="0">
                <a:solidFill>
                  <a:srgbClr val="000000"/>
                </a:solidFill>
                <a:latin typeface="Arial"/>
                <a:ea typeface="Arial"/>
                <a:cs typeface="Arial"/>
                <a:sym typeface="Arial"/>
              </a:rPr>
              <a:t> is the degree of each node at the initial step of the algorithm. </a:t>
            </a:r>
          </a:p>
          <a:p>
            <a:pPr marL="800100" marR="0" lvl="1" indent="-342900" algn="just" rtl="0">
              <a:lnSpc>
                <a:spcPct val="100000"/>
              </a:lnSpc>
              <a:spcBef>
                <a:spcPts val="0"/>
              </a:spcBef>
              <a:spcAft>
                <a:spcPts val="0"/>
              </a:spcAft>
              <a:buClr>
                <a:srgbClr val="000000"/>
              </a:buClr>
              <a:buSzPts val="2800"/>
              <a:buAutoNum type="arabicPeriod" startAt="2"/>
            </a:pPr>
            <a:endParaRPr dirty="0"/>
          </a:p>
          <a:p>
            <a:pPr marL="457200" marR="0" lvl="1" algn="just" rtl="0">
              <a:lnSpc>
                <a:spcPct val="100000"/>
              </a:lnSpc>
              <a:spcBef>
                <a:spcPts val="0"/>
              </a:spcBef>
              <a:spcAft>
                <a:spcPts val="0"/>
              </a:spcAft>
              <a:buClr>
                <a:srgbClr val="000000"/>
              </a:buClr>
              <a:buSzPts val="2800"/>
            </a:pPr>
            <a:r>
              <a:rPr lang="en-US" sz="2800" dirty="0"/>
              <a:t>3.  </a:t>
            </a:r>
            <a:r>
              <a:rPr lang="en-US" sz="2800" b="0" i="1" u="none" strike="noStrike" cap="none" dirty="0">
                <a:solidFill>
                  <a:srgbClr val="000000"/>
                </a:solidFill>
                <a:latin typeface="Arial"/>
                <a:ea typeface="Arial"/>
                <a:cs typeface="Arial"/>
                <a:sym typeface="Arial"/>
              </a:rPr>
              <a:t>β</a:t>
            </a:r>
            <a:r>
              <a:rPr lang="en-US" sz="2800" b="0" i="0" u="none" strike="noStrike" cap="none" dirty="0">
                <a:solidFill>
                  <a:srgbClr val="000000"/>
                </a:solidFill>
                <a:latin typeface="Arial"/>
                <a:ea typeface="Arial"/>
                <a:cs typeface="Arial"/>
                <a:sym typeface="Arial"/>
              </a:rPr>
              <a:t> is the probability of randomly rewiring each edge in 	the second step of the algorithm.</a:t>
            </a:r>
            <a:endParaRPr dirty="0"/>
          </a:p>
          <a:p>
            <a:pPr marL="0" marR="0" lvl="0" indent="0" algn="just" rtl="0">
              <a:lnSpc>
                <a:spcPct val="100000"/>
              </a:lnSpc>
              <a:spcBef>
                <a:spcPts val="0"/>
              </a:spcBef>
              <a:spcAft>
                <a:spcPts val="0"/>
              </a:spcAft>
              <a:buNone/>
            </a:pPr>
            <a:endParaRPr sz="2800" b="0" i="0" u="none" strike="noStrike" cap="none" dirty="0">
              <a:solidFill>
                <a:srgbClr val="000000"/>
              </a:solidFill>
              <a:latin typeface="Arial"/>
              <a:ea typeface="Arial"/>
              <a:cs typeface="Arial"/>
              <a:sym typeface="Arial"/>
            </a:endParaRPr>
          </a:p>
        </p:txBody>
      </p:sp>
      <p:pic>
        <p:nvPicPr>
          <p:cNvPr id="254" name="Google Shape;254;p41"/>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861880B8-636D-8EE0-57FC-9F8F047401DF}"/>
                  </a:ext>
                </a:extLst>
              </p14:cNvPr>
              <p14:cNvContentPartPr/>
              <p14:nvPr/>
            </p14:nvContentPartPr>
            <p14:xfrm>
              <a:off x="336600" y="1891800"/>
              <a:ext cx="8147880" cy="2937960"/>
            </p14:xfrm>
          </p:contentPart>
        </mc:Choice>
        <mc:Fallback xmlns="">
          <p:pic>
            <p:nvPicPr>
              <p:cNvPr id="2" name="Ink 1">
                <a:extLst>
                  <a:ext uri="{FF2B5EF4-FFF2-40B4-BE49-F238E27FC236}">
                    <a16:creationId xmlns:a16="http://schemas.microsoft.com/office/drawing/2014/main" id="{861880B8-636D-8EE0-57FC-9F8F047401DF}"/>
                  </a:ext>
                </a:extLst>
              </p:cNvPr>
              <p:cNvPicPr/>
              <p:nvPr/>
            </p:nvPicPr>
            <p:blipFill>
              <a:blip r:embed="rId5"/>
              <a:stretch>
                <a:fillRect/>
              </a:stretch>
            </p:blipFill>
            <p:spPr>
              <a:xfrm>
                <a:off x="327240" y="1882440"/>
                <a:ext cx="8166600" cy="295668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The algorithm</a:t>
            </a:r>
            <a:endParaRPr sz="2400" b="0" i="0" u="none" strike="noStrike" cap="none">
              <a:solidFill>
                <a:srgbClr val="000000"/>
              </a:solidFill>
              <a:latin typeface="Arial"/>
              <a:ea typeface="Arial"/>
              <a:cs typeface="Arial"/>
              <a:sym typeface="Arial"/>
            </a:endParaRPr>
          </a:p>
        </p:txBody>
      </p:sp>
      <p:cxnSp>
        <p:nvCxnSpPr>
          <p:cNvPr id="261" name="Google Shape;261;p42"/>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62" name="Google Shape;262;p42"/>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2400" b="1" i="0" u="none" strike="noStrike" cap="none" dirty="0">
                <a:solidFill>
                  <a:srgbClr val="C55A11"/>
                </a:solidFill>
                <a:latin typeface="Calibri"/>
                <a:ea typeface="Calibri"/>
                <a:cs typeface="Calibri"/>
                <a:sym typeface="Calibri"/>
              </a:rPr>
              <a:t>Graph Theory and Its Applications</a:t>
            </a:r>
            <a:endParaRPr lang="en-US" sz="1050" b="0" i="0" u="none" strike="noStrike" cap="none" dirty="0">
              <a:solidFill>
                <a:srgbClr val="000000"/>
              </a:solidFill>
              <a:latin typeface="Arial"/>
              <a:ea typeface="Arial"/>
              <a:cs typeface="Arial"/>
              <a:sym typeface="Arial"/>
            </a:endParaRPr>
          </a:p>
        </p:txBody>
      </p:sp>
      <p:pic>
        <p:nvPicPr>
          <p:cNvPr id="263" name="Google Shape;263;p42"/>
          <p:cNvPicPr preferRelativeResize="0"/>
          <p:nvPr/>
        </p:nvPicPr>
        <p:blipFill rotWithShape="1">
          <a:blip r:embed="rId3">
            <a:alphaModFix/>
          </a:blip>
          <a:srcRect/>
          <a:stretch/>
        </p:blipFill>
        <p:spPr>
          <a:xfrm>
            <a:off x="183881" y="1535380"/>
            <a:ext cx="9738591" cy="5070380"/>
          </a:xfrm>
          <a:prstGeom prst="rect">
            <a:avLst/>
          </a:prstGeom>
          <a:noFill/>
          <a:ln>
            <a:noFill/>
          </a:ln>
        </p:spPr>
      </p:pic>
      <p:pic>
        <p:nvPicPr>
          <p:cNvPr id="264" name="Google Shape;264;p42"/>
          <p:cNvPicPr preferRelativeResize="0"/>
          <p:nvPr/>
        </p:nvPicPr>
        <p:blipFill rotWithShape="1">
          <a:blip r:embed="rId4">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B50B1916-129A-5A45-934A-F8C25C3ACD99}"/>
                  </a:ext>
                </a:extLst>
              </p14:cNvPr>
              <p14:cNvContentPartPr/>
              <p14:nvPr/>
            </p14:nvContentPartPr>
            <p14:xfrm>
              <a:off x="940680" y="1480320"/>
              <a:ext cx="6297120" cy="3785760"/>
            </p14:xfrm>
          </p:contentPart>
        </mc:Choice>
        <mc:Fallback xmlns="">
          <p:pic>
            <p:nvPicPr>
              <p:cNvPr id="2" name="Ink 1">
                <a:extLst>
                  <a:ext uri="{FF2B5EF4-FFF2-40B4-BE49-F238E27FC236}">
                    <a16:creationId xmlns:a16="http://schemas.microsoft.com/office/drawing/2014/main" id="{B50B1916-129A-5A45-934A-F8C25C3ACD99}"/>
                  </a:ext>
                </a:extLst>
              </p:cNvPr>
              <p:cNvPicPr/>
              <p:nvPr/>
            </p:nvPicPr>
            <p:blipFill>
              <a:blip r:embed="rId6"/>
              <a:stretch>
                <a:fillRect/>
              </a:stretch>
            </p:blipFill>
            <p:spPr>
              <a:xfrm>
                <a:off x="931320" y="1470960"/>
                <a:ext cx="6315840" cy="380448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Interpretation of parameter beta </a:t>
            </a:r>
            <a:endParaRPr sz="2400" b="0" i="0" u="none" strike="noStrike" cap="none">
              <a:solidFill>
                <a:srgbClr val="000000"/>
              </a:solidFill>
              <a:latin typeface="Arial"/>
              <a:ea typeface="Arial"/>
              <a:cs typeface="Arial"/>
              <a:sym typeface="Arial"/>
            </a:endParaRPr>
          </a:p>
        </p:txBody>
      </p:sp>
      <p:cxnSp>
        <p:nvCxnSpPr>
          <p:cNvPr id="271" name="Google Shape;271;p4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72" name="Google Shape;272;p4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2400" b="1" i="0" u="none" strike="noStrike" cap="none" dirty="0">
                <a:solidFill>
                  <a:srgbClr val="C55A11"/>
                </a:solidFill>
                <a:latin typeface="Calibri"/>
                <a:ea typeface="Calibri"/>
                <a:cs typeface="Calibri"/>
                <a:sym typeface="Calibri"/>
              </a:rPr>
              <a:t>Graph Theory and Its Applications</a:t>
            </a:r>
            <a:endParaRPr lang="en-US" sz="1050" b="0" i="0" u="none" strike="noStrike" cap="none" dirty="0">
              <a:solidFill>
                <a:srgbClr val="000000"/>
              </a:solidFill>
              <a:latin typeface="Arial"/>
              <a:ea typeface="Arial"/>
              <a:cs typeface="Arial"/>
              <a:sym typeface="Arial"/>
            </a:endParaRPr>
          </a:p>
        </p:txBody>
      </p:sp>
      <p:grpSp>
        <p:nvGrpSpPr>
          <p:cNvPr id="273" name="Google Shape;273;p43"/>
          <p:cNvGrpSpPr/>
          <p:nvPr/>
        </p:nvGrpSpPr>
        <p:grpSpPr>
          <a:xfrm>
            <a:off x="138430" y="2254568"/>
            <a:ext cx="2089150" cy="2089150"/>
            <a:chOff x="3072" y="1248"/>
            <a:chExt cx="2304" cy="2304"/>
          </a:xfrm>
        </p:grpSpPr>
        <p:sp>
          <p:nvSpPr>
            <p:cNvPr id="274" name="Google Shape;274;p43"/>
            <p:cNvSpPr/>
            <p:nvPr/>
          </p:nvSpPr>
          <p:spPr>
            <a:xfrm>
              <a:off x="4176" y="1248"/>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5" name="Google Shape;275;p43"/>
            <p:cNvSpPr/>
            <p:nvPr/>
          </p:nvSpPr>
          <p:spPr>
            <a:xfrm>
              <a:off x="4176" y="3456"/>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76" name="Google Shape;276;p43"/>
            <p:cNvGrpSpPr/>
            <p:nvPr/>
          </p:nvGrpSpPr>
          <p:grpSpPr>
            <a:xfrm rot="5400000">
              <a:off x="4176" y="1248"/>
              <a:ext cx="96" cy="2304"/>
              <a:chOff x="4032" y="1344"/>
              <a:chExt cx="96" cy="2304"/>
            </a:xfrm>
          </p:grpSpPr>
          <p:sp>
            <p:nvSpPr>
              <p:cNvPr id="277" name="Google Shape;277;p43"/>
              <p:cNvSpPr/>
              <p:nvPr/>
            </p:nvSpPr>
            <p:spPr>
              <a:xfrm>
                <a:off x="4032" y="1344"/>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8" name="Google Shape;278;p43"/>
              <p:cNvSpPr/>
              <p:nvPr/>
            </p:nvSpPr>
            <p:spPr>
              <a:xfrm>
                <a:off x="4032" y="3552"/>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79" name="Google Shape;279;p43"/>
            <p:cNvGrpSpPr/>
            <p:nvPr/>
          </p:nvGrpSpPr>
          <p:grpSpPr>
            <a:xfrm rot="7200000">
              <a:off x="4176" y="1248"/>
              <a:ext cx="96" cy="2304"/>
              <a:chOff x="4032" y="1344"/>
              <a:chExt cx="96" cy="2304"/>
            </a:xfrm>
          </p:grpSpPr>
          <p:sp>
            <p:nvSpPr>
              <p:cNvPr id="280" name="Google Shape;280;p43"/>
              <p:cNvSpPr/>
              <p:nvPr/>
            </p:nvSpPr>
            <p:spPr>
              <a:xfrm>
                <a:off x="4032" y="1344"/>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 name="Google Shape;281;p43"/>
              <p:cNvSpPr/>
              <p:nvPr/>
            </p:nvSpPr>
            <p:spPr>
              <a:xfrm>
                <a:off x="4032" y="3552"/>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82" name="Google Shape;282;p43"/>
            <p:cNvGrpSpPr/>
            <p:nvPr/>
          </p:nvGrpSpPr>
          <p:grpSpPr>
            <a:xfrm rot="3600000">
              <a:off x="4176" y="1248"/>
              <a:ext cx="96" cy="2304"/>
              <a:chOff x="4032" y="1344"/>
              <a:chExt cx="96" cy="2304"/>
            </a:xfrm>
          </p:grpSpPr>
          <p:sp>
            <p:nvSpPr>
              <p:cNvPr id="283" name="Google Shape;283;p43"/>
              <p:cNvSpPr/>
              <p:nvPr/>
            </p:nvSpPr>
            <p:spPr>
              <a:xfrm>
                <a:off x="4032" y="1344"/>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4" name="Google Shape;284;p43"/>
              <p:cNvSpPr/>
              <p:nvPr/>
            </p:nvSpPr>
            <p:spPr>
              <a:xfrm>
                <a:off x="4032" y="3552"/>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85" name="Google Shape;285;p43"/>
            <p:cNvGrpSpPr/>
            <p:nvPr/>
          </p:nvGrpSpPr>
          <p:grpSpPr>
            <a:xfrm rot="1800000">
              <a:off x="4176" y="1248"/>
              <a:ext cx="96" cy="2304"/>
              <a:chOff x="4032" y="1344"/>
              <a:chExt cx="96" cy="2304"/>
            </a:xfrm>
          </p:grpSpPr>
          <p:sp>
            <p:nvSpPr>
              <p:cNvPr id="286" name="Google Shape;286;p43"/>
              <p:cNvSpPr/>
              <p:nvPr/>
            </p:nvSpPr>
            <p:spPr>
              <a:xfrm>
                <a:off x="4032" y="1344"/>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7" name="Google Shape;287;p43"/>
              <p:cNvSpPr/>
              <p:nvPr/>
            </p:nvSpPr>
            <p:spPr>
              <a:xfrm>
                <a:off x="4032" y="3552"/>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88" name="Google Shape;288;p43"/>
            <p:cNvGrpSpPr/>
            <p:nvPr/>
          </p:nvGrpSpPr>
          <p:grpSpPr>
            <a:xfrm rot="9000000">
              <a:off x="4176" y="1248"/>
              <a:ext cx="96" cy="2304"/>
              <a:chOff x="4032" y="1344"/>
              <a:chExt cx="96" cy="2304"/>
            </a:xfrm>
          </p:grpSpPr>
          <p:sp>
            <p:nvSpPr>
              <p:cNvPr id="289" name="Google Shape;289;p43"/>
              <p:cNvSpPr/>
              <p:nvPr/>
            </p:nvSpPr>
            <p:spPr>
              <a:xfrm>
                <a:off x="4032" y="1344"/>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0" name="Google Shape;290;p43"/>
              <p:cNvSpPr/>
              <p:nvPr/>
            </p:nvSpPr>
            <p:spPr>
              <a:xfrm>
                <a:off x="4032" y="3552"/>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grpSp>
        <p:nvGrpSpPr>
          <p:cNvPr id="291" name="Google Shape;291;p43"/>
          <p:cNvGrpSpPr/>
          <p:nvPr/>
        </p:nvGrpSpPr>
        <p:grpSpPr>
          <a:xfrm>
            <a:off x="75835" y="2184572"/>
            <a:ext cx="1607234" cy="1620983"/>
            <a:chOff x="309" y="1425"/>
            <a:chExt cx="1012" cy="1021"/>
          </a:xfrm>
        </p:grpSpPr>
        <p:grpSp>
          <p:nvGrpSpPr>
            <p:cNvPr id="292" name="Google Shape;292;p43"/>
            <p:cNvGrpSpPr/>
            <p:nvPr/>
          </p:nvGrpSpPr>
          <p:grpSpPr>
            <a:xfrm>
              <a:off x="688" y="1503"/>
              <a:ext cx="633" cy="77"/>
              <a:chOff x="688" y="1503"/>
              <a:chExt cx="633" cy="77"/>
            </a:xfrm>
          </p:grpSpPr>
          <p:cxnSp>
            <p:nvCxnSpPr>
              <p:cNvPr id="293" name="Google Shape;293;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294" name="Google Shape;294;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grpSp>
          <p:nvGrpSpPr>
            <p:cNvPr id="295" name="Google Shape;295;p43"/>
            <p:cNvGrpSpPr/>
            <p:nvPr/>
          </p:nvGrpSpPr>
          <p:grpSpPr>
            <a:xfrm rot="-1800000">
              <a:off x="404" y="1578"/>
              <a:ext cx="633" cy="77"/>
              <a:chOff x="688" y="1503"/>
              <a:chExt cx="633" cy="77"/>
            </a:xfrm>
          </p:grpSpPr>
          <p:cxnSp>
            <p:nvCxnSpPr>
              <p:cNvPr id="296" name="Google Shape;296;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297" name="Google Shape;297;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grpSp>
          <p:nvGrpSpPr>
            <p:cNvPr id="298" name="Google Shape;298;p43"/>
            <p:cNvGrpSpPr/>
            <p:nvPr/>
          </p:nvGrpSpPr>
          <p:grpSpPr>
            <a:xfrm rot="-3554736">
              <a:off x="187" y="1789"/>
              <a:ext cx="633" cy="77"/>
              <a:chOff x="688" y="1503"/>
              <a:chExt cx="633" cy="77"/>
            </a:xfrm>
          </p:grpSpPr>
          <p:cxnSp>
            <p:nvCxnSpPr>
              <p:cNvPr id="299" name="Google Shape;299;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300" name="Google Shape;300;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grpSp>
          <p:nvGrpSpPr>
            <p:cNvPr id="301" name="Google Shape;301;p43"/>
            <p:cNvGrpSpPr/>
            <p:nvPr/>
          </p:nvGrpSpPr>
          <p:grpSpPr>
            <a:xfrm rot="-5400000">
              <a:off x="96" y="2091"/>
              <a:ext cx="633" cy="77"/>
              <a:chOff x="688" y="1503"/>
              <a:chExt cx="633" cy="77"/>
            </a:xfrm>
          </p:grpSpPr>
          <p:cxnSp>
            <p:nvCxnSpPr>
              <p:cNvPr id="302" name="Google Shape;302;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303" name="Google Shape;303;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grpSp>
      <p:grpSp>
        <p:nvGrpSpPr>
          <p:cNvPr id="304" name="Google Shape;304;p43"/>
          <p:cNvGrpSpPr/>
          <p:nvPr/>
        </p:nvGrpSpPr>
        <p:grpSpPr>
          <a:xfrm rot="-7205984">
            <a:off x="263701" y="2898839"/>
            <a:ext cx="1607234" cy="1620983"/>
            <a:chOff x="309" y="1425"/>
            <a:chExt cx="1012" cy="1021"/>
          </a:xfrm>
        </p:grpSpPr>
        <p:grpSp>
          <p:nvGrpSpPr>
            <p:cNvPr id="305" name="Google Shape;305;p43"/>
            <p:cNvGrpSpPr/>
            <p:nvPr/>
          </p:nvGrpSpPr>
          <p:grpSpPr>
            <a:xfrm>
              <a:off x="688" y="1503"/>
              <a:ext cx="633" cy="77"/>
              <a:chOff x="688" y="1503"/>
              <a:chExt cx="633" cy="77"/>
            </a:xfrm>
          </p:grpSpPr>
          <p:cxnSp>
            <p:nvCxnSpPr>
              <p:cNvPr id="306" name="Google Shape;306;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307" name="Google Shape;307;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grpSp>
          <p:nvGrpSpPr>
            <p:cNvPr id="308" name="Google Shape;308;p43"/>
            <p:cNvGrpSpPr/>
            <p:nvPr/>
          </p:nvGrpSpPr>
          <p:grpSpPr>
            <a:xfrm rot="-1800000">
              <a:off x="404" y="1578"/>
              <a:ext cx="633" cy="77"/>
              <a:chOff x="688" y="1503"/>
              <a:chExt cx="633" cy="77"/>
            </a:xfrm>
          </p:grpSpPr>
          <p:cxnSp>
            <p:nvCxnSpPr>
              <p:cNvPr id="309" name="Google Shape;309;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310" name="Google Shape;310;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grpSp>
          <p:nvGrpSpPr>
            <p:cNvPr id="311" name="Google Shape;311;p43"/>
            <p:cNvGrpSpPr/>
            <p:nvPr/>
          </p:nvGrpSpPr>
          <p:grpSpPr>
            <a:xfrm rot="-3554736">
              <a:off x="187" y="1789"/>
              <a:ext cx="633" cy="77"/>
              <a:chOff x="688" y="1503"/>
              <a:chExt cx="633" cy="77"/>
            </a:xfrm>
          </p:grpSpPr>
          <p:cxnSp>
            <p:nvCxnSpPr>
              <p:cNvPr id="312" name="Google Shape;312;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313" name="Google Shape;313;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grpSp>
          <p:nvGrpSpPr>
            <p:cNvPr id="314" name="Google Shape;314;p43"/>
            <p:cNvGrpSpPr/>
            <p:nvPr/>
          </p:nvGrpSpPr>
          <p:grpSpPr>
            <a:xfrm rot="-5400000">
              <a:off x="96" y="2091"/>
              <a:ext cx="633" cy="77"/>
              <a:chOff x="688" y="1503"/>
              <a:chExt cx="633" cy="77"/>
            </a:xfrm>
          </p:grpSpPr>
          <p:cxnSp>
            <p:nvCxnSpPr>
              <p:cNvPr id="315" name="Google Shape;315;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316" name="Google Shape;316;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grpSp>
      <p:grpSp>
        <p:nvGrpSpPr>
          <p:cNvPr id="317" name="Google Shape;317;p43"/>
          <p:cNvGrpSpPr/>
          <p:nvPr/>
        </p:nvGrpSpPr>
        <p:grpSpPr>
          <a:xfrm rot="7151267">
            <a:off x="781888" y="2383845"/>
            <a:ext cx="1607233" cy="1620984"/>
            <a:chOff x="309" y="1425"/>
            <a:chExt cx="1012" cy="1021"/>
          </a:xfrm>
        </p:grpSpPr>
        <p:grpSp>
          <p:nvGrpSpPr>
            <p:cNvPr id="318" name="Google Shape;318;p43"/>
            <p:cNvGrpSpPr/>
            <p:nvPr/>
          </p:nvGrpSpPr>
          <p:grpSpPr>
            <a:xfrm>
              <a:off x="688" y="1503"/>
              <a:ext cx="633" cy="77"/>
              <a:chOff x="688" y="1503"/>
              <a:chExt cx="633" cy="77"/>
            </a:xfrm>
          </p:grpSpPr>
          <p:cxnSp>
            <p:nvCxnSpPr>
              <p:cNvPr id="319" name="Google Shape;319;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320" name="Google Shape;320;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grpSp>
          <p:nvGrpSpPr>
            <p:cNvPr id="321" name="Google Shape;321;p43"/>
            <p:cNvGrpSpPr/>
            <p:nvPr/>
          </p:nvGrpSpPr>
          <p:grpSpPr>
            <a:xfrm rot="-1800000">
              <a:off x="404" y="1578"/>
              <a:ext cx="633" cy="77"/>
              <a:chOff x="688" y="1503"/>
              <a:chExt cx="633" cy="77"/>
            </a:xfrm>
          </p:grpSpPr>
          <p:cxnSp>
            <p:nvCxnSpPr>
              <p:cNvPr id="322" name="Google Shape;322;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323" name="Google Shape;323;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grpSp>
          <p:nvGrpSpPr>
            <p:cNvPr id="324" name="Google Shape;324;p43"/>
            <p:cNvGrpSpPr/>
            <p:nvPr/>
          </p:nvGrpSpPr>
          <p:grpSpPr>
            <a:xfrm rot="-3554736">
              <a:off x="187" y="1789"/>
              <a:ext cx="633" cy="77"/>
              <a:chOff x="688" y="1503"/>
              <a:chExt cx="633" cy="77"/>
            </a:xfrm>
          </p:grpSpPr>
          <p:cxnSp>
            <p:nvCxnSpPr>
              <p:cNvPr id="325" name="Google Shape;325;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326" name="Google Shape;326;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grpSp>
          <p:nvGrpSpPr>
            <p:cNvPr id="327" name="Google Shape;327;p43"/>
            <p:cNvGrpSpPr/>
            <p:nvPr/>
          </p:nvGrpSpPr>
          <p:grpSpPr>
            <a:xfrm rot="-5400000">
              <a:off x="96" y="2091"/>
              <a:ext cx="633" cy="77"/>
              <a:chOff x="688" y="1503"/>
              <a:chExt cx="633" cy="77"/>
            </a:xfrm>
          </p:grpSpPr>
          <p:cxnSp>
            <p:nvCxnSpPr>
              <p:cNvPr id="328" name="Google Shape;328;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329" name="Google Shape;329;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grpSp>
      <p:grpSp>
        <p:nvGrpSpPr>
          <p:cNvPr id="330" name="Google Shape;330;p43"/>
          <p:cNvGrpSpPr/>
          <p:nvPr/>
        </p:nvGrpSpPr>
        <p:grpSpPr>
          <a:xfrm>
            <a:off x="2913380" y="2251393"/>
            <a:ext cx="2089150" cy="2089150"/>
            <a:chOff x="3072" y="1248"/>
            <a:chExt cx="2304" cy="2304"/>
          </a:xfrm>
        </p:grpSpPr>
        <p:sp>
          <p:nvSpPr>
            <p:cNvPr id="331" name="Google Shape;331;p43"/>
            <p:cNvSpPr/>
            <p:nvPr/>
          </p:nvSpPr>
          <p:spPr>
            <a:xfrm>
              <a:off x="4176" y="1248"/>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2" name="Google Shape;332;p43"/>
            <p:cNvSpPr/>
            <p:nvPr/>
          </p:nvSpPr>
          <p:spPr>
            <a:xfrm>
              <a:off x="4176" y="3456"/>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33" name="Google Shape;333;p43"/>
            <p:cNvGrpSpPr/>
            <p:nvPr/>
          </p:nvGrpSpPr>
          <p:grpSpPr>
            <a:xfrm rot="5400000">
              <a:off x="4176" y="1248"/>
              <a:ext cx="96" cy="2304"/>
              <a:chOff x="4032" y="1344"/>
              <a:chExt cx="96" cy="2304"/>
            </a:xfrm>
          </p:grpSpPr>
          <p:sp>
            <p:nvSpPr>
              <p:cNvPr id="334" name="Google Shape;334;p43"/>
              <p:cNvSpPr/>
              <p:nvPr/>
            </p:nvSpPr>
            <p:spPr>
              <a:xfrm>
                <a:off x="4032" y="1344"/>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5" name="Google Shape;335;p43"/>
              <p:cNvSpPr/>
              <p:nvPr/>
            </p:nvSpPr>
            <p:spPr>
              <a:xfrm>
                <a:off x="4032" y="3552"/>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36" name="Google Shape;336;p43"/>
            <p:cNvGrpSpPr/>
            <p:nvPr/>
          </p:nvGrpSpPr>
          <p:grpSpPr>
            <a:xfrm rot="7200000">
              <a:off x="4176" y="1248"/>
              <a:ext cx="96" cy="2304"/>
              <a:chOff x="4032" y="1344"/>
              <a:chExt cx="96" cy="2304"/>
            </a:xfrm>
          </p:grpSpPr>
          <p:sp>
            <p:nvSpPr>
              <p:cNvPr id="337" name="Google Shape;337;p43"/>
              <p:cNvSpPr/>
              <p:nvPr/>
            </p:nvSpPr>
            <p:spPr>
              <a:xfrm>
                <a:off x="4032" y="1344"/>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8" name="Google Shape;338;p43"/>
              <p:cNvSpPr/>
              <p:nvPr/>
            </p:nvSpPr>
            <p:spPr>
              <a:xfrm>
                <a:off x="4032" y="3552"/>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39" name="Google Shape;339;p43"/>
            <p:cNvGrpSpPr/>
            <p:nvPr/>
          </p:nvGrpSpPr>
          <p:grpSpPr>
            <a:xfrm rot="3600000">
              <a:off x="4176" y="1248"/>
              <a:ext cx="96" cy="2304"/>
              <a:chOff x="4032" y="1344"/>
              <a:chExt cx="96" cy="2304"/>
            </a:xfrm>
          </p:grpSpPr>
          <p:sp>
            <p:nvSpPr>
              <p:cNvPr id="340" name="Google Shape;340;p43"/>
              <p:cNvSpPr/>
              <p:nvPr/>
            </p:nvSpPr>
            <p:spPr>
              <a:xfrm>
                <a:off x="4032" y="1344"/>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1" name="Google Shape;341;p43"/>
              <p:cNvSpPr/>
              <p:nvPr/>
            </p:nvSpPr>
            <p:spPr>
              <a:xfrm>
                <a:off x="4032" y="3552"/>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42" name="Google Shape;342;p43"/>
            <p:cNvGrpSpPr/>
            <p:nvPr/>
          </p:nvGrpSpPr>
          <p:grpSpPr>
            <a:xfrm rot="1800000">
              <a:off x="4176" y="1248"/>
              <a:ext cx="96" cy="2304"/>
              <a:chOff x="4032" y="1344"/>
              <a:chExt cx="96" cy="2304"/>
            </a:xfrm>
          </p:grpSpPr>
          <p:sp>
            <p:nvSpPr>
              <p:cNvPr id="343" name="Google Shape;343;p43"/>
              <p:cNvSpPr/>
              <p:nvPr/>
            </p:nvSpPr>
            <p:spPr>
              <a:xfrm>
                <a:off x="4032" y="1344"/>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4" name="Google Shape;344;p43"/>
              <p:cNvSpPr/>
              <p:nvPr/>
            </p:nvSpPr>
            <p:spPr>
              <a:xfrm>
                <a:off x="4032" y="3552"/>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45" name="Google Shape;345;p43"/>
            <p:cNvGrpSpPr/>
            <p:nvPr/>
          </p:nvGrpSpPr>
          <p:grpSpPr>
            <a:xfrm rot="9000000">
              <a:off x="4176" y="1248"/>
              <a:ext cx="96" cy="2304"/>
              <a:chOff x="4032" y="1344"/>
              <a:chExt cx="96" cy="2304"/>
            </a:xfrm>
          </p:grpSpPr>
          <p:sp>
            <p:nvSpPr>
              <p:cNvPr id="346" name="Google Shape;346;p43"/>
              <p:cNvSpPr/>
              <p:nvPr/>
            </p:nvSpPr>
            <p:spPr>
              <a:xfrm>
                <a:off x="4032" y="1344"/>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7" name="Google Shape;347;p43"/>
              <p:cNvSpPr/>
              <p:nvPr/>
            </p:nvSpPr>
            <p:spPr>
              <a:xfrm>
                <a:off x="4032" y="3552"/>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grpSp>
        <p:nvGrpSpPr>
          <p:cNvPr id="348" name="Google Shape;348;p43"/>
          <p:cNvGrpSpPr/>
          <p:nvPr/>
        </p:nvGrpSpPr>
        <p:grpSpPr>
          <a:xfrm>
            <a:off x="3453130" y="2305369"/>
            <a:ext cx="1004888" cy="122237"/>
            <a:chOff x="688" y="1503"/>
            <a:chExt cx="633" cy="77"/>
          </a:xfrm>
        </p:grpSpPr>
        <p:cxnSp>
          <p:nvCxnSpPr>
            <p:cNvPr id="349" name="Google Shape;349;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350" name="Google Shape;350;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grpSp>
        <p:nvGrpSpPr>
          <p:cNvPr id="351" name="Google Shape;351;p43"/>
          <p:cNvGrpSpPr/>
          <p:nvPr/>
        </p:nvGrpSpPr>
        <p:grpSpPr>
          <a:xfrm rot="-1800000">
            <a:off x="3002280" y="2424430"/>
            <a:ext cx="1004888" cy="122238"/>
            <a:chOff x="688" y="1503"/>
            <a:chExt cx="633" cy="77"/>
          </a:xfrm>
        </p:grpSpPr>
        <p:cxnSp>
          <p:nvCxnSpPr>
            <p:cNvPr id="352" name="Google Shape;352;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353" name="Google Shape;353;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grpSp>
        <p:nvGrpSpPr>
          <p:cNvPr id="354" name="Google Shape;354;p43"/>
          <p:cNvGrpSpPr/>
          <p:nvPr/>
        </p:nvGrpSpPr>
        <p:grpSpPr>
          <a:xfrm rot="-3554736">
            <a:off x="2657794" y="2759394"/>
            <a:ext cx="1004887" cy="122237"/>
            <a:chOff x="688" y="1503"/>
            <a:chExt cx="633" cy="77"/>
          </a:xfrm>
        </p:grpSpPr>
        <p:cxnSp>
          <p:nvCxnSpPr>
            <p:cNvPr id="355" name="Google Shape;355;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356" name="Google Shape;356;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grpSp>
        <p:nvGrpSpPr>
          <p:cNvPr id="357" name="Google Shape;357;p43"/>
          <p:cNvGrpSpPr/>
          <p:nvPr/>
        </p:nvGrpSpPr>
        <p:grpSpPr>
          <a:xfrm rot="-5400000">
            <a:off x="2513331" y="3238818"/>
            <a:ext cx="1004887" cy="122238"/>
            <a:chOff x="688" y="1503"/>
            <a:chExt cx="633" cy="77"/>
          </a:xfrm>
        </p:grpSpPr>
        <p:cxnSp>
          <p:nvCxnSpPr>
            <p:cNvPr id="358" name="Google Shape;358;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359" name="Google Shape;359;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grpSp>
        <p:nvGrpSpPr>
          <p:cNvPr id="360" name="Google Shape;360;p43"/>
          <p:cNvGrpSpPr/>
          <p:nvPr/>
        </p:nvGrpSpPr>
        <p:grpSpPr>
          <a:xfrm rot="-7205984">
            <a:off x="2646680" y="3697605"/>
            <a:ext cx="1004888" cy="122238"/>
            <a:chOff x="688" y="1503"/>
            <a:chExt cx="633" cy="77"/>
          </a:xfrm>
        </p:grpSpPr>
        <p:cxnSp>
          <p:nvCxnSpPr>
            <p:cNvPr id="361" name="Google Shape;361;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362" name="Google Shape;362;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cxnSp>
        <p:nvCxnSpPr>
          <p:cNvPr id="363" name="Google Shape;363;p43"/>
          <p:cNvCxnSpPr/>
          <p:nvPr/>
        </p:nvCxnSpPr>
        <p:spPr>
          <a:xfrm rot="-9005984">
            <a:off x="3003869" y="4037330"/>
            <a:ext cx="1004887" cy="0"/>
          </a:xfrm>
          <a:prstGeom prst="straightConnector1">
            <a:avLst/>
          </a:prstGeom>
          <a:noFill/>
          <a:ln w="12700" cap="flat" cmpd="sng">
            <a:solidFill>
              <a:schemeClr val="dk1"/>
            </a:solidFill>
            <a:prstDash val="solid"/>
            <a:round/>
            <a:headEnd type="none" w="med" len="med"/>
            <a:tailEnd type="none" w="med" len="med"/>
          </a:ln>
        </p:spPr>
      </p:cxnSp>
      <p:cxnSp>
        <p:nvCxnSpPr>
          <p:cNvPr id="364" name="Google Shape;364;p43"/>
          <p:cNvCxnSpPr/>
          <p:nvPr/>
        </p:nvCxnSpPr>
        <p:spPr>
          <a:xfrm rot="-9005984">
            <a:off x="3019744" y="3905569"/>
            <a:ext cx="492125" cy="122237"/>
          </a:xfrm>
          <a:prstGeom prst="straightConnector1">
            <a:avLst/>
          </a:prstGeom>
          <a:noFill/>
          <a:ln w="12700" cap="flat" cmpd="sng">
            <a:solidFill>
              <a:schemeClr val="dk1"/>
            </a:solidFill>
            <a:prstDash val="solid"/>
            <a:round/>
            <a:headEnd type="none" w="med" len="med"/>
            <a:tailEnd type="none" w="med" len="med"/>
          </a:ln>
        </p:spPr>
      </p:cxnSp>
      <p:cxnSp>
        <p:nvCxnSpPr>
          <p:cNvPr id="365" name="Google Shape;365;p43"/>
          <p:cNvCxnSpPr/>
          <p:nvPr/>
        </p:nvCxnSpPr>
        <p:spPr>
          <a:xfrm rot="-10760720">
            <a:off x="3438844" y="4159568"/>
            <a:ext cx="1004887" cy="0"/>
          </a:xfrm>
          <a:prstGeom prst="straightConnector1">
            <a:avLst/>
          </a:prstGeom>
          <a:noFill/>
          <a:ln w="12700" cap="flat" cmpd="sng">
            <a:solidFill>
              <a:schemeClr val="dk1"/>
            </a:solidFill>
            <a:prstDash val="solid"/>
            <a:round/>
            <a:headEnd type="none" w="med" len="med"/>
            <a:tailEnd type="none" w="med" len="med"/>
          </a:ln>
        </p:spPr>
      </p:cxnSp>
      <p:cxnSp>
        <p:nvCxnSpPr>
          <p:cNvPr id="366" name="Google Shape;366;p43"/>
          <p:cNvCxnSpPr/>
          <p:nvPr/>
        </p:nvCxnSpPr>
        <p:spPr>
          <a:xfrm rot="39280" flipH="1">
            <a:off x="3454719" y="3273744"/>
            <a:ext cx="1493837" cy="885825"/>
          </a:xfrm>
          <a:prstGeom prst="straightConnector1">
            <a:avLst/>
          </a:prstGeom>
          <a:noFill/>
          <a:ln w="12700" cap="flat" cmpd="sng">
            <a:solidFill>
              <a:schemeClr val="dk1"/>
            </a:solidFill>
            <a:prstDash val="solid"/>
            <a:round/>
            <a:headEnd type="none" w="med" len="med"/>
            <a:tailEnd type="none" w="med" len="med"/>
          </a:ln>
        </p:spPr>
      </p:cxnSp>
      <p:grpSp>
        <p:nvGrpSpPr>
          <p:cNvPr id="367" name="Google Shape;367;p43"/>
          <p:cNvGrpSpPr/>
          <p:nvPr/>
        </p:nvGrpSpPr>
        <p:grpSpPr>
          <a:xfrm rot="8994016">
            <a:off x="3926205" y="4042094"/>
            <a:ext cx="1004888" cy="122237"/>
            <a:chOff x="688" y="1503"/>
            <a:chExt cx="633" cy="77"/>
          </a:xfrm>
        </p:grpSpPr>
        <p:cxnSp>
          <p:nvCxnSpPr>
            <p:cNvPr id="368" name="Google Shape;368;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369" name="Google Shape;369;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cxnSp>
        <p:nvCxnSpPr>
          <p:cNvPr id="370" name="Google Shape;370;p43"/>
          <p:cNvCxnSpPr/>
          <p:nvPr/>
        </p:nvCxnSpPr>
        <p:spPr>
          <a:xfrm rot="7151267" flipH="1">
            <a:off x="3501550" y="2533175"/>
            <a:ext cx="544513" cy="1876425"/>
          </a:xfrm>
          <a:prstGeom prst="straightConnector1">
            <a:avLst/>
          </a:prstGeom>
          <a:noFill/>
          <a:ln w="12700" cap="flat" cmpd="sng">
            <a:solidFill>
              <a:schemeClr val="dk1"/>
            </a:solidFill>
            <a:prstDash val="solid"/>
            <a:round/>
            <a:headEnd type="none" w="med" len="med"/>
            <a:tailEnd type="none" w="med" len="med"/>
          </a:ln>
        </p:spPr>
      </p:cxnSp>
      <p:cxnSp>
        <p:nvCxnSpPr>
          <p:cNvPr id="371" name="Google Shape;371;p43"/>
          <p:cNvCxnSpPr/>
          <p:nvPr/>
        </p:nvCxnSpPr>
        <p:spPr>
          <a:xfrm rot="7151267" flipH="1">
            <a:off x="3525362" y="2558575"/>
            <a:ext cx="1358900" cy="1347787"/>
          </a:xfrm>
          <a:prstGeom prst="straightConnector1">
            <a:avLst/>
          </a:prstGeom>
          <a:noFill/>
          <a:ln w="12700" cap="flat" cmpd="sng">
            <a:solidFill>
              <a:schemeClr val="dk1"/>
            </a:solidFill>
            <a:prstDash val="solid"/>
            <a:round/>
            <a:headEnd type="none" w="med" len="med"/>
            <a:tailEnd type="none" w="med" len="med"/>
          </a:ln>
        </p:spPr>
      </p:cxnSp>
      <p:grpSp>
        <p:nvGrpSpPr>
          <p:cNvPr id="372" name="Google Shape;372;p43"/>
          <p:cNvGrpSpPr/>
          <p:nvPr/>
        </p:nvGrpSpPr>
        <p:grpSpPr>
          <a:xfrm rot="5351267">
            <a:off x="4372294" y="3245169"/>
            <a:ext cx="1004887" cy="122237"/>
            <a:chOff x="688" y="1503"/>
            <a:chExt cx="633" cy="77"/>
          </a:xfrm>
        </p:grpSpPr>
        <p:cxnSp>
          <p:nvCxnSpPr>
            <p:cNvPr id="373" name="Google Shape;373;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374" name="Google Shape;374;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grpSp>
        <p:nvGrpSpPr>
          <p:cNvPr id="375" name="Google Shape;375;p43"/>
          <p:cNvGrpSpPr/>
          <p:nvPr/>
        </p:nvGrpSpPr>
        <p:grpSpPr>
          <a:xfrm rot="3596532">
            <a:off x="4248469" y="2781619"/>
            <a:ext cx="1004887" cy="122237"/>
            <a:chOff x="688" y="1503"/>
            <a:chExt cx="633" cy="77"/>
          </a:xfrm>
        </p:grpSpPr>
        <p:cxnSp>
          <p:nvCxnSpPr>
            <p:cNvPr id="376" name="Google Shape;376;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377" name="Google Shape;377;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grpSp>
        <p:nvGrpSpPr>
          <p:cNvPr id="378" name="Google Shape;378;p43"/>
          <p:cNvGrpSpPr/>
          <p:nvPr/>
        </p:nvGrpSpPr>
        <p:grpSpPr>
          <a:xfrm rot="1751268">
            <a:off x="3899219" y="2421255"/>
            <a:ext cx="1004887" cy="122238"/>
            <a:chOff x="688" y="1503"/>
            <a:chExt cx="633" cy="77"/>
          </a:xfrm>
        </p:grpSpPr>
        <p:cxnSp>
          <p:nvCxnSpPr>
            <p:cNvPr id="379" name="Google Shape;379;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380" name="Google Shape;380;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grpSp>
        <p:nvGrpSpPr>
          <p:cNvPr id="381" name="Google Shape;381;p43"/>
          <p:cNvGrpSpPr/>
          <p:nvPr/>
        </p:nvGrpSpPr>
        <p:grpSpPr>
          <a:xfrm>
            <a:off x="5666105" y="2248218"/>
            <a:ext cx="2089150" cy="2089150"/>
            <a:chOff x="3072" y="1248"/>
            <a:chExt cx="2304" cy="2304"/>
          </a:xfrm>
        </p:grpSpPr>
        <p:sp>
          <p:nvSpPr>
            <p:cNvPr id="382" name="Google Shape;382;p43"/>
            <p:cNvSpPr/>
            <p:nvPr/>
          </p:nvSpPr>
          <p:spPr>
            <a:xfrm>
              <a:off x="4176" y="1248"/>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3" name="Google Shape;383;p43"/>
            <p:cNvSpPr/>
            <p:nvPr/>
          </p:nvSpPr>
          <p:spPr>
            <a:xfrm>
              <a:off x="4176" y="3456"/>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84" name="Google Shape;384;p43"/>
            <p:cNvGrpSpPr/>
            <p:nvPr/>
          </p:nvGrpSpPr>
          <p:grpSpPr>
            <a:xfrm rot="5400000">
              <a:off x="4176" y="1248"/>
              <a:ext cx="96" cy="2304"/>
              <a:chOff x="4032" y="1344"/>
              <a:chExt cx="96" cy="2304"/>
            </a:xfrm>
          </p:grpSpPr>
          <p:sp>
            <p:nvSpPr>
              <p:cNvPr id="385" name="Google Shape;385;p43"/>
              <p:cNvSpPr/>
              <p:nvPr/>
            </p:nvSpPr>
            <p:spPr>
              <a:xfrm>
                <a:off x="4032" y="1344"/>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6" name="Google Shape;386;p43"/>
              <p:cNvSpPr/>
              <p:nvPr/>
            </p:nvSpPr>
            <p:spPr>
              <a:xfrm>
                <a:off x="4032" y="3552"/>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87" name="Google Shape;387;p43"/>
            <p:cNvGrpSpPr/>
            <p:nvPr/>
          </p:nvGrpSpPr>
          <p:grpSpPr>
            <a:xfrm rot="7200000">
              <a:off x="4176" y="1248"/>
              <a:ext cx="96" cy="2304"/>
              <a:chOff x="4032" y="1344"/>
              <a:chExt cx="96" cy="2304"/>
            </a:xfrm>
          </p:grpSpPr>
          <p:sp>
            <p:nvSpPr>
              <p:cNvPr id="388" name="Google Shape;388;p43"/>
              <p:cNvSpPr/>
              <p:nvPr/>
            </p:nvSpPr>
            <p:spPr>
              <a:xfrm>
                <a:off x="4032" y="1344"/>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9" name="Google Shape;389;p43"/>
              <p:cNvSpPr/>
              <p:nvPr/>
            </p:nvSpPr>
            <p:spPr>
              <a:xfrm>
                <a:off x="4032" y="3552"/>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90" name="Google Shape;390;p43"/>
            <p:cNvGrpSpPr/>
            <p:nvPr/>
          </p:nvGrpSpPr>
          <p:grpSpPr>
            <a:xfrm rot="3600000">
              <a:off x="4176" y="1248"/>
              <a:ext cx="96" cy="2304"/>
              <a:chOff x="4032" y="1344"/>
              <a:chExt cx="96" cy="2304"/>
            </a:xfrm>
          </p:grpSpPr>
          <p:sp>
            <p:nvSpPr>
              <p:cNvPr id="391" name="Google Shape;391;p43"/>
              <p:cNvSpPr/>
              <p:nvPr/>
            </p:nvSpPr>
            <p:spPr>
              <a:xfrm>
                <a:off x="4032" y="1344"/>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2" name="Google Shape;392;p43"/>
              <p:cNvSpPr/>
              <p:nvPr/>
            </p:nvSpPr>
            <p:spPr>
              <a:xfrm>
                <a:off x="4032" y="3552"/>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93" name="Google Shape;393;p43"/>
            <p:cNvGrpSpPr/>
            <p:nvPr/>
          </p:nvGrpSpPr>
          <p:grpSpPr>
            <a:xfrm rot="1800000">
              <a:off x="4176" y="1248"/>
              <a:ext cx="96" cy="2304"/>
              <a:chOff x="4032" y="1344"/>
              <a:chExt cx="96" cy="2304"/>
            </a:xfrm>
          </p:grpSpPr>
          <p:sp>
            <p:nvSpPr>
              <p:cNvPr id="394" name="Google Shape;394;p43"/>
              <p:cNvSpPr/>
              <p:nvPr/>
            </p:nvSpPr>
            <p:spPr>
              <a:xfrm>
                <a:off x="4032" y="1344"/>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5" name="Google Shape;395;p43"/>
              <p:cNvSpPr/>
              <p:nvPr/>
            </p:nvSpPr>
            <p:spPr>
              <a:xfrm>
                <a:off x="4032" y="3552"/>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96" name="Google Shape;396;p43"/>
            <p:cNvGrpSpPr/>
            <p:nvPr/>
          </p:nvGrpSpPr>
          <p:grpSpPr>
            <a:xfrm rot="9000000">
              <a:off x="4176" y="1248"/>
              <a:ext cx="96" cy="2304"/>
              <a:chOff x="4032" y="1344"/>
              <a:chExt cx="96" cy="2304"/>
            </a:xfrm>
          </p:grpSpPr>
          <p:sp>
            <p:nvSpPr>
              <p:cNvPr id="397" name="Google Shape;397;p43"/>
              <p:cNvSpPr/>
              <p:nvPr/>
            </p:nvSpPr>
            <p:spPr>
              <a:xfrm>
                <a:off x="4032" y="1344"/>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8" name="Google Shape;398;p43"/>
              <p:cNvSpPr/>
              <p:nvPr/>
            </p:nvSpPr>
            <p:spPr>
              <a:xfrm>
                <a:off x="4032" y="3552"/>
                <a:ext cx="96" cy="96"/>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grpSp>
        <p:nvGrpSpPr>
          <p:cNvPr id="399" name="Google Shape;399;p43"/>
          <p:cNvGrpSpPr/>
          <p:nvPr/>
        </p:nvGrpSpPr>
        <p:grpSpPr>
          <a:xfrm>
            <a:off x="6205855" y="2302194"/>
            <a:ext cx="1004888" cy="122237"/>
            <a:chOff x="688" y="1503"/>
            <a:chExt cx="633" cy="77"/>
          </a:xfrm>
        </p:grpSpPr>
        <p:cxnSp>
          <p:nvCxnSpPr>
            <p:cNvPr id="400" name="Google Shape;400;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401" name="Google Shape;401;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cxnSp>
        <p:nvCxnSpPr>
          <p:cNvPr id="402" name="Google Shape;402;p43"/>
          <p:cNvCxnSpPr/>
          <p:nvPr/>
        </p:nvCxnSpPr>
        <p:spPr>
          <a:xfrm rot="-1800000">
            <a:off x="5785169" y="2533968"/>
            <a:ext cx="1004887" cy="0"/>
          </a:xfrm>
          <a:prstGeom prst="straightConnector1">
            <a:avLst/>
          </a:prstGeom>
          <a:noFill/>
          <a:ln w="12700" cap="flat" cmpd="sng">
            <a:solidFill>
              <a:schemeClr val="dk1"/>
            </a:solidFill>
            <a:prstDash val="solid"/>
            <a:round/>
            <a:headEnd type="none" w="med" len="med"/>
            <a:tailEnd type="none" w="med" len="med"/>
          </a:ln>
        </p:spPr>
      </p:cxnSp>
      <p:cxnSp>
        <p:nvCxnSpPr>
          <p:cNvPr id="403" name="Google Shape;403;p43"/>
          <p:cNvCxnSpPr/>
          <p:nvPr/>
        </p:nvCxnSpPr>
        <p:spPr>
          <a:xfrm rot="9000000" flipH="1">
            <a:off x="5818506" y="2784794"/>
            <a:ext cx="1774825" cy="1004887"/>
          </a:xfrm>
          <a:prstGeom prst="straightConnector1">
            <a:avLst/>
          </a:prstGeom>
          <a:noFill/>
          <a:ln w="12700" cap="flat" cmpd="sng">
            <a:solidFill>
              <a:schemeClr val="dk1"/>
            </a:solidFill>
            <a:prstDash val="solid"/>
            <a:round/>
            <a:headEnd type="none" w="med" len="med"/>
            <a:tailEnd type="none" w="med" len="med"/>
          </a:ln>
        </p:spPr>
      </p:cxnSp>
      <p:grpSp>
        <p:nvGrpSpPr>
          <p:cNvPr id="404" name="Google Shape;404;p43"/>
          <p:cNvGrpSpPr/>
          <p:nvPr/>
        </p:nvGrpSpPr>
        <p:grpSpPr>
          <a:xfrm rot="-3554736">
            <a:off x="5410519" y="2756219"/>
            <a:ext cx="1004887" cy="122237"/>
            <a:chOff x="688" y="1503"/>
            <a:chExt cx="633" cy="77"/>
          </a:xfrm>
        </p:grpSpPr>
        <p:cxnSp>
          <p:nvCxnSpPr>
            <p:cNvPr id="405" name="Google Shape;405;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406" name="Google Shape;406;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cxnSp>
        <p:nvCxnSpPr>
          <p:cNvPr id="407" name="Google Shape;407;p43"/>
          <p:cNvCxnSpPr/>
          <p:nvPr/>
        </p:nvCxnSpPr>
        <p:spPr>
          <a:xfrm rot="-5400000">
            <a:off x="5817712" y="2414112"/>
            <a:ext cx="1395413" cy="1371600"/>
          </a:xfrm>
          <a:prstGeom prst="straightConnector1">
            <a:avLst/>
          </a:prstGeom>
          <a:noFill/>
          <a:ln w="12700" cap="flat" cmpd="sng">
            <a:solidFill>
              <a:schemeClr val="dk1"/>
            </a:solidFill>
            <a:prstDash val="solid"/>
            <a:round/>
            <a:headEnd type="none" w="med" len="med"/>
            <a:tailEnd type="none" w="med" len="med"/>
          </a:ln>
        </p:spPr>
      </p:cxnSp>
      <p:cxnSp>
        <p:nvCxnSpPr>
          <p:cNvPr id="408" name="Google Shape;408;p43"/>
          <p:cNvCxnSpPr/>
          <p:nvPr/>
        </p:nvCxnSpPr>
        <p:spPr>
          <a:xfrm rot="-5400000">
            <a:off x="5701031" y="2276793"/>
            <a:ext cx="1027112" cy="1014413"/>
          </a:xfrm>
          <a:prstGeom prst="straightConnector1">
            <a:avLst/>
          </a:prstGeom>
          <a:noFill/>
          <a:ln w="12700" cap="flat" cmpd="sng">
            <a:solidFill>
              <a:schemeClr val="dk1"/>
            </a:solidFill>
            <a:prstDash val="solid"/>
            <a:round/>
            <a:headEnd type="none" w="med" len="med"/>
            <a:tailEnd type="none" w="med" len="med"/>
          </a:ln>
        </p:spPr>
      </p:cxnSp>
      <p:grpSp>
        <p:nvGrpSpPr>
          <p:cNvPr id="409" name="Google Shape;409;p43"/>
          <p:cNvGrpSpPr/>
          <p:nvPr/>
        </p:nvGrpSpPr>
        <p:grpSpPr>
          <a:xfrm rot="-7205984">
            <a:off x="5399405" y="3694430"/>
            <a:ext cx="1004888" cy="122238"/>
            <a:chOff x="688" y="1503"/>
            <a:chExt cx="633" cy="77"/>
          </a:xfrm>
        </p:grpSpPr>
        <p:cxnSp>
          <p:nvCxnSpPr>
            <p:cNvPr id="410" name="Google Shape;410;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411" name="Google Shape;411;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cxnSp>
        <p:nvCxnSpPr>
          <p:cNvPr id="412" name="Google Shape;412;p43"/>
          <p:cNvCxnSpPr/>
          <p:nvPr/>
        </p:nvCxnSpPr>
        <p:spPr>
          <a:xfrm rot="-9005984">
            <a:off x="5756594" y="4034155"/>
            <a:ext cx="1004887" cy="0"/>
          </a:xfrm>
          <a:prstGeom prst="straightConnector1">
            <a:avLst/>
          </a:prstGeom>
          <a:noFill/>
          <a:ln w="12700" cap="flat" cmpd="sng">
            <a:solidFill>
              <a:schemeClr val="dk1"/>
            </a:solidFill>
            <a:prstDash val="solid"/>
            <a:round/>
            <a:headEnd type="none" w="med" len="med"/>
            <a:tailEnd type="none" w="med" len="med"/>
          </a:ln>
        </p:spPr>
      </p:cxnSp>
      <p:cxnSp>
        <p:nvCxnSpPr>
          <p:cNvPr id="413" name="Google Shape;413;p43"/>
          <p:cNvCxnSpPr/>
          <p:nvPr/>
        </p:nvCxnSpPr>
        <p:spPr>
          <a:xfrm rot="-9005984" flipH="1">
            <a:off x="6385244" y="3448369"/>
            <a:ext cx="993775" cy="1004887"/>
          </a:xfrm>
          <a:prstGeom prst="straightConnector1">
            <a:avLst/>
          </a:prstGeom>
          <a:noFill/>
          <a:ln w="12700" cap="flat" cmpd="sng">
            <a:solidFill>
              <a:schemeClr val="dk1"/>
            </a:solidFill>
            <a:prstDash val="solid"/>
            <a:round/>
            <a:headEnd type="none" w="med" len="med"/>
            <a:tailEnd type="none" w="med" len="med"/>
          </a:ln>
        </p:spPr>
      </p:cxnSp>
      <p:cxnSp>
        <p:nvCxnSpPr>
          <p:cNvPr id="414" name="Google Shape;414;p43"/>
          <p:cNvCxnSpPr/>
          <p:nvPr/>
        </p:nvCxnSpPr>
        <p:spPr>
          <a:xfrm rot="-10760720">
            <a:off x="6191569" y="4156393"/>
            <a:ext cx="1004887" cy="0"/>
          </a:xfrm>
          <a:prstGeom prst="straightConnector1">
            <a:avLst/>
          </a:prstGeom>
          <a:noFill/>
          <a:ln w="12700" cap="flat" cmpd="sng">
            <a:solidFill>
              <a:schemeClr val="dk1"/>
            </a:solidFill>
            <a:prstDash val="solid"/>
            <a:round/>
            <a:headEnd type="none" w="med" len="med"/>
            <a:tailEnd type="none" w="med" len="med"/>
          </a:ln>
        </p:spPr>
      </p:cxnSp>
      <p:cxnSp>
        <p:nvCxnSpPr>
          <p:cNvPr id="415" name="Google Shape;415;p43"/>
          <p:cNvCxnSpPr/>
          <p:nvPr/>
        </p:nvCxnSpPr>
        <p:spPr>
          <a:xfrm rot="39280" flipH="1">
            <a:off x="6207444" y="3270569"/>
            <a:ext cx="1493837" cy="885825"/>
          </a:xfrm>
          <a:prstGeom prst="straightConnector1">
            <a:avLst/>
          </a:prstGeom>
          <a:noFill/>
          <a:ln w="12700" cap="flat" cmpd="sng">
            <a:solidFill>
              <a:schemeClr val="dk1"/>
            </a:solidFill>
            <a:prstDash val="solid"/>
            <a:round/>
            <a:headEnd type="none" w="med" len="med"/>
            <a:tailEnd type="none" w="med" len="med"/>
          </a:ln>
        </p:spPr>
      </p:cxnSp>
      <p:grpSp>
        <p:nvGrpSpPr>
          <p:cNvPr id="416" name="Google Shape;416;p43"/>
          <p:cNvGrpSpPr/>
          <p:nvPr/>
        </p:nvGrpSpPr>
        <p:grpSpPr>
          <a:xfrm rot="8994016">
            <a:off x="6678930" y="4038919"/>
            <a:ext cx="1004888" cy="122237"/>
            <a:chOff x="688" y="1503"/>
            <a:chExt cx="633" cy="77"/>
          </a:xfrm>
        </p:grpSpPr>
        <p:cxnSp>
          <p:nvCxnSpPr>
            <p:cNvPr id="417" name="Google Shape;417;p43"/>
            <p:cNvCxnSpPr/>
            <p:nvPr/>
          </p:nvCxnSpPr>
          <p:spPr>
            <a:xfrm>
              <a:off x="688" y="1580"/>
              <a:ext cx="633" cy="0"/>
            </a:xfrm>
            <a:prstGeom prst="straightConnector1">
              <a:avLst/>
            </a:prstGeom>
            <a:noFill/>
            <a:ln w="12700" cap="flat" cmpd="sng">
              <a:solidFill>
                <a:schemeClr val="dk1"/>
              </a:solidFill>
              <a:prstDash val="solid"/>
              <a:round/>
              <a:headEnd type="none" w="med" len="med"/>
              <a:tailEnd type="none" w="med" len="med"/>
            </a:ln>
          </p:spPr>
        </p:cxnSp>
        <p:cxnSp>
          <p:nvCxnSpPr>
            <p:cNvPr id="418" name="Google Shape;418;p43"/>
            <p:cNvCxnSpPr/>
            <p:nvPr/>
          </p:nvCxnSpPr>
          <p:spPr>
            <a:xfrm>
              <a:off x="1004" y="1503"/>
              <a:ext cx="310" cy="77"/>
            </a:xfrm>
            <a:prstGeom prst="straightConnector1">
              <a:avLst/>
            </a:prstGeom>
            <a:noFill/>
            <a:ln w="12700" cap="flat" cmpd="sng">
              <a:solidFill>
                <a:schemeClr val="dk1"/>
              </a:solidFill>
              <a:prstDash val="solid"/>
              <a:round/>
              <a:headEnd type="none" w="med" len="med"/>
              <a:tailEnd type="none" w="med" len="med"/>
            </a:ln>
          </p:spPr>
        </p:cxnSp>
      </p:grpSp>
      <p:cxnSp>
        <p:nvCxnSpPr>
          <p:cNvPr id="419" name="Google Shape;419;p43"/>
          <p:cNvCxnSpPr/>
          <p:nvPr/>
        </p:nvCxnSpPr>
        <p:spPr>
          <a:xfrm rot="7151267" flipH="1">
            <a:off x="6254275" y="2530000"/>
            <a:ext cx="544513" cy="1876425"/>
          </a:xfrm>
          <a:prstGeom prst="straightConnector1">
            <a:avLst/>
          </a:prstGeom>
          <a:noFill/>
          <a:ln w="12700" cap="flat" cmpd="sng">
            <a:solidFill>
              <a:schemeClr val="dk1"/>
            </a:solidFill>
            <a:prstDash val="solid"/>
            <a:round/>
            <a:headEnd type="none" w="med" len="med"/>
            <a:tailEnd type="none" w="med" len="med"/>
          </a:ln>
        </p:spPr>
      </p:cxnSp>
      <p:cxnSp>
        <p:nvCxnSpPr>
          <p:cNvPr id="420" name="Google Shape;420;p43"/>
          <p:cNvCxnSpPr/>
          <p:nvPr/>
        </p:nvCxnSpPr>
        <p:spPr>
          <a:xfrm rot="7151267" flipH="1">
            <a:off x="6278087" y="2555400"/>
            <a:ext cx="1358900" cy="1347787"/>
          </a:xfrm>
          <a:prstGeom prst="straightConnector1">
            <a:avLst/>
          </a:prstGeom>
          <a:noFill/>
          <a:ln w="12700" cap="flat" cmpd="sng">
            <a:solidFill>
              <a:schemeClr val="dk1"/>
            </a:solidFill>
            <a:prstDash val="solid"/>
            <a:round/>
            <a:headEnd type="none" w="med" len="med"/>
            <a:tailEnd type="none" w="med" len="med"/>
          </a:ln>
        </p:spPr>
      </p:cxnSp>
      <p:cxnSp>
        <p:nvCxnSpPr>
          <p:cNvPr id="421" name="Google Shape;421;p43"/>
          <p:cNvCxnSpPr/>
          <p:nvPr/>
        </p:nvCxnSpPr>
        <p:spPr>
          <a:xfrm rot="5351267" flipH="1">
            <a:off x="6186806" y="2437131"/>
            <a:ext cx="1041400" cy="1717675"/>
          </a:xfrm>
          <a:prstGeom prst="straightConnector1">
            <a:avLst/>
          </a:prstGeom>
          <a:noFill/>
          <a:ln w="12700" cap="flat" cmpd="sng">
            <a:solidFill>
              <a:schemeClr val="dk1"/>
            </a:solidFill>
            <a:prstDash val="solid"/>
            <a:round/>
            <a:headEnd type="none" w="med" len="med"/>
            <a:tailEnd type="none" w="med" len="med"/>
          </a:ln>
        </p:spPr>
      </p:cxnSp>
      <p:cxnSp>
        <p:nvCxnSpPr>
          <p:cNvPr id="422" name="Google Shape;422;p43"/>
          <p:cNvCxnSpPr/>
          <p:nvPr/>
        </p:nvCxnSpPr>
        <p:spPr>
          <a:xfrm rot="5351267" flipH="1">
            <a:off x="6705125" y="2937987"/>
            <a:ext cx="1381125" cy="334963"/>
          </a:xfrm>
          <a:prstGeom prst="straightConnector1">
            <a:avLst/>
          </a:prstGeom>
          <a:noFill/>
          <a:ln w="12700" cap="flat" cmpd="sng">
            <a:solidFill>
              <a:schemeClr val="dk1"/>
            </a:solidFill>
            <a:prstDash val="solid"/>
            <a:round/>
            <a:headEnd type="none" w="med" len="med"/>
            <a:tailEnd type="none" w="med" len="med"/>
          </a:ln>
        </p:spPr>
      </p:cxnSp>
      <p:cxnSp>
        <p:nvCxnSpPr>
          <p:cNvPr id="423" name="Google Shape;423;p43"/>
          <p:cNvCxnSpPr/>
          <p:nvPr/>
        </p:nvCxnSpPr>
        <p:spPr>
          <a:xfrm rot="3596532" flipH="1">
            <a:off x="6497163" y="2609375"/>
            <a:ext cx="534987" cy="1857375"/>
          </a:xfrm>
          <a:prstGeom prst="straightConnector1">
            <a:avLst/>
          </a:prstGeom>
          <a:noFill/>
          <a:ln w="12700" cap="flat" cmpd="sng">
            <a:solidFill>
              <a:schemeClr val="dk1"/>
            </a:solidFill>
            <a:prstDash val="solid"/>
            <a:round/>
            <a:headEnd type="none" w="med" len="med"/>
            <a:tailEnd type="none" w="med" len="med"/>
          </a:ln>
        </p:spPr>
      </p:cxnSp>
      <p:cxnSp>
        <p:nvCxnSpPr>
          <p:cNvPr id="424" name="Google Shape;424;p43"/>
          <p:cNvCxnSpPr/>
          <p:nvPr/>
        </p:nvCxnSpPr>
        <p:spPr>
          <a:xfrm rot="3596532" flipH="1">
            <a:off x="6070124" y="2356962"/>
            <a:ext cx="1392238" cy="1343025"/>
          </a:xfrm>
          <a:prstGeom prst="straightConnector1">
            <a:avLst/>
          </a:prstGeom>
          <a:noFill/>
          <a:ln w="12700" cap="flat" cmpd="sng">
            <a:solidFill>
              <a:schemeClr val="dk1"/>
            </a:solidFill>
            <a:prstDash val="solid"/>
            <a:round/>
            <a:headEnd type="none" w="med" len="med"/>
            <a:tailEnd type="none" w="med" len="med"/>
          </a:ln>
        </p:spPr>
      </p:cxnSp>
      <p:cxnSp>
        <p:nvCxnSpPr>
          <p:cNvPr id="425" name="Google Shape;425;p43"/>
          <p:cNvCxnSpPr/>
          <p:nvPr/>
        </p:nvCxnSpPr>
        <p:spPr>
          <a:xfrm rot="1751268">
            <a:off x="6621780" y="2532380"/>
            <a:ext cx="1004888" cy="0"/>
          </a:xfrm>
          <a:prstGeom prst="straightConnector1">
            <a:avLst/>
          </a:prstGeom>
          <a:noFill/>
          <a:ln w="12700" cap="flat" cmpd="sng">
            <a:solidFill>
              <a:schemeClr val="dk1"/>
            </a:solidFill>
            <a:prstDash val="solid"/>
            <a:round/>
            <a:headEnd type="none" w="med" len="med"/>
            <a:tailEnd type="none" w="med" len="med"/>
          </a:ln>
        </p:spPr>
      </p:cxnSp>
      <p:cxnSp>
        <p:nvCxnSpPr>
          <p:cNvPr id="426" name="Google Shape;426;p43"/>
          <p:cNvCxnSpPr/>
          <p:nvPr/>
        </p:nvCxnSpPr>
        <p:spPr>
          <a:xfrm rot="-9048732">
            <a:off x="7193281" y="2772094"/>
            <a:ext cx="360363" cy="1381125"/>
          </a:xfrm>
          <a:prstGeom prst="straightConnector1">
            <a:avLst/>
          </a:prstGeom>
          <a:noFill/>
          <a:ln w="12700" cap="flat" cmpd="sng">
            <a:solidFill>
              <a:schemeClr val="dk1"/>
            </a:solidFill>
            <a:prstDash val="solid"/>
            <a:round/>
            <a:headEnd type="none" w="med" len="med"/>
            <a:tailEnd type="none" w="med" len="med"/>
          </a:ln>
        </p:spPr>
      </p:cxnSp>
      <p:sp>
        <p:nvSpPr>
          <p:cNvPr id="427" name="Google Shape;427;p43"/>
          <p:cNvSpPr txBox="1"/>
          <p:nvPr/>
        </p:nvSpPr>
        <p:spPr>
          <a:xfrm>
            <a:off x="851094" y="4546918"/>
            <a:ext cx="64953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1" u="none" strike="noStrike" cap="none">
                <a:solidFill>
                  <a:srgbClr val="000000"/>
                </a:solidFill>
                <a:latin typeface="Noto Sans Symbols"/>
                <a:ea typeface="Noto Sans Symbols"/>
                <a:cs typeface="Noto Sans Symbols"/>
                <a:sym typeface="Noto Sans Symbols"/>
              </a:rPr>
              <a:t>β</a:t>
            </a:r>
            <a:r>
              <a:rPr lang="en-US" sz="1400" b="0" i="1" u="none" strike="noStrike" cap="none">
                <a:solidFill>
                  <a:srgbClr val="000000"/>
                </a:solidFill>
                <a:latin typeface="Arial"/>
                <a:ea typeface="Arial"/>
                <a:cs typeface="Arial"/>
                <a:sym typeface="Arial"/>
              </a:rPr>
              <a:t> =</a:t>
            </a:r>
            <a:r>
              <a:rPr lang="en-US" sz="1400" b="0" i="0" u="none" strike="noStrike" cap="none">
                <a:solidFill>
                  <a:srgbClr val="000000"/>
                </a:solidFill>
                <a:latin typeface="Arial"/>
                <a:ea typeface="Arial"/>
                <a:cs typeface="Arial"/>
                <a:sym typeface="Arial"/>
              </a:rPr>
              <a:t> 0</a:t>
            </a:r>
            <a:endParaRPr/>
          </a:p>
        </p:txBody>
      </p:sp>
      <p:sp>
        <p:nvSpPr>
          <p:cNvPr id="428" name="Google Shape;428;p43"/>
          <p:cNvSpPr txBox="1"/>
          <p:nvPr/>
        </p:nvSpPr>
        <p:spPr>
          <a:xfrm>
            <a:off x="3420073" y="4554855"/>
            <a:ext cx="1058302"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1" u="none" strike="noStrike" cap="none">
                <a:solidFill>
                  <a:srgbClr val="000000"/>
                </a:solidFill>
                <a:latin typeface="Noto Sans Symbols"/>
                <a:ea typeface="Noto Sans Symbols"/>
                <a:cs typeface="Noto Sans Symbols"/>
                <a:sym typeface="Noto Sans Symbols"/>
              </a:rPr>
              <a:t>β</a:t>
            </a:r>
            <a:r>
              <a:rPr lang="en-US" sz="1400" b="0" i="1" u="none" strike="noStrike" cap="none">
                <a:solidFill>
                  <a:srgbClr val="000000"/>
                </a:solidFill>
                <a:latin typeface="Arial"/>
                <a:ea typeface="Arial"/>
                <a:cs typeface="Arial"/>
                <a:sym typeface="Arial"/>
              </a:rPr>
              <a:t> =</a:t>
            </a:r>
            <a:r>
              <a:rPr lang="en-US" sz="1400" b="0" i="0" u="none" strike="noStrike" cap="none">
                <a:solidFill>
                  <a:srgbClr val="000000"/>
                </a:solidFill>
                <a:latin typeface="Arial"/>
                <a:ea typeface="Arial"/>
                <a:cs typeface="Arial"/>
                <a:sym typeface="Arial"/>
              </a:rPr>
              <a:t> 0.125</a:t>
            </a:r>
            <a:endParaRPr/>
          </a:p>
        </p:txBody>
      </p:sp>
      <p:sp>
        <p:nvSpPr>
          <p:cNvPr id="429" name="Google Shape;429;p43"/>
          <p:cNvSpPr txBox="1"/>
          <p:nvPr/>
        </p:nvSpPr>
        <p:spPr>
          <a:xfrm>
            <a:off x="6362894" y="4551680"/>
            <a:ext cx="64953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1" u="none" strike="noStrike" cap="none">
                <a:solidFill>
                  <a:srgbClr val="000000"/>
                </a:solidFill>
                <a:latin typeface="Noto Sans Symbols"/>
                <a:ea typeface="Noto Sans Symbols"/>
                <a:cs typeface="Noto Sans Symbols"/>
                <a:sym typeface="Noto Sans Symbols"/>
              </a:rPr>
              <a:t>β</a:t>
            </a:r>
            <a:r>
              <a:rPr lang="en-US" sz="1400" b="0" i="1" u="none" strike="noStrike" cap="none">
                <a:solidFill>
                  <a:srgbClr val="000000"/>
                </a:solidFill>
                <a:latin typeface="Arial"/>
                <a:ea typeface="Arial"/>
                <a:cs typeface="Arial"/>
                <a:sym typeface="Arial"/>
              </a:rPr>
              <a:t> =</a:t>
            </a:r>
            <a:r>
              <a:rPr lang="en-US" sz="1400" b="0" i="0" u="none" strike="noStrike" cap="none">
                <a:solidFill>
                  <a:srgbClr val="000000"/>
                </a:solidFill>
                <a:latin typeface="Arial"/>
                <a:ea typeface="Arial"/>
                <a:cs typeface="Arial"/>
                <a:sym typeface="Arial"/>
              </a:rPr>
              <a:t> 1</a:t>
            </a:r>
            <a:endParaRPr/>
          </a:p>
        </p:txBody>
      </p:sp>
      <p:sp>
        <p:nvSpPr>
          <p:cNvPr id="430" name="Google Shape;430;p43"/>
          <p:cNvSpPr txBox="1"/>
          <p:nvPr/>
        </p:nvSpPr>
        <p:spPr>
          <a:xfrm>
            <a:off x="5764530" y="5118418"/>
            <a:ext cx="1860550" cy="1739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People know</a:t>
            </a:r>
            <a:endParaRPr/>
          </a:p>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others at</a:t>
            </a:r>
            <a:endParaRPr/>
          </a:p>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random.</a:t>
            </a:r>
            <a:endParaRPr/>
          </a:p>
          <a:p>
            <a:pPr marL="0" marR="0" lvl="0" indent="0" algn="ctr"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Not clustered,</a:t>
            </a:r>
            <a:endParaRPr/>
          </a:p>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but “small world”</a:t>
            </a:r>
            <a:endParaRPr/>
          </a:p>
        </p:txBody>
      </p:sp>
      <p:sp>
        <p:nvSpPr>
          <p:cNvPr id="431" name="Google Shape;431;p43"/>
          <p:cNvSpPr txBox="1"/>
          <p:nvPr/>
        </p:nvSpPr>
        <p:spPr>
          <a:xfrm>
            <a:off x="2595919" y="5115243"/>
            <a:ext cx="2749472" cy="175432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People know</a:t>
            </a:r>
            <a:endParaRPr/>
          </a:p>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their neighbors,</a:t>
            </a:r>
            <a:endParaRPr/>
          </a:p>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and a few distant people.</a:t>
            </a:r>
            <a:endParaRPr/>
          </a:p>
          <a:p>
            <a:pPr marL="0" marR="0" lvl="0" indent="0" algn="ctr"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Clustered and</a:t>
            </a:r>
            <a:endParaRPr/>
          </a:p>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“small world”</a:t>
            </a:r>
            <a:endParaRPr/>
          </a:p>
        </p:txBody>
      </p:sp>
      <p:sp>
        <p:nvSpPr>
          <p:cNvPr id="432" name="Google Shape;432;p43"/>
          <p:cNvSpPr txBox="1"/>
          <p:nvPr/>
        </p:nvSpPr>
        <p:spPr>
          <a:xfrm>
            <a:off x="152718" y="5123180"/>
            <a:ext cx="2051050" cy="1739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People know </a:t>
            </a:r>
            <a:endParaRPr/>
          </a:p>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their neighbors.</a:t>
            </a:r>
            <a:endParaRPr/>
          </a:p>
          <a:p>
            <a:pPr marL="0" marR="0" lvl="0" indent="0" algn="ctr"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Clustered, but</a:t>
            </a:r>
            <a:endParaRPr/>
          </a:p>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not a “small world”</a:t>
            </a:r>
            <a:endParaRPr/>
          </a:p>
        </p:txBody>
      </p:sp>
      <p:pic>
        <p:nvPicPr>
          <p:cNvPr id="433" name="Google Shape;433;p43"/>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039163A-0218-F4F5-6EC6-5F02AAB9284D}"/>
                  </a:ext>
                </a:extLst>
              </p14:cNvPr>
              <p14:cNvContentPartPr/>
              <p14:nvPr/>
            </p14:nvContentPartPr>
            <p14:xfrm>
              <a:off x="36360" y="414360"/>
              <a:ext cx="10199160" cy="6337800"/>
            </p14:xfrm>
          </p:contentPart>
        </mc:Choice>
        <mc:Fallback xmlns="">
          <p:pic>
            <p:nvPicPr>
              <p:cNvPr id="2" name="Ink 1">
                <a:extLst>
                  <a:ext uri="{FF2B5EF4-FFF2-40B4-BE49-F238E27FC236}">
                    <a16:creationId xmlns:a16="http://schemas.microsoft.com/office/drawing/2014/main" id="{E039163A-0218-F4F5-6EC6-5F02AAB9284D}"/>
                  </a:ext>
                </a:extLst>
              </p:cNvPr>
              <p:cNvPicPr/>
              <p:nvPr/>
            </p:nvPicPr>
            <p:blipFill>
              <a:blip r:embed="rId5"/>
              <a:stretch>
                <a:fillRect/>
              </a:stretch>
            </p:blipFill>
            <p:spPr>
              <a:xfrm>
                <a:off x="27000" y="405000"/>
                <a:ext cx="10217880" cy="635652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4"/>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Randomness in the model </a:t>
            </a:r>
            <a:endParaRPr sz="2400" b="0" i="0" u="none" strike="noStrike" cap="none">
              <a:solidFill>
                <a:srgbClr val="000000"/>
              </a:solidFill>
              <a:latin typeface="Arial"/>
              <a:ea typeface="Arial"/>
              <a:cs typeface="Arial"/>
              <a:sym typeface="Arial"/>
            </a:endParaRPr>
          </a:p>
        </p:txBody>
      </p:sp>
      <p:cxnSp>
        <p:nvCxnSpPr>
          <p:cNvPr id="440" name="Google Shape;440;p44"/>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441" name="Google Shape;441;p44"/>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2400" b="1" i="0" u="none" strike="noStrike" cap="none" dirty="0">
                <a:solidFill>
                  <a:srgbClr val="C55A11"/>
                </a:solidFill>
                <a:latin typeface="Calibri"/>
                <a:ea typeface="Calibri"/>
                <a:cs typeface="Calibri"/>
                <a:sym typeface="Calibri"/>
              </a:rPr>
              <a:t>Graph Theory and Its Applications</a:t>
            </a:r>
            <a:endParaRPr lang="en-US" sz="1050" b="0" i="0" u="none" strike="noStrike" cap="none" dirty="0">
              <a:solidFill>
                <a:srgbClr val="000000"/>
              </a:solidFill>
              <a:latin typeface="Arial"/>
              <a:ea typeface="Arial"/>
              <a:cs typeface="Arial"/>
              <a:sym typeface="Arial"/>
            </a:endParaRPr>
          </a:p>
        </p:txBody>
      </p:sp>
      <p:sp>
        <p:nvSpPr>
          <p:cNvPr id="442" name="Google Shape;442;p44"/>
          <p:cNvSpPr txBox="1"/>
          <p:nvPr/>
        </p:nvSpPr>
        <p:spPr>
          <a:xfrm>
            <a:off x="160030" y="1424090"/>
            <a:ext cx="10224942" cy="5318760"/>
          </a:xfrm>
          <a:prstGeom prst="rect">
            <a:avLst/>
          </a:prstGeom>
          <a:blipFill rotWithShape="1">
            <a:blip r:embed="rId3">
              <a:alphaModFix/>
            </a:blip>
            <a:stretch>
              <a:fillRect r="-119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pic>
        <p:nvPicPr>
          <p:cNvPr id="443" name="Google Shape;443;p44"/>
          <p:cNvPicPr preferRelativeResize="0"/>
          <p:nvPr/>
        </p:nvPicPr>
        <p:blipFill rotWithShape="1">
          <a:blip r:embed="rId4">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DD2640BA-EBDF-4AF9-5759-419956EF731D}"/>
                  </a:ext>
                </a:extLst>
              </p14:cNvPr>
              <p14:cNvContentPartPr/>
              <p14:nvPr/>
            </p14:nvContentPartPr>
            <p14:xfrm>
              <a:off x="507600" y="1197000"/>
              <a:ext cx="10922040" cy="5210640"/>
            </p14:xfrm>
          </p:contentPart>
        </mc:Choice>
        <mc:Fallback xmlns="">
          <p:pic>
            <p:nvPicPr>
              <p:cNvPr id="2" name="Ink 1">
                <a:extLst>
                  <a:ext uri="{FF2B5EF4-FFF2-40B4-BE49-F238E27FC236}">
                    <a16:creationId xmlns:a16="http://schemas.microsoft.com/office/drawing/2014/main" id="{DD2640BA-EBDF-4AF9-5759-419956EF731D}"/>
                  </a:ext>
                </a:extLst>
              </p:cNvPr>
              <p:cNvPicPr/>
              <p:nvPr/>
            </p:nvPicPr>
            <p:blipFill>
              <a:blip r:embed="rId6"/>
              <a:stretch>
                <a:fillRect/>
              </a:stretch>
            </p:blipFill>
            <p:spPr>
              <a:xfrm>
                <a:off x="498240" y="1187640"/>
                <a:ext cx="10940760" cy="5229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D493BE32-B6E9-C0A3-4971-D20244E590CE}"/>
                  </a:ext>
                </a:extLst>
              </p14:cNvPr>
              <p14:cNvContentPartPr/>
              <p14:nvPr/>
            </p14:nvContentPartPr>
            <p14:xfrm>
              <a:off x="270720" y="3543120"/>
              <a:ext cx="603000" cy="1230120"/>
            </p14:xfrm>
          </p:contentPart>
        </mc:Choice>
        <mc:Fallback>
          <p:pic>
            <p:nvPicPr>
              <p:cNvPr id="3" name="Ink 2">
                <a:extLst>
                  <a:ext uri="{FF2B5EF4-FFF2-40B4-BE49-F238E27FC236}">
                    <a16:creationId xmlns:a16="http://schemas.microsoft.com/office/drawing/2014/main" id="{D493BE32-B6E9-C0A3-4971-D20244E590CE}"/>
                  </a:ext>
                </a:extLst>
              </p:cNvPr>
              <p:cNvPicPr/>
              <p:nvPr/>
            </p:nvPicPr>
            <p:blipFill>
              <a:blip r:embed="rId8"/>
              <a:stretch>
                <a:fillRect/>
              </a:stretch>
            </p:blipFill>
            <p:spPr>
              <a:xfrm>
                <a:off x="261360" y="3533760"/>
                <a:ext cx="621720" cy="124884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5"/>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Homophily and weak ties come back !</a:t>
            </a:r>
            <a:endParaRPr sz="2400" b="0" i="0" u="none" strike="noStrike" cap="none">
              <a:solidFill>
                <a:srgbClr val="000000"/>
              </a:solidFill>
              <a:latin typeface="Arial"/>
              <a:ea typeface="Arial"/>
              <a:cs typeface="Arial"/>
              <a:sym typeface="Arial"/>
            </a:endParaRPr>
          </a:p>
        </p:txBody>
      </p:sp>
      <p:cxnSp>
        <p:nvCxnSpPr>
          <p:cNvPr id="450" name="Google Shape;450;p4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451" name="Google Shape;451;p45"/>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2400" b="1" i="0" u="none" strike="noStrike" cap="none" dirty="0">
                <a:solidFill>
                  <a:srgbClr val="C55A11"/>
                </a:solidFill>
                <a:latin typeface="Calibri"/>
                <a:ea typeface="Calibri"/>
                <a:cs typeface="Calibri"/>
                <a:sym typeface="Calibri"/>
              </a:rPr>
              <a:t>Graph Theory and Its Applications</a:t>
            </a:r>
            <a:endParaRPr lang="en-US" sz="1050" b="0" i="0" u="none" strike="noStrike" cap="none" dirty="0">
              <a:solidFill>
                <a:srgbClr val="000000"/>
              </a:solidFill>
              <a:latin typeface="Arial"/>
              <a:ea typeface="Arial"/>
              <a:cs typeface="Arial"/>
              <a:sym typeface="Arial"/>
            </a:endParaRPr>
          </a:p>
        </p:txBody>
      </p:sp>
      <p:sp>
        <p:nvSpPr>
          <p:cNvPr id="452" name="Google Shape;452;p45"/>
          <p:cNvSpPr txBox="1"/>
          <p:nvPr/>
        </p:nvSpPr>
        <p:spPr>
          <a:xfrm>
            <a:off x="153518" y="1625600"/>
            <a:ext cx="9640722" cy="5318760"/>
          </a:xfrm>
          <a:prstGeom prst="rect">
            <a:avLst/>
          </a:prstGeom>
          <a:noFill/>
          <a:ln>
            <a:noFill/>
          </a:ln>
        </p:spPr>
        <p:txBody>
          <a:bodyPr spcFirstLastPara="1" wrap="square" lIns="91425" tIns="45700" rIns="91425" bIns="45700" anchor="t" anchorCtr="0">
            <a:normAutofit/>
          </a:bodyPr>
          <a:lstStyle/>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Small World model follows two basic social-network concepts: </a:t>
            </a:r>
            <a:endParaRPr/>
          </a:p>
          <a:p>
            <a:pPr marL="457200" marR="0" lvl="0" indent="-228600" algn="just"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a:p>
            <a:pPr marL="457200" marR="0" lvl="0" indent="-342900" algn="just" rtl="0">
              <a:lnSpc>
                <a:spcPct val="90000"/>
              </a:lnSpc>
              <a:spcBef>
                <a:spcPts val="1000"/>
              </a:spcBef>
              <a:spcAft>
                <a:spcPts val="0"/>
              </a:spcAft>
              <a:buClr>
                <a:schemeClr val="dk1"/>
              </a:buClr>
              <a:buSzPts val="1800"/>
              <a:buFont typeface="Arial"/>
              <a:buChar char="•"/>
            </a:pPr>
            <a:r>
              <a:rPr lang="en-US" sz="2800" b="1" i="0" u="none" strike="noStrike" cap="none">
                <a:solidFill>
                  <a:schemeClr val="dk1"/>
                </a:solidFill>
                <a:latin typeface="Calibri"/>
                <a:ea typeface="Calibri"/>
                <a:cs typeface="Calibri"/>
                <a:sym typeface="Calibri"/>
              </a:rPr>
              <a:t>Homophily</a:t>
            </a:r>
            <a:r>
              <a:rPr lang="en-US" sz="2800" b="0" i="0" u="none" strike="noStrike" cap="none">
                <a:solidFill>
                  <a:schemeClr val="dk1"/>
                </a:solidFill>
                <a:latin typeface="Calibri"/>
                <a:ea typeface="Calibri"/>
                <a:cs typeface="Calibri"/>
                <a:sym typeface="Calibri"/>
              </a:rPr>
              <a:t>: the principle that we connect to others who are like ourselves, and hence creates many triangles. </a:t>
            </a:r>
            <a:endParaRPr/>
          </a:p>
          <a:p>
            <a:pPr marL="457200" marR="0" lvl="0" indent="-228600" algn="just"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a:p>
            <a:pPr marL="457200" marR="0" lvl="0" indent="-342900" algn="just" rtl="0">
              <a:lnSpc>
                <a:spcPct val="90000"/>
              </a:lnSpc>
              <a:spcBef>
                <a:spcPts val="1000"/>
              </a:spcBef>
              <a:spcAft>
                <a:spcPts val="0"/>
              </a:spcAft>
              <a:buClr>
                <a:schemeClr val="dk1"/>
              </a:buClr>
              <a:buSzPts val="1800"/>
              <a:buFont typeface="Arial"/>
              <a:buChar char="•"/>
            </a:pPr>
            <a:r>
              <a:rPr lang="en-US" sz="2800" b="1" i="0" u="none" strike="noStrike" cap="none">
                <a:solidFill>
                  <a:schemeClr val="dk1"/>
                </a:solidFill>
                <a:latin typeface="Calibri"/>
                <a:ea typeface="Calibri"/>
                <a:cs typeface="Calibri"/>
                <a:sym typeface="Calibri"/>
              </a:rPr>
              <a:t>Weak ties</a:t>
            </a:r>
            <a:r>
              <a:rPr lang="en-US" sz="2800" b="0" i="0" u="none" strike="noStrike" cap="none">
                <a:solidFill>
                  <a:schemeClr val="dk1"/>
                </a:solidFill>
                <a:latin typeface="Calibri"/>
                <a:ea typeface="Calibri"/>
                <a:cs typeface="Calibri"/>
                <a:sym typeface="Calibri"/>
              </a:rPr>
              <a:t>: the links to acquaintances that </a:t>
            </a:r>
            <a:r>
              <a:rPr lang="en-US" sz="2800" b="0" i="0" u="sng" strike="noStrike" cap="none">
                <a:solidFill>
                  <a:schemeClr val="dk1"/>
                </a:solidFill>
                <a:latin typeface="Calibri"/>
                <a:ea typeface="Calibri"/>
                <a:cs typeface="Calibri"/>
                <a:sym typeface="Calibri"/>
              </a:rPr>
              <a:t>connect us to parts of the network that would otherwise be far away, </a:t>
            </a:r>
            <a:r>
              <a:rPr lang="en-US" sz="2800" b="0" i="0" u="none" strike="noStrike" cap="none">
                <a:solidFill>
                  <a:schemeClr val="dk1"/>
                </a:solidFill>
                <a:latin typeface="Calibri"/>
                <a:ea typeface="Calibri"/>
                <a:cs typeface="Calibri"/>
                <a:sym typeface="Calibri"/>
              </a:rPr>
              <a:t>and hence the kind of widely branching structure that reaches many nodes in a few steps. </a:t>
            </a:r>
            <a:endParaRPr sz="2800" b="0" i="0" u="none" strike="noStrike" cap="none">
              <a:solidFill>
                <a:schemeClr val="dk1"/>
              </a:solidFill>
              <a:latin typeface="Calibri"/>
              <a:ea typeface="Calibri"/>
              <a:cs typeface="Calibri"/>
              <a:sym typeface="Calibri"/>
            </a:endParaRPr>
          </a:p>
          <a:p>
            <a:pPr marL="457200" marR="0" lvl="0" indent="-228600" algn="just"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p:txBody>
      </p:sp>
      <p:pic>
        <p:nvPicPr>
          <p:cNvPr id="453" name="Google Shape;453;p45"/>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6D6179C-EB9F-4686-EDBD-FB87AA47A9C0}"/>
                  </a:ext>
                </a:extLst>
              </p14:cNvPr>
              <p14:cNvContentPartPr/>
              <p14:nvPr/>
            </p14:nvContentPartPr>
            <p14:xfrm>
              <a:off x="405000" y="2151000"/>
              <a:ext cx="8040960" cy="3312720"/>
            </p14:xfrm>
          </p:contentPart>
        </mc:Choice>
        <mc:Fallback xmlns="">
          <p:pic>
            <p:nvPicPr>
              <p:cNvPr id="2" name="Ink 1">
                <a:extLst>
                  <a:ext uri="{FF2B5EF4-FFF2-40B4-BE49-F238E27FC236}">
                    <a16:creationId xmlns:a16="http://schemas.microsoft.com/office/drawing/2014/main" id="{96D6179C-EB9F-4686-EDBD-FB87AA47A9C0}"/>
                  </a:ext>
                </a:extLst>
              </p:cNvPr>
              <p:cNvPicPr/>
              <p:nvPr/>
            </p:nvPicPr>
            <p:blipFill>
              <a:blip r:embed="rId5"/>
              <a:stretch>
                <a:fillRect/>
              </a:stretch>
            </p:blipFill>
            <p:spPr>
              <a:xfrm>
                <a:off x="395640" y="2141640"/>
                <a:ext cx="8059680" cy="333144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7"/>
          <p:cNvSpPr/>
          <p:nvPr/>
        </p:nvSpPr>
        <p:spPr>
          <a:xfrm>
            <a:off x="598882" y="2888778"/>
            <a:ext cx="888039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2F5496"/>
                </a:solidFill>
                <a:latin typeface="Calibri"/>
                <a:ea typeface="Calibri"/>
                <a:cs typeface="Calibri"/>
                <a:sym typeface="Calibri"/>
              </a:rPr>
              <a:t>Watts and Strogatz Small World Model </a:t>
            </a:r>
            <a:endParaRPr sz="3600" b="0" i="0" u="none" strike="noStrike" cap="none">
              <a:solidFill>
                <a:srgbClr val="000000"/>
              </a:solidFill>
              <a:latin typeface="Arial"/>
              <a:ea typeface="Arial"/>
              <a:cs typeface="Arial"/>
              <a:sym typeface="Arial"/>
            </a:endParaRPr>
          </a:p>
        </p:txBody>
      </p:sp>
      <p:sp>
        <p:nvSpPr>
          <p:cNvPr id="101" name="Google Shape;101;p27"/>
          <p:cNvSpPr/>
          <p:nvPr/>
        </p:nvSpPr>
        <p:spPr>
          <a:xfrm>
            <a:off x="598883" y="5489699"/>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Dr. Arti Arya</a:t>
            </a:r>
            <a:endParaRPr sz="2400" b="1" i="0" u="none" strike="noStrike" cap="none">
              <a:solidFill>
                <a:schemeClr val="dk1"/>
              </a:solidFill>
              <a:latin typeface="Calibri"/>
              <a:ea typeface="Calibri"/>
              <a:cs typeface="Calibri"/>
              <a:sym typeface="Calibri"/>
            </a:endParaRPr>
          </a:p>
        </p:txBody>
      </p:sp>
      <p:sp>
        <p:nvSpPr>
          <p:cNvPr id="102" name="Google Shape;102;p27"/>
          <p:cNvSpPr/>
          <p:nvPr/>
        </p:nvSpPr>
        <p:spPr>
          <a:xfrm>
            <a:off x="598883" y="5887304"/>
            <a:ext cx="749721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Department of Computer Science and Engineering</a:t>
            </a:r>
            <a:endParaRPr sz="2000" b="0" i="0" u="none" strike="noStrike" cap="none">
              <a:solidFill>
                <a:schemeClr val="dk1"/>
              </a:solidFill>
              <a:latin typeface="Calibri"/>
              <a:ea typeface="Calibri"/>
              <a:cs typeface="Calibri"/>
              <a:sym typeface="Calibri"/>
            </a:endParaRPr>
          </a:p>
        </p:txBody>
      </p:sp>
      <p:grpSp>
        <p:nvGrpSpPr>
          <p:cNvPr id="103" name="Google Shape;103;p27"/>
          <p:cNvGrpSpPr/>
          <p:nvPr/>
        </p:nvGrpSpPr>
        <p:grpSpPr>
          <a:xfrm>
            <a:off x="313844" y="5489699"/>
            <a:ext cx="1066895" cy="1078155"/>
            <a:chOff x="313844" y="5489699"/>
            <a:chExt cx="1066895" cy="1078155"/>
          </a:xfrm>
        </p:grpSpPr>
        <p:sp>
          <p:nvSpPr>
            <p:cNvPr id="104" name="Google Shape;104;p27"/>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27"/>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cxnSp>
        <p:nvCxnSpPr>
          <p:cNvPr id="106" name="Google Shape;106;p27"/>
          <p:cNvCxnSpPr/>
          <p:nvPr/>
        </p:nvCxnSpPr>
        <p:spPr>
          <a:xfrm rot="10800000" flipH="1">
            <a:off x="0" y="2596822"/>
            <a:ext cx="7904054" cy="68537"/>
          </a:xfrm>
          <a:prstGeom prst="straightConnector1">
            <a:avLst/>
          </a:prstGeom>
          <a:noFill/>
          <a:ln w="38100" cap="flat" cmpd="sng">
            <a:solidFill>
              <a:srgbClr val="DFA267"/>
            </a:solidFill>
            <a:prstDash val="solid"/>
            <a:miter lim="800000"/>
            <a:headEnd type="none" w="sm" len="sm"/>
            <a:tailEnd type="none" w="sm" len="sm"/>
          </a:ln>
        </p:spPr>
      </p:cxnSp>
      <p:sp>
        <p:nvSpPr>
          <p:cNvPr id="107" name="Google Shape;107;p27"/>
          <p:cNvSpPr/>
          <p:nvPr/>
        </p:nvSpPr>
        <p:spPr>
          <a:xfrm>
            <a:off x="598883" y="1849772"/>
            <a:ext cx="7497214"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C55A11"/>
                </a:solidFill>
                <a:latin typeface="Calibri"/>
                <a:ea typeface="Calibri"/>
                <a:cs typeface="Calibri"/>
                <a:sym typeface="Calibri"/>
              </a:rPr>
              <a:t>Graph Theory and Its Applications</a:t>
            </a:r>
            <a:endParaRPr lang="en-US" sz="1400" b="0" i="0" u="none" strike="noStrike" cap="none" dirty="0">
              <a:solidFill>
                <a:srgbClr val="000000"/>
              </a:solidFill>
              <a:latin typeface="Arial"/>
              <a:ea typeface="Arial"/>
              <a:cs typeface="Arial"/>
              <a:sym typeface="Arial"/>
            </a:endParaRPr>
          </a:p>
        </p:txBody>
      </p:sp>
      <p:pic>
        <p:nvPicPr>
          <p:cNvPr id="108" name="Google Shape;108;p27"/>
          <p:cNvPicPr preferRelativeResize="0"/>
          <p:nvPr/>
        </p:nvPicPr>
        <p:blipFill rotWithShape="1">
          <a:blip r:embed="rId3">
            <a:alphaModFix/>
          </a:blip>
          <a:srcRect/>
          <a:stretch/>
        </p:blipFill>
        <p:spPr>
          <a:xfrm>
            <a:off x="10550770" y="246856"/>
            <a:ext cx="1219200" cy="1562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5"/>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accent2"/>
                </a:solidFill>
                <a:latin typeface="Calibri"/>
                <a:ea typeface="Calibri"/>
                <a:cs typeface="Calibri"/>
                <a:sym typeface="Calibri"/>
              </a:rPr>
              <a:t>A problem on Rewiring of links</a:t>
            </a:r>
            <a:endParaRPr sz="2400" b="0" i="0" u="none" strike="noStrike" cap="none" dirty="0">
              <a:solidFill>
                <a:srgbClr val="000000"/>
              </a:solidFill>
              <a:latin typeface="Arial"/>
              <a:ea typeface="Arial"/>
              <a:cs typeface="Arial"/>
              <a:sym typeface="Arial"/>
            </a:endParaRPr>
          </a:p>
        </p:txBody>
      </p:sp>
      <p:cxnSp>
        <p:nvCxnSpPr>
          <p:cNvPr id="450" name="Google Shape;450;p4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451" name="Google Shape;451;p45"/>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2400" b="1" i="0" u="none" strike="noStrike" cap="none" dirty="0">
                <a:solidFill>
                  <a:srgbClr val="C55A11"/>
                </a:solidFill>
                <a:latin typeface="Calibri"/>
                <a:ea typeface="Calibri"/>
                <a:cs typeface="Calibri"/>
                <a:sym typeface="Calibri"/>
              </a:rPr>
              <a:t>Graph Theory and Its Applications</a:t>
            </a:r>
            <a:endParaRPr lang="en-US" sz="1050" b="0" i="0" u="none" strike="noStrike" cap="none" dirty="0">
              <a:solidFill>
                <a:srgbClr val="000000"/>
              </a:solidFill>
              <a:latin typeface="Arial"/>
              <a:ea typeface="Arial"/>
              <a:cs typeface="Arial"/>
              <a:sym typeface="Arial"/>
            </a:endParaRPr>
          </a:p>
        </p:txBody>
      </p:sp>
      <p:sp>
        <p:nvSpPr>
          <p:cNvPr id="452" name="Google Shape;452;p45"/>
          <p:cNvSpPr txBox="1"/>
          <p:nvPr/>
        </p:nvSpPr>
        <p:spPr>
          <a:xfrm>
            <a:off x="153518" y="1625600"/>
            <a:ext cx="9640722" cy="5318760"/>
          </a:xfrm>
          <a:prstGeom prst="rect">
            <a:avLst/>
          </a:prstGeom>
          <a:noFill/>
          <a:ln>
            <a:noFill/>
          </a:ln>
        </p:spPr>
        <p:txBody>
          <a:bodyPr spcFirstLastPara="1" wrap="square" lIns="91425" tIns="45700" rIns="91425" bIns="45700" anchor="t" anchorCtr="0">
            <a:normAutofit/>
          </a:bodyPr>
          <a:lstStyle/>
          <a:p>
            <a:pPr marL="457200" marR="0" lvl="0" indent="-228600" algn="just" rtl="0">
              <a:lnSpc>
                <a:spcPct val="90000"/>
              </a:lnSpc>
              <a:spcBef>
                <a:spcPts val="1000"/>
              </a:spcBef>
              <a:spcAft>
                <a:spcPts val="0"/>
              </a:spcAft>
              <a:buClr>
                <a:schemeClr val="dk1"/>
              </a:buClr>
              <a:buSzPts val="1800"/>
              <a:buFont typeface="Arial"/>
              <a:buNone/>
            </a:pPr>
            <a:endParaRPr sz="2800" b="0" i="0" u="none" strike="noStrike" cap="none" dirty="0">
              <a:solidFill>
                <a:schemeClr val="dk1"/>
              </a:solidFill>
              <a:latin typeface="Calibri"/>
              <a:ea typeface="Calibri"/>
              <a:cs typeface="Calibri"/>
              <a:sym typeface="Calibri"/>
            </a:endParaRPr>
          </a:p>
        </p:txBody>
      </p:sp>
      <p:pic>
        <p:nvPicPr>
          <p:cNvPr id="453" name="Google Shape;453;p45"/>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0DC8E05-D776-285B-7FF5-5B2A7C601DFD}"/>
                  </a:ext>
                </a:extLst>
              </p14:cNvPr>
              <p14:cNvContentPartPr/>
              <p14:nvPr/>
            </p14:nvContentPartPr>
            <p14:xfrm>
              <a:off x="326160" y="1396800"/>
              <a:ext cx="11203560" cy="5230800"/>
            </p14:xfrm>
          </p:contentPart>
        </mc:Choice>
        <mc:Fallback xmlns="">
          <p:pic>
            <p:nvPicPr>
              <p:cNvPr id="3" name="Ink 2">
                <a:extLst>
                  <a:ext uri="{FF2B5EF4-FFF2-40B4-BE49-F238E27FC236}">
                    <a16:creationId xmlns:a16="http://schemas.microsoft.com/office/drawing/2014/main" id="{80DC8E05-D776-285B-7FF5-5B2A7C601DFD}"/>
                  </a:ext>
                </a:extLst>
              </p:cNvPr>
              <p:cNvPicPr/>
              <p:nvPr/>
            </p:nvPicPr>
            <p:blipFill>
              <a:blip r:embed="rId5"/>
              <a:stretch>
                <a:fillRect/>
              </a:stretch>
            </p:blipFill>
            <p:spPr>
              <a:xfrm>
                <a:off x="316800" y="1387440"/>
                <a:ext cx="11222280" cy="5249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4C7664F8-EA0D-FB7A-BD32-E7491278FB9D}"/>
                  </a:ext>
                </a:extLst>
              </p14:cNvPr>
              <p14:cNvContentPartPr/>
              <p14:nvPr/>
            </p14:nvContentPartPr>
            <p14:xfrm>
              <a:off x="6378840" y="5564160"/>
              <a:ext cx="2293920" cy="1094400"/>
            </p14:xfrm>
          </p:contentPart>
        </mc:Choice>
        <mc:Fallback xmlns="">
          <p:pic>
            <p:nvPicPr>
              <p:cNvPr id="4" name="Ink 3">
                <a:extLst>
                  <a:ext uri="{FF2B5EF4-FFF2-40B4-BE49-F238E27FC236}">
                    <a16:creationId xmlns:a16="http://schemas.microsoft.com/office/drawing/2014/main" id="{4C7664F8-EA0D-FB7A-BD32-E7491278FB9D}"/>
                  </a:ext>
                </a:extLst>
              </p:cNvPr>
              <p:cNvPicPr/>
              <p:nvPr/>
            </p:nvPicPr>
            <p:blipFill>
              <a:blip r:embed="rId7"/>
              <a:stretch>
                <a:fillRect/>
              </a:stretch>
            </p:blipFill>
            <p:spPr>
              <a:xfrm>
                <a:off x="6369480" y="5554800"/>
                <a:ext cx="2312640" cy="1113120"/>
              </a:xfrm>
              <a:prstGeom prst="rect">
                <a:avLst/>
              </a:prstGeom>
            </p:spPr>
          </p:pic>
        </mc:Fallback>
      </mc:AlternateContent>
    </p:spTree>
    <p:extLst>
      <p:ext uri="{BB962C8B-B14F-4D97-AF65-F5344CB8AC3E}">
        <p14:creationId xmlns:p14="http://schemas.microsoft.com/office/powerpoint/2010/main" val="1950710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A2311-48CA-0C94-AB4E-439624119B0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1D6474F-3C28-CCEF-51DA-D3C62DD2807D}"/>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8ADE1CE7-6AB8-3D8B-ADEE-E0319426D678}"/>
              </a:ext>
            </a:extLst>
          </p:cNvPr>
          <p:cNvSpPr>
            <a:spLocks noGrp="1"/>
          </p:cNvSpPr>
          <p:nvPr>
            <p:ph type="body" idx="2"/>
          </p:nvPr>
        </p:nvSpPr>
        <p:spPr/>
        <p:txBody>
          <a:bodyPr/>
          <a:lstStyle/>
          <a:p>
            <a:endParaRPr lang="en-IN"/>
          </a:p>
        </p:txBody>
      </p:sp>
      <p:sp>
        <p:nvSpPr>
          <p:cNvPr id="5" name="Text Placeholder 4">
            <a:extLst>
              <a:ext uri="{FF2B5EF4-FFF2-40B4-BE49-F238E27FC236}">
                <a16:creationId xmlns:a16="http://schemas.microsoft.com/office/drawing/2014/main" id="{3B72FE96-B0AE-AC66-3C67-A038B1585CA1}"/>
              </a:ext>
            </a:extLst>
          </p:cNvPr>
          <p:cNvSpPr>
            <a:spLocks noGrp="1"/>
          </p:cNvSpPr>
          <p:nvPr>
            <p:ph type="body" idx="3"/>
          </p:nvPr>
        </p:nvSpPr>
        <p:spPr/>
        <p:txBody>
          <a:bodyPr/>
          <a:lstStyle/>
          <a:p>
            <a:endParaRPr lang="en-IN"/>
          </a:p>
        </p:txBody>
      </p:sp>
      <p:sp>
        <p:nvSpPr>
          <p:cNvPr id="6" name="Text Placeholder 5">
            <a:extLst>
              <a:ext uri="{FF2B5EF4-FFF2-40B4-BE49-F238E27FC236}">
                <a16:creationId xmlns:a16="http://schemas.microsoft.com/office/drawing/2014/main" id="{1625B963-665D-736A-B06A-1A1B91FF517E}"/>
              </a:ext>
            </a:extLst>
          </p:cNvPr>
          <p:cNvSpPr>
            <a:spLocks noGrp="1"/>
          </p:cNvSpPr>
          <p:nvPr>
            <p:ph type="body" idx="4"/>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3CD4912A-D1E8-4116-E373-3023DF8AE2C5}"/>
                  </a:ext>
                </a:extLst>
              </p14:cNvPr>
              <p14:cNvContentPartPr/>
              <p14:nvPr/>
            </p14:nvContentPartPr>
            <p14:xfrm>
              <a:off x="609480" y="619200"/>
              <a:ext cx="9540720" cy="3561120"/>
            </p14:xfrm>
          </p:contentPart>
        </mc:Choice>
        <mc:Fallback xmlns="">
          <p:pic>
            <p:nvPicPr>
              <p:cNvPr id="7" name="Ink 6">
                <a:extLst>
                  <a:ext uri="{FF2B5EF4-FFF2-40B4-BE49-F238E27FC236}">
                    <a16:creationId xmlns:a16="http://schemas.microsoft.com/office/drawing/2014/main" id="{3CD4912A-D1E8-4116-E373-3023DF8AE2C5}"/>
                  </a:ext>
                </a:extLst>
              </p:cNvPr>
              <p:cNvPicPr/>
              <p:nvPr/>
            </p:nvPicPr>
            <p:blipFill>
              <a:blip r:embed="rId3"/>
              <a:stretch>
                <a:fillRect/>
              </a:stretch>
            </p:blipFill>
            <p:spPr>
              <a:xfrm>
                <a:off x="600120" y="609840"/>
                <a:ext cx="9559440" cy="3579840"/>
              </a:xfrm>
              <a:prstGeom prst="rect">
                <a:avLst/>
              </a:prstGeom>
            </p:spPr>
          </p:pic>
        </mc:Fallback>
      </mc:AlternateContent>
    </p:spTree>
    <p:extLst>
      <p:ext uri="{BB962C8B-B14F-4D97-AF65-F5344CB8AC3E}">
        <p14:creationId xmlns:p14="http://schemas.microsoft.com/office/powerpoint/2010/main" val="3410684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6"/>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Real world network and simulated graph</a:t>
            </a:r>
            <a:endParaRPr sz="2400" b="0" i="0" u="none" strike="noStrike" cap="none">
              <a:solidFill>
                <a:srgbClr val="000000"/>
              </a:solidFill>
              <a:latin typeface="Arial"/>
              <a:ea typeface="Arial"/>
              <a:cs typeface="Arial"/>
              <a:sym typeface="Arial"/>
            </a:endParaRPr>
          </a:p>
        </p:txBody>
      </p:sp>
      <p:cxnSp>
        <p:nvCxnSpPr>
          <p:cNvPr id="460" name="Google Shape;460;p4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461" name="Google Shape;461;p46"/>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pic>
        <p:nvPicPr>
          <p:cNvPr id="462" name="Google Shape;462;p46"/>
          <p:cNvPicPr preferRelativeResize="0"/>
          <p:nvPr/>
        </p:nvPicPr>
        <p:blipFill rotWithShape="1">
          <a:blip r:embed="rId3">
            <a:alphaModFix/>
          </a:blip>
          <a:srcRect/>
          <a:stretch/>
        </p:blipFill>
        <p:spPr>
          <a:xfrm>
            <a:off x="434226" y="1526641"/>
            <a:ext cx="9860823" cy="2462110"/>
          </a:xfrm>
          <a:prstGeom prst="rect">
            <a:avLst/>
          </a:prstGeom>
          <a:noFill/>
          <a:ln>
            <a:noFill/>
          </a:ln>
        </p:spPr>
      </p:pic>
      <p:sp>
        <p:nvSpPr>
          <p:cNvPr id="463" name="Google Shape;463;p46"/>
          <p:cNvSpPr txBox="1"/>
          <p:nvPr/>
        </p:nvSpPr>
        <p:spPr>
          <a:xfrm>
            <a:off x="248377" y="3988751"/>
            <a:ext cx="9474744" cy="267765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2400"/>
              <a:buFont typeface="Arial"/>
              <a:buAutoNum type="arabicPeriod"/>
            </a:pPr>
            <a:r>
              <a:rPr lang="en-US" sz="2400" b="0" i="0" u="none" strike="noStrike" cap="none">
                <a:solidFill>
                  <a:srgbClr val="000000"/>
                </a:solidFill>
                <a:latin typeface="Arial"/>
                <a:ea typeface="Arial"/>
                <a:cs typeface="Arial"/>
                <a:sym typeface="Arial"/>
              </a:rPr>
              <a:t>A desirable model for a real-world network should generate graphs with </a:t>
            </a:r>
            <a:r>
              <a:rPr lang="en-US" sz="2400" b="1" i="0" u="none" strike="noStrike" cap="none">
                <a:solidFill>
                  <a:srgbClr val="000000"/>
                </a:solidFill>
                <a:latin typeface="Arial"/>
                <a:ea typeface="Arial"/>
                <a:cs typeface="Arial"/>
                <a:sym typeface="Arial"/>
              </a:rPr>
              <a:t>high clustering coefficients </a:t>
            </a:r>
            <a:r>
              <a:rPr lang="en-US" sz="2400" b="0" i="0" u="none" strike="noStrike" cap="none">
                <a:solidFill>
                  <a:srgbClr val="000000"/>
                </a:solidFill>
                <a:latin typeface="Arial"/>
                <a:ea typeface="Arial"/>
                <a:cs typeface="Arial"/>
                <a:sym typeface="Arial"/>
              </a:rPr>
              <a:t>and </a:t>
            </a:r>
            <a:r>
              <a:rPr lang="en-US" sz="2400" b="1" i="0" u="none" strike="noStrike" cap="none">
                <a:solidFill>
                  <a:srgbClr val="000000"/>
                </a:solidFill>
                <a:latin typeface="Arial"/>
                <a:ea typeface="Arial"/>
                <a:cs typeface="Arial"/>
                <a:sym typeface="Arial"/>
              </a:rPr>
              <a:t>short average path lengths.</a:t>
            </a:r>
            <a:endParaRPr/>
          </a:p>
          <a:p>
            <a:pPr marL="342900" marR="0" lvl="0" indent="-342900" algn="just" rtl="0">
              <a:lnSpc>
                <a:spcPct val="100000"/>
              </a:lnSpc>
              <a:spcBef>
                <a:spcPts val="0"/>
              </a:spcBef>
              <a:spcAft>
                <a:spcPts val="0"/>
              </a:spcAft>
              <a:buClr>
                <a:srgbClr val="000000"/>
              </a:buClr>
              <a:buSzPts val="2400"/>
              <a:buFont typeface="Arial"/>
              <a:buAutoNum type="arabicPeriod"/>
            </a:pPr>
            <a:r>
              <a:rPr lang="en-US" sz="2400" b="0" i="0" u="none" strike="noStrike" cap="none">
                <a:solidFill>
                  <a:srgbClr val="000000"/>
                </a:solidFill>
                <a:latin typeface="Arial"/>
                <a:ea typeface="Arial"/>
                <a:cs typeface="Arial"/>
                <a:sym typeface="Arial"/>
              </a:rPr>
              <a:t>In the simulated network, </a:t>
            </a:r>
            <a:r>
              <a:rPr lang="en-US" sz="2400" b="1" i="0" u="none" strike="noStrike" cap="none">
                <a:solidFill>
                  <a:srgbClr val="000000"/>
                </a:solidFill>
                <a:latin typeface="Arial"/>
                <a:ea typeface="Arial"/>
                <a:cs typeface="Arial"/>
                <a:sym typeface="Arial"/>
              </a:rPr>
              <a:t>the average path length is small and the clustering coefficient is high ( as expected).</a:t>
            </a:r>
            <a:endParaRPr/>
          </a:p>
          <a:p>
            <a:pPr marL="342900" marR="0" lvl="0" indent="-342900" algn="just" rtl="0">
              <a:lnSpc>
                <a:spcPct val="100000"/>
              </a:lnSpc>
              <a:spcBef>
                <a:spcPts val="0"/>
              </a:spcBef>
              <a:spcAft>
                <a:spcPts val="0"/>
              </a:spcAft>
              <a:buClr>
                <a:srgbClr val="000000"/>
              </a:buClr>
              <a:buSzPts val="2400"/>
              <a:buFont typeface="Arial"/>
              <a:buAutoNum type="arabicPeriod"/>
            </a:pPr>
            <a:r>
              <a:rPr lang="en-US" sz="2400" b="0" i="0" u="none" strike="noStrike" cap="none">
                <a:solidFill>
                  <a:srgbClr val="000000"/>
                </a:solidFill>
                <a:latin typeface="Arial"/>
                <a:ea typeface="Arial"/>
                <a:cs typeface="Arial"/>
                <a:sym typeface="Arial"/>
              </a:rPr>
              <a:t>However small-world </a:t>
            </a:r>
            <a:r>
              <a:rPr lang="en-US" sz="2400" b="0" i="0" u="none" strike="noStrike" cap="none">
                <a:solidFill>
                  <a:srgbClr val="FF0000"/>
                </a:solidFill>
                <a:latin typeface="Arial"/>
                <a:ea typeface="Arial"/>
                <a:cs typeface="Arial"/>
                <a:sym typeface="Arial"/>
              </a:rPr>
              <a:t>model is incapable of generating a realistic degree distribution (power law)  in the simulated graph</a:t>
            </a:r>
            <a:endParaRPr sz="2400" b="0" i="0" u="none" strike="noStrike" cap="none">
              <a:solidFill>
                <a:srgbClr val="FF0000"/>
              </a:solidFill>
              <a:latin typeface="Arial"/>
              <a:ea typeface="Arial"/>
              <a:cs typeface="Arial"/>
              <a:sym typeface="Arial"/>
            </a:endParaRPr>
          </a:p>
        </p:txBody>
      </p:sp>
      <p:pic>
        <p:nvPicPr>
          <p:cNvPr id="464" name="Google Shape;464;p46"/>
          <p:cNvPicPr preferRelativeResize="0"/>
          <p:nvPr/>
        </p:nvPicPr>
        <p:blipFill rotWithShape="1">
          <a:blip r:embed="rId4">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B130DAFB-319D-A3EA-9132-CC3A69327769}"/>
                  </a:ext>
                </a:extLst>
              </p14:cNvPr>
              <p14:cNvContentPartPr/>
              <p14:nvPr/>
            </p14:nvContentPartPr>
            <p14:xfrm>
              <a:off x="899640" y="705960"/>
              <a:ext cx="10827000" cy="5991120"/>
            </p14:xfrm>
          </p:contentPart>
        </mc:Choice>
        <mc:Fallback xmlns="">
          <p:pic>
            <p:nvPicPr>
              <p:cNvPr id="2" name="Ink 1">
                <a:extLst>
                  <a:ext uri="{FF2B5EF4-FFF2-40B4-BE49-F238E27FC236}">
                    <a16:creationId xmlns:a16="http://schemas.microsoft.com/office/drawing/2014/main" id="{B130DAFB-319D-A3EA-9132-CC3A69327769}"/>
                  </a:ext>
                </a:extLst>
              </p:cNvPr>
              <p:cNvPicPr/>
              <p:nvPr/>
            </p:nvPicPr>
            <p:blipFill>
              <a:blip r:embed="rId6"/>
              <a:stretch>
                <a:fillRect/>
              </a:stretch>
            </p:blipFill>
            <p:spPr>
              <a:xfrm>
                <a:off x="890280" y="696600"/>
                <a:ext cx="10845720" cy="6009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061F0EDF-452F-617A-A98F-FB06CF9283E6}"/>
                  </a:ext>
                </a:extLst>
              </p14:cNvPr>
              <p14:cNvContentPartPr/>
              <p14:nvPr/>
            </p14:nvContentPartPr>
            <p14:xfrm>
              <a:off x="352080" y="1580760"/>
              <a:ext cx="1010520" cy="321120"/>
            </p14:xfrm>
          </p:contentPart>
        </mc:Choice>
        <mc:Fallback>
          <p:pic>
            <p:nvPicPr>
              <p:cNvPr id="3" name="Ink 2">
                <a:extLst>
                  <a:ext uri="{FF2B5EF4-FFF2-40B4-BE49-F238E27FC236}">
                    <a16:creationId xmlns:a16="http://schemas.microsoft.com/office/drawing/2014/main" id="{061F0EDF-452F-617A-A98F-FB06CF9283E6}"/>
                  </a:ext>
                </a:extLst>
              </p:cNvPr>
              <p:cNvPicPr/>
              <p:nvPr/>
            </p:nvPicPr>
            <p:blipFill>
              <a:blip r:embed="rId8"/>
              <a:stretch>
                <a:fillRect/>
              </a:stretch>
            </p:blipFill>
            <p:spPr>
              <a:xfrm>
                <a:off x="342720" y="1571400"/>
                <a:ext cx="1029240" cy="33984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cxnSp>
        <p:nvCxnSpPr>
          <p:cNvPr id="469" name="Google Shape;469;p47"/>
          <p:cNvCxnSpPr/>
          <p:nvPr/>
        </p:nvCxnSpPr>
        <p:spPr>
          <a:xfrm rot="10800000" flipH="1">
            <a:off x="5448168" y="2887307"/>
            <a:ext cx="4581449" cy="1"/>
          </a:xfrm>
          <a:prstGeom prst="straightConnector1">
            <a:avLst/>
          </a:prstGeom>
          <a:noFill/>
          <a:ln w="38100" cap="flat" cmpd="sng">
            <a:solidFill>
              <a:srgbClr val="C55A11"/>
            </a:solidFill>
            <a:prstDash val="solid"/>
            <a:miter lim="800000"/>
            <a:headEnd type="none" w="sm" len="sm"/>
            <a:tailEnd type="none" w="sm" len="sm"/>
          </a:ln>
        </p:spPr>
      </p:cxnSp>
      <p:grpSp>
        <p:nvGrpSpPr>
          <p:cNvPr id="470" name="Google Shape;470;p47"/>
          <p:cNvGrpSpPr/>
          <p:nvPr/>
        </p:nvGrpSpPr>
        <p:grpSpPr>
          <a:xfrm>
            <a:off x="313844" y="349466"/>
            <a:ext cx="11518407" cy="6218388"/>
            <a:chOff x="313844" y="349466"/>
            <a:chExt cx="11518407" cy="6218388"/>
          </a:xfrm>
        </p:grpSpPr>
        <p:sp>
          <p:nvSpPr>
            <p:cNvPr id="471" name="Google Shape;471;p47"/>
            <p:cNvSpPr/>
            <p:nvPr/>
          </p:nvSpPr>
          <p:spPr>
            <a:xfrm>
              <a:off x="11786532" y="360726"/>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2" name="Google Shape;472;p47"/>
            <p:cNvSpPr/>
            <p:nvPr/>
          </p:nvSpPr>
          <p:spPr>
            <a:xfrm rot="5400000">
              <a:off x="11275944" y="-161122"/>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3" name="Google Shape;473;p47"/>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4" name="Google Shape;474;p47"/>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75" name="Google Shape;475;p47"/>
          <p:cNvSpPr/>
          <p:nvPr/>
        </p:nvSpPr>
        <p:spPr>
          <a:xfrm>
            <a:off x="5448168" y="2049518"/>
            <a:ext cx="4603806" cy="6652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C55A11"/>
                </a:solidFill>
                <a:latin typeface="Calibri"/>
                <a:ea typeface="Calibri"/>
                <a:cs typeface="Calibri"/>
                <a:sym typeface="Calibri"/>
              </a:rPr>
              <a:t>THANK YOU</a:t>
            </a:r>
            <a:endParaRPr sz="1400" b="0" i="0" u="none" strike="noStrike" cap="none">
              <a:solidFill>
                <a:srgbClr val="000000"/>
              </a:solidFill>
              <a:latin typeface="Arial"/>
              <a:ea typeface="Arial"/>
              <a:cs typeface="Arial"/>
              <a:sym typeface="Arial"/>
            </a:endParaRPr>
          </a:p>
        </p:txBody>
      </p:sp>
      <p:sp>
        <p:nvSpPr>
          <p:cNvPr id="476" name="Google Shape;476;p47"/>
          <p:cNvSpPr/>
          <p:nvPr/>
        </p:nvSpPr>
        <p:spPr>
          <a:xfrm>
            <a:off x="5448168" y="3128242"/>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Dr. Arti Arya</a:t>
            </a:r>
            <a:endParaRPr sz="2400" b="1" i="0" u="none" strike="noStrike" cap="none">
              <a:solidFill>
                <a:schemeClr val="dk1"/>
              </a:solidFill>
              <a:latin typeface="Calibri"/>
              <a:ea typeface="Calibri"/>
              <a:cs typeface="Calibri"/>
              <a:sym typeface="Calibri"/>
            </a:endParaRPr>
          </a:p>
        </p:txBody>
      </p:sp>
      <p:sp>
        <p:nvSpPr>
          <p:cNvPr id="477" name="Google Shape;477;p47"/>
          <p:cNvSpPr/>
          <p:nvPr/>
        </p:nvSpPr>
        <p:spPr>
          <a:xfrm>
            <a:off x="5448168" y="3525847"/>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Department of Computer Science and Engineering</a:t>
            </a:r>
            <a:endParaRPr sz="2400" b="0" i="0" u="none" strike="noStrike" cap="none">
              <a:solidFill>
                <a:schemeClr val="dk1"/>
              </a:solidFill>
              <a:latin typeface="Calibri"/>
              <a:ea typeface="Calibri"/>
              <a:cs typeface="Calibri"/>
              <a:sym typeface="Calibri"/>
            </a:endParaRPr>
          </a:p>
        </p:txBody>
      </p:sp>
      <p:pic>
        <p:nvPicPr>
          <p:cNvPr id="478" name="Google Shape;478;p47"/>
          <p:cNvPicPr preferRelativeResize="0"/>
          <p:nvPr/>
        </p:nvPicPr>
        <p:blipFill rotWithShape="1">
          <a:blip r:embed="rId3">
            <a:alphaModFix/>
          </a:blip>
          <a:srcRect/>
          <a:stretch/>
        </p:blipFill>
        <p:spPr>
          <a:xfrm>
            <a:off x="2131787" y="1630242"/>
            <a:ext cx="1942934" cy="35975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8"/>
          <p:cNvSpPr txBox="1">
            <a:spLocks noGrp="1"/>
          </p:cNvSpPr>
          <p:nvPr>
            <p:ph type="title"/>
          </p:nvPr>
        </p:nvSpPr>
        <p:spPr>
          <a:xfrm>
            <a:off x="201428" y="365124"/>
            <a:ext cx="10515600" cy="1325563"/>
          </a:xfrm>
          <a:prstGeom prst="rect">
            <a:avLst/>
          </a:prstGeom>
          <a:noFill/>
          <a:ln>
            <a:noFill/>
          </a:ln>
        </p:spPr>
        <p:txBody>
          <a:bodyPr spcFirstLastPara="1" wrap="square" lIns="91425" tIns="45700" rIns="91425" bIns="45700" anchor="ctr" anchorCtr="0">
            <a:normAutofit fontScale="90000"/>
          </a:bodyPr>
          <a:lstStyle/>
          <a:p>
            <a:pPr>
              <a:buSzPct val="55555"/>
            </a:pPr>
            <a:r>
              <a:rPr lang="en-US" sz="3600" b="1" i="0" u="none" strike="noStrike" cap="none" dirty="0">
                <a:solidFill>
                  <a:srgbClr val="C55A11"/>
                </a:solidFill>
                <a:latin typeface="Calibri"/>
                <a:ea typeface="Calibri"/>
                <a:cs typeface="Calibri"/>
                <a:sym typeface="Calibri"/>
              </a:rPr>
              <a:t>Graph Theory and Its Applications</a:t>
            </a:r>
            <a:br>
              <a:rPr lang="en-US" sz="1400" b="0" i="0" u="none" strike="noStrike" cap="none" dirty="0">
                <a:solidFill>
                  <a:srgbClr val="000000"/>
                </a:solidFill>
                <a:latin typeface="Arial"/>
                <a:ea typeface="Arial"/>
                <a:cs typeface="Arial"/>
                <a:sym typeface="Arial"/>
              </a:rPr>
            </a:br>
            <a:br>
              <a:rPr lang="en-US" sz="2800" b="1" dirty="0">
                <a:solidFill>
                  <a:srgbClr val="DFA267"/>
                </a:solidFill>
              </a:rPr>
            </a:br>
            <a:r>
              <a:rPr lang="en-US" sz="3100" b="1" dirty="0"/>
              <a:t>Acknowledgement</a:t>
            </a:r>
            <a:endParaRPr dirty="0"/>
          </a:p>
        </p:txBody>
      </p:sp>
      <p:sp>
        <p:nvSpPr>
          <p:cNvPr id="115" name="Google Shape;115;p28"/>
          <p:cNvSpPr txBox="1">
            <a:spLocks noGrp="1"/>
          </p:cNvSpPr>
          <p:nvPr>
            <p:ph type="body" idx="1"/>
          </p:nvPr>
        </p:nvSpPr>
        <p:spPr>
          <a:xfrm>
            <a:off x="320040" y="2045998"/>
            <a:ext cx="910844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SzPts val="1800"/>
              <a:buNone/>
            </a:pPr>
            <a:r>
              <a:rPr lang="en-US"/>
              <a:t>The course slides are prepared by Prof. BhaskarJyoti. But various additional inputs are added by me from various reliable resources from  Foreign and Indian Universities as well as from sites.</a:t>
            </a:r>
            <a:endParaRPr/>
          </a:p>
          <a:p>
            <a:pPr marL="0" lvl="0" indent="0" algn="just" rtl="0">
              <a:lnSpc>
                <a:spcPct val="90000"/>
              </a:lnSpc>
              <a:spcBef>
                <a:spcPts val="1000"/>
              </a:spcBef>
              <a:spcAft>
                <a:spcPts val="0"/>
              </a:spcAft>
              <a:buSzPts val="1800"/>
              <a:buNone/>
            </a:pPr>
            <a:endParaRPr/>
          </a:p>
          <a:p>
            <a:pPr marL="0" lvl="0" indent="0" algn="just" rtl="0">
              <a:lnSpc>
                <a:spcPct val="90000"/>
              </a:lnSpc>
              <a:spcBef>
                <a:spcPts val="1000"/>
              </a:spcBef>
              <a:spcAft>
                <a:spcPts val="0"/>
              </a:spcAft>
              <a:buSzPts val="1800"/>
              <a:buNone/>
            </a:pPr>
            <a:endParaRPr/>
          </a:p>
        </p:txBody>
      </p:sp>
      <p:cxnSp>
        <p:nvCxnSpPr>
          <p:cNvPr id="116" name="Google Shape;116;p28"/>
          <p:cNvCxnSpPr/>
          <p:nvPr/>
        </p:nvCxnSpPr>
        <p:spPr>
          <a:xfrm rot="10800000" flipH="1">
            <a:off x="0" y="1656419"/>
            <a:ext cx="7904054" cy="68537"/>
          </a:xfrm>
          <a:prstGeom prst="straightConnector1">
            <a:avLst/>
          </a:prstGeom>
          <a:noFill/>
          <a:ln w="38100" cap="flat" cmpd="sng">
            <a:solidFill>
              <a:srgbClr val="DFA267"/>
            </a:solidFill>
            <a:prstDash val="solid"/>
            <a:round/>
            <a:headEnd type="none" w="sm" len="sm"/>
            <a:tailEnd type="none" w="sm" len="sm"/>
          </a:ln>
        </p:spPr>
      </p:cxnSp>
      <p:pic>
        <p:nvPicPr>
          <p:cNvPr id="117" name="Google Shape;117;p28"/>
          <p:cNvPicPr preferRelativeResize="0"/>
          <p:nvPr/>
        </p:nvPicPr>
        <p:blipFill rotWithShape="1">
          <a:blip r:embed="rId3">
            <a:alphaModFix/>
          </a:blip>
          <a:srcRect/>
          <a:stretch/>
        </p:blipFill>
        <p:spPr>
          <a:xfrm>
            <a:off x="10550770" y="246856"/>
            <a:ext cx="1219200" cy="1562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9"/>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Small World Model</a:t>
            </a:r>
            <a:endParaRPr sz="2400" b="0" i="0" u="none" strike="noStrike" cap="none">
              <a:solidFill>
                <a:srgbClr val="000000"/>
              </a:solidFill>
              <a:latin typeface="Arial"/>
              <a:ea typeface="Arial"/>
              <a:cs typeface="Arial"/>
              <a:sym typeface="Arial"/>
            </a:endParaRPr>
          </a:p>
        </p:txBody>
      </p:sp>
      <p:cxnSp>
        <p:nvCxnSpPr>
          <p:cNvPr id="124" name="Google Shape;124;p29"/>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25" name="Google Shape;125;p29"/>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2400" b="1" i="0" u="none" strike="noStrike" cap="none">
                <a:solidFill>
                  <a:srgbClr val="C55A11"/>
                </a:solidFill>
                <a:latin typeface="Calibri"/>
                <a:ea typeface="Calibri"/>
                <a:cs typeface="Calibri"/>
                <a:sym typeface="Calibri"/>
              </a:rPr>
              <a:t>Graph Theory and Its Applications</a:t>
            </a:r>
            <a:endParaRPr lang="en-US" sz="1050" b="0" i="0" u="none" strike="noStrike" cap="none" dirty="0">
              <a:solidFill>
                <a:srgbClr val="000000"/>
              </a:solidFill>
              <a:latin typeface="Arial"/>
              <a:ea typeface="Arial"/>
              <a:cs typeface="Arial"/>
              <a:sym typeface="Arial"/>
            </a:endParaRPr>
          </a:p>
        </p:txBody>
      </p:sp>
      <p:sp>
        <p:nvSpPr>
          <p:cNvPr id="126" name="Google Shape;126;p29"/>
          <p:cNvSpPr txBox="1"/>
          <p:nvPr/>
        </p:nvSpPr>
        <p:spPr>
          <a:xfrm>
            <a:off x="142631" y="1287000"/>
            <a:ext cx="11788111" cy="5318760"/>
          </a:xfrm>
          <a:prstGeom prst="rect">
            <a:avLst/>
          </a:prstGeom>
          <a:noFill/>
          <a:ln>
            <a:noFill/>
          </a:ln>
        </p:spPr>
        <p:txBody>
          <a:bodyPr spcFirstLastPara="1" wrap="square" lIns="91425" tIns="45700" rIns="91425" bIns="45700" anchor="t" anchorCtr="0">
            <a:normAutofit fontScale="92500" lnSpcReduction="10000"/>
          </a:bodyPr>
          <a:lstStyle/>
          <a:p>
            <a:pPr marL="457200" marR="0" lvl="0" indent="-342900" algn="l" rtl="0">
              <a:lnSpc>
                <a:spcPct val="90000"/>
              </a:lnSpc>
              <a:spcBef>
                <a:spcPts val="1000"/>
              </a:spcBef>
              <a:spcAft>
                <a:spcPts val="0"/>
              </a:spcAft>
              <a:buClr>
                <a:schemeClr val="dk1"/>
              </a:buClr>
              <a:buSzPct val="69498"/>
              <a:buFont typeface="Arial"/>
              <a:buChar char="•"/>
            </a:pPr>
            <a:r>
              <a:rPr lang="en-US" sz="2800" b="0" i="0" u="none" strike="noStrike" cap="none">
                <a:solidFill>
                  <a:schemeClr val="dk1"/>
                </a:solidFill>
                <a:latin typeface="Calibri"/>
                <a:ea typeface="Calibri"/>
                <a:cs typeface="Calibri"/>
                <a:sym typeface="Calibri"/>
              </a:rPr>
              <a:t>Friendships are not random in real world.</a:t>
            </a:r>
            <a:endParaRPr/>
          </a:p>
          <a:p>
            <a:pPr marL="457200" marR="0" lvl="0" indent="-228600" algn="l" rtl="0">
              <a:lnSpc>
                <a:spcPct val="90000"/>
              </a:lnSpc>
              <a:spcBef>
                <a:spcPts val="1000"/>
              </a:spcBef>
              <a:spcAft>
                <a:spcPts val="0"/>
              </a:spcAft>
              <a:buClr>
                <a:schemeClr val="dk1"/>
              </a:buClr>
              <a:buSzPct val="69498"/>
              <a:buFont typeface="Arial"/>
              <a:buNone/>
            </a:pPr>
            <a:endParaRPr sz="2800" b="0" i="0" u="none" strike="noStrike" cap="none">
              <a:solidFill>
                <a:schemeClr val="dk1"/>
              </a:solidFill>
              <a:latin typeface="Calibri"/>
              <a:ea typeface="Calibri"/>
              <a:cs typeface="Calibri"/>
              <a:sym typeface="Calibri"/>
            </a:endParaRPr>
          </a:p>
          <a:p>
            <a:pPr marL="457200" marR="0" lvl="0" indent="-342900" algn="l" rtl="0">
              <a:lnSpc>
                <a:spcPct val="90000"/>
              </a:lnSpc>
              <a:spcBef>
                <a:spcPts val="1000"/>
              </a:spcBef>
              <a:spcAft>
                <a:spcPts val="0"/>
              </a:spcAft>
              <a:buClr>
                <a:schemeClr val="dk1"/>
              </a:buClr>
              <a:buSzPct val="69498"/>
              <a:buFont typeface="Arial"/>
              <a:buChar char="•"/>
            </a:pPr>
            <a:r>
              <a:rPr lang="en-US" sz="2800" b="0" i="0" u="none" strike="noStrike" cap="none">
                <a:solidFill>
                  <a:schemeClr val="dk1"/>
                </a:solidFill>
                <a:latin typeface="Calibri"/>
                <a:ea typeface="Calibri"/>
                <a:cs typeface="Calibri"/>
                <a:sym typeface="Calibri"/>
              </a:rPr>
              <a:t>Unlike Random graph model, one can assume egalitarian model in real world n/ws( people having same no. of neighbors.)</a:t>
            </a:r>
            <a:endParaRPr/>
          </a:p>
          <a:p>
            <a:pPr marL="457200" marR="0" lvl="0" indent="-228600" algn="l" rtl="0">
              <a:lnSpc>
                <a:spcPct val="90000"/>
              </a:lnSpc>
              <a:spcBef>
                <a:spcPts val="1000"/>
              </a:spcBef>
              <a:spcAft>
                <a:spcPts val="0"/>
              </a:spcAft>
              <a:buClr>
                <a:schemeClr val="dk1"/>
              </a:buClr>
              <a:buSzPct val="69498"/>
              <a:buFont typeface="Arial"/>
              <a:buNone/>
            </a:pPr>
            <a:endParaRPr sz="2800" b="0" i="0" u="none" strike="noStrike" cap="none">
              <a:solidFill>
                <a:schemeClr val="dk1"/>
              </a:solidFill>
              <a:latin typeface="Calibri"/>
              <a:ea typeface="Calibri"/>
              <a:cs typeface="Calibri"/>
              <a:sym typeface="Calibri"/>
            </a:endParaRPr>
          </a:p>
          <a:p>
            <a:pPr marL="457200" marR="0" lvl="0" indent="-342900" algn="l" rtl="0">
              <a:lnSpc>
                <a:spcPct val="90000"/>
              </a:lnSpc>
              <a:spcBef>
                <a:spcPts val="1000"/>
              </a:spcBef>
              <a:spcAft>
                <a:spcPts val="0"/>
              </a:spcAft>
              <a:buClr>
                <a:schemeClr val="dk1"/>
              </a:buClr>
              <a:buSzPct val="69498"/>
              <a:buFont typeface="Arial"/>
              <a:buChar char="•"/>
            </a:pPr>
            <a:r>
              <a:rPr lang="en-US" sz="2800" b="0" i="0" u="none" strike="noStrike" cap="none">
                <a:solidFill>
                  <a:schemeClr val="dk1"/>
                </a:solidFill>
                <a:latin typeface="Calibri"/>
                <a:ea typeface="Calibri"/>
                <a:cs typeface="Calibri"/>
                <a:sym typeface="Calibri"/>
              </a:rPr>
              <a:t>Kind of unrealistic but models/</a:t>
            </a:r>
            <a:r>
              <a:rPr lang="en-US" sz="2800" b="1" i="0" u="none" strike="noStrike" cap="none">
                <a:solidFill>
                  <a:srgbClr val="00B050"/>
                </a:solidFill>
                <a:latin typeface="Calibri"/>
                <a:ea typeface="Calibri"/>
                <a:cs typeface="Calibri"/>
                <a:sym typeface="Calibri"/>
              </a:rPr>
              <a:t>captures clustering coeff of real world n/ws more accurately.</a:t>
            </a:r>
            <a:endParaRPr/>
          </a:p>
          <a:p>
            <a:pPr marL="457200" marR="0" lvl="0" indent="-228600" algn="l" rtl="0">
              <a:lnSpc>
                <a:spcPct val="90000"/>
              </a:lnSpc>
              <a:spcBef>
                <a:spcPts val="1000"/>
              </a:spcBef>
              <a:spcAft>
                <a:spcPts val="0"/>
              </a:spcAft>
              <a:buClr>
                <a:schemeClr val="dk1"/>
              </a:buClr>
              <a:buSzPct val="69498"/>
              <a:buFont typeface="Arial"/>
              <a:buNone/>
            </a:pPr>
            <a:endParaRPr sz="2800" b="0" i="0" u="none" strike="noStrike" cap="none">
              <a:solidFill>
                <a:schemeClr val="dk1"/>
              </a:solidFill>
              <a:latin typeface="Calibri"/>
              <a:ea typeface="Calibri"/>
              <a:cs typeface="Calibri"/>
              <a:sym typeface="Calibri"/>
            </a:endParaRPr>
          </a:p>
          <a:p>
            <a:pPr marL="457200" marR="0" lvl="0" indent="-342900" algn="l" rtl="0">
              <a:lnSpc>
                <a:spcPct val="90000"/>
              </a:lnSpc>
              <a:spcBef>
                <a:spcPts val="1000"/>
              </a:spcBef>
              <a:spcAft>
                <a:spcPts val="0"/>
              </a:spcAft>
              <a:buClr>
                <a:schemeClr val="dk1"/>
              </a:buClr>
              <a:buSzPct val="69498"/>
              <a:buFont typeface="Arial"/>
              <a:buChar char="•"/>
            </a:pPr>
            <a:r>
              <a:rPr lang="en-US" sz="2800" b="0" i="0" u="none" strike="noStrike" cap="none">
                <a:solidFill>
                  <a:schemeClr val="dk1"/>
                </a:solidFill>
                <a:latin typeface="Calibri"/>
                <a:ea typeface="Calibri"/>
                <a:cs typeface="Calibri"/>
                <a:sym typeface="Calibri"/>
              </a:rPr>
              <a:t>In terms of graph theory, it is equivalent to embed individuals in a regular network.</a:t>
            </a:r>
            <a:endParaRPr/>
          </a:p>
          <a:p>
            <a:pPr marL="457200" marR="0" lvl="0" indent="-228600" algn="l" rtl="0">
              <a:lnSpc>
                <a:spcPct val="90000"/>
              </a:lnSpc>
              <a:spcBef>
                <a:spcPts val="1000"/>
              </a:spcBef>
              <a:spcAft>
                <a:spcPts val="0"/>
              </a:spcAft>
              <a:buClr>
                <a:schemeClr val="dk1"/>
              </a:buClr>
              <a:buSzPct val="69498"/>
              <a:buFont typeface="Arial"/>
              <a:buNone/>
            </a:pPr>
            <a:endParaRPr sz="2800" b="0" i="0" u="none" strike="noStrike" cap="none">
              <a:solidFill>
                <a:schemeClr val="dk1"/>
              </a:solidFill>
              <a:latin typeface="Calibri"/>
              <a:ea typeface="Calibri"/>
              <a:cs typeface="Calibri"/>
              <a:sym typeface="Calibri"/>
            </a:endParaRPr>
          </a:p>
          <a:p>
            <a:pPr marL="457200" marR="0" lvl="0" indent="-342900" algn="l" rtl="0">
              <a:lnSpc>
                <a:spcPct val="90000"/>
              </a:lnSpc>
              <a:spcBef>
                <a:spcPts val="1000"/>
              </a:spcBef>
              <a:spcAft>
                <a:spcPts val="0"/>
              </a:spcAft>
              <a:buClr>
                <a:schemeClr val="dk1"/>
              </a:buClr>
              <a:buSzPct val="69498"/>
              <a:buFont typeface="Arial"/>
              <a:buChar char="•"/>
            </a:pPr>
            <a:r>
              <a:rPr lang="en-US" sz="2800" b="0" i="0" u="none" strike="noStrike" cap="none">
                <a:solidFill>
                  <a:schemeClr val="dk1"/>
                </a:solidFill>
                <a:latin typeface="Calibri"/>
                <a:ea typeface="Calibri"/>
                <a:cs typeface="Calibri"/>
                <a:sym typeface="Calibri"/>
              </a:rPr>
              <a:t>A </a:t>
            </a:r>
            <a:r>
              <a:rPr lang="en-US" sz="2800" b="1" i="0" u="none" strike="noStrike" cap="none">
                <a:solidFill>
                  <a:schemeClr val="dk1"/>
                </a:solidFill>
                <a:latin typeface="Calibri"/>
                <a:ea typeface="Calibri"/>
                <a:cs typeface="Calibri"/>
                <a:sym typeface="Calibri"/>
              </a:rPr>
              <a:t>regular (ring) lattice </a:t>
            </a:r>
            <a:r>
              <a:rPr lang="en-US" sz="2800" b="0" i="0" u="none" strike="noStrike" cap="none">
                <a:solidFill>
                  <a:schemeClr val="dk1"/>
                </a:solidFill>
                <a:latin typeface="Calibri"/>
                <a:ea typeface="Calibri"/>
                <a:cs typeface="Calibri"/>
                <a:sym typeface="Calibri"/>
              </a:rPr>
              <a:t>is a </a:t>
            </a:r>
            <a:r>
              <a:rPr lang="en-US" sz="2800" b="1" i="0" u="none" strike="noStrike" cap="none">
                <a:solidFill>
                  <a:schemeClr val="dk1"/>
                </a:solidFill>
                <a:latin typeface="Calibri"/>
                <a:ea typeface="Calibri"/>
                <a:cs typeface="Calibri"/>
                <a:sym typeface="Calibri"/>
              </a:rPr>
              <a:t>special case of regular networks </a:t>
            </a:r>
            <a:r>
              <a:rPr lang="en-US" sz="2800" b="0" i="0" u="none" strike="noStrike" cap="none">
                <a:solidFill>
                  <a:schemeClr val="dk1"/>
                </a:solidFill>
                <a:latin typeface="Calibri"/>
                <a:ea typeface="Calibri"/>
                <a:cs typeface="Calibri"/>
                <a:sym typeface="Calibri"/>
              </a:rPr>
              <a:t>where there exists a </a:t>
            </a:r>
            <a:r>
              <a:rPr lang="en-US" sz="2800" b="1" i="0" u="none" strike="noStrike" cap="none">
                <a:solidFill>
                  <a:schemeClr val="dk1"/>
                </a:solidFill>
                <a:latin typeface="Calibri"/>
                <a:ea typeface="Calibri"/>
                <a:cs typeface="Calibri"/>
                <a:sym typeface="Calibri"/>
              </a:rPr>
              <a:t>certain pattern for how ordered </a:t>
            </a:r>
            <a:r>
              <a:rPr lang="en-US" sz="2800" b="0" i="0" u="none" strike="noStrike" cap="none">
                <a:solidFill>
                  <a:schemeClr val="dk1"/>
                </a:solidFill>
                <a:latin typeface="Calibri"/>
                <a:ea typeface="Calibri"/>
                <a:cs typeface="Calibri"/>
                <a:sym typeface="Calibri"/>
              </a:rPr>
              <a:t>nodes are connected to one another. </a:t>
            </a:r>
            <a:endParaRPr/>
          </a:p>
          <a:p>
            <a:pPr marL="457200" marR="0" lvl="0" indent="-228600" algn="l" rtl="0">
              <a:lnSpc>
                <a:spcPct val="90000"/>
              </a:lnSpc>
              <a:spcBef>
                <a:spcPts val="1000"/>
              </a:spcBef>
              <a:spcAft>
                <a:spcPts val="0"/>
              </a:spcAft>
              <a:buClr>
                <a:schemeClr val="dk1"/>
              </a:buClr>
              <a:buSzPct val="69498"/>
              <a:buFont typeface="Arial"/>
              <a:buNone/>
            </a:pPr>
            <a:endParaRPr sz="2800" b="0" i="0" u="none" strike="noStrike" cap="none">
              <a:solidFill>
                <a:schemeClr val="dk1"/>
              </a:solidFill>
              <a:latin typeface="Calibri"/>
              <a:ea typeface="Calibri"/>
              <a:cs typeface="Calibri"/>
              <a:sym typeface="Calibri"/>
            </a:endParaRPr>
          </a:p>
          <a:p>
            <a:pPr marL="457200" marR="0" lvl="0" indent="-228600" algn="l" rtl="0">
              <a:lnSpc>
                <a:spcPct val="90000"/>
              </a:lnSpc>
              <a:spcBef>
                <a:spcPts val="1000"/>
              </a:spcBef>
              <a:spcAft>
                <a:spcPts val="0"/>
              </a:spcAft>
              <a:buClr>
                <a:schemeClr val="dk1"/>
              </a:buClr>
              <a:buSzPct val="69498"/>
              <a:buFont typeface="Arial"/>
              <a:buNone/>
            </a:pPr>
            <a:endParaRPr sz="2800" b="0" i="0" u="none" strike="noStrike" cap="none">
              <a:solidFill>
                <a:schemeClr val="dk1"/>
              </a:solidFill>
              <a:latin typeface="Calibri"/>
              <a:ea typeface="Calibri"/>
              <a:cs typeface="Calibri"/>
              <a:sym typeface="Calibri"/>
            </a:endParaRPr>
          </a:p>
        </p:txBody>
      </p:sp>
      <p:pic>
        <p:nvPicPr>
          <p:cNvPr id="127" name="Google Shape;127;p29"/>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3D054DEC-86C5-5ED5-6722-528B0F46A322}"/>
                  </a:ext>
                </a:extLst>
              </p14:cNvPr>
              <p14:cNvContentPartPr/>
              <p14:nvPr/>
            </p14:nvContentPartPr>
            <p14:xfrm>
              <a:off x="795240" y="574560"/>
              <a:ext cx="10491120" cy="5565240"/>
            </p14:xfrm>
          </p:contentPart>
        </mc:Choice>
        <mc:Fallback xmlns="">
          <p:pic>
            <p:nvPicPr>
              <p:cNvPr id="2" name="Ink 1">
                <a:extLst>
                  <a:ext uri="{FF2B5EF4-FFF2-40B4-BE49-F238E27FC236}">
                    <a16:creationId xmlns:a16="http://schemas.microsoft.com/office/drawing/2014/main" id="{3D054DEC-86C5-5ED5-6722-528B0F46A322}"/>
                  </a:ext>
                </a:extLst>
              </p:cNvPr>
              <p:cNvPicPr/>
              <p:nvPr/>
            </p:nvPicPr>
            <p:blipFill>
              <a:blip r:embed="rId5"/>
              <a:stretch>
                <a:fillRect/>
              </a:stretch>
            </p:blipFill>
            <p:spPr>
              <a:xfrm>
                <a:off x="785880" y="565200"/>
                <a:ext cx="10509840" cy="5583960"/>
              </a:xfrm>
              <a:prstGeom prst="rect">
                <a:avLst/>
              </a:prstGeom>
            </p:spPr>
          </p:pic>
        </mc:Fallback>
      </mc:AlternateContent>
    </p:spTree>
    <p:extLst>
      <p:ext uri="{BB962C8B-B14F-4D97-AF65-F5344CB8AC3E}">
        <p14:creationId xmlns:p14="http://schemas.microsoft.com/office/powerpoint/2010/main" val="889088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32"/>
        <p:cNvGrpSpPr/>
        <p:nvPr/>
      </p:nvGrpSpPr>
      <p:grpSpPr>
        <a:xfrm>
          <a:off x="0" y="0"/>
          <a:ext cx="0" cy="0"/>
          <a:chOff x="0" y="0"/>
          <a:chExt cx="0" cy="0"/>
        </a:xfrm>
      </p:grpSpPr>
      <p:sp>
        <p:nvSpPr>
          <p:cNvPr id="133" name="Google Shape;133;p30"/>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Basic assumption</a:t>
            </a:r>
            <a:endParaRPr sz="2400" b="0" i="0" u="none" strike="noStrike" cap="none">
              <a:solidFill>
                <a:srgbClr val="000000"/>
              </a:solidFill>
              <a:latin typeface="Arial"/>
              <a:ea typeface="Arial"/>
              <a:cs typeface="Arial"/>
              <a:sym typeface="Arial"/>
            </a:endParaRPr>
          </a:p>
        </p:txBody>
      </p:sp>
      <p:cxnSp>
        <p:nvCxnSpPr>
          <p:cNvPr id="134" name="Google Shape;134;p30"/>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35" name="Google Shape;135;p30"/>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NETWORK ANALYSIS AND MINING</a:t>
            </a:r>
            <a:endParaRPr sz="1400" b="0" i="0" u="none" strike="noStrike" cap="none">
              <a:solidFill>
                <a:srgbClr val="000000"/>
              </a:solidFill>
              <a:latin typeface="Arial"/>
              <a:ea typeface="Arial"/>
              <a:cs typeface="Arial"/>
              <a:sym typeface="Arial"/>
            </a:endParaRPr>
          </a:p>
        </p:txBody>
      </p:sp>
      <p:sp>
        <p:nvSpPr>
          <p:cNvPr id="136" name="Google Shape;136;p30"/>
          <p:cNvSpPr txBox="1"/>
          <p:nvPr/>
        </p:nvSpPr>
        <p:spPr>
          <a:xfrm>
            <a:off x="-8308" y="1539240"/>
            <a:ext cx="10229268" cy="5318760"/>
          </a:xfrm>
          <a:prstGeom prst="rect">
            <a:avLst/>
          </a:prstGeom>
          <a:noFill/>
          <a:ln>
            <a:noFill/>
          </a:ln>
        </p:spPr>
        <p:txBody>
          <a:bodyPr spcFirstLastPara="1" wrap="square" lIns="91425" tIns="45700" rIns="91425" bIns="45700" anchor="t" anchorCtr="0">
            <a:normAutofit lnSpcReduction="10000"/>
          </a:bodyPr>
          <a:lstStyle/>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In real world, many individuals have limited /fixed connection </a:t>
            </a:r>
            <a:r>
              <a:rPr lang="en-US" sz="2800" b="1" i="0" u="none" strike="noStrike" cap="none">
                <a:solidFill>
                  <a:schemeClr val="dk1"/>
                </a:solidFill>
                <a:latin typeface="Calibri"/>
                <a:ea typeface="Calibri"/>
                <a:cs typeface="Calibri"/>
                <a:sym typeface="Calibri"/>
              </a:rPr>
              <a:t>and they don’t randomly connect with others ! But in real world, most people have a similar fixed set of connections ( parents, siblings, teachers , students etc.)</a:t>
            </a:r>
            <a:endParaRPr/>
          </a:p>
          <a:p>
            <a:pPr marL="457200" marR="0" lvl="0" indent="-342900" algn="just" rtl="0">
              <a:lnSpc>
                <a:spcPct val="90000"/>
              </a:lnSpc>
              <a:spcBef>
                <a:spcPts val="1000"/>
              </a:spcBef>
              <a:spcAft>
                <a:spcPts val="0"/>
              </a:spcAft>
              <a:buClr>
                <a:schemeClr val="dk1"/>
              </a:buClr>
              <a:buSzPts val="1800"/>
              <a:buFont typeface="Arial"/>
              <a:buChar char="•"/>
            </a:pPr>
            <a:r>
              <a:rPr lang="en-US" sz="2800" b="1" i="0" u="none" strike="noStrike" cap="none">
                <a:solidFill>
                  <a:schemeClr val="dk1"/>
                </a:solidFill>
                <a:latin typeface="Calibri"/>
                <a:ea typeface="Calibri"/>
                <a:cs typeface="Calibri"/>
                <a:sym typeface="Calibri"/>
              </a:rPr>
              <a:t>So, an egalitarian </a:t>
            </a:r>
            <a:r>
              <a:rPr lang="en-US" sz="2800" b="0" i="0" u="none" strike="noStrike" cap="none">
                <a:solidFill>
                  <a:schemeClr val="dk1"/>
                </a:solidFill>
                <a:latin typeface="Calibri"/>
                <a:ea typeface="Calibri"/>
                <a:cs typeface="Calibri"/>
                <a:sym typeface="Calibri"/>
              </a:rPr>
              <a:t>assumption (all are equal) : </a:t>
            </a:r>
            <a:r>
              <a:rPr lang="en-US" sz="2800" b="1" i="0" u="none" strike="noStrike" cap="none">
                <a:solidFill>
                  <a:schemeClr val="dk1"/>
                </a:solidFill>
                <a:latin typeface="Calibri"/>
                <a:ea typeface="Calibri"/>
                <a:cs typeface="Calibri"/>
                <a:sym typeface="Calibri"/>
              </a:rPr>
              <a:t>all have same number of connections ! </a:t>
            </a:r>
            <a:endParaRPr/>
          </a:p>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Unrealistic assumption but probably </a:t>
            </a:r>
            <a:r>
              <a:rPr lang="en-US" sz="2800" b="1" i="0" u="none" strike="noStrike" cap="none">
                <a:solidFill>
                  <a:schemeClr val="dk1"/>
                </a:solidFill>
                <a:latin typeface="Calibri"/>
                <a:ea typeface="Calibri"/>
                <a:cs typeface="Calibri"/>
                <a:sym typeface="Calibri"/>
              </a:rPr>
              <a:t>helps simulate the clustering coefficient of real life network better </a:t>
            </a:r>
            <a:r>
              <a:rPr lang="en-US" sz="2800" b="0" i="0" u="none" strike="noStrike" cap="none">
                <a:solidFill>
                  <a:schemeClr val="dk1"/>
                </a:solidFill>
                <a:latin typeface="Calibri"/>
                <a:ea typeface="Calibri"/>
                <a:cs typeface="Calibri"/>
                <a:sym typeface="Calibri"/>
              </a:rPr>
              <a:t>! </a:t>
            </a:r>
            <a:endParaRPr/>
          </a:p>
          <a:p>
            <a:pPr marL="457200" marR="0" lvl="0" indent="-342900" algn="just" rtl="0">
              <a:lnSpc>
                <a:spcPct val="90000"/>
              </a:lnSpc>
              <a:spcBef>
                <a:spcPts val="1000"/>
              </a:spcBef>
              <a:spcAft>
                <a:spcPts val="0"/>
              </a:spcAft>
              <a:buClr>
                <a:schemeClr val="dk1"/>
              </a:buClr>
              <a:buSzPts val="1800"/>
              <a:buFont typeface="Arial"/>
              <a:buChar char="•"/>
            </a:pPr>
            <a:r>
              <a:rPr lang="en-US" sz="2800" b="1" i="0" u="none" strike="noStrike" cap="none">
                <a:solidFill>
                  <a:schemeClr val="dk1"/>
                </a:solidFill>
                <a:latin typeface="Calibri"/>
                <a:ea typeface="Calibri"/>
                <a:cs typeface="Calibri"/>
                <a:sym typeface="Calibri"/>
              </a:rPr>
              <a:t>In graph theory it </a:t>
            </a:r>
            <a:r>
              <a:rPr lang="en-US" sz="2800" b="1" i="0" u="sng" strike="noStrike" cap="none">
                <a:solidFill>
                  <a:schemeClr val="dk1"/>
                </a:solidFill>
                <a:latin typeface="Calibri"/>
                <a:ea typeface="Calibri"/>
                <a:cs typeface="Calibri"/>
                <a:sym typeface="Calibri"/>
              </a:rPr>
              <a:t>means embedding individuals in regular network </a:t>
            </a:r>
            <a:endParaRPr/>
          </a:p>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A </a:t>
            </a:r>
            <a:r>
              <a:rPr lang="en-US" sz="2800" b="1" i="0" u="none" strike="noStrike" cap="none">
                <a:solidFill>
                  <a:schemeClr val="dk1"/>
                </a:solidFill>
                <a:latin typeface="Calibri"/>
                <a:ea typeface="Calibri"/>
                <a:cs typeface="Calibri"/>
                <a:sym typeface="Calibri"/>
              </a:rPr>
              <a:t>regular (ring) lattice </a:t>
            </a:r>
            <a:r>
              <a:rPr lang="en-US" sz="2800" b="0" i="0" u="none" strike="noStrike" cap="none">
                <a:solidFill>
                  <a:schemeClr val="dk1"/>
                </a:solidFill>
                <a:latin typeface="Calibri"/>
                <a:ea typeface="Calibri"/>
                <a:cs typeface="Calibri"/>
                <a:sym typeface="Calibri"/>
              </a:rPr>
              <a:t>is a </a:t>
            </a:r>
            <a:r>
              <a:rPr lang="en-US" sz="2800" b="1" i="0" u="none" strike="noStrike" cap="none">
                <a:solidFill>
                  <a:schemeClr val="dk1"/>
                </a:solidFill>
                <a:latin typeface="Calibri"/>
                <a:ea typeface="Calibri"/>
                <a:cs typeface="Calibri"/>
                <a:sym typeface="Calibri"/>
              </a:rPr>
              <a:t>special case of regular networks </a:t>
            </a:r>
            <a:r>
              <a:rPr lang="en-US" sz="2800" b="0" i="0" u="none" strike="noStrike" cap="none">
                <a:solidFill>
                  <a:schemeClr val="dk1"/>
                </a:solidFill>
                <a:latin typeface="Calibri"/>
                <a:ea typeface="Calibri"/>
                <a:cs typeface="Calibri"/>
                <a:sym typeface="Calibri"/>
              </a:rPr>
              <a:t>where there exists a </a:t>
            </a:r>
            <a:r>
              <a:rPr lang="en-US" sz="2800" b="1" i="0" u="none" strike="noStrike" cap="none">
                <a:solidFill>
                  <a:schemeClr val="dk1"/>
                </a:solidFill>
                <a:latin typeface="Calibri"/>
                <a:ea typeface="Calibri"/>
                <a:cs typeface="Calibri"/>
                <a:sym typeface="Calibri"/>
              </a:rPr>
              <a:t>certain pattern for how ordered </a:t>
            </a:r>
            <a:r>
              <a:rPr lang="en-US" sz="2800" b="0" i="0" u="none" strike="noStrike" cap="none">
                <a:solidFill>
                  <a:schemeClr val="dk1"/>
                </a:solidFill>
                <a:latin typeface="Calibri"/>
                <a:ea typeface="Calibri"/>
                <a:cs typeface="Calibri"/>
                <a:sym typeface="Calibri"/>
              </a:rPr>
              <a:t>nodes are connected to one another. </a:t>
            </a:r>
            <a:endParaRPr/>
          </a:p>
        </p:txBody>
      </p:sp>
      <p:pic>
        <p:nvPicPr>
          <p:cNvPr id="137" name="Google Shape;137;p30"/>
          <p:cNvPicPr preferRelativeResize="0"/>
          <p:nvPr/>
        </p:nvPicPr>
        <p:blipFill rotWithShape="1">
          <a:blip r:embed="rId3">
            <a:alphaModFix/>
          </a:blip>
          <a:srcRect/>
          <a:stretch/>
        </p:blipFill>
        <p:spPr>
          <a:xfrm>
            <a:off x="10972795" y="-22844"/>
            <a:ext cx="1219200" cy="156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1"/>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Proximity  modelled  in a regular lattice</a:t>
            </a:r>
            <a:endParaRPr sz="2400" b="0" i="0" u="none" strike="noStrike" cap="none">
              <a:solidFill>
                <a:srgbClr val="000000"/>
              </a:solidFill>
              <a:latin typeface="Arial"/>
              <a:ea typeface="Arial"/>
              <a:cs typeface="Arial"/>
              <a:sym typeface="Arial"/>
            </a:endParaRPr>
          </a:p>
        </p:txBody>
      </p:sp>
      <p:cxnSp>
        <p:nvCxnSpPr>
          <p:cNvPr id="144" name="Google Shape;144;p31"/>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5" name="Google Shape;145;p31"/>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2400" b="1" i="0" u="none" strike="noStrike" cap="none">
                <a:solidFill>
                  <a:srgbClr val="C55A11"/>
                </a:solidFill>
                <a:latin typeface="Calibri"/>
                <a:ea typeface="Calibri"/>
                <a:cs typeface="Calibri"/>
                <a:sym typeface="Calibri"/>
              </a:rPr>
              <a:t>Graph Theory and Its Applications</a:t>
            </a:r>
            <a:endParaRPr lang="en-US" sz="1050" b="0" i="0" u="none" strike="noStrike" cap="none" dirty="0">
              <a:solidFill>
                <a:srgbClr val="000000"/>
              </a:solidFill>
              <a:latin typeface="Arial"/>
              <a:ea typeface="Arial"/>
              <a:cs typeface="Arial"/>
              <a:sym typeface="Arial"/>
            </a:endParaRPr>
          </a:p>
        </p:txBody>
      </p:sp>
      <p:sp>
        <p:nvSpPr>
          <p:cNvPr id="146" name="Google Shape;146;p31"/>
          <p:cNvSpPr txBox="1"/>
          <p:nvPr/>
        </p:nvSpPr>
        <p:spPr>
          <a:xfrm>
            <a:off x="-8308" y="769620"/>
            <a:ext cx="8277687" cy="5318760"/>
          </a:xfrm>
          <a:prstGeom prst="rect">
            <a:avLst/>
          </a:prstGeom>
          <a:blipFill rotWithShape="1">
            <a:blip r:embed="rId3">
              <a:alphaModFix/>
            </a:blip>
            <a:stretch>
              <a:fillRect r="-110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pic>
        <p:nvPicPr>
          <p:cNvPr id="147" name="Google Shape;147;p31"/>
          <p:cNvPicPr preferRelativeResize="0"/>
          <p:nvPr/>
        </p:nvPicPr>
        <p:blipFill rotWithShape="1">
          <a:blip r:embed="rId4">
            <a:alphaModFix/>
          </a:blip>
          <a:srcRect/>
          <a:stretch/>
        </p:blipFill>
        <p:spPr>
          <a:xfrm>
            <a:off x="8098971" y="1900432"/>
            <a:ext cx="4093029" cy="4095269"/>
          </a:xfrm>
          <a:prstGeom prst="rect">
            <a:avLst/>
          </a:prstGeom>
          <a:noFill/>
          <a:ln>
            <a:noFill/>
          </a:ln>
        </p:spPr>
      </p:pic>
      <p:pic>
        <p:nvPicPr>
          <p:cNvPr id="148" name="Google Shape;148;p31"/>
          <p:cNvPicPr preferRelativeResize="0"/>
          <p:nvPr/>
        </p:nvPicPr>
        <p:blipFill rotWithShape="1">
          <a:blip r:embed="rId5">
            <a:alphaModFix/>
          </a:blip>
          <a:srcRect/>
          <a:stretch/>
        </p:blipFill>
        <p:spPr>
          <a:xfrm>
            <a:off x="10874820"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95548DE7-E778-8A01-7969-1026E207B98D}"/>
                  </a:ext>
                </a:extLst>
              </p14:cNvPr>
              <p14:cNvContentPartPr/>
              <p14:nvPr/>
            </p14:nvContentPartPr>
            <p14:xfrm>
              <a:off x="953640" y="152640"/>
              <a:ext cx="11000520" cy="5621760"/>
            </p14:xfrm>
          </p:contentPart>
        </mc:Choice>
        <mc:Fallback xmlns="">
          <p:pic>
            <p:nvPicPr>
              <p:cNvPr id="2" name="Ink 1">
                <a:extLst>
                  <a:ext uri="{FF2B5EF4-FFF2-40B4-BE49-F238E27FC236}">
                    <a16:creationId xmlns:a16="http://schemas.microsoft.com/office/drawing/2014/main" id="{95548DE7-E778-8A01-7969-1026E207B98D}"/>
                  </a:ext>
                </a:extLst>
              </p:cNvPr>
              <p:cNvPicPr/>
              <p:nvPr/>
            </p:nvPicPr>
            <p:blipFill>
              <a:blip r:embed="rId7"/>
              <a:stretch>
                <a:fillRect/>
              </a:stretch>
            </p:blipFill>
            <p:spPr>
              <a:xfrm>
                <a:off x="944280" y="143280"/>
                <a:ext cx="11019240" cy="5640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F872B792-86A7-99B4-1013-D6E1B608CFE7}"/>
                  </a:ext>
                </a:extLst>
              </p14:cNvPr>
              <p14:cNvContentPartPr/>
              <p14:nvPr/>
            </p14:nvContentPartPr>
            <p14:xfrm>
              <a:off x="4203000" y="2140560"/>
              <a:ext cx="7641000" cy="1195200"/>
            </p14:xfrm>
          </p:contentPart>
        </mc:Choice>
        <mc:Fallback>
          <p:pic>
            <p:nvPicPr>
              <p:cNvPr id="3" name="Ink 2">
                <a:extLst>
                  <a:ext uri="{FF2B5EF4-FFF2-40B4-BE49-F238E27FC236}">
                    <a16:creationId xmlns:a16="http://schemas.microsoft.com/office/drawing/2014/main" id="{F872B792-86A7-99B4-1013-D6E1B608CFE7}"/>
                  </a:ext>
                </a:extLst>
              </p:cNvPr>
              <p:cNvPicPr/>
              <p:nvPr/>
            </p:nvPicPr>
            <p:blipFill>
              <a:blip r:embed="rId9"/>
              <a:stretch>
                <a:fillRect/>
              </a:stretch>
            </p:blipFill>
            <p:spPr>
              <a:xfrm>
                <a:off x="4193640" y="2131200"/>
                <a:ext cx="7659720" cy="121392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2"/>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Proximity  modelled  in a regular lattice</a:t>
            </a:r>
            <a:endParaRPr sz="2400" b="0" i="0" u="none" strike="noStrike" cap="none">
              <a:solidFill>
                <a:srgbClr val="000000"/>
              </a:solidFill>
              <a:latin typeface="Arial"/>
              <a:ea typeface="Arial"/>
              <a:cs typeface="Arial"/>
              <a:sym typeface="Arial"/>
            </a:endParaRPr>
          </a:p>
        </p:txBody>
      </p:sp>
      <p:cxnSp>
        <p:nvCxnSpPr>
          <p:cNvPr id="155" name="Google Shape;155;p32"/>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56" name="Google Shape;156;p32"/>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2400" b="1" i="0" u="none" strike="noStrike" cap="none" dirty="0">
                <a:solidFill>
                  <a:srgbClr val="C55A11"/>
                </a:solidFill>
                <a:latin typeface="Calibri"/>
                <a:ea typeface="Calibri"/>
                <a:cs typeface="Calibri"/>
                <a:sym typeface="Calibri"/>
              </a:rPr>
              <a:t>Graph Theory and Its Applications</a:t>
            </a:r>
            <a:endParaRPr lang="en-US" sz="1050" b="0" i="0" u="none" strike="noStrike" cap="none" dirty="0">
              <a:solidFill>
                <a:srgbClr val="000000"/>
              </a:solidFill>
              <a:latin typeface="Arial"/>
              <a:ea typeface="Arial"/>
              <a:cs typeface="Arial"/>
              <a:sym typeface="Arial"/>
            </a:endParaRPr>
          </a:p>
        </p:txBody>
      </p:sp>
      <p:sp>
        <p:nvSpPr>
          <p:cNvPr id="157" name="Google Shape;157;p32"/>
          <p:cNvSpPr txBox="1"/>
          <p:nvPr/>
        </p:nvSpPr>
        <p:spPr>
          <a:xfrm>
            <a:off x="-8308" y="769620"/>
            <a:ext cx="8277687" cy="5318760"/>
          </a:xfrm>
          <a:prstGeom prst="rect">
            <a:avLst/>
          </a:prstGeom>
          <a:blipFill rotWithShape="1">
            <a:blip r:embed="rId3">
              <a:alphaModFix/>
            </a:blip>
            <a:stretch>
              <a:fillRect r="-110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pic>
        <p:nvPicPr>
          <p:cNvPr id="158" name="Google Shape;158;p32"/>
          <p:cNvPicPr preferRelativeResize="0"/>
          <p:nvPr/>
        </p:nvPicPr>
        <p:blipFill rotWithShape="1">
          <a:blip r:embed="rId4">
            <a:alphaModFix/>
          </a:blip>
          <a:srcRect/>
          <a:stretch/>
        </p:blipFill>
        <p:spPr>
          <a:xfrm>
            <a:off x="8186057" y="1863297"/>
            <a:ext cx="4093029" cy="4095269"/>
          </a:xfrm>
          <a:prstGeom prst="rect">
            <a:avLst/>
          </a:prstGeom>
          <a:noFill/>
          <a:ln>
            <a:noFill/>
          </a:ln>
        </p:spPr>
      </p:pic>
      <p:pic>
        <p:nvPicPr>
          <p:cNvPr id="159" name="Google Shape;159;p32"/>
          <p:cNvPicPr preferRelativeResize="0"/>
          <p:nvPr/>
        </p:nvPicPr>
        <p:blipFill rotWithShape="1">
          <a:blip r:embed="rId5">
            <a:alphaModFix/>
          </a:blip>
          <a:srcRect/>
          <a:stretch/>
        </p:blipFill>
        <p:spPr>
          <a:xfrm>
            <a:off x="10972795" y="7540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65BA1C4D-BB93-1FC0-05C3-8A9B068DF0EE}"/>
                  </a:ext>
                </a:extLst>
              </p14:cNvPr>
              <p14:cNvContentPartPr/>
              <p14:nvPr/>
            </p14:nvContentPartPr>
            <p14:xfrm>
              <a:off x="655920" y="267480"/>
              <a:ext cx="10946520" cy="5683680"/>
            </p14:xfrm>
          </p:contentPart>
        </mc:Choice>
        <mc:Fallback xmlns="">
          <p:pic>
            <p:nvPicPr>
              <p:cNvPr id="2" name="Ink 1">
                <a:extLst>
                  <a:ext uri="{FF2B5EF4-FFF2-40B4-BE49-F238E27FC236}">
                    <a16:creationId xmlns:a16="http://schemas.microsoft.com/office/drawing/2014/main" id="{65BA1C4D-BB93-1FC0-05C3-8A9B068DF0EE}"/>
                  </a:ext>
                </a:extLst>
              </p:cNvPr>
              <p:cNvPicPr/>
              <p:nvPr/>
            </p:nvPicPr>
            <p:blipFill>
              <a:blip r:embed="rId7"/>
              <a:stretch>
                <a:fillRect/>
              </a:stretch>
            </p:blipFill>
            <p:spPr>
              <a:xfrm>
                <a:off x="646560" y="258120"/>
                <a:ext cx="10965240" cy="5702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4585B1B0-4445-4DCB-817A-F903178B9B26}"/>
                  </a:ext>
                </a:extLst>
              </p14:cNvPr>
              <p14:cNvContentPartPr/>
              <p14:nvPr/>
            </p14:nvContentPartPr>
            <p14:xfrm>
              <a:off x="424440" y="2274480"/>
              <a:ext cx="11261520" cy="4145760"/>
            </p14:xfrm>
          </p:contentPart>
        </mc:Choice>
        <mc:Fallback>
          <p:pic>
            <p:nvPicPr>
              <p:cNvPr id="3" name="Ink 2">
                <a:extLst>
                  <a:ext uri="{FF2B5EF4-FFF2-40B4-BE49-F238E27FC236}">
                    <a16:creationId xmlns:a16="http://schemas.microsoft.com/office/drawing/2014/main" id="{4585B1B0-4445-4DCB-817A-F903178B9B26}"/>
                  </a:ext>
                </a:extLst>
              </p:cNvPr>
              <p:cNvPicPr/>
              <p:nvPr/>
            </p:nvPicPr>
            <p:blipFill>
              <a:blip r:embed="rId9"/>
              <a:stretch>
                <a:fillRect/>
              </a:stretch>
            </p:blipFill>
            <p:spPr>
              <a:xfrm>
                <a:off x="415080" y="2265120"/>
                <a:ext cx="11280240" cy="416448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4"/>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Small World Model</a:t>
            </a:r>
            <a:endParaRPr sz="2400" b="0" i="0" u="none" strike="noStrike" cap="none">
              <a:solidFill>
                <a:srgbClr val="000000"/>
              </a:solidFill>
              <a:latin typeface="Arial"/>
              <a:ea typeface="Arial"/>
              <a:cs typeface="Arial"/>
              <a:sym typeface="Arial"/>
            </a:endParaRPr>
          </a:p>
        </p:txBody>
      </p:sp>
      <p:cxnSp>
        <p:nvCxnSpPr>
          <p:cNvPr id="175" name="Google Shape;175;p34"/>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76" name="Google Shape;176;p34"/>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2400" b="1" i="0" u="none" strike="noStrike" cap="none" dirty="0">
                <a:solidFill>
                  <a:srgbClr val="C55A11"/>
                </a:solidFill>
                <a:latin typeface="Calibri"/>
                <a:ea typeface="Calibri"/>
                <a:cs typeface="Calibri"/>
                <a:sym typeface="Calibri"/>
              </a:rPr>
              <a:t>Graph Theory and Its Applications</a:t>
            </a:r>
            <a:endParaRPr lang="en-US" sz="1050" b="0" i="0" u="none" strike="noStrike" cap="none" dirty="0">
              <a:solidFill>
                <a:srgbClr val="000000"/>
              </a:solidFill>
              <a:latin typeface="Arial"/>
              <a:ea typeface="Arial"/>
              <a:cs typeface="Arial"/>
              <a:sym typeface="Arial"/>
            </a:endParaRPr>
          </a:p>
        </p:txBody>
      </p:sp>
      <p:sp>
        <p:nvSpPr>
          <p:cNvPr id="177" name="Google Shape;177;p34"/>
          <p:cNvSpPr txBox="1"/>
          <p:nvPr/>
        </p:nvSpPr>
        <p:spPr>
          <a:xfrm>
            <a:off x="-8308" y="1424071"/>
            <a:ext cx="10710300" cy="5318700"/>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Small-world Model also known as </a:t>
            </a:r>
            <a:r>
              <a:rPr lang="en-US" sz="2800" b="1" i="0" u="none" strike="noStrike" cap="none">
                <a:solidFill>
                  <a:schemeClr val="dk1"/>
                </a:solidFill>
                <a:latin typeface="Calibri"/>
                <a:ea typeface="Calibri"/>
                <a:cs typeface="Calibri"/>
                <a:sym typeface="Calibri"/>
              </a:rPr>
              <a:t>the Watts and Strogatz model</a:t>
            </a:r>
            <a:r>
              <a:rPr lang="en-US" sz="2800" b="0" i="0" u="none" strike="noStrike" cap="none">
                <a:solidFill>
                  <a:schemeClr val="dk1"/>
                </a:solidFill>
                <a:latin typeface="Calibri"/>
                <a:ea typeface="Calibri"/>
                <a:cs typeface="Calibri"/>
                <a:sym typeface="Calibri"/>
              </a:rPr>
              <a:t> is a </a:t>
            </a:r>
            <a:r>
              <a:rPr lang="en-US" sz="2800" b="1" i="0" u="none" strike="noStrike" cap="none">
                <a:solidFill>
                  <a:schemeClr val="dk1"/>
                </a:solidFill>
                <a:latin typeface="Calibri"/>
                <a:ea typeface="Calibri"/>
                <a:cs typeface="Calibri"/>
                <a:sym typeface="Calibri"/>
              </a:rPr>
              <a:t>special type of random graphs </a:t>
            </a:r>
            <a:r>
              <a:rPr lang="en-US" sz="2800" b="0" i="0" u="none" strike="noStrike" cap="none">
                <a:solidFill>
                  <a:schemeClr val="dk1"/>
                </a:solidFill>
                <a:latin typeface="Calibri"/>
                <a:ea typeface="Calibri"/>
                <a:cs typeface="Calibri"/>
                <a:sym typeface="Calibri"/>
              </a:rPr>
              <a:t>with small-world properties, including:</a:t>
            </a:r>
            <a:endParaRPr/>
          </a:p>
          <a:p>
            <a:pPr marL="914400" marR="0" lvl="1" indent="-342900" algn="l" rtl="0">
              <a:lnSpc>
                <a:spcPct val="90000"/>
              </a:lnSpc>
              <a:spcBef>
                <a:spcPts val="500"/>
              </a:spcBef>
              <a:spcAft>
                <a:spcPts val="0"/>
              </a:spcAft>
              <a:buClr>
                <a:schemeClr val="dk1"/>
              </a:buClr>
              <a:buSzPts val="1800"/>
              <a:buFont typeface="Arial"/>
              <a:buChar char="•"/>
            </a:pPr>
            <a:r>
              <a:rPr lang="en-US" sz="2400" b="1" i="0" u="none" strike="noStrike" cap="none">
                <a:solidFill>
                  <a:schemeClr val="dk1"/>
                </a:solidFill>
                <a:latin typeface="Calibri"/>
                <a:ea typeface="Calibri"/>
                <a:cs typeface="Calibri"/>
                <a:sym typeface="Calibri"/>
              </a:rPr>
              <a:t>Short average path length  </a:t>
            </a:r>
            <a:endParaRPr/>
          </a:p>
          <a:p>
            <a:pPr marL="914400" marR="0" lvl="1" indent="-342900" algn="l" rtl="0">
              <a:lnSpc>
                <a:spcPct val="90000"/>
              </a:lnSpc>
              <a:spcBef>
                <a:spcPts val="500"/>
              </a:spcBef>
              <a:spcAft>
                <a:spcPts val="0"/>
              </a:spcAft>
              <a:buClr>
                <a:schemeClr val="dk1"/>
              </a:buClr>
              <a:buSzPts val="1800"/>
              <a:buFont typeface="Arial"/>
              <a:buChar char="•"/>
            </a:pPr>
            <a:r>
              <a:rPr lang="en-US" sz="2400" b="1" i="0" u="none" strike="noStrike" cap="none">
                <a:solidFill>
                  <a:schemeClr val="dk1"/>
                </a:solidFill>
                <a:latin typeface="Calibri"/>
                <a:ea typeface="Calibri"/>
                <a:cs typeface="Calibri"/>
                <a:sym typeface="Calibri"/>
              </a:rPr>
              <a:t>High clustering. </a:t>
            </a:r>
            <a:endParaRPr/>
          </a:p>
          <a:p>
            <a:pPr marL="914400" marR="0" lvl="1" indent="-228600" algn="l" rtl="0">
              <a:lnSpc>
                <a:spcPct val="90000"/>
              </a:lnSpc>
              <a:spcBef>
                <a:spcPts val="500"/>
              </a:spcBef>
              <a:spcAft>
                <a:spcPts val="0"/>
              </a:spcAft>
              <a:buClr>
                <a:schemeClr val="dk1"/>
              </a:buClr>
              <a:buSzPts val="1800"/>
              <a:buFont typeface="Arial"/>
              <a:buNone/>
            </a:pPr>
            <a:endParaRPr sz="2400" b="1" i="0" u="none" strike="noStrike" cap="none">
              <a:solidFill>
                <a:schemeClr val="dk1"/>
              </a:solidFill>
              <a:latin typeface="Calibri"/>
              <a:ea typeface="Calibri"/>
              <a:cs typeface="Calibri"/>
              <a:sym typeface="Calibri"/>
            </a:endParaRPr>
          </a:p>
          <a:p>
            <a:pPr marL="457200" marR="0" lvl="0" indent="-342900" algn="l"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It was proposed by Duncan J. Watts and Steven Strogatz in their joint 1998 Nature paper</a:t>
            </a:r>
            <a:endParaRPr/>
          </a:p>
          <a:p>
            <a:pPr marL="457200" marR="0" lvl="0" indent="-228600" algn="l"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p:txBody>
      </p:sp>
      <p:pic>
        <p:nvPicPr>
          <p:cNvPr id="178" name="Google Shape;178;p34"/>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7DA8BDF-6536-A246-2546-68C30A27F79A}"/>
                  </a:ext>
                </a:extLst>
              </p14:cNvPr>
              <p14:cNvContentPartPr/>
              <p14:nvPr/>
            </p14:nvContentPartPr>
            <p14:xfrm>
              <a:off x="278280" y="1380600"/>
              <a:ext cx="9345240" cy="2263680"/>
            </p14:xfrm>
          </p:contentPart>
        </mc:Choice>
        <mc:Fallback xmlns="">
          <p:pic>
            <p:nvPicPr>
              <p:cNvPr id="2" name="Ink 1">
                <a:extLst>
                  <a:ext uri="{FF2B5EF4-FFF2-40B4-BE49-F238E27FC236}">
                    <a16:creationId xmlns:a16="http://schemas.microsoft.com/office/drawing/2014/main" id="{07DA8BDF-6536-A246-2546-68C30A27F79A}"/>
                  </a:ext>
                </a:extLst>
              </p:cNvPr>
              <p:cNvPicPr/>
              <p:nvPr/>
            </p:nvPicPr>
            <p:blipFill>
              <a:blip r:embed="rId5"/>
              <a:stretch>
                <a:fillRect/>
              </a:stretch>
            </p:blipFill>
            <p:spPr>
              <a:xfrm>
                <a:off x="268920" y="1371240"/>
                <a:ext cx="9363960" cy="228240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5"/>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accent2"/>
                </a:solidFill>
                <a:latin typeface="Calibri"/>
                <a:ea typeface="Calibri"/>
                <a:cs typeface="Calibri"/>
                <a:sym typeface="Calibri"/>
              </a:rPr>
              <a:t>Small World Model</a:t>
            </a:r>
            <a:endParaRPr sz="2400" b="0" i="0" u="none" strike="noStrike" cap="none">
              <a:solidFill>
                <a:srgbClr val="000000"/>
              </a:solidFill>
              <a:latin typeface="Arial"/>
              <a:ea typeface="Arial"/>
              <a:cs typeface="Arial"/>
              <a:sym typeface="Arial"/>
            </a:endParaRPr>
          </a:p>
        </p:txBody>
      </p:sp>
      <p:cxnSp>
        <p:nvCxnSpPr>
          <p:cNvPr id="185" name="Google Shape;185;p3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86" name="Google Shape;186;p35"/>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2400" b="1" i="0" u="none" strike="noStrike" cap="none">
                <a:solidFill>
                  <a:srgbClr val="C55A11"/>
                </a:solidFill>
                <a:latin typeface="Calibri"/>
                <a:ea typeface="Calibri"/>
                <a:cs typeface="Calibri"/>
                <a:sym typeface="Calibri"/>
              </a:rPr>
              <a:t>Graph Theory and Its Applications</a:t>
            </a:r>
            <a:endParaRPr lang="en-US" sz="1050" b="0" i="0" u="none" strike="noStrike" cap="none" dirty="0">
              <a:solidFill>
                <a:srgbClr val="000000"/>
              </a:solidFill>
              <a:latin typeface="Arial"/>
              <a:ea typeface="Arial"/>
              <a:cs typeface="Arial"/>
              <a:sym typeface="Arial"/>
            </a:endParaRPr>
          </a:p>
        </p:txBody>
      </p:sp>
      <p:sp>
        <p:nvSpPr>
          <p:cNvPr id="187" name="Google Shape;187;p35"/>
          <p:cNvSpPr txBox="1"/>
          <p:nvPr/>
        </p:nvSpPr>
        <p:spPr>
          <a:xfrm>
            <a:off x="-8" y="1424071"/>
            <a:ext cx="10710300" cy="5318700"/>
          </a:xfrm>
          <a:prstGeom prst="rect">
            <a:avLst/>
          </a:prstGeom>
          <a:noFill/>
          <a:ln>
            <a:noFill/>
          </a:ln>
        </p:spPr>
        <p:txBody>
          <a:bodyPr spcFirstLastPara="1" wrap="square" lIns="91425" tIns="45700" rIns="91425" bIns="45700" anchor="t" anchorCtr="0">
            <a:normAutofit/>
          </a:bodyPr>
          <a:lstStyle/>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The small-world model posits a </a:t>
            </a:r>
            <a:r>
              <a:rPr lang="en-US" sz="2800" b="0" i="0" u="sng" strike="noStrike" cap="none">
                <a:solidFill>
                  <a:schemeClr val="dk1"/>
                </a:solidFill>
                <a:latin typeface="Calibri"/>
                <a:ea typeface="Calibri"/>
                <a:cs typeface="Calibri"/>
                <a:sym typeface="Calibri"/>
              </a:rPr>
              <a:t>network built on a low-dimensional regular lattice </a:t>
            </a:r>
            <a:r>
              <a:rPr lang="en-US" sz="2800" b="0" i="0" u="none" strike="noStrike" cap="none">
                <a:solidFill>
                  <a:schemeClr val="dk1"/>
                </a:solidFill>
                <a:latin typeface="Calibri"/>
                <a:ea typeface="Calibri"/>
                <a:cs typeface="Calibri"/>
                <a:sym typeface="Calibri"/>
              </a:rPr>
              <a:t>(capturing geographic or other type of social proximity), </a:t>
            </a:r>
            <a:endParaRPr/>
          </a:p>
          <a:p>
            <a:pPr marL="457200" marR="0" lvl="0" indent="-228600" algn="just"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and </a:t>
            </a:r>
            <a:r>
              <a:rPr lang="en-US" sz="2800" b="0" i="0" u="sng" strike="noStrike" cap="none">
                <a:solidFill>
                  <a:schemeClr val="dk1"/>
                </a:solidFill>
                <a:latin typeface="Calibri"/>
                <a:ea typeface="Calibri"/>
                <a:cs typeface="Calibri"/>
                <a:sym typeface="Calibri"/>
              </a:rPr>
              <a:t>then adding or moving random edges to create a low density of “shortcuts” that join the remote parts of the lattice to one another</a:t>
            </a:r>
            <a:r>
              <a:rPr lang="en-US" sz="2800" b="0" i="0" u="none" strike="noStrike" cap="none">
                <a:solidFill>
                  <a:schemeClr val="dk1"/>
                </a:solidFill>
                <a:latin typeface="Calibri"/>
                <a:ea typeface="Calibri"/>
                <a:cs typeface="Calibri"/>
                <a:sym typeface="Calibri"/>
              </a:rPr>
              <a:t>. </a:t>
            </a:r>
            <a:endParaRPr/>
          </a:p>
          <a:p>
            <a:pPr marL="457200" marR="0" lvl="0" indent="-228600" algn="just"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a:p>
            <a:pPr marL="457200" marR="0" lvl="0" indent="-342900" algn="just" rtl="0">
              <a:lnSpc>
                <a:spcPct val="90000"/>
              </a:lnSpc>
              <a:spcBef>
                <a:spcPts val="1000"/>
              </a:spcBef>
              <a:spcAft>
                <a:spcPts val="0"/>
              </a:spcAft>
              <a:buClr>
                <a:schemeClr val="dk1"/>
              </a:buClr>
              <a:buSzPts val="1800"/>
              <a:buFont typeface="Arial"/>
              <a:buChar char="•"/>
            </a:pPr>
            <a:r>
              <a:rPr lang="en-US" sz="2800" b="0" i="0" u="none" strike="noStrike" cap="none">
                <a:solidFill>
                  <a:schemeClr val="dk1"/>
                </a:solidFill>
                <a:latin typeface="Calibri"/>
                <a:ea typeface="Calibri"/>
                <a:cs typeface="Calibri"/>
                <a:sym typeface="Calibri"/>
              </a:rPr>
              <a:t>The best studied case is a one-dimensional lattice with periodic boundary conditions, i.e., </a:t>
            </a:r>
            <a:r>
              <a:rPr lang="en-US" sz="2800" b="0" i="0" u="sng" strike="noStrike" cap="none">
                <a:solidFill>
                  <a:schemeClr val="dk1"/>
                </a:solidFill>
                <a:latin typeface="Calibri"/>
                <a:ea typeface="Calibri"/>
                <a:cs typeface="Calibri"/>
                <a:sym typeface="Calibri"/>
              </a:rPr>
              <a:t>a ring.</a:t>
            </a:r>
            <a:endParaRPr/>
          </a:p>
          <a:p>
            <a:pPr marL="457200" marR="0" lvl="0" indent="-228600" algn="l" rtl="0">
              <a:lnSpc>
                <a:spcPct val="90000"/>
              </a:lnSpc>
              <a:spcBef>
                <a:spcPts val="1000"/>
              </a:spcBef>
              <a:spcAft>
                <a:spcPts val="0"/>
              </a:spcAft>
              <a:buClr>
                <a:schemeClr val="dk1"/>
              </a:buClr>
              <a:buSzPts val="1800"/>
              <a:buFont typeface="Arial"/>
              <a:buNone/>
            </a:pPr>
            <a:endParaRPr sz="2800" b="0" i="0" u="none" strike="noStrike" cap="none">
              <a:solidFill>
                <a:schemeClr val="dk1"/>
              </a:solidFill>
              <a:latin typeface="Calibri"/>
              <a:ea typeface="Calibri"/>
              <a:cs typeface="Calibri"/>
              <a:sym typeface="Calibri"/>
            </a:endParaRPr>
          </a:p>
        </p:txBody>
      </p:sp>
      <p:pic>
        <p:nvPicPr>
          <p:cNvPr id="188" name="Google Shape;188;p35"/>
          <p:cNvPicPr preferRelativeResize="0"/>
          <p:nvPr/>
        </p:nvPicPr>
        <p:blipFill rotWithShape="1">
          <a:blip r:embed="rId3">
            <a:alphaModFix/>
          </a:blip>
          <a:srcRect/>
          <a:stretch/>
        </p:blipFill>
        <p:spPr>
          <a:xfrm>
            <a:off x="10972795" y="6"/>
            <a:ext cx="1219200" cy="1562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AC19A07C-D18D-2FE0-590B-B01A3B3D08AF}"/>
                  </a:ext>
                </a:extLst>
              </p14:cNvPr>
              <p14:cNvContentPartPr/>
              <p14:nvPr/>
            </p14:nvContentPartPr>
            <p14:xfrm>
              <a:off x="2301480" y="683280"/>
              <a:ext cx="7553520" cy="5061960"/>
            </p14:xfrm>
          </p:contentPart>
        </mc:Choice>
        <mc:Fallback xmlns="">
          <p:pic>
            <p:nvPicPr>
              <p:cNvPr id="2" name="Ink 1">
                <a:extLst>
                  <a:ext uri="{FF2B5EF4-FFF2-40B4-BE49-F238E27FC236}">
                    <a16:creationId xmlns:a16="http://schemas.microsoft.com/office/drawing/2014/main" id="{AC19A07C-D18D-2FE0-590B-B01A3B3D08AF}"/>
                  </a:ext>
                </a:extLst>
              </p:cNvPr>
              <p:cNvPicPr/>
              <p:nvPr/>
            </p:nvPicPr>
            <p:blipFill>
              <a:blip r:embed="rId5"/>
              <a:stretch>
                <a:fillRect/>
              </a:stretch>
            </p:blipFill>
            <p:spPr>
              <a:xfrm>
                <a:off x="2292120" y="673920"/>
                <a:ext cx="7572240" cy="50806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D4F4A6E89004B9969E5A919E98885" ma:contentTypeVersion="7" ma:contentTypeDescription="Create a new document." ma:contentTypeScope="" ma:versionID="a7e34601cba34b5100a96368ac6191df">
  <xsd:schema xmlns:xsd="http://www.w3.org/2001/XMLSchema" xmlns:xs="http://www.w3.org/2001/XMLSchema" xmlns:p="http://schemas.microsoft.com/office/2006/metadata/properties" xmlns:ns2="777052eb-7f64-4d82-8b21-49620de4b061" targetNamespace="http://schemas.microsoft.com/office/2006/metadata/properties" ma:root="true" ma:fieldsID="ee9fa33780a42d2c59011c1127885f1f" ns2:_="">
    <xsd:import namespace="777052eb-7f64-4d82-8b21-49620de4b06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052eb-7f64-4d82-8b21-49620de4b0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762B51-BF7C-4FB7-AB93-8E05EB1A0F0C}"/>
</file>

<file path=customXml/itemProps2.xml><?xml version="1.0" encoding="utf-8"?>
<ds:datastoreItem xmlns:ds="http://schemas.openxmlformats.org/officeDocument/2006/customXml" ds:itemID="{226B0BF2-245C-4542-95D3-28A4F4A4B9B6}"/>
</file>

<file path=customXml/itemProps3.xml><?xml version="1.0" encoding="utf-8"?>
<ds:datastoreItem xmlns:ds="http://schemas.openxmlformats.org/officeDocument/2006/customXml" ds:itemID="{FEBEAE7B-F2C0-4FF8-8F98-9178663C5446}"/>
</file>

<file path=docProps/app.xml><?xml version="1.0" encoding="utf-8"?>
<Properties xmlns="http://schemas.openxmlformats.org/officeDocument/2006/extended-properties" xmlns:vt="http://schemas.openxmlformats.org/officeDocument/2006/docPropsVTypes">
  <TotalTime>1079</TotalTime>
  <Words>1544</Words>
  <Application>Microsoft Office PowerPoint</Application>
  <PresentationFormat>Widescreen</PresentationFormat>
  <Paragraphs>174</Paragraphs>
  <Slides>23</Slides>
  <Notes>22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Arial</vt:lpstr>
      <vt:lpstr>Noto Sans Symbols</vt:lpstr>
      <vt:lpstr>Office Theme</vt:lpstr>
      <vt:lpstr>PowerPoint Presentation</vt:lpstr>
      <vt:lpstr>PowerPoint Presentation</vt:lpstr>
      <vt:lpstr>Graph Theory and Its Applications  Acknowledgement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C O</dc:creator>
  <cp:lastModifiedBy>Dr Arti Arya</cp:lastModifiedBy>
  <cp:revision>3</cp:revision>
  <dcterms:created xsi:type="dcterms:W3CDTF">2020-06-03T14:19:11Z</dcterms:created>
  <dcterms:modified xsi:type="dcterms:W3CDTF">2023-11-22T16:58:50Z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0x0101004A5D4F4A6E89004B9969E5A919E98885</vt:lpwstr>
  </property>
</Properties>
</file>