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ink/ink9.xml" ContentType="application/inkml+xml"/>
  <Override PartName="/ppt/notesMasters/notesMaster1.xml" ContentType="application/vnd.openxmlformats-officedocument.presentationml.notesMaster+xml"/>
  <Override PartName="/ppt/theme/theme2.xml" ContentType="application/vnd.openxmlformats-officedocument.theme+xml"/>
  <Override PartName="/ppt/ink/ink1.xml" ContentType="application/inkml+xml"/>
  <Override PartName="/ppt/ink/ink8.xml" ContentType="application/inkml+xml"/>
  <Override PartName="/ppt/ink/ink7.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0.xml" ContentType="application/inkml+xml"/>
  <Override PartName="/ppt/ink/ink12.xml" ContentType="application/inkml+xml"/>
  <Override PartName="/ppt/ink/ink11.xml" ContentType="application/inkml+xml"/>
  <Override PartName="/ppt/ink/ink13.xml" ContentType="application/inkml+xml"/>
  <Override PartName="/ppt/ink/ink14.xml" ContentType="application/inkml+xml"/>
  <Override PartName="/ppt/ink/ink15.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82" r:id="rId3"/>
    <p:sldId id="659" r:id="rId4"/>
    <p:sldId id="284" r:id="rId5"/>
    <p:sldId id="791" r:id="rId6"/>
    <p:sldId id="285" r:id="rId7"/>
    <p:sldId id="788" r:id="rId8"/>
    <p:sldId id="789" r:id="rId9"/>
    <p:sldId id="790" r:id="rId10"/>
    <p:sldId id="286" r:id="rId11"/>
    <p:sldId id="288" r:id="rId12"/>
    <p:sldId id="289" r:id="rId13"/>
    <p:sldId id="287" r:id="rId14"/>
    <p:sldId id="787" r:id="rId15"/>
    <p:sldId id="792" r:id="rId16"/>
    <p:sldId id="78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j9kCMedSSp0kZPOrZslw8IoSGr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59" d="100"/>
          <a:sy n="59" d="100"/>
        </p:scale>
        <p:origin x="936" y="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64"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0:38.018"/>
    </inkml:context>
    <inkml:brush xml:id="br0">
      <inkml:brushProperty name="width" value="0.05292" units="cm"/>
      <inkml:brushProperty name="height" value="0.05292" units="cm"/>
      <inkml:brushProperty name="color" value="#FF0000"/>
    </inkml:brush>
  </inkml:definitions>
  <inkml:trace contextRef="#ctx0" brushRef="#br0">9895 4919 356 0,'0'0'361'0,"0"0"-14"0,18 4-33 0,-18-4-33 16,3 3-3-16,-1-1-2 0,2 3-15 0,-1 1-29 0,3 0-22 15,0 4-7-15,3-3-16 0,-4 1-8 16,3 3-16-16,2-2-13 0,-1-2-12 0,4 0-3 15,4-2-5-15,0 3 3 0,-4-4-3 0,8-1-3 16,4 1-13-16,6-3-5 0,-5-1-10 0,4-4-3 0,1 4-10 16,1-3 2-16,0-3 22 0,2-1-6 15,1 0-11-15,-2-3 3 0,0 5-4 0,3-4-5 0,-2 4-4 16,1 0-7-16,2-1 4 0,-5 3-6 16,1-1-5-16,5 4-3 0,-3 2-8 0,2 2 4 0,0 3-5 15,-1-1-10-15,15 4 0 0,-19-3-9 0,-5 1-5 16,2 0 0-16,-3 0 0 0,-6-2-5 15,2-2-5-15,-3 3 0 0,-1-3-2 0,1 1 4 16,2-1 11-16,-3-1 0 0,-1-1 9 0,1-2 4 16,0 0-7-16,1-1 6 0,1-2 1 0,9-2 0 0,-2-1-5 15,-3-1-5-15,4-3-6 0,0-1 7 0,-1-1-13 16,3-5 4-16,5 0 0 0,10-8-4 16,-10 7 0-16,-6 2-8 0,0 2 12 0,2 3-10 15,-3 4-1-15,0 2 6 0,-5 3-7 0,5 3 0 0,-6 2-2 16,-1 5 0-16,-1 1 9 0,-2 2 0 0,0 1-15 15,-4 4 4-15,0-2 0 0,-3 3-2 0,7 3-7 16,-1-2 10-16,-4-3-8 0,-1 0 1 0,5-3 3 16,-3 2-6-16,-1-6-1 0,5 0 5 0,1-1 4 15,2-3-4-15,0-4 1 0,6-1 2 0,2-2-5 16,-1-1 1-16,-1-5-9 0,5 0 7 0,-1-4-5 16,-2-2 7-16,-2-1-6 0,3-2-1 0,-1-1 7 15,-1-3 5-15,-1 3-11 0,1 2 2 0,-1-2 7 16,-3 8 3-16,2-1-2 0,-7 5 14 0,0 2-17 15,-1 3-3-15,-4 1 6 0,9 1-7 0,-5 4 4 16,5 2 1-16,4 4 6 0,-3 1-5 0,0 0-14 16,3 0 19-16,1 2 6 0,0-1-7 0,3-1-13 15,-2-2 9-15,3 1 3 0,3-1-9 0,2-4 7 16,0 4 10-16,-1-5-1 0,1-2-12 0,-3-1-10 16,1-2 0-16,1-2 0 0,-3 0 0 0,-4-3 0 15,2 0 0-15,-3-2 0 0,-2-1 0 0,-6 0 0 16,-4 0 0-16,1-1 0 0,-1 0 0 0,0-1 0 15,-3 3 0-15,-3-1 0 0,-1 2 0 0,-1 0 0 16,-2 0 0-16,2 3 0 0,-3 0 0 0,-1 0 0 16,0 2 0-16,-4 2 0 0,6-2 0 0,1 0 0 15,0 1 0-15,0 1 0 0,-7 0 0 0,14 1 0 16,-3 1 0-16,-4 0 0 0,-1-2 0 0,-2 1 0 16,1 1 0-16,-5-2 0 0,5 7-431 0,-5-7-863 15,-5 7-1401-15,5-7 620 0</inkml:trace>
  <inkml:trace contextRef="#ctx0" brushRef="#br0" timeOffset="12998.97">9876 5963 150 0,'-3'-4'430'0,"1"-4"22"0,-3 3 2 15,4 2-4-15,-3-2-21 0,1 0-31 0,2 1-40 16,1 4-34-16,-3-3-33 0,3 3-24 0,0 0-16 0,0 0-14 15,0 0-10-15,12 8-15 0,-6 2-9 16,-2-4-13-16,1 5-13 0,0-2-18 0,0 2-12 16,3 3-12-16,-1-4-17 0,0 5-4 0,5 1-9 0,0 0-11 15,0 0-5-15,3-5-10 0,3 1-3 0,11-2 4 16,-2 0-13-16,4-5-5 0,0-4-7 16,3 0 0-16,-2-5-5 0,5 1 0 0,3-2-16 15,-3-2 5-15,1-1-6 0,9-8-3 0,-11 2 1 0,-1 2 3 16,2-1-14-16,-1 1 8 0,-4 5-8 0,0-1-6 15,-6 2 7-15,4 2 2 0,-4 0-5 0,-6 5 4 16,0 1 1-16,-1 0-1 0,5 9-2 0,0 2 15 16,-4-3-19-16,-1 7 0 0,-2-3 5 0,3 4-4 15,2 2-8-15,-1-5 6 0,-2 4-7 0,-3-9 3 16,2 0 1-16,1 0 0 0,1-2 1 0,6 3 3 16,-4-7-3-16,-3-2-9 0,11-1 9 0,0-2 4 15,0-3-4-15,0-2 1 0,1-1-9 0,-3-3 5 16,3 0-3-16,-2 2-4 0,2-5 4 0,1-1 1 15,0-5-6-15,-2 4 1 0,-1 4-1 0,0-4 5 16,-2 5 7-16,1 0-19 0,-3 1 3 0,-4 5 1 16,-1 1-2-16,1 4 3 0,-2 3 8 0,9 0-7 15,-5 1-1-15,5 6 2 0,-1 1-2 0,2 4 3 16,-1-6 7-16,-2-1-15 0,-3 4 7 0,-2-8-2 16,0 5 7-16,-3-4-1 0,4-2 7 0,-3 0-5 15,-1 0 15-15,2-5 2 0,2 1 6 0,-4-1 2 16,2-1-6-16,0 0 11 0,0-4-5 0,0-1-2 15,1-2 12-15,7 0-10 0,-1-5-13 0,0-1-20 16,-2 3 0-16,-4 4 0 0,-1 1 0 0,1 0 0 0,-1 1 0 16,-1 3 0-16,-1-1 0 0,-5 2 0 0,2 3 0 15,-2 3 0-15,0-2 0 0,-3 2 0 16,0 1 0-16,-1 3 0 0,1-5 0 0,-1 1 0 16,2-1 0-16,-5 0-192 0,-1-2-150 0,0 2-119 0,0-1-161 15,-5-2-474-15,0 0-1187 0,11-9 525 0</inkml:trace>
  <inkml:trace contextRef="#ctx0" brushRef="#br0" timeOffset="24948.73">5652 7052 242 0,'0'-4'426'15,"0"-3"23"-15,3 4 15 0,-2-1 9 0,-1 4-12 0,1-5-23 16,-1 5-34-16,0 0-38 0,0-4-36 16,0 4-32-16,0 0-29 0,0 0-15 0,0 0-17 15,0 0-21-15,3 16-18 0,-2-7-15 0,3-1-17 16,0 4-20-16,1 2-10 0,1-3-11 0,4 4-6 0,-2-5-18 16,4 2-5-16,7 1-3 0,0-5-8 15,5 2-10-15,7-3-4 0,-3-4 1 0,4-2-2 16,4-3-8-16,-2 0-15 0,2-4 12 0,1 1-4 0,-1-4-4 15,1-2 3-15,0 1 2 0,-3-4 3 0,0 2 0 16,-4 1-7-16,1-2 12 0,-3 3-13 0,-10 0 1 16,0 3-5-16,0 2-3 0,-5 0-10 15,-2 3 0-15,2-2-3 0,-3 3-7 0,0 1 1 0,-2 0-6 16,-2 3-2-16,5 0-1 0,-4 4 7 0,3-2-15 16,2 1 3-16,-3 3-7 0,1-2 6 0,-1 1 4 15,5 1 0-15,0-1-2 0,7 2-9 0,-2-3 10 16,3-3-9-16,4 4-4 0,3-2 0 0,1-3 0 15,-2-1 0-15,-7-2 0 0,10 0 0 0,-2-1 0 16,-1 1 0-16,1-3 0 0,-2-3 0 0,-4 1 0 16,-5-2 0-16,4 1 0 0,-3-3 0 0,2 1 0 15,-5-1 0-15,0 2 0 0,0-1 0 0,-4 6 0 16,-1-3 0-16,-2 2 0 0,3 0 0 0,-5 3 0 16,5 1 0-16,-3 3 0 0,1-1 0 0,0 2 0 15,-1 2 0-15,1 1 0 0,7 1 0 0,-11-1 0 16,11 1 0-16,-3 2 0 0,1-3 0 0,1 0 0 15,1 1 0-15,1-2 0 0,3-2 0 0,-2 0 0 16,2-4 0-16,0-1 0 0,6 2 0 0,2-5 0 16,-8-1 0-16,8-1 0 0,1-2 0 0,-3 0 0 0,1-3 0 15,-3 1 0-15,2-1 0 0,-9 3 0 16,1-3 0-16,0 2 0 0,-1 1 0 0,-5 0 0 16,-2 4 0-16,0 0 0 0,-4 0 0 0,1 2 0 0,1 0 0 15,-3 3 0-15,4 1 0 0,-1 0 0 0,-2 5 0 16,3 0 0-16,-4 1 0 0,3 6 0 15,3-3 0-15,-1 2 0 0,1-2 0 0,-1 0 0 16,2-1 0-16,5-1 0 0,-1-1 0 0,2 1 0 0,1-5 0 16,7 0 0-16,0 2 0 0,-4-7 0 0,6-1 0 15,-2-2 0-15,3-2 0 0,-6 0 0 0,-1 4 0 16,-4-6 0-16,2 1 0 0,-1 0 0 0,-1-6 0 16,-1 6 0-16,1-3 0 0,-6 2 0 0,6-1 0 15,-2 0 0-15,-7 2 0 0,-1-1 0 0,0 1 0 16,4 4 0-16,-3-2 0 0,-1 1 0 0,0 0 0 15,-3 2 0-15,1-1 0 0,-2 1 0 0,2-1 0 16,-7 2 0-16,9-3 0 0,-9 1 0 0,4-1-100 16,-4 3-540-16,0 0-603 0,-5-10-1344 0,5 10 595 15</inkml:trace>
  <inkml:trace contextRef="#ctx0" brushRef="#br0" timeOffset="46298.95">842 6775 165 0,'0'0'472'0,"0"0"9"0,0 0 7 16,-3-12-5-16,3 12-9 0,3-4-11 0,-3 4-16 16,0-5-21-16,0 5-19 0,1-2-17 0,-1 2-27 15,0 0-21-15,0 0-16 0,0 0-33 0,0 0-22 16,0 0-27-16,0 0-16 0,0 0-17 0,0 0-17 15,0 0-16-15,5 12-16 0,-5-5-14 0,4 0-16 16,-3 1-14-16,2 5-13 0,-2 3-10 0,3 0-10 16,1 0-85-16,-2 2 0 0,0-8 0 0,0 1 0 15,2 2 0-15,-1-4 0 0,0 2 0 0,0-3 0 16,-2-1 0-16,2-2 0 0,2-1 0 0,6-4 0 16,-2-1 0-16,7-7 0 0,1-4 0 0,7-4 0 15,1-4 0-15,3-4 0 0,11-8 0 0,-2-3 0 16,2-4 0-16,4-2 0 0,18-22 0 0,-20 19 0 15,22-25 0-15,-2 8 0 0,-22 18 0 0,4 3 0 16,1-1 0-16,-1 7 0 0,-4 3 0 0,-1 2 0 16,-12 7 0-16,-4 5 0 0,0 2 0 0,-5 5 0 15,-9 3 0-15,1 2 0 0,-1-1 0 0,-4 2 0 16,2 0 0-16,-2 1 0 0,-1 2 0 0,-1-2 0 16,2 1 0-16,-5 2 0 0,4-4 0 0,-4 4 0 15,0 0 0-15,0 0 0 0,0 0 0 0,0 0 0 16,13 9 0-16,-10-8 0 0,1 2 0 0,-2 0 0 15,-2-3 0-15,3 6-318 0,-3-6-306 0,0 0-585 16,0 0-1308-16,0 0 578 0</inkml:trace>
  <inkml:trace contextRef="#ctx0" brushRef="#br0" timeOffset="66016.19">19411 6007 327 0,'0'0'378'0,"1"-7"11"0,-1 4 12 0,0 3-2 16,4-8 6-16,-5 5-1 0,1 3-3 0,0 0-8 15,0-4 0-15,0 4-20 0,0 0-11 0,0 0-20 16,0 0-17-16,-3-3-17 0,3 3-21 0,0 0-26 0,0 0-29 16,-7 9-19-16,4-2-26 0,3-3-17 15,0 1-35-15,0 6-1 0,4-4-4 0,0-1-18 16,10 0-15-16,1 2-24 0,8-3-25 0,8 0-11 0,1-1-24 15,4-1-8-15,1-3-16 0,2-2-2 0,11-5-5 16,-13-2 4-16,17 7-3 0,-17-6-2 0,2-2 5 16,-1 2-23-16,-3-3 8 0,1 1 1 0,-2-1-2 15,-5 0 2-15,0 2 5 0,-10 1 0 0,-1 2 15 16,0 2 8-16,-8 2-1 0,3-1 2 0,-5 3 13 16,-2 0 20-16,1 3 3 0,0-2-4 0,0 2-2 15,-1 3 3-15,-1 3 5 0,4-3 4 0,-1 2-7 16,1 6-1-16,-2-5-6 0,5 0 2 0,1 3 5 15,2 1 2-15,2-3-10 0,8 0 4 0,-1 0-5 16,3-2-4-16,4-2-1 0,0-2-6 0,-3-1-4 16,1 0 1-16,1-5 0 0,0-2 2 0,1 2-2 15,1-8 10-15,-4 2-17 0,3-1 8 0,-1-1-12 16,2-1 2-16,0-2 3 0,-1 1 0 0,-2 0 15 16,-2 4-22-16,0-2 0 0,-7 5 0 0,-2 0 0 0,-4 5 0 15,-1 0 0-15,-1 0 0 0,0 4 0 16,-1-2 0-16,1 2 0 0,0 1 0 0,-3 0 0 15,1 2 0-15,-1-1 0 0,1 0 0 0,3 2 0 0,1 1 0 16,3 0 0-16,-2-4 0 0,0 3 0 0,3 0 0 16,3 1 0-16,-2-4 0 0,1-4 0 0,2 2 0 15,-2-2 0-15,1-2 0 0,-2 0 0 16,0-2 0-16,2-1 0 0,-3 2 0 0,-5 1 0 0,0-2 0 16,-1-1 0-16,-2 3 0 0,-3-3 0 0,-4 2 0 15,1-1-429-15,-4 1-191 0,0 2-571 0,0 0-1290 16,-14-5 572-16</inkml:trace>
  <inkml:trace contextRef="#ctx0" brushRef="#br0" timeOffset="70016.06">6137 16638 42 0,'-4'-7'391'0,"-1"1"4"0,2 0 3 16,-1-4-8-16,-1 5-13 0,1 0 6 0,4 0-3 16,-2 1-17-16,0 1-31 0,2 3-28 0,0-6-28 15,0 6-9-15,0 0-7 0,0 0-12 0,10 10 0 16,-3-2-12-16,2 2-22 0,4 6-20 0,-2 0-10 16,1 2-12-16,4 4-9 0,1 1-20 0,-2 0-8 15,-1-3-5-15,8 3-18 0,-3-3-1 0,-6-4-16 16,6 1-6-16,-2-4 1 0,2-2-11 0,-1-3 4 15,4-1 4-15,4-1-9 0,5-6-18 0,-4-5 3 16,2-2-2-16,2 2-21 0,3-4 6 0,2-2 2 16,0-2-10-16,11-5 4 0,-11 4-9 0,9-11 1 15,-8 9-6-15,9-7 1 0,1 3-1 0,-10 9-25 16,-1 0 19-16,4 3-2 0,-2 2-13 0,-1 3 9 16,-1 2-7-16,-3 5-1 0,-1 0 12 0,1 1-9 15,2 5-2-15,-4-2 3 0,-1 3-5 0,-2 0-2 16,3 0 10-16,1 2-4 0,-1 2-9 0,-1-4-2 15,0-1 7-15,-1-2-4 0,-5-3-4 0,-1 2 1 16,-5-1 0-16,6-2 6 0,5-3-6 0,-8-1 0 16,0-1 0-16,6-3 0 0,-6 0 0 0,7-5 0 15,-1 1 0-15,4-2 0 0,-3-3 0 0,5 0 0 16,-1-3 0-16,3-2 0 0,-2 1 0 0,0-2 0 16,-1 4 0-16,4 1 0 0,-7 3 0 0,-1 1 0 15,-1 4 0-15,-6 2 0 0,-5 3 0 0,5 3 0 16,-6 1 0-16,3 1 0 0,-1 3 0 0,-2-2 0 15,0 4 0-15,1 2 0 0,-2 0 0 0,0-1 0 16,1 1 0-16,-7-1 0 0,2-3 0 0,4 3 0 16,1 0 0-16,1 0 0 0,0-5 0 0,5 1 0 15,-2 0 0-15,1-4 0 0,10 2 0 0,-2-3 0 16,1-1 0-16,-1 1 0 0,3-2 0 0,2-1 0 16,2-1 0-16,-3 1 0 0,1-1 0 0,0 2 0 15,-1 0 0-15,-1 1 0 0,2 1 0 0,-2 0 0 16,-12-1 0-16,0 4 0 0,11 2 0 0,-4-2 0 15,-8 0 0-15,4 1 0 0,5 2 0 0,-7-1 0 16,1-2 0-16,4 6 0 0,-7-3 0 0,9-3 0 16,1 0 0-16,0-1 0 0,-1-2 0 0,-5-1 0 15,6 1 0-15,1 0 0 0,2-3 0 0,-2-2 0 16,2-2 0-16,-2 2 0 0,-2 0 0 0,-5-2 0 16,-3 1 0-16,-1-1 0 0,-4 1 0 0,-1 1-248 15,-2-2-134-15,-5 1-144 0,-1 0-173 0,-4 1-357 16,-1 4-1144-16,0 0 506 0</inkml:trace>
  <inkml:trace contextRef="#ctx0" brushRef="#br0" timeOffset="70781.78">11698 16706 43 0,'0'0'395'0,"-10"-2"3"0,5 1-4 0,0 0-4 16,5 1-9-16,-8-3-12 0,8 3-14 0,-5-2-17 16,5 2-12-16,0 0 1 0,0 0-2 15,0 0-2-15,0 0-6 0,28 2-12 0,4-2-18 0,8 0-7 16,16 4-11-16,8-4-21 0,28 0-11 0,-1 0-19 15,5 0-8-15,1-1-7 0,1 4-19 0,8 1-22 16,7-3-3-16,-3-6-12 0,2 6-16 0,-3 3-15 16,-7-3-5-16,-5 1-15 0,-32-1-17 0,2-1-11 15,-7-3-68-15,-5 2 0 0,-16 0 0 0,-8 0 0 16,-3-3 0-16,-10 3 0 0,-3 1 0 0,-7-2 0 16,-2-2 0-16,1 2 0 0,-4-1 0 0,-3 3 0 15,-8-7-22-15,0 6-196 0,-7 0-42 0,-6-1-50 16,1 2-60-16,-10 2-54 0,-3 1-38 0,-1 2-75 15,-15 2-395-15,9 0-1008 0,-8 2 446 16</inkml:trace>
  <inkml:trace contextRef="#ctx0" brushRef="#br0" timeOffset="71066.63">12034 16950 121 0,'-33'2'413'0,"5"0"4"0,9-4-11 0,1 0 7 15,4 2-4-15,4 0-23 0,2-1-23 0,3 0-20 16,5 1-8-16,0 0-7 0,19-4-22 0,2 3-13 0,8-4-15 16,9 3-11-16,17-2-16 0,5-2-1 0,34-1-2 15,-31 5-19-15,32-1-11 0,-6 1-33 16,2-1-8-16,-23 1-13 0,27 1-4 0,0 2-10 16,-4 3-21-16,1-2 0 0,-33 2-19 0,6-2-9 15,-1 2-15-15,-4 0 2 0,-1 2-14 0,-7-2-9 16,-12-4-8-16,-7 4 0 0,-2-3-8 0,-4-1-12 0,-11 2-39 15,0-3-20-15,-5 2-44 0,-2 3-45 16,-3-2-44-16,0-2-62 0,-1 1-41 0,2 0-60 16,2 3-77-16,-2 2-92 0,-1-1-524 0,3 0-1094 15,5 1 485-15</inkml:trace>
  <inkml:trace contextRef="#ctx0" brushRef="#br0" timeOffset="71998.94">18129 16741 189 0,'-29'0'203'0,"-1"2"4"0,1-2-1 0,2 2 6 16,2-2 2-16,3 1 12 0,0-2 4 0,0 2-3 15,1-1 0-15,4 0 19 0,3 0 1 16,4 0 3-16,-2 0 11 0,2-1-2 0,5 1 0 16,5 0-8-16,-10 0-11 0,10 0-2 0,0 0-7 15,0 0 1-15,18-7 1 0,2 5-8 0,11 2-14 16,7-2-5-16,17 2-5 0,9 0-13 0,28 4 3 0,-27-1-13 16,32 3-1-16,-2 2-9 0,7-2-3 0,0 2-20 15,2-4-13-15,-1 4-17 0,4-1-4 0,-5-2-7 16,-4 2-17-16,-1-3-10 0,2-2-25 15,-34-2 16-15,1 0-11 0,2 0 0 0,-9 0-8 16,1-1-10-16,-4 0-1 0,-21-3-5 0,-2-3-8 0,-5 4-21 16,-9 0-4-16,-6 0-7 0,0 1-35 0,-3-3-35 15,-5 3-36-15,-2 0-49 0,-3 2-41 16,0 0-39-16,-14-7-24 0,1 4-48 0,-8 2-40 16,-12 4-46-16,-3-2-45 0,-2 2-56 0,-18 0-344 15,-3 0-914-15,0 3 405 0</inkml:trace>
  <inkml:trace contextRef="#ctx0" brushRef="#br0" timeOffset="72182.25">18289 16899 332 0,'-27'0'374'0,"8"0"9"0,10 0 1 16,3 0-13-16,2-2-5 0,4 2-3 0,0 0-12 16,0 0-15-16,46 0-19 0,-13 0-17 0,5 0-18 15,17 0-18-15,8 3-13 0,-3-3-12 0,4 7-17 16,5-2-23-16,25 1-20 0,-27-5-15 0,28 5-19 15,-30-1-32-15,-3-6-55 0,5 2-74 0,-3-1-74 16,-2-3-105-16,-4 5-122 0,5-5-142 0,-7 1-361 16,-3-3-887-16,-3-1 392 0</inkml:trace>
  <inkml:trace contextRef="#ctx0" brushRef="#br0" timeOffset="72798.92">22334 16670 166 0,'-27'-5'407'0,"9"-1"2"0,0 1-3 16,2 0-5-16,0 1-5 0,7-1-5 0,2 2-13 16,-1 0-15-16,3 1-23 0,2-1-18 0,1-2-16 15,2 5-10-15,8-5-6 0,2 1-3 0,6-2-20 16,12 2-11-16,3-2-5 0,6 5-26 0,14-2-2 15,5 1-2-15,1 2-15 0,5-2-18 0,3 1-25 16,26 0-10-16,-32-2-12 0,6 1-25 0,25 1 3 16,-28-1-16-16,29-1-7 0,-26 3-11 0,-1-2-11 15,1-2-5-15,-1 2-7 0,-1-2-47 0,-3 1-15 16,-1 1 0-16,-6-3 0 0,-16 3 0 0,-1 0 0 16,-3-1 0-16,-4 0 0 0,-8 0 0 0,-1 0 0 15,-8 3 0-15,0-2 0 0,-2 0 0 0,-2 2-95 16,-6-1-66-16,-2 1-34 0,0 0-44 0,0 0-38 15,0 0-32-15,-34 5-49 0,4-1-57 0,-3 1-61 16,0 4-74-16,-17-1-303 0,10 0-924 0,-13 5 409 16</inkml:trace>
  <inkml:trace contextRef="#ctx0" brushRef="#br0" timeOffset="73082.67">22264 16798 225 0,'-32'2'433'0,"10"-2"3"0,3 0 14 15,1-1 0-15,9 1 3 0,0 0-11 0,4 0-23 16,5 0-30-16,0 0-18 0,0 0-21 0,28-7-15 16,5 7-13-16,6 1-22 0,14-1-27 0,7 0-1 15,6 4-40-15,27 1 2 0,-1-2-23 0,-27-2-23 16,33 3-17-16,-33-4-6 0,26-2-16 0,-27 7-21 16,28-7-3-16,-34 2-10 0,-2 4-19 0,3-3-10 15,-7-6-8-15,-11 4-2 0,-8-1-15 0,3-1-1 16,-9 0 0-16,-5 1-24 0,-5-3-36 0,-2 3 0 15,-4 0 0-15,-2-2 0 0,-3 1 0 0,0 0 0 16,-4-2 0-16,-1-1 0 0,-1 2-147 0,-2-1-71 16,-1-2-68-16,-1 4-81 0,1-1-86 0,0 1-112 15,3 3-462-15,-3-6-1110 0,3 6 491 0</inkml:trace>
  <inkml:trace contextRef="#ctx0" brushRef="#br0" timeOffset="73815.66">27318 15690 62 0,'5'-17'391'0,"3"0"-10"0,2-1-8 0,2-5 10 16,-3 9-5-16,1 0-4 0,0 0-13 0,0 0-13 16,-2 5-9-16,-2 0-4 0,1 0 1 0,-2 5-12 15,-1-1-16-15,1 1-24 0,-3 0-32 0,-2 4-2 16,0 0 16-16,0 0 6 0,-19 25 2 0,6-2-2 15,-5 4-7-15,3 6-6 0,-7 11-4 0,-2 5-8 16,1 0-9-16,5 3-10 0,2 2-92 0,0-3-136 16,5 0 0-16,2 6 0 0,10-2 0 0,2-2 0 15,-1-2 0-15,2-2 0 0,7 0 0 0,2-3 0 16,1 0 0-16,-3-12 0 0,5 0 0 0,2-2 0 16,0-5 0-16,-4 0 0 0,1-6 0 0,-3-5 0 15,-3-2 0-15,2-2 0 0,-3-3 0 0,-2-1 0 16,-3-5 0-16,1 1 0 0,0 0 0 0,-2-4 0 15,-2 0 0-15,0 0 0 0,10-9 0 0,-10 2 0 16,0-2-99-16,-2-1-590 0,0-3-546 0,1-3-1335 16,0-2 590-16</inkml:trace>
  <inkml:trace contextRef="#ctx0" brushRef="#br0" timeOffset="74466.92">27571 16026 3951 0,'0'-18'333'15,"0"0"-76"-15,-1 0 44 0,0 2 34 0,1 5 0 16,1 2-29-16,-1 2-32 0,1 1-28 0,1 0-53 16,-2 6 7-16,2-5-2 0,-2 5 4 0,0 0-6 15,10 12 0-15,-5-4 3 0,2 8-16 0,-5-3-15 16,3 6-50-16,-1 1-118 0,1 5 0 0,0 0 0 16,-1-6 0-16,3 7 0 0,-1 0 0 0,-3-8 0 15,0 1 0-15,0-8 0 0,-2 4 0 0,2-2 0 16,1-3 0-16,-3 0 0 0,0-4 0 0,2-3 0 15,-1-2 0-15,-2-1 0 0,0 0 0 0,9-5 0 16,-4-2 0-16,-2-4 0 0,-1-3 0 0,0-3 0 16,0-8 0-16,0-3 0 0,-2 2 0 0,3-5 0 15,1-1 0-15,0-3 0 0,-3 0 0 0,3-2 0 16,3 3 0-16,-1 2 0 0,-1 1 0 0,0 1 0 16,0 6 0-16,-1 5 0 0,5 2 0 0,-4 6 0 15,4 1 0-15,-1 3 0 0,5 1 0 0,-2 3 0 16,2 0 0-16,2 3 0 0,3 5 0 0,-1 2 0 15,-1 2 0-15,2 1 0 0,-4 2 0 0,-1 0 0 16,-3 4 0-16,-1-2 0 0,-1 1 0 0,-7 0 0 16,-1 3 0-16,-5-2 0 0,-3-1 0 0,-3 0 0 15,-2-1 0-15,-3-2 0 0,-1 2 0 0,-6 0 0 16,6-4 0-16,-2-3 0 0,-2-3 0 0,4 5 0 16,-4-6 0-16,8 1 0 0,2-2 0 0,2 1 0 15,1-2 0-15,1 2 0 0,3-2 0 0,4-1 0 16,0 0 0-16,0 0 0 0,0 0 0 15,0 0 0-15,19 0 0 0,-6 1 0 0,6 0 0 0,0 0 0 16,1-1 0-16,1 3 0 0,7 1 0 0,-1 0 0 16,-8 2 0-16,0 0 0 0,1 4 0 0,4 0 0 15,0 5 0-15,-1-2 0 0,-5-1 0 0,-4 1 0 16,-2 1 0-16,-2 0 0 0,-2 2 0 0,-3-1 0 16,-3-2 0-16,-3-2 0 0,-3 0 0 0,-2 0 0 15,-3-3 0-15,-8 1 0 0,2-2 0 0,-4-1 0 16,1-1 0-16,-3-2 0 0,-6-3 0 0,6 0 0 15,-7 3 0-15,8-2 0 0,1-1 0 0,8 0 0 16,-2 0 0-16,3-1 0 0,10 1 0 0,-15-3 0 16,9 1 0-16,4 0 0 0,2 2 0 0,0 0 0 15,0 0-336-15,15-14-260 0,-6 7-615 0,8-1-1309 16,10-5 579-16</inkml:trace>
  <inkml:trace contextRef="#ctx0" brushRef="#br0" timeOffset="74915.66">28406 15938 3512 0,'14'-16'378'0,"-4"-7"-95"0,-2 7 1 0,-1-1 52 16,-4 1 7-16,-2 0 7 0,0 5-25 0,-1 0-24 15,0 0-14-15,2 5 0 0,-2-3-15 0,1 4-19 0,-2 1-21 16,1 4-6-16,0 0-9 0,-13 10-11 0,8 0-107 16,-3 5-99-16,-1 3 0 0,-5 6 0 0,1 2 0 15,2 2 0-15,-1-1 0 0,-1 1 0 16,3 0 0-16,1-1 0 0,0-4 0 0,2-3 0 15,-1-4 0-15,4 0 0 0,0-3 0 0,3-3 0 0,0 1 0 16,0-8 0-16,1 1 0 0,0-4 0 0,0 0 0 16,0 0 0-16,0 0 0 0,11-18 0 15,-6 6 0-15,3-2 0 0,0-4 0 0,3-6 0 16,-1-2 0-16,-1-1 0 0,4-2 0 0,5-3 0 16,-5-2 0-16,6-12 0 0,-1-3 0 0,0 5 0 15,-3 11 0-15,-1 2 0 0,0 0 0 0,-1 7 0 0,-4 5 0 16,0 4 0-16,-2 5 0 0,-3 3 0 0,-1 3 0 15,1 3 0-15,-4 1 0 0,12 10 0 16,-8 2 0-16,0 7 0 0,1 13 0 0,-4-1 0 16,3 2 0-16,5 13 0 0,-1-13 0 0,-2 1 0 15,-2 2 0-15,5 12 0 0,0-15 0 0,-3 0 0 0,9 12 0 16,-3-14 0-16,-4-3 0 0,-2-1 0 0,3-4 0 16,-2-2 0-16,-1-7 0 0,-2-2 0 15,1-1 0-15,-4-4 0 0,2-1 0 0,-1-2 0 0,2-1 0 16,-1-1 0-16,-1 0 0 0,-2-2 0 15,0 0-163-15,12-6-316 0,-8 2-78 0,0-1-107 16,-3-2-391-16,-1 7-1143 0,0-16 506 0</inkml:trace>
  <inkml:trace contextRef="#ctx0" brushRef="#br0" timeOffset="75099.84">28298 16050 76 0,'-16'-7'509'0,"4"0"7"16,-1 2 24-16,2-1 1 0,6 0-16 0,0 3-37 15,3-2-40-15,2 5-32 0,6-10-41 0,5 6-32 16,3 1-45-16,5-5-28 0,9 5-16 0,3 0-32 16,1 2-39-16,-1-1-60 0,-2 2-86 0,-1-4-105 15,-1 2-127-15,-9 0-149 0,-7-2-204 0,2 0-288 16,-1 1-903-16,-6 0 399 0</inkml:trace>
  <inkml:trace contextRef="#ctx0" brushRef="#br0" timeOffset="76032.98">29258 15720 99 0,'5'-16'555'0,"-1"2"26"0,1-1 11 16,-1 2-1-16,0 0 17 0,-2 2-15 0,-2 0-14 15,3 4-25-15,-2 2-43 0,-1 1-44 0,3 2-31 16,-3 2-13-16,0 0-28 0,4 18-28 0,-4-1-23 16,2 11-33-16,2 2-126 0,-4 1-185 0,10 4 0 15,-5-1 0-15,0 2 0 0,2-1 0 0,2 0 0 16,-2-3 0-16,1-3 0 0,1 0 0 0,-4-9 0 15,0-1 0-15,2-4 0 0,-5-5 0 0,0 0 0 16,1-5 0-16,-3-1 0 0,0-2 0 0,0-2 0 0,0 0 0 16,-6-10 0-16,3-1 0 0,-2-3 0 0,-1-5 0 15,0-7 0-15,-1 1 0 0,-1-6 0 16,5 0 0-16,1-4 0 0,0-16 0 0,2 2 0 16,0 14 0-16,1-11 0 0,2 13 0 0,2 4 0 15,1 6 0-15,-3 8 0 0,1 3 0 0,1 3 0 0,1 5 0 16,-1 1 0-16,3 2 0 0,1 7 0 0,1 4 0 15,1 4 0-15,2 9 0 0,5 2 0 16,-8 3 0-16,7-1 0 0,-3 1 0 0,-1-2 0 16,-2 0 0-16,3 0 0 0,-2-5 0 0,-3-2 0 15,0-4 0-15,1-1 0 0,-4-4 0 0,1-3 0 0,-1-1 0 16,0-2 0-16,1-3 0 0,-1-2 0 0,-6 1 0 16,17-8 0-16,-8-1 0 0,-1 0 0 15,6-6 0-15,1-6 0 0,0-6 0 0,-2 0 0 16,2-4 0-16,2 0 0 0,11-14 0 0,-6 5 0 0,-5 6 0 15,0 5 0-15,-1 3 0 0,0 4 0 0,-7 6 0 16,0 2 0-16,-2 6 0 0,-4 5 0 0,-1-1 0 16,-2 4 0-16,6 13 0 0,-5-1 0 0,3 6 0 15,-8 10 0-15,4 0 0 0,3 2 0 0,-3 3 0 16,1 2 0-16,3 12 0 0,-3-15 0 0,3-1 0 16,1 2 0-16,-5-2 0 0,4-1 0 0,1-4 0 15,-1 0 0-15,-3-8 0 0,2-3 0 0,1 2 0 16,-3-6 0-16,4 0 0 0,-1-2-374 0,-3-1-204 15,3-6-70-15,-3-2-451 0,-1 0-1190 16,0 0 526-16</inkml:trace>
  <inkml:trace contextRef="#ctx0" brushRef="#br0" timeOffset="77082.25">30131 15884 177 0,'13'-12'253'0,"-3"1"48"16,-1 3 24-16,-3 1 29 0,1 2 36 0,-5-2 25 16,1 3 18-16,-2 3 9 0,-1 1 0 15,0 0 1-15,0 0-22 0,0 0-25 0,-13 9-28 16,8 0-47-16,0 0-11 0,1 4-22 0,3 1-37 0,-3 4-15 15,4-2-35-15,3-2-16 0,-1 5-25 0,2-1-7 16,5-2-16-16,0 0-13 0,1-2-37 0,-1-5-19 16,1-2-33-16,1-1-14 0,-2-1-12 0,1-1-1 15,-4-2-2-15,2-1-4 0,-2-2-16 16,1-5-2-16,-4 2-1 0,1-2-17 0,-2-6-6 0,0-1-5 16,-1-6-8-16,-2 0-5 0,0-1 5 0,-6-6 2 15,2 8 5-15,0 0 5 0,-4 2 9 0,2-1 6 16,0 2-2-16,2 6-2 0,-2-3 12 15,1 5 4-15,4-1 1 0,1 4 3 0,-1 1 3 16,2 3 6-16,8-1-12 0,5 1 3 0,5 3 7 16,1 0-4-16,11 1 5 0,6 3-9 0,1-1-13 0,16 3-33 15,0-1-21-15,-14-4-18 0,13 2-17 0,-15-3 1 16,-4-2 16-16,2 1 4 0,-4-2 8 0,-5 0-2 16,-8-2 20-16,-4 0 19 0,-9 1 30 0,3 0 26 15,-7-2 22-15,2 0 24 0,-3 3 19 16,0 0 7-16,-22-2 13 0,10 6 4 0,-7-1-1 15,-6 4 1-15,-2 4 6 0,2-1-3 0,7 1-8 0,-1 1-8 16,3-1 1-16,-2 0-17 0,4 2-10 0,4-1-8 16,2-2-1-16,3 1 1 0,5-1-6 0,1-1-7 15,3-4-3-15,1 3-2 0,4-2-3 16,5-3-8-16,-1-3 8 0,9 0 1 0,0-3-10 16,-4-1 0-16,8-8-6 0,-7 4-1 0,5-7 4 15,-1-2-5-15,2-1 2 0,-1-2 6 0,-3-4-8 0,-1-4-2 16,-1-3 0-16,7-12 4 0,-4 0-5 0,1-3-2 15,-2-2-3-15,1 1 5 0,-3 5-8 16,-10 11 0-16,0 1 4 0,-5 5 8 0,-3 8 13 16,-1 5 17-16,0 3-7 0,-2 5-4 0,-6 4 8 15,8 0-28-15,-14 12-13 0,-4 8 0 0,8 4 0 0,-5 6 0 16,1 3 0-16,1 11 0 0,-2 0 0 0,8 3 0 16,3-1 0-16,4-11 0 0,0-1 0 0,4 1 0 15,0-3 0-15,1-4 0 0,3 1 0 16,2 1 0-16,2-7 0 0,5 0 0 0,-2-9 0 15,2 0 0-15,-3-4 0 0,4-2 0 0,1-2 0 16,1-3 0-16,1-2 0 0,0-3 0 0,6 3 0 0,-6-7 0 16,-2-2 0-16,6-6 0 0,-1 0 0 0,0-1 0 15,-2-7 0-15,-1 0 0 0,0-1 0 16,-4-2 0-16,-3 1 0 0,-1 2 0 0,-4 5 0 16,-4 4 0-16,-3-1 0 0,-2 2 0 0,-2 3 0 15,-5-1 0-15,0 4 0 0,-6 2 0 0,-4 4 0 0,-2 4 0 16,0 4 0-16,2 3 0 0,-6 5 0 15,0 1 0-15,8 2 0 0,-3 1 0 0,9-2 0 0,3 0 0 16,4 1 0-16,6-2 0 0,0 1 0 16,3-2 0-16,10 7 0 0,-4-11 0 0,6 0 0 15,11 1 0-15,-1-6 0 0,2-2 0 0,-1-4 0 16,0 0 0-16,-1-2 0 0,-2-6 0 0,6-3 0 0,-6-3 0 16,0-4 0-16,3-3 0 0,-4-2 0 15,1-4 0-15,6-14 0 0,2 1 0 0,-6-1 0 16,-3-6 0-16,-2 2 0 0,-3-1 0 0,-2-4 0 15,-5 17 0-15,-5-3 0 0,-2 3 0 0,-3-2 0 0,-2 4 0 16,-2 4 0-16,-4 0 0 0,1 9 0 0,-3 7 0 16,-1-1 0-16,0 1 0 0,0 7 0 0,0 2 0 15,-1 3 0-15,2 3 0 0,-1 7 0 16,-2 11 0-16,-2 3 0 0,1 2 0 0,1 7 0 16,1 11 0-16,-1 4 0 0,-1-2 0 0,2-13 0 0,0 16 0 15,2-6 0-15,-3 2 0 0,5-12 0 0,3 0 0 16,1-4 0-16,0 0 0 0,1 4 0 0,4-5 0 15,2-2 0-15,4-4 0 0,1-2 0 16,-3-5 0-16,5-5 0 0,1-2 0 0,-4-1 0 16,4-2 0-16,5-6-15 0,-1-4-408 0,2-3-77 0,-4-3-83 15,10 0-529-15,-5-11-1205 0,1 0 534 0</inkml:trace>
  <inkml:trace contextRef="#ctx0" brushRef="#br0" timeOffset="77399.89">31977 15057 8 0,'0'-7'411'0,"1"0"10"0,3 3 20 16,4 2-9-16,3 2-4 0,5 3-10 0,2 4-12 16,10 8-19-16,-1 7-19 0,1-1-14 0,-1 4-12 15,-1 4-10-15,6 11-26 0,-4-1-11 0,2 5-11 16,-8 0-19-16,-4 3-13 0,-1 2-14 0,-3 1-4 0,-7 1-1 15,0-1-12-15,0 4-14 0,-13-1-12 16,2 1-10-16,-5-1-15 0,0 0-11 0,-7-3-11 16,3 5-97-16,-4 0-51 0,1-3 0 0,-3 1 0 15,-1-3 0-15,2 0 0 0,-2 0 0 0,1-3 0 16,2 1 0-16,1-5 0 0,3-11 0 0,0-3 0 0,-2 1 0 16,-2-5 0-16,-1-3 0 0,3-6 0 0,3-2 0 15,-4-3 0-15,-3-2 0 0,-8-1-15 16,5-4-337-16,1-2-78 0,-5 1-119 0,-1-5-593 15,7-1-1235-15,4-3 547 0</inkml:trace>
  <inkml:trace contextRef="#ctx0" brushRef="#br0" timeOffset="77566.03">32571 16098 520 0,'1'-10'544'0,"1"2"-9"0,2 2-17 15,-2 0-47-15,-1 0-52 0,0 2-53 0,-1 4-94 16,0-3-113-16,0 3-131 0,0 0-176 0,0 0-208 16,0 0-199-16,-8 15-601 0,3-6 266 0</inkml:trace>
  <inkml:trace contextRef="#ctx0" brushRef="#br0" timeOffset="78532.49">27629 16683 5 0,'0'0'491'0,"-2"-8"10"0,1 6 6 15,1 2-5-15,0 0-14 0,0 0-10 0,0 0-23 16,0 0-25-16,13 8-4 0,-8-2-31 0,1 4-25 15,3 3-18-15,-1 0-13 0,5 1-30 0,2-1-26 16,6 7-18-16,0-3-22 0,4-3-31 16,3 1-5-16,2-3-23 0,5-2-15 0,2 0-18 15,14-6-19-15,4-2-11 0,0-4-9 0,0-1-48 0,2-2-64 16,-3-5 0-16,2-2 0 0,3 0 0 0,-3-6 0 16,0-5 0-16,-5 4 0 0,1-4 0 0,-4 1 0 15,-3 1 0-15,2-1 0 0,-13 10 0 0,-1-1 0 16,-4 5 0-16,-7-1 0 0,6 5 0 15,-6 2 0-15,-2 1 0 0,2 3 0 0,-4 2 0 16,-5 1 0-16,3 2 0 0,-2 0 0 0,-2 3 0 0,3-2 0 16,-1 4 0-16,0 0 0 0,-5-5 0 0,5 1 0 15,-2-1 0-15,4 1 0 0,1-2 0 16,3 0 0-16,9-2 0 0,-3-4 0 0,4-2 0 16,0-1 0-16,2-3 0 0,0-3 0 0,3 1 0 15,-1-4 0-15,1-2 0 0,12-6 0 0,-2-3 0 0,-3-2 0 16,-10 4 0-16,10-6 0 0,-10 9 0 0,-4-2 0 15,4 3 0-15,-4 3 0 0,-5 1 0 16,-5 5 0-16,0 0 0 0,-5 5 0 0,0 2 0 16,-3 2 0-16,0 2 0 0,0 3 0 0,-1 0 0 15,2 7 0-15,1 1 0 0,1-1 0 0,0 1 0 16,4 5 0-16,4-2 0 0,-3 1 0 0,8-3 0 0,-6-6 0 16,6 2 0-16,1-4 0 0,3 2 0 0,3-8 0 15,-1 1 0-15,0-2 0 0,0-2 0 16,1-4 0-16,-1 1 0 0,2 0 0 0,1-3 0 15,1-3 0-15,3-1 0 0,12-6 0 0,-15 4 0 16,13-6 0-16,-4 1 0 0,-12 5 0 0,13-8 0 16,-9 10 0-16,-5 0 0 0,-1 1 0 0,0 3 0 0,-2 3 0 15,-2-1 0-15,-5 5 0 0,-2-1 0 16,2-1 0-16,-2 3 0 0,-2-3 0 0,-6 2 0 16,0 0 0-16,1 2 0 0,0 0 0 0,-3-1 0 15,2 0 0-15,-2 0 0 0,-4 0 0 0,-6 0 0 16,8-2 0-16,-5-4-558 0,-3 6-715 0,-2-7-1377 15,2 7 609-15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34:03.966"/>
    </inkml:context>
    <inkml:brush xml:id="br0">
      <inkml:brushProperty name="width" value="0.05292" units="cm"/>
      <inkml:brushProperty name="height" value="0.05292" units="cm"/>
      <inkml:brushProperty name="color" value="#FF0000"/>
    </inkml:brush>
  </inkml:definitions>
  <inkml:trace contextRef="#ctx0" brushRef="#br0">9348 9640 252 0,'0'0'575'16,"0"0"11"-16,0 0 2 0,0 0-18 15,0 0-21-15,0 0-29 0,0 0-45 0,0 0-49 16,0 0-30-16,4 1-36 0,-4-1-45 0,0 0-27 0,0 5-19 16,0-5-7-16,1 8-20 0,-1-2-17 0,0 2-17 15,0 2-13-15,-1 4-11 0,1-2-15 0,-1 3-8 16,-2 2-21-16,-2 0-11 0,5-5-22 0,3 5-107 15,-1-8 0-15,1 3 0 0,0-2 0 0,0-2 0 16,5 0 0-16,1-1 0 0,2-4 0 0,2-2 0 16,7-2 0-16,10-5 0 0,0-3 0 0,6-2 0 15,12-7 0-15,0-5 0 0,6-1 0 0,2-2 0 16,-6-7 0-16,26-15 0 0,-26 11 0 0,26-18 0 16,-6 5 0-16,-28 16 0 0,0 2 0 0,-11 7 0 15,0 4 0-15,-3 2 0 0,-8-2 0 0,3 6 0 0,-10 4 0 16,-5 3 0-16,-2-2 0 0,-1 5 0 15,-1-1 0-15,-1 1 0 0,-1 3 0 0,-3-2 0 16,1 4 0-16,0 0 0 0,0 0 0 0,0 0 0 0,0 0-305 16,-14 6-1010-16,11-3-1424 0,1 4 631 15</inkml:trace>
  <inkml:trace contextRef="#ctx0" brushRef="#br0" timeOffset="133.61">10675 9465 5297 0,'-5'3'514'0,"5"-3"-275"0,0 0-120 16,0 0-46-16,0 0-25 0,0 0-74 0,0 0-103 15,0 0-121-15,7-15-147 0,2 9-518 0,3-1-991 16,0 2 438-16</inkml:trace>
  <inkml:trace contextRef="#ctx0" brushRef="#br0" timeOffset="5099.72">2917 11796 3043 0,'0'0'361'0,"-1"-4"-119"0,1 4-71 0,0 0 4 16,0-5-9-16,0 5 3 0,0 0-9 0,0 0-24 15,0 0-10-15,0 0 4 0,0 0 3 0,0 0-4 16,8 9-2-16,-5-5 1 0,3 1 0 0,0 1 15 15,4 2-7-15,-6-4-2 0,5 3 1 0,0-1-4 16,-2-2-6-16,2 2 1 0,-1-1-12 0,6 0 5 16,-1 0-6-16,-4-2-8 0,4 1 1 0,-3 0-13 15,4-3-7-15,4 2-5 0,0 0-3 0,0-3-6 16,3 1-8-16,1 1-11 0,1-3-3 0,5 1 6 16,-1-2-11-16,5-1-1 0,-2-1-15 0,-1 0 4 15,0 0-4-15,3 1-3 0,-1-2-6 0,-3 1 5 16,0-1-14-16,-5 3 5 0,-4 0-9 0,2 2 10 15,-1 2-16-15,-2-1-14 0,-4-1 26 0,-1 2-6 16,0 1-7-16,-1 1 8 0,0-2 1 0,2 4-5 16,-5-1-4-16,0 0 7 0,4 0-18 0,2 2 15 15,-5-3 12-15,0 1-17 0,2-1 3 0,2-2 9 16,-2 1-14-16,5-1 15 0,1 0 2 0,4-3-7 16,-3 1 1-16,-1-2-2 0,5-1-3 0,-1 0 1 15,6-1 0-15,0-1 11 0,-2-1-10 0,1 1 7 16,-6-3-12-16,6 0 1 0,-9 2-7 0,4 1 3 15,-3-1-1-15,-1-1 4 0,-3 5 2 0,0-4-5 0,-2 4 2 16,0 1 5-16,0 0-7 0,-3 1 4 16,0 0-7-16,2 2-1 0,-3 0 4 0,2 1 2 15,0 0 4-15,1-1-11 0,1 1 0 0,-2 2 7 16,2-1 9-16,5 1-4 0,-1-3 0 0,2 4-3 16,-1-3 0-16,0-3-1 0,2 2 3 0,-1-1-13 15,0-1 21-15,3 0 1 0,-4-3-9 0,1 1-2 16,4-1 1-16,-4-2-4 0,1 3 11 0,-3-2 1 15,1-1-3-15,-5 0-4 0,4 2 6 0,-6 1 2 16,3-3-12-16,-3 2 9 0,1 2 1 0,-4 0 0 0,-2-1-3 16,-6 2 3-16,17 4-2 0,-12-1 0 0,4 3-4 15,0-2-3-15,1 3 0 0,-2 1 0 16,2 2 0-16,1-2 0 0,4 2 0 0,-1-1 0 16,1 0 0-16,2 0 0 0,-1 2 0 0,6-6 0 0,-2 2 0 15,11-1 0-15,-13-3 0 0,10-1 0 0,3-2 0 16,-2-1 0-16,1 0 0 0,-2-2 0 0,-9-2 0 15,9-4 0-15,-6 5 0 0,6-5 0 16,-8 2 0-16,0-1 0 0,2-6 0 0,4 4 0 16,-12 1 0-16,4 0 0 0,-1 2 0 0,-5 0 0 0,1 3 0 15,1 0 0-15,-2-1 0 0,-2 2 0 0,3 0 0 16,0 0 0-16,-1 1 0 0,1 0 0 0,1 2 0 16,0 0 0-16,4 0 0 0,0-3 0 15,-3 3 0-15,2 3 0 0,2-1 0 0,0-2 0 0,3 0 0 16,5 0 0-16,-7 0 0 0,1-2 0 0,6 2 0 15,-7-4 0-15,0 4 0 0,0-1 0 0,-3-1 0 16,1-1 0-16,0 1 0 0,4-1 0 0,-4 0 0 16,-5-1 0-16,5 0 0 0,-4 0 0 0,-4 2 0 15,3-2 0-15,-2 1 0 0,-1 1 0 0,-1-1 0 16,1 0 0-16,-2 1 0 0,-3 1 0 0,3 0 0 16,2-1 0-16,-5 2 0 0,3-2 0 0,-2 2 0 15,3 0 0-15,-1-2 0 0,-8 2 0 0,14 0 0 16,-4-1 0-16,-10 1 0 0,17-1 0 0,-12 0 0 15,5 1 0-15,-10 0-200 0,10-5-237 0,-7 3-195 16,-3 2-522-16,4-8-1250 0,-4 8 553 0</inkml:trace>
  <inkml:trace contextRef="#ctx0" brushRef="#br0" timeOffset="7766.94">8056 11294 248 0,'-5'-2'279'0,"5"2"-12"0,-1-5-2 16,1 5-2-16,0 0-3 0,-2-5 2 0,2 5 8 15,0 0 6-15,-1-3 6 0,1 3-6 0,0 0-1 16,0 0-15-16,0-6-10 0,0 6-11 0,0 0-2 16,0 0 14-16,-9 10 5 0,4-3 6 0,-6 8 2 15,-2-2-14-15,-5 8 2 0,1 1-16 0,-2 0-19 0,1 2-11 16,0 0-21-16,5 2-15 0,1 0-19 15,0-2-13-15,7-5-14 0,0 6-6 0,4-6-14 16,3-1-7-16,2 0-13 0,4-3-35 0,2-1-34 0,4-1-40 16,0-1-36-16,0-6-69 0,-1-1-91 0,3-1-97 15,-4-1-117-15,1-2-131 0,2-5-415 0,-8 1-1062 16,-1-1 470-16</inkml:trace>
  <inkml:trace contextRef="#ctx0" brushRef="#br0" timeOffset="8233.04">8370 11376 3675 0,'4'-10'415'0,"0"5"-141"0,-3-2-40 0,3 3 2 16,-4 4 15-16,0 0 8 0,0 0-7 0,0 0-21 16,0 0-29-16,-7 19 14 0,1-5-17 0,2 0-14 15,3 6-17-15,-5 0 2 0,5 4-24 0,1-5-4 16,1 6-14-16,3-4-6 0,-2 4-10 0,-1-7-24 15,2-1-4-15,-2 0-6 0,2-5-11 0,-2 3 8 16,3-3-15-16,-1-2-6 0,-1-4-3 0,-2 2-34 16,2-4-17-16,0-2 0 0,-2 2 0 0,0-4 0 15,0 0 0-15,0 0 0 0,0 0 0 0,4-10 0 16,-2 3 0-16,0-2 0 0,-2-4 0 0,2-2 0 16,-1-4 0-16,2 1 0 0,-2-13 0 0,2 5 0 0,-1-4 0 15,5-1 0-15,-3-1 0 0,-2 2 0 0,3 3 0 16,-1-1 0-16,1 3 0 0,-1 7 0 15,0 3 0-15,-3 4 0 0,3-1 0 0,0 1 0 0,1 1 0 16,0 5 0-16,-1 1 0 0,1 0 0 0,4 3 0 16,-1 0 0-16,1 2 0 0,1 2 0 0,1 3 0 15,0 1 0-15,-2 1 0 0,-2 3 0 0,2-1 0 16,-1 5 0-16,0 1 0 0,-5-1 0 0,0 4 0 16,-4-3 0-16,-3 1 0 0,-3 0 0 0,-3-4 0 15,-1-1 0-15,-3 1 0 0,-4 5 0 0,2-6 0 16,-1 0 0-16,1-3 0 0,-2 1-179 0,4-1-137 15,3-6-75-15,-1 6-69 0,4-6-89 0,3 0-67 16,0-1-331-16,5-2-1026 0,3 5 455 0</inkml:trace>
  <inkml:trace contextRef="#ctx0" brushRef="#br0" timeOffset="9299.98">8727 11451 252 0,'3'-2'431'16,"-3"0"20"-16,0 2 24 0,0 0 7 0,-5-5-7 0,5 5-21 15,0 0-25-15,-13 6-20 0,7-1-27 0,-1-2-32 16,3 2-22-16,-1 3-42 0,0 1-25 16,1 0-19-16,-1 1-33 0,1 0-13 0,3-1-18 0,1 3-20 15,2-4-5-15,1 3-22 0,1-4-11 0,1 2-16 16,3-2-7-16,2 1-15 0,1-4-9 0,-3 0-14 16,6-3-4-16,-3 0-7 0,2-2-5 15,1-1 10-15,-3-1-24 0,1 0 5 0,-5-6-6 0,-1 2-4 16,1-2 1-16,0 0-3 0,-2-8-1 0,-1-2-3 15,-4 3-4-15,0 1 1 0,0 3 1 0,-4-4-2 16,-5 1 3-16,4 3 3 0,0 4 6 0,1 0 6 16,-1 2-6-16,1 1 11 0,-3 3-2 0,4-2-13 15,3 4-1-15,-4-4-5 0,4 4 1 0,0 0-4 16,0 0 6-16,0 0-12 0,0 0 8 0,19 9 3 16,-8-7-1-16,1 2 2 0,1-2-2 0,5 0-6 15,-4 0-16-15,3-1 10 0,-2 3-6 0,-2-2 5 16,2 2 0-16,-2-3-7 0,0 0 7 0,-3 2-4 15,-2 0-5-15,2 2 7 0,-5-1-8 0,-1 1 6 16,1 5 4-16,-1 2-7 0,-3 0 10 0,0 4-5 16,-2-4-3-16,1 2-1 0,0 3 2 0,-1-4 12 15,-2 3-1-15,2-6-11 0,0 1-2 0,2 2-8 16,2-5 16-16,-3 2-2 0,1-3-11 0,-1-4 16 0,2 1-3 16,1-2 2-16,3 1 0 0,3-3-9 15,-5-4 11-15,3 0-10 0,5 0 0 0,-5-2 0 16,4-1 0-16,2-4 0 0,-3 2 0 0,2-3 0 0,-2 3 0 15,4-4 0-15,-1 1 0 0,-3-1 0 0,-1 5 0 16,1 1 0-16,-2 0 0 0,1-1 0 0,-4 5 0 16,-3-2 0-16,6 3 0 0,-2 2 0 0,-6 0 0 15,9 4 0-15,-2 4 0 0,2 0 0 0,-4 1 0 16,1 1 0-16,-2-2 0 0,1 4 0 0,-1-2 0 16,4 0 0-16,-5-2 0 0,3 1 0 0,-3-1 0 15,4-2 0-15,-6-1 0 0,3-1 0 0,-4 0 0 16,5-1 0-16,-5-3 0 0,0 0 0 0,0 0 0 15,9-5 0-15,-4 0 0 0,-1 0 0 0,1 1 0 16,-1-5 0-16,2 2 0 0,1-1 0 0,-1-2 0 16,1-1 0-16,0-1 0 0,-2 3 0 0,4 1 0 15,-1 1 0-15,2 1 0 0,0-1 0 0,-1 3 0 16,0-1 0-16,3 4 0 0,-1 0 0 0,3 1 0 0,-4-1 0 16,3 2 0-16,1 4 0 0,-1-4 0 15,6-1 0-15,-7 1 0 0,3-1 0 0,-3 0 0 16,2-1 0-16,-3-3 0 0,-1 2 0 0,2-3 0 0,-3 0 0 15,0 2 0-15,0-4 0 0,-3 0 0 0,-2 0 0 16,0 3 0-16,-2-2 0 0,2-1 0 0,-2 0 0 16,-4 2 0-16,2-2 0 0,0 3 0 15,0-2 0-15,-4 2 0 0,2 1 0 0,2 3 0 0,-8-2 0 16,8 2 0-16,-13 5 0 0,7 2 0 0,0 1 0 16,0 3 0-16,0 5 0 0,0 1 0 0,2 0 0 15,0-2 0-15,4 3 0 0,0-2 0 0,5-1 0 16,-2-1 0-16,2-5 0 0,2 1 0 0,1-3 0 15,0-1 0-15,3 0 0 0,-2-4 0 0,3 2 0 16,0-5 0-16,0 0 0 0,1-4 0 0,-2 1 0 16,1-2 0-16,3-2 0 0,-1-1 0 0,3-2 0 15,-4-3 0-15,2 2 0 0,-2-2 0 0,1 2 0 16,-1 2 0-16,-4 4 0 0,1-1 0 0,-1 2 0 0,0 1 0 16,-2 4 0-16,2 2 0 0,0 3 0 15,0 2 0-15,-4 1 0 0,4 2 0 0,-5-1 0 16,1 3 0-16,2-3 0 0,-1 3 0 0,0-1 0 15,-5-2 0-15,2 0 0 0,-3-1 0 0,5-2 0 0,-5 0 0 16,3-2 0-16,-3 0 0 0,1-1 0 0,-1-3 0 16,1 4 0-16,-1-4 0 0,7 0 0 0,-7 0 0 15,7-7 0-15,4 4 0 0,0-2 0 0,7-7 0 16,-1 6 0-16,7-7 0 0,1-1 0 0,2-4-104 16,1 3-437-16,0-2-34 0,6-2-39 0,-5 2-446 15,-2-1-1148-15,-3 1 508 0</inkml:trace>
  <inkml:trace contextRef="#ctx0" brushRef="#br0" timeOffset="10149.98">10387 11366 1560 0,'10'-7'113'0,"-2"-3"71"0,1 3 35 0,-1-1 30 16,-2-2 50-16,-1 3 36 0,-1 1 36 0,0-1 24 16,-3 1 24-16,0 0 10 0,-1 0 4 0,0 2-5 15,2-1-17-15,-2 5-34 0,0 0-16 0,-4-2-20 16,4 2-22-16,-8 10-28 0,7-1-26 0,-1 2-28 16,0 3-82-16,1 4-155 0,-3 0 0 0,4 9 0 15,0-2 0-15,0 4 0 0,0-10 0 0,6 7 0 16,-5-2 0-16,2-3 0 0,0-3 0 0,-1-1 0 15,2-3 0-15,0-1 0 0,-1-2 0 0,2-2 0 16,0-2 0-16,-3-1 0 0,3-2 0 0,2-1 0 16,-1-1 0-16,2 0 0 0,-1-4 0 0,5 2 0 15,1-1 0-15,0 0 0 0,4-4 0 0,0-1 0 16,2 1 0-16,2-1 0 0,6-1 0 0,-2-2 0 16,-6 4 0-16,8-1 0 0,-8 2 0 0,0-2-96 0,8-3-31 15,-13 3 9-15,2-1 12 0,-5 4 12 0,1-3 9 16,3-3 7-16,-3-2 6 0,-1 5 11 0,-3-4 8 15,-2 5 19-15,2-3 18 0,-4 2 8 0,2 1 12 16,-4-1 11-16,2 1 7 0,-1-1 13 0,-2 2 14 16,-6-2 13-16,2 2 13 0,0 0 4 0,-4 1 11 15,2 2-6-15,5 1 5 0,-18 4-5 0,8 0-5 16,-3 0-2-16,-2 6-8 0,3 3-34 0,2 0-35 16,-4 1 0-16,5 1 0 0,4-4 0 0,1 0 0 15,0 1 0-15,2-2 0 0,4 0 0 0,0 1 0 16,1-3 0-16,3 0 0 0,0-4 0 0,-1 1 0 15,7-1 0-15,-1-3 0 0,2 0 0 0,0-3 0 16,-3-1 0-16,5 0 0 0,2-3 0 0,-4 1 0 16,-2-1 0-16,1 0 0 0,-2-3 0 0,1 1 0 15,-2-2 0-15,1 4 0 0,-2-6 0 0,1 4 0 16,-2-2 0-16,0 4 0 0,-3 1 0 0,-1 1 0 16,0 0 0-16,1 4 0 0,-4 0 0 0,4 6 0 15,-4 1 0-15,0 1 0 0,0 0 0 0,0 2 0 0,-2 0 0 16,0 0 0-16,1 0 0 0,2 0 0 0,-1-1 0 15,2 1 0-15,-2-3 0 0,0-1 0 16,2-1 0-16,2-1 0 0,-3 1 0 0,4-4 0 0,-1 2 0 16,4-2 0-16,-8-1 0 0,14-5 0 0,-5 3 0 15,-3-5 0-15,3 3 0 0,5-1 0 0,-4-2 0 16,1 1 0-16,3-5 0 0,0 1 0 0,-2 0 0 16,0 2 0-16,-2 5 0 0,2-5 0 0,-3 0 0 15,1 5 0-15,-2 1 0 0,-2 1 0 0,0 1 0 16,0 3 0-16,0-1 0 0,-1 0 0 0,-4 4 0 15,3-3 0-15,0 2 0 0,-3-1 0 0,3 4 0 16,0-2 0-16,0-2 0 0,-3 0 0 0,3 2 0 16,2-1 0-16,-2-2 0 0,1 3 0 0,3-5 0 15,-3 2 0-15,3 0 0 0,-2-2 0 0,0 0 0 16,2-2 0-16,0 1 0 0,2-1 0 0,-1 1 0 16,-1-2 0-16,2 1 0 0,-1 0 0 0,1-1 0 15,0-1 0-15,-1-2 0 0,0 2 0 0,-1-1 0 16,-2-2 0-16,-2 2 0 0,2 0 0 0,-3-4 0 0,0 0 0 15,-1 2 0-15,-2-2 0 0,0-3 0 16,-4 1 0-16,3 1 0 0,-7-1 0 0,1-3 0 16,-2 3 0-16,1 1 0 0,-1-1 0 0,-1 3 0 0,2-2 0 15,4 1-355-15,-1-1-192 0,4 3-103 0,1-1-457 16,1 0-1198-16,6-2 529 0</inkml:trace>
  <inkml:trace contextRef="#ctx0" brushRef="#br0" timeOffset="10350.01">11586 11136 394 0,'0'-4'405'0,"1"0"1"0,-1 4 28 0,3-3 35 16,-3 3 25-16,0 0 0 0,14 12-14 0,-7-3-11 15,9 5-19-15,3 5-20 0,-3 0-24 0,1 1-36 16,0 4-35-16,-2-3-28 0,2 2-33 0,-2 1-24 16,2-2-25-16,-6 1-25 0,-1 2-20 0,-5-5-19 15,-1 3-32-15,-2-2-37 0,-4-4-54 0,-3 1-49 16,-4-1-71-16,-2-2-67 0,-1 1-97 0,-4-4-84 15,-7 7-130-15,1-1-154 0,-1-6-386 0,3-2-1084 16,2-2 480-16</inkml:trace>
  <inkml:trace contextRef="#ctx0" brushRef="#br0" timeOffset="10501.18">11852 11532 127 0,'2'-4'627'0,"2"-2"-46"0,0 0-50 0,-3 4-54 16,3-5-48-16,0 2-45 0,0 1-81 0,-2-1-108 0,2 1-164 16,-4-1-206-16,1 1-410 0,2 0-634 15,-3 4 280-15</inkml:trace>
  <inkml:trace contextRef="#ctx0" brushRef="#br0" timeOffset="12566.87">6737 12458 40 0,'-1'-3'483'0,"-3"-4"21"0,-1 4 0 16,1-1-8-16,4 1-38 0,0 3-48 0,-5-2-42 15,5 2-38-15,0 0-15 0,0 0-18 0,0 0-17 16,0 0-18-16,3 12-23 0,-1-5-22 0,2-1-17 16,1 1-24-16,-1-1-4 0,1 2-26 0,0-1-6 15,-1 0-2-15,4 0-14 0,2-1-3 0,-3 1-5 0,1-2-9 16,-3-1-4-16,7-2 2 0,-2 0-3 15,0-1 1-15,3-1 0 0,1-1 2 0,0 0-12 16,-1-1 3-16,3-5-2 0,-4 4 1 0,7-4-2 16,-6 2-4-16,5-5-1 0,-8 5-9 0,2-2-4 15,-4 1-7-15,3 3-18 0,-5 3-43 0,2-4-7 16,-2 1 0-16,-1 0 0 0,0 3 0 0,-5 0 0 0,11 1 0 16,-5 3 0-16,-2-1 0 0,2-1 0 0,-1 1 0 15,1 1 0-15,0 1 0 0,4 1 0 0,-1-3 0 16,0 4 0-16,2-3 0 0,1 1 0 0,2-1 0 15,4-2 0-15,0 1 0 0,-1 0 0 0,0-2 0 16,-1-1 0-16,2 0 0 0,-4-1 0 0,0 0 0 16,2-1 0-16,-2 0 0 0,3-1 0 0,-3 0 0 15,-1-1 0-15,-2-3 0 0,2 3 0 0,-4 0 0 16,5 1 0-16,-5-2 0 0,3-1 0 0,-2 3 0 16,0 1 0-16,-4 2 0 0,2-1 0 0,-2 1 0 15,0 1 0-15,-1 0 0 0,0 3 0 0,0-2 0 0,1 3 0 16,-1 0 0-16,0-2 0 0,-1 3 0 15,2-2 0-15,-1 2 0 0,3 0 0 0,1-3 0 16,-1 0 0-16,1 1 0 0,0-1 0 0,1-1 0 0,4 0 0 16,-2-1 0-16,-2-2 0 0,4 1 0 15,-1-2 0-15,5-1 0 0,-2 2 0 0,-2-2 0 16,3-1 0-16,-3 2 0 0,-1 1 0 0,2 0 0 16,-5-4 0-16,2 2 0 0,2-1 0 0,-5 0 0 0,0-2 0 15,-3 4 0-15,-2-2-302 0,1 2-118 0,-5-3-133 16,0 5-600-16,-4-5-1249 0,4 5 553 0</inkml:trace>
  <inkml:trace contextRef="#ctx0" brushRef="#br0" timeOffset="13950.99">13131 12494 85 0,'-6'2'440'16,"0"-2"25"-16,1 3 6 0,1-2-4 0,4-1-7 16,-3 5 4-16,3-5-6 0,1 5 8 0,4-1-3 15,4-1-16-15,6-1-10 0,2 0-19 0,3 0-15 16,11-2-23-16,1 2-28 0,0-1-24 0,4-1-27 0,2-1-24 15,18-1-24-15,-3 1-24 0,-3-2-102 0,-11 1-127 16,12-4 0-16,-10 4 0 0,12-2 0 16,-14 2 0-16,1-1 0 0,-3-4 0 0,0 6 0 15,1-5 0-15,-2 2 0 0,-4 0 0 0,-4 0 0 0,-7 3 0 16,-7-1 0-16,-1 0 0 0,-1-1 0 0,-7 1 0 16,3 1 0-16,-3 1 0 0,-5 0 0 15,10-1 0-15,-10 1 0 0,0 0 0 0,0 0-78 0,0 0-406 16,-18 7-64-16,8-4-77 0,-6-1-451 0,0 2-1166 15,-4 2 515-15</inkml:trace>
  <inkml:trace contextRef="#ctx0" brushRef="#br0" timeOffset="14250.7">13223 12614 112 0,'-18'-5'448'0,"4"4"41"0,3-2 41 16,0 3 12-16,5-4-3 0,-2 1-4 0,7 1-29 15,-2-3-21-15,3 5-28 0,9-5-24 0,4 0-27 16,5 3-29-16,9-5-24 0,4 5-27 0,3 1-35 16,2-2-28-16,18 2-26 0,3 1-23 0,-5 0-18 15,0 1-22-15,0 1-20 0,-1-1-30 0,-10 1-124 16,10 0 0-16,-14 0 0 0,0-2 0 0,-1 1 0 16,-4 2 0-16,-4-1 0 0,-6-1 0 0,-3-1 0 15,-5 0 0-15,-4-2 0 0,-2 2 0 0,0 0 0 0,-2-1 0 16,-1 0 0-16,-5 1 0 0,10-3 0 15,-7 1 0-15,-3 2 0 0,6 0 0 0,-6 0 0 16,4-1 0-16,-4 1 0 0,0 0 0 0,0 0 0 16,7 3-91-16,-7-3-308 0,3 3-73 0,-3-3-76 15,0 0-566-15,0 4-1207 0,0-4 535 0</inkml:trace>
  <inkml:trace contextRef="#ctx0" brushRef="#br0" timeOffset="16783.61">1290 13573 34 0,'0'0'361'0,"0"0"9"16,0 0-4-16,0 0-2 0,0 0-27 0,0 0-24 15,-10-7-33-15,10 7-6 0,0 0-14 0,0 0-10 16,0 0-17-16,0 0-13 0,0 0-16 0,0 0-12 16,0 0-10-16,0 0-9 0,-5-2-13 0,5 2-4 15,0 0-6-15,0 0-6 0,0 0-1 0,0 0-12 16,0 0-4-16,0 0-10 0,0 0-7 16,0 0-6-16,-5-2-6 0,5 2 1 0,0 0-8 15,0 0-8-15,0 0 1 0,0 0-13 0,0 0-7 0,0 0-1 16,0 0-1-16,0 0-6 0,0 0-2 0,0 0-2 15,0 0-7-15,0 0-8 0,0 0-2 0,0 0-5 16,0 0-5-16,0 0 1 0,0 0-6 0,0 0-2 16,0 0-3-16,0 0 0 0,0 0 3 15,0 0-5-15,0 0-1 0,0 0-2 0,27 0-21 16,-13 0-34-16,8 0-51 0,11 0-87 0,7 1-95 0,11 0-145 16,1-3-564-16,8-1-1067 0,-1 2 472 0</inkml:trace>
  <inkml:trace contextRef="#ctx0" brushRef="#br0" timeOffset="22450">1469 14179 70 0,'-4'-3'395'16,"-2"2"11"-16,6 1 10 0,-5-3-28 0,5 3-22 16,0 0-30-16,0 0-16 0,-3-3-10 0,3 3-15 15,0 0-12-15,0 0-19 0,0 0-14 0,0 0-12 16,0 0 2-16,0 0 4 0,0 0 0 0,0 0-12 15,0 0-14-15,17 7-10 0,-12-4-10 0,5 0-15 16,3 1-11-16,5-1-15 0,1 0-21 0,4-2-10 16,-1 0-14-16,7 2-11 0,-1-1-15 0,3-2 3 15,-2 0-10-15,-2 0-16 0,4 0-21 0,-12 0-18 16,-1 0-20-16,-3 0-22 0,-3-2-25 0,-1 2-29 16,-1 0-37-16,-2-2-38 0,-3 0-66 0,3 0-45 15,-8-1-59-15,0 3-51 0,0 0-66 0,0 0-56 16,-15-8-315-16,2 5-871 0,-1 2 386 0</inkml:trace>
  <inkml:trace contextRef="#ctx0" brushRef="#br0" timeOffset="22717">1464 14242 308 0,'-9'2'384'0,"9"-2"18"0,-8 0 18 15,8 0-1-15,-5 2-9 0,5-2-21 0,-5 1-25 16,5-1-18-16,0 0-18 0,0 0-18 0,0 0-19 15,0 0-30-15,-10 0-21 0,10 0-22 0,0 0-26 16,0 0-19-16,0 0-17 0,0 0-13 0,28 1-15 16,-14 1-7-16,8-1-10 0,6 1-14 0,3 0-15 15,-2 0-6-15,1 0 0 0,-2 0-11 0,1-2-9 16,-1 1-2-16,-5 2-3 0,-5-3-13 0,-4 0 3 16,-1 1-2-16,0-1-5 0,-6 0 2 0,1 0 1 15,-2 0 1-15,-6 0-9 0,11-2 2 0,-11 2-9 16,5-2-22-16,-5 2-26 0,0 0-38 0,5-1-72 15,-5 1-104-15,0 0-133 0,4-2-159 0,-4 2-410 16,0 0-1019-16,0 0 452 0</inkml:trace>
  <inkml:trace contextRef="#ctx0" brushRef="#br0" timeOffset="27633.58">8501 14164 163 0,'-1'-3'561'15,"1"-2"11"-15,0 5 1 0,-2-5-22 0,0 2-47 16,2 3-40-16,0 0-50 0,-3-3-34 0,3 3-29 15,0 0-25-15,0 0-16 0,0 0-7 0,1 14-23 16,1-9-5-16,-2 1-30 0,1 3-22 0,0-1-12 16,2 2-16-16,2-2-18 0,-1 3-11 0,3-4-11 15,0 3-15-15,3-3-8 0,5 3-10 0,1-6-12 16,0 1-8-16,2 0 1 0,4-4-20 0,-3 0-83 16,3-1 0-16,1 0 0 0,-2-2 0 0,0-2 0 15,6-3 0-15,-7 1 0 0,1-2 0 0,-5 2 0 16,3-5 0-16,-2 4 0 0,1-4 0 0,-5 1 0 15,-2 3 0-15,0 1 0 0,-2 0 0 0,-3 3 0 16,0-1 0-16,-2 1 0 0,1 1 0 0,0 2 0 16,-5 0 0-16,9 2 0 0,-4 1 0 0,-1 1 0 15,1-1 0-15,-1 2 0 0,1-1 0 0,0 1 0 0,3 3 0 16,0-3 0-16,-1 0 0 0,0-1 0 0,0 2 0 16,0-4 0-16,3-1 0 0,-1 2 0 15,1-2 0-15,-1-1 0 0,-1-1 0 0,3-2 0 0,2 0 0 16,-1 1 0-16,-1-3 0 0,2 0 0 0,0 0 0 15,3-3 0-15,1 0 0 0,-6 3 0 0,5-4 0 16,-5 3 0-16,1-1 0 0,-1 2 0 0,-1 0 0 16,0 2 0-16,0-1 0 0,-3 3 0 0,1 1 0 15,-2 0 0-15,3 1 0 0,-4 0 0 0,3 1 0 16,-3 0 0-16,3 0 0 0,1 1 0 0,-3 1 0 16,2-2 0-16,-3 1 0 0,5 1 0 0,0-2 0 15,1 1 0-15,0-2 0 0,2 0 0 0,1-1 0 16,0-1 0-16,-2-2 0 0,2 1 0 0,-2 0 0 15,6-3 0-15,-5 3 0 0,-3-2 0 0,2-2 0 16,-2 1 0-16,0 1 0 0,-2-3 0 0,-3 1 0 16,0 3 0-16,-2-1 0 0,-2-1 0 0,2-1 0 15,-3 6 0-15,-8-4 0 0,-2 3-1366 0,-3-1-1478 16,-8 2 654-16</inkml:trace>
  <inkml:trace contextRef="#ctx0" brushRef="#br0" timeOffset="28616.68">8759 13581 5 0,'0'-5'417'16,"0"5"5"-16,5-8 1 0,-2 5-15 0,-1 0 2 15,1 0-15-15,1 1-12 0,-2-1-11 0,2 1-24 16,-4 2-26-16,0 0-18 0,0 0-16 0,0 0-11 16,9 7-13-16,-8-2-17 0,-1 0-18 0,0 3-13 15,0-2-22-15,-1 5-14 0,-2-3-11 0,2 4-16 16,-1-1-2-16,2-1-18 0,0 1-1 0,0-3-17 15,1 0 10-15,1-2 6 0,5 1 17 0,0-3 3 16,2 0 8-16,4-3 2 0,6-2-2 0,8-4 4 16,4-4-126-16,-2 1-37 0,-1-5 0 0,6-1 0 15,-4-3 0-15,2-1 0 0,0-4 0 0,0 0 0 16,-1 0 0-16,1 0 0 0,-2 1 0 0,-2-2 0 16,-2 0 0-16,-2 1 0 0,-6 2 0 0,-1 7 0 15,-7 0 0-15,-1 3 0 0,1 4 0 0,-3-1 0 16,-1-2 0-16,-2 7 0 0,0-1 0 0,1 3 0 15,-5 0 0-15,0 0 0 0,0 0 0 0,5 5 0 0,-4 1 0 16,0 2 0-16,-2-1 0 0,1-1 0 16,-2 6-431-16,-1 0-251 0,-3 0-498 0,-3 1-1278 15,-2 0 566-15</inkml:trace>
  <inkml:trace contextRef="#ctx0" brushRef="#br0" timeOffset="33499.94">3926 15374 394 0,'-3'-4'479'0,"1"0"-10"0,-1 0-16 0,2 2-30 16,1 2-41-16,-3-5-33 0,3 5-38 0,0 0-29 16,0 0-26-16,0 0-8 0,0 0-1 0,0 0-6 15,0 0-8-15,0 0-18 0,9 15-7 0,-6-10-7 16,-1 0-13-16,3 1-9 0,-4-2-7 0,2 0-15 16,1 2-5-16,-2 1-4 0,4-5-11 0,-1 2-1 15,0-1-1-15,4 2-12 0,-2-3 1 0,1-2 1 16,3 2-14-16,0-4-1 0,0 1-5 0,2-1-7 15,-1 0-12-15,0-1-3 0,1-3 5 0,5-1-7 16,-9 3-8-16,4-2 5 0,-2 2-6 0,-2 0-33 16,-1 0-39-16,1 3 0 0,-2-2 0 0,-4 1 0 15,2-2 0-15,2 4 0 0,-7 0 0 0,11 0 0 16,-7 3 0-16,-2 0 0 0,2 1 0 0,-1 0 0 16,1 0 0-16,0 2 0 0,2 2 0 0,-1-5 0 15,0 5 0-15,-1-2 0 0,5 1 0 0,-3-1 0 16,4 0 0-16,-2-3 0 0,2-1 0 0,3 0 0 15,-4-1 0-15,4-2 0 0,-2 1 0 0,2-2 0 16,1-1 0-16,-2-3 0 0,-2 1 0 0,4-1 0 16,-4 3 0-16,3-4 0 0,-4 3 0 0,0-2 0 15,1 1 0-15,-4 1 0 0,3 1 0 0,-3-2 0 16,-1 2 0-16,0-1 0 0,0 1 0 0,-3 1 0 0,-2 2 0 16,0 0 0-16,12 4 0 0,-7-2 0 15,-1 3 0-15,1-2 0 0,0 2 0 0,4 0 0 0,-4 0 0 16,8 0 0-16,-8-2 0 0,4 1 0 15,-1 0 0-15,-1-2 0 0,4 2 0 0,-2-3 0 0,-4 0 0 16,1-1 0-16,0-2 0 0,-6 2 0 0,12-4 0 16,-8 1-479-16,-2-2-807 0,0 1-1392 15,-2 4 616-15</inkml:trace>
  <inkml:trace contextRef="#ctx0" brushRef="#br0" timeOffset="35550.01">4229 14912 45 0,'0'0'195'0,"0"0"3"0,0 0 0 0,-3-4-9 0,3 4 9 15,0 0-6-15,0 0-5 0,0 0-2 16,0 0-10-16,0 0 7 0,0 0-2 0,-1-3 4 16,1 3-3-16,0 0-1 0,0 0-3 0,-2-5 15 15,2 5-4-15,-1-6 5 0,1 6-3 0,0 0-3 0,0 0-5 16,1-4-10-16,-1 4-6 0,0 0-14 0,0 0-10 15,0 0-12-15,-1-4-8 0,1 4-12 16,0 0-12-16,0 0-10 0,0 0-11 0,0 0-8 16,0 0-9-16,0 0-4 0,0 0-8 0,0 0-6 15,0 0-5-15,0 0-4 0,0 0-5 0,0 0-1 0,0 0-2 16,0 0 1-16,0 0-8 0,0 0 2 0,0 0 2 16,0 0-7-16,0 0 4 0,0 0-5 0,0 0 9 15,10 7 3-15,-10-7 9 0,12-4 2 0,-6 3 3 16,3-1-3-16,2-5 2 0,2 3 0 15,1 0 0-15,3-3-7 0,1 0-1 0,0 0 0 16,1 0-1-16,-4-3-1 0,2 0-7 0,-3 2-2 0,3 1 2 16,-7 0-2-16,0 0-3 0,-4 3 3 0,2 0-2 15,-4 0-5-15,1 1 2 0,-1 0-13 16,0 1-27-16,-4 2-35 0,2-4-52 0,-2 4-63 16,0 0-70-16,0 0-97 0,0 0-116 0,0 0-378 0,0 0-906 15,-9 12 402-15</inkml:trace>
  <inkml:trace contextRef="#ctx0" brushRef="#br0" timeOffset="37216.92">7299 15397 280 0,'0'0'315'15,"0"0"-2"-15,0 0-10 0,0 0-3 0,0 0-1 16,0 0-22-16,0 0-1 0,0 0-10 0,0 0-1 0,0 0-9 16,0 0-13-16,0 0-7 0,0 0-8 0,0 0-8 15,0 0-10-15,0 0-9 0,0 0-7 0,0 0-12 16,0 0-13-16,0 0-13 0,0 0-10 0,0 0-16 15,0 0-10-15,0 0-11 0,0 0-11 0,0 0 5 16,17-10-6-16,-11 9-7 0,11 0-6 0,-2 1-11 16,2 0-4-16,13-2-5 0,0 2-7 0,1-3 0 15,1 3-4-15,1-4-6 0,-1 2-8 0,1 6-7 16,-2-4-2-16,-3 0 26 0,-8 1-5 0,-1 0-6 16,0-1-3-16,-4 0-11 0,-4 0-16 0,2 0-10 15,-7 0-16-15,3-1-16 0,-1 2-11 0,-2-1-17 16,1 0-31-16,-7 0-34 0,5 4-64 0,-5-4-84 15,0 0-77-15,0 0-78 0,0 0-81 0,0 0-309 16,-23-1-879-16,14 1 390 0</inkml:trace>
  <inkml:trace contextRef="#ctx0" brushRef="#br0" timeOffset="37383.58">7381 15462 2986 0,'-14'-1'288'0,"8"2"-155"16,-2 0-29-16,3-2 34 0,-1 2 24 0,6-1 19 15,-11 0-25-15,11 0-28 0,-6 0-30 0,6 0-7 16,0 0-10-16,0 0-4 0,0 0-13 0,27-4-7 16,-14 3-3-16,7 2-44 0,1-2-51 0,8 0-91 15,2 1-106-15,8-1-149 0,-2 0-282 0,3-2-724 16,11-1 321-16</inkml:trace>
  <inkml:trace contextRef="#ctx0" brushRef="#br0" timeOffset="38183.51">8792 15552 104 0,'-10'-4'462'0,"-2"1"12"0,1 0 9 16,1 1-5-16,1-1-18 0,4 2-24 0,-3 0-30 16,8 1-32-16,-8 0-35 0,8 0-35 0,0 0-28 15,-1-3-25-15,1 3-27 0,0 0-25 0,23-2-14 16,-4 2-17-16,2 0-20 0,2 2-12 0,6 1-16 0,-1 0-12 16,0 1-12-16,4-1-17 0,-11-1-16 0,7-3-18 15,-8 3-10-15,-3 1-9 0,-6-3-3 16,-2 1-11-16,-1-1 6 0,-3 1-2 0,-5-1-3 15,0 0-3-15,0 0-4 0,0 0 1 0,-20-3-2 0,6 0-9 16,-6 3 8-16,-8 0 1 0,0-1-2 0,0-2-3 16,-4 6 5-16,4-4 9 0,-1 2 2 0,-1 0 6 15,10-1-3-15,-1 1 20 0,1-1 4 16,7 3 9-16,2-3-6 0,3 1 11 0,2-1-7 0,-1 0 1 16,7 0-1-16,-5 1-2 0,5-1 18 0,0 0 0 15,0 0-5-15,21 5-6 0,-6-4-4 0,4 0 2 16,3-1-8-16,6 0-4 0,1 1-6 15,3 2-2-15,-4-2-4 0,2 2 2 0,-4-2-6 16,-5 0-8-16,1 0 5 0,-3 0 0 0,-5 0-8 0,-1 1-1 16,-2-1 2-16,-2-1 1 0,0 0-4 0,-4 1 2 15,-5-1 5-15,5 0-6 0,-5 0-2 0,0 0-6 16,0 0-12-16,0 0-15 0,0 0-30 0,-10-8-46 16,10 8-73-16,-11 0-78 0,5-3-107 0,6 3-121 15,-12 0-155-15,4-1-340 0,8 1-1052 0,0 0 465 16</inkml:trace>
  <inkml:trace contextRef="#ctx0" brushRef="#br0" timeOffset="39234.19">10132 15479 10 0,'2'-5'504'0,"-2"0"13"0,0 0 16 15,1 2-1-15,-1 3-23 0,0-7-26 16,3 4-44-16,-3 3-36 0,0-4-30 0,0 4-30 16,0 0-39-16,0 0-28 0,0 0-5 0,0 0-5 15,9 10-16-15,-7-5-19 0,3 2-18 0,3 1-20 0,-3 1-21 16,3 0-11-16,2 4-18 0,-1-4-11 0,4 3-18 15,0-4-6-15,1 2-16 0,1-2-3 16,-1 1-6-16,-1-5-8 0,4-1-5 0,-3-1-9 16,2 0-10-16,3-2 1 0,-2-2 0 0,2 0-14 0,-1-1 1 15,-1-4-30-15,-1 0-9 0,1-1 0 0,-2-1 0 16,1 0 0-16,-2-3 0 0,0 5 0 0,-3-5 0 16,-2 8 0-16,0-3 0 0,-2 3 0 15,-2 2 0-15,2-1 0 0,-3 0 0 0,1 3 0 0,-5 0 0 16,0 0 0-16,13 3 0 0,-8 1 0 0,0-1 0 15,-1 4 0-15,0-3 0 0,1 1 0 0,0 4 0 16,0-6 0-16,4 7 0 0,-4-6 0 0,3 0 0 16,5 1 0-16,-7-3 0 0,3 1 0 0,1-1 0 15,2-2 0-15,-2-1 0 0,3-2 0 0,-3 2 0 16,3-4 0-16,-2 2 0 0,1 0 0 0,-2-3 0 16,4-1 0-16,-5 4 0 0,1-5 0 0,0 3 0 15,2 0 0-15,-3-1 0 0,1 1 0 0,2 3 0 16,-2-2 0-16,3 1 0 0,-3 3 0 0,0-3 0 15,-2 4 0-15,-2 2 0 0,1-2 0 0,-1 0 0 16,4 3 0-16,-5-1 0 0,2 1 0 0,2 1 0 16,-2-3 0-16,0 2 0 0,4-1 0 0,-2-1 0 15,1 1 0-15,3-2 0 0,-3 2 0 0,-1-3 0 16,3-1 0-16,-1-1 0 0,-2 1 0 0,3-3 0 16,-2 1 0-16,0 0 0 0,-1 1 0 0,1-4 0 15,-3 2 0-15,-1 1 0 0,-1-2 0 0,0 0 0 16,3 0 0-16,0-3 0 0,-3 3 0 0,0 0 0 15,0 1 0-15,-1 0 0 0,0 2 0 0,-1-1 0 16,-3 3 0-16,0 0 0 0,6-2-458 0,-6 2-832 16,0 0-1396-16,0 0 619 0</inkml:trace>
  <inkml:trace contextRef="#ctx0" brushRef="#br0" timeOffset="40999.97">12395 15444 331 0,'0'0'340'0,"0"0"-9"0,0 0-9 16,0 0-17-16,0 0-11 0,0-4-14 0,0 4 0 15,0 0-14-15,0 0-5 0,0 0-28 0,0 0-2 16,0 0-10-16,0 0-8 0,0 0 2 0,0 0-1 16,0 0-1-16,0 0 0 0,0 0-9 0,0 0-12 15,0 14-18-15,0-10-8 0,4 0-14 0,-4 2-12 16,2 0-12-16,-1-1-8 0,2 0-10 0,1 2-11 16,1-4-9-16,-1 2-11 0,1-2-1 0,3 4-6 15,-2-4-8-15,-1 1 2 0,2-3-7 0,4 1-7 16,-1-2 14-16,1 0-4 0,1-2-3 0,-2-2-1 15,2 3 1-15,-2-1-8 0,0-3 5 0,3-2-8 16,1 2-4-16,3-4 2 0,-2 0-7 0,-3 3-4 16,2-4-1-16,-5 3 2 0,0-1-2 0,-2 3 6 15,-2 2-5-15,3-1 7 0,-3 0-2 0,-1 1-3 16,-1 1-9-16,-3 2-3 0,6-2-2 0,-6 2 1 16,0 0-6-16,0 0 3 0,4 6 0 0,-3-3-6 15,0 4-1-15,-1-3-7 0,3 2 1 0,-2 2-1 16,2-4 3-16,-1 2 0 0,1 1-3 0,1-2 3 15,1 0 5-15,1-1-19 0,3 2 11 0,-4-4 4 16,3 2-2-16,-2-3-5 0,-1-1 7 0,3 0-2 16,1 0 9-16,-4-1-17 0,5 0 13 0,-2-1 2 15,1 0 13-15,4-4-6 0,-7 3 3 0,5-1-7 16,-4 0-13-16,2 0-6 0,-3 0 0 0,0 1 0 16,-1 2 0-16,2-1 0 0,-3 1 0 0,1-1 0 15,0 1 0-15,-5 1 0 0,8-1 0 0,-8 1 0 0,9 0 0 16,-9 0 0-16,8 1 0 0,-4 2 0 15,1-2 0-15,0 0 0 0,2-1 0 0,-2 3 0 16,3-3 0-16,-3 3 0 0,0-3-197 0,4 0-204 16,-9 0-187-16,8-3-580 0,-3 1-1265 0,-5 2 560 15</inkml:trace>
  <inkml:trace contextRef="#ctx0" brushRef="#br0" timeOffset="41851.16">12539 14476 30 0,'0'-3'339'16,"0"-1"-8"-16,0 4-2 0,0-8-5 0,4 5 7 16,-4 0 4-16,0 3 2 0,0 0-1 0,0-7-5 15,0 7-12-15,0 0-21 0,0-3-21 0,0 3-24 16,0 0-6-16,0 0-4 0,-1 12-7 0,-2-5-10 16,2 3-21-16,-2-1-5 0,2 7-18 0,-3-3-10 15,3 0-24-15,1 2-8 0,0-1 2 0,1 1-19 0,-1-3 0 16,4-2-2-16,-4 1 3 0,4-2 4 15,4-1 17-15,-1-1 20 0,1-2 3 0,1-3 7 0,10 1-1 16,0-5-5-16,2 1-6 0,6-6-61 0,1-4-102 16,-2 0 0-16,5-2 0 0,-3-2 0 15,3-2 0-15,1-2 0 0,-1-1 0 0,-3 0 0 16,-1-1 0-16,-1 0 0 0,1-1 0 0,0 1 0 0,-4 2 0 16,-5-1 0-16,2 3 0 0,-3 3 0 0,-4 2 0 15,-4 4 0-15,0 1 0 0,-3 1 0 0,2 0 0 16,-2 2 0-16,-2 0 0 0,2 3 0 0,-1 1 0 15,1-1 0-15,0 5 0 0,-1 1 0 0,5 1 0 16,-6 2-307-16,0 3-1007 0,5 3-1424 0,0 0 630 16</inkml:trace>
  <inkml:trace contextRef="#ctx0" brushRef="#br0" timeOffset="43466.95">13357 15388 297 0,'0'0'378'0,"0"0"-6"0,-2-3 0 16,2 3-4-16,0 0-7 0,0-5-3 0,0 5-8 15,0 0-7-15,0 0-14 0,0 0-14 0,0 0-17 16,0 0-24-16,0 0-27 0,0 0-13 0,0 0-12 16,0 0-7-16,0 0-10 0,0 0-13 0,5 18-21 15,-3-11-16-15,2 0-20 0,-4 3 3 0,1-2 5 16,3 2-15-16,0-5-19 0,0 1 1 0,2 4-17 15,-2-5 0-15,1 2-5 0,0-3 10 0,2 1-1 16,0-3 8-16,2 4-6 0,4-4 1 0,-4-3-3 16,0 0-4-16,3-5-5 0,-6 4 1 0,7-3-6 15,-3 1-1-15,0-4-15 0,3 1-67 0,-3-1 0 16,0-1 0-16,-1 2 0 0,0 0 0 0,-1-1 0 16,0 1 0-16,-3 3 0 0,1-1 0 0,-3 2 0 15,-1 0 0-15,2-1 0 0,0 2 0 0,-4 2 0 16,6 0 0-16,-6 0 0 0,0 0 0 0,9 5 0 15,-5 0 0-15,0-1 0 0,0 1 0 0,1-2 0 16,0 3 0-16,0 0 0 0,0-2 0 0,-1 1 0 16,1-1 0-16,4 1 0 0,-4-2 0 0,2-1 0 15,-1 1 0-15,0-2 0 0,3 1 0 0,0-4 0 16,-1 2 0-16,-2 0 0 0,3-1 0 0,0-3 0 16,0 1 0-16,1 0 0 0,1-1 0 0,-2 0 0 15,3-1 0-15,-3 2 0 0,-2-2 0 0,-1 1 0 0,-2 1 0 16,2 1 0-16,-2 0 0 0,0 1 0 15,-4 1 0-15,2-3-131 0,-2 3-375 0,0 0-168 16,7 5-473-16,-6-2-1242 0,-1-3 549 0</inkml:trace>
  <inkml:trace contextRef="#ctx0" brushRef="#br0" timeOffset="44516.91">14102 14235 42 0,'0'-6'246'0,"-1"2"-14"16,1 4-11-16,0 0-10 0,-4-5-8 0,4 5-3 0,-10 0-7 16,10 0 8-16,-9 4-10 0,0-2-3 0,1 5 1 15,-3-1 15-15,1 5-9 0,-7 0-3 0,-5 6 2 16,1 1-8-16,-1 0 1 0,1 2-13 0,2 1 2 15,-5 1-10-15,1-1-13 0,5 2 5 16,-8 0-12-16,7-2-15 0,1-2-8 0,-1 1-12 0,6-6-6 16,1 1-8-16,3-3-6 0,0-2-10 0,2 1-1 15,-1-4-6-15,2 3-7 0,4-4-4 0,-1-1-2 16,1-2 2-16,-1 1 14 0,3-1 13 0,0-3 4 16,-4 2 5-16,4-2-6 0,0 0-3 0,0 0-4 15,0 0-5-15,4-16-2 0,-4 9-5 0,3-1 0 16,-2 1-1-16,0-6 4 0,2 3-3 0,-1-1-5 15,0-1-6-15,-2 0 10 0,1 0-2 0,-2 1 1 16,2 1 1-16,-1 1-7 0,0 3 5 0,0 0 3 16,0 1-4-16,0 0-3 0,0 2-13 0,0 3-8 15,0-4-10-15,0 4 4 0,0 0-8 0,0 0-5 16,0 0-6-16,-6 15 2 0,4-8 0 0,0 2 5 16,-1 0 5-16,2 2-16 0,-2-1-2 0,2 2 3 15,0 1-5-15,-3-2 5 0,4 1-8 0,-1-2-1 16,1 2-8-16,-2-4 10 0,2-2-6 0,0 1 0 15,0-1 3-15,0 1-2 0,0-4 0 0,3 1 1 16,-3-1 2-16,5 0 0 0,-5-3-3 0,8 0 1 16,-8 0 0-16,13-4 4 0,-7 0 10 0,5 0 2 15,-3-4-10-15,2 2 2 0,2-2-8 0,-3 0 14 16,1 1-16-16,3-6-5 0,-3 6 0 0,3-5 0 0,-2 4 0 16,-2-1 0-16,0 4 0 0,-4 0 0 15,0 1 0-15,2 0 0 0,-5-2 0 0,2 4 0 16,-1 0 0-16,2 1 0 0,-5 1 0 0,0 0 0 15,6-3 0-15,-6 3 0 0,5-1 0 0,-5 1 0 0,0 0 0 16,0 0 0-16,7 4-4 0,-7-4-66 0,0 0-28 16,1 3-43-16,-1-3-67 0,0 0-85 15,-1 6-77-15,-2-3-83 0,3-3-111 0,-2 8-435 16,-2-4-1082-16,1 0 480 0</inkml:trace>
  <inkml:trace contextRef="#ctx0" brushRef="#br0" timeOffset="46967.33">14414 15553 344 0,'-2'-3'408'15,"0"-2"4"-15,2 5 0 0,-1-7-9 0,1 7-12 0,0-5-9 16,0 5-13-16,-3-3-17 0,3 3-16 0,0 0-23 16,0 0-32-16,0 0-22 0,-1-4-6 15,1 4-29-15,0 0-14 0,0 0-16 0,0 0-20 0,0 0-5 16,0 0-10-16,5 11-10 0,-2-6-12 15,-1 0-9-15,1 0-12 0,1 1-10 0,1-1-13 0,1 1-4 16,-2-2-10-16,1 0-7 0,6 1 9 0,-3-3-8 16,1 0-2-16,3 0 2 0,-1-2-3 15,2 0 6-15,6-2-9 0,-2-2 3 0,2 0-1 16,-2 1 1-16,2-2-11 0,1-2 9 0,-2-1-13 0,1-1 6 16,-1 0-12-16,1 1-2 0,3-4 2 0,-4 4 4 15,1-1-37-15,-6 2-16 0,5 0 0 0,-7 3 0 16,1 2 0-16,-4 1 0 0,2 1 0 0,-4 1 0 15,3 1 0-15,-2 2 0 0,-1 1 0 0,0-1 0 16,3 3 0-16,-2 3 0 0,0-2 0 0,1 1 0 16,2-1 0-16,-1 1 0 0,-2-1 0 0,4-1 0 15,-2 0 0-15,1 0 0 0,4-3 0 0,-5 0 0 16,4 0 0-16,0-2 0 0,-3-2 0 0,5-1 0 16,-3 0 0-16,6-3 0 0,-4 1 0 0,5-2 0 15,-4-2 0-15,6-1 0 0,-2-1 0 0,-1 0 0 16,6-3 0-16,-7 1 0 0,1 1 0 0,1-2 0 15,-5 5 0-15,2-3 0 0,-4 5 0 0,1 0 0 16,-1 1 0-16,0 3 0 0,-2 0 0 0,-1 2 0 16,0 4 0-16,-2-2 0 0,4 1 0 0,-6 2 0 15,0 2 0-15,3-1 0 0,-3 1 0 0,1-1 0 16,2 3 0-16,1-3 0 0,-4 1 0 0,4-1 0 16,-4 0 0-16,3-2 0 0,0 1 0 0,3-3 0 15,1-1 0-15,-1-1 0 0,3-1 0 0,-1-1 0 16,3-3 0-16,1-1 0 0,2 1 0 0,-2 0 0 15,-1-2 0-15,2-3 0 0,-1 2 0 0,0 0 0 16,-2-3 0-16,0 0 0 0,-2 6 0 0,-1-1 0 16,0 3 0-16,-1-2 0 0,-4 3 0 0,2-1 0 15,-1 1 0-15,2 1 0 0,-2 1 0 0,-2 2 0 16,3 1 0-16,-2-3 0 0,3 1 0 0,1 2 0 16,-2-1 0-16,1 2 0 0,2-3 0 0,-2 1 0 15,0-1 0-15,-2 0 0 0,0-1 0 0,-3-1 0 0,-5 0 0 16,12-3 0-16,-9 2-281 0,-2-2-355 15,-1 3-577-15,-6-12-1313 0,-3 6 581 0</inkml:trace>
  <inkml:trace contextRef="#ctx0" brushRef="#br0" timeOffset="52417.2">5664 16266 372 0,'0'0'507'0,"-3"-7"2"16,0 6-13-16,2-3-26 0,1 4-36 0,0 0-32 16,-2-3-36-16,2 3-31 0,0 0-31 0,0 0-23 15,0 0-16-15,0 0-3 0,0 0-10 0,3 16-11 16,0-10-20-16,1 4-15 0,0 2-17 0,1-2-12 16,-3 3-14-16,5-2-21 0,-2-1-7 0,1 1-17 15,-1 0-9-15,4-2-8 0,0 0-9 0,0-2-5 16,2-1 2-16,1 0 6 0,0-3 5 0,3-1-2 15,3-3 1-15,2 0 2 0,0-5-6 0,0 2 0 16,-1-4-11-16,-1-2-2 0,-1-1-65 0,-2-1-17 16,-1-1 0-16,0-3 0 0,-1 4 0 0,-2-1 0 15,1-2 0-15,-1 5 0 0,-3 1 0 0,-3 3 0 16,-1 3 0-16,0-3 0 0,2 2 0 0,-2 2 0 16,-3 1 0-16,-1 1 0 0,0 0 0 0,13 5 0 15,-9 1 0-15,0-3 0 0,2 2 0 0,-2 1 0 16,0 0 0-16,1 3 0 0,-1-4 0 0,1 3 0 15,4-1 0-15,-4-1 0 0,4 2 0 0,-3-4 0 16,2-1 0-16,0 2 0 0,2-1 0 0,-2-3 0 16,3 1 0-16,-1-3 0 0,3 0 0 0,-3-1 0 15,3-1 0-15,-1-4 0 0,0 4 0 0,0-2 0 16,2-3 0-16,-1 5 0 0,-2-2 0 0,2-1 0 16,-4 2 0-16,4 2 0 0,-4-1 0 0,-3 2 0 15,2-1 0-15,-1 2 0 0,0 3 0 0,2 1 0 16,-2 0 0-16,-2 3 0 0,3-1 0 0,0 4 0 15,-2-3 0-15,2 0 0 0,2 1 0 0,-3-1 0 16,0-2 0-16,2 0 0 0,0-1 0 0,-5-1 0 16,2-1 0-16,3 0 0 0,-1-2 0 0,-3 0 0 15,3-2 0-15,-8 2 0 0,14-2 0 0,-8-3 0 16,3 0 0-16,-1 0 0 0,1-1-144 0,-4-3-605 16,3 1-468-16,-2 0-1317 0,4-2 582 0</inkml:trace>
  <inkml:trace contextRef="#ctx0" brushRef="#br0" timeOffset="54416.9">8365 15407 113 0,'-6'-3'247'15,"2"-1"-14"-15,-2 0-21 0,-2-2-18 0,3 2-11 16,-1 1-9-16,2 0-11 0,-1-1-5 0,-2 1-5 15,3-1 0-15,0-2-8 0,-1 5-1 0,-1-4 2 16,0 2-5-16,1-3-1 0,-2 1-11 0,2 3-3 16,-3-5-3-16,-2 4 6 0,1-2-16 0,4 3-10 15,-4-2-3-15,4 0-2 0,-4 0-15 0,0 0-2 16,-1 0-8-16,2 1-3 0,-1-2-11 0,0 3-1 16,0-1-11-16,0 1-5 0,-2 0 5 0,-1 1-12 15,2-1 4-15,-2 0-8 0,0 0-4 0,-2 1-6 16,1-1 9-16,0 2-4 0,-2-1-2 0,2 1 2 0,-2 0-6 15,-3 2-17-15,0 0 17 0,-4 1-3 16,6 1 2-16,2-2-11 0,-2 4 5 0,1-3-5 16,0 4 3-16,2-3-2 0,1 1-7 0,1 1 0 15,-1 0 4-15,2 1-6 0,-1 1 9 0,-1-2-9 16,3 2 0-16,-1-1 12 0,0 1 1 0,0 2-19 0,0 0 13 16,-1 1-2-16,-2 0-2 0,-1-1 13 15,5 0-1-15,-4 1-6 0,0 0 9 0,2-4-2 0,2 1 5 16,-1 0 34-16,0 5-5 0,0-3 3 15,1 1 1-15,1-3-4 0,-1 2-1 0,3-2-9 0,-3 2 8 16,1 0-4-16,0-1-7 0,2 1 5 0,-2 0-11 16,2-1 4-16,2 1-11 0,-1-2 7 15,1 2 0-15,-5-1 0 0,5 2-2 0,-1-2 2 16,0 1-1-16,0 1-1 0,1-1 7 0,-1-1-1 0,1 1 3 16,1 0 4-16,0 0 1 0,2 0 2 0,-2-1-4 15,-1 1-2-15,2 0 1 0,0 1-3 0,1 0-3 16,0 0 4-16,-2 1 0 0,3 0-1 0,0 0 2 15,-1 1-3-15,1-2-1 0,0 1-1 16,1 1 2-16,-1-1 2 0,0 3 1 0,-2 1 2 0,4-4 4 16,-2-1 0-16,1 0-5 0,-1 2-4 0,0-2 1 15,0 2-1-15,2-4 5 0,-2 4-3 0,2-2-15 16,0 1 4-16,0-2 1 0,-1-1 0 0,1 2 0 16,0 1-5-16,4 3 0 0,-5-2 4 0,3 2-7 15,1-3-2-15,-2 1 4 0,3-2 0 0,0 0-4 16,-1 0 2-16,-4 2-3 0,7-2-17 0,-3 1-7 15,4-2 2-15,-1 0 2 0,-3 1 2 0,5-1 5 16,-2-1-2-16,1 1 2 0,0 0-1 0,-3-1 0 16,3-2 6-16,0 3-1 0,1-3 2 0,-1 4 2 15,-1-3-2-15,1 1 1 0,0-2-1 0,0 0 1 16,0 1 2-16,2-2 2 0,-5 1 3 0,5-2 0 16,0 1 2-16,-2 1-2 0,0 0-5 0,2-3 20 15,-1 2-7-15,1-1 2 0,2 0-10 0,-4 0 7 16,1 1-8-16,0-2 2 0,-1 0 1 0,1 0-4 15,3 0 2-15,-3-2-2 0,-1 3 0 0,3-3-11 16,-2 0 12-16,-1 1-13 0,0-2 4 0,-1 3-3 16,1-2-1-16,-2 1 0 0,2-2 0 0,1 1 3 15,-1 2-1-15,4-3-3 0,-4 0-3 0,1 0 0 16,3 2 3-16,-4-2 1 0,3-1 0 0,-1 1-4 16,1 0 0-16,0 2 6 0,-1-3-1 0,-1 1-6 15,1 0 0-15,-1-1 6 0,2 0 1 0,-1 0-10 16,-3 0 6-16,4 0 4 0,-1 0 0 0,-1 0-1 15,2-1-6-15,-1 0 0 0,1 0 3 0,-1-1-3 16,1 1-1-16,-2-1 4 0,4-2 1 0,-2 3-3 16,-2-2-3-16,4 1 4 0,-1 0 1 0,-1-2 0 15,0-2-7-15,0 2 11 0,2 0-4 0,-2-2-2 16,0 1-3-16,-1 0 7 0,1-2-7 0,-2 1 5 16,3 0 4-16,-2 0 0 0,2-2-4 0,-4 1-2 15,5-4-2-15,2 1 1 0,-3 0 5 0,-2 3-2 16,-1-5-5-16,3 0 7 0,-4 2 1 0,5-2-3 15,-3 2 3-15,-2-2-1 0,0 0-6 0,1-1 4 16,-2 3 1-16,-1-1 0 0,-1 0 0 0,0-1 1 16,-1-2 0-16,0 4 6 0,2 0 6 0,-6-3-2 15,2-1-1-15,-1-1-1 0,2 5 8 0,-3-5-3 16,3 1-6-16,-4 2 3 0,1 0-3 0,-1-1 3 16,-1-3 0-16,2 1-11 0,-1-1 8 0,0 3 1 15,0 0-4-15,-1-3 8 0,1-3-15 0,0 3 16 16,0-1-7-16,0 2 3 0,-1-1-7 0,1 0 1 15,0 5 7-15,1-5-3 0,-2 2-3 0,-2 2 1 16,3 1-3-16,-1-4-1 0,1 3 7 0,-5-1-9 16,5 1 3-16,-4 1-1 0,3-2 2 0,-2 2-1 15,-1-1 2-15,2-2-6 0,-2 3 7 0,0-1-10 16,0-1 1-16,-4-2-1 0,1 4 5 0,3 2-6 16,-2-3 1-16,1 1-1 0,-2-1 3 0,2 2 4 15,0 0-6-15,-1-1 8 0,-1 2-11 0,-2-2 7 16,2 0 2-16,-1-3 2 0,-3 2-2 0,0 0 0 15,2 1 9-15,-2-3-4 0,-2 1 1 0,-1 0 1 16,0 0 3-16,0-1-6 0,-4 2 1 0,-1-6 0 16,-3-2 3-16,-1 5-5 0,-1-1-1 0,1 0-7 15,0 6 0-15,-4-4 0 0,0 2-26 0,0 2-33 16,1 1-45-16,-6 2-74 0,-2 1-98 0,0 2-161 16,-3-3-246-16,2 4-389 0,-3 0-1160 0,0 2 513 15</inkml:trace>
  <inkml:trace contextRef="#ctx0" brushRef="#br0" timeOffset="55699.91">4513 16762 305 0,'0'0'468'0,"0"0"-11"0,0 0-11 0,-5-4-12 16,5 4-15-16,0 0-21 0,0 0-12 0,0 0-7 15,0 0 3-15,0 0-2 0,0 0-10 0,9 15 3 16,-5-11-22-16,0 2-10 0,0 2-14 0,1 1-15 16,0 1-21-16,0-1-14 0,0 3-16 15,2-1-17-15,-2 3-14 0,0-1-15 0,-1-4-70 16,2 2-145-16,0 0 0 0,0-3 0 0,3 1 0 0,2-4 0 16,4 2 0-16,2-2 0 0,3-3 0 0,11-4 0 15,2-5 0-15,7-1 0 0,11-4 0 0,4-6 0 16,2-2 0-16,6-3 0 0,24-12 0 0,0 1 0 15,-27 8 0-15,26-10 0 0,-2-4 0 16,-25 14 0-16,1 0 0 0,-1 1 0 0,1 1 0 16,-8 4 0-16,-2 3 0 0,-13 5 0 0,-5 3 0 15,0 0 0-15,-13 6 0 0,3-3 0 0,-6 1 0 0,-3 1 0 16,-3 3 0-16,-2 0 0 0,0 1 0 0,-3 0 0 16,-5 0 0-16,10 1 0 0,-6 3 0 15,0-1 0-15,0 2 0 0,-1 1 0 0,0 3 0 0,-2-2 0 16,2 2 0-16,-3 2 0 0,2 1 0 15,-3 6 0-15</inkml:trace>
  <inkml:trace contextRef="#ctx0" brushRef="#br0" timeOffset="56451.21">4871 17487 551 0,'-4'-3'587'0,"4"3"5"0,0 0 6 0,-2-4-2 16,2 1-17-16,0 3-32 0,0 0-32 0,0 0-35 15,-4-2-26-15,4 2-16 0,0 0-18 0,0 0-23 16,0 12-24-16,3-6-28 0,-2 0-27 0,3 4-22 16,1 1-191-16,-4 0-105 0,3-2 0 0,1 3 0 15,-3-4 0-15,5 4 0 0,-2-4 0 0,4 1 0 16,-1-4 0-16,2 2 0 0,0-1 0 0,4-5 0 16,7-1 0-16,2-2 0 0,7-3 0 0,4-2 0 15,1-6 0-15,15-5 0 0,4-3 0 0,2-2 0 16,2-3 0-16,22-10 0 0,-20 7 0 0,22-12 0 15,-4 3 0-15,-18 9 0 0,-1 0 0 0,2 5 0 16,-1 0 0-16,0 4 0 0,-1 1 0 0,-4 2 0 16,-18 6 0-16,10-3 0 0,-13 7 0 0,-5 1 0 15,-1 1 0-15,-5 1 0 0,-4 1 0 0,-2 2 0 16,-3 1 0-16,-4-1 0 0,-2 0 0 0,1 1 0 16,-9 0 0-16,14 1 0 0,-14-1 0 15,10 1 0-15,-6 1 0 0,2 1 0 0,-2 0 0 0,-1 0 0 16,-2 2 0-16,4-1 0 0,-2 5 0 0,-2-2 0 15,0 4 0-15</inkml:trace>
  <inkml:trace contextRef="#ctx0" brushRef="#br0" timeOffset="56617.92">6811 17334 7836 0,'-16'-2'355'0,"11"-3"-355"0,-2-2 0 15,3 2 0-15,2 2 0 0,2 3 0 0,-4-7 0 16,3 3 0-16,1 4 0 0,0 0 0 0,-2-4 0 16,2 4 0-16,0 0 0 0</inkml:trace>
  <inkml:trace contextRef="#ctx0" brushRef="#br0" timeOffset="67349.89">24058 9326 397 0,'-4'-7'495'0,"3"2"18"16,-2-3 8-16,3 3-1 0,-4 2-29 0,3-3-30 16,1 2-49-16,0 4-41 0,0 0-36 0,-3-3-34 15,3 3-24-15,0 0 0 0,0 0-1 0,0 0 1 0,7 12-34 16,-6-9-16-16,3 5-13 0,1 1-9 0,5 0-27 16,-2 0-3-16,2-1-14 0,7 2-9 0,1 1-21 15,9-1-12-15,3-2-1 0,-2-3-21 0,8-2-24 16,0-1 8-16,2-2-3 0,1-3-63 0,-2-3-15 15,16 2 0-15,-3-3 0 0,-9 1 0 0,9-3 0 16,0-5 0-16,-12 5 0 0,12-7 0 0,-14 1 0 16,0 1 0-16,-4 0 0 0,-2 4 0 0,2 1 0 15,-4 3 0-15,-1 0 0 0,-8 4 0 0,1 2 0 16,-1 0 0-16,-1 2 0 0,-1 3 0 0,1-1 0 16,-2 7 0-16,0-4 0 0,0 7 0 0,5 1 0 15,-3-5 0-15,5 5 0 0,2 0 0 0,3-1 0 16,0-2 0-16,0 0 0 0,2-3 0 0,2 0 0 0,0 0 0 15,5-4 0-15,-3-3 0 0,0-2 0 0,2-2 0 16,-3-2 0-16,3-1 0 0,-4-3 0 16,0-1 0-16,-2 1 0 0,2-2 0 0,-1-2 0 0,1 0 0 15,-4-4 0-15,3 0 0 0,-2 2 0 0,1 3 0 16,-6-2 0-16,-4 6 0 0,2-1 0 0,-6 4 0 16,5 0 0-16,1 4 0 0,-9-2 0 15,6 1 0-15,-1 4 0 0,1 0 0 0,0 2 0 0,0 2 0 16,8-2 0-16,1 2 0 0,-7 0 0 0,7-2 0 15,3 5 0-15,3-5 0 0,-1 3 0 0,-1-1 0 16,3-3 0-16,-1-1 0 0,2 0 0 0,-1 2 0 16,0-4 0-16,4 0 0 0,0-1 0 0,-2 3 0 15,2-5 0-15,-5 4 0 0,2-5 0 0,-3 4 0 16,2-3 0-16,-5 0 0 0,1-1 0 0,-9 3 0 16,2-4 0-16,-1 3 0 0,-4 2 0 0,-1-1 0 15,-1 0 0-15,-4 1 0 0,6 1 0 0,-6-1 0 16,-1-1 0-16,2 3 0 0,0-2 0 0,-1 1 0 15,1 1 0-15,-1 0-364 0,-1 3-219 0,-1 0-109 16,0-1-400-16,-1 2-1183 0,-2 0 523 0</inkml:trace>
  <inkml:trace contextRef="#ctx0" brushRef="#br0" timeOffset="70416.89">20031 9929 296 0,'0'0'392'16,"0"0"-6"-16,0 0-1 0,0 0-6 0,0 0-29 16,0 0-12-16,8-6-21 0,-8 6-15 0,3-1-9 15,-3 1-12-15,3-4-13 0,-3 4-10 0,0 0-11 16,0 0-3-16,0 0-8 0,0 0-8 0,0 0-8 16,0 0-6-16,0 0-9 0,0 0 13 0,0 0-7 15,4 11-15-15,-4-5-20 0,1 0 0 0,2-2-3 16,1 2-23-16,-2 0-6 0,6-1-2 0,-1 1-16 15,4 0-14-15,5 1-6 0,2-1-11 0,1-1-6 16,-1-2-12-16,12 1 3 0,-4-2-10 0,4 1-59 16,1-3-11-16,-1-4 0 0,-2 3 0 0,4-3 0 0,-1-1 0 15,0 0 0-15,-1-3 0 0,0 1 0 16,0 1 0-16,-2-1 0 0,2-1 0 0,-5 0 0 16,-5 6 0-16,-1-1 0 0,-2 1 0 0,-5 0 0 0,0 3 0 15,-1 0 0-15,-1 1 0 0,-1 3 0 0,-1-1 0 16,0 3 0-16,-1 3 0 0,-2-2 0 0,4 2 0 15,0-1 0-15,-1-1 0 0,-2 2 0 16,8 2 0-16,-1-2 0 0,4 0 0 0,-3-1 0 0,1-3 0 16,3 0 0-16,0-1 0 0,0-2 0 0,1 0 0 15,1-5 0-15,-3 4 0 0,4-5 0 0,-2 1 0 16,-4-4 0-16,4 4 0 0,-7-2 0 0,4-1 0 16,2 0 0-16,1-3 0 0,-4-2 0 0,1 1 0 15,2 2 0-15,0 1 0 0,-3-4 0 0,-3 5 0 16,-3 2 0-16,3-1 0 0,-3 2 0 0,-1 0 0 15,2 2 0-15,-1 0 0 0,0 3 0 0,-1-2 0 16,-3 3 0-16,5 0 0 0,-1 1 0 0,-1 0 0 16,1 1 0-16,0 0 0 0,-2 0 0 0,2-1 0 0,4 0 0 15,0-1 0-15,0 1 0 0,-2-2 0 16,3 0 0-16,0 0 0 0,5-2 0 0,-2 0 0 16,1-1 0-16,-3 0 0 0,6-1 0 0,-5-3 0 0,2 0 0 15,-5 0 0-15,5 0 0 0,0 1 0 0,0-3 0 16,1 1 0-16,-2 2 0 0,0 0 0 0,-4-2 0 15,1 3 0-15,0 1 0 0,-1-3 0 16,-3 4 0-16,-2 1 0 0,0 0 0 0,0 1 0 0,-1 0 0 16,-1 1 0-16,-1 1 0 0,3-1 0 0,-4 1 0 15,2 1 0-15,-2 0 0 0,0-2 0 0,0 2 0 16,0-2 0-16,1-2 0 0,-3 2 0 0,-2-3 0 16,7 2-77-16,-7-2-644 0,6-6-512 0,-5 2-1334 15,-1 4 590-15</inkml:trace>
  <inkml:trace contextRef="#ctx0" brushRef="#br0" timeOffset="73084.58">21763 10145 57 0,'31'11'67'0,"1"-5"-5"16,0 0-9-16,0-1-19 0,-1-4-14 0,-3 0-10 15,3-1-7-15,-2-3 5 0,-1-2 2 16,-1-2 3-16,-5 2 4 0,-3-2-3 0,9-5 6 0,-6-2-2 16,-2 3-2-16,2-6 7 0,-3-1 0 0,0 0 4 15,3-3 8-15,-4-2-6 0,1-3 12 0,-1 1-12 16,-1-3-5-16,-1 0 7 0,4-1-3 0,-3-2-3 16,-2-1 12-16,-3 3 10 0,0-1 12 0,-1 2 5 15,-2-3 7-15,-4 3 2 0,-1-1 11 0,-3 0 7 16,-1 3-1-16,-2 6 0 0,-5-6-2 0,-1 0 0 15,-3 2-4-15,0 1-13 0,-4 3-10 0,2 3-4 16,-8-2-7-16,-3-1-10 0,1 5 2 0,-4 1-11 16,0 5-14-16,-5-1-16 0,-4 3-12 0,0-2-18 15,-4 2 0-15,-11 1-20 0,0 1-2 0,11 3-6 16,-11 0-14-16,-3 1 6 0,-1 2 9 0,3 1-14 16,1 3 13-16,-3 1 4 0,4-1 10 0,8 4-10 15,4-1 15-15,-2 1 15 0,4 1 0 0,-1 1-3 16,7 1 4-16,-1 2 0 0,8 6-6 0,2-2 5 0,5 4-17 15,3-1-30-15,4-1-108 0,4 6-192 16,4 1 86-16</inkml:trace>
  <inkml:trace contextRef="#ctx0" brushRef="#br0" timeOffset="74500.91">22974 10985 16 0,'-4'-7'240'0,"-5"4"-4"0,-1-4-1 0,1 0 0 16,5 1-4-16,-5 1 4 0,3-2 3 0,-3 1 3 16,0-1 10-16,-1 1 22 0,2 0 20 0,-2 0 12 0,1 2 9 15,0-4 8-15,3 6 5 0,1 1 5 0,-1 0-5 16,3-2-6-16,3 3-16 0,-10-2-21 0,10 2 0 15,-4-1-21-15,4 1-2 0,0 0 8 16,0 0 1-16,0 0-7 0,17 4-9 0,-6-2-13 0,9-1-12 16,11-1-10-16,-2 0-142 0,7 1-77 0,1 0 0 15,14 0 0-15,-11-1 0 0,13 0 0 0,0 1 0 16,-2-3 0-16,-11 1 0 0,-1 1 0 0,0-1 0 16,-1 0 0-16,-7-3 0 0,-1 2 0 0,-2 1 0 15,-8-3 0-15,-4 2 0 0,-3 2 0 0,-2-1 0 16,1 0 0-16,-6 0 0 0,-1 1 0 0,1-1 0 15,-6 1 0-15,7 1 0 0,-7-1 0 0,0 0 0 16,0 0 0-16,0 0 0 0,0 0 0 0,0 0 0 16,0 0-389-16,-26-4-149 0,15 6-54 0,0-1-72 0,-5 0-338 15,5 1-1085-15,-7 2 480 0</inkml:trace>
  <inkml:trace contextRef="#ctx0" brushRef="#br0" timeOffset="74817.03">22933 11032 368 0,'-16'1'423'0,"7"2"31"16,0-3 12-16,1 1 2 0,4-1-14 0,4 0-23 15,0 0-27-15,0 0-21 0,0 0-18 0,16-7-19 0,4 6-20 16,8-3-12-16,3 0-33 0,2 0-12 0,3 1-18 16,5 0-11-16,12 0-23 0,1 0-15 15,-3-2-14-15,0 1-14 0,-12 3 1 0,0-1-15 0,2-1 1 16,-3 1-9-16,-3 0-10 0,-4-1-1 0,-3 2-3 15,1-2-40-15,-12 1-98 0,-2 0 0 0,-6 1 0 16,3-2 0-16,-2 2 0 0,-5 1 0 0,-1-2 0 16,-4 2 0-16,0 0 0 0,10 0 0 0,-10 0 0 15,6-1 0-15,-6 1 0 0,0 0 0 0,0 0 0 16,7 2 0-16,-7-2 0 0,0 0 0 0,0 0 0 16,0 0 0-16,0 0 0 0,0 0 0 0,0 0-210 15,-9 7-271-15,5-5-77 0,4-2-96 0,0 0-394 16,0 5-1136-16,0-5 503 0</inkml:trace>
  <inkml:trace contextRef="#ctx0" brushRef="#br0" timeOffset="75683.59">17420 10761 452 0,'-5'-2'462'0,"2"-2"1"0,3 4-7 15,-5-2-17-15,5 2-22 0,0 0-16 0,-10 8-17 16,7 2-20-16,1-1-13 0,-1 2-21 0,-3 1 4 16,6 2-25-16,-1 2-3 0,-1 0-8 0,5-4-8 15,-3 1-9-15,5-4-4 0,-1 4 4 0,4-3-3 16,4 2 1-16,4-3-2 0,2-4-2 0,5-4-88 16,9-2-187-16,7-2 0 0,14-7 0 0,3-1 0 15,1-6 0-15,3 0 0 0,28-10 0 0,-31 7 0 16,30-14 0-16,-28 12 0 0,22-18 0 0,-26 15 0 15,4-3 0-15,-5 0 0 0,-5 3 0 0,1 1 0 16,-18 8 0-16,0 0 0 0,-4 3 0 0,-5 0 0 16,-5 5 0-16,1 2 0 0,-6 2 0 0,-4-1 0 15,1 3 0-15,-2-1 0 0,-5 0 0 0,0 2 0 16,-3 1 0-16,0 0 0 0,4 8 0 0,-5-3 0 0,-2 1 0 16,2 4 0-16,-3-1 0 0,-1 6 0 15,3 0-405-15,-5 0-893 0,7 1-1406 0,-1-1 622 16</inkml:trace>
  <inkml:trace contextRef="#ctx0" brushRef="#br0" timeOffset="76366.82">26885 11055 23 0,'-7'-4'522'15,"5"3"11"-15,2 1 13 0,-11-2 7 0,5 2 3 16,2-2-2-16,4 2 1 0,-5-2-9 0,5 2-15 15,-9-2-13-15,9 2-17 0,-6-5-20 0,6 5-27 16,1-5-30-16,6 1-26 0,2-3-24 0,7-1-252 16,11-2-122-16,9 2 0 0,12-7 0 0,7 6 0 15,8 2 0-15,29 1 0 0,1-1 0 0,1 5 0 16,0-1 0-16,1 0 0 0,-3 1 0 0,2-2 0 16,-28 3 0-16,24-3 0 0,-30 4 0 0,-1-3 0 15,-7 2 0-15,-16 0 0 0,-4-2 0 0,-4 1 0 16,-10 1 0-16,0-2 0 0,-9 1 0 0,3-2 0 0,-9 3 0 15,-1-1 0-15,-2 2 0 0,-8-8 0 16,-3 4 0-16,-6-2 0 0,-13 0 0 0,-2 1 0 16,-1 4-256-16,-1-2-439 0,-4 1-512 0,-1 4-1307 15,-12 0 577-15</inkml:trace>
  <inkml:trace contextRef="#ctx0" brushRef="#br0" timeOffset="76684.36">26770 11162 309 0,'-32'2'482'16,"5"-2"25"-16,9 4 19 0,4-3 8 0,4 1 2 16,2-4-4-16,7 0-22 0,1 2-21 15,0 0-26-15,22-7-25 0,6 3-29 0,5 1-19 0,7-1-24 16,18 1-22-16,1 0-22 0,6-3-23 0,31 5-21 16,3 0-21-16,-7 2-57 0,6-2-200 0,-3-6 0 15,-1 6 0-15,0-1 0 0,-4 3 0 0,-27-2 0 16,2-2 0-16,0 1 0 0,3 2 0 0,-9-3 0 15,-2 0 0-15,-15 1 0 0,-6-3 0 0,-1 0 0 16,-7 0 0-16,-7 3 0 0,-2-4 0 0,-7 0 0 16,0 1 0-16,-1 2 0 0,-1-1 0 0,-4-1 0 15,1 0 0-15,-3 3 0 0,1 0 0 0,0-2 0 16,0 1 0-16,-5 3 0 0,4-3 0 0,-4 3 0 16,0 0 0-16,0 0 0 0,0 0 0 0,0 0 0 15,0 0 0-15,0 0-1366 0,-19 11-1478 0,19-11 654 16</inkml:trace>
  <inkml:trace contextRef="#ctx0" brushRef="#br0" timeOffset="76834.61">28606 11244 5320 0,'3'0'591'0,"-3"0"-164"0,0 0-19 16,0 0-18-16,-4-14-74 0,-1 7-74 0,1 0-57 15,-3 2-41-15,4-2-60 0,0 2-68 0,3 2-106 0,0 3-141 16,3-6-151-16,-2 3-177 0,-1 3-585 15,0 0-1239-15,19 7 548 0</inkml:trace>
  <inkml:trace contextRef="#ctx0" brushRef="#br0" timeOffset="78799.91">17471 15132 139 0,'-2'-16'478'0,"0"1"-9"0,1 2 9 0,0 2 5 16,1 2 1-16,-2 2-8 0,2 1-20 0,0 0-31 15,0 0-32-15,-1 2-27 0,1 4-35 0,0-5-12 16,0 5-5-16,0 0-4 0,0 0-7 0,0 0-16 15,1 18-15-15,-2-8-17 0,-1 2-15 0,0-1-17 16,0 1-18-16,-1 1-3 0,2-1-4 0,0 4-113 16,1-4-85-16,0-3 0 0,2 0 0 0,1 0 0 15,3 0 0-15,3-5 0 0,5-2 0 0,5-1 0 16,11-7 0-16,2-2 0 0,6-5 0 0,16-5 0 0,3-4 0 16,1-2 0-16,2-3 0 0,25-10 0 15,-5-4 0-15,3 1 0 0,-5-1 0 0,-23 9 0 16,25-15 0-16,-4 0 0 0,0 2 0 0,-21 12 0 15,21-12 0-15,-23 18 0 0,-4 0 0 0,-15 9 0 16,-1 4 0-16,1 1 0 0,-5-3 0 0,-2 3 0 0,-12 8 0 16,3-2 0-16,-9 3 0 0,1-1 0 15,-2 3 0-15,-3 0 0 0,-1 3 0 0,-4-1 0 0,-5 8 0 16,-4 3 0-16,-1 3 0 0,-9 6 0 16,-2 5 0-16,-2 0 0 0,1 4-1366 0,3 0-1478 0,-9 10 654 15</inkml:trace>
  <inkml:trace contextRef="#ctx0" brushRef="#br0" timeOffset="81950.05">21007 17055 197 0,'-9'-6'486'16,"0"0"-5"-16,3 2 10 0,-2 2-8 0,5-2-5 16,1 1-29-16,-2-1-34 0,4 0-17 0,0 4-13 15,12-6-21-15,-1 2-10 0,10-3-4 0,-1 4-12 16,15-3-4-16,3 3-3 0,22 0-7 0,4-1-5 16,31-2-19-16,8 6-12 0,2-4-21 0,11 4-14 15,7 0-147-15,5-2-106 0,2 0 0 0,6 3 0 16,4-2 0-16,3 2 0 0,-2 2 0 0,0 6 0 15,-3-6 0-15,-3 0 0 0,-6-3 0 0,-6-3 0 16,-11 8 0-16,-10-4 0 0,-11-7 0 0,-32 4 0 16,-4-1 0-16,-5-2 0 0,-14 3 0 0,-7-6 0 15,-6 5 0-15,-4-3 0 0,-5 2 0 0,-1 0 0 16,-5-3 0-16,-6 4 0 0,1-1 0 0,-3 4 0 16,0 0 0-16,-12-8 0 0,2 8 0 0,-8-2 0 15,-1 7 0-15,-10-3 0 0,-1 4-588 0,-2 2-100 16,-4 4-465-16,2 0-1249 0,-2-1 554 0</inkml:trace>
  <inkml:trace contextRef="#ctx0" brushRef="#br0" timeOffset="82333.59">21471 17144 364 0,'-10'-3'402'0,"1"0"6"16,0 1 4-16,4 1-8 0,1 0-24 0,4 1-19 15,-4-4-4-15,4 4-14 0,9-4-10 0,4 1-2 16,-3 1 1-16,12-1 8 0,7-3-11 0,5 3 6 0,5 0 0 16,16-2-6-16,3-1-10 0,6 3-8 0,3 3-14 15,33 0-23-15,-3-2-14 0,5 3-14 16,1 0-24-16,4 0-55 0,4 7-167 0,0 0 0 15,3 1 0-15,8-1 0 0,-9 3 0 0,-5-4 0 16,0 5 0-16,-4 0 0 0,-6-8 0 0,-1 5 0 16,-34-4 0-16,-1-3 0 0,1 0 0 0,-4-1 0 15,-8-1 0-15,-11-2 0 0,-6 1 0 0,-6 0 0 16,-7-3 0-16,-5 1 0 0,-4 0 0 0,-4 2 0 16,2-2 0-16,-1 0 0 0,-5 2 0 0,2-2 0 15,-2 0 0-15,-4 3 0 0,5-1 0 0,-5 1 0 16,0 0 0-16,0-4 0 0,0 4 0 0,0 0 0 0,0 0-257 15,0 0-1066-15,1 12-1433 0,-1-12 635 16</inkml:trace>
  <inkml:trace contextRef="#ctx0" brushRef="#br0" timeOffset="82467.84">24227 17281 5709 0,'0'0'478'0,"0"0"-164"0,0 0-38 16,-12-15-17-16,12 15-15 0,-4-6-75 0,4 6-24 15,-7-4-80-15,5 4-82 0,2 0-133 0,0 0-187 16,0 0-224-16</inkml:trace>
  <inkml:trace contextRef="#ctx0" brushRef="#br0" timeOffset="89349.87">29801 14439 219 0,'9'-1'279'0,"-2"0"2"0,-2-2-9 0,1 2-14 16,-2-2-1-16,-2 1-12 0,-2 2-5 0,7-2-11 16,-5-2 0-16,2 0-3 0,-2 0-10 0,0 1 3 15,1-3-20-15,2 3-3 0,-5-3-13 0,0-3-13 0,2 5-10 16,-4-3-10-16,-1-3-15 0,3-1-13 15,-2 0-15-15,-1-1-10 0,3 0-5 0,0 0-8 16,-4-5-8-16,-1 2-6 0,1-4-12 0,-2 1 6 16,-2-1-5-16,1 1-5 0,-4-4 5 0,0-2-5 0,3 6-8 15,-5-5 0-15,-1 0-1 0,2-2-4 16,-2 2-5-16,-2 3-3 0,3-3-4 0,-4 4-1 16,1-2 0-16,2-3-4 0,-4 5 0 0,-5-1-7 0,5 6 1 15,-3-5-3-15,-1 0-4 0,-4 2 0 0,1-2 0 16,-6 2-2-16,0 0 2 0,-1 2-2 0,4 1-1 15,-4-3-3-15,2 2 1 0,-1 1 1 16,-2 3 1-16,3-1 7 0,0-1 0 0,-1 3 3 0,3-1 1 16,-1 2 3-16,-1 1 0 0,-2 0 2 0,0 2 1 15,2-1 0-15,-2 2 1 0,4 1 3 0,-3 1-5 16,0 0 5-16,-1-1 4 0,4 3-10 0,-4 2 5 16,0 0 3-16,2-1 5 0,0 5 4 0,0-4-1 15,-1 0 6-15,0 3-3 0,3-2 3 0,-1 5-2 16,-1-2 12-16,0 1-3 0,0 2 2 0,2 1 5 15,0-2-8-15,1 1-2 0,0 5 5 0,-2 0-2 16,3 0-5-16,1 4 7 0,-2-3-6 0,1 2 5 16,2 5-6-16,-1-3-10 0,0 2 27 0,0-2-10 15,2 4-1-15,-3-5-4 0,3 2 1 0,-2 2 4 16,-1 1-4-16,4-1 1 0,-2 2 1 0,-3-2-12 16,6 1-5-16,0 2-4 0,-1-1 11 0,1 1-9 15,1 1-1-15,0 2 1 0,1-2 4 0,-2-1-7 16,3 2 4-16,-1-3-3 0,3 5 3 0,-1-4-27 15,2 1-7-15,1 0 0 0,2-1 0 0,1 3 0 0,-3-2 0 16,3-3 0-16,2 3 0 0,1 4 0 16,0-4 0-16,1 0 0 0,2 1 0 0,-2 2 0 15,4-2 0-15,2 0 0 0,-2 1 0 0,3-1 0 16,-4 3 0-16,4-1 0 0,-1 2 0 0,0-2 0 0,1 0 0 16,-3 0 0-16,3 2 0 0,0 0 0 15,0-3 0-15,0 1 0 0,0-2 0 0,0 1 0 16,0 0 0-16,0-3 0 0,3 3 0 0,-2-2 0 15,-2 0 0-15,2 2 0 0,4-1 0 0,-1-7 0 0,0 0 0 16,2 6 0-16,1-6 0 0,-1 5 0 0,1 0 0 16,3-5 0-16,-3 0 0 0,1-1 0 0,5 6 0 15,-2-1 0-15,2-1 0 0,2-1 0 16,1 2 0-16,2-2 0 0,-3 0 0 0,2-2 0 0,-1 2 0 16,6-3 0-16,-4 0 0 0,-4-3 0 0,5 6 0 15,-2-2 0-15,2 1 0 0,1-3 0 0,0 1 0 16,1-1 0-16,-7-4 0 0,9 3 0 0,-4-1 0 15,-2-3 0-15,7 7 0 0,2-9 0 16,1 3 0-16,-9-2 0 0,6 2 0 0,1-1 0 0,2 0 0 16,-5-2 0-16,1 0 0 0,-4-2 0 0,8 2 0 15,0-2 0-15,1 3 0 0,-8-4 0 0,7-1 0 16,1 1 0-16,-6-1 0 0,6-1 0 0,-1 1 0 16,-1-2 0-16,2-1 0 0,-7 0 0 0,8-1 0 15,1 2 0-15,-3-1 0 0,1-1 0 0,1-4 0 16,-2 1 0-16,0 1 0 0,1-3 0 0,-7 0 0 15,12 1 0-15,-4-3 0 0,2 1 0 0,0-1 0 16,-1-1 0-16,0 2 0 0,1-5 0 0,-1 3 0 16,-2-4 0-16,3 2 0 0,-3-1 0 0,0 0 0 15,3 0 0-15,1-2 0 0,-3 0 0 0,-1-1 0 16,4 1 0-16,-1 1 0 0,-2-3 0 0,1 0 0 16,-5 1 0-16,2-2 0 0,0-2 0 0,-3 3 0 15,-1-3 0-15,0 2 0 0,2-2 0 0,-4 1 0 16,0-2 0-16,-3-2 0 0,-3 5 0 0,4-4 0 15,0 0 0-15,-1-2 0 0,1-2 0 0,-1 2 0 16,4 0 0-16,-7-2 0 0,3 1 0 0,0-4 0 16,0 3 0-16,-1-3 0 0,0-2 0 0,0 1 0 15,-2 0 0-15,-2-1 0 0,1 3 0 0,-1-4 0 16,-4 3 0-16,1-2 0 0,-1 3 0 0,0-2 0 16,1 1 0-16,-1 1 0 0,-1-1 0 0,1-1 0 15,-2 1 0-15,1-3 0 0,0 1 0 0,-5 1 0 16,0-3 0-16,2-3 0 0,-1 2 0 0,3-3 0 15,-5-1 0-15,2 3 0 0,-1-3 0 0,-1-2 0 16,3-11 0-16,-5 13 0 0,0 1 0 0,-3 2 0 16,-1-2 0-16,-2-3 0 0,0 4 0 0,-2 1 0 15,-2-1 0-15,3-2 0 0,-5 2 0 0,-3 3 0 16,3-2 0-16,-6 1 0 0,7 1 0 0,-6 0 0 16,0 2 0-16,2-2 0 0,1 1 0 0,-4-1 0 15,0 3 0-15,-1 1 0 0,3 1 0 0,0 1 0 16,-2-2 0-16,4 0 0 0,-2 3 0 0,4 5 0 15,2-6-107-15,0 9-459 0,3-2-148 0,1-2-420 16,3 0-1229-16,3 2 543 0</inkml:trace>
  <inkml:trace contextRef="#ctx0" brushRef="#br0" timeOffset="89500.87">30493 14216 388 0,'-16'-6'491'0,"9"2"-65"0,-5-1-84 0,3 1-126 16,-2-1-206-16,-1 0-323 0,-3-3-337 15,5 3 149-15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35:42.700"/>
    </inkml:context>
    <inkml:brush xml:id="br0">
      <inkml:brushProperty name="width" value="0.05292" units="cm"/>
      <inkml:brushProperty name="height" value="0.05292" units="cm"/>
      <inkml:brushProperty name="color" value="#FF0000"/>
    </inkml:brush>
  </inkml:definitions>
  <inkml:trace contextRef="#ctx0" brushRef="#br0">5322 3284 309 0,'-1'-9'488'0,"-2"5"30"16,2-4 2-16,-4 5-6 0,1-2-4 0,3 0-6 15,0-1-19-15,0 5-43 0,1 1-39 0,-2-6-46 0,2 6-22 16,0 0-24-16,0 0-30 0,0 0-16 0,0 22-16 16,2-10-31-16,-1 6-14 0,5 0-21 15,3 5-15-15,-1-4-27 0,5 2-8 0,3 2-18 0,-6-6-18 16,11 1-3-16,-7-4-4 0,12-1-11 15,0-1-6-15,2-6-10 0,1-4-21 0,2 0-42 16,4-3 0-16,1-4 0 0,-3-2 0 0,8-4 0 0,4-8 0 16,3-1 0-16,-3-2 0 0,-13 5 0 0,16-10 0 15,-14 7 0-15,0 2 0 0,-2 0 0 16,-1-1 0-16,-2 3 0 0,1 3 0 0,-4 3 0 16,0 2 0-16,-7 5 0 0,-1 0 0 0,1 1 0 0,-1 5 0 15,5 2 0-15,-5 1 0 0,9 4 0 0,-8-2 0 16,-1 2 0-16,9 2 0 0,-2 3 0 0,0-3 0 15,3-1 0-15,1 2 0 0,-1-8 0 16,2 0 0-16,-11 0 0 0,10 0 0 0,1-3 0 0,-9-2 0 16,9 0 0-16,-9-3 0 0,6-2 0 0,3 0 0 15,-1-2 0-15,-1-3 0 0,-1 0 0 0,1-3 0 16,0 0 0-16,0 0 0 0,-1 0 0 0,4 1 0 16,-4-4 0-16,-3 5 0 0,-2 4 0 0,-3 0 0 15,0 5 0-15,0 0 0 0,-1 6 0 0,0 3 0 16,0 2 0-16,-4 3 0 0,1 3 0 0,2 5 0 15,1 1 0-15,-2 2 0 0,1-2 0 0,-2 0 0 16,-3-6 0-16,7 3 0 0,-6-4 0 0,2 0 0 16,3-4 0-16,6 3 0 0,-8-7 0 0,7-3 0 15,-3-2 0-15,11-1 0 0,-3-3 0 0,3-3 0 16,3-1 0-16,-2-5 0 0,-1 2 0 0,1-2 0 16,-1-4 0-16,4-2 0 0,2 1 0 0,-5-2 0 15,4 1 0-15,-4 2 0 0,-1 2 0 0,-3 2 0 16,0 6 0-16,-1 2 0 0,-8-2 0 0,0 6 0 15,-1 3 0-15,-3 2 0 0,3 3 0 0,-1 1 0 16,-2 3 0-16,-1 0 0 0,3 1 0 0,-4 2 0 16,3-2 0-16,7 3 0 0,-5-5 0 0,6 5 0 15,2-5 0-15,-1-3 0 0,7-1 0 0,-1-3 0 16,1-2 0-16,-3-3 0 0,-1-3 0 0,-2 0 0 16,2-3 0-16,-1 3 0 0,0-8 0 0,-7 7 0 15,-1-3 0-15,1-2 0 0,-4 1 0 0,2 0 0 16,-3 0 0-16,-1-2 0 0,-1 1 0 0,-3-1 0 15,2-2 0-15,-7 2 0 0,-1-1 0 0,-4 0-465 16,-1-1-823-16,-3-1-1395 0,-4-2 617 0</inkml:trace>
  <inkml:trace contextRef="#ctx0" brushRef="#br0" timeOffset="4382.89">1753 6834 299 0,'-1'-9'425'0,"1"9"8"15,0 0-5-15,1-3 4 0,-1 3-6 0,0-3-14 16,0 3-14-16,0 0-25 0,0 0-20 0,0-5-24 0,0 5-9 15,0 0-29-15,0 0-24 0,0 0-24 0,0 0-42 16,0 0 0-16,0 0-19 0,0 0-12 16,0 0-1-16,2 16-3 0,1-7-5 0,4 1-7 15,-4 2-23-15,5 4 6 0,-3-4-8 0,0 1-8 0,2 2 1 16,0 2 7-16,2-2-16 0,-1-2-4 0,1 0-3 16,-4-3 0-16,2 1-12 0,0-1-33 15,-1-1-61-15,2-2 0 0,3 0 0 0,1-2 0 16,2-4 0-16,8-2 0 0,9-4 0 0,2-6 0 15,17-7 0-15,3-2 0 0,6-7 0 0,32-11 0 0,-3-10 0 16,-5 8 0-16,5-5 0 0,-5-2 0 0,3 0 0 16,-3 6 0-16,-24 11 0 0,22-10 0 0,-27 12 0 15,1 1 0-15,-1 6 0 0,-4-1 0 16,-4 3 0-16,-12 7 0 0,-7-1 0 0,-3 3 0 0,-8 1 0 16,-5 5 0-16,1-1 0 0,-5 2 0 0,1 2 0 15,-4 0 0-15,0-2 0 0,-1 0 0 0,-3 3 0 16,7-1 0-16,-7 1 0 0,5 5 0 0,-5-5 0 15,6 5 0-15,-2 2 0 0,-1-3 0 16,2 1 0-16,-3 1-508 0,1-2-238 0,2-1-411 0,0 1-1252 16,-5-4 554-16</inkml:trace>
  <inkml:trace contextRef="#ctx0" brushRef="#br0" timeOffset="11915.87">4467 7097 199 0,'0'-3'463'0,"-1"-1"17"15,1 4-3-15,-2-4-7 0,0 0-23 0,2 4-39 16,-2-4-47-16,2 4-31 0,0 0-40 0,0 0-31 16,0 0-9-16,0 0-11 0,0 0-11 0,6 17-2 15,1-9-12-15,-4-1-3 0,7 0-2 0,0-1-4 0,1 0 3 16,8 1 16-16,-1-4-24 0,5 1 1 15,-1-2-10-15,8-2-3 0,0-3-5 0,3 0-10 16,-1 0-9-16,0-5-9 0,-1-1-9 0,1 1-2 16,1-1-96-16,-2 1-48 0,1-3 0 0,-2-2 0 0,2 1 0 15,-5 4 0-15,4-3 0 0,-3 6 0 16,-8-1 0-16,-1 1 0 0,3 3 0 0,1 1 0 16,4 1 0-16,-8 1 0 0,3 0 0 0,-1 1 0 0,8 8 0 15,-5-4 0-15,4 6 0 0,-1-1 0 0,1-3 0 16,3 4 0-16,-6-1 0 0,7 0 0 0,0-3 0 15,1 0 0-15,1-1 0 0,0-1 0 0,2-2 0 16,2-2 0-16,1 1 0 0,-1-3 0 0,-3-3 0 16,0-1 0-16,6-1 0 0,-3-2 0 0,0 0 0 15,11-8 0-15,-12 5 0 0,-1-1 0 0,0-1 0 16,1 0 0-16,-4 3 0 0,-5 0 0 0,-2 3 0 16,-9 1 0-16,3 2 0 0,-7 3 0 0,0 2 0 15,-1 0 0-15,5 5 0 0,0 2 0 0,-3 2 0 16,1 2 0-16,8 1 0 0,-8-1 0 0,-1 3 0 15,6 3 0-15,0-1 0 0,0-1 0 0,-4-5 0 16,4 5 0-16,6-3 0 0,-2-2 0 0,4-2 0 16,-6-5 0-16,6-1 0 0,5-2 0 0,-1 0 0 15,4-6 0-15,1 1 0 0,3-5 0 0,8-4 0 16,-11 1 0-16,-1-2 0 0,1 2 0 0,-2 0 0 16,-3-1 0-16,-3 2 0 0,0 6 0 0,-7-2 0 15,0 3 0-15,-2 1 0 0,1-1 0 0,-6 4 0 16,4 1 0-16,-3 1 0 0,3-1 0 0,-4 4 0 15,3-2 0-15,-1 2 0 0,-1 2 0 0,2-1 0 16,0-2 0-16,-3 4 0 0,2-3 0 0,2 3 0 16,0-6 0-16,2 2 0 0,-2-2 0 0,1 1 0 15,-7 1 0-15,-1-3 0 0,2-1-712 0,-3 1-535 16,-7 0-1350-16,-4-2 597 0</inkml:trace>
  <inkml:trace contextRef="#ctx0" brushRef="#br0" timeOffset="12983.39">4966 9321 479 0,'0'0'480'0,"-4"-3"-1"16,4 3-6-16,0 0-24 0,0 0-30 0,0 0-24 16,0 0-21-16,-1 13-8 0,1-6-26 0,1-1-24 15,-1 6-37-15,4-2-12 0,1 2-1 0,1 5-22 16,2 0-20-16,1-4-21 0,4 2-17 0,2-2-13 0,9 6-4 16,1-6-17-16,0-2-4 0,5-1-11 0,4-2 2 15,2-4-15-15,0-2-3 0,-1-3 0 0,5 2-11 16,0-4 11-16,-2-1-6 0,-2-2 4 15,0-4 1-15,1 1-37 0,0-5-83 0,-2 3 0 0,1-2 0 16,-4-2 0-16,-1 2 0 0,-2 3 0 0,-3 1 0 16,-8 5 0-16,2-1 0 0,-7 4 0 0,6-2 0 15,-6 5 0-15,-2 0 0 0,2 3 0 0,5 2 0 16,-1 2 0-16,1 0 0 0,1 2 0 0,-1 0 0 16,6 7 0-16,1-3 0 0,6 0 0 0,-2-1 0 15,2-2 0-15,4-3 0 0,-2 2 0 0,3-6 0 16,-2-1 0-16,2-3 0 0,-1-2 0 0,-1-4 0 15,-1-1 0-15,-1 0 0 0,-2-1 0 0,-5-1 0 16,-3 0 0-16,6-4 0 0,-5-1 0 0,3-2 0 16,-3 1 0-16,-4 6 0 0,0-1 0 0,-2 2 0 15,-6 0 0-15,-1 2 0 0,1 1 0 0,1 2 0 16,-1 4 0-16,0 0 0 0,-1 0 0 0,0 3 0 16,1 2 0-16,4 1 0 0,-2 4 0 0,1 2 0 0,-1-3 0 15,3 1 0-15,-2 0 0 0,4-2 0 0,5 4 0 16,-4-6 0-16,8 2 0 0,0-1 0 15,1-3 0-15,4-1 0 0,0-3 0 0,0-1 0 0,0 1 0 16,1-5 0-16,3 2 0 0,-4-4 0 0,0-1 0 16,-1 3 0-16,-1-4 0 0,0 1 0 0,-1-3 0 15,-1-1 0-15,-1 1 0 0,-9 3 0 16,9-4 0-16,-8 6 0 0,-1 2 0 0,-7 0 0 0,1 2 0 16,3 0 0-16,-3 1 0 0,-1 5 0 0,-1-4 0 15,1 7 0-15,0-2 0 0,-2 2 0 0,-4 1 0 16,4-1 0-16,1 0 0 0,3 3 0 0,1-1 0 15,1 0 0-15,5 0 0 0,-1-3 0 0,1-1 0 16,6 1 0-16,4-3 0 0,1-3 0 0,1-1 0 16,0-1 0-16,0-3 0 0,0 1 0 0,-1-4 0 15,-1 4 0-15,-2-2 0 0,-1 0 0 0,-6-1 0 16,-1 1 0-16,-2-2 0 0,-6 5 0 0,0-5 0 16,2 3 0-16,-2 2 0 0,-1-2 0 0,0 0 0 15,0 1 0-15,-2-1 0 0,1 1 0 0,-2 1 0 0,-2 0 0 16,7-1 0-16,-4 0 0 0,1 1 0 15,4-2 0-15,-6 3-681 0,6-5-571 0,0 0-1356 16,5-1 600-16</inkml:trace>
  <inkml:trace contextRef="#ctx0" brushRef="#br0" timeOffset="13117.17">8528 9596 222 0,'-8'-3'408'15,"0"2"-77"-15,2-2-108 0,1 1-168 16,0 0-262-16,2-1-223 0,4-3 98 0</inkml:trace>
  <inkml:trace contextRef="#ctx0" brushRef="#br0" timeOffset="30532.82">1629 9201 353 0,'-4'-5'455'0,"1"1"-24"0,2 2 1 0,1 2-9 15,-5-5-5-15,5 5-5 0,0 0-6 0,0 0-14 16,0 0-20-16,0 0-19 0,22 6-17 0,-9-1-5 0,2 3-16 16,3-1-10-16,-3 3-10 0,3 0-12 15,4 5-23-15,0 1-12 0,-3 3-13 0,-1 3-3 0,2-1-17 16,-2-2-16-16,-4 4-8 0,1-1-12 16,-4-5-79-16,-1 0-101 0,0-1 0 0,-4 1 0 0,2 0 0 15,1-7 0-15,-5-1 0 0,5 1 0 0,-3-4 0 16,2 0 0-16,0-2 0 0,3-4 0 0,2-2 0 15,15-6 0-15,0-6 0 0,7-3 0 16,13-10 0-16,2-7 0 0,27-15 0 0,-4 1 0 16,1-1 0-16,5 0 0 0,4-2 0 0,0 2 0 0,1 5 0 15,-26 14 0-15,-2 1 0 0,2-1 0 0,-6 6 0 16,-6-3 0-16,-11 10 0 0,-2 2 0 0,-4 1 0 16,-3 0 0-16,-8 5 0 0,-4 2 0 15,-3 1 0-15,-1 1 0 0,-2 1 0 0,-4 1 0 0,1-1 0 16,0 1 0-16,-2 3 0 0,-3 0 0 0,0 0 0 15,7-5 0-15,-7 5 0 0,0 0 0 0,0 0 0 16,8-3 0-16,-8 3 0 0,0 0 0 0,1-1 0 16,-1 1 0-16,0 0 0 0,0 0 0 0,7-5 0 15,-7 5 0-15,0 0 0 0,0 0 0 0,0 0 0 16,0 0-1366-16,0 0-1478 0,0 0 654 0</inkml:trace>
  <inkml:trace contextRef="#ctx0" brushRef="#br0" timeOffset="67233.56">8725 9346 239 0,'-3'-6'538'0,"0"-3"30"0,1 2 11 16,-1 0-5-16,1-4-23 0,-1 5-22 0,3-4-42 15,0 5-24-15,0 1-36 0,-1-2-35 0,1 2-38 16,0 4-20-16,0 0-9 0,0 0-11 0,10 11-24 16,-6-5-19-16,6 5-20 0,-1 3-19 0,1-2-16 15,2 5-19-15,-1-1-137 0,2 1-60 0,6 1 0 16,-6-4 0-16,2-1 0 0,8 3 0 0,2-2 0 16,-6-6 0-16,2 0 0 0,8-2 0 0,-4-4 0 15,8-2 0-15,-2-2 0 0,1-1 0 0,1-2 0 16,0-6 0-16,-1 0 0 0,0-3 0 0,0 1 0 0,-1-3 0 15,1-1 0-15,-5-1 0 0,-3 2 0 0,-6 6 0 16,0-3 0-16,-1 5 0 0,0-1 0 16,-2 4 0-16,-3 0 0 0,0 4 0 0,-2-4 0 15,1 7 0-15,1 0 0 0,-3 1 0 0,2 1 0 0,1 4 0 16,-1-2 0-16,0 1 0 0,2 3 0 0,0 2 0 16,-1-1 0-16,4-2 0 0,-1 1 0 15,1-3 0-15,0 0 0 0,-1 0 0 0,4-4 0 0,-1 2 0 16,1-3 0-16,3-1 0 0,1-2 0 0,-1 1 0 15,6-6 0-15,-1 0 0 0,1-5 0 0,-10 4 0 16,7-2 0-16,2-5 0 0,1 2 0 0,-2-2 0 16,-6 7 0-16,-2-1 0 0,-1-2 0 0,0 5 0 15,-1 1 0-15,-2 2 0 0,-3-1 0 0,2 4 0 16,-1 1 0-16,-1 3 0 0,2-2 0 0,-3 3 0 16,-1 4 0-16,5 0 0 0,-2 2 0 0,-6-3 0 15,8 4 0-15,-2-2 0 0,0 1 0 0,1 0 0 16,-2-4 0-16,0 0 0 0,4 1 0 0,4-3 0 0,-1-1 0 15,4-3 0-15,6-3 0 0,-1-3 0 16,1-2 0-16,1 1 0 0,2-4 0 0,0-2 0 0,-2-2 0 16,2 1 0-16,1 0 0 0,-3-2 0 15,-2 1 0-15,-1-1 0 0,-6 6 0 0,-1-2 0 0,-2 1 0 16,-1 3 0-16,1 1 0 0,-8 0 0 0,-3 3 0 16,2-1 0-16,1 2 0 0,-4 1 0 0,4 0 0 15,-9 0 0-15,12 1 0 0,-6 0 0 0,2 2 0 16,-6 1 0-16,2-2 0 0,1 2-226 0,-1-1-562 15,0 1-409-15,-4-4-1295 0,5 7 573 0</inkml:trace>
  <inkml:trace contextRef="#ctx0" brushRef="#br0" timeOffset="83849.53">17333 12473 217 0,'-14'1'334'16,"3"0"2"-16,0-1-8 0,-3 3 5 0,5-5-17 16,0 2-2-16,-1 0-5 0,1 2 8 0,0-2-6 15,0 1-4-15,3 0-7 0,-1 1-8 0,1 0-6 16,1-1-11-16,5-1-6 0,-10 2-19 0,6 0-14 16,4-2-13-16,-5 1-10 0,5-1-10 0,-5 1-7 0,5-1 2 15,0 0 7-15,0 0-10 0,9 7 8 16,1-6-10-16,8 0-3 0,3 0-5 0,11-4-12 15,4 1-10-15,0-1-7 0,16 0-14 0,0-3-119 0,1 2-23 16,1-1 0-16,1 3 0 0,1-3 0 0,-5 0 0 16,7 0 0-16,-6 2 0 0,3 1 0 15,-17-3 0-15,-1 2 0 0,-1 1 0 0,-1 0 0 0,-6 0 0 16,-7 2 0-16,-3-2 0 0,-6 1 0 0,0-3 0 16,-3 4 0-16,-3 0 0 0,1-1 0 0,-4-1 0 15,-1-1 0-15,-3 3 0 0,0 0 0 0,0 0 0 16,-15-4-164-16,5 5-305 0,-9 2-67 0,1 0-68 15,-9 0-466-15,2 5-1159 0,-3 1 512 0</inkml:trace>
  <inkml:trace contextRef="#ctx0" brushRef="#br0" timeOffset="84199.44">17205 12654 25 0,'-9'-2'388'16,"4"2"14"-16,0-1-7 0,5 1-12 0,0 0-11 15,0 0-4-15,0 0-7 0,0 0-9 0,19-8-3 16,-6 7-8-16,7 1-4 0,9-2-5 0,1-1-14 0,2 2-10 16,3-4-8-16,3 3-11 0,18 1-17 15,-3-1-15-15,3 1-2 0,3-1-23 0,-2 2-14 16,2 0-20-16,0-1-5 0,-6 0-16 0,-3 1-7 0,-9 0-15 15,-4 0-12-15,-1 0-8 0,-3 0-15 0,-5 0-74 16,-7 1-46-16,-3 0 0 0,-7-1 0 16,-1 0 0-16,-2-1 0 0,-1 1 0 0,0 0 0 15,-7 0 0-15,9-1 0 0,-9 1 0 0,8-2 0 0,-8 2 0 16,5 0 0-16,-5 0 0 0,0 0 0 0,6-2 0 16,-6 2 0-16,0 0 0 0,0 0 0 0,0 0-166 15,0 7-365-15,0-7-121 0,-9 11-489 0,7-6-1235 16,-6-1 547-16</inkml:trace>
  <inkml:trace contextRef="#ctx0" brushRef="#br0" timeOffset="85517.22">7982 13944 127 0,'-9'-9'323'0,"-4"3"-3"0,6-1 2 16,0 1 8-16,1 1-1 0,1 0-3 0,1 1-3 15,-1 1-8-15,5 3-22 0,-7-3-18 0,6-2-16 0,1 5-3 16,0 0-5-16,0 0-2 0,0 0-12 0,6 13-16 16,-4-5-10-16,0-3-12 0,3 7-16 0,-1-2-16 15,0 2-12-15,1 2-12 0,0-2-19 16,7 1-8-16,-2 0-2 0,4-1-6 0,-1-1-1 0,5-1 0 16,1-3-3-16,8-1-2 0,-6-4-7 0,13-2-12 15,0 0 3-15,2-2 16 0,0-4-13 0,2-3 4 16,12-3 11-16,-16 2-17 0,2-2 12 0,14-6-1 15,-18 5-4-15,5-2-1 0,-5 4 5 0,0-3-2 16,-1 0-1-16,-2 1-12 0,-2 2-83 0,-8 6 0 16,-2-1 0-16,0 1 0 0,-1 3 0 0,-2 1 0 15,-1 2 0-15,-2 1 0 0,2 4 0 0,-3 0 0 16,4 3 0-16,-1 1 0 0,-3 1 0 0,4 1 0 16,-1 1 0-16,1 0 0 0,8 2 0 0,-4-7 0 15,0 3 0-15,0-4 0 0,6 4 0 0,3-5 0 16,-6 0 0-16,6-4 0 0,-5-2 0 0,6-1 0 15,0-1 0-15,4-2 0 0,-2-2 0 0,2 1 0 16,-4-2 0-16,1-1 0 0,-2-3 0 0,1 0 0 16,0 2 0-16,-2-2 0 0,-1 0 0 0,1 1 0 15,-6 3 0-15,-2 4 0 0,0-1 0 0,0 4 0 0,1 0 0 16,0 0 0-16,-6 4 0 0,-1-2 0 16,2 3 0-16,-2 0 0 0,2 3 0 0,1 1 0 15,2 0 0-15,-1 0 0 0,2 0 0 0,-3-2 0 16,4 0 0-16,0-1 0 0,2 0 0 0,-1 0 0 0,7 0 0 15,0 0 0-15,-7-6 0 0,10 0 0 0,-9-1 0 16,10-2 0-16,-3 0 0 0,-1-5 0 16,1 2 0-16,-7 1 0 0,7-2 0 0,-1-3 0 0,-1 2 0 15,-4 2 0-15,-3-1 0 0,3 0 0 0,-3 0 0 16,-2 3 0-16,2 0 0 0,-6 1 0 0,2 3 0 16,-2-1 0-16,0 1 0 0,-2 0 0 0,1 0 0 15,-1 1 0-15,1 0 0 0,-3 1 0 0,2 1 0 16,-1 0 0-16,3-2 0 0,-4 2 0 0,1-1 0 15,4 0 0-15,-5 2 0 0,3 0 0 0,-3-3 0 16,0 0 0-16,1 0 0 0,-5-1 0 0,3-2 0 16,-8 2-251-16,6-1-507 0,-3-2-439 0,-3 3-1297 15,0 0 573-15</inkml:trace>
  <inkml:trace contextRef="#ctx0" brushRef="#br0" timeOffset="86815.8">15757 13926 51 0,'-9'-5'415'0,"4"1"19"0,-1-1 21 0,3 0 9 15,-3 2-2-15,3-1-12 0,-2 2-33 16,5 2-32-16,-5-2-13 0,5 2-8 0,0 0 2 0,0 0-7 16,0 8-7-16,5 0-9 0,0 1-20 0,-2 3-21 15,3-1-24-15,-2 2-21 0,3 2-19 0,0 2-18 16,2-1-18-16,1-1-13 0,-1 1-18 0,5-3-18 16,2 0-7-16,0-3-123 0,5-2-23 0,6-1 0 15,0-1 0-15,4-2 0 0,6-5 0 0,0-3 0 16,-1-3 0-16,18-3 0 0,-4 2 0 0,-2-8 0 15,2 2 0-15,0-4 0 0,1 1 0 0,-2-3 0 16,-1-1 0-16,0 1 0 0,-1-4 0 0,-13 7 0 16,2 1 0-16,-3 5 0 0,-2 2 0 0,-3 2 0 15,-5 3 0-15,-2 5 0 0,-2 0 0 0,0 2 0 16,-4 1 0-16,-2 2 0 0,3 2 0 0,-1 0 0 16,0 5 0-16,0-1 0 0,1 1 0 0,-1 1 0 15,8 3 0-15,-9-4 0 0,10 1 0 0,1 1 0 16,0-3 0-16,-6-4 0 0,12 2 0 0,-1-3 0 15,0-2 0-15,0-2 0 0,4-1 0 0,-1-4 0 0,1 4 0 16,0-7 0-16,-1 1 0 0,3 0 0 16,-3-5 0-16,0 0 0 0,1-5 0 0,0 1 0 15,-2 0 0-15,4-4 0 0,-3 2 0 0,1 2 0 16,-3 2 0-16,0 0 0 0,-1 4 0 0,-9-1 0 0,-2 5 0 16,2-1 0-16,-2 3 0 0,-6 4 0 0,2 1 0 15,-2 1 0-15,0 2 0 0,-1 2 0 0,-1-1 0 16,1 7 0-16,1-3 0 0,-4 3 0 15,6-2 0-15,-2 2 0 0,3-2 0 0,0-1 0 0,6-3 0 16,2 3 0-16,-2-5 0 0,0 0 0 0,6-3 0 16,5-1 0-16,-1-3 0 0,1 0 0 0,4-3 0 15,-2 0 0-15,-1-5 0 0,0 1 0 16,0-1 0-16,-1-2 0 0,2-2 0 0,-2-2 0 0,0 0 0 16,3 0 0-16,-4-1 0 0,-1 1 0 0,-2-1 0 15,-6 3 0-15,-4 6 0 0,-1-2 0 0,-6 7 0 16,-1-1 0-16,2 1 0 0,-4 1 0 0,1 3 0 15,-2 0 0-15,1 3 0 0,0 1 0 0,3 2 0 16,-3-2 0-16,2 3 0 0,5 0 0 0,0 0 0 16,1-1 0-16,5 1 0 0,-4-2 0 0,10 1 0 15,0-1 0-15,3-3 0 0,2 0 0 0,-1-2 0 16,1-3 0-16,3-1 0 0,-3-1 0 0,3-2 0 16,-1 0 0-16,-1-1 0 0,-1 0 0 0,3-5 0 15,-1 0 0-15,-3 2 0 0,-2 1 0 0,-2 0 0 16,-1 2 0-16,-8-1 0 0,-6 3 0 0,0 0 0 15,-3-1 0-15,-1 2 0 0,-2 1 0 0,-2 1 0 16,2-1 0-16,-3-1 0 0,-4 2 0 0,9-1 0 16,-9 1 0-16,8-1 0 0,-8 1 0 0,11 1 0 15,-6 0 0-15,2-1 0 0,-1 2 0 0,6-2 0 0,-5 1 0 16,2 0 0-16,-2 1 0 0,0-2 0 16,-3 1 0-16,-4-1 0 0,0 0 0 0,8 1-1366 15,-8-1-1478-15,0 0 654 0</inkml:trace>
  <inkml:trace contextRef="#ctx0" brushRef="#br0" timeOffset="90000.08">23623 6091 36 0,'-2'-10'398'0,"-1"0"6"15,-2 0 6-15,4 2-4 0,-2-3-15 0,-2 1-11 16,4-1-46-16,-2-1-19 0,3 0-14 0,0 0-21 16,0 0-18-16,3 2-7 0,-2 0-14 0,4 2-10 15,0 1-18-15,3-2-9 0,-3 6-17 0,4-4-12 16,3 4-13-16,-2 1-17 0,3 2-4 0,-1 0-16 16,6 2-8-16,2 6-7 0,0-3-11 0,0 7-9 15,2 2-7-15,1 1-8 0,-4 7-6 0,-1-1-6 16,-1 4-6-16,-3 2-10 0,-1 2 0 0,-2 4-5 15,-3-1-4-15,-3 2-3 0,-1 12 2 0,-3 0-3 16,-7-9-4-16,-2 11 7 0,-5 3-1 0,-3-1 1 0,0-2 0 16,-3-2-5-16,-3 6-2 0,1-4 2 0,-2 2-4 15,5 2 4-15,0 2-3 0,0 2 13 0,4 2 2 16,2-1-3-16,7 3 6 0,1-1-7 16,4 23-10-16,2-26 3 0,3-3-6 0,5 2 1 0,3 1-1 15,0-1-4-15,3 2-9 0,17 21 13 0,-10-28-16 16,4 3-7-16,1-3-5 0,8-2-5 0,-1 1-6 15,2-3-2-15,5-1 1 0,4-3 6 16,-1-5 1-16,2-3-2 0,-2-6 1 0,3-1-3 0,-12-13 8 16,-3 0-6-16,2-4 2 0,-1-2 6 0,-3-5-6 15,-3-1 9-15,-7-5-7 0,0-1 3 0,-4-3-2 16,-6 0 11-16,2 0-1 0,-5-3 8 0,1 2 8 16,-4-2 3-16,-4 0-5 0,-1 2 0 0,-1 1-1 15,-4 0-7-15,-4 1 12 0,-4 2-5 0,-5 3-5 16,-1 2 7-16,-8 5-3 0,-5 5 0 0,-1 4-15 15,2 3 14-15,-8 13-4 0,0-1 2 0,13-2 9 16,-8 12 4-16,5 3-8 0,2 10 6 0,5-3 4 16,3 5-25-16,3 2-6 0,0 1 0 0,3 24 0 15,6-24 0-15,-1-2 0 0,4 3 0 0,3 25 0 16,-2-27 0-16,3 3 0 0,0-2 0 0,3 23 0 16,-2-22 0-16,2-2 0 0,-3 5 0 0,1-3 0 15,0 2 0-15,6 19 0 0,-6-26 0 0,-1 0 0 16,0 0 0-16,0-2 0 0,-4 0 0 0,-1-2 0 0,1-3 0 15,-1-10 0-15,1-3 0 0,-6-2 0 16,2 0 0-16,-1-1 0 0,4-1 0 0,-5-3 0 0,1 1 0 16,0-6 0-16,-3 1 0 0,5-5 0 15,-2-1 0-15,0-1 0 0,0 1 0 0,-1-5 0 0,0 3 0 16,0-1 0-16,-1-1 0 0,-1-2 0 0,0-2 0 16,-1 0 0-16,-1 1 0 0,0-1 0 15,-4 1 0-15,2-6 0 0,2 0 0 0,-2 1 0 16,4-1 0-16,-1-3 0 0,1 1 0 0,2-4 0 0,1 0 0 15,3-2 0-15,-2-1 0 0,3-2 0 0,2-3 0 16,3-5 0-16,2 2-170 0,4-11-615 0,7 2-421 16,6-3-1307-16,3 5 578 0</inkml:trace>
  <inkml:trace contextRef="#ctx0" brushRef="#br0" timeOffset="90133.77">24401 10282 5434 0,'0'0'557'0,"0"0"-300"0,0 0-136 0,0 0-51 16,0 0-59-16,0 0-99 0,0 0-136 0,0 0-154 16,-16-10-193-16,13 8-295 0,-2 0-936 0,5 2 415 15</inkml:trace>
  <inkml:trace contextRef="#ctx0" brushRef="#br0" timeOffset="95349.77">20880 13111 181 0,'0'0'333'0,"0"0"13"0,0 0-1 16,0 0 3-16,0 0 7 0,0 0 3 0,0 0 8 15,0 0 9-15,-7 3 3 0,7-3-7 0,0 0-6 16,0 0-19-16,0 0-27 0,0 0-18 0,0 0-36 16,0 0-15-16,7-9-25 0,-1 4-24 0,2-1-24 15,3 3-10-15,1-3-20 0,4 0-15 0,-2 2-10 0,5 1-19 16,2 0-13-16,-5 1-3 0,5 2-13 15,-3 1-5-15,0 0-10 0,-3 4-10 0,2 3-3 16,-6-3-5-16,1 2-5 0,-6-3-1 0,-1 5-4 0,0-2-2 16,-1 2-2-16,-4 0-2 0,0 3-5 0,-4-1-2 15,-2 0 2-15,-3 3 1 0,-1-1-5 16,-2 0 7-16,1 0 6 0,-1 0-1 0,3-3-3 16,-1 1-1-16,1 0-6 0,3 1 7 0,2-2-5 0,-1 0 0 15,2 2 5-15,6-1-11 0,-3 0-3 0,6 0-2 16,2-1-2-16,3 3 6 0,2-1-5 0,5-4-14 15,-1 3-8-15,0-2-15 0,8 3-3 16,-5-2-11-16,-2-4-5 0,0 2-5 0,-3-2 4 0,-2 0-6 16,-3 0 1-16,-1-1 1 0,-5 1 6 0,1-1 4 15,-1 0 5-15,0-1 7 0,-4 3 5 0,0-1 5 16,-5 2 10-16,-3-1 8 0,-1 0 7 0,0 3 9 16,-1-2 4-16,-2 4 2 0,-1-1 2 0,6-2-11 15,-1 0 0-15,3 0 3 0,0 2 4 0,1-1-6 16,6 1-5-16,3 2 2 0,1 2-5 0,6-2-8 15,2 1-9-15,1 0-4 0,4 4-2 0,-5-5 0 16,0-1 0-16,-1-2 2 0,-3 2 4 0,-2-2 2 16,-4-1 13-16,-3 1 26 0,-5 0 22 0,-3-2 21 15,-5 1 28-15,-1-1 30 0,-6-1 12 0,-8 4 15 16,1-2-3-16,1 0-104 0,3-2-48 0,5-1 0 16,1 2 0-16,4-1 0 0,3 1 0 0,1 1 0 15,4-2 0-15,4 1 0 0,1-1 0 0,3 4-111 16,5-4-340-16,0 4-147 0,6-1-575 0,3-2-1269 15,9 3 563-15</inkml:trace>
  <inkml:trace contextRef="#ctx0" brushRef="#br0" timeOffset="95449.79">21415 14109 402 0,'11'9'521'0,"-3"-4"74"0,-7 2 14 0,2-3 6 16,-2 1 14-16,-2-3-8 0,-2 2-38 0,1-1-58 0,-5 0-59 16,2 1-100-16,-3-1-126 0,1 2-177 15,3-3-227-15,-2 2-267 0,-2-3-509 0,8-1-1019 0,0 0 451 16</inkml:trace>
  <inkml:trace contextRef="#ctx0" brushRef="#br0" timeOffset="97616.87">25212 7521 597 0,'1'-3'610'0,"0"-1"-21"0,-1 0-25 0,0 4-44 15,0 0-35-15,0 0-27 0,8 10-18 0,-7-3-34 16,3 6-34-16,-1 5-41 0,1 12-33 0,-3-2-22 16,3 1-27-16,-3 1-29 0,3 1-16 0,-2 1-32 15,4-5-16-15,-3 1-11 0,4-6-8 0,-1-2-14 0,2-6-14 16,0 0-7-16,-1-4 5 0,-2-5 13 0,7-1 18 16,-2-5 10-16,-1-2-33 0,5-3-115 15,0-8 0-15,0 0 0 0,4-5 0 0,-1-5 0 0,-2-1 0 16,-1-2 0-16,-1-4 0 0,7-11 0 0,-7 13 0 15,2 0 0-15,-4 7 0 0,-4 5 0 0,0 2 0 16,-4 5 0-16,3 1 0 0,-4 6 0 0,2 3 0 16,-4 0 0-16,0 12 0 0,1 4 0 0,-2 3 0 15,-2 8 0-15,2 1 0 0,1 0 0 0,-2 4 0 16,2-4 0-16,0-1 0 0,3-1 0 0,1-7 0 16,1-1 0-16,3-1 0 0,-3-4 0 0,0-4 0 15,4 1 0-15,-5-6 0 0,6 0 0 0,-1-1 0 16,3-4 0-16,-1-2 0 0,1-2 0 0,3-5 0 15,0-1 0-15,4-9 0 0,-2 0 0 0,2-2 0 16,-3-2 0-16,4 0 0 0,-2 0 0 0,-6 0 0 16,-1 7 0-16,-1 4 0 0,-5 3 0 0,3 3 0 15,-4 4 0-15,0-1 0 0,-4 4 0 0,0 0 0 16,10 12 0-16,-9-2 0 0,2 0 0 0,-1 5 0 0,2 1 0 16,4-1 0-16,2-1 0 0,0 3 0 0,6-2 0 15,7 2 0-15,3-4 0 0,6 0 0 16,0-3 0-16,2-3 0 0,-1-5 0 0,0-3 0 15,2-2 0-15,0 0 0 0,-3-5 0 0,3-1 0 0,-1-1 0 16,-7-5 0-16,0-3 0 0,-5 0 0 0,-1-2 0 16,-1-8 0-16,-4 2 0 0,-1-2 0 0,-5 2 0 15,-4-1 0-15,-5 2 0 0,-1 7 0 0,-4 6 0 16,-1 2 0-16,-4 2 0 0,-5 2 0 0,-4 3 0 16,-5 6 0-16,-6 5 0 0,2 4 0 0,-1 4 0 15,0 2 0-15,1 6 0 0,5 0 0 0,1-2 0 16,3-1 0-16,4 3 0 0,5-6 0 0,4-2 0 15,2 1 0-15,6-1 0 0,0-5 0 0,2 0 0 16,4-4 0-16,2-1 0 0,5 0 0 0,-2-4 0 16,6-2 0-16,0-1 0 0,-2-3 0 0,0-6 0 15,1 2 0-15,4-6 0 0,-7 0 0 0,4-4 0 16,-8 4 0-16,5-7 0 0,-4 6 0 0,-5 6 0 16,-1 0 0-16,-2 3 0 0,-1 2 0 0,1 3 0 15,-5 1 0-15,0 0 0 0,0 18 0 0,-2-6 0 0,2 6 0 16,-3-1 0-16,2 1 0 0,1 1 0 15,1 0 0-15,4-1 0 0,-4 0 0 0,7-2 0 16,1-6 0-16,5 2 0 0,0-3 0 0,4-4 0 16,1 0 0-16,1-8 0 0,2-1 0 0,4-4 0 0,-2-4 0 15,3-2 0-15,0-4 0 0,-3-3 0 0,2-5 0 16,-3 1 0-16,-1-6 0 0,6-10 0 16,-3 0 0-16,1-4 0 0,-1 0 0 0,-7-8 0 0,5 0 0 15,-2-2 0-15,-7 1 0 0,2 5 0 0,-5 14 0 16,-2 2 0-16,-2 8 0 0,-2 9 0 0,-1 5 0 15,-1 1 0-15,-3 5 0 0,-2 6 0 16,2-1 0-16,-5 16 0 0,-1 3 0 0,0 7 0 0,-3 4 0 16,0 6 0-16,0-1 0 0,0 11 0 0,2-9 0 15,2 10 0-15,4-1 0 0,-3-14 0 0,4 3 0 16,3 0 0-16,-2 0 0 0,0-4 0 0,3-3 0 16,1-2 0-16,-1-10 0 0,-1 3 0 0,3-4 0 15,-3-5 0-15,2-4 0 0,-2-2 0 0,1 0 0 16,4-4 0-16,0-6 0 0,1 0 0 0,3-6 0 15,0-4 0-15,7-8 0 0,0-5 0 0,1-1 0 16,6-10 0-16,-9 10 0 0,-2 4 0 0,-2 1 0 16,-3 9 0-16,-2 0 0 0,-3 5 0 0,-1 3 0 15,1 1 0-15,-5 3 0 0,-1 3 0 0,1 1 0 16,0 0 0-16,-22 11 0 0,7-2 0 0,2 1 0 16,-4 3 0-16,-2 5 0 0,3-5 0 0,1 1 0 15,0-2 0-15,4 1 0 0,0 1 0 0,1-5 0 16,4-1 0-16,-2 0 0 0,4 1 0 0,0-3 0 15,3-3 0-15,-1 1 0 0,4 0 0 0,-2-4 0 16,0 0 0-16,19-8 0 0,-10 5 0 0,8-5 0 0,-8 1 0 16,3 1 0-16,1 1 0 0,-4 0 0 15,1 2 0-15,-2 2 0 0,1 1 0 0,-4 2 0 16,4 2 0-16,-5 2 0 0,-3 2 0 0,3 2 0 16,1 2 0-16,-1 1 0 0,1 3 0 0,0-1 0 15,4 0 0-15,4-2 0 0,-2 0 0 0,6-2 0 0,2-3 0 16,-1-2 0-16,9 1 0 0,3-3 0 15,0-5 0-15,-2-4 0 0,2-3 0 0,0 1 0 0,-2-6 0 16,-1 0 0-16,1-2 0 0,-1-2 0 0,-4-2 0 16,0-2 0-16,0 0 0 0,-1-3 0 0,-4-1 0 15,0-2 0-15,-2 3 0 0,-2 1 0 16,-5 5 0-16,-2 3 0 0,0 4 0 0,-5 1 0 0,-1 4 0 16,-4 4 0-16,3 2 0 0,-12 1 0 0,1 4 0 15,-1 2 0-15,-2 5 0 0,-2 4 0 0,5-1 0 16,-1 3 0-16,2 4 0 0,1 3 0 0,4-8 0 15,4 0 0-15,3-1 0 0,1-1 0 0,5-1 0 16,4-3 0-16,2-1 0 0,-1-4 0 0,6-3 0 16,0-1 0-16,4-2 0 0,-1-2 0 0,-1-1 0 15,5-6 0-15,1-3 0 0,-4-1 0 0,0-2 0 16,-1-2 0-16,-2-3 0 0,2 0 0 0,-1-8 0 16,0 3 0-16,-3-2 0 0,0-1 0 0,-5 1 0 15,-5 0 0-15,-2 8 0 0,-5 2 0 0,2 1 0 16,-6 6 0-16,-4-1 0 0,-1 3 0 0,-5 3 0 15,-6 5 0-15,0 1 0 0,0 5 0 0,0 1 0 16,0 5 0-16,4 1 0 0,4 1 0 0,3 4 0 16,3 4 0-16,6 3 0 0,9 2 0 0,3-1 0 15,6-1 0-15,1 0 0 0,3-1 0 0,2-3 0 16,-1 0 0-16,2-3 0 0,-2 0 0 0,-2-3 0 16,-6-2 0-16,-3-1 0 0,1 0 0 0,-9-2 0 15,-1 3 0-15,-4-1 0 0,-5 2 0 0,-5 2 0 16,-9 1 0-16,-4 3 0 0,-4 1 0 0,-5 1 0 0,-13 7 0 15,-5 0 0-15,-2 2 0 0,-26 15 0 16,3-1-1366-16,17-11-1478 0,-20 17 654 0</inkml:trace>
  <inkml:trace contextRef="#ctx0" brushRef="#br0" timeOffset="98267.13">25469 8676 6235 0,'-4'-29'520'0,"0"0"-319"16,0 12-22-16,-1 3 68 0,3 5 18 0,0 4 3 0,-1 4-3 16,3 1-254-16,-8 11-11 0,0 6 0 15,3 11 0-15,-1 2 0 0,1 4 0 0,3 12 0 0,1-11 0 16,4 12 0-16,-1 0 0 0,8-3 0 0,-1-9 0 15,3-2 0-15,3-6 0 0,-3 2 0 0,5-7 0 16,-5-7 0-16,3-2 0 0,-4-5 0 0,0-4 0 16,1-4 0-16,-1-3 0 0,-1-5 0 0,2-4 0 15,-3-3 0-15,-3-9 0 0,-2-4 0 0,-1-3 0 16,-2-5 0-16,-2-14 0 0,1-2 0 0,5-2 0 16,-5-1 0-16,2 8 0 0,3-1 0 0,-1 15 0 15,3 6 0-15,-3 0 0 0,-2 8 0 0,8 5 0 16,-6 1 0-16,2 3 0 0,2 0 0 0,2 3 0 15,1 3 0-15,0 1 0 0,2 3 0 0,0 4 0 16,4 4 0-16,0 4 0 0,1-1 0 0,0 9 0 16,0 2 0-16,-2-1 0 0,-4 6 0 0,-2-2 0 0,-5 3 0 15,-2-1 0-15,-8-2 0 0,-2 2 0 16,-4-4 0-16,-6 1 0 0,-1 0 0 0,-5-6 0 16,0-1 0-16,-2-4 0 0,0-2 0 0,5-4 0 15,1 1 0-15,2-2 0 0,5-2 0 0,1-2 0 0,5 0 0 16,1-2 0-16,1 2 0 0,4-2 0 0,0 0 0 15,0 0 0-15,28-3 0 0,-8 3 0 16,2 0 0-16,7 0 0 0,2 3 0 0,1 0 0 0,1 1 0 16,2 2 0-16,-3 2 0 0,-1 1 0 0,-2 2 0 15,-4-1 0-15,-7 1 0 0,0 0 0 0,-5 1 0 16,2 1 0-16,-7-2 0 0,-4-2 0 0,-4 5 0 16,-3-3 0-16,-3 0 0 0,-6-1 0 0,-5 1 0 15,-4-3 0-15,-6 2 0 0,-2-2 0 0,-2-2 0 16,2-4 0-16,2-1 0 0,5 1 0 0,-1-2 0 15,7-3 0-15,2 1 0 0,3-2 0 0,4-1 0 16,5 0 0-16,2-2 0 0,4-3 0 0,9-2 0 16,7-6-217-16,6-1-1112 0,16-10-1440 0,4 2 637 15</inkml:trace>
  <inkml:trace contextRef="#ctx0" brushRef="#br0" timeOffset="98632.95">26440 8708 360 0,'32'-21'435'0,"-9"2"61"0,-5-2 12 0,-9 7 27 16,-1 4 44-16,-2 0 43 0,-5 0 10 0,-1 3-10 15,-1 0-19-15,-5 3-34 0,-1 2-27 0,-3 5-24 0,-5 2-23 16,-2 5-29-16,-5 7-257 0,-2 3-209 16,2 3 0-16,-1 3 0 0,0 4 0 0,-5 7 0 15,11-7 0-15,0 1 0 0,0-2 0 0,-1 1 0 0,8-3 0 16,-4 0 0-16,2-2 0 0,7-9 0 0,-1 1 0 16,2-4 0-16,0-5 0 0,4-2 0 15,0-2 0-15,3-3 0 0,-3-1 0 0,10-8 0 16,-4-3 0-16,3-6 0 0,5-8 0 0,-1-4 0 0,11-14 0 15,2-3 0-15,-4-5 0 0,5-4 0 0,-2-1 0 16,-1 2 0-16,-2 4 0 0,-3 2 0 0,-6 15 0 16,-3 6 0-16,-2 9 0 0,-2 3 0 0,-4 6 0 15,3 3 0-15,-4 4 0 0,-1 2 0 0,8 16 0 16,-4 0 0-16,-1 11 0 0,1 3 0 0,0 5 0 16,0 1 0-16,5 12 0 0,0 1 0 0,1-3 0 15,0 2 0-15,-1-13 0 0,0 0 0 0,4 0 0 16,-5-3 0-16,4 0 0 0,-2-3 0 0,3-7 0 15,-7-5 0-15,2-2 0 0,-4-5 0 0,-3-4 0 16,3-4 0-16,-1 1 0 0,-3-3 0 0,0 0 0 16,0 0-74-16,0-15-583 0,-3 4-587 0,-2-4-1346 15,-5-2 595-15</inkml:trace>
  <inkml:trace contextRef="#ctx0" brushRef="#br0" timeOffset="98766.77">26471 8893 685 0,'-30'-1'261'0,"10"-1"75"15,-2 0 29-15,4 0 19 0,4 1 38 0,3 1 40 0,-1 0 41 16,6-2 12-16,2 1-19 0,3-2-37 15,1 3-44-15,11-5-39 0,6 2-44 0,12-3-59 16,5 1-92-16,5-1-127 0,12-5-177 0,-12 6-203 0,14-7-275 16,7 1-311-16,-1 2-987 0,5-2 436 0</inkml:trace>
  <inkml:trace contextRef="#ctx0" brushRef="#br0" timeOffset="100299.49">27473 8688 667 0,'-2'-6'695'0,"2"-1"-10"16,6-4-12-16,1-1 1 0,9-2-26 0,0 4-31 15,11-7-46-15,1 4-48 0,3 2-46 0,1 3-45 16,0 1-44-16,-2 0-33 0,1 6-36 0,-3 4-31 16,-7 1-109-16,-1 1-179 0,-3 5 0 0,-2 3 0 15,-2 3 0-15,-3 2 0 0,1 6 0 0,-7 0 0 16,-1 1 0-16,-6 2 0 0,-1-1 0 0,-4 0 0 15,0 2 0-15,0-5 0 0,-1-4 0 0,2 0 0 16,-1-1 0-16,0-2 0 0,2-6 0 0,2 0 0 16,0 0 0-16,2-3 0 0,2-5 0 0,1 1 0 0,-1-3 0 15,10-1 0-15,-1-3 0 0,1-5 0 16,6-1 0-16,-2-3 0 0,7-8 0 0,6 0 0 16,-9-6 0-16,5 0 0 0,0-1 0 0,0 2 0 0,-1 1 0 15,1 1 0-15,0 6 0 0,-10 5 0 0,-4 5 0 16,-2-2 0-16,0 9 0 0,-2 0 0 0,1 2 0 15,-1 2 0-15,-2 7 0 0,-1 1 0 16,0 5 0-16,0 1 0 0,-2 0 0 0,0 2 0 0,2 6 0 16,0-7 0-16,-2 0 0 0,3 0 0 0,1-1 0 15,-2-6 0-15,3 1 0 0,-2-2 0 0,3-2 0 16,-3-3 0-16,3 0 0 0,3-5 0 0,1 2 0 16,2-5 0-16,1-1 0 0,-1-2 0 0,6-4 0 15,1 0 0-15,4-6 0 0,0-2 0 0,-1-3 0 16,2 0 0-16,-2 2 0 0,-4 0 0 0,0 6 0 15,-5 0 0-15,-3 5 0 0,-1 0 0 0,-3 2 0 16,-2 2 0-16,1 3 0 0,-5 1 0 0,0 0 0 16,4 11 0-16,-5-4 0 0,-3 5 0 0,-1 2 0 15,2 4 0-15,1-2 0 0,-1 1 0 0,3 1 0 0,4-1 0 16,0 0 0-16,1-6 0 0,2-1 0 16,5 2 0-16,-2-5 0 0,7 0 0 0,-2-1 0 15,3-3 0-15,1-3 0 0,1-2 0 0,-1-5 0 16,2-1 0-16,1-4 0 0,-3 1 0 0,4-5 0 0,-2-4 0 15,-2 1 0-15,0 0 0 0,-6 3 0 0,-2 3 0 16,-2 4 0-16,0 1 0 0,-4 2 0 16,-1 3 0-16,0-1 0 0,-3 3 0 0,-1 1 0 15,0 0 0-15,0 0 0 0,-3 16 0 0,1-8 0 0,2 3 0 16,-2 0 0-16,4 2 0 0,-2-3 0 0,4 3 0 16,2 0 0-16,2-1 0 0,-3-1 0 15,4-2 0-15,5 0 0 0,-5-2 0 0,3-4 0 0,-1-1 0 16,-2 0 0-16,3-2 0 0,-5-3 0 0,0 0 0 15,0-5 0-15,-5 1 0 0,0-3 0 0,-3-2 0 16,0-5 0-16,-3-4 0 0,-3-4 0 0,-2 2 0 16,-2-1 0-16,2 6 0 0,-4 1 0 0,4 3 0 15,0 0 0-15,4 8 0 0,0-4 0 0,0 4 0 16,3 3 0-16,2 0 0 0,7 1 0 0,-2 1 0 16,9 1 0-16,8 3 0 0,10-2 0 0,4 4 0 15,2-3 0-15,14 1 0 0,-12-1 0 0,12 4 0 16,-13-6 0-16,0 1 0 0,-7 1 0 0,0-2 0 15,-5 2 0-15,-9-2 0 0,-4 0 0 0,-2 0 0 16,-6 0 0-16,-1 2 0 0,-1-1 0 0,-5 3 0 16,1-4 0-16,-12 9 0 0,3-2 0 0,-6 1 0 15,-3 3 0-15,0 2 0 0,-5 2 0 0,3 1 0 16,0 3 0-16,-1-3 0 0,5 6 0 0,2-6 0 16,3-2 0-16,2 1 0 0,0 0 0 0,4-4 0 15,4 1 0-15,2-2 0 0,4 0 0 0,3-2 0 16,1-1 0-16,1-5 0 0,5 1 0 0,2-3 0 15,3-2 0-15,-1-6 0 0,-1-2 0 0,8-4 0 16,-3-4 0-16,-4-4 0 0,4-2 0 0,-4-6 0 0,-3-2 0 16,7-10 0-16,1-5 0 0,-7-1 0 0,4-1 0 15,-2-3 0-15,-2-3 0 0,1 0 0 16,-4 3 0-16,1 3 0 0,-7 2 0 0,-7 18 0 16,-2 3 0-16,0 9 0 0,-2 5 0 0,-2 3 0 0,-1 5 0 15,-2 2 0-15,-4 5 0 0,-3 9 0 0,-2 6 0 16,2 7 0-16,0 5 0 0,1 16 0 0,2 4 0 15,4 0 0-15,5 0 0 0,1 0 0 16,5 0 0-16,3-1 0 0,3-1 0 0,-2-13 0 0,5-2 0 16,3 0 0-16,1-5 0 0,1-1 0 0,-1-4 0 15,6-4 0-15,-7-7 0 0,5-3 0 0,-2-3 0 16,2-3 0-16,2-2 0 0,-2-2 0 0,-1-4 0 16,9-3 0-16,-10-2 0 0,4-6 0 0,2-4 0 15,-3-2 0-15,-3-3 0 0,-3 2 0 0,-2-3 0 16,-2 4 0-16,-2 6 0 0,-2 1 0 0,-2 5 0 15,-1 2 0-15,-2 1 0 0,-4 5 0 0,2 2 0 16,0 0 0-16,0 0 0 0,-18 15 0 0,8-5 0 16,4 5 0-16,0 2 0 0,1 0 0 0,0 2 0 15,3 1 0-15,4-2 0 0,0-2 0 0,6 2 0 16,4-5 0-16,3 1 0 0,0-6 0 0,4-1 0 16,4-1 0-16,-5-5 0 0,5-2 0 0,5-2 0 15,2-2 0-15,-4-7 0 0,0-1 0 0,-3-4 0 16,1-5 0-16,-1 2 0 0,0-6 0 0,-5-4 0 15,12-11 0-15,-2-6 0 0,-1-1 0 0,-1-3 0 16,-4-5 0-16,5-22 0 0,-8 24 0 0,-7-4 0 16,-2 4 0-16,-8 5 0 0,-3 15 0 0,-8 3 0 15,-1 3 0-15,-7 8 0 0,0 8 0 0,-8 3 0 16,-3 5 0-16,0 6 0 0,-3 9 0 0,6 7 0 0,-1 5 0 16,2 6 0-16,-3 12 0 0,7 4 0 0,8 6 0 15,10 3 0-15,9 5 0 0,8-3 0 0,6 0 0 16,2-2 0-16,4-3 0 0,4-4 0 0,3-6 0 15,-1-7 0-15,-1-11 0 0,-2-2 0 0,0-6 0 16,5-3 0-16,-4-6 0 0,3-1 0 0,-1-3 0 16,-5-5 0-16,3-3 0 0,-3-3 0 0,-9 0 0 15,2-1 0-15,-6-1 0 0,-2 0 0 0,-4 2 0 16,-2 1 0-16,-4 0 0 0,-6 5 0 0,3 3 0 16</inkml:trace>
  <inkml:trace contextRef="#ctx0" brushRef="#br0" timeOffset="100966.75">25452 10127 62 0,'17'-13'505'0,"-2"0"25"15,-3-1 8-15,1-1-2 0,-1-1-13 0,-3-1-24 16,4-7-12-16,-3 2-14 0,-5 3-30 0,-1 1-11 16,-4-1-10-16,-4 1-24 0,0 3 2 0,-7 1-26 15,-2 3-25-15,-7 1-19 0,0 3-23 0,-9 3-12 0,1 4-17 16,-1 2-268-16,-5 3-10 0,5 5 0 15,-2 5 0-15,3 2 0 0,4 1 0 0,2 4 0 16,6 0 0-16,2 3 0 0,7 0 0 0,6 0 0 0,4 5 0 16,4 2 0-16,8-2 0 0,1 1 0 0,13 10 0 15,-1-2 0-15,1 1 0 0,-7-11 0 16,1-2 0-16,3 2 0 0,-8 2 0 0,0-4 0 16,0 0 0-16,-6-2 0 0,-5-2 0 0,-2-4 0 0,-4-1 0 15,-5-8 0-15,-5 7 0 0,-3-4 0 0,-2 1 0 16,-4-6 0-16,-3-1 0 0,2-1 0 0,-4-2 0 15,-5-2 0-15,-1-2 0 0,3 1 0 0,-2-4 0 16,5-2 0-16,4 0 0 0,-8-5 0 0,9 2 0 16,0 1 0-16,5-4 0 0,3 1 0 0,1 2 0 15,1-4 0-15,5 1 0 0,1-1 0 0,2 0 0 16,4 3 0-16,0 0 0 0,1 3 0 0,-1 2 0 16,2 0 0-16,-1 2 0 0,3 1 0 0,-3 1 0 15,2 3 0-15,0-1 0 0,1 2 0 0,1 2-346 16,4 0-330-16,-4 0-520 0,6 2-1293 0,3-2 572 15</inkml:trace>
  <inkml:trace contextRef="#ctx0" brushRef="#br0" timeOffset="101832.8">25796 10306 14 0,'6'-25'487'0,"1"6"12"0,-6 2 44 16,-1 1 11-16,0 4 7 0,0-1 5 0,-1 5-22 0,-6-2-24 15,5 5-27-15,-11 2-20 0,4 4-23 16,-4 2-21-16,-6 6-22 0,-4 6-28 0,3 3-25 16,-1 5-28-16,1 5-30 0,3 0-24 0,2 0-248 0,5 1-24 15,2 3 0-15,2-2 0 0,7 1 0 0,5-1 0 16,4-2 0-16,7-2 0 0,5-3 0 0,3-4 0 16,5-2 0-16,4-6 0 0,3 1 0 15,16-5 0-15,-15-3 0 0,14-1 0 0,-12-3 0 0,-2-4 0 16,-2-3 0-16,-1 0 0 0,-3-5 0 0,-2-2 0 15,-3-1 0-15,-4-3 0 0,-1-4 0 0,-4 3 0 16,-7 4 0-16,-3-3 0 0,-2 1 0 0,-3 5 0 16,-6-4 0-16,3 7 0 0,-7-4 0 0,-2 8 0 15,-3-2 0-15,-7 3 0 0,4 4 0 0,-6 3 0 16,2 2 0-16,-3 1 0 0,-2 6 0 0,5-1 0 16,5 2 0-16,-1-1 0 0,3 1 0 0,4 2 0 15,2-3 0-15,6-2 0 0,3 1 0 0,0-3 0 16,4 4 0-16,3-8 0 0,3 1 0 0,1 0 0 15,-1-4 0-15,5 0 0 0,-1-2 0 0,-5-4 0 0,3 0 0 16,-3 1 0-16,-1-2 0 0,1-2 0 16,-5 0 0-16,1 1 0 0,0 0 0 0,-3 1 0 15,1 1 0-15,-3 1 0 0,-1 1 0 0,2 1 0 16,-4 2 0-16,0 0 0 0,0 0 0 0,4 7 0 0,-4 0 0 16,4-1 0-16,-4 1 0 0,4 1 0 15,0 2 0-15,3-2 0 0,2-1 0 0,5 3 0 16,2-4 0-16,-1 2 0 0,4-4 0 0,1-1 0 0,2-3 0 15,5-2 0-15,-4 0 0 0,-3-3 0 0,1-2 0 16,6-4 0-16,-3 2 0 0,0-6 0 0,-1 0 0 16,-1-3 0-16,1-1 0 0,-3-3 0 0,1-3 0 15,-2-1 0-15,12-15 0 0,-7-1 0 0,2-1 0 16,-3-4 0-16,0-1 0 0,-2-3 0 0,-6 2 0 16,-3 3 0-16,-3 15 0 0,-8-2 0 0,2 9 0 15,-7 5 0-15,0 8 0 0,-1 2 0 0,-7 5 0 16,1 4 0-16,-7 5 0 0,-5 9 0 0,0 10 0 15,2 6 0-15,-9 12 0 0,7 3 0 0,4 3 0 16,1 2 0-16,5 0 0 0,6 3 0 0,5-2 0 16,6-3 0-16,1-12 0 0,7-1 0 0,3-3 0 15,3-1 0-15,5-3 0 0,5-5 0 0,4-3 0 16,0-7 0-16,0-2 0 0,1-4 0 0,2-6 0 16,-2-1 0-16,-1-4 0 0,1-3 0 0,-1-3 0 15,-5-1 0-15,2-6 0 0,-4-1 0 0,-1-2 0 0,-1-3 0 16,-8 0 0-16,-1 1 0 0,-2-2 0 15,-8 7 0-15,-3 2 0 0,-1 1 0 0,-4 3 0 0,-4 1 0 16,1 6 0-16,-3 1 0 0,-2 4 0 0,-2 3 0 16,1 4 0-16,3 3 0 0,-3 1 0 0,4 4 0 15,4 3 0-15,4-1 0 0,2 0 0 0,4 0 0 16,7-1 0-16,8 2 0 0,7-2 0 0,1-3 0 16,1-4 0-16,5 0 0 0,-4-1 0 0,5-4 0 15,1-1 0-15,-3-3 0 0,0-4-1366 0,1-1-1478 16,0 1 654-16</inkml:trace>
  <inkml:trace contextRef="#ctx0" brushRef="#br0" timeOffset="102032.94">27797 10410 6440 0,'-1'3'294'0,"1"2"-30"0,4-1 47 0,5 3-21 15,2-6-22-15,9 4-35 0,-1-4-142 0,11 0-91 16,-3-1 0-16,0-1 0 0,5 0 0 0,1-4 0 16,-1 1 0-16,-1-2 0 0,-2-3 0 0,-2 1-61 15,-3-2-441-15,6-3-164 0,-6 1-495 0,-6 3-1257 16,8-3 556-16</inkml:trace>
  <inkml:trace contextRef="#ctx0" brushRef="#br0" timeOffset="102333.89">28802 10072 297 0,'6'-32'484'0,"4"-14"16"15,-6 11 21-15,4-10 12 0,-7 11 3 0,3 1 2 16,-4 3-3-16,0 0-14 0,0 10-14 0,-4 3-27 16,-1 2-40-16,1 5-38 0,-5 2-26 0,3 4-24 15,-7 4-10-15,0 4-20 0,-6 5-15 0,-1 8-109 16,-1 6-198-16,2 6 0 0,-1 13 0 0,2 6 0 0,4 6 0 15,1 1 0-15,0 26 0 0,8-23 0 16,0 24 0-16,5-23 0 0,1 21 0 0,2-23 0 16,-2 1 0-16,-1 1 0 0,0 0 0 0,-1 1 0 0,-7-1 0 15,4-4 0-15,-5-5 0 0,-2 0 0 16,-2-5 0-16,0-11 0 0,2-4 0 0,-1-1 0 16,-2-3 0-16,1-5 0 0,3-6 0 0,3-4 0 15,-1-3 0-15,0-2 0 0,2-3 0 0,-2-2-136 0,8-1-485 16,-6-3-84-16,2-1-417 0,3-2-1215 0,-1-5 538 15</inkml:trace>
  <inkml:trace contextRef="#ctx0" brushRef="#br0" timeOffset="103116.84">28434 10710 264 0,'-14'-22'519'0,"0"1"6"16,5 5 28-16,1-1 30 0,3 1 19 15,0 1-13-15,2-2-30 0,8 1-46 0,0 2-44 0,11 0-45 16,8-3-44-16,6 0-36 0,5 3-35 0,16-4-29 15,-1 2-31-15,7 2-29 0,1 0-32 0,-5 0-30 16,0-2-39-16,-1-2-27 0,-17 2-23 0,13-4-16 16,-16 2-16-16,-4-1-6 0,-5-2 1 0,-11 6-2 15,-1 0-30-15,-4-1 0 0,-4 5 0 0,-6 0 0 16,-4-2 0-16,-6 1 0 0,-5 0 0 0,-8 0 0 16,-1 3 0-16,1 1 0 0,5 5 0 0,-7-2 0 15,10 6 0-15,-1 0 0 0,9 3 0 0,-3 2 0 16,5 3 0-16,3 1 0 0,5 1 0 0,3 6 0 15,3 1 0-15,11 2 0 0,1 3 0 0,6-1 0 16,4 2 0-16,0-2 0 0,2 0 0 0,0-2 0 16,-2 2 0-16,-1-2 0 0,-1-1 0 0,-4-1 0 15,-7-6 0-15,-4 2 0 0,-2-5 0 0,-2 2 0 16,-5-3 0-16,-3 2 0 0,-3-1 0 0,-1 3 0 16,-4-4 0-16,-1 0 0 0,-8 3 0 0,4-1 0 0,-1 0 0 15,-1-1 0-15,2-2 0 0,4 0 0 16,1-1 0-16,0-1 0 0,4 0 0 0,1-1 0 15,4-1 0-15,5 2 0 0,3-4 0 0,3 2 0 16,9-1 0-16,0 1 0 0,9-5 0 0,3-2 0 0,-1 3 0 16,4-6 0-16,-3 0 0 0,1-4 0 0,-4 0 0 15,2-3 0-15,-3-3 0 0,-1-1 0 16,-2-2 0-16,-5-1 0 0,0-1 0 0,-5 1 0 16,-6 6 0-16,-1-4 0 0,-4 5 0 0,-3 2 0 0,-1 2 0 15,-4-1 0-15,-1 3 0 0,-3 1 0 0,-3 4 0 16,-2 3 0-16,0 1 0 0,-1 1 0 0,-2 5 0 15,-2 3 0-15,1 1 0 0,6 3 0 0,-1-1 0 16,7 4 0-16,-1-1 0 0,4 2 0 0,4-1 0 16,7-1 0-16,6 5 0 0,7-2 0 0,1-3 0 15,2 0 0-15,3-4 0 0,4-4 0 0,-1-1 0 16,1-1 0-16,-1-5 0 0,-2-4 0 0,-1 0 0 16,4-3 0-16,-4-4 0 0,2-3 0 0,-5-4 0 15,2-3 0-15,-5-2 0 0,1-2 0 0,2-2 0 16,-4-4 0-16,-2 0 0 0,-4 1 0 0,-2-1 0 15,-4 4 0-15,-5 0 0 0,-3 7 0 0,-5 3 0 16,0 4 0-16,-6 3 0 0,0 2 0 0,-8 5 0 16,-2 4 0-16,-5 8 0 0,-3 4 0 0,-1 5 0 15,5 4 0-15,3 2 0 0,2 2 0 0,5 4 0 16,6 0 0-16,4 2 0 0,8-3 0 0,6 3 0 16,3-3 0-16,5-1 0 0,3 0 0 0,4-7 0 15,3 1 0-15,4-5 0 0,0-1 0 0,1-6 0 16,-1 0 0-16,0-6 0 0,-1-2 0 0,-8-2 0 0,-3-2 0 15,0 0 0-15,-8-2 0 0,-3 0 0 16,-4 0 0-16,-6-3-397 0,-5 1-902 0,-6 2-1408 16,-8 1 623-16</inkml:trace>
  <inkml:trace contextRef="#ctx0" brushRef="#br0" timeOffset="103600.5">24919 11082 136 0,'-5'-10'496'0,"0"3"15"0,-1 3 12 0,-2 4 7 16,-1 3 6-16,-9 6-8 0,-2 9 7 15,-3 6-18-15,-9 16-3 0,1 3-7 0,-1 3-11 16,0 3-21-16,-14 20-16 0,18-17-23 0,4 3-29 0,1 3-24 16,5 0-181-16,6-1-202 0,9 1 0 15,-4-3 0-15,16 0 0 0,4 0 0 0,9-3 0 0,8-5 0 16,6-6 0-16,7-4 0 0,2-6 0 0,2-6 0 16,0-5 0-16,-10-11 0 0,12 0 0 0,-10-8 0 15,-3-2 0-15,-2-5 0 0,-6-2 0 0,-9-1 0 16,-1-4 0-16,-8-2 0 0,0-2-120 0,-8-1-490 15,3-1-72-15,-10 0-449 0,1-2-1223 0,-1 5 541 16</inkml:trace>
  <inkml:trace contextRef="#ctx0" brushRef="#br0" timeOffset="104032.77">25436 11629 34 0,'5'-19'617'16,"-3"1"17"-16,0-2 27 0,-1 1 42 0,-4 1 17 15,-1 0-11-15,-1 6-25 0,1 5-44 0,-1 1-39 16,-2 5-39-16,0 1-46 0,-2 8-40 0,-2 9-40 16,1 6-238-16,-2 6-198 0,3 2 0 0,4 4 0 15,0 11 0-15,2-11 0 0,3 11 0 0,-1-11 0 16,2-3 0-16,6 2 0 0,-2-5 0 0,1-2 0 16,6-2 0-16,-11-8 0 0,7-1 0 0,-7-5 0 15,5-3 0-15,-2 0 0 0,-1-6 0 0,-3-2 0 16,0 0 0-16,5-11 0 0,-3 0 0 0,0-7 0 0,-1-6 0 15,-1-5 0-15,3-2 0 0,-1-15 0 0,-2-3 0 16,4-5 0-16,5-3 0 0,-4-24 0 0,3-1 0 16,2 23 0-16,4-27 0 0,-6 30 0 0,1 0 0 15,5 4 0-15,-1 7 0 0,-1 14 0 0,-5 5 0 16,0 8 0-16,1 1 0 0,-3 9 0 0,4-1 0 16,-3 6 0-16,7 4 0 0,0 2 0 0,1 11 0 15,5 4 0-15,-1 3 0 0,-1 7 0 0,-2-2 0 16,-2 6 0-16,-4 2 0 0,2 11 0 0,-10-10 0 15,1 10 0-15,-6-9 0 0,-9 10 0 0,-4-14 0 16,-8 8 0-16,-11-3 0 0,9-9 0 0,-22 2 0 16,10-4 0-16,5-6 0 0,0-1 0 0,1-3 0 15,1-2 0-15,8-1 0 0,6-6-2 0,5 0-1364 16,8-1-1478-16,5-2 654 0</inkml:trace>
  <inkml:trace contextRef="#ctx0" brushRef="#br0" timeOffset="105115.74">25814 11685 357 0,'4'-10'543'0,"-4"4"27"16,0-1 31-16,0 0 26 0,0 3 11 0,-3 1-14 15,1-1-19-15,2 4-31 0,-13 4-37 0,5 2-39 16,-1 4-46-16,4-1-42 0,-4 8-38 0,4 4-36 0,-3 3-31 16,3 1-163-16,0 0-142 0,3 1 0 15,4-4 0-15,-4-3 0 0,8 1 0 0,-1-4 0 16,4 1 0-16,0-4 0 0,-3-5 0 0,6 0 0 15,-1-2 0-15,1-5 0 0,2 0 0 0,-4-3 0 0,3-3 0 16,0 2 0-16,-4-5 0 0,-2 0 0 0,3-8 0 16,-3 1 0-16,-3-4 0 0,-2-7 0 0,-2 1 0 15,-3-3 0-15,-3 1 0 0,-1 2 0 0,-6 1 0 16,4 5 0-16,-4 2 0 0,6 2 0 0,-1 5 0 16,0-1 0-16,3 1 0 0,0 2 0 0,1 3 0 15,4 3 0-15,0 2 0 0,10-2 0 0,1 2 0 16,1 3 0-16,8 1 0 0,6 2 0 0,2-2 0 15,3 1 0-15,2 2 0 0,-1-2 0 0,3 1 0 16,-4-3 0-16,-3 4 0 0,-2-1 0 0,-6-3 0 16,0 2 0-16,-10-1 0 0,3 1 0 0,-4 0 0 15,-4 3 0-15,-1 0 0 0,0 4 0 0,-2-1 0 16,-4 4 0-16,-1 1 0 0,2 0 0 0,-3 2 0 16,0 0 0-16,3 2 0 0,1-4 0 0,0 1 0 15,0-1 0-15,0-4 0 0,5 0 0 0,3 0 0 16,1-3 0-16,5 0 0 0,-4-3 0 0,3-3 0 15,0 0 0-15,6-2 0 0,0-2 0 0,-2-3 0 16,2 0 0-16,-1-1 0 0,2-5 0 0,4-3 0 0,-7 2 0 16,6-3 0-16,1-3 0 0,-2 3 0 0,-1-3 0 15,-5 5 0-15,0 3 0 0,-1-4 0 16,-4 7 0-16,1 0 0 0,-3 1 0 0,-2 3 0 16,1 1 0-16,-2 2 0 0,-2 3 0 0,1 0 0 0,-2 3 0 15,-2 1 0-15,3 3 0 0,-4 0 0 0,1 0 0 16,-1 5 0-16,0-3 0 0,3 0 0 0,-2 0 0 15,1-3 0-15,0 1 0 0,4-2 0 0,2 0 0 16,-3-3 0-16,4-1 0 0,4-1 0 0,-3-3 0 16,3-1 0-16,0-3 0 0,0 1 0 0,0-4 0 15,2-1 0-15,1-2 0 0,-2-1 0 0,3-4 0 16,-4 0 0-16,7-7 0 0,-4 1 0 0,5-4 0 16,-4 1 0-16,-7 7 0 0,4-5 0 0,0 6 0 15,-1-1 0-15,-3 1 0 0,-2 5 0 0,-1 2 0 16,1 0 0-16,1 3 0 0,-1-1 0 0,-2 1 0 15,3 3 0-15,4 1 0 0,-2 2 0 0,8-2 0 16,-6 1 0-16,9 3 0 0,0-1 0 0,2 2 0 16,4-1 0-16,-1-1 0 0,-5-1 0 0,1-1 0 15,-5-1 0-15,-1 0 0 0,0-3 0 0,-3 0 0 16,-2-2 0-16,-2 1 0 0,-1-2 0 0,0-2 0 16,-4 1 0-16,0 0 0 0,-2-5 0 0,0 4 0 15,-4-2 0-15,-4 1 0 0,5 1 0 0,-4 1 0 0,-2 5 0 16,-1 1 0-16,-4 2 0 0,1 2 0 0,-1 2 0 15,-3 5 0-15,4 3 0 0,-3 1 0 0,-6 8 0 16,6 1 0-16,1-4 0 0,4 6 0 16,0 1 0-16,8-7 0 0,3 1 0 0,3-1 0 0,1-1 0 15,2-2 0-15,3-2 0 0,1-2 0 0,2-2 0 16,2-3 0-16,2-1 0 0,0-2 0 0,2-3 0 16,-1-4 0-16,2 0 0 0,-3-1 0 0,2 3 0 15,4-9 0-15,1 3 0 0,-2-4 0 0,0 1 0 16,3 3 0-16,-1-2 0 0,-8 6 0 0,1-1 0 15,0 3 0-15,-6-1 0 0,0 2 0 0,1 4 0 16,-3 1 0-16,-1 2 0 0,-1 3 0 0,-1 1 0 16,-3 5 0-16,0 0 0 0,-1 2 0 0,-3 1 0 15,-1 0 0-15,0-1 0 0,-1-1 0 0,-3-1 0 16,0-3 0-16,2-2 0 0,-1-1 0 0,-1 0 0 16,3-3 0-16,1-3 0 0,-2 0 0 0,2-3 0 15,0 0 0-15,0 0 0 0,0 0 0 0,7-10 0 16,-4 3 0-16,3-2 0 0,0-6 0 0,6 1 0 0,0-3 0 15,4-7 0-15,7-1 0 0,13-13 0 0,-11 10 0 16,15-8-1366-16,11 5-1478 0,-5-3 654 16</inkml:trace>
  <inkml:trace contextRef="#ctx0" brushRef="#br0" timeOffset="105832.77">28825 11235 144 0,'1'-9'604'16,"4"-1"34"-16,-1 4 25 0,-4-1 31 0,4 2-11 16,-4 3-28-16,0 2-45 0,0 0-22 0,0 0-19 15,-13 8-20-15,5 10-16 0,-3 7-24 0,-1 4-34 16,2 0-198-16,-4 16-277 0,5-10 0 0,3 17 0 15,2-3 0-15,0 0 0 0,9-3 0 0,0 3 0 16,2 0 0-16,3-3 0 0,1-13 0 0,-2 2 0 16,-1-2 0-16,2-4 0 0,2-3 0 0,-11-7 0 15,4-4 0-15,-2-4 0 0,-2-1 0 0,-1-3 0 0,0 1 0 16,-4-6 0-16,-1-1 0 0,5-1 0 0,0 0 0 16,-13-7 0-16,3 2 0 0,2-2 0 0,3-2 0 15,-2 1 0-15,2 0 0 0,2-1 0 0,1 2 0 16,4-1 0-16,-1 0 0 0,6-1 0 0,-4 3 0 15,6-2 0-15,9-1 0 0,0-1 0 0,3 4 0 16,12-2 0-16,-4 4 0 0,1-3 0 0,-2 4 0 16,1-1 0-16,-1 2 0 0,-2 1 0 0,-6 2 0 15,1 1 0-15,-3 1 0 0,1 0 0 0,-4-1 0 16,-1 3 0-16,-2-2 0 0,0 2 0 0,-1 0 0 16,-1 1 0-16,0-2 0 0,-5-1 0 0,0 4 0 15,3-3 0-15,-3-1 0 0,0 4-321 0,3-5-383 16,-4 4-491-16,1-5-1294 0,0 4 573 0</inkml:trace>
  <inkml:trace contextRef="#ctx0" brushRef="#br0" timeOffset="106582.83">29665 11683 137 0,'17'-33'427'0,"-8"0"33"0,3 3 39 16,-7 1 34-16,-5 3 21 0,-3-1 17 0,-3 9 8 15,-2 2-3-15,-1 1-10 0,-6 6-21 0,-2 0-32 0,-2 6-35 16,1 1-36-16,-5 5-38 0,-3 4-38 15,0 7-25-15,-1 4-141 0,3 5-200 0,2 1 0 16,0 4 0-16,3 1 0 0,5 0 0 0,1 2 0 16,3-4 0-16,4 4 0 0,3-2 0 0,5-2 0 0,1-8 0 15,1-1 0-15,6-1 0 0,-1-3 0 16,2 0 0-16,1-10 0 0,1 0 0 0,6 0 0 16,-2-5 0-16,-3-2 0 0,3-2 0 0,-1-5 0 15,0-1 0-15,4-9 0 0,-2-1 0 0,-3-1 0 0,-1-3 0 16,2-1 0-16,-2-1 0 0,-2 1 0 0,-4 8 0 15,1 3 0-15,-4 5 0 0,-1 1 0 16,1 0 0-16,-4 5 0 0,2 1 0 0,-3 3 0 0,0 0 0 16,0 0 0-16,-8 18 0 0,3-6 0 0,1 4 0 15,3 2 0-15,-1 1 0 0,0 0 0 0,2 7 0 16,0-10 0-16,2 2 0 0,0 0 0 0,3-2 0 16,0-1 0-16,-1-3 0 0,1 0 0 0,3-4 0 15,-2-1 0-15,6-3 0 0,-1-2 0 0,2-3 0 16,-1 0 0-16,-1-2 0 0,3-4 0 0,0-2 0 15,3-4 0-15,-4 0 0 0,10-4 0 0,-4-3 0 16,0-1 0-16,1 0 0 0,-2-1 0 0,3 0 0 16,-10 8 0-16,2 1 0 0,-8 4 0 0,4 0 0 15,-5 3 0-15,1 3 0 0,-3 0 0 0,-2 3 0 16,0 0 0-16,0 0 0 0,-3 13 0 0,-2-3 0 16,2 0 0-16,-1 3 0 0,2-1 0 0,-1 4 0 15,3 0 0-15,0 1 0 0,4-2 0 0,1 0 0 16,0-5 0-16,4 3 0 0,0-5 0 0,1-1 0 15,4-1 0-15,-2-4 0 0,2 1 0 0,-1-2 0 0,-2-5 0 16,3 1 0-16,3-3 0 0,-2-1 0 16,-1-3 0-16,4 0 0 0,-9 2 0 0,1 1 0 15,3-1 0-15,-3 1 0 0,-1-1 0 0,-1 3 0 16,-2 3 0-16,1 1 0 0,-1 1 0 0,-6 0 0 0,14 6 0 16,-5 0 0-16,0 0 0 0,1 2 0 15,1 1 0-15,4 1 0 0,0 1 0 0,4-3 0 16,-2 2 0-16,1-2 0 0,2-2 0 0,-3-3 0 15,3-1 0-15,-2-3 0 0,0-2 0 0,-1-1 0 0,-6-2 0 16,0-2 0-16,1-6 0 0,-5 3 0 0,0-4 0 16,-3-4 0-16,-4-5 0 0,-4-5 0 0,-1 0 0 15,-4-2 0-15,-5-2 0 0,1 3 0 0,-4-3 0 16,1 3 0-16,0 5 0 0,1 0 0 0,4 7 0 16,1 4 0-16,2 4 0 0,2-1 0 0,1 6 0 15,2 0 0-15,-1 2 0 0,4 3 0 0,0 0-1366 16,0 0-1478-16,19 10 654 0</inkml:trace>
  <inkml:trace contextRef="#ctx0" brushRef="#br0" timeOffset="106832.83">30821 10930 425 0,'5'-11'609'15,"2"3"-19"-15,-3 3 4 0,7 3 12 0,-1 3 9 16,0 6-8-16,6 7-8 0,2 7-33 0,1 9-47 15,4 15-44-15,2 0-43 0,1 7-33 0,-3-2-36 16,-1 0-29-16,-2 7-34 0,6 21-142 0,-11-21-158 16,-3 0 0-16,-1 2 0 0,-5-1 0 0,-6 23 0 15,0-27 0-15,-10-3 0 0,-4 0 0 0,-5-3 0 16,-4-4 0-16,-5-4 0 0,-4 0 0 0,2-13 0 16,-7 3 0-16,-6-4 0 0,10-8 0 0,-12 1 0 15,8-8 0-15,1 0 0 0,-15-6-493 0,20-1-189 16,1-3-488-16,0-3-1267 0,11-2 561 0</inkml:trace>
  <inkml:trace contextRef="#ctx0" brushRef="#br0" timeOffset="106983.74">31474 11801 6104 0,'3'-16'503'0,"-6"0"-234"0,2 4-86 15,-3 3-4-15,-1-2 16 0,-1 2-12 0,-5-1-35 16,2 2-32-16,-5 3-37 0,2 2-81 15,-5 3-115-15,-2 3-188 0,2 3-223 0,0 2-641 16,-4 8-1264-16,-1 2 560 0</inkml:trace>
  <inkml:trace contextRef="#ctx0" brushRef="#br0" timeOffset="107315.79">27953 12318 7123 0,'-38'-7'374'0,"0"-1"-146"0,8-1-119 0,12 5-52 0,6 2 23 16,6 0 50-16,6-2-40 0,4-1-90 0,10 1 0 16,7 0 0-16,32 1 0 0,38 6 0 15,9-2 0-15,3 4 0 0,7 1 0 0,8-1 0 0,-1-2 0 16,6 5 0-16,-3 1 0 0,-3-9 0 0,-4 6 0 15,-4 3 0-15,-7-6 0 0,-37 2 0 0,-3-6 0 16,-5 2 0-16,-20-2 0 0,-1 1 0 0,-9 0 0 16,-12-3 0-16,-5 1 0 0,-4-2 0 0,-6 0 0 15,-6-1 0-15,-5 0 0 0,-15-3 0 0,-10 2-99 16,-2 3-262-16,-16-2-50 0,-7 5-42 0,-3 3-56 16,0-3-47-16,-30 2-411 0,30 1-1049 0,-28 7 464 15</inkml:trace>
  <inkml:trace contextRef="#ctx0" brushRef="#br0" timeOffset="107516.09">28262 12464 300 0,'-65'21'299'0,"5"-7"53"0,1-2 37 16,7 0 19-16,18-3 33 0,0-2 27 0,14-1 31 16,3-4 40-16,5 2 9 0,5-3-4 0,1-1-14 15,6 0-24-15,0 0-23 0,25 0-32 0,7 0-32 16,7 1-34-16,17-2-29 0,8 2-82 0,28 0-274 0,1 2 0 16,3 0 0-16,-3-2 0 0,7-2 0 15,-7 1 0-15,3-5 0 0,4 3 0 0,-7-3 0 16,-28 2 0-16,28-3 0 0,-29 2 0 0,-4-1 0 15,-1 0 0-15,-5-2 0 0,-16 3 0 0,-3-1 0 0,-2-1 0 16,-4-3 0-16,-11 2 0 0,-1-2 0 0,-7 4-379 16,0-2-923-16,-2-2-1411 0,0 6 624 0</inkml:trace>
  <inkml:trace contextRef="#ctx0" brushRef="#br0" timeOffset="107667.09">30047 12673 6819 0,'-7'3'476'0,"0"-2"-105"0,1 0-71 16,0 0-75-16,1 2-225 0,0-2 0 0,5-1 0 15,-6 3 0-15,6-3 0 0,-2 3 0 0,2-3 0 16,0 0 0-16,10 4-353 0,-6-3-954 0,-4-1-1415 16,0 0 626-16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37:41.650"/>
    </inkml:context>
    <inkml:brush xml:id="br0">
      <inkml:brushProperty name="width" value="0.05292" units="cm"/>
      <inkml:brushProperty name="height" value="0.05292" units="cm"/>
      <inkml:brushProperty name="color" value="#FF0000"/>
    </inkml:brush>
  </inkml:definitions>
  <inkml:trace contextRef="#ctx0" brushRef="#br0">6400 3517 102 0,'-12'-1'506'0,"1"-1"10"0,0 0-16 0,4 1 7 15,-2 0-14-15,4-2-11 0,-2 2-16 16,2 0-25-16,5 1-23 0,-7-3-37 0,7 3-34 0,0-4-18 16,0 4-16-16,15-5-18 0,3 1-8 0,1 2-21 15,12-2-16-15,3-2-19 0,17 3-10 0,3-4-12 16,1 6-11-16,6-3-13 0,6 0-14 0,-2 1-94 15,29-3-77-15,-28 4 0 0,-1 1 0 0,-4 0 0 16,3 1 0-16,-1 1 0 0,-6-1 0 0,-1 1 0 16,-4 0 0-16,-15-1 0 0,-2 3 0 0,-1-2 0 15,-6-1 0-15,-9 0 0 0,0-1 0 0,-9-1 0 16,3 2 0-16,-5 0 0 0,-3 0 0 0,-5 0 0 16,0 0-166-16,0 0-234 0,-17-6-33 15,-1 6-35-15,-2 0-37 0,1 2-37 0,-16 0-405 0,-6-3-1025 16,3 4 454-16</inkml:trace>
  <inkml:trace contextRef="#ctx0" brushRef="#br0" timeOffset="282.98">6631 3632 263 0,'-37'11'352'16,"5"-3"9"-16,4-2 27 0,10-1 27 0,4 0 22 16,-4-2 26-16,8 0-3 0,1-2-1 0,1 2-3 0,2-3 2 15,2 1-39-15,4-1-20 0,0 0-33 0,0 0-34 16,0 0-25-16,0 0-28 0,15-8-21 0,7 2-28 15,14 2-18-15,16-4-23 0,10 1-17 16,5 0-18-16,34 1-15 0,-1 2-12 0,-2-3-31 16,-7 2-96-16,4 3 0 0,-4 1 0 0,3 0 0 0,1-2 0 15,-29 3 0-15,2-2 0 0,-4 0 0 0,-7 2 0 16,-6-3 0-16,-15 2 0 0,-4 0 0 0,-10-2 0 16,-8 1 0-16,-3-1 0 0,-4 1 0 15,0 0 0-15,-4-2 0 0,-3-1 0 0,-3 0 0 16,-2 1 0-16,0-1 0 0,0 2-254 0,-4-3-230 0,0 2-110 15,0-1-550-15,5 3-1238 0,3-2 548 0</inkml:trace>
  <inkml:trace contextRef="#ctx0" brushRef="#br0" timeOffset="432.77">8328 3619 3891 0,'12'5'441'0,"-8"-2"-255"15,-1 0 54-15,-3-3 73 0,2 4-9 0,-2-4-40 0,0 0-52 16,-8 7-41-16,8-7-41 0,0 0-15 0,0 0-39 15,-9 1-52-15,9-1-81 0,0 0-106 16,0 0-131-16,13 7-184 0,-7-7-419 0,-6 0-970 16,18 2 430-16</inkml:trace>
  <inkml:trace contextRef="#ctx0" brushRef="#br0" timeOffset="2132.86">3463 5758 277 0,'-10'0'341'0,"-2"0"0"0,2-1 4 15,2-2 3-15,2 2-5 0,-1 0-4 0,7 1-2 16,-10-1-11-16,7-1-4 0,3 2-9 0,-7-1 2 16,7 1-16-16,0 0 11 0,0 0-9 0,-9 0-9 15,9 0-13-15,0 0-8 0,0 0-8 0,-6 1-20 16,6-1-10-16,0 0-14 0,0 0-17 0,0 0-5 15,0 0-2-15,0 0 10 0,0 0 3 0,22 4-5 16,-1-3-1-16,10 3-80 0,6-2-122 0,17 1 0 16,2-2 0-16,5 4 0 0,7-3 0 0,29 1 0 15,2 1 0-15,0 0 0 0,1 3 0 0,1-1 0 16,6-2 0-16,0 3 0 0,0-3 0 0,-4-1 0 16,-2-2 0-16,0 5 0 0,5-5 0 0,-6 0 0 15,-2 1 0-15,1-6 0 0,-10 5 0 0,-25-1 0 16,5-2 0-16,-8 2 0 0,3-2 0 0,-4-1 0 15,-7 1 0-15,-13 1 0 0,-2-3 0 0,-4 1 0 16,-3 0 0-16,-4-2 0 0,-8 4 0 0,-6 0 0 16,-1-1 0-16,1 1 0 0,-3-1 0 0,1 1 0 15,-3 1 0-15,0-2 0 0,0 2 0 0,-2 0 0 16,3 0 0-16,-2 2 0 0,-1-1 0 0,0 1 0 16,3 0 0-16,-5 0 0 0,0-2 0 0,-4 0-186 15,0 6-389-15,0-6-80 0,-8 8-475 0,-2-4-1223 16,-7 0 542-16</inkml:trace>
  <inkml:trace contextRef="#ctx0" brushRef="#br0" timeOffset="2549.56">3666 5882 142 0,'-10'-3'471'0,"-3"1"-6"0,5-1-5 15,3 2-8-15,0 1-15 0,5 0-28 0,0 0-9 16,-10 0-17-16,10 0 7 0,0 0-4 0,0 0-14 16,23-1 0-16,-4 2-12 0,9-1-4 0,7 0 0 15,16 1-2-15,9 0-12 0,32-1-5 0,6 0-21 16,6 0-18-16,12 2-18 0,3-2-227 0,6 0-53 0,4 2 0 15,2-3 0-15,-7-2 0 0,0 2 0 0,-8 0 0 16,-1-1 0-16,-12-4 0 0,-5 4 0 16,-37-2 0-16,0 1 0 0,-2 0 0 0,-7-1 0 15,-14 1 0-15,-10-1 0 0,0 1 0 0,-11 2 0 0,-5-1 0 16,1 1 0-16,-8 0 0 0,4-2 0 0,-4 2 0 16,-1 0 0-16,-4 1 0 0,0 0 0 15,9 0 0-15,-9 0 0 0,0 0 0 0,8 0 0 0,-8 0 0 16,0 0 0-16,7 1 0 0,-7-1 0 0,4 4 0 15,-1-2 0-15,2 1 0 0,-4 1 0 0,-1-4 0 16,4 5 0-16,-1-3 0 0,-3-2-1366 0,0 0-1478 16,0 0 654-16</inkml:trace>
  <inkml:trace contextRef="#ctx0" brushRef="#br0" timeOffset="3582.96">13033 5684 138 0,'-7'2'432'0,"2"-2"17"0,5 0 19 15,-10 0 14-15,10 0 0 0,-8 2-11 0,8-2-8 0,-6 0-24 16,6 0-8-16,0 0-21 0,0 0-30 16,0 0-5-16,-8 0-34 0,8 0-32 0,0 0-12 15,48-3-19-15,-8 2-24 0,19-1-22 0,33 4-18 16,5 2-22-16,0-4-17 0,6 1-17 0,-9 1-17 0,1 0-15 16,2 3-72-16,-9-3-54 0,-25 1 0 15,2 0 0-15,-5-2 0 0,3 2 0 0,-10-3 0 16,2 0 0-16,-20 1 0 0,-6-2 0 0,-9 0 0 0,-7 1 0 15,0-2 0-15,-3 2 0 0,-3-1 0 0,-3-2 0 16,-2 2 0-16,-2 1 0 0,0 0 0 0,-9-10 0 16,1 5 0-16,-8 0 0 0,-12 3 0 0,0-4-341 15,-3 3-131-15,-5 3-73 0,-1-2-73 0,-14 2-419 16,0-1-1121-16,-3 1 497 0</inkml:trace>
  <inkml:trace contextRef="#ctx0" brushRef="#br0" timeOffset="3782.86">13366 5725 285 0,'-40'5'438'0,"5"0"-4"15,5-1-35-15,1-3 13 0,7 2 31 0,7 0 22 16,2-2 15-16,2 1 0 0,3 0-13 0,2-1-18 16,0-1-13-16,3 2-20 0,3-2-13 0,0 0-15 15,16 5-29-15,6-1-31 0,9-2-30 0,7 2-29 16,20 1-31-16,4-3-20 0,30 4-132 0,0 0-86 16,-28-1 0-16,34-2 0 0,-31-2 0 0,22-1 0 15,-25 2 0-15,-4-5 0 0,-1 2 0 0,-19 1 0 16,-3-2-70-16,-8 1-319 0,-8 0-55 0,-11 1-81 15,-5-2-87-15,-5 2-414 0,0 0-1110 0,-42 3 491 16</inkml:trace>
  <inkml:trace contextRef="#ctx0" brushRef="#br0" timeOffset="4716.78">6015 6690 374 0,'0'0'484'0,"0"-3"12"0,0 3 8 16,0 0-6-16,0 0-5 0,0 0-32 0,0 0-31 16,0 0-29-16,0 0-20 0,0 0 4 0,0 0-4 15,0 12-21-15,4-5-21 0,1 2-24 0,0 1-26 16,3-1-17-16,5 6-22 0,1-5-13 0,1 1-13 15,12 2-16-15,2-2-13 0,3-2-14 0,4-3-148 16,1-5-33-16,0 2 0 0,20-6 0 0,-17-3 0 16,11 1 0-16,-2-6 0 0,-16 2 0 0,2 1 0 15,-1-2 0-15,-2 1 0 0,-1-3 0 0,-7 1 0 16,3-3 0-16,-12 5 0 0,1 0 0 0,-4 4 0 16,-4-1 0-16,-3 4 0 0,2-2 0 0,-2 2 0 15,1 0 0-15,-6 2 0 0,8 4 0 0,-3 1 0 16,1 3 0-16,3 2 0 0,1 3 0 0,-1 1 0 15,4-3 0-15,-1 4 0 0,3-1 0 0,8 2 0 16,-7-5 0-16,4 1 0 0,0-7 0 0,2 0 0 16,0-3 0-16,4-1 0 0,-4-2 0 0,-2 1 0 15,1-2 0-15,-2-4 0 0,-1-1 0 0,0 0 0 16,-3-3 0-16,2 0 0 0,-8 2 0 0,6-2 0 16,-2 1 0-16,-3 2 0 0,0-2 0 0,-1 3 0 15,0-1 0-15,0 1 0 0,0 0 0 0,-2 5 0 16,4-2 0-16,-2 3 0 0,1 3 0 0,4 0 0 15,-3-1 0-15,1 3 0 0,1 0 0 0,0 4 0 16,6 3 0-16,-2-6 0 0,-2 5 0 0,4-4 0 16,0 0 0-16,8 1 0 0,-8-1 0 0,3-4 0 0,-3 2 0 15,3-3 0-15,1-1 0 0,-4-2 0 16,3-1 0-16,-4-1 0 0,1 1 0 0,0-4 0 16,0 1 0-16,-1 0 0 0,3-3 0 0,-5 1 0 15,2-1 0-15,-4-1 0 0,4 1 0 0,-9 1 0 0,8-1 0 16,-8 4 0-16,-3-1 0 0,2 0 0 0,-2 1 0 15,0 2 0-15,-3 0 0 0,1-1 0 16,-4 3 0-16,8-2 0 0,-8 2 0 0,2-3 0 16,-2 3 0-16,0 0 0 0,0 0 0 0,0 0 0 0,0 0 0 15,11 3 0-15,-11-3 0 0,4 3 0 0,-4-3-88 16,0 0-689-16,0 0-444 0,0 0-1323 0,0 0 585 16</inkml:trace>
  <inkml:trace contextRef="#ctx0" brushRef="#br0" timeOffset="5899.57">13325 6865 336 0,'-14'0'446'0,"3"-3"15"0,2 2 14 15,0 0-6-15,2-2-17 0,4 1-24 0,3 2-7 16,0 0-11-16,0 0-8 0,19-2-15 0,-3-1-18 16,14 0-14-16,4 0-17 0,17-3-17 0,6 5-11 15,3-4-12-15,6 4-5 0,26-6-5 0,0 2-14 16,3 4-10-16,3 1-20 0,6-6-94 0,-2 3-150 15,3-3 0-15,3 3 0 0,1-4 0 0,2-1 0 16,-6 4 0-16,0-6 0 0,-6 0 0 0,2 1 0 16,-5-2 0-16,-1 5 0 0,-31 5 0 0,28-8 0 15,-30 6 0-15,0-2 0 0,-5 3 0 0,-3 2 0 0,-3-2 0 16,-11 0 0-16,-7 1 0 0,0 1 0 16,-13 0 0-16,10 3 0 0,-11-3 0 0,-1 0 0 15,-5 2 0-15,-2-2 0 0,-3 0 0 0,-2 1 0 0,-2 0 0 16,-1 3 0-16,-3-4 0 0,-3 8-242 0,-5-3-441 15,-3 1-528-15,-4 2-1313 0,-13 0 581 0</inkml:trace>
  <inkml:trace contextRef="#ctx0" brushRef="#br0" timeOffset="6182.96">14171 7015 442 0,'-33'-1'546'0,"5"0"31"15,10-1 23-15,4 2-3 0,5-2 8 0,1 0-37 16,3 2-18-16,5 0-32 0,18-3-34 0,4 1-30 16,11 0-35-16,25 1-43 0,32-1-28 0,-25 4-32 15,30-2-30-15,1 0-28 0,0 6-24 0,-2-6-221 16,5 2-13-16,-6 1 0 0,2-3 0 0,-2 3 0 16,-2-6 0-16,-26 0 0 0,1 0 0 0,1-3 0 15,-5 4 0-15,-2-7 0 0,-2 4 0 0,-9-5 0 16,-16 2 0-16,-2 3 0 0,-7-5 0 0,-5 4 0 15,-8 1 0-15,0-2 0 0,-4 1 0 0,-3 0 0 16,-3 0 0-16,-6-1 0 0,-5 3 0 0,-12 3-305 16,-15-3-1010-16,0 4-1424 0,-13 4 631 0</inkml:trace>
  <inkml:trace contextRef="#ctx0" brushRef="#br0" timeOffset="8099.63">7339 7708 202 0,'0'-3'410'0,"0"3"10"0,0-9 19 0,0 6 13 16,0 3 1-16,0-5-3 0,0-1-17 0,0 6-12 15,-1-5-19-15,1 5-16 0,1-6-15 0,-1 6-27 16,-1-3-27-16,1 3-21 0,0 0-33 0,0 0-19 15,0 0-26-15,0 0-23 0,0 0-17 0,0 0-26 16,0 0-3-16,1 14-15 0,2-4-13 0,-2 3-9 16,5 0-13-16,-2 2-11 0,0 5-1 0,6 4-2 15,-2-6-17-15,6 8 1 0,1-3-9 0,-1 1 2 16,4 3-51-16,1-6-11 0,3-3 0 0,4-1 0 0,-5-3 0 16,9-1 0-16,-2-3 0 0,-1-4 0 15,2 4 0-15,1-7 0 0,4-2 0 0,-2-2 0 0,0-6 0 16,1 3 0-16,3-2 0 0,-4-4 0 0,-1 1 0 15,-2-4 0-15,0 2 0 0,-3-4 0 0,1 0 0 16,0 2 0-16,-2 0 0 0,-1 0 0 0,-6 5 0 16,1-1 0-16,-2 3 0 0,0-1 0 0,-1 4 0 15,2 5 0-15,0-2 0 0,0 2 0 0,-4 3 0 16,0-1 0-16,5 5 0 0,-3 1 0 0,1 1 0 16,-2-2 0-16,1 2 0 0,2-1 0 0,1 1 0 15,-2 0 0-15,2 0 0 0,0-1 0 0,-1-2 0 16,3-2 0-16,0-2 0 0,1-2 0 0,0-2 0 15,1 0 0-15,7-3 0 0,1-4 0 0,-2-1 0 16,2-2 0-16,-2-1 0 0,1-3 0 0,1 0 0 16,-3-2 0-16,1-1 0 0,-1-3 0 0,2 1 0 15,-2-1 0-15,-1 5 0 0,-2 2 0 0,-6 3 0 16,-1 2 0-16,5 4 0 0,-4 2 0 0,-2 0 0 16,-2 5 0-16,2 4 0 0,2 4 0 0,4 4 0 0,3 3 0 15,-2 0 0-15,2 3 0 0,2 0 0 16,1 1 0-16,3-2 0 0,1-2 0 0,2-3 0 15,14 3 0-15,-13-7 0 0,14-4 0 0,-9 0 0 0,9-1 0 16,-9-6 0-16,10-2 0 0,-14-4 0 0,0 0 0 16,1-3 0-16,-2 1 0 0,0-3 0 0,0-4 0 15,-2-1 0-15,10-8 0 0,-11 5 0 16,-5 1 0-16,3-2 0 0,-4-1-510 0,-2 5-771 0,-1 3-1386 16,2 1 613-16</inkml:trace>
  <inkml:trace contextRef="#ctx0" brushRef="#br0" timeOffset="9500.46">23485 5919 152 0,'-3'-6'354'15,"1"1"-14"-15,1-1-13 0,1 0-12 0,-4 0-21 16,0-2-5-16,0 1-13 0,1 3-19 0,-1 0-9 15,-1 0-9-15,-3-2-5 0,3 4-14 0,-4-1-4 16,1 1-8-16,-3 1-3 0,-2 1 1 0,-1 3-4 16,-3 0-4-16,-2 2-2 0,2 2-10 0,-3 1-7 15,-3 5-10-15,1 0-5 0,1 1-5 0,3-1-12 16,-3 6-3-16,7-4-6 0,0 7-15 0,0-8-7 16,5 4-3-16,-2 6-10 0,3-5-12 0,4 5-5 0,-1-4-23 15,5 0 14-15,-2-1-13 0,0 7-9 16,4-9-3-16,0 0-4 0,1-1-4 0,3 1-4 15,0-2-9-15,2-3 0 0,-3 0-6 0,6 1 2 16,1-2-1-16,2-1 0 0,3-2-9 0,0 2 1 0,2-4 1 16,2 0-5-16,0-2 1 0,-1 1-2 0,3-1-8 15,2-3 3-15,4 0 0 0,-10 2-1 16,4-2-5-16,-5-1 5 0,6 0-1 0,-3-1 5 16,-2-2-3-16,0 0-8 0,1-1 7 0,-3-1-8 0,1-1-5 15,-8 0 9-15,7-1 2 0,-3-1-4 0,-4-3 10 16,2 3-10-16,-6-2-2 0,3 0 12 0,0-4-2 15,-4 2-13-15,0-6 3 0,-2 0 8 0,-1 2-11 16,0-2 6-16,-2-1-6 0,-6 1 1 0,1 3 3 16,0-1-4-16,-5-1 4 0,1 1-4 0,0 2 12 15,0 1-10-15,0 4-1 0,-4-2 1 0,7 3 3 16,-4 0-3-16,2-1 2 0,3 2-25 0,-3 0-50 16,3 3-82-16,5-3-126 0,0 3-147 0,5-2-162 15,4-2-429-15,0 1-1106 0,5-3 490 0</inkml:trace>
  <inkml:trace contextRef="#ctx0" brushRef="#br0" timeOffset="9632.85">24040 5960 325 0,'-13'-4'529'16,"-1"1"-11"-16,1 0-31 0,3 0-50 0,-1 2-42 15,4 0-48-15,0 1-95 0,7 0-152 0,-8 0-214 16,8 0-432-16,0 0-592 0,0 0 262 0</inkml:trace>
  <inkml:trace contextRef="#ctx0" brushRef="#br0" timeOffset="12299.54">22725 6940 152 0,'60'24'154'0,"1"-2"-50"0,26 6-33 15,-29-8 3-15,4-2 20 0,27 7-8 0,-28-8-15 16,2-6-57-16,-1-2-60 0,-3 0-83 0,1-2-140 16,-1-2 62-16</inkml:trace>
  <inkml:trace contextRef="#ctx0" brushRef="#br0" timeOffset="12950.45">22334 6214 32 0,'52'73'122'0,"-16"-27"-1"0,3-1-6 15,5 2-13-15,1-2 11 0,-2-2-2 0,3-1-13 16,0-2-9-16,-5-6-6 0,0 0 0 0,4-2-4 16,-2-4-4-16,-8-11 0 0,13 6-2 0,-16-9-8 15,3-1 9-15,11 6 4 0,4-7-5 0,-12-2-7 16,13 1 0-16,-11-7-4 0,13 0-6 0,2-1-5 16,0 3-4-16,-2-5-7 0,-15-1-3 0,13-1-3 15,-12 1 0-15,1 0-9 0,15-5-2 0,-1-2 1 16,-16 0-3-16,-2 3-3 0,17-3-8 0,-2-2-12 0,-17 1-8 15,5-1-6-15,10-4-9 0,-13 2 0 0,15-3-11 16,-5-2-2-16,4-2-4 0,-18 2-15 16,12-9-11-16,-10 5-21 0,10-8-19 0,-2-6-28 15,-1-4-135-15,-3-2-293 0,-2-1 130 0</inkml:trace>
  <inkml:trace contextRef="#ctx0" brushRef="#br0" timeOffset="13133.99">23766 4145 45 0,'-90'-2'59'0,"-1"9"-7"0,2 13-9 15,25-5 3-15,-30 16-1 0,11 8-7 0,-3 1-19 16,6 6-12-16,1 4-66 0,-2 9-65 0,2 4 29 15</inkml:trace>
  <inkml:trace contextRef="#ctx0" brushRef="#br0" timeOffset="13482.85">23465 6563 191 0,'13'0'434'0,"-1"-1"5"0,-3 0-3 16,-2 1-1-16,-1-2-9 0,-2-1-12 16,-4 3-21-16,4-6-15 0,-3 4-26 0,-1-3-21 0,-4 0-19 15,-1 2-22-15,1-1-25 0,-2-1-1 0,0 1-31 16,0 0-20-16,1 0-15 0,-1 1-22 0,2 1-19 15,4 2-9-15,-4-2-21 0,4 2-27 0,-4-5-4 16,4 5-9-16,-3-1 0 0,3 1-14 0,0 0-7 16,0 0-11-16,0 0-12 0,0 0-16 0,0 0 0 15,0 0-19-15,3 11-25 0,-3-11-19 0,0 0-38 16,0 3-45-16,0-3-56 0,0 0-85 0,0 0-104 16,0 0-117-16,-6-12-479 0,5 8-1039 0,-2-4 461 15</inkml:trace>
  <inkml:trace contextRef="#ctx0" brushRef="#br0" timeOffset="15050.24">25502 5183 11 0,'5'-1'383'0,"-5"1"13"16,5-3 8-16,-5 3 1 0,10 0-15 0,-10 0-10 0,0 0-18 15,0 0-11-15,8 4-12 0,-8-2-16 0,0-2-19 16,0 6-16-16,0-1-14 0,0-1-15 0,-2 0-15 16,0 0-22-16,-3-1-11 0,1 3-20 0,-2-4-18 15,-7 2-11-15,5 1-17 0,-4-2-13 0,0 0-9 16,-2-2-18-16,-2-1-2 0,-2 0 8 0,5-1-14 16,-1-4 3-16,4 2 4 0,-2-2 4 0,1 1 4 15,3-4 1-15,0 1-1 0,3-1-9 0,1-3-4 16,3 1-7-16,2-3-6 0,-2-2-4 0,4 0-4 15,-1-1 4-15,6 6-50 0,-2-5-32 0,3 3 0 16,-1 4 0-16,1-2 0 0,4 1 0 0,-1 2 0 16,0 2 0-16,6 0 0 0,-8 1 0 0,5 3 0 15,-2 1 0-15,-1 0 0 0,0 5 0 0,1 0 0 16,1 3 0-16,0 6 0 0,-1 1 0 0,-3 2 0 16,-1 5 0-16,0 4 0 0,-1 2 0 0,-6-2 0 15,-2 3 0-15,0 1 0 0,-5 2 0 0,-4 3 0 16,-1-1 0-16,-1-1 0 0,-5 0 0 0,-8 8 0 15,5-10 0-15,-3-2 0 0,-1-2 0 0,1-1 0 16,-6-1 0-16,4 1 0 0,1-6 0 0,-2-2 0 0,1-4 0 16,-1-3 0-16,6-3 0 0,3-4 0 0,2-2 0 15,1-4 0-15,0-1 0 0,2-2 0 16,1-3 0-16,1-2 0 0,0-5 0 0,5-2 0 16,-1-1 0-16,1-2 0 0,7 1 0 0,-2 1 0 0,4-1 0 15,2 2 0-15,2 0 0 0,1 2 0 0,0 0 0 16,4 2 0-16,-1 1 0 0,1 6 0 0,0 0 0 15,-1 5 0-15,3 0 0 0,1 3 0 0,0 5 0 16,-1-2 0-16,3 7 0 0,7 0 0 0,-13 0 0 16,7 5 0-16,-2 1 0 0,1-1 0 0,-5-2 0 15,-1 0 0-15,1-1 0 0,-2-1 0 0,1 0 0 16,-5-3 0-16,1-2 0 0,0 0 0 0,-4-3 0 16,4 0 0-16,-5-2 0 0,1-2 0 0,3-1 0 15,-3 0 0-15,-5 0 0 0,15-6 0 0,-8-1 0 16,-1-3 0-16,6 1 0 0,-3-5 0 0,1 1 0 15,-2 5 0-15,-1-3 0 0,0 3-330 0,-1 0-53 16,0 4-55-16,1 0-52 0,-1 2-45 0,-1 1-57 16,-1-1-313-16,-4 2-978 0,8 5 433 0</inkml:trace>
  <inkml:trace contextRef="#ctx0" brushRef="#br0" timeOffset="15600.47">25914 5495 268 0,'5'-18'520'0,"-3"0"15"16,1 2 11-16,-1 1-1 0,0 4-17 0,1 1-1 15,-1 2-41-15,0 1-37 0,2 2-18 0,-1 2-52 16,4 1-16-16,-7 2-18 0,9 6-21 0,0 2-28 16,-4 3-24-16,5 4-34 0,-2 3-22 0,-3 0-23 0,3 3-16 15,1 6-13-15,-8-8-20 0,4 0-19 0,-5 0-8 16,4-1-114-16,-4 0-3 0,0-2 0 15,0-4 0-15,0-3 0 0,3-1 0 0,-3-1 0 16,0-1 0-16,0-2 0 0,1-2 0 0,-1-2 0 0,0 0 0 16,0 0 0-16,9-13 0 0,1 4 0 0,-3-5 0 15,2 0 0-15,1-3 0 0,-1-1 0 16,7-3 0-16,-4 6 0 0,1-7 0 0,1 9 0 16,-3 1 0-16,-2 2 0 0,-1 3 0 0,-1 3 0 0,1 0 0 15,-3 2 0-15,3 4 0 0,-2 1 0 0,2 1 0 16,-3 4 0-16,0 2 0 0,-1 2 0 0,0 6 0 15,1-1 0-15,-4 1 0 0,-1-1 0 0,0-1 0 16,3-2 0-16,-2-4 0 0,-1 1 0 0,0-1 0 16,1-3 0-16,-1 0 0 0,0-2 0 0,3-2 0 15,-3-3 0-15,0 0 0 0,0 0 0 0,10-7 0 16,0-1 0-16,-2 1 0 0,1-4 0 0,1-3 0 16,8-6 0-16,-3 6 0 0,2-5 0 0,-2 6 0 15,-2 1 0-15,1 2 0 0,-2 3 0 0,-3 0 0 16,2 3 0-16,-2 3 0 0,0 1 0 0,0 4 0 15,0 2 0-15,-3 2 0 0,-2 2 0 0,1 3 0 16,-1 3 0-16,0 2 0 0,0-1 0 0,-3 1 0 16,0 1 0-16,2-3 0 0,-2-4 0 0,-1 0 0 15,3-6 0-15,-1 4 0 0,0-4 0 0,-1-3 0 16,-1-3-296-16,0 0-242 0,0 0-80 0,1-13-506 16,3 3-1217-16,-3-7 539 0</inkml:trace>
  <inkml:trace contextRef="#ctx0" brushRef="#br0" timeOffset="15915.74">26546 5076 205 0,'0'-17'522'0,"-2"0"20"0,0 6 24 0,1-2 13 15,1 1 2-15,1 3-20 0,-2-1-21 0,2 2-44 16,1 3-45-16,1 1-38 0,3 4-44 0,5 0-31 16,-11 0-34-16,17 4-31 0,-6 4-24 0,3 2-7 15,-1 4-30-15,1 0-20 0,-4 0-21 0,-2 3-17 0,-2 2-15 16,-2 5-47-16,-4-5-92 0,-4-1 0 0,-2 8 0 15,-3-2 0-15,-4-2 0 0,1 1 0 16,-3 1 0-16,-1-10 0 0,6 0 0 0,-2-1 0 0,6-4 0 16,-2-1 0-16,3-5 0 0,1 3 0 0,-1-1 0 15,5 0 0-15,0-5 0 0,5 1 0 16,3-2 0-16,3 1 0 0,7-1 0 0,4-1 0 16,-2-1 0-16,11-1 0 0,1 0 0 0,-1 1 0 0,-1-1 0 15,2 1 0-15,-2-4 0 0,-1 4 0 0,-10 1 0 16,0-1 0-16,-2 0 0 0,-7 0 0 0,-1 2 0 15,-2 2-2-15,-2-3-788 0,-5 2-444 0,0 0-1335 16,0 0 591-16</inkml:trace>
  <inkml:trace contextRef="#ctx0" brushRef="#br0" timeOffset="16682.84">27487 5526 202 0,'0'0'364'0,"0"-2"-7"0,0 2-8 16,0 0-5-16,0-6-12 0,0 6-8 0,0 0-8 0,0-7-12 16,0 7-12-16,-4-5-9 0,2 1-6 0,2 4-18 15,-4-8-5-15,2 3-11 0,-3 1-7 16,1-2-3-16,-1 0-14 0,1 0-10 0,-6-3 2 16,0 0-10-16,2 3 3 0,-2 1-6 0,-3-2-4 0,2 1-7 15,-3 3-5-15,-5-1 1 0,2 7-7 0,-2-1-3 16,-8 3-4-16,1 6 3 0,1 3-3 0,1 3-11 15,3 1-6-15,4 1-87 0,-3 0-65 16,6 3 0-16,3-5 0 0,4 2 0 0,3 1 0 0,4-4 0 16,3 2 0-16,1-6 0 0,1-1 0 0,9 1 0 15,0-3 0-15,4-2 0 0,0-3 0 0,3-3 0 16,2-3 0-16,4-6 0 0,0-2 0 0,-4-4 0 16,4-3 0-16,-3-1 0 0,-1-3 0 0,-5-4 0 15,4-1 0-15,-4-4 0 0,6-12 0 0,-4 0 0 16,1-4 0-16,-3 3 0 0,-7 10 0 0,9-16 0 15,-7 4 0-15,0-1 0 0,-4 18 0 0,-2 0 0 16,-5 3 0-16,2 10 0 0,-3 3 0 0,-1 1 0 16,0 3 0-16,2 1 0 0,-1 4 0 0,-1 3 0 15,0 0 0-15,-8 12 0 0,2 3 0 0,-1 3 0 16,2 9 0-16,-2 1 0 0,0 5 0 0,0 2 0 16,-1 13 0-16,3-1 0 0,0-11 0 0,1-1 0 15,0 12 0-15,4-11 0 0,0-1 0 0,1-2 0 16,-1-2 0-16,3-2 0 0,-1-1 0 0,0-7 0 15,3-3 0-15,-1-2 0 0,1-4 0 0,2-4 0 16,-2-4 0-16,2 0 0 0,-2-6 0 0,1-3 0 16,1-3-255-16,2-6-486 0,0-9-459 0,1-4-1299 15,-1-4 576-15</inkml:trace>
  <inkml:trace contextRef="#ctx0" brushRef="#br0" timeOffset="16883.91">27705 4928 106 0,'-9'-7'576'16,"4"5"14"-16,0-1 3 0,1 0 2 0,2 0-17 0,2 3-29 15,-4-3-45-15,4 3-40 0,0 0-31 0,0 0-47 16,24 1-38-16,-6 1-36 0,-4-1-30 16,5 1-26-16,3 1-58 0,-3-3-76 0,8-2-93 15,-6 1-126-15,-1-4-128 0,-2 0-156 0,9-5-161 0,-3-3-404 16,-4-2-1026-16,-3 2 454 0</inkml:trace>
  <inkml:trace contextRef="#ctx0" brushRef="#br0" timeOffset="17315.78">28142 4621 3533 0,'-5'-5'269'0,"5"-1"23"16,-5 2 3-16,5-3 10 0,-4 3-10 15,4-1-31-15,0 0-30 0,4-3-32 0,2 3-34 0,2 3-28 16,1-2 4-16,5 2-18 0,-2 0-10 15,4 1-15-15,5 1-10 0,-7 3-6 0,1 0-5 0,3 1-13 16,-6 2-23-16,-1-1 10 0,-5 1-6 0,2 2-3 16,-1-1-7-16,-5 1-7 0,-1 0-5 0,1 1-2 15,-5 2 1-15,-1 0 1 0,-1-1 0 16,-3-1-9-16,-2 1 0 0,-3-1-5 0,-1 1-8 16,4-4 13-16,0 1 0 0,0 0-6 0,1-2 14 0,1-1 4 15,4-2 13-15,-1 2 22 0,4-3 11 0,-3 1 4 16,4-2-2-16,0 0-9 0,0 0 3 0,10 4-5 15,1-5-12-15,1 1 3 0,5-1-13 16,-3 2 0-16,5-1-1 0,3 0-21 0,0 1 14 0,-2 1-30 16,1 2-6-16,-1 0 0 0,-5 1 0 0,3-1 0 15,-5 2 0-15,-4 0 0 0,1 4 0 0,-3 0 0 16,-1 0 0-16,-3 1 0 0,-2 1 0 0,-2 3 0 16,-5 2 0-16,-1-1 0 0,-5 0 0 0,2-4 0 15,-3-1 0-15,-5 2 0 0,0-2 0 0,-5-1 0 16,4 0 0-16,-1-4 0 0,-1 0 0 0,1-3 0 15,-7-1 0-15,9-2 0 0,-1-2 0 0,-1 1 0 16,8-1 0-16,-5-3 0 0,6 0 0 0,1 1 0 16,3-3 0-16,-2 0 0 0,6-2-72 0,3 2-371 15,2 0-205-15</inkml:trace>
  <inkml:trace contextRef="#ctx0" brushRef="#br0" timeOffset="17467.18">28638 5179 264 0,'-2'4'579'15,"-1"-2"-56"-15,2 2-71 0,1-4-84 0,-3 2-112 16,3-2-169-16,5 8-234 0,-5-8-250 0,7 2-431 16,-7-2 191-16</inkml:trace>
  <inkml:trace contextRef="#ctx0" brushRef="#br0" timeOffset="19833.73">3336 9181 208 0,'0'0'425'0,"0"0"12"0,0-6 5 0,-1 3-12 15,1 3-25-15,-1-4-41 0,1 4-35 0,0 0-36 16,0 0-28-16,0 0-14 0,0 0-18 0,6 13-13 16,2-5-17-16,0-3-12 0,3 2-10 0,2 2-7 15,6 2-18-15,8-1-9 0,5-2-15 0,0-1-12 16,7-2-13-16,13 1-11 0,-13-1-10 0,11-2-9 16,5-3-2-16,-3 0-9 0,2-3-7 0,0 1-10 15,-2-2-4-15,3-2-3 0,-3 2-3 0,2-3 2 16,1-1-9-16,-6 1-2 0,4-2-8 0,-3 1 0 15,-10 0 0-15,-3 1-6 0,1-4 0 0,-5 3-1 0,-1 4-4 16,-1 0 5-16,-3 4-6 0,-7-1-4 16,-2-1-1-16,-3 7 0 0,3 1-1 0,-1 0 7 15,-1 3-6-15,1 0 1 0,-3-2-5 0,3 3 4 16,0 0 0-16,1-2 3 0,11 4-5 0,-1-3-2 0,-2-1-3 16,3-2-9-16,5-1-3 0,-1-3-5 15,1-1-6-15,5-4 1 0,-2 3-6 0,13-2-3 0,-13 1-8 16,-2-1-6-16,17-8 7 0,-18 5 2 15,-1 2 4-15,-1-7 2 0,0 4 3 0,-4-1 3 0,2-1 0 16,-3 0 11-16,-1 2 7 0,-6 0 11 0,-1-1 17 16,-3 2 8-16,0 0 5 0,-5 4 10 0,-1 0 5 15,1 0 1-15,-2 2 3 0,3 1-6 16,-4 3 4-16,0-1-7 0,5 0-9 0,3 5-4 0,0-3 3 16,3 2-3-16,5 1-3 0,3-1 0 0,3 0-9 15,1-3 2-15,5 1-4 0,-1-2-4 0,2 0 8 16,17 0-7-16,-5-4-3 0,-9-4 8 0,-2 3-8 15,11-8 2-15,-11 1-2 0,-1 1 10 0,-2-3 14 16,-3-3 9-16,4-2 14 0,-6 2 16 0,1 1 7 16,-2-3 2-16,-8 3 6 0,5-1-12 0,0-1 1 15,0 5-6-15,-2-1 5 0,-7 2-3 0,2 2-8 16,0 2-9-16,0-1-6 0,8 0-10 0,-6 2 0 16,6 1-6-16,-6 0 0 0,5 2-3 0,1 2 1 15,1-1-2-15,-1 2-27 0,-9-3-3 0,4 3 0 16,4 1 0-16,0 0 0 0,-5-1 0 0,-1 0 0 15,-3-1 0-15,2 1 0 0,-4-2 0 0,0 0 0 16,-4 1 0-16,1 0 0 0,-3 1-46 0,3-2-44 16,-8-1-37-16,0 1-67 0,-5-1-93 0,5 2-112 15,-5-2-126-15,0 0-127 0,0 0-327 0,0 0-1060 16,0 0 469-16</inkml:trace>
  <inkml:trace contextRef="#ctx0" brushRef="#br0" timeOffset="21999.58">27695 9090 390 0,'0'-6'570'0,"0"-1"-10"0,0 1-3 0,1 1 1 15,2-2 0-15,-2 2-11 0,2-1-18 0,-1 1-29 16,0 2-36-16,0 1-34 0,-2 2-30 0,5-4-21 15,-5 4-20-15,4 0-19 0,-4 0-17 0,8 6-15 16,-6-2-20-16,2 2-157 0,5 5-131 0,-5 2 0 16,0 1 0-16,-2 2 0 0,5 2 0 0,-2 9 0 15,-3-7 0-15,1 0 0 0,1 5 0 0,-3-6 0 16,2 6 0-16,-2-4 0 0,0-3 0 0,-1-1 0 16,3 2 0-16,-2-1 0 0,0-1 0 0,-2-2 0 15,2-3 0-15,2 0 0 0,0-1 0 0,-1 0 0 16,3-3 0-16,-1 2 0 0,0-4 0 0,2-4 0 0,2 0 0 15,1-2 0-15,4-1 0 0,2-2 0 16,1-7 0-16,15-4 0 0,-4-5 0 0,2-4 0 16,16-11 0-16,5-1 0 0,18-19 0 0,-2-7 0 15,4 2 0-15,3-1 0 0,4-1 0 0,3-6 0 16,0-1 0-16,8-2 0 0,-2 8 0 0,-2 2 0 16,0 11 0-16,-2 7 0 0,-30 19 0 0,7 4 0 15,-4-1 0-15,1 4 0 0,-6-1 0 0,-14 7 0 0,0 5 0 16,-8-2 0-16,-1 3 0 0,-7 2 0 0,-9-1 0 15,1 2 0-15,-3 0 0 0,-2 1 0 16,0-2 0-16,-1 2 0 0,-6 0 0 0,8 2 0 16,-4-1 0-16,0 2 0 0,-4-3 0 0,1 3 0 0,-1 1 0 15,3 0 0-15,-6 1 0 0,3-1 0 0,0 2 0 16,0 1 0-16,0-1 0 0,0 1 0 0,-1 1 0 16,-2-3 0-16,6 1 0 0,-3 2 0 0,-3 1 0 15,2 1 0-15,0 0 0 0,-6 6-1366 0,-3-1-1478 16,3-1 654-16</inkml:trace>
  <inkml:trace contextRef="#ctx0" brushRef="#br0" timeOffset="27316.36">21552 8604 532 0,'-3'-6'569'16,"2"1"7"-16,0 2-7 0,-1-2-21 0,2 5-35 16,-1-5-45-16,1 5-37 0,0 0-17 0,0 0-26 15,0 0-18-15,0 0-31 0,8 16-22 0,-4-7-25 16,-2 2-21-16,2 1-23 0,0-2-22 0,-2 2-17 16,1 5-21-16,-2-5-18 0,3-1-11 0,-2 0-15 15,1 0-4-15,-3-1-30 0,3 0-110 0,-1-3 0 0,2-1 0 16,-1-2 0-16,-1 0 0 0,3-1 0 0,4-3 0 15,4-3 0-15,7-2 0 0,10-4 0 16,2-4 0-16,2-3 0 0,16-7 0 0,1 1 0 0,3-5 0 16,1 0 0-16,0-2 0 0,2 1 0 0,2-2 0 15,-5 3 0-15,-3 2 0 0,-6 1 0 0,-15 8 0 16,1 3 0-16,-3 0 0 0,-9 4 0 0,-5 2 0 16,-2 0 0-16,-2 2 0 0,-2 2 0 0,-3-1 0 15,1 2 0-15,-1-2 0 0,0 3 0 0,-1-2 0 16,-4 3 0-16,5-2 0 0,-5 2 0 0,0 0 0 15,0 0 0-15,0 0 0 0,8 4 0 0,-8-4 0 16,2 2 0-16,-2-2 0 0,1 7 0 0,0-2 0 16,-1-5 0-16,-4 9-1366 0,0-3-1478 0,-2 1 654 15</inkml:trace>
  <inkml:trace contextRef="#ctx0" brushRef="#br0" timeOffset="28382.92">25418 8701 460 0,'0'-5'576'0,"0"2"4"15,0 3 9-15,1-5-4 0,-1 5-18 0,0-5-36 16,0 5-63-16,1-2-27 0,-1 2-38 0,0 0-28 15,0 0-17-15,0 0-25 0,0 0-5 0,2 16-19 16,1-7-18-16,-1 0-21 0,-1 2-19 0,1 2-18 0,0-2-14 16,2 2-195-16,-2-3-24 0,-1 2 0 15,1 0 0-15,-1-3 0 0,-1-1 0 0,1-2 0 0,2 1 0 16,-2-1 0-16,0-1 0 0,2-1 0 0,1-2 0 16,1-1 0-16,5-3 0 0,2-3 0 15,7-1 0-15,6-6 0 0,0 1 0 0,0-3 0 0,8-5 0 16,1-1 0-16,9-8 0 0,4-1 0 0,-6-1 0 15,7 0 0-15,0 1 0 0,-4 5 0 0,0-1 0 16,-13 8 0-16,-2 2 0 0,-2 1 0 0,-4 1 0 16,-7 6 0-16,-1-3 0 0,3 3 0 0,-9 3 0 15,1 0 0-15,-4 0 0 0,1 2 0 0,-1 1 0 16,-1-1 0-16,0 1 0 0,-5 1 0 0,9 3 0 16,-9-3 0-16,9 1 0 0,-5 1 0 0,0-1 0 15,0 3 0-15,2 0 0 0,-5-1 0 0,5-2 0 16,-4 2 0-16,2 0-1366 0,-4 2-1478 0,0-5 654 15</inkml:trace>
  <inkml:trace contextRef="#ctx0" brushRef="#br0" timeOffset="35815.71">3076 10311 200 0,'-4'1'315'0,"4"-1"9"16,0 0 8-16,-10 0 16 0,10 0-6 0,-8-1 9 15,8 1 1-15,0 0 3 0,-9 0-4 16,9 0-3-16,-8 1-9 0,8-1-10 0,-2 3 2 16,2-3-19-16,-8 1-10 0,8-1-16 0,0 0-5 0,0 0-22 15,0 0-11-15,0 0-17 0,0 0-18 0,-5 2-25 16,5-2-7-16,0 0 10 0,15 1-1 0,-2-1 0 15,14 0-20-15,9-1-3 0,16 0-9 16,7 2-151-16,6-4-7 0,31 2 0 0,-4 1 0 0,1 0 0 16,-30 0 0-16,2 1 0 0,0 0 0 0,-2 2 0 15,1 2 0-15,-5 0 0 0,-5-1 0 0,-15-2 0 16,-2 0 0-16,-10 1 0 0,1 0 0 0,-9 0 0 16,-5-2 0-16,-3 0 0 0,-1 0 0 0,-3-1 0 15,-2 2 0-15,2-2 0 0,-7 0 0 0,7 1 0 16,-7-1 0-16,0 0 0 0,5 0 0 0,-5 0 0 15,0 0 0-15,0 0 0 0,0 0 0 0,6-3 0 16,-6 3 0-16,0 0 0 0,0 0 0 0,0 0 0 16,0 0 0-16,5-5 0 0,-5 5 0 0,4-3-1366 15,1-1-1478-15,-5 4 654 0</inkml:trace>
  <inkml:trace contextRef="#ctx0" brushRef="#br0" timeOffset="37299.54">2577 11394 323 0,'-14'-4'440'0,"5"-1"4"16,0 2 10-16,0-2 2 0,0 0 0 0,3 2-5 16,2 2-10-16,-1 0-19 0,-1 0-15 0,6 1-20 15,-5-2-11-15,5 2-22 0,-6-3-21 0,6 3-15 16,0 0-22-16,0 0-10 0,0 0 4 0,0 0-5 0,0 0-15 15,25 4-6-15,-6-3-8 0,13 2-74 0,6 3-182 16,16-4 0-16,3-1 0 0,11 4 0 0,28 1 0 16,-30-3 0-16,34-2 0 0,4 4 0 15,-5-3 0-15,-3-2 0 0,-4-2 0 0,-24 5 0 0,-3-2 0 16,0 0 0-16,-3 1 0 0,-6-3 0 0,-18 0 0 16,-2 0 0-16,-8-1 0 0,-6 0 0 0,-3 2 0 15,-10 0 0-15,3-4 0 0,-7 3 0 0,0-3 0 16,-5 0 0-16,0 4 0 0,-8-7 0 0,-2 5 0 15,-9-3 0-15,2 2 0 0,-14 1-305 0,-1 2-308 16,3 2-87-16,-7 2-396 0,-1 0-1187 0,3 0 525 16</inkml:trace>
  <inkml:trace contextRef="#ctx0" brushRef="#br0" timeOffset="37715.72">2506 11460 227 0,'-28'-6'458'0,"8"1"0"0,3 2 6 0,5-1 7 15,-1 1-1-15,3 1-13 0,1 0-11 0,3-2-34 16,-2 3-21-16,3 0-33 0,5 1-14 0,-9-3-17 16,9 3-17-16,-4-1-16 0,4 1-17 15,0 0 3-15,0 0-1 0,0 0-2 0,0 0-8 0,18 0-16 16,2 0-4-16,1 0-12 0,9-2-54 0,5 2-183 15,16 2 0-15,7-4 0 0,3 0 0 0,2 4 0 16,4-4 0-16,25 0 0 0,-29 0 0 0,29 2 0 16,-29 1 0-16,-3-2 0 0,1-2 0 0,-2 3 0 15,-2 0 0-15,-3 0 0 0,-17-1 0 0,-1 0 0 16,-3 0 0-16,-2 2 0 0,-12-2 0 0,-4 0 0 16,-4-1 0-16,-1 1 0 0,-1 1 0 0,-3-2 0 15,-1 1 0-15,-5 1 0 0,9 0 0 0,-9 0 0 16,9-1 0-16,-9 1 0 0,5-2 0 0,-5 2 0 15,0 0 0-15,0 0 0 0,5 0 0 0,-5 0 0 16,0 0 0-16,0 0 0 0,0 0 0 0,8 0 0 16,-8 0 0-16,0 0 0 0,0 0 0 0,0 0 0 15,6 1 0-15,-6-1 0 0,3 2 0 0,-3-2-48 16,0 4-682-16,0-4-506 0,0 0-1338 0,0 0 591 16</inkml:trace>
  <inkml:trace contextRef="#ctx0" brushRef="#br0" timeOffset="39416.1">6130 11380 25 0,'-2'-1'239'16,"2"1"-6"-16,-7-1-4 0,7 1-4 0,-6-1-3 16,6 1-6-16,-8-2-1 0,3-1 0 0,5 3-2 15,-4-1-4-15,4 1 0 0,0 0 2 0,-9-2 2 16,9 2 10-16,0 0-17 0,0 0 5 0,-6 3 1 15,6-3-6-15,0 0-2 0,0 0-8 0,0 0-6 16,-9 0-9-16,9 0-5 0,0 0-9 0,0 0-5 16,-1 5-7-16,1-5-7 0,0 0 0 0,0 0 0 15,0 0-3-15,0 0-2 0,2 6 4 0,-2-6 2 16,12 0 0-16,-6 1 11 0,7-2 9 0,6 1-2 16,10 0 3-16,3-3-5 0,5 0-5 0,21 2-5 15,2-3-3-15,32 4-10 0,4-1-5 0,6-1-63 0,4 4-74 16,8-1 0-16,5 3 0 0,2-3 0 15,2 1 0-15,6 3 0 0,1-3 0 0,-2 4 0 16,-7-2 0-16,2 0 0 0,-12-3 0 0,-6 1 0 0,-10-3 0 16,-29-1 0-16,-7-2 0 0,0 1 0 0,-6-1 0 15,-14 0 0-15,-7 3 0 0,-3-5 0 0,-8 5 0 16,-7-1 0-16,-3-2 0 0,1 0 0 0,-3 3 0 16,-4-3 0-16,1 1 0 0,-2-1 0 0,2 2 0 15,-6-2 0-15,0 4 0 0,5-3 0 0,-5 3 0 16,3-4 0-16,-3 4 0 0,5-1 0 0,-5 1 0 15,5-1 0-15,-5 1 0 0,14 1 0 0,-9-1-111 16,0 3-530-16,2-3-600 0,3 2-1342 0,-10-2 594 16</inkml:trace>
  <inkml:trace contextRef="#ctx0" brushRef="#br0" timeOffset="40215.69">13955 11303 377 0,'-20'-3'390'0,"3"0"11"15,-2-1 8-15,4 0 7 0,1 3 12 0,2-1 7 16,3-1 5-16,0 3 14 0,4-2-14 15,0 1-4-15,0 0 1 0,5 1-16 0,-8-3-14 0,8 3-8 16,0-4-8-16,0 4-17 0,13-2-14 0,1-1-20 16,5 1-20-16,12 0-204 0,5 0-116 0,5 1 0 15,12-1 0-15,5 2 0 0,2 3 0 0,3-4 0 16,27 4 0-16,4-1 0 0,-30 0 0 0,34 0 0 16,-4 0 0-16,-26-1 0 0,28-1 0 0,-3 0 0 15,-3-2 0-15,-26 1 0 0,29 0 0 0,-32-2 0 16,-1 1 0-16,-1 1 0 0,-3-1 0 0,-3-1 0 15,-16 0 0-15,-1 0 0 0,-5-1 0 0,-1 2 0 16,-12-1 0-16,-4 0 0 0,-4-2 0 0,-1 1 0 16,1 1 0-16,-6-1 0 0,-1-2 0 0,-6 3 0 15,1-2 0-15,-6 0 0 0,-5 1 0 0,-6 2 0 16,-7 2 0-16,-7 0-378 0,-3 0-925 0,3 1-1410 16,-4 4 624-16</inkml:trace>
  <inkml:trace contextRef="#ctx0" brushRef="#br0" timeOffset="40516.1">14102 11423 81 0,'-33'-3'511'0,"6"4"27"16,8-3 24-16,1 0 6 0,5 0 10 0,6 0-24 16,2 1-30-16,3-1-21 0,2 2-25 0,11-6-20 0,6 2-25 15,10 0-27-15,5 1-22 0,8 0-25 0,15 2-23 16,2-2-23-16,3 2-22 0,5 1-23 0,-2 0-222 15,4 0-46-15,28 5 0 0,-29 0 0 0,-1-3 0 16,0 1 0-16,3 0 0 0,-11-2 0 0,2 5 0 16,-1-2 0-16,-2-4 0 0,-18 0 0 0,-1 0 0 15,0 0 0-15,-7 0 0 0,-1-2 0 0,-10 2 0 16,0-1 0-16,-6-2 0 0,0 2 0 0,-3-2 0 16,-1 1 0-16,-4 0 0 0,2 0 0 0,-2 0 0 15,-3 0 0-15,2 0 0 0,-4 2 0 0,0 0 0 0,0 0-761 16,-23-3-478-16,3 7-1342 0,-9 3 595 15</inkml:trace>
  <inkml:trace contextRef="#ctx0" brushRef="#br0" timeOffset="41566.1">6291 12565 196 0,'0'-11'412'0,"0"0"16"16,0-2 4-16,3 4-3 0,-3-1 4 0,1 3-6 16,3-1-6-16,-3 3-21 0,2 1-8 0,-1-1-12 15,2 2-8-15,0 2 0 0,-4 1-16 16,10 4-10-16,-5 1-27 0,4 0-14 0,0 4-27 0,3 5-21 15,0 0-23-15,5 7-20 0,2-5-26 0,4 5-19 16,-1-3-14-16,2 0-15 0,7-1-9 0,3-4-126 16,2 0-5-16,2-2 0 0,12 0 0 0,-9-4 0 15,9-2 0-15,0-4 0 0,2-1 0 0,-2 0 0 16,3-5 0-16,-2-2 0 0,-13 0 0 0,16-4 0 16,-3-3 0-16,-1-4 0 0,-3-2 0 0,0-1 0 15,-1-4 0-15,4 0 0 0,-4 3 0 0,-14 6 0 16,2 0 0-16,1 2 0 0,-6 5 0 0,1-1 0 15,-11 5 0-15,0 2 0 0,-1 3 0 0,-5 2 0 16,5 4 0-16,-3 5 0 0,0-1 0 0,-1 2 0 16,4 8 0-16,3 0 0 0,-1 0 0 0,3 1 0 15,-1-2 0-15,7 1 0 0,1-4 0 0,-1 1 0 16,3-2 0-16,0 0 0 0,0-3 0 0,5-3 0 16,-3-3 0-16,2-3 0 0,0-2 0 0,1 0 0 15,4-3 0-15,-5-4 0 0,1-1 0 0,-3-2 0 16,-2-1 0-16,3-4 0 0,-2 2 0 0,-1-4 0 0,0-1 0 15,1-1 0-15,-3 0 0 0,0 0 0 16,1 1 0-16,-3 5 0 0,-1 1 0 0,-8 4 0 0,-1 2 0 16,0 2 0-16,1 1 0 0,-6 4 0 0,5 1 0 15,-7 1 0-15,7 0 0 0,-4 5 0 16,0 0 0-16,4 2 0 0,1 0 0 0,-2 0 0 16,2-1 0-16,7 4 0 0,-2-4 0 0,4-2 0 0,-1 3 0 15,1-5 0-15,0-1 0 0,4 1 0 0,-1-4 0 16,-1-1 0-16,1 0 0 0,-2-2 0 0,2 0 0 15,0-4 0-15,-2 0 0 0,4 0 0 0,1-2 0 16,-1-1 0-16,0 2 0 0,3-2 0 0,-4 0 0 16,1 4 0-16,0 1 0 0,-2 1 0 0,-2 3 0 15,1 3 0-15,-5 1 0 0,5 2 0 0,-6 1 0 16,-2-1 0-16,4 4 0 0,3-1 0 0,-5 1 0 16,8 3 0-16,-4-4 0 0,3 0 0 0,1-2 0 15,1 1 0-15,1-1 0 0,2 1 0 0,1-5 0 16,-2 0 0-16,-2-1 0 0,2 2 0 0,-1-4 0 0,-1 0 0 15,0-1 0-15,-1-1 0 0,-5-2 0 16,-2 0 0-16,-5 0 0 0,-2 1 0 0,1-4 0 16,-6 2 0-16,-2-1-386 0,1 0-916 0,0 0-1409 15,-4-2 625-15</inkml:trace>
  <inkml:trace contextRef="#ctx0" brushRef="#br0" timeOffset="42216.72">12307 12347 395 0,'-14'1'472'15,"3"-2"15"-15,-3 1 14 0,3-1 9 0,-1-2 11 16,0 2 8-16,5 0 5 0,-1-1-2 0,2-1-3 15,1 2-15-15,5 1-21 0,-6-3-22 0,6 3-21 16,7-6-11-16,7 6-21 0,14-1-22 0,8 0-396 16,22 0 0-16,6 3 0 0,34 2 0 0,8 8 0 15,5-10 0-15,11 6 0 0,3 1 0 0,3-2 0 16,6 3 0-16,0-2 0 0,8 2 0 0,0-2 0 16,-3 0 0-16,-1-6 0 0,0 0 0 0,-6-4 0 15,-4-3 0-15,-7 4 0 0,-7-4 0 0,-16-1 0 16,-30 3 0-16,-8-1 0 0,-4-2 0 0,-17 0 0 0,-4 1 0 15,-8-2 0-15,-4 2 0 0,-5-2 0 0,-9 1 0 16,-3 1 0-16,0-4 0 0,-5 1 0 16,-6 5 0-16,-3-6 0 0,-10 2 0 0,3 4 0 0,-15 1 0 15,-3-2 0-15,0 8 0 0,-8-1 0 0,-11 6-192 16,-5 1-1142-16,5-2-1444 0,-3 7 639 0</inkml:trace>
  <inkml:trace contextRef="#ctx0" brushRef="#br0" timeOffset="42582.84">12322 12624 118 0,'-34'-12'560'0,"4"0"9"15,3 5 5-15,9-3 8 0,3 3-5 0,7 0-16 16,2 0-21-16,5 0-25 0,6 3-13 0,6-1-11 15,17-1-23-15,8 1-19 0,20 3-20 0,38-1-19 16,0 3-18-16,11 6-18 0,5-1-294 0,10 2-80 16,8 2 0-16,1-2 0 0,5 4 0 0,8 0 0 15,2-1 0-15,-2-3 0 0,-7-2 0 0,-5 1 0 16,-6-1 0-16,-13-1 0 0,-5-2 0 0,-5-1 0 16,-38-1 0-16,-1-1 0 0,-4-2 0 0,-2-4 0 15,-18 0 0-15,-9 2 0 0,0-1 0 0,-10-1 0 16,0 0 0-16,-7 2 0 0,-2-1 0 0,-1-1 0 15,-5 3 0-15,0-3 0 0,-2 1 0 0,-1 2 0 0,-1 0 0 16,0-1 0-16,0 2 0 0,2-1 0 0,-2 4 0 16,0 0 0-16,0-5 0 0,0 5 0 0,0 0 0 15,0 0 0-15,0 0 0 0,0 0-1366 0,0 0-1478 16,-5 12 654-16</inkml:trace>
  <inkml:trace contextRef="#ctx0" brushRef="#br0" timeOffset="42732.77">15005 12696 6009 0,'-3'2'420'0,"-1"0"-72"0,-1-1 88 0,-3 0 21 16,-2-1-38-16,-1 1-317 0,-2-1-102 0,1 0 0 15,6 0 0-15,-1-2 0 0,7 2 0 0,-10 1 0 16,10-1 0-16,0 0 0 0,0 0 0 0,0 0-196 16,0 0-1137-16,13 6-1444 0,-13-6 640 0</inkml:trace>
  <inkml:trace contextRef="#ctx0" brushRef="#br0" timeOffset="46800.44">1231 5004 335 0,'-2'-2'390'16,"1"-3"-17"-16,-1-1-7 0,1 3-11 0,-2 0-4 15,3 3-15-15,3-7-7 0,-3 7-10 0,-3-5-23 16,3 2-2-16,0 3-11 0,0 0-14 0,0 0-17 15,0 0-17-15,0 0-6 0,0 0-4 0,0 0-7 16,-2 16-19-16,4-5-8 0,1-1-17 0,0 4-17 16,3 1-12-16,-2 3-7 0,1 1-18 0,6 4-12 15,0 2-4-15,-5-6-10 0,4 2-8 0,-2-1-8 16,5-3-9-16,2 4-3 0,-2-8-3 0,2-1-4 16,8 0 3-16,-2-5 8 0,7-6 9 0,9-1-2 15,1-5 2-15,22-11 2 0,2-3-7 0,26-17-2 16,-1 0-17-16,-3-9 12 0,-2-1-7 0,2-8 3 15,3-4-17-15,-3-1-46 0,2-10 0 0,1 0 0 16,-4 4 0-16,0-2 0 0,-4 11 0 0,-26 19 0 16,-1 1 0-16,-2 3 0 0,-5 4 0 0,-13 9 0 15,-3 2 0-15,-1-3 0 0,-2 8 0 0,-10 2 0 16,0 1 0-16,-6 5 0 0,-1-2 0 0,-3 3 0 16,2-1 0-16,-3 4 0 0,-1-3 0 0,0 3 0 15,0-1 0-15,-4 2 0 0,6-4 0 0,-6 4 0 16,13 2 0-16,-7-1 0 0,-6-1 0 0,18 2 0 15,-10 0 0-15,-2 2 0 0,2-1 0 0,-4 4-625 16,1-1-636-16,-4-1-1367 0,-1-5 605 0</inkml:trace>
  <inkml:trace contextRef="#ctx0" brushRef="#br0" timeOffset="49432.7">543 13461 126 0,'0'0'514'0,"0"0"6"15,0 0-8-15,6-24-16 0,-6 24-22 0,0 0-32 16,0 0-38-16,0 0-41 0,0 0-38 0,6-12-31 0,-6 12-26 15,0 0-16-15,0 0-9 0,0 0-11 0,0 0-20 16,22 36-18-16,-9-23-20 0,-4 3-5 16,5 1-16-16,-4 4-6 0,4 1-8 0,-1 0-17 15,-4-5-11-15,0 1-2 0,2 5-4 0,-4-7-3 16,2 0 10-16,-2-1-17 0,0 2 3 0,-2-7-16 16,-1 1 8-16,3 0-1 0,-2-1 2 0,-2-3-4 15,1-1-3-15,0-3-6 0,0 3 5 0,1-2-83 0,2-2 0 16,7-7 0-16,13-5 0 0,9-6 0 15,19-8 0-15,0-8 0 0,24-18 0 0,6 0 0 16,-2-5 0-16,0-2 0 0,6 1 0 0,-2 2 0 16,0 6 0-16,-2 4 0 0,-5 5 0 0,-24 13 0 0,-1 1 0 15,2 0 0-15,-4 4 0 0,-2-1 0 16,-16 4 0-16,-3 2 0 0,-2 1 0 0,-2 2 0 16,-1 2 0-16,-9 2 0 0,-4 0 0 0,-2 3 0 15,-2 0 0-15,-1 1 0 0,0-1 0 0,-3 3 0 16,3-1 0-16,-4 0 0 0,-2 2 0 0,-3 2 0 0,9-3 0 15,-7 0 0-15,-2 3 0 0,0 0 0 0,0 0 0 16,8-3 0-16,-8 3 0 0,0 0 0 16,0 0 0-16,0 0-420 0,0 0-876 0,0 0-1403 15,-17 17 622-15</inkml:trace>
  <inkml:trace contextRef="#ctx0" brushRef="#br0" timeOffset="51816.09">1611 8303 128 0,'3'-5'401'0,"-1"2"4"0,1-4-8 16,-1 1-11-16,1 0-9 0,-1-1-18 0,0 1-19 15,0-1-17-15,0 0-13 0,-1 1-11 0,0-2-14 16,0 0-10-16,-1-1-6 0,0-1-15 0,0 3-14 16,-1-3-18-16,-1 0-24 0,-2 1-11 0,-2-2-29 15,3-1-3-15,-5 3-15 0,-1-2-6 0,0-1-19 16,-2 3-8-16,-2-4-14 0,-2 4-16 0,-2 0-2 15,-3 1-9-15,-1 2-1 0,-1 2-14 0,2 2-30 16,-3-1-2-16,4 3-1 0,-11 0-4 0,9 2-1 16,-10 3-3-16,-1 1-3 0,4 2-3 0,-1-1-1 0,2 1 5 15,2 2-3-15,1 3 1 0,-2 2 3 16,4 2-1-16,-4-1-1 0,7 2-1 0,-2 4 1 16,1 1 1-16,-1 0-2 0,1 4-2 0,2 0 5 15,-1 4 0-15,2 2 5 0,2-4 4 0,-3 14 4 16,7-9-4-16,-1 1-2 0,2-2 6 0,1 2 5 15,1-1 6-15,4 2 3 0,3-2-7 0,1 1 6 0,-2-1-4 16,4-2 4-16,2 2-7 0,1-2 2 16,3-1 2-16,2-1-1 0,4-2 4 0,-1 3-2 15,2-2 0-15,1-4-8 0,3 0-4 0,1-2 5 16,-1-1-3-16,2 2-5 0,-2-5 7 0,4 0-11 16,0-2-3-16,-2-1 16 0,4-1-14 0,-5-5-7 15,5 2 3-15,-1 1 4 0,-4-7 4 0,9 1-5 0,-3-1 2 16,4 1-2-16,2-2-3 0,-2-5-4 15,2 0-2-15,4 0 8 0,-4-1-3 0,0-2-1 16,5-1-7-16,-3-1 6 0,0 2 2 0,-2-2 0 16,0-3 0-16,-2 3 2 0,2-4-7 0,-1 0 1 15,2 3 2-15,-3-3 4 0,-4-1-5 0,1 0 4 16,0 0-1-16,-1 2 2 0,-6-1-6 0,3-5 8 16,-6 5-2-16,1-2 9 0,-2-2 7 0,1 3-3 15,-3-1 0-15,1 0-23 0,-1-1 0 0,0-2 0 16,3-6 0-16,-3 5 0 0,0-8 0 0,0 7 0 15,0-6 0-15,0-1 0 0,-6 4 0 0,3-4 0 16,1-2 0-16,-3 1 0 0,1 2 0 0,-1-3 0 16,-3 1 0-16,0 5 0 0,-4-9 0 0,2 4 0 15,-3 5 0-15,1-7 0 0,-2-1 0 0,-2 8 0 16,0-6 0-16,-1-3 0 0,-2 0 0 0,-2 2 0 16,1-6 0-16,-1 4 0 0,-4-1 0 0,-3-2 0 15,3 1 0-15,-2 1 0 0,-1-1 0 0,1 3 0 0,-2 0 0 16,2 2 0-16,-6 0 0 0,2 3 0 15,-2 3 0-15,-1-1 0 0,-2 6 0 0,-2 1 0 16,-3 1 0-16,0 3 0 0,-9 2 0 0,-15 1 0 16,13 4-167-16,-21 4-395 0,9 7-158 0,-5-2-404 15,14-2-1218-15,-9 5 540 0</inkml:trace>
  <inkml:trace contextRef="#ctx0" brushRef="#br0" timeOffset="62850.55">4286 13979 98 0,'0'-4'96'0,"0"-1"-8"0,1 0-16 0,2 0-26 16,-3-1-28-16,1 0-42 0,-1 0-42 0,0 1-71 16,4 1 31-16</inkml:trace>
  <inkml:trace contextRef="#ctx0" brushRef="#br0" timeOffset="63349.57">4568 13888 185 0,'0'0'379'16,"-7"-1"12"-16,7 1 5 0,-9-3-5 0,5 2-8 0,4 1-9 16,0 0-6-16,-9-1-1 0,9 1-7 0,0 0 2 15,-8-1-32-15,8 1 10 0,0 0-8 0,0 0-7 16,0 0-21-16,0 0 15 0,0 0-10 0,0 0-9 15,25 2 3-15,-10-3-15 0,14 1-19 0,3 1-11 16,4-1-12-16,14 0-13 0,9 4-154 0,-1-4-79 16,3 0 0-16,1 1 0 0,33 2 0 0,-30 2 0 15,31-4 0-15,-30 0 0 0,26-1 0 0,-24 1 0 16,-2-2 0-16,34 0 0 0,-36 0 0 0,3 1 0 16,-1-3 0-16,-1 1 0 0,-1 1 0 0,-4 2 0 15,-5-1 0-15,-4-2 0 0,-14 2 0 0,-2 0 0 16,-5 0 0-16,1-2 0 0,-8 4 0 0,-4-2 0 15,-6 0 0-15,1 1 0 0,-2-1 0 0,-6-1 0 16,0 1 0-16,1 1 0 0,-7-1 0 0,10-1 0 16,-10 1 0-16,5-1 0 0,-5 1 0 0,0 0 0 15,-5 9 0-15,5-9-25 0,-13 2-432 0,2 1-32 16,-6 4-32-16,-2-1-37 0,-4-3-466 0,-9 1-1109 0,3 3 491 16</inkml:trace>
  <inkml:trace contextRef="#ctx0" brushRef="#br0" timeOffset="63700.52">4926 13996 317 0,'-30'-1'384'0,"8"0"17"0,3-2 5 16,1 1-5-16,5 1-11 0,-1 0-8 0,5-2-6 15,0 2-10-15,3 1-13 0,1-1-11 0,5 1-17 16,-9-2-14-16,9 2-18 0,0 0 4 0,-3-2-13 15,3 2-5-15,0 0-20 0,25-1-14 0,-4-1-14 16,12-2-14-16,2 2-5 0,16-2-10 0,5 1-17 16,7 3-12-16,3 2-13 0,34-4-16 0,-1 4-12 0,-1-2-15 15,-6 4-110-15,5-2-7 0,-4 1 0 0,-1 1 0 16,3-2 0-16,-29-1 0 0,29 2 0 16,-31-6 0-16,-5 5 0 0,1-2 0 0,-8-3 0 15,-15 3 0-15,-4-1 0 0,-5-2 0 0,-7 4 0 0,-8-1 0 16,-1-3 0-16,-1 3 0 0,-5-1 0 0,-1-1 0 15,1 1 0-15,-2 0 0 0,-4 1 0 0,4-4 0 16,-4 4 0-16,1-4 0 0,-1 4 0 16,0 0 0-16,0 0 0 0,0 0 0 0,0 0 0 0,0 0 0 15,0 0-439-15,-14 11-333 0,9-7-392 0,1 0-1260 16,-2 0 558-16</inkml:trace>
  <inkml:trace contextRef="#ctx0" brushRef="#br0" timeOffset="64899.57">3127 14811 39 0,'-9'-1'503'0,"0"2"10"16,2 0 25-16,-1 1-8 0,8-2-6 0,-13-2-26 16,9 1-33-16,4 1-18 0,-9 0-32 0,9 0-22 15,-8-1-28-15,8 1-31 0,0 0-22 0,0 0-16 16,0 0-9-16,0 0-21 0,0 0-6 0,0 0-18 15,39 0-19-15,-11 0-13 0,4-1-18 0,2 1-17 16,7-2-11-16,14-1-164 0,1-1 0 0,3 4 0 16,0 0 0-16,9-1 0 0,-6-1 0 0,1 3 0 15,1-1 0-15,-3-1 0 0,3 2 0 0,-4-2 0 16,-9 2 0-16,-13 0 0 0,-4-1 0 0,-1 1 0 16,-5 3 0-16,-10-3 0 0,-4 2 0 0,-5-3 0 15,0 0 0-15,-1 0 0 0,-8 0 0 0,0 0-35 16,0 0-358-16,0 0-56 0,-31-3-46 0,8 5-48 15,-8-5-43-15,-2 3-363 0,0 1-1027 0,-4 1 455 16</inkml:trace>
  <inkml:trace contextRef="#ctx0" brushRef="#br0" timeOffset="65199.48">3393 14871 344 0,'-20'2'376'0,"0"-2"4"0,6 0 39 0,2 0 34 15,2 2 14-15,1-2-2 0,2 0-19 0,7 0-33 16,-9-2-21-16,9 2-20 0,-6 0-20 0,6 0-24 15,0 0-7-15,20-2-31 0,-8 2-18 0,8-1-18 16,9 1-19-16,-1-1-14 0,7 1-16 0,3 0-20 16,14 0-20-16,2 0-9 0,1 1-25 0,-5-2-13 15,2 2-8-15,-13 1-8 0,0-1-11 0,0-1-11 0,-5 0-32 16,1 3-48-16,-2-4 0 0,-2 2 0 16,-12 0 0-16,-1-1 0 0,-7 2 0 0,-1-2 0 15,-2-2 0-15,-3 2 0 0,-5 0 0 0,9-1 0 16,-9 1 0-16,5-1 0 0,-5 1 0 0,0 0 0 15,0 0 0-15,0 0 0 0,0 0 0 0,0 0 0 0,0 0 0 16,0 0 0-16,-4-5 0 0,4 5 0 16,0 0 0-16,0 0 0 0,4-4-330 0,-4 4-123 15,0 0-79-15,0 0-82 0,0 0-430 0,0 0-1131 16,0 0 500-16</inkml:trace>
  <inkml:trace contextRef="#ctx0" brushRef="#br0" timeOffset="66816.08">10544 14889 103 0,'-10'-1'327'16,"-3"0"1"-16,1 1 4 0,3-1-2 0,1 1 10 15,3-2-11-15,5 2 9 0,-10 2-13 0,10-2 2 16,-7-3-1-16,7 3-5 0,-6-1 4 0,6 1-2 0,0 0 2 15,0 0-15-15,0 0 10 0,0 0-16 0,24 0-10 16,-7 0-14-16,4-3-17 0,11 0-12 16,5 3-9-16,17-1-20 0,4-2-6 0,5 4-17 15,3-2-13-15,26 1-15 0,-30 1-6 0,35 1-96 0,-3-1-69 16,-29 0 0-16,0 4 0 0,27-5 0 0,-33 1 0 16,0 0 0-16,1 1 0 0,-3-2 0 0,-2-2 0 15,-16 1 0-15,-4 1 0 0,-4-1 0 0,-2-2 0 16,-10 1 0-16,-2 1 0 0,-3 0 0 0,-6-1 0 15,-3 2 0-15,0-2 0 0,-2-1 0 0,-2-1 0 16,-1 4 0-16,-13-3 0 0,-2 0 0 0,-6-1 0 16,-7 3 0-16,-6 0-598 0,-2-1-668 0,-5 2-1371 15,-14-2 607-15</inkml:trace>
  <inkml:trace contextRef="#ctx0" brushRef="#br0" timeOffset="67033.14">10585 14923 135 0,'-23'-1'532'0,"5"1"-28"16,6-2 16-16,1 4 20 0,1-4 19 0,5 1-2 16,5 1-38-16,0 0-33 0,0 0-28 0,28-2-28 15,0 3-33-15,5 3-27 0,6-1-32 0,18 2-31 16,2 3-33-16,1-1-28 0,4 2-23 0,3-2-22 16,22 3-18-16,-24-2-17 0,2-2-25 0,-5 0-50 15,2 1-77-15,-5 0-14 0,-7-3-11 0,-15-2-115 16,-2 1-70-16,-7-1-73 0,-6 2-84 0,-11-3-92 15,-3-1-100-15,-6 0-496 0,-2 0-1128 0,0 0 499 16</inkml:trace>
  <inkml:trace contextRef="#ctx0" brushRef="#br0" timeOffset="68416.08">5840 15794 409 0,'0'0'448'0,"-5"-1"3"16,5 1-14-16,0 0-31 0,0 0-16 0,0 0-11 15,0 0-8-15,15 11-19 0,-7-3-18 0,2-1-24 16,3 4-20-16,-4-1-22 0,6 0-13 0,1 4-27 16,0-2-18-16,1-1-14 0,7 3-17 0,0-2-16 15,3-2-19-15,1-1-13 0,2-3-18 0,-1-1-8 0,2-3-9 16,1 0-5-16,2-5-15 0,-2 0 1 15,4-2 2-15,-2-1 1 0,1-1 0 0,1-3-1 16,-3-1-5-16,5-1-11 0,-6-2-2 0,4-1 1 16,0 0-2-16,-2-1-11 0,2-1 16 0,-4 1-20 0,0 1 6 15,0 5-12-15,-3-1 12 0,-2 4-3 16,-5 2-6-16,-2 1 2 0,-2 2-6 0,0 3 3 16,0 2-5-16,-4 1 5 0,0 3-3 0,3 4-22 15,-3 0-16-15,1 2 0 0,-2-1 0 0,2 2 0 16,-1 1 0-16,2 1 0 0,-1-3 0 0,4 4 0 0,2-1 0 15,-5-4 0-15,11 2 0 0,-9-6 0 0,6 0 0 16,-1-2 0-16,7-1 0 0,-2-4 0 16,0 0 0-16,-1-2 0 0,-7-1 0 0,7-3 0 15,1-2 0-15,-2-3 0 0,0-3 0 0,0-1 0 16,-2 1 0-16,3-2 0 0,-3-2 0 0,2 3 0 0,-8 3 0 16,0 0 0-16,0 4 0 0,-4-2 0 15,-3 5 0-15,2-1 0 0,1 3 0 0,-1 1 0 0,-3 2 0 16,3 1 0-16,3 3 0 0,1 1 0 15,-3 3 0-15,4 1 0 0,-4-2 0 0,4 4 0 16,4 1 0-16,-3-1 0 0,0-4 0 0,5 5 0 0,-3-4 0 16,-1-2 0-16,8 1 0 0,-6-2 0 0,5-1 0 15,0 0 0-15,-4-4 0 0,3-1 0 0,1 0 0 16,-5-3 0-16,5 0 0 0,2-2 0 0,-2-3 0 16,0-1 0-16,1 0 0 0,0-1 0 15,-3 0 0-15,0 0 0 0,1-2 0 0,-6 6 0 0,-2 1 0 16,1-1 0-16,3 2 0 0,-4 4 0 0,-4-1 0 15,3 2 0-15,-4 0 0 0,-1 4 0 0,6 3 0 16,-3-1 0-16,3 3 0 0,-1 0 0 16,1 2 0-16,1-1 0 0,8 1 0 0,-3 0 0 15,4 1 0-15,1 0 0 0,2-3 0 0,0-2 0 0,2-4 0 16,-1-1 0-16,4 0 0 0,-3-3 0 0,0-4 0 16,-3 2 0-16,0-2 0 0,1 0 0 15,1-4 0-15,0 0 0 0,-5 0 0 0,0-1 0 0,-8 0 0 16,5-2 0-16,-5 2 0 0,2 0 0 0,-5-1 0 15,2 2 0-15,0 0 0 0,-9 1 0 0,4 3 0 16,-3-1 0-16,-1 1 0 0,-1-1 0 0,-3 3 0 16,1-2 0-16,2 3 0 0,-2 0 0 0,-1 0 0 15,2 0 0-15,-7 1 0 0,10 0 0 16,-10 0 0-16,9 1 0 0,-7 0 0 0,-2-1 0 0,7 1 0 16,-7-1 0-16,6 1 0 0,-6-1 0 0,8 1 0 15,-8-1 0-15,2 2 0 0,-2-2 0 0,0 0 0 16,4 3 0-16,-4-3 0 0,0 0 0 0,0 0 0 15,0 0 0-15,0 0-212 0,0 0-472 0,-21-8-533 16,14 6-1316-16,-3-4 583 0</inkml:trace>
  <inkml:trace contextRef="#ctx0" brushRef="#br0" timeOffset="77882.74">21241 12765 146 0,'-1'-7'484'0,"-2"3"10"0,-3-2 8 0,5 1-7 16,-3 0-9-16,0 0-17 0,4 2-20 0,-3-1-20 15,3 4-16-15,-1-4-20 0,1 4-33 0,0 0-9 16,0 0-9-16,0 0-4 0,0 0-17 0,9 8-18 15,-6-4-20-15,-2 3-25 0,4 3-20 0,-4 3-12 0,-1-1-13 16,4 4-15-16,-1 2-198 0,-1-1 0 16,-2 0 0-16,3 0 0 0,-2 0 0 0,-1-2 0 15,0-2 0-15,0-2 0 0,5 0 0 0,-1-3 0 0,4 2 0 16,1-2 0-16,1-5 0 0,10-2 0 0,7-5 0 16,10-7 0-16,14-4 0 0,6-7 0 15,4-2 0-15,29-15 0 0,-5-2 0 0,2-7 0 16,-8 3 0-16,11-5 0 0,-1-2 0 0,-6 5 0 0,1 1 0 15,-3 5 0-15,-27 15 0 0,1 1 0 0,-5 4 0 16,-2 2 0-16,-15 5 0 0,1 1 0 0,-8 1 0 16,-5 5 0-16,-6-3 0 0,-1 6 0 0,-5-3 0 15,-2 3 0-15,-1 1 0 0,0 0 0 0,-3 2 0 16,-1-4 0-16,2 3 0 0,-4 2 0 0,0 0 0 16,0 0 0-16,0 0 0 0,0 0 0 0,-18 7 0 15,13-5 0-15,-2 4 0 0,3 1-674 0,-3-3-580 16,-3 4-1357-16,0 3 602 0</inkml:trace>
  <inkml:trace contextRef="#ctx0" brushRef="#br0" timeOffset="86015.79">27562 13852 224 0,'0'0'455'0,"4"-5"7"16,-1 2 13-16,-3 3 12 0,0 0-5 0,5-3-8 15,-5 3-22-15,12 6-16 0,-4-1 0 0,0 1-21 16,1 2-8-16,-3 2-10 0,2 0-15 0,0 3-20 16,-2 3-25-16,-1-4-24 0,1 5-28 0,-3-1-14 15,-1 1-18-15,2-1-5 0,-4-3-110 0,3-1-138 16,-2-1 0-16,2-1 0 0,-2 0 0 0,0-4 0 16,4 1 0-16,-1-2 0 0,3-3 0 0,4-3 0 15,8-1 0-15,-1-2 0 0,12-9 0 0,0-2 0 16,16-6 0-16,-14 3 0 0,14-11 0 0,0-1 0 15,5-2 0-15,-1-6 0 0,19-12 0 0,-18 13 0 16,-1-2 0-16,-1 2 0 0,1-1 0 0,-3 3 0 16,-1 3 0-16,-8-1 0 0,-10 13 0 0,-3 3 0 15,-9 6 0-15,2 1 0 0,-8 1 0 0,-1 3 0 16,0 0 0-16,-4 2 0 0,3 2 0 0,-2-1 0 16,-2 3 0-16,-4 0 0 0,4 5 0 0,-4-5 0 0,-4 10 0 15,3-4 0-15,-3 1 0 0,-3 3 0 16,4 0 0-16,-5 1 0 0,3 0-86 0,-1 0-1266 15,-1 4-1462-15,4-4 646 0</inkml:trace>
  <inkml:trace contextRef="#ctx0" brushRef="#br0" timeOffset="86149.55">28978 14015 4368 0,'-2'4'530'0,"-2"-4"-183"0,4 0-96 15,-10 0 25-15,10 0-41 0,-14-5-63 0,8 3-37 16,0-1-62-16,-2 2-90 0,3 0-148 0,5 1-213 15,-9 0-594-15,9 0-1052 0,0 0 466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39:26.815"/>
    </inkml:context>
    <inkml:brush xml:id="br0">
      <inkml:brushProperty name="width" value="0.05292" units="cm"/>
      <inkml:brushProperty name="height" value="0.05292" units="cm"/>
      <inkml:brushProperty name="color" value="#FF0000"/>
    </inkml:brush>
  </inkml:definitions>
  <inkml:trace contextRef="#ctx0" brushRef="#br0">20183 3715 3442 0,'0'-5'265'0,"-1"-3"-118"16,-2 1-12-16,3 0 69 0,0 3 34 0,0-1 13 15,0 3-9-15,0-5 15 0,0 7-20 0,0-4 2 16,0 4-5-16,0 0-7 0,3-4-1 0,-3 4 1 15,0 0-3-15,10 7 3 0,-5 1-23 0,1-1-11 16,1 4-11-16,3 3-23 0,-2 1 0 0,-2 2-8 16,2 2-30-16,-2-2-121 0,0 2 0 0,-2-2 0 15,3 1 0-15,-3-1 0 0,0 0 0 0,-2-5 0 16,4-4 0-16,-4 0 0 0,-1 2 0 0,4-4 0 16,-2-2 0-16,3-1 0 0,3-3 0 0,14-7 0 15,5-1 0-15,4-5 0 0,20-11 0 0,5-4 0 16,-1 1 0-16,33-16 0 0,2-5 0 0,-4 7 0 15,5-9 0-15,5 1 0 0,0-5 0 0,0 6 0 16,-3 2 0-16,-10 7 0 0,-28 12 0 0,1 7 0 16,-5 2 0-16,-16 5 0 0,-2-1 0 0,-2 6 0 15,-13 2 0-15,-1 1 0 0,-5 3 0 0,-3-2 0 0,-2 2 0 16,-3 2 0-16,1-2 0 0,-6 2 0 0,0 0 0 16,0 0 0-16,3 4 0 0,-3-4 0 15,-9 6 0-15,8-1 0 0,-3-2 0 0,3 0 0 16,-2 1 0-16,2-1 0 0,0 1 0 0,-2 0 0 0,3-4 0 15,-4 6 0-15,4-3 0 0,0 2 0 0,0 0 0 16,0-5 0-16,-4 8-1366 0,3 0-1478 0,-3 0 654 16</inkml:trace>
  <inkml:trace contextRef="#ctx0" brushRef="#br0" timeOffset="3733.95">19757 12476 75 0,'-28'0'385'0,"5"-1"16"16,3-1 6-16,-1 2 3 0,2-4 0 16,1 3 2-16,6 1-3 0,0 0-14 0,3-2-11 0,3 2-3 15,6 0-16-15,-9 0 13 0,9 0-13 0,0 0-1 16,0 0-3-16,0 0-1 0,0 0-22 0,34 0-1 16,-12-2-18-16,11 2 4 0,17-2-9 15,4 0-16-15,5 2-298 0,7-2 0 0,26 6 0 0,-27-5 0 16,40 2 0-16,-1 1 0 0,-2-2 0 0,1 5 0 15,1-5 0-15,1 4 0 0,-6-4 0 0,0 0 0 16,-9 2 0-16,-26-1 0 0,27-3 0 0,-26 1 0 16,-5 0 0-16,-5 1 0 0,-4-1 0 0,-15-2 0 15,-3-4 0-15,-6 4 0 0,-5 0 0 0,-3 2 0 16,-6 0 0-16,-4-4 0 0,0 4 0 0,-3-2 0 16,-1 0 0-16,-1 1 0 0,-2 0 0 0,-2 2 0 15,0 0 0-15,0 0 0 0,-17 0 0 0,4 1 0 0,-5 1 0 16,-2 2 0-16,-11 5-399 0,0-5-282 15,-4 3-505-15,-3 2-1283 0,-14-2 568 0</inkml:trace>
  <inkml:trace contextRef="#ctx0" brushRef="#br0" timeOffset="3983.76">20177 12615 156 0,'-58'-1'387'0,"18"-1"10"15,6-1 37-15,3 3 33 0,11-1 18 0,3 1 4 16,3-2-6-16,8 1-30 0,1 1-18 0,5 0-4 15,0 0-10-15,18-4-16 0,2 1-16 0,13 1-7 0,4 0-16 16,22-1-18-16,8 3-22 0,28-3-20 0,-31 4-19 16,36-1-26-16,-3 4-178 0,-2 1-83 0,-5-2 0 15,1 1 0-15,-24-2 0 0,26 3 0 16,-5-2 0-16,-23 1 0 0,-1-1 0 0,0-4 0 0,-4 1 0 16,-6-4 0-16,-16 2 0 0,-1-2 0 0,-1 0 0 15,-7 3 0-15,-2 0 0 0,-8-4 0 0,0 3-352 16,-7 0-80-16,3-1-49 0,-2 1-79 0,-2 0-501 15,6 0-1150-15,6-2 508 0</inkml:trace>
  <inkml:trace contextRef="#ctx0" brushRef="#br0" timeOffset="4583.7">25548 12364 312 0,'-52'-7'416'0,"-2"-2"27"0,18 2-1 16,-1 2 0-16,1 0-9 0,1-1-6 0,5 4-5 16,3 2-15-16,7-2 10 0,3-1-18 0,5 3-18 15,1 0-21-15,5 0-16 0,1 1-5 0,5-1 3 16,0 0 2-16,14 5-11 0,6 2-10 0,12-2-13 16,8-1-20-16,19 3-25 0,7-1-265 0,27-2 0 15,-1 0 0-15,4 0 0 0,4-4 0 0,1 2 0 16,2-7 0-16,-4 7 0 0,-5-6 0 0,7 2 0 0,-7-2 0 15,-27 0 0-15,0 3 0 0,-1-5 0 0,2 2 0 16,-10-2 0-16,-6-2 0 0,-18 5 0 0,-2-4 0 16,-4 0 0-16,-11 3 0 0,-3-1 0 0,-5-1 0 15,-4 2 0-15,-5 1 0 0,-2-3 0 0,-9-3 0 16,-5 3 0-16,-15 1 0 0,-6 0 0 0,0 4 0 16,-18 0 0-16,-4 3-442 0,-1 6-161 0,-5 0-55 15,-35-3-424-15,34 6-1171 0,-26 5 518 0</inkml:trace>
  <inkml:trace contextRef="#ctx0" brushRef="#br0" timeOffset="4783.6">25620 12427 590 0,'-58'11'296'0,"5"-1"39"0,17-3 28 0,4-2 13 16,13-1 26-16,2 3 19 0,7-5 31 0,2 1 32 15,7 1-1-15,1-4-6 0,15 4-9 0,13-2-22 16,8 1-19-16,18-5-19 0,3 2-22 0,10 2-27 0,32-4-9 16,-3 0-36-16,-3-1-23 0,3 3-228 15,-2 0-63-15,0-3 0 0,0-1 0 0,-4 3 0 16,-23 0 0-16,-2 0 0 0,2-2 0 0,-3 0 0 15,-4-7 0-15,-2 8 0 0,-20-3 0 0,2 3 0 16,-9-2 0-16,-10-1 0 0,-4 2 0 0,-4-1 0 16,-6 2 0-16,-1-2-210 0,-5 0-206 0,-1 4-51 15,0 0-59-15,-19-1-101 0,-2 3-365 0,-15 2-1072 0,-13 3 474 16</inkml:trace>
  <inkml:trace contextRef="#ctx0" brushRef="#br0" timeOffset="6083.76">2089 13697 3401 0,'-14'-12'25'0,"0"0"60"0,5 4-22 16,0 1 52-16,3-1 40 0,1 0 42 16,-1 1 22-16,4 2-3 0,0 0-8 0,1 2 1 15,0-2-14-15,1 5-11 0,-1-4 12 0,1 4 20 0,0 0 9 16,0 0 6-16,0 0-1 0,18 5-20 0,-11 3 4 15,1 0-13-15,1 1-14 0,3 3-9 0,-4-2-5 16,5 4-25-16,0 0-10 0,5-4-11 16,-4 2-9-16,10 3 0 0,3-7-109 0,1 2-9 15,4-4 0-15,1-4 0 0,3 0 0 0,19-1 0 0,-4-8 0 16,2 3 0-16,4-4 0 0,-2-3 0 0,3-3 0 16,-4 2 0-16,-1-4 0 0,-2 0 0 0,-1-1 0 15,-3-2 0-15,-11 6 0 0,0-2 0 0,-2 1 0 16,1 1 0-16,-3 2 0 0,-3-1 0 15,-1 3 0-15,0 4 0 0,0 1 0 0,-7 5 0 0,-1 4 0 16,2 2 0-16,-4 0 0 0,2 3 0 0,5 7 0 16,-4-2 0-16,5 2 0 0,-2 2 0 0,-1-1 0 15,-1-1 0-15,2 1 0 0,3 0 0 0,0-6 0 16,2 1 0-16,2-2 0 0,1-5 0 16,0 3 0-16,-3-4 0 0,4-3 0 0,1-2 0 0,2-2 0 15,1-6 0-15,-3 3 0 0,-1-3 0 0,3-5 0 16,-4 1 0-16,4-3 0 0,-2-1 0 0,0 0 0 15,-4-2 0-15,2 1 0 0,1-1 0 0,-3 7 0 16,-2-2 0-16,-1 2 0 0,-7 7 0 16,-1-3 0-16,1 5 0 0,1 1 0 0,-3 3 0 0,3 0 0 15,-2 6 0-15,-1 0 0 0,5 5 0 0,0 2 0 16,1-2 0-16,-5-2 0 0,4 3 0 0,-1 0 0 16,2 1 0-16,3-1 0 0,0 1 0 0,1-8 0 15,-1 2 0-15,2-5 0 0,-1-1 0 0,3-1 0 16,-2-3 0-16,7-2 0 0,-4-1 0 0,0-5 0 15,1 1 0-15,3-2 0 0,-3 0 0 0,3-4 0 16,-3 1 0-16,3-3 0 0,-2 2 0 0,1-3 0 16,2 5 0-16,-1-2 0 0,-4 2 0 0,2 1 0 15,0 6 0-15,-2 2 0 0,2-1 0 0,-1 4 0 16,3 1 0-16,-1 2 0 0,-1 4 0 0,2 0 0 16,1-2 0-16,1 3 0 0,1 1 0 0,-2-6 0 15,1 7 0-15,2-4 0 0,-2-5 0 0,-1 4 0 16,-1-5 0-16,-2 0 0 0,0-1 0 0,-5-2 0 15,-1 2 0-15,0-1 0 0,-6-3 0 0,-3 0 0 16,-4-1 0-16,4 1 0 0,-7 1 0 0,0-1 0 16,2-1 0-16,-4-1 0 0,0 2 0 0,-1 0 0 15,0-1 0-15,0 1 0 0,-1 1 0 0,1 1 0 16,-6-1 0-16,3 3 0 0,-6 1 0 0,0 0 0 16,11-3 0-16,-11 3 0 0,2-3 0 0,-2 3 0 15,0 0-254-15,0 0-1070 0,0 0-1432 0,0 0 634 16</inkml:trace>
  <inkml:trace contextRef="#ctx0" brushRef="#br0" timeOffset="6200.36">6429 13555 171 0,'5'3'444'0,"3"1"-9"15,-5-3-4-15,-3-1 9 0,6 2 12 0,-6-2 2 16,0 0-26-16,7 4-51 0,-7-4-42 16,4 3-70-16,-4-3-94 0,0 0-145 0,3 8-167 0,-3-8-234 15,0 8-278-15,0-8-706 0,0 0 313 0</inkml:trace>
  <inkml:trace contextRef="#ctx0" brushRef="#br0" timeOffset="7801.29">10846 15177 197 0,'0'0'320'0,"-8"-1"1"0,3 0 2 16,5 1-1-16,-9-1-10 0,9 1-2 0,-5-2-24 15,5 2-5-15,-5-1-19 0,5 1 6 0,0 0-4 16,-4-3-8-16,4 3-5 0,0 0-3 16,0 0-7-16,0 0 0 0,0 0-3 0,0 0-8 0,0 0-6 15,-4-3 10-15,4 3-15 0,0 0 2 0,0 0 5 16,0 0-9-16,0 0-13 0,0 0 1 0,0 0-8 15,0 0-10-15,0 0-7 0,0 0-7 0,0 0-9 16,0 0-12-16,0 0-4 0,0 0-79 0,0 0-69 16,0 0 0-16,0 0 0 0,0 0 0 0,0 0 0 15,0 0 0-15,0 0 0 0,0 0 0 0,0 0 0 16,0 0 0-16,0 0 0 0,0 0 0 0,0 0 0 16,0 0 0-16,0 0 0 0,0 0 0 0,0 0 0 15,0 0 0-15,0 0 0 0,0 0 0 0,8-6 0 16,-8 6 0-16,9-1 0 0,0 0 0 0,1 1 0 15,3-1 0-15,16-4 0 0,6 0 0 0,17 0 0 16,7 3 0-16,36-4 0 0,-3 1 0 0,7 0 0 16,-2 3 0-16,3 0 0 0,10 2 0 0,5 1 0 15,9 1 0-15,3 2 0 0,-10-2 0 0,2 2 0 16,-3 1 0-16,-10 1 0 0,3-2 0 0,-12-4 0 16,-8 0 0-16,-27 0 0 0,-3-1 0 0,-7 2 0 15,-1-3 0-15,-19 0 0 0,-1-1 0 0,-11 1 0 16,-7-1 0-16,0 1 0 0,-2-1 0 0,-4 0 0 15,-2 1 0-15,-1-2 0 0,-1 0 0 0,-1 0 0 16,-1 0 0-16,-1 4 0 0,-3-6 0 0,3 6 0 0,-2-5 0 16,2 5 0-16,0-4 0 0,0 4 0 15,0 0 0-15,0 0 0 0,0 0 0 0,4-3-1366 16,-4 3-1478-16,0 0 654 0</inkml:trace>
  <inkml:trace contextRef="#ctx0" brushRef="#br0" timeOffset="8651.2">22218 14962 149 0,'-37'-5'385'0,"2"-1"15"0,7-1 13 16,-3 3 16-16,13 0-2 0,-1 1 2 0,8-3-5 15,-1 4-9-15,6 0-9 0,-2 1-1 0,4-2-17 16,4 3-16-16,-2-3-8 0,2 3 5 0,13-4-6 15,-1 3-10-15,10-2-12 0,11 1-3 0,22 1-7 16,5 0-6-16,41 1-1 0,5 1-283 0,4-1-41 16,9 0 0-16,10 3 0 0,8 1 0 0,2 3 0 15,8-2 0-15,1-2 0 0,-6-1 0 0,9 3 0 16,-1-5 0-16,-9 2 0 0,-4-2 0 0,-9 4 0 16,-9 1 0-16,-13-5 0 0,-8 2 0 0,-35-2 0 15,-2-3 0-15,-6 0 0 0,-18 0 0 0,-2-2 0 16,-7-1 0-16,-11 1 0 0,-5 1 0 0,-5-1 0 15,-2-1 0-15,-5 3 0 0,-5-2 0 0,-6 0 0 16,-8 1 0-16,-10 2 0 0,-8 1 0 0,-3 1 0 16,-20 2 0-16,-1 2-614 0,1 3-650 0,-32 1-1367 15,29 0 605-15</inkml:trace>
  <inkml:trace contextRef="#ctx0" brushRef="#br0" timeOffset="8917.95">22641 15162 5014 0,'-96'-4'330'0,"33"3"-104"16,1-3-41-16,10 1 77 0,18 0 63 0,12 1 47 16,3 0-8-16,5 0-52 0,8 0-55 0,8 1-9 15,-2 1-2-15,37-5-196 0,16 4-50 0,9 1 0 16,43 2 0-16,0 2 0 0,7-1 0 0,-2 3 0 16,5 3 0-16,7-3 0 0,0 0 0 0,0 0 0 15,0 2 0-15,-2-1 0 0,-3-1 0 0,-5-2 0 0,-11-4 0 16,-4 0 0-16,-29-1 0 0,-1 1 0 15,-7-3 0-15,-2 1 0 0,-19-4 0 0,-2 1 0 16,-4-1 0-16,-6 4 0 0,-5-4 0 0,-6 0 0 0,-4 1 0 16,-2 0 0-16,-5 1 0 0,-1 2 0 0,1-4 0 15,-8 3 0-15,-5-1 0 0,1 3 0 0,-6-1 0 16,-10 0-1366-16,-5 3-1478 0,-6 4 654 0</inkml:trace>
  <inkml:trace contextRef="#ctx0" brushRef="#br0" timeOffset="9867.32">2875 16318 243 0,'-14'1'467'0,"0"-1"9"0,1 0 14 15,3 0-1-15,-4 0-11 0,9 0-28 0,-3-1-38 16,8 1-40-16,-9 1-35 0,9-1-23 0,0 0-5 16,0 0-13-16,18-7-18 0,-4 4-31 0,4 1-15 15,11-3-15-15,3 1-17 0,7 1-20 0,13-5-25 16,-1 0-10-16,2 0-14 0,0 2-16 0,2 1 1 16,0 0-18-16,0 2-10 0,-18-1-15 15,-1 1-34-15,-4 1-38 0,-4 2-38 0,-6 4-46 0,-3-3-62 16,-5 2-64-16,-5-1-34 0,-4 1-69 0,-8 2-68 15,-3 4-70-15,-8 1-92 0,-9 5-300 0,-4-3-911 16,-4 1 404-16</inkml:trace>
  <inkml:trace contextRef="#ctx0" brushRef="#br0" timeOffset="10083.99">2952 16489 406 0,'-8'3'396'0,"0"-3"15"0,1 0 14 16,7 0 4-16,-8-3-13 0,8 3-25 0,0 0-14 0,4-6-18 15,6 4-14-15,4-2-15 0,2-4-12 0,4 3-16 16,12-3-18-16,-1 3-1 0,0 0-20 16,8-2-18-16,-1 2-20 0,3 0-30 0,-4-1-14 15,-1 4-17-15,-1-1-29 0,-4-2-67 0,0 2-53 16,-11 3-69-16,-2 1-74 0,-5 0-70 0,-1 0-66 16,-6 1-73-16,0 1-72 0,-2 0-91 0,0 1-346 15,-4 1-916-15,0-5 406 0</inkml:trace>
  <inkml:trace contextRef="#ctx0" brushRef="#br0" timeOffset="11767.09">18946 17356 97 0,'0'0'300'16,"0"0"-1"-16,0 0 6 0,0 0 2 0,0 0 1 15,0 0 11-15,0 0-13 0,0 0-3 0,0 0-2 16,0 0-10-16,0 0 11 0,-5 10 7 0,5-10-2 15,0 6-11-15,2-3-15 0,0 2-10 0,0 2-9 16,2-1-29-16,2 5-8 0,1-2-12 0,2 6-19 16,5 1-15-16,-3-2-10 0,3 0-19 0,8 3-12 15,2-1-12-15,6-2-20 0,-1 1-4 0,4-6-2 16,3 0-12-16,3-1 2 0,14-3-24 0,-1-3-1 16,2-2-8-16,1-4-7 0,-1-1 0 0,1-1 16 15,4-2-5-15,-4-1 10 0,-2-3-3 0,3-2 1 16,1-1-1-16,-4 0 2 0,-3-2-2 0,3-1-9 15,-7 0-33-15,2-2-26 0,-16 4 0 0,0 2 0 16,3 4 0-16,-10-1 0 0,2 3 0 0,0 0 0 16,1 2 0-16,-9 5 0 0,0 0 0 0,-2 1 0 15,-2 1 0-15,-2 1 0 0,1 0 0 0,0 1 0 16,-1 2 0-16,-2 0 0 0,0 0 0 0,1 2 0 16,4 1 0-16,-1 0 0 0,2 2 0 0,-1-2 0 15,2 3 0-15,0-5 0 0,2 2 0 0,1-2 0 16,7-3 0-16,3 3 0 0,-2-1 0 0,1-3 0 15,0-2 0-15,1-1 0 0,-3-1 0 0,4-2 0 16,-4-1 0-16,3 1 0 0,-1-3 0 0,6-3 0 16,-5 0 0-16,1 1 0 0,0-1 0 0,-1 3 0 15,-3 0 0-15,-7 0 0 0,-3 3 0 0,1-1 0 16,3 3 0-16,-10 1 0 0,2 2 0 0,-3 1 0 16,2 2 0-16,1 3 0 0,-4-1 0 0,4 3 0 15,-2 0 0-15,1 0 0 0,-1 3 0 16,1 2 0-16,2-5 0 0,-6 2 0 0,2-5 0 15,5 7 0-15,0-2 0 0,7 3 0 0,2-1 0 0,-6-5 0 16,11 0 0-16,-5-2 0 0,2-1 0 0,3 0 0 16,2 1 0-16,-2-5 0 0,1 0 0 0,-2 0 0 15,7-1 0-15,1-2 0 0,-6-1 0 0,-1-1 0 16,2-1 0-16,3 0 0 0,-3 1 0 16,-3-3 0-16,-2 1 0 0,0 1 0 0,-7 0 0 15,-1 0 0-15,-1 2 0 0,-5 2 0 0,0 0 0 16,-3-1 0-16,0-2 0 0,-2 3 0 0,1-2 0 0,-9 3 0 15,14 0 0-15,-14 0 0 0,13 0 0 0,-5 0 0 16,-8 0 0-16,11 0 0 0,-5-2 0 16,-6 2-265-16,9-6-1056 0,4 5-1432 0,-3-3 634 15</inkml:trace>
  <inkml:trace contextRef="#ctx0" brushRef="#br0" timeOffset="13233.77">25715 16367 226 0,'31'-8'249'0,"-12"3"-2"16,-5-4 5-16,3 0-3 0,-4-2-11 0,-7-1-13 0,1-3-12 16,-2-3-1-16,-4 0-3 0,-5-1-7 15,-2 1 4-15,-3-7-20 0,-8-2-10 0,1 5-6 0,-7 0-13 16,-2-1-3-16,0 2-15 0,-6 3 0 15,-15-5-3-15,1 0-8 0,-2 4 2 0,11 8 1 16,-16-8-1-16,3 7 2 0,-3-3-3 0,-2 5 1 16,-2 1-6-16,-4 2 4 0,2 2-2 0,-1 0 8 0,-1 5 0 15,-1-1-2-15,-2 2 0 0,5 2 4 0,-1 3-3 16,-1 1-7-16,6 4 1 0,-1 1-6 16,4 1 2-16,0-1-5 0,4 5 1 0,1 2 4 15,9-5 4-15,2 2-6 0,-11 4 1 0,14-2-10 16,-11 8 9-16,11-6 5 0,1 4-7 0,2-2-3 0,-10 9-1 15,11-8-3-15,0 2-43 0,5 0-69 0,-1 2 0 16,2 2 0-16,6-1 0 0,-2 0 0 0,2-2 0 16,1 4 0-16,6-1 0 0,0-1 0 15,-5-1 0-15,9 1 0 0,1-1 0 0,3 1 0 16,2 1 0-16,4 1 0 0,2-1 0 0,0-2 0 0,2 2 0 16,7 1 0-16,1-1 0 0,4 2 0 0,9 8 0 15,-8-11 0-15,13 12 0 0,-1-3 0 0,6 0 0 16,-2-3 0-16,4 1 0 0,-1 0 0 15,4-3 0-15,0 0 0 0,-3 0 0 0,5-2 0 16,-5-4 0-16,7 3 0 0,0-1 0 0,0-5 0 0,0 1 0 16,0-1 0-16,3-3 0 0,0-1 0 0,1-3 0 15,0-2 0-15,2 0 0 0,-2 1 0 0,0-3 0 16,4-1 0-16,-1-1 0 0,0 2 0 16,2-1 0-16,1-4 0 0,-2 0 0 0,-1 5 0 15,0-3 0-15,4 2 0 0,-1-4 0 0,1 0 0 16,0 0 0-16,-1 3 0 0,1 0 0 0,2-6 0 0,0 2 0 15,3 4 0-15,0-4 0 0,-2-1 0 0,0-2 0 16,-3-1 0-16,1 5 0 0,-6-4 0 16,4 2 0-16,-3 0 0 0,-1-2 0 0,0 0 0 15,1-1 0-15,-1-2 0 0,0-1 0 0,0 0 0 16,3 2 0-16,0 2 0 0,-1-3 0 0,4-2 0 16,-7 2 0-16,3 2 0 0,1-4 0 0,-1 1 0 15,6 1 0-15,-6 5 0 0,0-8 0 0,4 0 0 0,-5 0 0 16,3 1 0-16,2 0 0 0,1-3 0 15,-6-2 0-15,3 1 0 0,2 1 0 0,-6 0 0 16,-1 0 0-16,2-2 0 0,-17 5 0 0,14-7 0 16,-1 3 0-16,-11 3 0 0,14-6 0 0,-18 3 0 15,18-1 0-15,3 0 0 0,-5 0 0 0,-17-2 0 0,16 2 0 16,-2-3 0-16,3 2 0 0,-1-2 0 0,1 1 0 16,-15 1 0-16,16-2 0 0,-1-1 0 15,-3 0 0-15,-1 0 0 0,1 1 0 0,-11 5 0 16,-2-2 0-16,16-7 0 0,-18 5 0 0,4 0 0 15,9 1 0-15,-14 1 0 0,0-4 0 0,3 1 0 16,-2 2 0-16,-5-4 0 0,2 3 0 0,3-1 0 0,-5-1 0 16,2-1 0-16,4-1 0 0,-5-4 0 15,3 0 0-15,10-9 0 0,-12 7 0 0,2-1 0 16,1 1 0-16,-3-1 0 0,10-6 0 0,-11 6 0 16,-1 1 0-16,-2-3 0 0,3 1 0 0,-7 2 0 15,2-1 0-15,-4-1 0 0,2 2 0 0,-1-5 0 16,-3 3 0-16,-2 2 0 0,1-6 0 0,-6 2 0 15,2-1 0-15,-2 1 0 0,0 0 0 0,-4-1 0 16,0-1 0-16,-3-2 0 0,-3 0 0 0,-3 1 0 16,-3-3 0-16,1-2 0 0,-11-2 0 0,-9-9 0 15,-6 2 0-15,-4 1 0 0,-9-2 0 0,-8-1 0 16,-22-11 0-16,-7 5 0 0,-1 4 0 0,-7 3 0 16,-17 3 0-16,-13-3 0 0,-16 1-68 0,-13 4-108 15,-9 5-44-15,-20 0-35 0,-20 1-40 0,-6 13-78 16,-19 3-93-16,-14 6-114 0,-15 0-380 0,-18 2-1040 15,-8 6 460-15</inkml:trace>
  <inkml:trace contextRef="#ctx0" brushRef="#br0" timeOffset="15033.77">13348 18281 382 0,'0'0'395'15,"0"0"-14"-15,0 0-4 0,0 0-26 0,0 0-31 16,0 0-32-16,0 0 9 0,-19 34-25 0,19-34-16 16,10 20-25-16,1-6-13 0,0 0-8 15,4-4-13-15,-1 3-11 0,12 1-11 0,0 2-17 16,-1-5-14-16,5-1-9 0,2-5-12 0,-1-3-4 15,4 0-1-15,2-2 0 0,3-4-1 0,-3-2-1 16,0 0-5-16,15-3 0 0,-16-2-9 0,-3 0-1 16,3 2-7-16,-4-1-6 0,1-2 5 0,-2 1 2 15,-3 3-2-15,0 0-6 0,0 4-8 0,-9 0-8 16,-19 4 2-16,44-3-3 0,-44 3 0 0,38 5 0 0,-19-2-3 16,2 6-2-16,-5-2-1 0,2 2-5 15,0 4 1-15,-4-2-7 0,5 8-6 0,-6-5-5 16,0-4 7-16,9 7-17 0,-7-4-2 0,0-1-4 15,3-1-8-15,0-2 6 0,2-1-4 0,2-1 0 16,6-1-5-16,-28-6-1 0,54 0 1 0,-21-1-5 16,-1-4 7-16,6-2 0 0,-2-3-2 0,15 2-1 15,-15-4-7-15,3 2 0 0,-2-3 6 0,-3 6-3 16,-1 0 5-16,2 0 6 0,3-2-3 0,-10 3 0 16,4 0 2-16,-4 3-2 0,-2 1 5 0,-26 2-9 15,42 0 12-15,-42 0-12 0,37 3-3 0,-37-3 5 16,26 3-7-16,-26-3 0 0,29 5-2 0,-29-5 6 15,22 4-5-15,-22-4 1 0,0 0-10 0,42 2 2 16,-42-2-1-16,31 0 0 0,-31 0 0 0,42-2 0 16,-23-1 0-16,-19 3 0 0,51-10 0 0,-21 5 0 15,-1 1 0-15,2-2 0 0,-1 2 0 0,-3 0 0 16,5-2 0-16,0 3 0 0,-1 1 0 16,-3-3 0-16,3 1 0 0,-5-3 0 0,5 2 0 15,1-1 0-15,-5 3 0 0,-6-3 0 0,10 1 0 16,-1 0 0-16,0-1 0 0,-30 6 0 0,41-2 0 15,-22-2 0-15,-19 4 0 0,41 0 0 0,-41 0 0 16,42 6 0-16,-20-3 0 0,-22-3 0 0,41 8 0 16,-22-1 0-16,0-1 0 0,3 2 0 0,-3 0 0 15,2-1 0-15,3 3 0 0,-4-2 0 0,1 2 0 16,-2-3 0-16,0-2 0 0,2 3 0 0,-1-1 0 16,2-1 0-16,2 3 0 0,-3-6 0 0,-21-3 0 15,48 5 0-15,-28 2 0 0,1-6 0 0,-21-1 0 16,42 4 0-16,-42-4 0 0,41 0 0 0,-13-2 0 15,-28 2 0-15,49 0 0 0,-27-3 0 0,-1 0 0 16,6-1 0-16,1-1 0 0,-9-1 0 0,3-1 0 16,9-3 0-16,-2 0 0 0,2 4 0 0,-3-1 0 15,-1-4 0-15,0-1 0 0,-2 4 0 0,-3 1 0 16,-3 3 0-16,12-5 0 0,-3 2 0 0,-1 1 0 16,-8 1 0-16,1-1 0 0,-20 6 0 0,39-6 0 15,-22 1 0-15,-17 5 0 0,35-6 0 0,-35 6 0 16,31-6 0-16,-15 1 0 0,-16 5 0 0,25-7 0 15,-25 7 0-15,23-7 0 0,-23 7 0 0,21-6 0 16,-21 6 0-16,20-9 0 0,-20 9 0 16,19-11 0-16,-19 11 0 0,15-16 0 0,-5 9-609 0,-10 7-655 15,18-23-1369-15,-3 11 606 0</inkml:trace>
  <inkml:trace contextRef="#ctx0" brushRef="#br0" timeOffset="15183.78">18050 18101 4454 0,'0'0'541'0,"0"0"-310"0,10-6-114 0,-10 6-54 15,0 0-69-15,0 0-86 0,-2-12-110 0,2 12-169 16,0 0-419-16,0 0-854 0,-11-9 378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1:01.683"/>
    </inkml:context>
    <inkml:brush xml:id="br0">
      <inkml:brushProperty name="width" value="0.05292" units="cm"/>
      <inkml:brushProperty name="height" value="0.05292" units="cm"/>
      <inkml:brushProperty name="color" value="#FF0000"/>
    </inkml:brush>
  </inkml:definitions>
  <inkml:trace contextRef="#ctx0" brushRef="#br0">12881 10435 98 0,'-2'-6'477'0,"-2"1"17"0,3 0 8 0,0-1-7 16,0 3-26-16,-1 0-34 0,0-1-40 16,2 4-33-16,0 0-25 0,0 0-7 0,0 0-15 15,0 0-13-15,0 0-23 0,6 9-21 0,-3-2-15 16,2 2-20-16,0 0-18 0,1 2-18 0,1-3-47 0,-1 3 15 16,4 2-23-16,2 0-4 0,-1-2-19 0,3-1-11 15,-1-2-10-15,1-2-7 0,4 0-10 0,1-1-5 16,2-5 0-16,0 0-13 0,1-4 1 0,7-2-10 15,2 1-2-15,-5-4-5 0,2-1-3 0,0-1 6 16,1 2 5-16,0-4 1 0,-4 1-4 0,2-4 11 16,-3 2-7-16,2-1 2 0,-2 3 4 0,-9 3-37 15,2 0-15-15,1 3 0 0,-7 2 0 0,2 1 0 16,-4 3 0-16,-1 0 0 0,3 0 0 0,-1 3 0 16,-2 1 0-16,1 5 0 0,1-4 0 0,-2 2 0 15,2 3 0-15,4 0 0 0,-5-1 0 0,9-1 0 16,-4 1 0-16,4-1 0 0,-4-2 0 0,7-1 0 15,-2-2 0-15,-1 0 0 0,-1-2 0 0,2-2 0 16,0-1 0-16,-3 0 0 0,2 0 0 0,1-2 0 16,1-1 0-16,0 2 0 0,0-3 0 0,1 2 0 15,1-2 0-15,-2 1 0 0,8 1 0 0,-9 0 0 16,0 0 0-16,2 2 0 0,-2 2 0 0,0-4 0 0,-6 5 0 16,2-1 0-16,-3 0 0 0,-2 0 0 0,3 0 0 15,-6 0 0-15,4 4 0 0,0-3 0 0,-1-1 0 16,-3 0 0-16,-1 0 0 0,2 0 0 0,0-2 0 15,-2-1 0-15,0 0 0 0,1 2-372 0,-4-2-932 16,-3 3-1412-16,0 0 625 0</inkml:trace>
  <inkml:trace contextRef="#ctx0" brushRef="#br0" timeOffset="1499.2">13226 13971 3197 0,'-3'-2'232'0,"3"2"-66"0,-4-7-45 16,-1 5 20-16,5 2 28 0,-1-5 33 0,1 5 31 16,-3-1 10-16,3 1-11 0,0 0 4 0,-5-2-2 15,5 2-7-15,0 0-19 0,0 0 4 0,0 0-6 16,0 0-2-16,0 0 3 0,0 0 2 0,0 0-13 16,9 12-6-16,-4-7 0 0,4 2-18 0,0 0-6 15,0-2-20-15,0 2-4 0,2 0-32 0,5-1-110 16,0 2 0-16,1 1 0 0,2-2 0 0,0 0 0 15,3-2 0-15,5 1 0 0,0 0 0 0,-7 0 0 16,2-6 0-16,-3 0 0 0,3-3 0 0,-2 2 0 16,-2-1 0-16,1-2 0 0,-6 2 0 0,4-4 0 15,-6 1 0-15,2 0 0 0,-2 2 0 0,1-1 0 16,-4-1 0-16,-1 4 0 0,0 0 0 0,-2 0 0 16,-5 1 0-16,10 0 0 0,-6 0 0 0,3 3 0 15,-4 0 0-15,4-1 0 0,-1 2 0 0,0 1 0 0,3-1 0 16,0 0 0-16,4 1 0 0,1-2 0 15,4 0 0-15,4 0 0 0,8 1 0 0,1-2 0 16,1-4 0-16,1-3 0 0,1-3 0 0,-4 3 0 16,2-2 0-16,-4 1 0 0,4-3 0 0,-6-2 0 0,0 0 0 15,-3-2 0-15,2 2 0 0,-9 0 0 0,2 0 0 16,0 3 0-16,0-1 0 0,-9 7 0 16,1-1 0-16,0-3 0 0,-3 6 0 0,-2-1 0 15,4 1 0-15,-3 2 0 0,3 3 0 0,-1-1 0 0,1 4 0 16,1 1 0-16,-2-1 0 0,1-1 0 0,3 1 0 15,4 1 0-15,0 1 0 0,1-3 0 0,5-1 0 16,-2 1 0-16,2-4 0 0,-2-1 0 16,2-2 0-16,0 1 0 0,-3-2 0 0,3-1 0 0,-3-2 0 15,-1-1 0-15,-7 1 0 0,7-4 0 0,-5 4 0 16,-2-2 0-16,1 1 0 0,-3-1 0 0,-1 2 0 16,-2 0 0-16,-1 1 0 0,4-1 0 0,-5 1 0 15,1 0 0-15,-1 2 0 0,0 0 0 0,-4 1 0 16,6-1 0-16,-6 1 0 0,0 0 0 0,0 0-157 15,0 0-1182-15,0 0-1452 0,0 0 643 0</inkml:trace>
  <inkml:trace contextRef="#ctx0" brushRef="#br0" timeOffset="3499.49">20926 3556 3904 0,'-5'-9'163'0,"-2"3"-117"0,1-3 45 15,0 5 27-15,-1 3 41 0,3-2 3 0,2-2-3 16,-1 3-12-16,3 2-8 0,0 0 14 0,0 0-1 16,-6 10 3-16,6-3-2 0,3 4-1 0,3 7-1 15,2-4 3-15,1 1 1 0,3 1-20 0,4-4-15 16,-1 0 7-16,10 2 6 0,3-4-8 0,0-2 3 16,8 1-18-16,1-4 7 0,0-5 10 0,20-1-5 15,-4-3-6-15,-1-2-15 0,0-2-3 0,0-5-2 16,-1 4-14-16,-12-2-9 0,9-3-5 0,-12 3-68 15,-2-2 0-15,-3-2 0 0,-3 1 0 0,-1 1 0 0,-9 4 0 16,2 1 0-16,-7 4 0 0,5-2 0 16,-8 4 0-16,2 1 0 0,-3 1 0 0,2 3 0 15,-1-1 0-15,-1 5 0 0,-1 0 0 0,2 5 0 0,4 0 0 16,0-1 0-16,3 1 0 0,-3-3 0 16,9 6 0-16,1-1 0 0,4-4 0 0,0-6 0 15,3 3 0-15,-1-4 0 0,4-1 0 0,-3 1 0 16,2-4 0-16,-1 1 0 0,1 0 0 0,-1-3 0 0,0 1 0 15,1-2 0-15,-1-3 0 0,-4 0 0 0,-1 0 0 16,-1-3 0-16,-7 3 0 0,1-2 0 16,-1 2 0-16,-2 1 0 0,-7 0 0 0,3 3 0 15,-4 0 0-15,0 2 0 0,-1 1 0 0,-2 4 0 16,1-1 0-16,-1 3 0 0,4 2 0 0,-3 1 0 0,0 2 0 16,1 0 0-16,2 3 0 0,2 0 0 0,0 1 0 15,4-3 0-15,0 1 0 0,0-1 0 16,0 0 0-16,1-5 0 0,3 0 0 0,-4-1 0 15,0-2 0-15,-4 0-228 0,-6-1-426 0,3 1-565 0,3 0-1319 16,-6 2 584-16</inkml:trace>
  <inkml:trace contextRef="#ctx0" brushRef="#br0" timeOffset="4415.8">22965 5803 137 0,'-1'-2'247'0,"-3"-4"-12"16,-3 4-10-16,5-2-12 0,-3-2-12 0,1 1-13 15,-5 1-13-15,-1-5-8 0,-1 2-7 0,2-2-18 16,-3 2-8-16,-2-2-12 0,-5-1-13 0,2 1-2 15,-2-2-13-15,-4-3-9 0,-5-1-5 0,6 4-6 16,-6-4-9-16,-1 2-4 0,-1-1-5 0,-3-1-11 16,0-1-3-16,-2-1-2 0,-2 3-1 0,2-2-2 15,-14-4-10-15,-1 0-3 0,-1-2 1 0,6 4-4 0,-8 1 6 16,-1 1-6-16,7-1-5 0,-6 2-11 16,3-1-11-16,-1 3-11 0,0 0-2 0,1 0-7 15,-1-2-6-15,0 3-4 0,13 3-5 0,-16-2 1 16,5 1 4-16,-2-1-6 0,13 7-3 0,-13-6-8 15,1 3-8-15,9 3-4 0,2 2-20 0,-12-2-11 0,-2-1-7 16,12 5-18-16,-9-1 3 0,-2 1-9 16,16 3-13-16,0-1-5 0,-2 3-6 0,2 0-157 15,-2 2-331-15,2-1 146 0</inkml:trace>
  <inkml:trace contextRef="#ctx0" brushRef="#br0" timeOffset="5082.46">20106 5814 84 0,'-14'27'120'0,"9"3"-13"0,-1-10-18 15,3 4 5-15,3 2-6 0,0 2-6 0,5 2 1 16,1-1-1-16,2 0-4 0,1 1 2 16,4 1-7-16,-1-1-2 0,-1 1 11 0,7-2-3 0,1 1-2 15,4 0-5-15,-2 2-7 0,12 7-4 0,-5-1-4 16,5-2-4-16,-6-8-11 0,-1-2-1 0,11 11-5 15,-9-14-2-15,0 3-1 0,10 6-7 0,-8-7-4 16,0-2-5-16,11 7 3 0,-9-7-8 16,9 4-7-16,4-2 0 0,-11-9-7 0,-2 5-5 0,13 0 8 15,-9-3-2-15,-1-2-6 0,12 3 11 0,-12-3-4 16,14 3-4-16,-2-2 9 0,4-1 8 0,-15-6-3 16,4 1 4-16,12 1 3 0,-16-5 3 0,3 3 8 15,13 0-1-15,-13-6 12 0,2 1-4 0,-2-1-4 16,13-2 3-16,-14 1 8 0,17-1-1 0,-15-1-12 15,-1-4 8-15,11-4-3 0,-13 5-1 0,2-5-5 16,0 2-6-16,-3-1 2 0,16-3-5 0,-14 2 1 16,-3 1-4-16,1 0-3 0,2-1 0 0,-2-1 0 15,-1-2-3-15,0-3-1 0,3 2 2 0,-4 2-4 16,3-3 0-16,-4-3-4 0,2 2 2 0,-1 2 2 16,2-5 2-16,-4 4-4 0,0-1 0 0,1-2-3 15,-3 1 2-15,-2 0-1 0,0-1 6 0,-5 0 8 16,1 0 7-16,-1-1 9 0,-8 4 10 0,2-1 16 15,-3-2-6-15,2 2-2 0,-4-2-1 0,1-1-1 16,-4-2 1-16,11-4 0 0,-2-1-1 0,-10-2-12 16,2-1 5-16,4-1-7 0,-5 2-4 0,2-4 2 15,-3 3-2-15,1-4 7 0,-1 0 3 0,-4 1 7 16,2-1 4-16,-1-3 1 0,-5 5-2 0,-1-5-9 16,-4 1 0-16,-3 1-4 0,3-2 5 0,-6 3-5 15,-1-3-15-15,-2 2 8 0,-4-1-3 0,-1 4-8 16,-1-2 4-16,-1 3-15 0,1 0 0 0,-2 2 8 0,-5-2 0 15,6 3-2-15,1 1-4 0,-3 3-9 16,0-2-10-16,-1 4-4 0,2-1 4 0,-2-1-11 16,-3 7-5-16,3-4-3 0,-3 1-5 0,5 3 1 15,-5-3-5-15,2 3-9 0,5 2-6 0,1 0-11 0,-5 1-11 16,6 1-20-16,-1 1-38 0,0-1-23 16,6 3-38-16,3-1-46 0,-3 5-246 0,4-8-523 15,-1 5 231-15</inkml:trace>
  <inkml:trace contextRef="#ctx0" brushRef="#br0" timeOffset="6833.44">20609 10197 304 0,'-7'-1'371'0,"7"1"6"0,-4-3-23 0,4 3-36 16,0 0-28-16,0 0-15 0,0 0-2 0,0 0 8 15,0 0-7-15,17-1-1 0,-7 2-8 0,3 2-6 16,1-1-5-16,-1 0-5 0,8 1-4 0,-1-2-12 16,9 1-15-16,1 0-11 0,3-2-8 0,4 3-5 15,1-3-26-15,0 0-1 0,21 0-19 0,-5-1-13 16,1 2-10-16,0-1-13 0,2-1-8 0,2 1-7 15,1 2-12-15,-2 0-3 0,-1-1-21 0,-4-1-5 16,-4 1 3-16,-13-1-11 0,0-1-4 0,-4 1 0 16,-4-1-14-16,-5 1-20 0,-5 0-9 0,-5 0-5 15,-3 0-21-15,-2-2-6 0,-2 1-23 0,-1 0-31 0,-5 1-56 16,0 0-63-16,0 0-46 0,-14-10-82 16,-2 11-65-16,-5-2-84 0,-7 0-401 0,-8 2-954 15,2-2 423-15</inkml:trace>
  <inkml:trace contextRef="#ctx0" brushRef="#br0" timeOffset="7165.8">20759 10357 163 0,'-10'1'381'0,"-3"-2"26"16,6-1 34-16,0 2 11 0,1-1-17 0,6 1-28 15,-8-2-28-15,8 2-28 0,0 0-7 0,0 0-8 16,0 0-12-16,17-5-14 0,-6 4-4 0,2-1-15 15,6 1-4-15,4 1-11 0,8-1-8 0,2 2-19 16,2 2-9-16,1-1-12 0,17 1-25 0,1-2-14 16,-2 6-20-16,2-4-9 0,6 3-22 0,0 0-13 15,3-3-7-15,-2 4-17 0,2-1 0 0,-4-2-89 16,-1-1-12-16,-3 0 0 0,-4 1 0 0,-12-1 0 16,-2-2 0-16,-7-1 0 0,0 0 0 0,-9-1 0 15,-2 1 0-15,-6 0 0 0,-1 0 0 0,-7-2 0 16,4 1 0-16,-5 0 0 0,-4 1 0 0,9-3 0 15,-8 0 0-15,-1 3 0 0,0 0 0 0,0-3 0 16,0 3 0-16,0 0 0 0,-8-5 0 0,8 5 0 16,-5-4 0-16,0 3-268 0,5 1-250 0,-9 0-87 15,2-1-529-15,7 1-1228 0,-11 0 544 0</inkml:trace>
  <inkml:trace contextRef="#ctx0" brushRef="#br0" timeOffset="10466.04">20219 13617 198 0,'-3'-4'420'15,"3"-1"12"-15,0 5 3 0,-2-7-12 0,0 5-32 16,2 2-38-16,0 0-32 0,0 0-33 0,2-5-19 15,-2 5-12-15,0 0-8 0,0 0-16 0,0 0-19 16,10 15 2-16,-8-7-4 0,1 1-10 0,2 1-11 16,-1 1-8-16,1 0-2 0,3-1-2 0,-3 1-3 15,4 3 1-15,-1-4-5 0,0 0-1 0,9-2 4 16,9 3 1-16,3-5 3 0,-1 0-10 0,-1-2-6 16,4-4-1-16,0 2-13 0,-1-4-4 0,3-3-5 15,-1 2-11-15,1-4-68 0,2-1-61 0,-1-1 0 0,0-2 0 16,-2 0 0-16,0 0 0 0,-2-3 0 15,2 3 0-15,-5-3 0 0,-1 5 0 0,-6 0 0 16,-2 2 0-16,0 1 0 0,-7 4 0 0,3-3 0 16,-1 3 0-16,-3 2 0 0,3 2 0 0,0 0 0 15,-2 2 0-15,2 0 0 0,-4 2 0 0,5 1 0 16,-2-1 0-16,4 3 0 0,0 1 0 0,-1 0 0 16,3-2 0-16,2-1 0 0,-2-1 0 0,9 5 0 0,-4-5 0 15,5 0 0-15,3 1 0 0,-3-4 0 0,0 0 0 16,0-2 0-16,0-2 0 0,2 1 0 15,-7-1 0-15,5-6 0 0,-6 3 0 0,-1-2 0 16,-1 0 0-16,6-2 0 0,-8 1 0 0,-1 2 0 0,1-1 0 16,-3 0 0-16,0 2 0 0,-3 0 0 0,-1 1 0 15,1 2 0-15,-6 1 0 0,7 1 0 0,-1-1 0 16,-2 1 0-16,1 1 0 0,1 1 0 16,-1-1 0-16,7 2 0 0,-4-2 0 0,5 5 0 0,2-3 0 15,-2-1 0-15,13 1 0 0,-4 0 0 0,0 0 0 16,0-1 0-16,3-2 0 0,-3 2 0 0,0-2 0 15,-5-1 0-15,-4 1 0 0,3-2 0 0,-3 0 0 16,-2-2 0-16,-2 2 0 0,-3 0 0 0,-1 1 0 16,2 0 0-16,-5-1 0 0,-2-1 0 0,2 2 0 15,-8 0 0-15,10 0 0 0,-10 0 0 0,8-3 0 16,-4 2 0-16,-4 1 0 0,0 0 0 0,10 2 0 16,-10-2 0-16,5 2 0 0,-3 0 0 0,-2-2-373 15,4 5-364-15,-4-3-444 0,0-2-1278 0,0 0 566 16</inkml:trace>
  <inkml:trace contextRef="#ctx0" brushRef="#br0" timeOffset="10599.19">22510 13877 312 0,'0'0'503'0,"-9"-1"23"0,9 1 27 16,-10-4-19-16,6 2-48 0,-1 0-50 0,1-1-60 15,4 3-98-15,-6-2-124 0,6 2-157 0,0 0-213 16,0 0-441-16,-1 8-711 0,1-8 314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1:21.599"/>
    </inkml:context>
    <inkml:brush xml:id="br0">
      <inkml:brushProperty name="width" value="0.05292" units="cm"/>
      <inkml:brushProperty name="height" value="0.05292" units="cm"/>
      <inkml:brushProperty name="color" value="#FF0000"/>
    </inkml:brush>
  </inkml:definitions>
  <inkml:trace contextRef="#ctx0" brushRef="#br0">13554 1399 4471 0,'-1'-18'140'0,"2"0"-60"16,-2 1 24-16,-2 4 114 0,1 3 67 0,-1-3-2 16,0 2-21-16,2 0-3 0,1 1-3 0,-1 5 7 15,0-2-3-15,-1 4-17 0,2-1-33 0,0 4-16 16,0 0-7-16,0 0 2 0,0 0 9 0,0 0-109 15,3 23-89-15,-3-3 0 0,1 1 0 0,-1 8 0 16,0 4 0-16,1 1 0 0,-1 14 0 0,-1-16 0 16,0 0 0-16,0 2 0 0,-1 1 0 0,4 1 0 15,-1-2 0-15,-2-2 0 0,-1-4 0 0,2-2 0 16,-1-1 0-16,1-7 0 0,0-5 0 0,0-1 0 16,-2-6 0-16,2 2 0 0,0-5 0 0,-2 2 0 15,2-5 0-15,0 0 0 0,0 0 0 0,0 0 0 16,-10-22 0-16,5 3 0 0,0 0 0 15,-4-11 0-15,4-3 0 0,1-3 0 0,-2-17 0 0,3 0 0 16,2-1 0-16,1 5 0 0,0-1 0 0,0 16 0 16,0 3 0-16,0-1 0 0,0 3 0 0,2 0 0 15,-2 4 0-15,2 7 0 0,-1 1 0 0,4 2 0 16,-1 2 0-16,2 1 0 0,3-4 0 16,0 1 0-16,-1 5 0 0,6-1 0 0,1 1 0 15,0 2 0-15,2 3 0 0,4 0 0 0,0 2 0 0,1 5 0 16,1-2 0-16,5 10 0 0,-1-1 0 0,-3 6 0 15,-8-1 0-15,5 4 0 0,-7 2 0 0,-1 3 0 16,-8-4 0-16,0 9 0 0,-2-4 0 16,-10 5 0-16,1-3 0 0,-8 2 0 0,1 0 0 15,-6-5 0-15,-1 1 0 0,-2-2 0 0,-1-3 0 16,0 3 0-16,8-10 0 0,-6-1 0 0,12-3 0 16,-4-1 0-16,6 0 0 0,-1-1 0 0,0-2 0 0,4 0 0 15,1-3 0-15,3-1 0 0,0 0 0 0,0 0 0 16,0 0 0-16,25-13 0 0,-11 10 0 15,9-3 0-15,-1 3 0 0,9-5 0 0,-2 5 0 16,2-1 0-16,2 5 0 0,0 1 0 0,2 2 0 16,-7 3 0-16,4 1 0 0,-6 2 0 0,-1 5 0 15,-6-5 0-15,3 4 0 0,-6 0 0 0,-4-2 0 16,-2 1 0-16,-6-2 0 0,0 1 0 0,-3 1 0 16,-2 2 0-16,-6 2 0 0,-3-3 0 0,-4 0 0 15,-4-2 0-15,-7 1 0 0,-3 0 0 0,-2-2 0 16,1 1 0-16,-3-6 0 0,0-3 0 0,-4 1 0 15,7-2 0-15,-1-2 0 0,10 3 0 0,-3-6 0 16,6-1 0-16,-2 1 0 0,6 0 0 0,-1-2 0 16,5-1 0-16,-2 1 0 0,3-1-122 0,7-1-567 15,-2 1-541-15,3 6-1333 0,14-12 589 0</inkml:trace>
  <inkml:trace contextRef="#ctx0" brushRef="#br0" timeOffset="467.43">14492 1331 362 0,'1'-19'572'0,"-1"1"39"0,4 2 28 0,-4 4-4 16,1 2-12-16,2 0-23 0,-3 0-32 16,1 4-45-16,-1 0-59 0,0 6-53 0,0 0-33 15,0 0-27-15,-9 15-28 0,0 4-23 0,-1 7-26 16,-3 6-21-16,-8 14-21 0,3 0-160 0,1 2-72 0,-1-4 0 15,3 3 0-15,0-13 0 0,2-2 0 0,-2 0 0 16,3 0 0-16,-2-4 0 0,5-6 0 16,0-5 0-16,5-6 0 0,3-3 0 0,-7 0 0 15,5 1 0-15,1-5 0 0,2-4 0 0,0 0 0 16,0 0 0-16,0 0 0 0,13-31 0 0,-8 12 0 16,5-10 0-16,4 0 0 0,-1-6 0 0,7-16 0 15,-1-2 0-15,-2 2 0 0,0 3 0 0,0-3 0 0,0 7 0 16,-6 16 0-16,0 2 0 0,-1 9 0 0,-2 3 0 15,-5 3 0-15,0 1 0 0,1 4 0 16,-1 3 0-16,-2 2 0 0,-1 1 0 0,13 6 0 16,-7 5 0-16,2 5 0 0,-3 2 0 0,5 9 0 15,-1 1 0-15,-1 5 0 0,1 2 0 0,4 10 0 16,-4-10 0-16,2 11 0 0,-3-14 0 0,-1 0 0 16,1 1 0-16,2-1 0 0,-2-2 0 0,-2 1 0 15,2-4 0-15,-5-8 0 0,2 1 0 0,-3-2 0 16,-1-2 0-16,2-5 0 0,-2-1 0 0,-1-3 0 15,2-3 0-15,-2-4 0 0,0 0 0 0,0 0-485 16,0 0-168-16,-21-26-523 0,14 4-1273 0,-4-5 563 16</inkml:trace>
  <inkml:trace contextRef="#ctx0" brushRef="#br0" timeOffset="616.66">14437 1601 239 0,'-20'-6'351'16,"3"-1"15"-16,-1 1-6 0,7 1 32 0,1 2 44 15,-3 1 34-15,6-1 12 0,7 3-12 16,-10-6-25-16,10 6-34 0,0-8-44 0,0 8-33 15,14-10-34-15,-1 6-35 0,6-4-19 0,10 1-46 0,1-1-78 16,3 1-85-16,0 1-112 0,16-10-156 0,-12 5-174 16,0-1-526-16,12-4-1008 0,-10 5 447 0</inkml:trace>
  <inkml:trace contextRef="#ctx0" brushRef="#br0" timeOffset="766.66">15199 1333 216 0,'-8'-3'621'0,"3"-2"16"0,1 3-21 0,0-3-53 16,4 5-60-16,-1-5-71 0,0 4-86 0,1 1-102 15,0 0-109-15,0 0-96 0,0 0-100 0,0 0-100 16,19 4-112-16,-9 4-88 0,-3-1-222 0,-1 4-631 16,3 5 278-16</inkml:trace>
  <inkml:trace contextRef="#ctx0" brushRef="#br0" timeOffset="867.67">15204 1672 152 0,'-4'6'184'0,"-1"0"-17"0,4-1-6 16,-2-3-50-16,3-2-74 0,-1 5-89 0,1-5-75 15,0 0-137-15,0 0 60 0</inkml:trace>
  <inkml:trace contextRef="#ctx0" brushRef="#br0" timeOffset="2533.34">15232 1440 5185 0,'-6'-10'286'15,"4"-3"-126"-15,-4 4 81 0,-3-5 76 0,3-1 45 16,-2 4 22-16,3-4-20 0,0 4-22 0,-3-1-36 16,8 2-62-16,-8 3-244 0,5 2 0 0,0-2 0 15,-1 1 0-15,-1 5 0 0,5-4 0 0,0 5 0 0,0 0 0 16,0 0 0-16,-1 21 0 0,3-4 0 16,5 2 0-16,-3 6 0 0,3 3 0 0,-3 4 0 15,5 0 0-15,-1 16 0 0,1-17 0 0,-7 0 0 16,3-3 0-16,-2-1 0 0,-1-1 0 0,1-7 0 15,2-5 0-15,-2 0 0 0,-1-2 0 0,1-5 0 16,-3-1 0-16,0-1 0 0,1-1 0 0,-1-4 0 16,0 0 0-16,4 3 0 0,-4-3 0 0,8-12 0 0,-5 6 0 15,5-7 0-15,1-3 0 0,-4-3 0 16,7-4 0-16,2-2 0 0,0 0 0 0,-3-2 0 16,1 10 0-16,-2 0 0 0,-1 5 0 0,-2 3 0 15,4-2 0-15,-5 3 0 0,3 4 0 0,-5 3 0 16,2 1 0-16,2 3 0 0,-4 1 0 0,5 4 0 15,-3 2 0-15,3 6 0 0,-5 1 0 0,2-1 0 16,2 1 0-16,-4 1 0 0,1-1 0 0,0 0 0 16,-1 0 0-16,0-6 0 0,0 1 0 0,2-2 0 15,-2-1 0-15,0-2 0 0,1-5 0 0,1-1 0 16,4 1 0-16,-1-5 0 0,2 0 0 0,5-9 0 16,-2 3 0-16,0-4 0 0,-1-2 0 0,6-6 0 15,-1-5 0-15,3 4 0 0,-1 3 0 0,-6-3 0 16,0 9 0-16,-5 3 0 0,0 2 0 0,-1-2 0 15,-2 7 0-15,-2-1 0 0,0 3 0 0,-4 1 0 16,7 6 0-16,-5-1 0 0,2 4 0 0,1 7 0 16,-5-4 0-16,1 5 0 0,-1 2 0 0,0-1 0 15,1 0 0-15,4 0 0 0,-1-3 0 0,-4-2 0 16,3-2 0-16,-1-2 0 0,2-2 0 0,1 1 0 16,5-5 0-16,-2 1 0 0,1-3 0 0,0-4 0 15,5 1 0-15,-2-4 0 0,4-4 0 0,0-1 0 16,1 1 0-16,5-6 0 0,-8 2 0 0,8-6 0 15,-12 9 0-15,3 0 0 0,-3 3 0 0,0 2 0 16,-2-1 0-16,0 5 0 0,-2 1 0 0,-6 1 0 16,13 5 0-16,-8-1 0 0,0 5 0 0,-1-2 0 15,-3 2 0-15,2 1 0 0,-2 8 0 0,3-2 0 16,0-5 0-16,0 2 0 0,1-2 0 0,2 1 0 16,0-3 0-16,2 0 0 0,2-2 0 0,2-2 0 15,0-1 0-15,2-4 0 0,2 0 0 0,-5-3 0 16,1-2 0-16,4-2 0 0,-2-2 0 0,-3 2 0 15,-1-8 0-15,-2 0 0 0,0-3 0 0,-4-2 0 16,-1-5 0-16,-3-4 0 0,-3 0 0 0,-2-1 0 16,-5 5 0-16,1 7 0 0,-2 2 0 0,-4 2 0 15,5 6 0-15,-1-1 0 0,0 1 0 0,1 3 0 16,2 2 0-16,-1 4 0 0,8-1 0 0,-8 6 0 16,8 1 0-16,6 2 0 0,6 2 0 0,9 5 0 15,6-2 0-15,6-1 0 0,20 3 0 16,-3-5 0-16,3-3 0 0,0-6 0 0,-1 2 0 0,-1-1-133 15,-14-1 8-15,2-3 11 0,-4-3 7 0,-1-2 14 16,-5 0 18-16,-7 3 29 0,-8 0 23 0,-3-2 41 16,-2 4 21-16,1 0 9 0,-3-1 5 0,-7 2-2 15,0 0 3-15,0 0 7 0,-2 10 9 0,-6-2-1 16,-4 4 0-16,-1 2-3 0,-6 4-13 0,-3 1-7 16,6 2-27-16,-6 1-19 0,4 1 0 0,4-2 0 15,1-4 0-15,3-3 0 0,2 1 0 0,2-1 0 16,2-3 0-16,2-1 0 0,4 0 0 0,-1-6 0 15,5 0 0-15,3-4 0 0,3-3 0 0,6-4 0 16,0-2 0-16,10-3 0 0,-6-3 0 16,5-5 0-16,-3-1 0 0,-2-5 0 0,-2 2 0 0,7-4 0 15,1-12 0-15,-5-2 0 0,4-6 0 16,-5 7 0-16,-7-5 0 0,2 3 0 0,-8 13 0 0,-4 0 0 16,-1 4 0-16,-3 9 0 0,-4 1 0 0,2 7 0 15,-1 2 0-15,-4 6 0 0,6 1 0 0,-16 10 0 16,2 4 0-16,-4 7 0 0,1 3 0 0,3 7 0 15,0 4 0-15,4-1 0 0,-2 15 0 16,6-2 0-16,2-15 0 0,4 0 0 0,1 2 0 16,7-4 0-16,1-2 0 0,5-1 0 0,3-4 0 0,1-5 0 15,2 0 0-15,2-4 0 0,-2-7 0 0,3-4 0 16,-2-1 0-16,8-2 0 0,-8-4 0 16,0-1 0-16,4-5 0 0,-6 2 0 0,5-5 0 15,1-3 0-15,-3-4 0 0,-1-4 0 0,-3 2 0 16,-2 3 0-16,-4 1 0 0,-2 4 0 0,-5 1 0 15,0 2 0-15,-2 3 0 0,-2 4 0 0,-1-2 0 16,-4 4 0-16,4 2 0 0,-10 10 0 0,0-1 0 0,-6 7 0 16,2-3 0-16,0 11 0 0,0-1 0 15,2 1 0-15,2 2 0 0,5-2 0 0,4-7 0 16,0 0 0-16,3 0 0 0,3-6 0 0,2-1 0 16,8 0 0-16,3-4 0 0,3-3 0 0,5-1 0 15,4-7 0-15,-1-1 0 0,2-3 0 0,-3-3 0 16,-2-5 0-16,3-1 0 0,-1-1 0 0,-1-11 0 0,1-7 0 15,8-3 0-15,-9-5 0 0,2-3 0 16,-1-2 0-16,0-3 0 0,12-25 0 0,-20 25 0 16,1 2 0-16,-7 2 0 0,-9 15 0 0,0 0 0 15,-5 7 0-15,-5 2 0 0,-5 0 0 0,1 11 0 16,-4 7 0-16,0 5 0 0,-6 2 0 0,0 3 0 16,-6 11 0-16,1 7 0 0,1 1 0 0,-1 18 0 15,2 5 0-15,6 1 0 0,4 4 0 0,8-2 0 16,4 4 0-16,8 3 0 0,0-3 0 0,7-5 0 15,2 0 0-15,-1-16 0 0,2 0 0 0,1-3 0 16,5-3 0-16,-3-4 0 0,3-6 0 0,2 1 0 16,-2-5 0-16,-6-2 0 0,4-6 0 0,-1 1 0 15,0-2 0-15,-3-5 0 0,0 0 0 0,-6 1 0 16,5 0 0-16,-8-1 0 0,-3 1 0 0,2 1-302 16,-8 1-340-16,0 0-567 0,0 0-1308 0,0 0 580 15</inkml:trace>
  <inkml:trace contextRef="#ctx0" brushRef="#br0" timeOffset="2950.09">13544 2139 5273 0,'-34'1'376'0,"5"-1"-260"0,9 0-30 0,1-1 39 16,7 0 45-16,2 1 26 0,1 0-2 0,9-3-18 16,0 3-9-16,15-11-1 0,16 8-2 0,5-5-7 15,28-1-5-15,39 4-11 0,10-6-8 0,8 8-2 0,14 2-10 16,12-2-3-16,12 0-89 0,12 1-29 0,9 5 0 15,13-1 0-15,5-8 0 0,6 5 0 0,0-2 0 16,-7 2 0-16,1 5 0 0,-10-4 0 16,-12-3 0-16,-10 1 0 0,-18-3 0 0,-16-1 0 15,-12 5 0-15,-16-6 0 0,-15 1 0 0,-32 1 0 0,-18-1 0 16,-8-3 0-16,-4 2 0 0,-11-1 0 16,-7 1 0-16,-1-1 0 0,-4-1 0 0,-7 2 0 15,-2-1 0-15,0 2 0 0,-5 2 0 0,0-1 0 16,-6 4-32-16,5 3-736 0,-7 2-465 0,0-1-1334 15,5 4 591-15</inkml:trace>
  <inkml:trace contextRef="#ctx0" brushRef="#br0" timeOffset="3284.18">15351 2580 6236 0,'-6'-10'98'0,"-1"-1"-59"0,3 5 31 15,0 0 58-15,3 1 28 0,-3 1-11 0,-1 1-9 16,5 3 24-16,0 0 17 0,-14 16 38 16,6 2 4-16,-4 7-1 0,1 5-24 0,2 5-194 15,-3 12 0-15,3 3 0 0,4 1 0 0,2 2 0 16,3 1 0-16,1 1 0 0,10 1 0 0,1 0 0 0,6 1 0 15,16 18 0-15,-5-25 0 0,7 0 0 0,6-4 0 16,3-6 0-16,6 0 0 0,5-9 0 0,-1-6 0 16,-1-4 0-16,-1-5 0 0,-2-3 0 15,-11-8 0-15,-4-1 0 0,-3-8 0 0,-4-1 0 16,-8 1 0-16,-4-7-79 0,-4 0-431 0,-7-5-64 0,0-2-64 16,-14-8-427-16,-6-1-1154 0,-5-2 510 0</inkml:trace>
  <inkml:trace contextRef="#ctx0" brushRef="#br0" timeOffset="3633.39">15307 2659 4354 0,'-10'-28'363'0,"-2"4"-180"0,5 6 38 0,1 3 68 16,0 6 55-16,-1-2 0 0,2 3-20 0,1 0-20 16,0 4-25-16,0-1-5 0,0 4-22 15,-1 0-18-15,5 1-19 0,-18 4-13 0,7 2-193 16,-7 5-9-16,1 1 0 0,-2 5 0 0,-2 0 0 15,-4-2 0-15,9-1 0 0,-1-1 0 0,2-1 0 0,1-1 0 16,2-3 0-16,4-3 0 0,-2 2 0 16,4-4 0-16,-1 0 0 0,1-2 0 0,5 0 0 15,1-1 0-15,-3-7 0 0,3 0 0 0,7-4 0 16,-1-6 0-16,9-7 0 0,-1-2 0 0,0-2 0 16,2 2 0-16,-3-2 0 0,1 3 0 0,1 3 0 0,-4 6 0 15,-3-1 0-15,-1 6 0 0,-1 2 0 0,0 2 0 16,2 6 0-16,-3 2 0 0,-1 6 0 15,4 6 0-15,3 12 0 0,-2 1 0 0,4 3 0 16,-2 3 0-16,5 1 0 0,7 9 0 0,2 1 0 16,7-2 0-16,10 0 0 0,2-8 0 0,1 0 0 0,7-1 0 15,0-2-1366-15,28 10-1478 0,-27-19 654 0</inkml:trace>
  <inkml:trace contextRef="#ctx0" brushRef="#br0" timeOffset="4500.05">16418 3601 428 0,'1'-18'504'0,"4"0"6"0,-2 3-6 16,3 7-5-16,-2-3-12 0,-3 5-12 0,3-1-36 15,-4 3-34-15,0 4-7 0,0 0-10 0,0 0-8 16,-5 17-16-16,-4 0-13 0,-4 8-13 0,-1 3-20 16,-5 3-24-16,0 14-26 0,2-13-29 0,2 0-22 15,1 2-27-15,5 0-11 0,-1-3-163 0,9 0-16 16,2-2 0-16,5-3 0 0,7-4 0 0,2-3 0 16,10-6 0-16,0-6 0 0,3-4 0 0,4-6 0 15,0-3 0-15,1-2 0 0,-2-6 0 0,-3-6 0 16,-1-2 0-16,-3-5 0 0,-6-3 0 0,8-18 0 15,-12 2 0-15,-3-3 0 0,-3 2 0 0,-8-2 0 16,-4 1 0-16,-1 11 0 0,-9-7 0 0,1 14 0 16,-2 5 0-16,2 9 0 0,0 4 0 0,-5 1 0 15,-1 8 0-15,0 5 0 0,-8 10 0 0,2 2 0 16,3 8 0-16,4 2 0 0,3 3 0 0,3 4 0 16,7-1 0-16,3 3 0 0,8-2 0 0,0 1 0 15,6 1 0-15,3-3 0 0,6-3 0 0,2-6 0 0,2-3 0 16,3-4 0-16,-7-6 0 0,8-2 0 15,-2-4 0-15,-8-2 0 0,0-2 0 0,3-4 0 16,-4-2 0-16,-1-2 0 0,-3-5 0 0,5-4 0 16,-4-2 0-16,-1-3 0 0,-5 8 0 0,0-4 0 0,-2 5 0 15,1 2 0-15,-4 2 0 0,0 4 0 0,0 1 0 16,-4 1 0-16,1 4 0 0,-1 1 0 16,0 0 0-16,0 11 0 0,-1 1 0 0,-2 4 0 15,0 3 0-15,3 8 0 0,-2-1 0 0,0-7 0 16,2 6 0-16,2-6 0 0,2-2 0 0,1-3 0 0,0-4 0 15,4-1 0-15,0 0 0 0,0-6 0 0,1 2 0 16,3-4 0-16,-1-1 0 0,-1-2 0 16,2-3 0-16,5 0 0 0,-4-6 0 0,1 3 0 15,-1-6 0-15,2 0 0 0,-2 1 0 0,2 1 0 0,-7-1 0 16,0 5 0-16,0 0 0 0,-3 4 0 0,2 0 0 16,-3 3 0-16,2 1 0 0,-7 0 0 0,10 7 0 15,-5 1 0-15,3 1 0 0,-2 3 0 16,3 1 0-16,-4-2 0 0,8 2 0 0,1 0 0 0,0 0 0 15,3-2 0-15,2-2 0 0,1-1 0 0,7-2 0 16,1-4 0-16,4 1 0 0,-5-4 0 0,0-1 0 16,-5-1 0-16,4-3 0 0,-4-1 0 0,6-5 0 15,-8-3 0-15,0 3 0 0,0-5 0 0,-3-2 0 16,1-1 0-16,-4-4 0 0,-5-3 0 0,4 0 0 16,-3 3 0-16,-5 6 0 0,0 1 0 0,-2 2 0 15,-2 3 0-15,-2 4 0 0,-1 1 0 0,-1 4 0 16,-2 1 0-16,5 2 0 0,-17 8 0 0,0 3 0 15,2 10 0-15,2-6 0 0,0 9 0 0,7 1 0 16,-2 0 0-16,7 1 0 0,2 1 0 0,9-2 0 16,2-2 0-16,3-9 0 0,6 3 0 0,7-3 0 15,4-8 0-15,0-3-248 0,1-5-1077 0,4-1-1433 16,0-4 635-16</inkml:trace>
  <inkml:trace contextRef="#ctx0" brushRef="#br0" timeOffset="5100.08">18786 3474 6965 0,'-10'-5'425'16,"1"5"-134"-16,-1 0-25 0,-3 2-22 16,-6 3-244-16,1 2 0 0,3 2 0 0,-8 2 0 15,0 5 0-15,2 1 0 0,6 4 0 0,-1 1 0 16,6 1 0-16,3 2 0 0,0 1 0 0,7 1 0 0,-4-8 0 15,9 12 0-15,3-6 0 0,-4-7 0 0,6-2 0 16,-1 0 0-16,1-3 0 0,-1-3 0 16,3-4 0-16,-2-2 0 0,0-1 0 0,2-4 0 15,-6-3 0-15,-2-4 0 0,6-3 0 0,-5-3 0 0,2-12 0 16,-7 0 0-16,0-4 0 0,0 1 0 0,-2-4 0 16,2-2 0-16,2 0 0 0,-2-13 0 0,1 0 0 15,2 14 0-15,-1-1 0 0,6 4 0 0,-2 0 0 16,4 2 0-16,1 4 0 0,5 4 0 0,-2 5 0 15,7 0 0-15,-5 4 0 0,2 3 0 0,5 3 0 16,-4 2 0-16,-2 3 0 0,5 4 0 0,-4 2 0 16,-3 6 0-16,0 3 0 0,-1 7 0 0,-1 4 0 15,-3 4 0-15,-6 2 0 0,-5 2 0 0,-2 2 0 16,-7 12 0-16,1 8 0 0,-1-5 0 0,-4-2 0 16,0 4 0-16,0 6 0 0,0-3 0 0,0 3 0 15,-2 1 0-15,0-3 0 0,4 4 0 0,2-1 0 16,-1-3 0-16,8 0 0 0,-1-5 0 0,0-4 0 15,4 0 0-15,0-13 0 0,5-5 0 0,3 0 0 16,2-1 0-16,2-6 0 0,-2-3 0 0,0-4 0 16,6-3 0-16,-2-6 0 0,-3-1 0 0,8-3 0 15,-5-2 0-15,3-7 0 0,0 0 0 0,2-5 0 16,-4-4 0-16,0-4 0 0,-2-6 0 0,0-3 0 16,-4-4 0-16,-4-12 0 0,-1 9 0 0,-3-14 0 15,-2 14 0-15,-3 1 0 0,-5-1 0 0,-5-8 0 16,5 13 0-16,-4 2 0 0,-1 6 0 0,3-2 0 15,4 9 0-15,-5 2 0 0,6 5 0 0,0-1 0 16,5 0 0-16,-2 5 0 0,6-4 0 0,1 2 0 16,5 2-1366-16,10-1-1478 0,10-1 654 0</inkml:trace>
  <inkml:trace contextRef="#ctx0" brushRef="#br0" timeOffset="5749.99">19586 3196 2988 0,'3'-11'447'0,"1"1"-138"0,-2-2-30 16,3 1 21-16,0 1 42 0,-1 0 21 0,-1 3-12 15,1-1 2-15,-4 3-29 0,1 2 6 0,0-1-17 0,-1 4-15 16,0 0-2-16,0 0 12 0,-6 17-9 16,-3 1-8-16,-1 7-291 0,-2 4 0 0,2 3 0 15,-2 2 0-15,-1 12 0 0,5-2 0 0,3-7 0 16,-2-2 0-16,3 0 0 0,3 0 0 0,-3-3 0 0,4 3 0 15,-1-6 0-15,1-3 0 0,0-1 0 0,1-4 0 16,2-4 0-16,-3-7 0 0,1 0 0 16,0-7 0-16,-1 0 0 0,0-3 0 0,0 0-37 15,13-18-605-15,-4 1-72 0,-4-7-419 0,5-5-1228 16,-3 1 543-16</inkml:trace>
  <inkml:trace contextRef="#ctx0" brushRef="#br0" timeOffset="6200.93">19709 3239 888 0,'14'-32'288'0,"1"8"69"0,-4 5 7 0,-5 2 32 16,-1 8 16-16,-1 0 13 0,-3 7 25 15,3 2 28-15,-4 0 11 0,0 14-5 0,-1 3-10 16,-2 2-24-16,-1 11-22 0,-2 1-26 0,1 1-22 0,1 1-30 16,-4 1-36-16,6 2-25 0,-1-3-216 0,-1-1-73 15,-1 0 0-15,4 1 0 0,1-5 0 0,0 0 0 16,1-8 0-16,3-3 0 0,-3-5 0 16,-1-1 0-16,3-3 0 0,-2-1 0 0,4-3 0 0,-1-3 0 15,-4-1 0-15,0 0 0 0,18-9 0 0,-7-2 0 16,0-5 0-16,4-5 0 0,-3-4 0 0,3 3 0 15,-2 1 0-15,-3 3 0 0,3 5 0 0,-4 0 0 16,-3 5 0-16,-3 2 0 0,2 1 0 0,-2 5 0 16,-3 0 0-16,8 6 0 0,-7 2 0 0,2 4 0 15,2 3 0-15,-1 2 0 0,-3 1 0 0,4 1 0 16,0 5 0-16,3-5 0 0,1-1 0 0,5-2 0 16,4 4 0-16,4-4 0 0,1-1 0 0,2-4 0 15,5-4 0-15,-3-4 0 0,7-3 0 0,-7-3 0 16,1-3 0-16,1 0 0 0,0-4 0 0,0 0 0 15,-5-6 0-15,0-1 0 0,-3-2 0 0,-2-2 0 16,-4-2 0-16,1 0 0 0,-7-2 0 0,0 1 0 16,-7 6 0-16,1 1 0 0,-3 5 0 0,-3 1 0 15,-2 1 0-15,-1 5 0 0,-6 5 0 0,3 1 0 16,-2 4 0-16,-2 7 0 0,-1-1 0 0,1 5 0 16,2 7 0-16,3-5 0 0,4 7 0 0,6-7 0 15,-1 0 0-15,8 1 0 0,-2 1 0 0,4-6 0 16,3 0 0-16,-2-1 0 0,6-7 0 0,-9-2-125 15,4-5-546-15,-3-3-562 0,-1-2-1335 0,-1-2 590 16</inkml:trace>
  <inkml:trace contextRef="#ctx0" brushRef="#br0" timeOffset="6350.05">19590 3153 6226 0,'-33'-1'134'0,"11"-2"-94"0,4 2-23 16,8 3 62-16,5 1 45 0,5-3 1 0,0 0-31 15,24 7-25-15,13-1-24 0,23 2-61 0,4 0-117 16,37 1-192-16,-8-8-288 0,2 2-365 0,-30-5-1059 16,28-6 468-16</inkml:trace>
  <inkml:trace contextRef="#ctx0" brushRef="#br0" timeOffset="8200.44">21259 3407 127 0,'-6'-9'582'0,"2"4"25"16,-4-4 7-16,4 0-13 0,-1-3-9 0,4 1-44 16,0 0-36-16,2 0-46 0,0 0-27 0,4-1-37 15,2 3-39-15,-1 2-34 0,3 0-27 0,1 1-26 16,-2 3-27-16,1 1-25 0,4 1-20 0,-3 3-18 15,0 3-11-15,3 4-8 0,-3 3-6 0,0 4-96 16,-1 2-65-16,0 8 0 0,-5 1 0 0,-1 0 0 16,-3-1 0-16,0 1 0 0,-2-1 0 0,-3-1 0 15,3-6 0-15,-3 0 0 0,1-1 0 0,0-1 0 16,0-1 0-16,0-7 0 0,3 1 0 0,1-4 0 16,1 0 0-16,1-2 0 0,0-3 0 0,-2-1 0 15,0 0 0-15,22-10 0 0,-7 1 0 0,3-3 0 16,1-5 0-16,-1-4 0 0,5 1 0 0,-1-3 0 15,-2-2 0-15,3-1 0 0,-1 1 0 0,0-1 0 16,-2 2 0-16,-3 3 0 0,-2 6 0 0,-3 5 0 16,-2 1 0-16,-4 3 0 0,-1 4 0 0,-1 4 0 15,4 2 0-15,-6 3 0 0,2 4 0 0,-1 5 0 16,-2 1 0-16,-1 5 0 0,0-3 0 0,-1 7 0 16,-2-1 0-16,3-6 0 0,0 0 0 0,0-2 0 15,4 1 0-15,-1-8 0 0,-1-1 0 0,2 0 0 16,4-2 0-16,-3-3 0 0,3-1 0 0,2-4 0 15,2-3 0-15,0 0 0 0,1-2 0 0,3-3 0 16,0-3 0-16,2-8 0 0,1 1 0 0,0-1 0 16,-2-3 0-16,-2 1 0 0,4 4 0 0,-10 4 0 15,5 0 0-15,-9 4 0 0,2 3 0 0,-3 1 0 0,-2 4 0 16,4 0 0-16,-6 2 0 0,8 10 0 16,-4-1 0-16,0 6 0 0,-3 1 0 0,0 3 0 15,1-1 0-15,-1 2 0 0,1-1 0 0,2 7 0 16,1-7 0-16,-1-2 0 0,3-1 0 0,-1-1 0 0,4-3 0 15,-1-3 0-15,-2-3 0 0,3-1 0 0,4-4 0 16,5-1 0-16,0-3 0 0,-1-2 0 16,-1-1 0-16,-1-1 0 0,4-3 0 0,4-4 0 15,-3-2 0-15,-3-4 0 0,3 2 0 0,-3-1 0 16,-4 3 0-16,2 3 0 0,-7 0 0 0,0 4 0 0,-1 2 0 16,-3 2 0-16,0 1 0 0,-4 3 0 0,-1 1 0 15,0 0 0-15,-1 11 0 0,-3-4 0 0,-1 4 0 16,0 4 0-16,0 1 0 0,-1 0 0 15,0 1 0-15,3 1 0 0,1-3 0 0,4-3 0 0,0 0 0 16,2 0 0-16,1-1 0 0,3-4 0 0,2 0 0 16,-5-4 0-16,5-1 0 0,1-1 0 0,1-3 0 15,-1 0 0-15,0-3 0 0,-1-2 0 0,-1-2 0 16,0 0 0-16,1-7 0 0,-2 1 0 0,-1-5 0 16,-1-4 0-16,0-3 0 0,-5-1 0 0,-2 2 0 15,0 1 0-15,-4 3 0 0,-3 4 0 0,1 0 0 16,-4 6 0-16,0 2 0 0,1 5 0 0,-3 2 0 15,0 3 0-15,3 1 0 0,-3 4 0 0,8 2 0 16,-3 1 0-16,4 2 0 0,3 3 0 0,6-3 0 16,0 4 0-16,12-3 0 0,3 4 0 0,7-3 0 15,3-3 0-15,4 0 0 0,3-6 0 0,1 1 0 16,1-3 0-16,-3-4 0 0,1 0 0 0,-3-2 0 16,-2-1 0-16,1-2 0 0,-2-2 0 0,-7-6 0 15,-2 0 0-15,0 0 0 0,-5 3 0 0,-4-2 0 16,-2 0 0-16,-2-1 0 0,-2 2 0 0,-3 2 0 15,-4 1 0-15,-2 1 0 0,-5 0 0 0,2 6 0 16,-3 0 0-16,-2 2 0 0,0 4 0 0,0 2 0 16,-2 2 0-16,0 6 0 0,4 4 0 0,0 0 0 15,7 8 0-15,2 2 0 0,6 2 0 0,3-2 0 16,5 1 0-16,6-3 0 0,4 3 0 0,1-3 0 16,-1 2 0-16,-1-4 0 0,6-2 0 0,-8 1 0 15,-6-8 0-15,-3-3 0 0,0 4 0 0,-8-6 0 16,-3-2 0-16,-3 0 0 0,-3 0 0 0,-3 1 0 15,-12-2 0-15,-2-1 0 0,-1-2 0 0,-7-2 0 16,-2 0 0-16,8 0 0 0,2 0 0 0,3-1 0 16,5 0 0-16,3-4 0 0,2 1 0 0,3-1 0 15,7-2 0-15,5-1 0 0,6-2 0 0,13-5 0 16,5-3 0-16,16-6 0 0,2-1 0 0,1-8 0 16,5 2 0-16,-3-3 0 0,-1-4 0 0,14-20 0 15,-4-4-133-15,-22 18-164 0,3-1 29 0,-7-7 43 16,-6 9 54-16,-8-3 51 0,-6 14 64 0,-7 7 49 0,-1-4 42 15,-5 10 53-15,1 2 41 0,-8 5 30 0,5 1 13 16,-1 5-5-16,-3 1-7 0,-2 3-10 16,-2 4 5-16,-3 5-93 0,-2 9-62 0,-2 11 0 0,-1 4 0 15,1 4 0-15,1 14 0 0,6-3 0 0,3 6 0 16,-1-1 0-16,6-4 0 0,0-1 0 16,1 3 0-16,0-16 0 0,8 2 0 0,-1-3 0 15,2-3 0-15,1-1 0 0,-3-3 0 0,-1-7 0 16,2-4-400-16,-2-4-181 0,0-3-138 0,-2-2-364 0,0-5-1171 15,-5 0 518-15</inkml:trace>
  <inkml:trace contextRef="#ctx0" brushRef="#br0" timeOffset="8334.14">23453 3507 433 0,'-8'-7'505'16,"1"1"13"-16,1 0 27 0,-1 0 22 0,2 1-2 0,4-2-20 16,2 0-27-16,4-1-43 0,2 0-42 0,7 0-47 15,4-2-39-15,8 1-63 0,3-1-73 0,2-1-108 16,5 4-148-16,14-8-176 0,-14 4-235 15,-3-2-497-15,2 2-1031 0,-1 0 457 0</inkml:trace>
  <inkml:trace contextRef="#ctx0" brushRef="#br0" timeOffset="8683.37">24753 3022 4764 0,'9'-28'439'0,"-4"3"-122"0,-5-1 18 15,-1 10 3-15,1 6 1 0,-1-1-41 16,-2 3-22-16,1 2-42 0,-5 3-22 0,1 4 3 15,-6 7 3-15,-2 3-12 0,-5 17-206 0,-9 13 0 0,1 7 0 16,0 6 0-16,4 26 0 0,-2-1 0 0,3-1 0 16,12-17 0-16,1 21 0 0,0-22 0 0,1 28 0 15,4-8 0-15,4-18 0 0,4 18 0 0,-5-28 0 16,5 4 0-16,-3-7 0 0,-2-2 0 0,3-14 0 16,-3-2 0-16,5-7 0 0,-3-7 0 0,-1-6 0 15,4-4 0-15,-3-1 0 0,-1-6-430 0,0 0-255 16,0-16-495-16,0 4-1277 0,-2-7 564 0</inkml:trace>
  <inkml:trace contextRef="#ctx0" brushRef="#br0" timeOffset="9400.04">24690 3373 5617 0,'8'-31'302'16,"-3"4"-19"-16,-2 3 34 0,2 6 27 0,0 0-29 16,-4 6-9-16,3-1-46 0,-4 6-27 0,5-4-43 15,-1 6-166-15,4 0-24 0,6 4 0 0,3 3 0 16,3 3 0-16,5 5 0 0,4 3 0 0,-1 6 0 15,-4 0 0-15,7 4 0 0,-6 1 0 0,-4-1 0 16,-3 2 0-16,-4 3 0 0,-4-3 0 0,-7 0 0 16,-6-5 0-16,-5-2 0 0,-8 3 0 0,-4-4 0 15,-4 1 0-15,-8-5 0 0,0 2 0 0,-4-5 0 16,3-5 0-16,2 0 0 0,2-1 0 0,6-3 0 16,3-1 0-16,8 0 0 0,2 0 0 0,1-2 0 15,7-2 0-15,4-1 0 0,8-1 0 0,7-2 0 0,12-2 0 16,3-2 0-16,18-3 0 0,-1-2 0 15,0 0 0-15,4 4 0 0,-6-1 0 0,-10 5 0 16,0-1 0-16,-4 1 0 0,-2 0 0 0,-4 3 0 16,-9 3 0-16,-4-2 0 0,-3 2 0 0,-2 1 0 15,-1 1 0-15,-3 1 0 0,-5 0 0 0,3 3 0 16,-3-3 0-16,-9 8 0 0,2-4 0 0,0 2 0 16,-1 3 0-16,0-1 0 0,1 0 0 0,-1 0 0 15,3 2 0-15,4-1 0 0,2 2 0 0,2-3 0 16,6 1 0-16,2-1 0 0,7 1 0 0,2-2 0 15,8 0 0-15,-11-5 0 0,13-2 0 0,-8-1 0 16,-4-6 0-16,-2 1 0 0,-2-5 0 0,-4-4 0 16,4-6 0-16,-9 3 0 0,-7-7 0 0,-5 1 0 15,-1 1 0-15,-4-2 0 0,-6 3 0 0,-1 3 0 0,3 5 0 16,1 1 0-16,2 3 0 0,4 2 0 16,2 1 0-16,2 4 0 0,1 1 0 0,1 0 0 15,3 2 0-15,0 0 0 0,0 0 0 0,28 5 0 16,0-2 0-16,0-3 0 0,7 2 0 0,-2-4 0 0,3 1 0 15,0-3 0-15,2-3 0 0,-5-1 0 0,-3-3 0 16,-3-2 0-16,-3 2 0 0,-2-9 0 16,-3 1 0-16,-3 0 0 0,-5 3 0 0,-1 0 0 15,-3-1 0-15,1 0 0 0,-4 8 0 0,-3-2 0 16,4 1 0-16,-3 3 0 0,-2 4 0 0,2-2 0 0,-2 5 0 16,0 0 0-16,-13 22 0 0,8 0 0 0,-4 7 0 15,-3 17 0-15,-1 5 0 0,-3 6 0 0,5 0 0 16,-3 28 0-16,2-29 0 0,5 4 0 15,-2-1 0-15,1 26 0 0,2-25 0 0,5-5 0 0,-1-1 0 16,0 0 0-16,3-7 0 0,-1 0 0 0,-1-16 0 16,2-3 0-16,2-9 0 0,-2-2 0 0,0-6 0 15,4-5 0-15,-1-3 0 0,1-2 0 0,-5-1 0 16,8-11 0-16,-4-2-493 0,-2-3-132 0,-1-11-555 16,2-6-1276-16,2-5 565 0</inkml:trace>
  <inkml:trace contextRef="#ctx0" brushRef="#br0" timeOffset="10633.32">25735 3456 3448 0,'2'-34'206'0,"3"5"22"0,-1 0 22 16,1 6 10-16,-1 5 35 0,-4 1 7 16,4 5-12-16,1-1-6 0,4 1-30 0,-4 3-7 0,4 1-14 15,1 0-18-15,3 7-18 0,5 0-16 0,0 4-24 16,2 6-6-16,4 4-20 0,1 5-8 0,-1 5-17 16,-1 1-12-16,-4 3-13 0,-2-1 2 0,-3 3-21 15,-5 0-1-15,-4-1-29 0,-1-1-19 0,-5-8-8 16,-6 6-6-16,-2-8-5 0,-2-1 0 0,-2 0 7 15,-4-2 1-15,-1-4-9 0,-1-4 2 0,3 0 11 16,-2-1 10-16,5-4 22 0,2 2 16 0,3-6 4 16,1 1-6-16,1-3-52 0,6 0 0 0,1-1 0 15,8-2 0-15,4-6 0 0,8-2 0 0,7-2 0 16,2 1 0-16,4 2 0 0,1 0 0 0,0 2 0 16,-6 1 0-16,1 5 0 0,-4 2 0 0,-4 1 0 15,-4 4 0-15,-4 0 0 0,-4 4 0 0,-2 1 0 16,-2 3 0-16,2 2 0 0,-7 1 0 0,2 0 0 15,-3 4 0-15,-3-2 0 0,1 3 0 0,-1-1 0 16,3-3 0-16,-4-1 0 0,-2 0 0 0,6-1 0 16,-1-6 0-16,1 3 0 0,1-3 0 0,0-3 0 15,-1-1 0-15,13 2 0 0,-4-6 0 0,0 0 0 16,9-3 0-16,-8 0 0 0,9-3 0 0,5-4 0 16,-2 1 0-16,1 1 0 0,-6-1 0 0,-4 2 0 15,-2 4 0-15,-1-1 0 0,-1 4 0 0,-1 1 0 16,-2-3 0-16,-1 4 0 0,2 0 0 0,-7 2 0 15,0 0 0-15,10 6 0 0,-6 1 0 0,1 0 0 16,0 2 0-16,3 3 0 0,1-1 0 0,0 0 0 16,0-1 0-16,5 2 0 0,0-2 0 0,1 0 0 15,2-3 0-15,-1-1 0 0,2-2 0 0,3-4 0 16,-1-3 0-16,-1 0 0 0,2-2 0 0,-3-4 0 16,-2 0 0-16,1-2 0 0,2-7 0 0,0-3 0 15,0-4 0-15,0-2 0 0,6-14 0 0,-2-2 0 16,-3-4 0-16,-2-4 0 0,0-6 0 0,4 2 0 15,-2-25 0-15,-8 33 0 0,-5-3 0 0,-4 20 0 16,-2 4 0-16,-1 7 0 0,-2 4 0 0,-3 8 0 16,-1 4 0-16,-5 4 0 0,-2 2 0 0,-3 11 0 15,-2 12 0-15,-8 20 0 0,5 1 0 0,6 7 0 16,6 3 0-16,3 3 0 0,6-3 0 0,1 1 0 16,8-1 0-16,0-8 0 0,5-2 0 0,-1-15 0 15,1-1 0-15,7-2 0 0,-1-5 0 0,3-4 0 0,4-5 0 16,2-6 0-16,-1 0 0 0,-6-7 0 15,6-3 0-15,3-2 0 0,-4-5 0 0,1-2 0 16,-4-1 0-16,0-4 0 0,-1-4 0 0,0-3 0 16,-2-4 0-16,-5-1 0 0,1-2 0 0,-2 3 0 15,-4 4 0-15,-5 6 0 0,0 2 0 0,-4 3 0 0,-4 4 0 16,-4 2 0-16,-7 5 0 0,0 3 0 16,-6 6 0-16,-5 4 0 0,-5 1 0 0,2 5 0 15,1 2 0-15,3-2 0 0,4 3 0 0,6-6 0 16,1 2 0-16,1-3 0 0,5-2 0 0,2-1 0 0,4-2 0 15,1-3 0-15,3-1 0 0,1 0 0 0,7-4 0 16,-1 0 0-16,2-2 0 0,1-2 0 0,-1-1 0 16,2-2 0-16,3 0 0 0,-1-4 0 15,1-1 0-15,-2-3 0 0,-2 1 0 0,3-2 0 16,-4-2 0-16,-1 1 0 0,0 8 0 0,-4-1 0 0,-2 2 0 16,0 1 0-16,-2 2 0 0,-1 2 0 0,-3 1 0 15,0 0 0-15,4 9 0 0,-6 0 0 0,0 1 0 16,0 2 0-16,0 0 0 0,1-2 0 15,-1 1 0-15,-1 2 0 0,0-4 0 0,3 1 0 0,5-2 0 16,-5 0 0-16,0-4 0 0,1 1 0 0,2-1 0 16,1-2 0-16,2-1 0 0,1 1 0 0,-7-2 0 15,14-5 0-15,-4 2 0 0,1-3 0 0,3 2 0 16,2-5 0-16,4 0 0 0,3-6 0 16,-5 6 0-16,1-2 0 0,-2-2 0 0,2 3 0 0,-4 4 0 15,-6 1 0-15,0 0 0 0,-2 4 0 0,0 1 0 16,0 1 0-16,-1 3 0 0,-3 3 0 0,-1 3 0 15,-2 2 0-15,2 3 0 0,-2 3 0 0,-2-2 0 16,-3-1 0-16,3 3 0 0,-2-2 0 16,2 1 0-16,2-1 0 0,-2 2 0 0,2-8 0 0,0-3 0 15,0-3 0-15,1 3 0 0,2-5 0 0,2 1 0 16,1-4 0-16,1-3 0 0,5 0 0 0,-3-2 0 16,7-3 0-16,0 0 0 0,2-4 0 0,5-3 0 15,3 1 0-15,2-3 0 0,-3 0 0 0,5 0 0 16,-3 0 0-16,-1 2 0 0,-1 1 0 0,-1 4 0 15,-6 1 0-15,2 0 0 0,-7 2 0 0,0 0 0 16,0 3 0-16,-6 1 0 0,2 0 0 0,0 3 0 16,-4-2 0-16,1 2 0 0,-6 1 0 0,6-1 0 15,-1-1 0-15,-5 2 0 0,0 0 0 0,0 0-140 16,0 0-1203-16,0 0-1452 0,0 0 642 0</inkml:trace>
  <inkml:trace contextRef="#ctx0" brushRef="#br0" timeOffset="12316.11">21750 5105 67 0,'11'-14'570'0,"-3"-4"-12"0,0-1 6 16,1-4-8-16,-1-6-8 0,-1-3-35 0,-3-1-15 15,-2-1-22-15,-2 2-20 0,-2-4-21 0,-3 2-25 16,-3 3-22-16,-1 3-12 0,-4 6-20 0,-1 6-28 16,-1 3-31-16,-3 6-32 0,-1 3-27 0,-8 4-23 15,-4 7-138-15,3 5-77 0,-2 4 0 0,1 4 0 16,4 4 0-16,-1 3 0 0,7 1 0 0,1 0 0 15,5 1 0-15,2-1 0 0,7-3 0 0,3-7 0 0,2-5 0 16,3 0 0-16,2-3 0 0,-1 0 0 16,6-5 0-16,-1 1 0 0,3-6 0 0,0-1 0 15,3-5 0-15,1 0 0 0,8-7 0 0,-2-3 0 0,-2-3 0 16,-1 0 0-16,2-1 0 0,-3-4 0 16,0 2 0-16,2 0 0 0,-6 2 0 0,-2 9 0 15,-6 0 0-15,1 4 0 0,-3 3 0 0,0 1 0 16,2 5 0-16,-3 7 0 0,1 6 0 0,0 12 0 0,-4 2 0 15,-1 19 0-15,-2 3 0 0,-1 2 0 0,2 27 0 16,-3-26 0-16,-1 7 0 0,6 25 0 0,-4-26 0 16,5 0 0-16,-2-3 0 0,-3-1 0 15,1-6 0-15,-5-2 0 0,3-15 0 0,1-3 0 0,-3-7 0 16,1-7 0-16,1-5 0 0,-2-5 0 0,0-3 0 16,-2-3 0-16,-2-8 0 0,-4-3 0 0,-2-3 0 15,1-10 0-15,1-2 0 0,-6-19 0 16,5 12 0-16,4-13 0 0,5-5 0 0,4 0 0 0,9-5 0 15,2 0 0-15,11-2 0 0,3 7 0 0,8 5 0 16,2 6 0-16,5 4 0 0,6 5 0 0,-2 9 0 16,9 2 0-16,-14 9 0 0,16-3 0 0,-2 7 0 15,1 2 0-15,-12 2 0 0,-1 2 0 0,1 3 0 16,-6-2 0-16,0 0 0 0,-1 3 0 0,-5-1 0 16,0-1 0-16,-7-1 0 0,-3 0 0 0,-2-1 0 15,-3-1 0-15,0-2 0 0,-1 0 0 0,0 0 0 16,-2-3 0-16,-1 1 0 0,-2 0 0 0,3-2 0 15,-7-2 0-15,0-2 0 0,1 1 0 0,-7-4 0 16,2 0 0-16,-5 2 0 0,-4 0 0 0,-1 0 0 16,-8 4 0-16,1 2 0 0,-9 2 0 0,-2 5 0 15,0 3 0-15,-2 8 0 0,2 3 0 0,0 4 0 16,5 4 0-16,2-1 0 0,5 5 0 0,1-1 0 16,9 2 0-16,5 1 0 0,7-2 0 0,5 2 0 15,5-5 0-15,8-2 0 0,2 1 0 0,7-7 0 0,1 0 0 16,6-6 0-16,-1-2 0 0,0-3 0 15,1-4 0-15,-5-3 0 0,-2-3 0 0,0 0 0 16,-2-6 0-16,-4-1 0 0,-3-4 0 0,-3-2 0 16,-3-2 0-16,-4 0 0 0,1-3 0 0,-5 6 0 0,-1 0 0 15,-2 3 0-15,-1 4 0 0,0 0 0 0,-1 4 0 16,0 1 0-16,-1 0 0 0,-2 6 0 16,-1 0 0-16,0 0 0 0,1 13 0 0,2-2 0 15,-3 4 0-15,-3 2 0 0,2 3 0 0,2-2 0 0,-1 0 0 16,0 0 0-16,0 0 0 0,3-4 0 0,-2-2 0 15,2-1 0-15,-3-5 0 0,0 1 0 0,1-2 0 16,4-1 0-16,-1-4 0 0,2 0 0 16,-6 0 0-16,13-5 0 0,-4-2 0 0,5-2 0 0,5-3 0 15,1-3 0-15,-3 3 0 0,6-4 0 0,0 1 0 16,0 1 0-16,-4 4 0 0,-3 2 0 0,-1 1 0 16,-1 4 0-16,0 1 0 0,-3 2 0 0,-1 2 0 15,0 4 0-15,-1-2 0 0,-1 3 0 0,-1 3 0 16,2-1 0-16,-1 3 0 0,-2 2 0 0,3-5 0 15,5 7 0-15,2-3 0 0,5 3 0 0,5-3 0 16,-2-1 0-16,3-5 0 0,-1 2 0 0,-5-8 0 16,7-2 0-16,-9 2 0 0,0-3 0 0,-2-3 0 15,1-3 0-15,0-1 0 0,-4-1 0 0,0 0 0 16,-2-5 0-16,-1 2 0 0,-3-4 0 0,-2-1 0 16,2-6 0-16,-2 5 0 0,-3-1 0 0,-2-1 0 15,-2 3 0-15,1 5 0 0,-4 3 0 0,2 3 0 16,-2 2 0-16,-1 2 0 0,-3 2 0 0,-1 3 0 15,-2 3 0-15,0 4 0 0,2 8 0 0,-1-1 0 16,6 0 0-16,3 5 0 0,2-2 0 0,2 0 0 16,7-1 0-16,0 5 0 0,2-5 0 0,8 1 0 15,-4-6 0-15,8 1 0 0,-5-7 0 0,1-1 0 16,0-2 0-16,10-1 0 0,-12-2 0 0,3-2 0 16,-1-4 0-16,-3 0 0 0,-1-1 0 0,-7-3 0 15,5-4 0-15,-3 2 0 0,-1-3 0 0,-3-5 0 0,4 1 0 16,1-6 0-16,-7 6 0 0,1 0 0 15,-3-1 0-15,3 4 0 0,-2-3 0 0,-2 6 0 16,-2 1 0-16,0 1 0 0,3 4 0 0,-3-1 0 0,3 4 0 16,-3-1 0-16,0 4 0 0,4-2 0 0,-4 2 0 15,0 0 0-15,0 0 0 0,10 9 0 0,-2-3 0 16,2 1 0-16,-2 0 0 0,1 0 0 16,-1 0 0-16,2 2 0 0,-4-3 0 0,3 4 0 0,-2-2 0 15,0 3 0-15,0-1 0 0,0 4 0 0,0 1 0 16,-2-4 0-16,0 5 0 0,0 1 0 0,0 0 0 15,0 0 0-15,-3 1 0 0,0-3 0 0,-2 2 0 16,1-5 0-16,2 1 0 0,1-1 0 0,-3-2 0 16,1-1 0-16,1-2 0 0,2-2 0 0,2 0 0 15,-1-4 0-15,7-1 0 0,-2-1 0 0,7-1 0 16,0-1 0-16,4 0 0 0,-3-2 0 0,0 0 0 16,2-2 0-16,5-6 0 0,0-2 0 0,-5 0 0 15,0-1 0-15,-2 5 0 0,-10-2 0 0,5 0-157 16,-4 0-1182-16,-3 1-1452 0,-6 2 643 0</inkml:trace>
  <inkml:trace contextRef="#ctx0" brushRef="#br0" timeOffset="13533.16">24585 5118 4622 0,'7'-9'303'0,"2"-1"-118"0,-3-1 14 0,2-2 28 16,0-4 18-16,-4 1 0 0,-1-1 5 16,3-2 0-16,-6 1-31 0,-4 0 15 0,2 1-11 15,-4 3-11-15,-3 5-24 0,0 0-13 0,-2 2-18 0,-7 3-17 16,-1 3-23-16,-2 3-117 0,-6 6 0 0,-1 1 0 16,1 5 0-16,3 3 0 0,-1 2 0 0,7 2 0 15,4-5 0-15,0 7 0 0,7-5 0 0,3 1 0 16,4 0 0-16,4-7 0 0,4 3 0 0,3 0 0 15,3-5 0-15,3-1 0 0,2 0 0 0,0-5 0 16,-1 0 0-16,1-3 0 0,-1-4 0 0,0-1 0 16,1-2 0-16,-5-2 0 0,2-2 0 0,-2-1 0 15,-3 1 0-15,1-2 0 0,-3 2 0 0,-2 0 0 16,0 3 0-16,-2 2 0 0,-3 1 0 0,2-1 0 16,-1 4 0-16,-3 1 0 0,8 1 0 0,-6 4 0 15,-1 0 0-15,3 4 0 0,2 0 0 0,2 2 0 16,0 3 0-16,-2-4 0 0,8 2 0 0,-1 2 0 15,5-3 0-15,-4-2 0 0,5-1 0 0,0-2 0 16,-1-1 0-16,3-1 0 0,-1-5 0 0,7-3 0 16,-6-1 0-16,0-1 0 0,6-5 0 0,-4-4 0 15,4-2 0-15,-3-3 0 0,-2-2 0 0,-2-2 0 16,3-2 0-16,0-5 0 0,2-12 0 0,0-2 0 16,1-2 0-16,-4-2 0 0,-1-8 0 0,9-20 0 15,-15 28 0-15,1-6 0 0,-6 8 0 0,-3 14 0 0,-3 3 0 16,-4 12 0-16,0 2 0 0,-4 6 0 15,0 6 0-15,-1 4 0 0,-9 3 0 0,-9 13 0 16,-1 9 0-16,-8 14 0 0,5 8 0 0,0 8 0 16,3 1 0-16,7 1 0 0,2 2 0 0,5-1 0 0,3-2 0 15,3-5 0-15,3-2 0 0,5-2 0 0,3-16 0 16,4 0 0-16,-1-7 0 0,6 0 0 16,0-4 0-16,1-6 0 0,-2-5 0 0,3-1 0 0,1-6 0 15,2-1 0-15,-3-4 0 0,1-4 0 0,6-3 0 16,-3-4 0-16,-2-5 0 0,6-2 0 0,-7-2 0 15,4-1 0-15,1-1 0 0,-3-1 0 0,-4 3 0 16,-6 8 0-16,2 3 0 0,-7 2 0 0,1 3 0 16,-2 4 0-16,-3 2 0 0,-2 1 0 0,7 8 0 15,-5-2 0-15,-2 9 0 0,0 2 0 0,-2 1 0 16,2-1 0-16,-2 1 0 0,2 2 0 0,-5 5 0 16,5-6 0-16,1-1 0 0,1 0 0 0,0-4 0 15,0-2 0-15,0-3 0 0,2 0 0 0,1-2 0 16,-1-3 0-16,4-1 0 0,-1-2 0 0,-2 0 0 15,7-1 0-15,-1-1 0 0,2-5 0 0,0 3 0 16,0-2 0-16,7-3 0 0,-3-1 0 0,3 1 0 16,6-4 0-16,-9 2 0 0,2 2 0 0,2-1 0 15,-7-2 0-15,-1 5 0 0,0 1 0 0,-7 0 0 16,6 3 0-16,-6-1 0 0,-2 3 0 0,-4 0 0 16,5 9 0-16,-1-3 0 0,-1 3 0 0,-2 0 0 15,0 4 0-15,-2-1 0 0,2 7 0 0,-1-3 0 16,0 0 0-16,0-6 0 0,0 3 0 0,4-2 0 15,2-2 0-15,-2 2 0 0,1-9 0 0,3 0 0 0,2 2 0 16,3-3 0-16,0-3 0 0,1-3 0 16,1 1 0-16,4-5 0 0,-3 0 0 0,9-4 0 15,0-5 0-15,-1 1 0 0,1 3 0 0,-3-4 0 16,1 4 0-16,-5 1 0 0,-4 6 0 0,-2 0 0 0,4 2 0 16,-4 3 0-16,2-1 0 0,-3 2 0 0,3 2 0 15,-1 2 0-15,0-1 0 0,5 2 0 0,-2 2 0 16,4 0 0-16,8 0 0 0,-3 1 0 15,-3-4 0-15,-3 0 0 0,9-1 0 0,0 1 0 0,-5-6 0 16,-1-2 0-16,4-3 0 0,-7 0 0 0,0-1 0 16,-4 0 0-16,2-4 0 0,-6-1 0 0,0 1 0 15,-1-2 0-15,-4-2 0 0,-2 0 0 0,-3-1 0 16,-2 0 0-16,-3 0 0 0,0 0 0 0,-6 6 0 16,1-2 0-16,0 5 0 0,0 2 0 0,-5 3 0 15,3 4 0-15,-3 3 0 0,-4 4 0 0,1 3 0 16,-3 6 0-16,3 0 0 0,8 1 0 0,0 6 0 15,4 3 0-15,5-1 0 0,5 3 0 0,4-3 0 16,5-1 0-16,0-3 0 0,6 1 0 0,-7-7 0 16,7 3 0-16,-4-4 0 0,1-4 0 0,0-4 0 15,2-3 0-15,-8-2 0 0,2-2 0 0,-3-1 0 16,-2-4 0-16,-3 0-439 0,-4-4-149 0,-2-1-606 16,-4-6-1294-16,-3-1 572 0</inkml:trace>
  <inkml:trace contextRef="#ctx0" brushRef="#br0" timeOffset="13683.62">25276 4670 6467 0,'-41'-4'259'0,"10"-3"-33"0,12 3-27 0,5 1-33 16,1 3-35-16,7-1 8 0,-2 1-17 0,8 0-24 16,0 0-24-16,31 6-23 0,0-2-68 0,22 2-130 15,-2 0-140-15,4 1-212 0,7-3-665 0,-2-1-1261 16,-4-2 558-16</inkml:trace>
  <inkml:trace contextRef="#ctx0" brushRef="#br0" timeOffset="15466.64">27682 5048 4636 0,'4'-6'491'0,"1"-2"-145"0,-3-1-53 16,1-1 70-16,4-1-33 0,-1-2 6 0,1-5-48 15,3 1-17-15,1 3-36 0,2-8-5 0,-1 5-13 16,4-3-62-16,5 2-155 0,-7 6 0 0,1-2 0 16,0 2 0-16,2 4 0 0,-6 1 0 0,2 5 0 15,-1 1 0-15,-1 4 0 0,1 4 0 0,-2-1 0 16,0 10 0-16,0 10 0 0,-1 2 0 0,-2 3 0 15,-5 0 0-15,2 2 0 0,-1 1 0 0,-3 0 0 16,0 0 0-16,0-3 0 0,-3 0 0 0,3-6 0 16,0-5 0-16,0-5 0 0,0-3 0 0,0-1 0 15,0-5 0-15,0-3 0 0,0 1 0 0,0-4 0 0,0 0 0 16,17-9 0-16,-4-4 0 0,1 2 0 16,0-4 0-16,5-6 0 0,-1-2 0 0,1-1 0 15,1-4 0-15,2 0 0 0,-3 0 0 0,0-1 0 16,-1 1 0-16,0 7 0 0,-5 4 0 0,0 4 0 0,-7 4 0 15,2 2 0-15,-3 5 0 0,0-1 0 0,-5 3 0 16,8 7 0-16,-6-2 0 0,2 7 0 0,0 4 0 16,0 2 0-16,0 1 0 0,-3-2 0 15,3 1 0-15,0 1 0 0,1-2 0 0,1 0 0 0,-1-5 0 16,2-1 0-16,-2 0 0 0,2-3 0 0,2-1 0 16,-2-3 0-16,2-4 0 0,3 1 0 0,0-4 0 15,-1 0 0-15,5-4 0 0,-1-2 0 16,-1-2 0-16,-1-2 0 0,6-7 0 0,3 2 0 0,-3-5 0 15,0-1 0-15,3 3 0 0,-3 2 0 0,-4-1 0 16,-2 6 0-16,-3 2 0 0,2 3 0 0,-7 5 0 16,0 0 0-16,-1 1 0 0,1 3 0 0,-5 0 0 15,4 7 0-15,-3 1 0 0,-1 4 0 0,1 0 0 16,-2 1 0-16,2 6 0 0,-1-1 0 0,2 0 0 16,0 1 0-16,2 0 0 0,0-3 0 0,1-1 0 15,0-3 0-15,3-1 0 0,0-3 0 0,-1 0 0 16,3-4 0-16,1-1 0 0,-2-1 0 0,3-2 0 15,0-2 0-15,-1-2 0 0,3-3 0 0,-1-1 0 16,-1 1 0-16,3-4 0 0,-1-2 0 0,0-2 0 16,0 4 0-16,-1-3 0 0,0 2 0 0,-3 5 0 15,-1-3 0-15,0 6 0 0,-4-1 0 0,1 1 0 16,-1 3 0-16,-1 1 0 0,-4 0 0 0,7 7 0 16,-3-1 0-16,1 2 0 0,0 1 0 0,0 2 0 15,0-1 0-15,3 5 0 0,3 0 0 0,3 0 0 16,-3-3 0-16,2-1 0 0,-1-1 0 0,-2-4 0 15,4 1 0-15,-2-2 0 0,-1-4 0 0,-2 2 0 0,0-3 0 16,-1 0 0-16,-8 0 0 0,11-4 0 16,-8-1 0-16,-3-6 0 0,-3 1 0 0,-3 0 0 15,-4-7 0-15,-3-6 0 0,-5 1 0 0,1 2 0 0,2-2 0 16,6 7 0-16,0-1 0 0,-1 1 0 16,4 6 0-16,1 1 0 0,3 2 0 0,0 2 0 15,6-1 0-15,3 4 0 0,7 1 0 0,8 1 0 16,10 1 0-16,4 0 0 0,2 1 0 0,16 2 0 0,-1-2 0 15,6 2 0-15,-1-2 0 0,-19-2 0 0,15 0 0 16,-17 1 0-16,0-1 0 0,-5-1 0 16,-10 0 0-16,-4-1 0 0,-2 2 0 0,-4-1 0 0,-6-1 0 15,1 1 0-15,-4 1 0 0,-3-1 0 0,0 0 0 16,-12 11 0-16,3-3 0 0,-10 1 0 0,-4 4 0 16,-3 3 0-16,3 1 0 0,-4 1 0 0,-4 0 0 15,7 1 0-15,-3 1 0 0,2-2 0 0,4 1 0 16,3-1 0-16,6-6 0 0,-1 0 0 0,6-1 0 15,4-3 0-15,0 2 0 0,4-5 0 0,6 2 0 16,2-2 0-16,2-3 0 0,6-2 0 0,3 1 0 16,2-7 0-16,2-3 0 0,7-2 0 0,-3-3 0 15,0-2 0-15,3-4 0 0,-2-2 0 0,-1-4 0 16,4-12 0-16,4-3 0 0,-5-5 0 0,-2-1 0 16,2-3 0-16,6-27 0 0,0 3 0 0,-18 25 0 15,0-3 0-15,-8 19 0 0,2 2 0 0,-6 2 0 16,-2 5 0-16,-5 6 0 0,1 8 0 0,-2-2 0 15,-4 7 0-15,-2 5 0 0,-4 4 0 0,-7 8 0 16,-5 8 0-16,-2 9 0 0,-5 12 0 0,6 4 0 16,2 5 0-16,4 1 0 0,0 0 0 0,8 0 0 15,6 2 0-15,-1-5 0 0,5 0 0 0,5-13 0 16,3 0 0-16,6-3 0 0,0-1 0 0,8-6 0 16,-1-2 0-16,1-3 0 0,3-5 0 0,-1-2 0 15,5-4 0-15,-2-5 0 0,-9-2 0 0,6-4 0 16,-3-2 0-16,5-7 0 0,1 1 0 0,-3-5 0 15,-2-4 0-15,1-5 0 0,-5 0 0 0,4-4 0 16,-3 1 0-16,-5-4 0 0,0 5 0 0,-6 8 0 16,-3 0 0-16,0 3 0 0,-3 2 0 0,-1 3 0 15,-4 3 0-15,-3 4 0 0,-2 2 0 0,-3 3 0 0,-6 6 0 16,-1 2 0-16,0 8 0 0,0 1 0 16,4 3 0-16,0-1 0 0,5 3 0 0,4-4 0 15,4 5 0-15,7-1 0 0,-1-3 0 0,6-6 0 16,9 4 0-16,0-2 0 0,7-4 0 0,3-4 0 15,2-1 0-15,1-4 0 0,-1-3 0 0,2-4 0 0,-2 1 0 16,0-8 0-16,0-1 0 0,-1-5 0 0,2-6 0 16,-2 1 0-16,7-12 0 0,3-2 0 15,-3-9 0-15,-6 1 0 0,-2-8 0 0,2-2 0 16,7-26 0-16,-14 24 0 0,-9-4 0 0,6-22 0 0,-13 28 0 16,-8 5 0-16,-3 13 0 0,-7 4 0 0,-4 1 0 15,-8 5 0-15,2 7 0 0,-4 4 0 0,-10 11 0 16,4 4 0-16,-2 7 0 0,-1 8 0 15,1 9 0-15,-2 10 0 0,7 13 0 0,7 6 0 0,10 6 0 16,9 25 0-16,13 1 0 0,2-29 0 0,16 26 0 16,-3-29 0-16,3 1 0 0,3-3 0 0,1-7 0 15,3 0 0-15,0-9 0 0,-9-10 0 0,13 3 0 16,-14-8 0-16,3-3 0 0,-2-7 0 0,-2 0 0 16,-4-4 0-16,-4-3 0 0,-1 0 0 0,-4-3 0 15,-2 0 0-15,-3 2 0 0,-2-3 0 0,0 0 0 16,-7 0 0-16,7 4 0 0,-7 1 0 0,0-5 0 15,-11 5-402-15,-6 2-307 0,-6-2-471 0,-4 4-1279 16,-5 1 566-16</inkml:trace>
  <inkml:trace contextRef="#ctx0" brushRef="#br0" timeOffset="15816.64">25735 5682 6743 0,'-97'-4'237'15,"34"0"-102"-15,9 1-90 0,3 3-48 0,15 2 73 16,4-4 71-16,4 2 81 0,9 3 23 16,6-3-8-16,8 1-118 0,3-1-119 0,2 0 0 0,20 2 0 15,12-1 0-15,31 1 0 0,36-1 0 0,15 5 0 16,24 4 0-16,10 0 0 0,20 1 0 0,17 5 0 15,18 1 0-15,14-1 0 0,8 5 0 0,8-2 0 16,1 1 0-16,-10-6 0 0,-5 1 0 0,-11-5 0 16,-12 1 0-16,-18-5 0 0,-16-4 0 0,-21-1 0 15,-13-2 0-15,-13-3 0 0,-23-2 0 0,-36-2 0 16,-5 2 0-16,-22-2 0 0,-11-2 0 0,-4-1 0 16,-9-1 0-16,-8 1 0 0,-9-4 0 0,-8-2 0 15,-7-2 0-15,-19-1 0 0,-7-1 0 0,-2 7 0 16,-5 4 0-16,-29-1-431 0,30 4-270 0,-32 2-476 15,29 4-1275-15,-29 5 565 0</inkml:trace>
  <inkml:trace contextRef="#ctx0" brushRef="#br0" timeOffset="16133.39">25806 5975 556 0,'-36'-13'522'0,"6"0"-32"16,4 5 0-16,8-2 11 0,6 3-6 16,1-2-4-16,5 3-15 0,2 0-15 0,3 4-30 15,5-4-23-15,7 2-30 0,8 1-13 0,11 1-22 16,23 2-24-16,14 0-28 0,31 6-21 0,8 5-20 0,11 0-15 16,12 6-13-16,6-3-25 0,20 2-197 0,2 3 0 15,10-2 0-15,12-1 0 0,2-2 0 0,6-3 0 16,-1-2 0-16,-6 3 0 0,-2 4 0 15,-1-4 0-15,-11 2 0 0,-11-3 0 0,-9-7 0 0,-16 3 0 16,-14-5 0-16,-16 2 0 0,-36-16 0 0,-8 2 0 16,-21 0 0-16,0 4 0 0,-11-8 0 0,-3-4 0 15,-7 8 0-15,4-10 0 0,-10 4-403 0,-2-2-895 16,3-9-1407-16,0 0 623 0</inkml:trace>
  <inkml:trace contextRef="#ctx0" brushRef="#br0" timeOffset="16316.64">31128 6002 6290 0,'0'0'588'0,"0"0"-236"16,-13-10-143-16,9 5-1 0,2 2-19 0,-1-3-43 15,1 1-51-15,0-2-27 0,1 0-87 0,-2-1-176 16,1 0-252-16,2-2-801 0,1 2-1351 0,-2-4 598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2:14.601"/>
    </inkml:context>
    <inkml:brush xml:id="br0">
      <inkml:brushProperty name="width" value="0.05292" units="cm"/>
      <inkml:brushProperty name="height" value="0.05292" units="cm"/>
      <inkml:brushProperty name="color" value="#0070C0"/>
    </inkml:brush>
  </inkml:definitions>
  <inkml:trace contextRef="#ctx0" brushRef="#br0">5329 4968 216 0,'-4'-5'418'0,"1"2"22"0,2-1 7 16,-2 2 1-16,3 2-7 0,-1-6-13 0,-5 3-20 15,6 3-19-15,-1-4-23 0,1 4-27 0,0 0-14 16,0 0-24-16,-4-3-41 0,4 3-9 0,0 0-6 16,0 0-21-16,11 8-13 0,-8-1-10 0,6 2-24 15,1-1-17-15,1 7-16 0,5-2-20 0,3 4-12 16,0 0 10-16,8-1-25 0,3-3-17 0,0 1-2 15,0-2-5-15,4-4-5 0,3-1-18 0,17-4 5 16,-3-3-18-16,0-2-4 0,0-2 11 0,-13-2-1 16,16-1 0-16,-2-3-12 0,-14 1 0 0,0-2 18 15,12-4-7-15,-17 5 13 0,2-5 6 0,-2 1-37 16,0 0-24-16,-4-2 0 0,-2 0 0 0,-1 5 0 16,-8 3 0-16,-3 2 0 0,0 1 0 0,2 3 0 15,1-3 0-15,-5 6 0 0,4 2 0 0,0 0 0 16,10 4 0-16,-7 1 0 0,-3-1 0 0,11 5 0 15,-2 0 0-15,6 0 0 0,1-4 0 0,0 4 0 16,-1-3 0-16,5-1 0 0,0 0 0 0,13-2 0 16,-12-2 0-16,-1-2 0 0,3 0 0 0,-4 1 0 15,1-3 0-15,-1-1 0 0,1-1 0 0,-3-2 0 16,-2-2 0-16,-1 1 0 0,1-1 0 0,-2-2 0 16,1 0 0-16,-3 1 0 0,-9 0 0 0,3 3 0 15,-4 1 0-15,0-3 0 0,-4 5 0 0,0 2 0 16,5 2 0-16,-3 2 0 0,-4-1 0 0,4 5 0 15,0 1 0-15,-3 3 0 0,0-1 0 0,0 2 0 16,-1 0 0-16,2-1 0 0,3 2 0 0,-2-4 0 16,7-4 0-16,4 5 0 0,-8-9 0 0,11 0-167 15,-10-3-435-15,7-6-635 0,-8-3-1341 0,-1 0 593 16</inkml:trace>
  <inkml:trace contextRef="#ctx0" brushRef="#br0" timeOffset="1267.21">15347 5218 89 0,'-9'-4'423'16,"0"-1"38"-16,3 2 4 0,-4-2 4 0,4 0-11 15,1 4-25-15,1-4-23 0,1 3-17 0,1-1-33 16,2 3-27-16,-5-4-22 0,5 4-21 0,-2-4-6 16,2 4-13-16,0 0-28 0,10-5-12 0,-4 4-17 15,2 0-18-15,11-1 11 0,9 1-41 0,0-2-12 16,11 3-10-16,16 1-10 0,1-1-3 0,4 3-30 16,32-3-2-16,-34 0-6 0,3 3-16 0,2-2-1 15,-1 0-5-15,2 3-16 0,-4-4 0 0,-1 0-14 16,-4 2 3-16,-17-2 7 0,-3 2-19 0,-2 0-17 15,-2-4-11-15,-12 0-16 0,-5 0-5 0,-3 2-3 16,-2-1-13-16,-4-2-28 0,-1-2-17 0,-1 3-37 16,-3 2-39-16,-8-6-43 0,0 4-51 0,-3-2-56 15,-7 0-39-15,-4 1-41 0,-7-1-38 0,-2 1-48 16,12 3-49-16,-17-1-266 0,-1-2-850 0,1 1 376 16</inkml:trace>
  <inkml:trace contextRef="#ctx0" brushRef="#br0" timeOffset="1566.17">15710 5182 289 0,'-20'2'322'0,"4"0"1"16,1 0 22-16,3-1 34 0,1 0 22 0,-2 0 15 16,4-1-2-16,4 1-7 0,1 1-24 0,-1-1-28 0,5-1-22 15,0 0-18-15,0 0-29 0,0 0-3 16,18 1-30-16,1-2-32 0,10 1-15 0,6 0-14 16,3 1-31-16,16 1-3 0,2 3-20 0,-1-4-27 15,4 2 0-15,-4-1-9 0,0-2-18 0,-1 2 4 16,-4 4-13-16,-18-4-6 0,1-1-6 0,-5-1 4 15,-7 0-5-15,-3 1 25 0,-6 1 17 0,-2-2 18 0,-2 0 11 16,-4-2-5-16,-4 2-8 0,5-3-35 16,-5 3-85-16,0-4 0 0,0 4 0 0,0 0 0 0,-7-7 0 15,7 7 0-15,-5-3 0 0,5 3 0 0,-5-3 0 16,5 3 0-16,0 0 0 0,0 0 0 0,0 0 0 16,0 0 0-16,0 0 0 0,0 0 0 0,0 0-196 15,0 0-51-15,8 13-58 0,-8-13-65 0,1 4-72 16,-1-4-83-16,1 2-493 0,-1-2-1102 0,0 0 487 15</inkml:trace>
  <inkml:trace contextRef="#ctx0" brushRef="#br0" timeOffset="3466.82">9179 6103 254 0,'-6'-3'333'0,"1"2"-5"0,0 1-8 16,5 0-29-16,-10-4-20 0,7 4-19 0,3 0-20 16,-4-2-6-16,4 2-15 0,0 0 4 0,0 0 5 15,0 0 19-15,8-7-3 0,-8 7-2 0,18 1 3 16,-11-1-3-16,6 0-3 0,6 4 1 0,9-7-2 15,3 7-11-15,5-3-1 0,4 1-6 0,17 2-2 16,4 6-8-16,5-7-12 0,24 5-9 0,-21 0-14 16,27 0 3-16,0 2-19 0,4-1-5 0,-2-1-13 0,-2 2-13 15,4 0-9-15,2-1-13 0,-4 2-7 16,-7-3-16-16,-24-3 1 0,-1-1 0 0,23 5-21 16,-28-3-3-16,0-5-23 0,-8 2-6 0,-13-3-27 0,-4 0-10 15,-8 0-11-15,-8-1-43 0,0 0-10 0,-8 1-8 16,-3-1-24-16,-2 0-36 0,-5-2-37 0,-2 3-57 15,0 0-40-15,-20-10-54 0,1 8-40 16,-13-1-49-16,1-3-59 0,-5 4-382 0,-17-1-936 0,1-1 414 16</inkml:trace>
  <inkml:trace contextRef="#ctx0" brushRef="#br0" timeOffset="3816.1">9702 6326 81 0,'-29'3'363'16,"7"1"2"-16,3-4 25 0,0 0 24 0,6 0 10 16,-1 0-3-16,4 1-13 0,1-2-14 0,1 2-28 15,3 0-31-15,5-1-25 0,0 0-23 0,0 0-19 16,0 0-15-16,33 1-14 0,-3-2-7 0,4 1-32 16,17 0-20-16,4 0-18 0,8 0-18 0,1 4-14 15,30-4-9-15,-26 0-10 0,27 0-12 0,-2 0-10 16,-28 2-8-16,27 1-5 0,-32-2-11 0,4-1-8 15,-4 1-4-15,-6 0-11 0,-3-1-2 0,-14 0 12 16,-4 3-15-16,-4-4-6 0,-7-1 2 0,-9 2 26 16,1-1 18-16,-4-1 36 0,-2 0 10 0,-3 2-6 15,-1-2-9-15,-4 2-3 0,5-4-10 0,-5 4-54 16,0-3-41-16,0 3 0 0,-9-4 0 0,9 4 0 16,-6-2 0-16,6 2 0 0,-3-3 0 0,3 3 0 15,-5-2-207-15,5 2-127 0,-4-4-101 0,4 4-104 16,0-3-574-16,0 3-1206 0,0 0 534 0</inkml:trace>
  <inkml:trace contextRef="#ctx0" brushRef="#br0" timeOffset="3967.1">11219 6440 16 0,'-4'2'412'0,"4"-2"13"0,-9 4 0 0,4-4-12 0,5 0-45 16,-9 1-27-16,9-1-44 0,-5 0-60 0,5 0-77 15,0 0-98-15,0 0-95 0,0 0-128 16,0 0-333-16,0 0-535 0,0 0 236 0</inkml:trace>
  <inkml:trace contextRef="#ctx0" brushRef="#br0" timeOffset="7033.05">23572 1114 3559 0,'0'0'226'0,"-1"-11"-104"15,-1 5 23-15,0 0 77 0,-2 1-4 0,-1-1-10 16,-1 1-18-16,-1 1-12 0,0 2-13 0,2 0-4 15,-2 0-12-15,7 2-4 0,-14 3-16 0,7-1-14 16,0 2-5-16,-2 1 0 0,-1 1-12 0,4 0-6 16,0 1-17-16,0 1 2 0,3 0-10 0,2-1-3 15,1-1-5-15,3 1-9 0,-2 0-7 16,2-3-1-16,2 0 2 0,4-1-2 0,1 2-4 0,1-3 1 16,2-1 4-16,0-1 7 0,-1-3-9 0,5-1 2 15,-4 0 3-15,1 1 35 0,-5-1 1 0,0-4 1 16,1 2 3-16,-1 0 12 0,-4-2 1 15,-1-1-1-15,0 0 11 0,-1-1-9 0,-2 1-4 16,-5-2-42-16,0 1-54 0,-5 4 0 0,3 0 0 16,-3 2 0-16,1-3 0 0,-2 4 0 0,2 1 0 15,-4-1 0-15,1 2 0 0,-1 1 0 0,1 0 0 16,4 1 0-16,0-1 0 0,1 2 0 0,0 1 0 16,3 0-284-16,6 2-125 0,-3-5-149 0,2 8-599 15,6-4-1254-15,-8-4 556 0</inkml:trace>
  <inkml:trace contextRef="#ctx0" brushRef="#br0" timeOffset="7566.85">23515 1182 31 0,'0'0'422'16,"0"0"-5"-16,0 0 2 0,0 0-32 0,0 0-30 15,-7-2-27-15,7 2-33 0,0 0-29 0,0 0-15 16,0 0-3-16,-6 11-4 0,1-4-2 0,-2 3-3 16,1 0-1-16,-5 5-1 0,-1 0-10 0,-6 6-6 15,0 4 5-15,-1-4-3 0,-2 8-4 0,1 1 2 16,-3-2 0-16,2 2-14 0,-10 8-6 0,0 1-12 15,-1-3-16-15,0 3-15 0,4 1-20 16,-4 2 15-16,4 1-27 0,-2 0-10 0,3 0-14 16,0 1-16-16,-3-3 5 0,6-13-26 0,1 2 4 15,4 1-10-15,-3-2-46 0,4-2-15 0,0-2 0 0,3-4 0 16,6-4-13-16,1-2-62 0,2-5-23 0,-2-3-29 16,5-3-17-16,3-4-47 0,-7 4-49 0,7-4-41 15,0 0-46-15,0 0-23 0,-3-22-35 16,3 14-21-16,2-5-24 0,-1-1-18 0,2 4-18 15,-3-1-236-15,0 3-760 0,0 8 336 0</inkml:trace>
  <inkml:trace contextRef="#ctx0" brushRef="#br0" timeOffset="8133.23">22820 2020 1562 0,'2'-6'-45'16,"-2"6"33"-16,0 0 28 0,0 0 23 0,8-1 31 15,-8 1 29-15,0 0 27 0,0 0 20 0,0 0 10 16,0 0 24-16,-5 24 4 0,5-24-2 0,-3 11 11 16,3-11-2-16,-2 9 9 0,0-4-3 0,1 1-1 15,-3 0-9-15,4 1-5 0,0-7-17 0,-4 8-29 16,3 1-4-16,1-9-16 0,-1 8-12 0,1-8-6 15,0 0-13-15,1 14-6 0,-1-14-8 0,4 7-1 16,-3-2-10-16,-1-5-7 0,12 6-6 0,-5-4-7 16,-7-2 1-16,18 0-7 0,-18 0-3 0,14-3-3 15,-14 3 3-15,14-5-1 0,-14 5-1 0,13-5 0 16,-9 0 10-16,-4 5 13 0,6-9 12 0,-6 9 9 16,-5-9 4-16,5 9 6 0,-9-6 3 15,2 5 6-15,7 1 1 0,0 0-9 0,-25 4-2 0,18-3-11 16,-2 1-10-16,-1 1-5 0,-1 3-5 0,5 0-7 15,2-3-8-15,-2 2 0 0,3 0-2 0,3-5-1 16,-1 10-7-16,1-10-4 0,12 7 3 0,-12-7-2 16,12 4-6-16,-2-2-5 0,-10-2 1 0,21 0-10 15,-10 0 8-15,-11 0-2 0,23-7-4 16,-16 5 1-16,3-5 0 0,0-1 1 0,-5 0-2 0,5 2 1 16,-6-5-1-16,0 6 1 0,-3-5 10 15,1 3 7-15,-2-3 1 0,-2 4 1 0,2 6-3 16,-7-11 0-16,-1 7 0 0,2 1-10 0,6 3 7 0,-18 1-3 15,18-1-7-15,-17 6 2 0,11-1-11 16,1 1 8-16,-4 0-2 0,4 1-3 0,1 1 5 16,1 2-7-16,2-2-2 0,0 1 5 0,1-9 1 15,5 13-1-15,-1-8-1 0,2-1-2 0,-6-4-1 16,15 2 13-16,-15-2-8 0,9 2-1 0,-9-2 5 16,0 0-5-16,14-7 9 0,-14 7-1 0,7-8 10 15,-7 8 7-15,0-11 8 0,-2 2 11 0,2 9-8 16,-5-13 10-16,0 7-1 0,5 6-4 0,-9-13-3 15,3 8 3-15,-1 1-18 0,4 0-10 0,3 4-2 16,-14-6-38-16,14 6-22 0,-15 2-41 0,15-2-46 16,-16 8-68-16,10-5-84 0,-1 3-72 0,2 0-79 15,0 0-88-15,-3 4-431 0,3-5-1032 0,0-1 458 16</inkml:trace>
  <inkml:trace contextRef="#ctx0" brushRef="#br0" timeOffset="8500.07">22864 2202 532 0,'0'0'582'16,"4"-3"-18"-16,-3 0-28 0,-1 3-30 0,0 0-25 15,4-3-39-15,-4 3-43 0,0 0-31 0,7-1-24 0,-7 1-20 16,11 9-35-16,-1-3-19 0,-1 5-28 0,2 2-31 16,10 7-3-16,2-1-20 0,4 7-17 0,10 3-22 15,1 1-18-15,2 2-1 0,3 2-9 16,2-2-17-16,1-1-19 0,0-1-4 0,3-2-8 16,0 0-5-16,-2-3-17 0,-1 3-26 0,1-1-5 0,-3-2-20 15,0-2-10-15,2-5-13 0,1 4-10 0,-17-4-14 16,-1-4-15-16,-1 4 10 0,3-3 3 0,-8-2 5 15,-4-5-1-15,-3-1 6 0,0 3-1 16,-7-4 2-16,3-1-3 0,-2-2-17 0,-4 0-32 16,-1-1-34-16,2 0-31 0,-7-2-37 0,5 2-52 15,-5-2-71-15,6-1-70 0,-6 1-74 0,5-4-400 0,-5 4-930 16,3-6 412-16</inkml:trace>
  <inkml:trace contextRef="#ctx0" brushRef="#br0" timeOffset="8950.02">24018 2820 2 0,'4'-3'247'16,"-4"3"75"-16,4-3 16 0,-4 3 11 0,0 0 16 15,0 0-3-15,0 0 8 0,0 0 0 0,0 0 12 16,-22 3-9-16,15 2-16 0,0 0-22 0,-4 2-30 0,-1 0-29 16,2 0-21-16,-3 8-25 0,0-2-26 0,6-1-18 15,-1 3-20-15,-7 8-28 0,10-8-23 16,2-4-27-16,3-2-18 0,0 1-16 0,1-1-10 16,3-2-15-16,1-3-6 0,2 0-6 0,0-1 1 15,2-3-6-15,-1-1 2 0,2-2 2 0,0-2 2 0,-1-3 8 16,-1 0 6-16,1-1 12 0,-7-1 0 0,2-1 2 15,-2-6-1-15,0 1 4 0,-1 5 7 16,-1 1 3-16,-1-2 5 0,-3 4 4 0,2 1-2 16,-2 2-11-16,1 1 3 0,-3 1-4 0,0 2-5 15,6 1-2-15,-12 0-11 0,6 4-2 0,-4 2-2 0,4-1-5 16,1 4 6-16,1 0-7 0,1-3 6 0,1 0-15 16,1 3 3-16,0-3-21 0,3 3-1 15,2-1-8-15,4 0-14 0,-2-5-7 0,2-1-5 16,2 1 0-16,-2-3 1 0,0 1 1 0,2-1 8 15,-3-1 1-15,-3-3 1 0,1 0 6 0,-1-2-2 16,0 4 0-16,-3-4 10 0,-1-1 11 0,3 2 3 0,-7 0 3 16,1-3 7-16,0 1-2 0,-1 0 0 0,1 2-1 15,-1 0 9-15,-2 1-3 0,0 2-6 16,-1 1 0-16,0 1 3 0,-1 2-8 0,-2 1 0 16,5 0 0-16,-1-1-7 0,0 4-23 0,1-4-24 15,1 4-38-15,-1-3-44 0,5 2-58 0,0 0-73 0,5 0-80 16,-5-5-81-16,10 1-99 0,-10-1-371 0,13-2-965 15,-2 0 427-15</inkml:trace>
  <inkml:trace contextRef="#ctx0" brushRef="#br0" timeOffset="15083.76">23980 3000 222 0,'0'0'403'0,"0"0"0"16,-1-11-3-16,-1 7-7 0,2 1-10 0,0 3-8 15,-6-4-13-15,6 4-16 0,0 0-18 0,-2-4-26 16,-4 2-12-16,6 2-11 0,0 0-5 0,-15 8-9 15,7 0-5-15,-1 1-10 0,-5 2-12 0,-4 7-9 16,3-5 3-16,-5 6-16 0,-6 3 2 0,-1 1-23 16,1 2-16-16,2 2-2 0,-15 6-1 0,0 2-29 15,1-2-8-15,5 1-12 0,3-8-18 0,-4 10-15 16,7-9-6-16,-7 8-8 0,8-8-68 0,2-1-12 16,-8 10 0-16,10-11 0 0,2 2 0 0,-1-5 0 15,2 0 0-15,4-1 0 0,2-7 0 0,1-2 0 16,6-3 0-16,0 0 0 0,1-4-89 0,3 0-52 15,1-2-29-15,1-3-29 0,0 0-26 0,0 0-18 16,19-17-21-16,-6 5-27 0,0-5-13 0,1-4-7 16,4 2 8-16,-7 6 29 0,3-2 25 0,-1 0 26 15,-4 8 26-15,-3-5 28 0,2 2 35 0,-7 2 28 16,3 3 32-16,-1 0 27 0,-6 2 32 0,3 3 25 16,0 0 10-16,0 0 31 0,-10-3 25 0,10 3 5 15,-17 6 14-15,8-1 16 0,2 1 3 0,-1 1 7 16,-2-1-4-16,-1-1 1 0,0 2 2 0,3 2-1 15,-1 0-4-15,2 0-11 0,0-3-8 0,2 3-12 16,1-4-8-16,1 1-11 0,0-1-4 0,0 2-6 16,3-2-2-16,0 0-14 0,4-2-18 0,-4-3-8 15,7 0-5-15,-1 1-12 0,-6-1-5 0,13-3 3 16,-7-1-8-16,3 0 3 0,-4-1-3 0,4-3 1 16,-2 1-2-16,-1 0 8 0,-1 0 3 0,-3 0-2 15,0 2 1-15,-2 0 11 0,-4-2 8 0,-1 5 7 16,-3 0 8-16,-4 4 11 0,1-1 4 0,-1 0 5 15,-8 6 3-15,3-2 2 0,0 1-3 0,-2 4 2 16,5 0-2-16,-3 1-1 0,4 1-2 0,-1 0-6 16,8-2-10-16,-2-2-2 0,4 0-4 0,3 2-7 15,2 1 7-15,1-5-3 0,1 0-1 0,7-1-2 16,1-2-4-16,-2 2-2 0,4-2-1 0,-2-5-6 16,3 2 4-16,0 0-2 0,-1-1 2 0,-1-5-6 15,-1-1 1-15,-1-1 0 0,-2 0 0 0,0 0 1 16,-3-3 0-16,0 0 1 0,-1 1 2 0,-2-3 7 15,-4 0 3-15,0 3 4 0,0-2 6 0,-2 3 4 16,-2 3 3-16,-1 1-4 0,-2-1 8 0,0 3-4 16,-3 3-6-16,1 1-1 0,0-1-1 0,-2 7 4 15,4-2-12-15,0 0-6 0,4 1-1 0,-1-1 0 16,-1 4-6-16,5-2-6 0,-1-1-7 0,7 0-13 16,-3 0-10-16,3-1-6 0,0-1-1 0,2 1-9 15,1-2-7-15,-1-2 0 0,3-1-2 0,2 0 5 16,-4-1 3-16,-2-1 1 0,3-1 5 0,-2 0 7 15,-3-2 6-15,0-1 8 0,0 1-6 0,0-2 5 16,-3-1 14-16,-2 0 11 0,0 2 12 0,-1-1 13 16,2 4 4-16,0-1 6 0,-2 0-7 0,-2-2 9 15,3 4-4-15,2 2-1 0,0 0-6 0,-8-1 1 16,8 1 0-16,0 0 3 0,-5 4-3 0,5-4 5 16,0 0-4-16,3 14-8 0,3-8 5 0,3 1-8 15,3 0-3-15,1-2 2 0,4 2-4 0,1 0-2 16,2-1-3-16,8 0 5 0,0 2 1 0,-1-4-12 15,5 0 1-15,-4-1-3 0,3 4 4 0,1 1-1 16,2-5 1-16,1 5 5 0,18 1-9 0,-17-1 1 16,17 2 4-16,0 1-6 0,4 0-2 0,-1-4 1 15,1 7-5-15,2-1-7 0,-1 2 1 0,-3-4 2 16,2 0 1-16,-2-2-12 0,4 0 6 0,-7-1 5 16,-1 0-7-16,3 1 5 0,-19-5 2 0,3-4 2 15,0 2 12-15,-3 1 22 0,1 1 28 0,-1 0-3 16,-3-1-6-16,-5-1 2 0,-5-2-9 0,-4 0-1 15,-6 1 2-15,0 1-8 0,2-1-16 0,-2-2-2 16,-3 2 5-16,1-1-1 0,-3 1 0 0,-7-1-11 16,12 3 9-16,-7-3-14 0,-5 0 5 0,11 2-3 15,-11-2-15-15,9 4-23 0,-9-4-26 0,0 0-10 16,8 1-29-16,-8-1-31 0,0 0-39 0,0 0-24 16,10 0-21-16,-10 0-9 0,0 0 1 0,8-6 3 15,-8 6 17-15,0 0 6 0,5-4 45 0,-5 4 29 16,0-5 38-16,0 5 27 0,0 0 18 0,0 0 36 15,-9-7 26-15,9 7 33 0,-15 0 19 0,3 0 24 16,-2 3 8-16,4 1 17 0,-3 0 0 0,-5 1-2 16,3 4 6-16,2-6-12 0,2 4 2 0,1 1-24 15,1-1 0-15,5-3-3 0,-3 4-15 0,1-1-9 16,1-1-8-16,7-1-6 0,3 0-1 0,1-1-21 16,5 1-2-16,3-2-15 0,-1-1-14 0,5-2-3 15,-1-1-6-15,2-1-8 0,-3-2 9 0,2-1 1 16,1-1-2-16,-3-1-1 0,-1-2 4 0,-6 1 0 15,0-2 3-15,-3 2-5 0,-1-4 8 0,-1-3 4 16,0 3 5-16,-4 2 14 0,-1-2-4 0,-2 1 13 16,-1-1-4-16,-2 2 5 0,0 3 0 0,-3 0-2 15,0 4-3-15,-4 0-3 0,4 4-7 0,-5 3 6 16,2 2 1-16,3-2 0 0,-2 3-9 0,3 1-9 16,3 0 12-16,0 0-6 0,-1 1-3 0,3-3-28 15,3 2 12-15,3-2-6 0,4 2-18 0,-3-4 1 16,1-1-5-16,3-2-2 0,2 2 1 0,-1 0 1 15,3-4 4-15,-1-3 3 0,-2 1 3 0,0-1 6 16,0-3-8-16,-5 1 4 0,2-1 8 0,-3-3 3 16,1-1-1-16,-4-1 2 0,0 2 3 0,0-2 8 15,-3 1-1-15,-1 0 1 0,0 0 6 0,-1 2 0 16,0-1-10-16,0 3 5 0,0 3-4 0,-3 1-1 16,3 0 0-16,5 3 5 0,-10 0-5 0,10 0-2 15,-9 6-4-15,9-6 8 0,-5 5-12 0,2-2-8 16,3-3-6-16,0 0-8 0,3 9-22 0,-3-9-11 15,0 0-5-15,0 0-5 0,5 5-3 0,-5-5 5 16,0 0 4-16,0 0 1 0,0 0 3 0,5-15 4 16,-5 12 5-16,-4-4 4 0,-1 0 7 0,1 2 0 15,-5-6 4-15,-2-3 1 0,-1 0 0 0,-3 0-5 16,0 0 8-16,1 0 4 0,2 5 4 0,-4-5 1 16,-1 1-2-16,0-1 5 0,2-1-1 0,0 7 4 15,-1-5 10-15,1 1 5 0,2-1 8 0,0 3 5 16,-6-3 6-16,5 0 14 0,1 2-2 0,1-2 8 15,-2 2 5-15,-1-2 7 0,4-1 1 0,0 0-1 16,-1-2 2-16,-2 1 1 0,1 0 1 0,-1 2 2 16,1 1 5-16,-2-1-8 0,5 0 4 0,-6-1-5 15,1 1 1-15,2-1-1 0,-5 3-11 0,4-2 11 16,-4 1-7-16,4 1-1 0,-2 0-5 0,-1-1-8 16,3 2-4-16,-1 0 0 0,-2 0-3 0,4-2 12 15,2 6-6-15,-1-1-8 0,-3-5 2 0,2 2-4 16,2 0-1-16,-3 2-2 0,5 0-3 0,2 3 7 15,-5-3-8-15,3-1 1 0,0 2-2 0,0 0-2 16,1 2-1-16,-1-2 5 0,3 0-4 0,-3 1 7 16,1-5 3-16,2 3 0 0,-2 3 2 0,-1 0-5 15,5 2 15-15,-1-2-4 0,3 1-11 0,-5-1 5 16,3 2 6-16,4 3-2 0,-7-4 5 0,7 4 9 16,0 0 0-16,-7-4-10 0,7 4 9 0,-1-5-10 15,1 5-1-15,0 0-3 0,0 0 2 0,-4-4 16 16,4 4-15-16,0 0-3 0,0 0-4 0,0 0-1 15,0 0-3-15,-4-4 6 0,4 4 1 0,0 0-6 16,0 0-8-16,0 0 0 0,0 0 2 0,0 0 1 16,0 0-6-16,0 0 4 0,0 0-13 0,0 0-7 15,0 0-7-15,0 0-8 0,0 0 1 0,-4-1-9 16,4 1-3-16,0 0-4 0,0 0-11 0,0 0-13 16,-1-4-16-16,1 4-7 0,0 0-2 0,0 0-1 15,4-6 3-15,-4 6 9 0,0 0 7 0,4-4 7 0,-4 4 6 16,0 0 10-16,0-7 6 0,0 7 7 15,1-3 0-15,-1 3 10 0,0-5 17 0,0 5 9 16,-4-5 10-16,4 5 12 0,-1-4 10 0,1 4 7 16,0-3 3-16,0 3 9 0,0 0 0 0,0 0 7 15,0 0-1-15,0-5-2 0,0 5-5 0,0 0-14 16,0 0 4-16,0 0-3 0,0 0 0 0,18 8-2 16,-4-1 0-16,4-3-3 0,13 2 0 0,2 2-13 15,4-4-1-15,12 9 2 0,0-4 0 0,6 0-5 16,-2-6 9-16,8 2-5 0,-1 4-6 0,0-6 4 15,4-6-4-15,5 0-7 0,-3 7 2 0,2-1-3 16,24-4-4-16,-29 0-3 0,-2 6-2 0,-1-7 4 16,4 0 0-16,-6 1-5 0,-3 2 0 0,1 1 3 15,-1 3-5-15,-4-2-6 0,1-1 11 0,-16 0 1 16,1 3 2-16,-1 1 2 0,-1-1-2 0,-2 1-2 16,-2-2-3-16,-3-1 11 0,1-5-10 0,-9 5-2 15,0-3 1-15,-1-1 1 0,-1 0-7 0,-7-3-7 16,2 2 3-16,1-2 3 0,-4-2 0 0,0 0-2 15,-1 0 9-15,-2-1-4 0,-3 1-4 0,0-3 7 16,-3 4-4-16,0 0-8 0,-2 0 11 0,0-2 6 16,-1 3-4-16,-2-2-5 0,-2 0 1 0,-2 4 3 15,-1-3 2-15,-1 3-1 0,0 1 5 0,-3 1 0 16,2 1-6-16,-2-1 6 0,-5 4 6 0,3-1-1 16,-1 3 4-16,1 0 0 0,2 1 3 0,-1 4-4 15,0 1 1-15,1-2-3 0,2-4 5 0,6 4-10 16,-1 0 10-16,4-4 5 0,1 0-12 0,2 0 2 15,1 0 0-15,4 0-4 0,0-3-4 0,4 1 1 16,4-2-1-16,0 1-4 0,-1-3-5 0,0-1 5 16,1-3 0-16,-4 2 1 0,4-3 2 0,-1-1-1 15,-3 1 0-15,0-3 4 0,-4 2 2 0,-1-3 7 16,-1 0 4-16,-4-2 0 0,-2 0 4 0,2 5 2 16,-4-3-2-16,-1-1-3 0,-2 5 0 0,-4 2 4 15,1-1-3-15,-1 2 2 0,-1 0 0 0,2 7-5 16,-4-2-3-16,1 0 2 0,4 4 2 0,-5 4-9 15,5 1 2-15,1-1 2 0,3 0-2 0,0 1 0 16,5-1-3-16,2-3-5 0,5 0-1 0,0 3-4 16,2-4-15-16,3 0-1 0,1-3-4 0,0-2-4 15,-2 1 5-15,2-3 1 0,1 1 2 0,-5-6 8 16,4 0 2-16,-3 1-2 0,-2-2 4 0,-2-4 0 16,-2-1 4-16,-3 1 0 0,-1-6 9 0,0 2 12 15,-3-2-12-15,-3-1 9 0,1 9 3 0,-1-2 4 16,-2 2-6-16,1 2 3 0,0-2-1 0,1 6-7 15,-2-3-1-15,-2 5 3 0,-2 1-4 0,7 1-2 16,-5 2 6-16,6 4-1 0,-1 0 0 0,1 3-7 16,3-3 5-16,4 1 0 0,-1-2-6 0,6 2-10 15,3 0-2-15,-2-2-4 0,7 3-12 0,-4-3 2 16,0-3-2-16,2 0-3 0,-3 1 6 0,1-3 7 16,1 1-1-16,-3-6 1 0,-2 2-3 0,-1-1 8 15,0-3 4-15,-4 0 3 0,1 2 5 0,0-1 7 16,-1-1 0-16,-1-2 0 0,-2-4 2 0,0 0-2 15,0 2 4-15,-1-1 4 0,0 1-1 0,0-2-2 16,1-1 7-16,-2 3-3 0,-2 0 1 0,2 4-2 16,-2-4-2-16,1 1 7 0,1 0-1 0,-3-4-5 15,-4 5 0-15,1-3-5 0,0 2 7 0,-2-2 1 16,3 3 1-16,-2-1-4 0,-2-2 2 0,-1-1 1 16,-4 0-7-16,6 3 2 0,-7-3-4 0,2-1 2 15,1-1 1-15,-8-4-5 0,-2 2 0 0,1-1 2 16,-1 2-1-16,5 4-1 0,-7-5-2 0,4 0 3 15,-5 0 2-15,-1-2-7 0,5 5 7 0,-7-5-7 16,5 3 0-16,-3 0 4 0,3-3-2 0,-2 1-2 0,1 1-1 16,-2-2 0-16,0-2 5 0,-1 2-9 15,-1 3 8-15,2-4 4 0,-2 0-5 0,0 3-5 16,1-1 5-16,-2 0-2 0,2-2-4 0,-1 4 2 16,3-2 3-16,-1 0 6 0,3 2-2 0,-1 1-6 15,3-4 3-15,1-2-1 0,5 5 5 0,-4-4-3 16,8 7-1-16,-5-8-1 0,6 5-9 0,4 0 10 15,-5 3-2-15,2-6 1 0,2 4 5 0,1 2-7 16,-1-5 1-16,3 2 0 0,-1 3-7 0,-3 0 7 16,5 1 3-16,1 1 4 0,-1 4-7 0,1-2 0 15,3 2-6-15,-2-1 12 0,-3 2-3 0,6 3 0 16,-1-4 1-16,1 5-2 0,-3-5-2 0,2 1-11 16,1 4 7-16,0 0 1 0,0 0 6 0,0 0 1 15,0 0-5-15,0 0-2 0,0 0 7 0,0 0-2 16,5 11 0-16,-5-11 3 0,6 4 0 0,-2-4-5 15,0 2 1-15,0 2 4 0,-4-4-5 0,6 2 4 16,-2-1 3-16,-4-1-5 0,4 2 3 0,-4-2-1 16,0 0 2-16,0 0 2 0,0 0 4 0,0 0-1 15,0 0-9-15,10-3 6 0,-10 3-3 0,0 0-2 16,0 0 0-16,0 0 3 0,0 0-3 0,0 0-11 0,0-5 8 16,0 5-2-16,0 0-1 0,0 0-1 15,0 0 6-15,0 0-6 0,0 0-3 0,-9 10 5 16,4-5 0-16,3-1 2 0,-1 2 4 0,-1-1-10 15,4 0-1-15,-4 0 3 0,-1-1-4 0,5 0-2 16,-1 1-1-16,1-5 2 0,4 7 5 0,-2-5-3 0,2 0 3 16,-4-2-8-16,12 1 9 0,-5-1 5 0,1-1-2 15,-3-1-1-15,3-1-1 0,1-1-1 16,-3 2-4-16,-1-4 11 0,-1 1-1 0,1 0 8 16,-2 1-1-16,-1-4-5 0,-4 2 5 0,-1 1-2 15,-2-4 0-15,0 5 3 0,0 0-3 0,-4 0-7 0,-1 1 2 16,-3 2-1-16,-1 2 3 0,-3 2 0 0,3 1-1 15,-4 0 0-15,3 3-2 0,2 0-1 16,0 0-3-16,6 0 1 0,0 0 5 0,3-1-2 16,2-1 5-16,3 0 0 0,-1-5-2 0,9 5 0 15,0-2 1-15,2-3-4 0,5-1 8 0,0 0-2 0,-3-3-4 16,0 0 4-16,4-3-2 0,-6 1-5 0,1-1 6 16,-1 0 4-16,-1 1 5 0,-2-3-2 15,-2-2 4-15,0 3 4 0,-1-2-2 0,-3 1-5 0,0-1 9 16,-4-2-1-16,1 5-10 0,-3 0 1 15,-1 1-5-15,1 1 0 0,-4 4-3 0,1-3 1 0,-1 3 8 16,-2 2-13-16,0 1 2 0,-2 0-5 0,1 3 2 16,-1 0 0-16,3-1 3 0,4 1-8 0,1 0-6 15,-1-1-3-15,4 0-2 0,-2 2 2 16,-3-5-1-16,6 2 7 0,0-3 4 0,1 6-7 16,-1-6 3-16,0 0 2 0,8 1 8 0,-8-1 2 0,0 0-1 15,0 0 1-15,11-6-4 0,-11 3 0 0,3 1-5 16,-3-4-2-16,0 0 7 0,-3 1-2 0,3 1 2 15,-1-3-2-15,0-2-3 0,-7 0 7 16,4-1-1-16,-2 0-4 0,-5-3 4 0,0 0-4 16,-5-1 2-16,-2-4-5 0,-3-1 4 0,4-2 0 0,1 7-2 15,-3-3 6-15,2 5 2 0,-3-6-5 0,2 4 0 16,1-4-4-16,-3-3 0 0,1 1 7 16,5 9-1-16,1-3 6 0,0-1-6 0,3 0-1 15,-2-1-4-15,1 0 1 0,3 2 2 0,2 4-2 16,1-1 3-16,-2-1 4 0,4 1-6 0,-4 1 2 0,1-6 0 15,-1 2 2-15,1 2-11 0,2 2 7 0,0-1 10 16,2 2-5-16,-5-7 0 0,2 4 5 0,-1-1-10 16,2 4-9-16,-1-3-1 0,0 3 4 0,1-1 5 15,0-1-5-15,-1 3 1 0,-3-5 5 16,3 2 0-16,-2 1 1 0,0 0 4 0,-2 0 5 16,2 1 0-16,0-1-4 0,-6-2-1 0,-2 2 2 15,3-2-3-15,0 1 0 0,-2 2 2 0,-2-3-2 0,2 0-2 16,-1 0-2-16,-2 1 1 0,1-1-1 15,-1-1 0-15,-1 2-1 0,4 0 6 0,-2 3-2 16,7-1 2-16,-2 2-2 0,0-3 0 0,2 4-3 16,-5-7 0-16,5 6-2 0,1 2 2 0,1-1 3 15,0 2-2-15,2-2 3 0,0 1-2 0,0-1 0 16,1 3-2-16,-1-1 0 0,1-1 2 0,-1 2 0 0,0 1 1 16,1 0 1-16,4 2-5 0,-5-5 1 0,2 1 1 15,3 4 3-15,-2-5-6 0,2 5 7 16,-4-2-2-16,1 0 1 0,3 2-9 0,0 0-1 15,-6-5-5-15,5 3 0 0,1 2-6 0,-3-6-1 16,3 6-3-16,-4-2-6 0,4 2-7 0,0 0-22 16,0 0-23-16,0 0-23 0,0 0-19 0,-10-5-22 15,10 5-26-15,0 0-4 0,0 0-16 0,0-1-16 16,0 1-1-16,0 0-9 0,0 0 3 0,0 0 3 16,0 0-2-16,0 0 4 0,0 0 6 0,-9 7 6 15,9-7-3-15,-4 5 0 0,4-5 23 0,-10 3 12 16,10-3 10-16,-5 3 29 0,-1-2 3 0,6-1 27 15,-16 2 9-15,11 0 11 0,5-2 17 0,-13 1 7 16,13-1 2-16,-12-1 11 0,12 1 3 0,-12-1 3 16,12 1 7-16,-11 0 4 0,11 0 10 0,0 0-4 15,-13-3-9-15,13 3 16 0,-7-1-2 0,2-2 16 16,5 3 3-16,-10-7 23 0,4 6 9 0,2-1 15 16,-1 1 18-16,-2-2 15 0,1 1 9 0,4 0 1 15,-2-2 6-15,-3 1 5 0,2 0 1 0,1-2 8 16,4 5 6-16,-10-3 6 0,6-1 3 0,4 4-2 15,-5-5-10-15,5 5-10 0,-5-4 3 0,5 4-9 16,-8-4-4-16,8 4-1 0,0 0-8 0,-1-4-17 16,1 4-3-16,0 0-2 0,0 0-4 0,0 0-5 15,0 0-5-15,-5-5 5 0,5 5-6 0,0 0-15 16,0 0 6-16,0 0 4 0,0 0-9 0,0 0 3 16,0 0-12-16,0 0-1 0,0 0-1 0,0 0 0 15,0 0-7-15,0 0-3 0,0 0 4 0,0 0-9 16,0 0-1-16,0 0-3 0,14 11 3 0,-14-11 7 15,4 4-3-15,-3-1-21 0,3 1 5 16,0 1 4-16,0-2 9 0,-2 1-6 0,-2-4-1 16,5 9 3-16,-5-5-2 0,0 2 4 0,3 2-8 0,-2-1-10 15,2-2 12-15,-3 3 2 0,1-3-8 0,-1 2 5 16,1 0-13-16,3-1 4 0,-1 1-13 16,1-1-7-16,-2 0 12 0,2-1-1 0,0-2 0 15,-1 0 4-15,1 1 8 0,1-3 2 0,-5-1 2 16,11 0 2-16,-11 0 12 0,14-3 11 0,-9 1 26 15,-1-1 17-15,1-1 7 0,-3-2 12 0,2 1 3 16,-1 0 5-16,-3-3 5 0,1 3 2 0,1 0-14 0,-2-3 5 16,-1 3-13-16,-1-1-3 0,-2 1-10 0,1 2-5 15,1-2-9-15,-2 4-7 0,4 1-5 16,-9-1-10-16,9 1 0 0,-15 2-8 0,6 3-1 16,1-3-4-16,0 5 0 0,0 0 4 0,1-3-9 15,2 6-9-15,1-4 6 0,0-3-4 0,-1 5-6 16,3-4-5-16,-1 2-6 0,3 1 0 0,0-3 1 15,0 2-4-15,4-3-5 0,2 2 1 0,-2-3-3 16,8 1 2-16,0 0 1 0,1-3 3 0,-1 1 0 16,3-1 3-16,-2-2 1 0,5-2-3 0,-8 1 10 15,1-5-5-15,0 2 9 0,-5-1 11 0,1 1 4 16,-2-2-2-16,0-2 2 0,-5 5-3 0,0-2 3 16,-2-2-1-16,-1 0-6 0,-2 4 1 0,-5-2 0 15,-1 3-2-15,-3 0 0 0,2 2-1 0,-2 2-5 16,-2 2-5-16,-6 4 5 0,3 1-8 0,2-2 5 15,1 5-1-15,0-3-1 0,7 7 4 0,-1-6-9 16,5 3 1-16,1 0 5 0,0-3-7 0,6 2 4 16,1-2 2-16,5 1-5 0,6-1 3 0,-4-3-4 15,12-2 1-15,6-1-3 0,-9-1 3 0,3-4 1 16,0 1 4-16,-4-2-3 0,2 0 3 0,-1-4 5 16,-5 0 0-16,3 0 0 0,-8-1 3 0,-3 0-1 15,1-2 6-15,-3 1 7 0,-1-1-4 0,-3 3 7 16,3-1-1-16,-6 1-11 0,-4 3-2 0,-1 0-5 15,0 0-3-15,-3 1 6 0,3 2-4 0,-6 2 5 16,2 0-3-16,-1 2-2 0,2-1-1 0,3 2-6 16,-1 1 2-16,-1-1-3 0,2 0 3 0,4-2 3 15,-1 3-5-15,1 2 5 0,1-2 2 0,2-2-7 16,1 3-1-16,4-1 3 0,-4-4 2 16,4 3-3-16,1-2 2 0,-5-1-2 0,10 3 4 15,-6-3 1-15,2 0 2 0,-6 0-6 0,9-3 2 0,-5 2 4 16,2-2-3-16,-2 1 3 0,-4 2-2 0,9-5 5 15,-6 3 0-15,-1 0 0 0,-2 2-7 0,2-7-7 16,-2 7 6-16,-3-7 2 0,2 4 0 0,1 3 2 16,-3-4 6-16,1 1-3 0,-2 0 2 0,4 3-5 15,-5-6 5-15,5 6-2 0,-7-3 3 16,6 0 2-16,1 3-6 0,0 0 9 0,-2-3 1 16,2 3-8-16,0 0 2 0,-4-3 0 0,4 3-4 15,0 0 1-15,0 0 1 0,0 0 0 0,0 0-2 0,0 0 4 16,0 0-3-16,0 0 1 0,0 0-3 15,0 0-4-15,0 0 4 0,-8 0 2 0,8 0-2 16,0 0 0-16,0 0 2 0,0 0-4 0,0 0 0 16,0 0 3-16,0 0-5 0,0 0 0 0,0 0 1 15,0 0 5-15,0 0-3 0,0 0-5 0,0 0-1 16,0 0 0-16,0 0 1 0,0 0-8 0,-3-4 3 16,3 4 4-16,0 0 6 0,0 0 0 0,0 0-5 15,0 0-3-15,0 0 9 0,0 0-1 0,0 0-4 16,-5-2-1-16,5 2-1 0,0 0 2 0,0 0 1 15,0 0-1-15,0 0-3 0,-6-1 4 0,6 1-2 16,0 0 0-16,0 0-2 0,-3-2 4 0,3 2-4 16,0 0-4-16,0 0 7 0,0 0-7 0,0 0 2 15,0 0-3-15,0 0 5 0,0 0 0 0,0 0-1 16,0 0 4-16,0 0-1 0,0 0-4 0,0 0-3 16,0 0 1-16,0 0 2 0,0 0 2 0,0 9 9 15,-1-4-4-15,1 1 6 0,-1 0-3 0,2 4-9 16,-1-2 4-16,1 3 5 0,-2 2-2 0,1 3-5 15,1 1 8-15,2 0 1 0,1 0-1 0,-1 0-1 16,1 1-1-16,0-1-8 0,-1 1 9 0,-2 2 2 16,3 0 0-16,2 7-1 0,-1-9 6 0,-5 0 0 15,3 1-3-15,-2 1-2 0,4 0 1 0,-5 4 8 16,0-5-7-16,2 1 6 0,0 5-1 0,-2-5 1 16,3-1-1-16,-5 0-2 0,4 8-3 0,-5-7-3 15,4-1 5-15,-1 0 1 0,-1-1-3 0,1 8 2 16,0-7 4-16,0 0-4 0,0 2-4 0,-2-2 1 15,5 6 1-15,-1-8-1 0,-2 1-2 0,1 0 4 16,-1-1-1-16,0-1 0 0,3 0 10 0,-5 1-5 16,2 0-9-16,0 0 12 0,-2-2 1 0,0-2 0 15,1 3-7-15,1-5 1 0,0 1 0 0,0 0-1 16,-2 3-2-16,5-3 3 0,-4-2-5 0,1 2-4 16,-2 0 3-16,0 1 4 0,2-3 4 0,-2-1-7 15,0 2 10-15,6-1-7 0,-4 0 0 0,-2-3 4 16,2 2 2-16,-3 1-3 0,3 1-2 0,0-1 2 15,-1 1 6-15,1-3-7 0,1 1-3 16,-2-1-2-16,2 2 5 0,-1-10 1 0,1 17-12 16,-1-8 12-16,0 2 1 0,4 0 5 0,-2 0-3 0,0-1-9 15,-1 1 2-15,2 2 3 0,-2-4-1 0,3 4-7 16,-4-5 6-16,4 5 3 0,-4-1-9 0,0 0 2 16,1-3 1-16,1 2 7 0,1 0-6 0,-3-1-4 15,4 1 0-15,-3-1-1 0,3 0 4 16,-2 0 2-16,0-1-6 0,-2 1-1 0,4 0 7 15,-3 1 0-15,2-5 6 0,2 4-11 0,-4-3-1 16,-1 1 3-16,4 2-1 0,-3-4-4 0,-1-6 6 16,2 12-6-16,-2-3 4 0,2 0 1 0,-1-1 7 15,3 0-7-15,-4-8-6 0,3 11-3 0,-2-4 7 16,-1-7-5-16,5 11 2 0,-2-5 9 0,-3-6-7 16,4 11 6-16,-3-4-8 0,1 0 5 0,-2-7 2 15,4 11-5-15,-1-4 1 0,-3-7-2 0,1 11-5 16,-1-11 8-16,0 9-2 0,1-3-9 0,-1-6 11 15,2 11 0-15,-1-5 6 0,-1-6-9 0,4 9 3 16,-4-9 6-16,0 10-12 0,0-10 6 0,4 10 4 16,-4-10-8-16,2 9-2 0,-2-9 7 0,2 9 1 15,-2-9 4-15,2 8-3 0,-2-8-9 0,3 6 4 16,-3-6 0-16,0 0 11 0,2 8-12 0,-2-8 3 16,0 0-5-16,1 8 3 0,-1-8 7 0,3 8-1 15,-3-8-9-15,0 0-2 0,1 9-1 0,-1-9-1 16,3 7-18-16,-3-7-25 0,0 0-37 0,2 8-53 15,-2-8-84-15,0 0-91 0,0 0-171 0,0 0-573 16,0 0-1144-16,0 0 507 0</inkml:trace>
  <inkml:trace contextRef="#ctx0" brushRef="#br0" timeOffset="16216.09">22895 2061 208 0,'0'0'301'15,"-5"0"-11"-15,5 0-8 0,0 0-9 0,0 0-2 0,0 0-7 16,0 0-7-16,-7-4 2 0,7 4-6 0,0 0 3 16,0 0-8-16,-5-1-8 0,5 1-13 0,0 0-7 15,0 0-12-15,0 0-10 0,0 0-16 0,0 0-6 16,0 0 4-16,0 0 10 0,0 0-8 16,21 4-11-16,-10-6-11 0,8 2-14 0,2 0-7 15,-1 2-13-15,11 0-5 0,0-1 5 0,2 3-9 0,0-2-5 16,4 0-8-16,-1 3-3 0,2 1-3 0,-1-2 1 15,0-3 9-15,1 4-10 0,15 1-7 16,-18-3 1-16,1-2 0 0,-1 4-9 0,4-2 3 16,-2-3-3-16,-2 0-10 0,5 5-3 0,-5-4 1 15,2-2-10-15,-4-1-10 0,1 2 7 0,-2-3 1 0,0 0-16 16,0 2-6-16,-4 0-8 0,0-1 7 0,-8-2-11 16,0 4 3-16,4-2 0 0,-6-1-24 0,4 2-4 15,-3 1 0-15,-1-4 0 0,-3 2 0 16,-2 1 0-16,5-1 0 0,-5 2 0 0,5 0 0 15,0 0 0-15,-4 0 0 0,-3-2 0 0,3 2 0 16,4 0 0-16,-4 2 0 0,4-2 0 0,0 0 0 0,-5 1 0 16,6 0 0-16,-6 0 0 0,3-1 0 0,-3 1 0 15,0-1 0-15,-2 1 0 0,3-1 0 0,-2 2 0 16,0-2 0-16,0 1 0 0,0-1 0 16,-5 1 0-16,6-2 0 0,-8 2 0 0,4 0 0 15,1 2 0-15,-2-6 0 0,1 3 0 0,-4 3 0 0,5-2 0 16,-2-1 0-16,0 0 0 0,1 0 0 15,-2 0 0-15,0 0 0 0,-1 1 0 0,-6-1 0 16,12 0 0-16,-5 2 0 0,0-2 0 0,0-3 0 16,-1 2 0-16,-1 3 0 0,-5-2 0 0,12-2 0 15,-5 2 0-15,-1-3 0 0,-1 2 0 0,-5 1 0 0,14-1 0 16,-10 0 0-16,-4 1 0 0,9-2 0 0,-4 1 0 16,4 2 0-16,-9-1 0 0,9-2 0 0,-4 3 0 15,-5-1 0-15,10-1 0 0,-5 2 0 16,3 0 0-16,-8-1 0 0,5-2 0 0,-5 2 0 15,8-1 0-15,-8 1 0 0,0 0 0 0,9 1 0 16,-9-1 0-16,0 0 0 0,6 0 0 0,-6 0 0 0,0 0 0 16,7-1 0-16,-7 1 0 0,0 0 0 0,0 0 0 15,6-1 0-15,-6 1 0 0,0 0 0 0,0 0 0 16,0 0 0-16,0 0 0 0,0 0 0 16,0 0 0-16,0 0 0 0,0 0 0 0,0 0 0 15,3-3 0-15,-3 3 0 0,0 0 0 0,0 0 0 0,0 0 0 16,0 0 0-16,0 0 0 0,0 0 0 0,0 0 0 15,0 0 0-15,0-4-148 0,0 4-130 16,0-9-130-16,0 9-189 0,-4-8-530 0,3 0-1221 16,-1 1 541-16</inkml:trace>
  <inkml:trace contextRef="#ctx0" brushRef="#br0" timeOffset="17265.83">27346 1313 90 0,'0'-4'444'0,"3"-4"11"0,-3 2 5 16,0 3 4-16,0-2-15 0,-3-1-27 0,2 2-32 16,-2-1-33-16,-2 2-35 0,1 0-31 0,-6 1-23 15,5 1-29-15,-4 1-19 0,-5 3-24 0,3 1-16 16,4 0-12-16,-5 3-20 0,4-3-15 0,-1 3-21 16,2 0-8-16,-3-1-13 0,3 3-8 0,3-3-7 15,2 2-6-15,-2-4 0 0,4 3-6 0,4-2-7 16,3-3-6-16,-1 0 1 0,6-1-3 0,-3 0-6 15,2-3 0-15,3 0 3 0,-4 0 6 0,2-4-1 16,-1 0 0-16,0 0 4 0,-2-4 14 0,-2 4-5 16,0-2-1-16,-5 0 2 0,2-3 1 0,-1 0 5 15,-2 4-3-15,-4-3-11 0,-2 0 1 0,0 2-6 16,1 4-10-16,-6-2-11 0,1 0-11 0,4 5 8 16,-3 1-9-16,-6 3-1 0,1 1-9 0,0-1 6 15,-2 4 0-15,6 1-7 0,-3 0-7 0,4 1 0 16,3 0 1-16,1-2 5 0,4 3-1 0,1-1-3 15,2-1 1-15,3 0 4 0,3-1-3 0,1 0-3 16,-1-4 6-16,4 0 1 0,1 1 6 0,-1-4-8 16,-3-4-6-16,4 2 3 0,-2-1 3 0,-1 0 6 15,-2-4-3-15,0 2-3 0,0-5 8 0,-3 2-6 16,0-2-11-16,-4-1 4 0,-2 0 0 0,0 0 2 16,-1 0 1-16,-3 3-11 0,0 1 12 0,0 0-1 15,-2 2-13-15,-2 1-2 0,-3 2 0 0,-2 2 5 16,0 3-6-16,3 3 7 0,-7 1-7 15,5 5 3-15,-4-1 8 0,5 4-6 0,1-6-6 0,3 1 1 16,1-1-2-16,5 1 3 0,1-2-8 0,3-2-6 16,4 3-12-16,2-4-25 0,-2-2-39 0,0-1-48 15,3-1-66-15,1-4-84 0,-5 0-119 0,1 0-133 16,-3-4-439-16,-3 2-1070 0,-3-1 474 16</inkml:trace>
  <inkml:trace contextRef="#ctx0" brushRef="#br0" timeOffset="18833.08">24770 2069 53 0,'2'-2'341'0,"-2"2"2"0,8-4-11 16,-6 3-13-16,-2 1-14 0,4-5 3 0,-4 5-15 15,4-2-16-15,-4 2 5 0,5-2-21 0,-5 2-11 16,0 0-19-16,0 0-7 0,0 0-25 0,0 0-7 16,0 0 1-16,0 0-12 0,0 0-8 0,0 0-8 15,0 0-13-15,0 0-1 0,4-2-9 0,-4 2-7 16,0 0-5-16,0 0-1 0,0 0-5 0,0 0-4 16,0 0-12-16,0 0 1 0,0 0-9 0,-14 9 6 15,4-5-3-15,0 1 5 0,1 0-9 0,-4 2-11 16,0-3-4-16,-1 2-5 0,-4 5 3 0,3-1-2 15,0 0-11-15,-1 0 5 0,2 0-4 0,4 1-4 16,0-1-9-16,-1-2-4 0,-1 2-6 0,-1 1-23 16,3 0 17-16,-4-1-4 0,1 1 5 0,4 2-15 15,-4 1-9-15,4-6 14 0,-4 3-7 0,2 2-4 16,-2-1 9-16,-1 0 5 0,3-2-10 0,0 1-6 16,-5 0 1-16,2 0-10 0,0 0 2 15,-2 2 2-15,1-5 2 0,3 5 0 0,-2-3-6 0,0 4-2 16,-1-7 9-16,7 1-17 0,-2 0 9 0,-1 2-4 15,-1 1 7-15,0-1-12 0,1 0 11 0,2 0-10 16,-2 0 6-16,-1 0-1 0,1 0-3 0,0 4-9 16,-3-3 3-16,5-2 11 0,-2 1-5 0,1-3-5 15,-2 6 7-15,2-6-3 0,0 4-9 0,1-6 12 16,1 5-3-16,-2 0-1 0,0-2-3 0,-1-1-4 16,1 1 4-16,1-1-4 0,0 0-5 0,3-1 10 15,-2 0-2-15,-1 2-5 0,0-1-1 0,0-2 9 16,2 1 2-16,0-1-3 0,-2 1-5 0,2-1 7 15,3-1 1-15,-4 2-8 0,4 0 13 16,-2-2-8-16,-2 1-3 0,2 1 2 0,1-1 2 0,0 0-1 16,0 2 2-16,-3-1-17 0,3-4 14 0,1 3 6 15,-1 0-5-15,0 1-4 0,2-4 0 0,-2 2 11 16,0 0-10-16,5-4-8 0,-4 6 13 16,4-6-1-16,-5 3-5 0,5-3 1 0,-4 2 13 15,4-2-13-15,0 0-6 0,0 0-1 0,0 0 0 16,0 0-15-16,0 0-19 0,-5 0-29 0,5 0-38 0,0 0-69 15,-4-10-93-15,3 2-157 0,2 0-206 0,4-3-404 16,-1 1-1127-16,7-5 499 0</inkml:trace>
  <inkml:trace contextRef="#ctx0" brushRef="#br0" timeOffset="21582.77">24716 2015 192 0,'0'0'242'0,"1"-5"12"16,-1 5-22-16,0 0-13 0,0 0-7 0,0 0 4 0,0 0 8 15,0 0 1-15,0 0 8 0,0 0 15 0,0 0-8 16,0 0 5-16,0 0 5 0,0 0-4 16,0 0-4-16,0 0 2 0,0 0-8 0,0 0-4 15,0 0-13-15,0 0-12 0,0 0-11 0,0 0-8 16,0 0-18-16,0 0-2 0,0 0 7 0,0 0-1 15,4 13-16-15,-5-9-20 0,1 1-2 0,0 2-4 0,1-3-14 16,-1 3-12-16,4 3 1 0,0 0-3 0,0 1-20 16,-2-1-9-16,2 1-8 0,1 2 0 0,3 4-6 15,-3 0-2-15,0 0-1 0,4-1 4 16,0 1-11-16,-1 0-5 0,-1 1 6 0,1-1 1 16,2 1 2-16,-3 0 4 0,2-2-3 0,2 7-4 15,-3-7 1-15,-2 2 1 0,1-1-2 0,0 1-10 0,-2 0 12 16,0 6-3-16,3-6-51 0,1 5 0 0,-3-3 0 15,-4-4 0-15,1 2 0 0,1 1 0 16,0 0 0-16,1-1 0 0,-1 1 0 0,1 0 0 16,0-2 0-16,2 1 0 0,-5 0 0 0,2 0 0 15,1 1 0-15,-1 0 0 0,1-3 0 0,-2 0 0 0,-1-6 0 16,1 9 0-16,1-3 0 0,-3 1 0 0,2-4 0 16,-1-1 0-16,-2 4 0 0,0-4 0 0,0-3 0 15,0 7 0-15,0-2 0 0,3 2 0 16,-3-5 0-16,2 1 0 0,0-1 0 0,-1 0 0 15,-1-1 0-15,1 0 0 0,-1 1 0 0,0 0 0 0,1-1 0 16,2 1 0-16,-1 1 0 0,-2-2 0 0,0-1 0 16,0 1 0-16,0-2 0 0,2 3 0 0,-1-3 0 15,-1 2 0-15,0-1 0 0,0 1 0 16,0-3 0-16,0 1 0 0,0 0 0 0,2 2 0 16,0-1 0-16,-4 1 0 0,0-2 0 0,1 0 0 15,1 2 0-15,-2-1 0 0,0 3 0 0,2-1 0 0,-1-1 0 16,-1-3 0-16,2 2 0 0,-1 0 0 0,0 0 0 15,0 0 0-15,1-4 0 0,0 6 0 16,-2-4 0-16,2 2 0 0,-1 0 0 0,1-2 0 16,-4 2 0-16,4 2 0 0,0-3 0 0,-1 4 0 15,0-7 0-15,-2 3 0 0,0 1 0 0,2-1 0 0,-3 1 0 16,4 0 0-16,-1-2 0 0,-3 0 0 0,3 0 0 16,-3 0 0-16,4-3 0 0,-2 0 0 15,0 1 0-15,1 1 0 0,0-1 0 0,-2 0 0 16,3-2 0-16,0 2 0 0,-1-1 0 0,-2 0 0 15,3-4 0-15,-2 7 0 0,-1-1 0 0,-1-3 0 0,4-3 0 16,-1 9 0-16,-3-3 0 0,3-3 0 0,1-3 0 16,0 8 0-16,0-8 0 0,-4 8 0 0,3-6 0 15,-2 4 0-15,2-1 0 0,1-5 0 16,0 6 0-16,0-6 0 0,-4 7 0 0,4-2 0 16,0-5 0-16,-1 6 0 0,-2-2 0 0,3-4 0 15,-4 5 0-15,4-5 0 0,-1 6 0 0,1-6 0 0,-2 8 0 16,2-4 0-16,0-4 0 0,-2 5 0 0,2-5 0 15,-1 8 0-15,-3-5 0 0,4-3 0 16,-1 7 0-16,1-7 0 0,0 9 0 0,0-9 0 16,-2 4 0-16,2 1 0 0,-2 3 0 0,2-5 0 15,0-3 0-15,-4 12 0 0,4-12 0 0,-1 7 0 0,-1-2 0 16,0 3 0-16,2-8 0 0,0 6 0 16,0-6 0-16,0 14 0 0,0-14 0 0,-4 6 0 15,4-6 0-15,0 0-48 0,0 7-76 0,0-7-20 16,0 0-36-16,0 6-31 0,0-6-34 0,0 0-59 15,0 0-67-15,0 0-54 0,0 0-55 0,0 0-66 16,0 0-307-16,0 0-922 0,0 0 408 0</inkml:trace>
  <inkml:trace contextRef="#ctx0" brushRef="#br0" timeOffset="22083.77">24884 3731 39 0,'0'0'194'0,"11"-1"63"0,-11 1 21 0,0 0 4 16,0 0 8-16,0 0 1 0,0 0 12 0,0 0-23 15,0 0 17-15,0 0-18 0,0 0-20 0,0 0-22 16,0 0-16-16,0 0-24 0,0 0-21 0,0 0-24 0,-17 12-6 15,17-12-16-15,-4 7-17 0,4-7-5 0,0 0-11 16,-3 4-29-16,3-4-4 0,0 0-12 16,0 0-15-16,0 0-11 0,0 0-15 0,0 0-5 15,13 4-1-15,-13-4-11 0,0 0-8 0,0 0 6 16,19-9-30-16,-13 4 22 0,-1 1-3 0,0-2 1 16,-2 1 3-16,2-5 4 0,4 2-16 0,-4-2 11 0,-1 2 12 15,-3 0 3-15,3 2-2 0,-1 1 22 16,-3 5 7-16,-2-10 0 0,2 10-4 0,0 0 23 15,0 0 3-15,-14-3 13 0,14 3 2 0,-14 6 7 16,5-2 0-16,0 4-5 0,0-4-15 0,3 5-4 16,-2-1-7-16,0 0-2 0,2-1-5 0,1 2 1 15,1-2 1-15,2-4-7 0,2-3-17 0,0 0-12 16,2 12-6-16,-2-12-13 0,14 1-8 0,-14-1 4 16,17-7 3-16,-4 1-1 0,-2 1-2 0,1-1 5 15,-1-2-6-15,-2 1 23 0,3-3 6 0,-5 4 17 16,1-5 7-16,-3 1-1 0,3 1 8 0,-6-1 6 15,0 1 9-15,-1 0 3 0,-1 3 13 0,-3 0-3 16,0 3 2-16,-1-1-2 0,4 4 1 0,-13-2 9 16,4 3 5-16,0 1-5 0,-1 3-4 0,-3 1-3 15,5 1-3-15,-1 1-6 0,2-1-6 0,-1-3-10 16,4 3-2-16,-1-2-4 0,1 1-4 0,4 1-8 16,-2-3-9-16,2-4-18 0,6 7-12 0,-2-4-14 15,-4-3-9-15,0 0-12 0,15-3-11 0,-15 3-3 16,0 0-17-16,14-7-20 0,-14 7-32 0,4-8-40 15,-1 2-71-15,-3 6-90 0,-3-11-121 0,-1 1-340 16,0 2-861-16,-1-2 382 0</inkml:trace>
  <inkml:trace contextRef="#ctx0" brushRef="#br0" timeOffset="24084.35">24821 1987 219 0,'0'0'274'0,"0"0"-12"0,0 0-11 0,0 0-10 16,0 0-16-16,0 0-15 0,0 0 0 0,0 0-8 0,0 0-2 15,0 0 1-15,0 0-14 0,0 0 11 16,0 0-17-16,0 0 1 0,0 0-10 0,0 0-6 16,0 0-16-16,0 0 3 0,-4-6-8 0,4 6-7 15,0 0-19-15,0 0-10 0,1-4-10 0,-1 4 2 16,-2-5-11-16,2 5 8 0,-2-2-7 0,2 2-10 16,0 0-7-16,-6-6-7 0,1 5-7 0,1-1-7 15,-1-2 6-15,5 4 2 0,-17-2-1 0,9 1 6 16,0 0 2-16,0 0-4 0,2 0 7 0,-2 1-1 15,-6-2-1-15,0 2-5 0,-3 0 4 0,6 0 0 16,-2-1-3-16,1 2-5 0,-1-1-7 0,2 2-2 16,-5-4-1-16,4 4-4 0,-6-2-5 0,0 2 0 15,6 0-12-15,-1-1 2 0,1-1-6 0,-2 4-3 16,0-3 4-16,0-1-3 0,-4 3-5 0,0 2 3 16,2-4-2-16,2-1-2 0,-2 3-2 0,-3-3-1 15,1 3 6-15,0-2-3 0,-1 0 0 0,4 0 11 16,-3-1-2-16,5 2 2 0,-1-1-3 0,1-1-4 15,-2 2 8-15,2-2-2 0,-1 0-7 0,1 1 1 16,1 1-6-16,-1-1 2 0,0-1-6 0,-1 2 2 16,3 0-8-16,-2-2 7 0,-1 3-4 0,1-1-2 15,0 0-1-15,0 0-4 0,1 0 7 0,-1 1-2 16,0-1 0-16,-5 2-2 0,5-2 1 0,-1 0-3 16,0 2 1-16,0 0 1 0,0 3 2 0,1-4-2 15,1 2-3-15,-1 0-2 0,1-1 5 0,1 0-3 16,-2 1 0-16,3 0 1 0,-2 0 2 0,2-2-2 15,0 3-8-15,-3-1 5 0,-5 1 2 0,0-1 2 16,7 1-8-16,-1 0 7 0,1 0 1 0,-1 3-2 16,1-4-2-16,-2 1-2 0,1 1 2 0,-4 3 0 15,2-1-2-15,-1 0 6 0,2 1 5 0,1-2-3 16,-2 3-3-16,5-3 2 0,-6 3-5 0,3-4 6 16,3 2-3-16,-5 1 4 0,3 3 2 0,-2 0 1 15,4-1-1-15,1-1-4 0,-4 3 0 0,1-2-1 16,0 1 8-16,-2 2-3 0,2 0 6 0,-2-1-2 15,5 1-8-15,-2 1 1 0,1 1 0 0,-5-3-5 16,2 2 7-16,1 0-5 0,2 1 6 0,1 0 6 16,-1 0-12-16,1 2 5 0,-1 2-1 0,-1-4-2 15,2-1-3-15,-1 2 6 0,1 0-2 0,0 0 5 16,-1-1-3-16,3 1-12 0,-3-1 8 0,0 1-1 16,0 0 0-16,1 6 1 0,-2-6 0 0,0-2-2 15,5 1 7-15,-3 0-1 0,2-1-7 0,-3 0-2 16,1 0 7-16,3 2-3 0,-3-1 1 0,3 1 5 15,0-1 1-15,2-1-7 0,0 1-2 0,-4-2 2 16,4-4 3-16,1 5-5 0,-3 0 7 0,1-4-8 16,-1 3 9-16,4-1-9 0,-1-2 5 0,0-2-7 15,0 5 8-15,0-4-6 0,1 2 0 0,1 1 6 16,-4 2 0-16,4-4 3 0,0 0-5 0,0 1 3 16,-2-1-1-16,2 3-4 0,0-2-3 0,0-1 4 15,-2 4-2-15,1-6 5 0,2 2 3 0,3-1 0 16,-4 0-2-16,0 0-1 0,0-1-2 0,0 1 2 15,4 1 5-15,-4-2-2 0,3 0-5 16,-1-2 7-16,0 2-8 0,-2-1-1 0,2-2 5 16,-2-1-6-16,1 1 0 0,-1 1-3 0,0-1 9 0,5-3-1 15,-5 4 2-15,0-1-4 0,0-7-5 0,4 11 4 16,-4-5-8-16,0 0 8 0,0-6 2 0,4 12-7 16,-3-6 13-16,1 0-5 0,0 0-9 15,2-1 8-15,-4-5-7 0,1 11 9 0,3-7-7 16,-2 1 5-16,0 2-1 0,-1-2-2 0,4 2-4 15,-5-7 2-15,0 8 1 0,3-4 0 0,-3-4 3 0,1 12-7 16,0-7 6-16,2 1 11 0,-3-6-7 0,1 12-12 16,-1-7 7-16,0-5-5 0,3 11 8 0,-3-5-6 15,1 0 6-15,-1-6 1 0,0 9 1 16,3-4-11-16,-3-5 5 0,2 8-10 0,-2-8 2 16,0 0 1-16,0 10-5 0,0-10 1 0,4 5 5 15,-4-5-12-15,0 0 0 0,0 0 1 0,0 0-5 0,0 6-4 16,0-6-6-16,0 0-2 0,0 0-7 0,0 0-12 15,0 0-15-15,0 0 3 0,4-16-4 16,-4 16 0-16,0-8-1 0,4 3 6 0,-3-1 4 16,-1 6-1-16,1-5 11 0,-1 0 2 0,0 5 10 15,3-7 10-15,-3 7 8 0,1-5 17 0,-1 5 10 16,0-4 3-16,0 4 1 0,0 0 1 0,0 0 3 16,0 0 6-16,0 0 3 0,0 0 0 0,-20 9 1 15,16-4 1-15,0 0-2 0,4-5-6 0,-5 8-5 16,2-4-4-16,3-4 3 0,-5 9-5 0,5-9 1 15,-1 9-1-15,1-9-4 0,0 8-9 0,0-8-12 16,0 0-6-16,1 8-3 0,-1-8-2 0,9 1-7 16,-9-1 0-16,0 0-1 0,0 0-1 0,18-8 3 15,-18 8-1-15,4-8 6 0,0 1-1 0,-2 1 8 16,-2-1 4-16,3-1 0 0,-2 0 11 0,-1 2 7 16,0 1 9-16,-4-1 14 0,3 0 10 0,1 6 4 15,-6-3 9-15,6 3 6 0,-9-3 2 0,9 3 4 16,0 0-1-16,-17 10-6 0,8-8 1 0,4 4-7 15,1 0-1-15,-1 0-10 0,-1 1-3 0,4 0-2 16,2-2-6-16,0-5-7 0,-3 10-10 0,3-10-6 16,5 8-5-16,-3-4 0 0,-2-4 0 0,9 2 3 15,-9-2-6-15,0 0-4 0,0 0-6 0,19-6 3 16,-14 3 5-16,2-1-5 0,-3 0 12 0,1-1 0 16,-4-2 2-16,3 0 2 0,1-1-2 0,-5 1 4 15,-1-4 3-15,-3 6-3 0,0-2-2 0,3 1 4 16,-3 1-31-16,-1 2-32 0,5 3-63 0,-12-9-83 15,4 6-139-15,2-1-209 0,6 4-381 0,-9-6-1013 16,4 1 448-16</inkml:trace>
  <inkml:trace contextRef="#ctx0" brushRef="#br0" timeOffset="25732.82">24650 2032 282 0,'-3'-5'441'0,"-1"3"8"0,2-2-21 0,-2 2-28 15,4 2-24-15,-3-5-35 0,-1 3-40 0,2-1-28 16,2 3-27-16,0 0-27 0,0 0-14 0,0 0-10 15,-13 7-18-15,9-2-7 0,-1 2-16 0,1 3-5 16,-1 1-17-16,1-2-10 0,-4 4-14 0,4-2-10 16,0-1-15-16,-1 2-6 0,3 1-4 0,2-3-11 15,2 0 0-15,-1-2-6 0,3-2-16 0,4-1-5 16,3-3-6-16,2 0-7 0,-2-2 0 0,3-1-1 16,-1-2-2-16,6-5 3 0,-5 2 6 0,-1 1 8 15,-4-5 11-15,-1 3 12 0,-1-6 14 0,-3 5 12 16,1-4 6-16,-2 0 5 0,-7 3-5 0,0-4 11 15,-5 1 8-15,0 2-6 0,0 2-6 0,0 0 9 16,-8 2 0-16,4 4-8 0,-5 0-28 0,0 3 1 16,-3 2-9-16,4 1-16 0,1 2 1 0,0 3-8 15,4-2 10-15,1 7-14 0,-1-2-15 0,7-2 8 16,1 3-11-16,4 0-20 0,5-5-13 0,2 2-5 16,-1-1-7-16,8-1-7 0,-1-3-9 0,1-4-3 15,0-1 1-15,4 1 6 0,-1-2 5 0,-5-2 5 16,0 0 3-16,-1-5 1 0,2 4 14 0,-6-4 2 15,0-2 12-15,-2 1 4 0,0-2 4 0,-1 0 15 16,0 1-3-16,-3-2-3 0,-2 0 13 0,-3 1-8 16,0 0-5-16,-2 3 0 0,2 2 1 0,0 1 4 15,1-1-10-15,-3 3-8 0,1 0 0 0,-2 4-1 16,7-1 2-16,-11 6-5 0,6-2 3 0,-1 2 1 16,3 1-18-16,3 0-5 0,-1 1 1 0,1-1-8 15,4 2-3-15,0 1 1 0,2-6 1 0,4 1-2 16,0-2-5-16,0-2-7 0,1 1 8 0,-2 0-4 15,0-2 6-15,1 0 8 0,3-3 2 0,-7 1 1 16,1-1 0-16,-1-4 7 0,2 4 23 0,-2-4-1 16,-3 0 8-16,1 1 0 0,-2 1 8 0,-2-3-7 15,0-1 2-15,-4 0 6 0,4 2-5 0,-5 1-1 16,1-1 0-16,-2 1-1 0,0 5 2 0,-2-2-6 16,-1 3-6-16,-5 2-2 0,2 1-1 0,-8 6-7 15,3 0 3-15,3 3 3 0,5 1-7 0,3-3-21 16,1-1-4-16,0 1-13 0,3 1-13 0,5-2-6 15,-2-3-11-15,9 2-1 0,3-4-14 0,1-1-10 16,6-2 3-16,0-3 1 0,0-1 12 0,0 0 11 16,0-2 16-16,-7 0 22 0,3-2 27 0,-3-4 22 15,-4 2 25-15,-4-2 15 0,2 1 17 0,-5-1 7 16,-1 0 13-16,-2 1 16 0,-1-2-1 0,-2-7 2 16,-6 8-6-16,1 1-17 0,-2 1-13 0,0 2 0 15,2 1-14-15,-1 4-14 0,-3 4-11 0,3 1-22 16,-2 3-26-16,1 2-36 0,-2 5-28 0,-1 3-39 15,-1 4-42-15,4 3-48 0,1-6-38 0,10 2-22 16,0-7-25-16,0 5-7 0,3-1 3 0,-1-7 12 16,4 2 32-16,2-2 27 0,-4-3 28 0,1-4 28 15,5 4 39-15,-10-6 31 0,0 0 40 0,13-7 30 16,-8 0 31-16,2-1 33 0,-1 1 22 0,-5-4 20 16,-1 2 21-16,-1-2 12 0,-3-1 5 0,-1-4 0 15,1 5-7-15,-1-1-11 0,1 1-10 0,0 0-8 16,3 1-12-16,-3 2-20 0,-4 2-27 15,5 0-38-15,-1 3-53 0,4 3-36 0,-6-1-47 16,6 1-71-16,0 0-68 0,-7 10-89 0,5-4-396 0,2-6-835 16,-3 8 369-16</inkml:trace>
  <inkml:trace contextRef="#ctx0" brushRef="#br0" timeOffset="26149.86">24720 1997 372 0,'0'-3'485'0,"-3"-1"2"15,-3 1-16-15,6-2-21 0,0 5-29 0,-4-3-33 16,4 3-34-16,-8-2-27 0,8 2-27 0,-10 2-19 15,4 1-24-15,-2 3-19 0,-3 0-19 0,-1 1-19 16,7 0-18-16,-4 1-18 0,3 0-21 0,1 0-13 16,2-1-10-16,-2 2-15 0,2-4-13 0,5 2-8 15,3 0-4-15,0-5-5 0,5 4-5 0,0-3-9 16,4-2-2-16,-1-2 2 0,0-1 1 0,-3 1 19 16,-1-3 11-16,4 0 9 0,-7-2 22 0,5-2 11 15,-9 3 5-15,3 0-7 0,-1-3 3 0,-4 0 4 16,0 1 1-16,-4-1-4 0,2-1-35 0,-1 2-101 15,-2 2 0-15,-3-2 0 0,2 1 0 0,-7 1 0 16,4 3 0-16,-4 2 0 0,3 0 0 0,-3 6 0 16,-2 1 0-16,5-1 0 0,3 2 0 0,1 0 0 15,-2-1 0-15,7 1 0 0,1 1-220 0,1-4-138 16,6 1-83-16,0 1-68 0,2-4-92 0,-1-1-410 16,2 1-1095-16,-3-2 486 0</inkml:trace>
  <inkml:trace contextRef="#ctx0" brushRef="#br0" timeOffset="27316.09">24910 1799 8 0,'-5'-3'337'0,"5"3"-15"16,-4-3-24-16,4 3-22 0,-6-5-20 0,4 4-16 15,0-2-24-15,-3 0-7 0,1 0-34 0,4 3-11 16,-4-8-19-16,3 5-4 0,-3-1-20 0,-1 0-6 16,0 0-16-16,1 0-6 0,0-2-16 0,1 1-5 15,-4 0-10-15,2 2-3 0,-4-5-2 0,3 5-13 16,-5-2-9-16,0 1-3 0,1-1 2 0,-1 1-8 16,0 2 9-16,0-5-8 0,-2 3-8 0,-1 0-1 15,1 2-10-15,-1-1-8 0,-3 0-8 0,3 1-9 16,-4 0-2-16,-1 0-5 0,0 2-6 0,6-2-9 15,-1 4 6-15,0-2-8 0,0 4 5 0,1-3-4 16,-1 2 6-16,3 1 1 0,-1-1 2 0,-1 2 1 16,3 1 1-16,0-1-3 0,-2 4 2 0,2-4-2 15,1 1 1-15,-5 3 7 0,5-4-4 0,-5 4 3 16,4 0-3-16,0-1 4 0,1-1 2 0,-1 3 0 16,2-2 3-16,-1 7 3 0,1-5-3 0,1 3 2 15,0-2-8-15,1 3 4 0,1 0-2 0,0 2 0 16,-3-4-2-16,4 3 0 0,2 1-2 0,-2 2 6 15,1-4-4-15,-1 3 8 0,3 1-3 0,-3-2 1 16,3-2 3-16,-2 3 3 0,0-5 0 0,0 5 4 16,2-2-7-16,-2 0 7 0,3-7-2 0,0 4 5 15,0 1-2-15,0-3 1 0,3 8 3 0,-2-5-10 16,2 4-1-16,-2-4-1 0,5 0-1 0,-1 1-1 16,-1 1-2-16,0-3 2 0,1 5 6 0,-1-4-2 15,4 4 0-15,-6-5 2 0,6 1 1 16,-3-1 1-16,4 2 7 0,0-4-3 0,1 5-1 0,0-2 0 15,0-3 4-15,3 2-4 0,-2-1 3 0,4 2 1 16,-2-3-8-16,3 0-9 0,-2-1-1 0,-4-2-4 16,6 2-5-16,-5-2 0 0,6 3 10 0,-3-4-3 15,0 0 3-15,-1-1 0 0,4-3 5 0,-3 1-3 16,-3 2 3-16,2-2 2 0,5 0 4 16,-7-3 2-16,3 0 2 0,-1 0-6 0,0 0 6 15,-2 0 1-15,1-1 8 0,-1 0 1 0,2 0-2 0,-1-1 2 16,-1 1 4-16,2-2 0 0,0-1 4 0,-2 2 4 15,-2-2-1-15,4 0 2 0,-3-3 2 16,-1 3 3-16,3-2-4 0,-2 0-2 0,0 1 3 16,5-1 5-16,-6-3 2 0,4 5 3 0,-3-5-3 15,2 3 7-15,-1-2 0 0,-2 2 8 0,2-4 6 16,-1 4 7-16,-3-4 4 0,1 6 3 0,-1-4 7 16,-1-1 4-16,1 1 1 0,0-1-6 0,-3 0-1 0,1 0-4 15,0 0-3-15,1 0-6 0,-1-1-5 16,1 0-2-16,-3-2-7 0,0 1-2 0,1-6-7 15,0 8 5-15,-2-4-1 0,3-4-4 0,-4 1-3 16,-1 4 3-16,3-3 0 0,-3-1 4 0,0 0 1 16,0 4 0-16,0 0 7 0,0-1-3 0,-1 3-4 15,-2-1 0-15,2-2 1 0,0 1 0 0,-4 3-13 16,2-3 2-16,-1 2-3 0,-1 0-1 0,1 0-5 16,-1 1 4-16,0-2-3 0,0 1-5 0,1-3-4 15,-1 3 3-15,-1 1-4 0,0-1 0 0,1-1-1 16,0 0 10-16,2 1-4 0,-4 0-4 0,3-1 1 15,0 1-2-15,-1 2 4 0,0 0-11 0,0-2 0 16,3 3 3-16,-5-2-8 0,3 1 6 0,2-1-2 16,-2 2-4-16,1 2 4 0,-3-2 7 0,2 0-10 15,3 1-10-15,-3 1 3 0,0-2-6 0,0 3-3 16,-1-5 1-16,-4 4 3 0,4 0-2 0,0 0-5 16,-1 2 5-16,-1-3-3 0,-3 2-9 0,1 0-8 15,1 0-10-15,-2 1-16 0,0-1-21 0,4 0-32 16,-1 1-41-16,-3-1-65 0,4 1-70 0,-2 1-215 15,3-1-549-15,5 3 243 0</inkml:trace>
  <inkml:trace contextRef="#ctx0" brushRef="#br0" timeOffset="27483.58">24936 1837 127 0,'1'2'272'0,"-1"-2"-33"0,0 0-63 16,0 0-96-16,0 0-119 0,3 5-104 0,-3-5-154 16,0 0 68-16</inkml:trace>
  <inkml:trace contextRef="#ctx0" brushRef="#br0" timeOffset="29682.91">27157 891 62 0,'-15'1'99'0,"2"0"-4"0,-5 0-5 0,0 0 1 16,4 2 9-16,-6 1-2 0,3 1 12 0,-3 4-12 15,2-5-9-15,-1 4-2 0,2 0-2 16,-1-1-16-16,1 3 1 0,-2 2-5 0,-4 6-5 0,9-5-13 16,-1 1 1-16,-2 6 1 0,3-5-7 0,1 2-3 15,-1-1-5-15,5 2-5 0,2 0-2 0,-1 0-5 16,0 7-1-16,3-7-7 0,0 6 1 0,5-5-13 16,-2 0 10-16,0-1-14 0,1 3 2 15,2 3-3-15,-1 2-4 0,3-7 4 0,-2 2 1 16,2-4-1-16,1 8-2 0,-2-9-3 0,1 4 5 15,3-1-2-15,-1-1 5 0,0-1-8 0,2-1-1 16,2 1 15-16,-1-2-15 0,2-2 5 0,1 4 9 16,-1-4-6-16,4 0 3 0,4-2 7 0,-1 2-9 15,2-3 1-15,6 0-1 0,2 4 2 0,-9-11-1 16,10 8 3-16,-5-5-3 0,5 1 0 0,7 2 2 16,-7-4-7-16,1 2 9 0,0-3-1 0,1-1 1 15,0-1-12-15,-10 1 12 0,8 0 3 0,-5-4 1 16,-4 2 2-16,2-1 6 0,-2-1 15 0,0-1-2 15,-3-1-4-15,-1 1 4 0,4 0-2 0,-2-7 4 16,-1 3 9-16,-2 2-5 0,0-6 2 0,4 0-2 16,-4-1-1-16,3-2-5 0,-3 0 0 0,0-1-4 15,0-1-2-15,0-5 0 0,-1 4-6 0,4-3 2 16,-7 1-4-16,1-6 1 0,3 0 0 0,-5 1 8 16,0 5 6-16,-1 2-3 0,-4-2 10 15,0-3 0-15,-2 3 6 0,-2 0 0 0,0 0-6 16,0 1 10-16,-2-1-6 0,0 0-5 0,-3 1-5 0,-2 2-5 15,0-3 4-15,-2 2-5 0,-5-7 28 0,4 6-2 16,-4-5-10-16,0 6-4 0,-4-8-8 0,-1 4-5 16,-3 1-4-16,-1-2-4 0,0 3 2 0,0 1-2 15,-6-1 0-15,1 6-1 0,-1-2-3 16,0-2 0-16,-7 3-3 0,4 1 5 0,4 0-20 16,-4 3-9-16,0-3-25 0,3 5-27 0,1 2-39 15,-3 1-64-15,12 1-85 0,-12 2-188 0,12 1-477 16,-3 1 211-16</inkml:trace>
  <inkml:trace contextRef="#ctx0" brushRef="#br0" timeOffset="37749.44">27331 1252 254 0,'0'0'265'0,"-4"-5"-7"0,4 5-8 0,0 0-14 15,0 0-7-15,0 0-15 0,-1-6-16 0,1 6-2 0,0 0-10 16,0 0 0-16,-4-5-11 0,4 5-15 0,0 0-18 16,-8-1-8-16,8 1-12 0,-9-2-16 15,9 2-4-15,0 0-7 0,-23 5 1 0,14-2 5 16,-1 1-35-16,-1-2 0 0,0 3-7 0,1-1-4 15,0 2-3-15,2-1-12 0,2 1-1 0,0 0-3 16,0-1-3-16,3 3-1 0,0-3-4 0,3-5 1 16,1 12 0-16,3-7 1 0,0 0-5 0,1 0-4 15,-5-5 1-15,18 4-3 0,-6-2 4 0,0-1-9 16,-3-1 17-16,0-3 11 0,-2 2 16 0,0-1 21 16,0 0 3-16,-1-5-1 0,-2 4 8 0,-2-1 0 15,2-3-1-15,1 0-3 0,-6 1 2 0,-3-1-9 16,3 1-4-16,-3-1-10 0,0 3-6 0,-3-2-8 15,0 2-9-15,0 1-5 0,7 3-1 0,-11-3-6 16,0 5 0-16,11-2-8 0,-17 1-4 0,6 2 0 16,2 1-6-16,-3 1 1 0,6-3-3 0,2 3-2 15,-1 0-1-15,1 1 0 0,-1-1-3 0,5 2 1 16,0-4 2-16,1 3-2 0,4-1 3 16,-1 0 1-16,3-4-3 0,-1 3 0 0,-1-3 3 0,-5-1 0 15,11 1 0-15,-11-1-1 0,15-1 3 0,-9-3-3 16,2 2 1-16,-1-3 4 0,-2 0-1 0,3-2 2 15,-4 1-2-15,2-3 6 0,-2 0-2 0,1 0 1 16,-3-1 5-16,0 2 1 0,-2-2 0 0,-2 4-1 16,2-3-2-16,-2 6-1 0,1-3-10 0,-3 3-3 15,4 3-1-15,-10-3-5 0,10 3 3 16,-13 3 0-16,4 1-2 0,-3 2-2 0,4 0-14 16,-1 4-1-16,-1 0-8 0,3-2-8 0,1 0-2 15,2 4-8-15,0-3-6 0,3 0-10 0,2 1 6 16,4 0 1-16,0-1-4 0,1-1 2 0,1-2-2 0,1 2 3 15,-2-5 4-15,1-1 10 0,-7-2 8 16,16 2-4-16,-16-2 8 0,14-2 5 0,-6 0 7 16,-2 0 10-16,-1-2-3 0,1-1 11 0,-3 2 4 15,0-3-2-15,1-3 9 0,-3 4-1 0,0-3 0 16,-2 0 0-16,1 1 6 0,0 1 3 0,0-1-4 16,-4 2-2-16,3 0 0 0,-3-1-7 0,0 2 2 15,-1 1-4-15,1-1-7 0,4 4 0 0,-14 0-4 16,14 0 2-16,-13 2-2 0,5 1 2 0,4-1-1 15,-1 3-1-15,0 0-11 0,2-3-3 0,0 3 1 16,3-5 1-16,0 8-1 0,0-3 0 0,0-5 6 16,6 8-1-16,-1-5-8 0,0-1 5 0,2 0-10 15,2 0 9-15,0-2 3 0,-9 0-9 0,16 0 11 16,-7-2 0-16,-2 0 9 0,-7 2-6 0,13-3 1 16,-7-6 5-16,-2 5-2 0,0-3 1 0,-1 2 9 15,-1-4 9-15,2 2-1 0,-4 1 3 0,-1-5-4 16,-2 3 10-16,1-1-6 0,-2 2-3 0,1 3-5 15,-2-2-6-15,0 4-1 0,-4 0-1 16,4-1-1-16,5 3 0 0,-20 3-1 0,9 0 2 0,0 4-4 16,1-2 5-16,1 3-9 0,1 0-3 0,1 0 12 15,1 1-3-15,2 0 2 0,3-1-17 0,4 0-3 16,-1 2 13-16,2-4-11 0,2 2-2 0,-2-3-9 16,5 0 6-16,1-1-1 0,-1 0-5 15,2-3 3-15,1 1 13 0,-4-2 15 0,-8 0-17 16,13-2 1-16,-8 1 8 0,4-5 10 0,-4 0 2 15,-1 0 4-15,-3 0 4 0,3-1 2 0,-3-2-1 16,-1 0 3-16,0 0 1 0,-1-1 1 0,-3 1-2 0,0 1-4 16,-1-1 2-16,0 4-7 0,-3 0-3 0,3 1 2 15,-2 1-7-15,0 1 0 0,-3 2-2 16,10 0 7-16,-19 3-8 0,12 0-2 0,-3 2-1 16,3 0-1-16,1 0-3 0,0 2-3 0,1 0-2 15,0-1-10-15,4 1 3 0,2 0 3 0,-1-7-6 16,4 11 7-16,2-6-5 0,0-2-7 0,0 2-8 15,4-1 14-15,-1-2-8 0,0 0 9 0,2-1-5 16,-1-1-2-16,-10 0 14 0,18-5 14 0,-9 1-13 16,-1 1 2-16,-3-2 16 0,0 0 8 0,0-2 7 15,-1-1 4-15,0 2 3 0,-2-4-3 0,-2 3 11 16,0-1-3-16,-3-2 5 0,-1 1-7 0,1 3 0 16,-2 2 1-16,-3-2-9 0,2 2-8 0,-7 3 1 15,4 1 1-15,-5 0-7 0,1 1 3 0,3 5-2 16,-6 1-1-16,7 0-1 0,1 2-2 0,-1 0-2 15,3-1-10-15,2 0 1 0,3-1 3 0,1 2 0 16,0-1 4-16,3 0-1 0,1-2 0 0,4 0-7 16,1-1 5-16,1-1-4 0,2 0 0 0,0-4-2 15,1 2 1-15,1-6 4 0,-5 4 0 0,4-2 8 16,-4-3-7-16,-3 1 5 0,1-1 15 0,-1-3 6 16,0 2 3-16,-2-2-4 0,-1 0 3 0,-2-2 1 15,-5 3 0-15,4-2 0 0,-4 1-8 0,-3-1-2 16,-1 2-5-16,0 2 1 0,-2-1-9 0,0 4-2 15,1-1-4-15,-5 5-23 0,4-1-19 16,-2 3-27-16,0 0-39 0,1 1-32 0,2 1-42 16,0 2-45-16,3-2-42 0,-2 3-69 0,3-1-75 15,0-2-216-15,4 3-681 0,1-9 301 0</inkml:trace>
  <inkml:trace contextRef="#ctx0" brushRef="#br0" timeOffset="40149.96">27198 1319 56 0,'0'0'53'0,"0"0"-15"15,0 0 3-15,0 0-5 0,-14-1 3 0,14 1-10 16,0 0-6-16,0 0 3 0,-10 0-13 0,10 0 10 15,0 0-3-15,-8 0-3 0,8 0-1 0,-8 0 0 16,8 0 5-16,-11 0-2 0,11 0 4 0,-13 0-4 0,8 1 11 16,-3-1-1-16,-2 0-9 0,4 1 8 0,-6 2-2 15,2-1-8-15,-3 0-4 0,0-2-6 16,-1 3 4-16,-5-2 1 0,6 1-9 0,-3 2 5 16,2-2-1-16,-3 2-3 0,3-1 4 0,-3 0-1 15,0 0 0-15,-4 1 0 0,4-1-4 0,4-1 1 16,-3 0 3-16,2 1 8 0,-1-1-1 0,-2-1 21 15,-1 0 1-15,0-1 6 0,0 0 4 0,0 1 1 16,-2-1-8-16,2 5 7 0,0-4-11 0,0 0 5 16,0 2-4-16,-2-1-8 0,1-1 3 0,0 0 2 15,0 1-12-15,2 0 2 0,-1 1 6 0,4 0-13 16,-3-1 2-16,-2-1-7 0,8 4 4 0,-5-5 3 16,-3 0-6-16,9 2-4 0,-4-1 4 0,1 2-7 15,2-2 1-15,-3 3 1 0,3-3-1 0,-3 1 1 16,-2-2 4-16,3 2-6 0,0-4-3 0,0 4 5 15,-6-1 3-15,3-1 5 0,4 1-6 0,-1 1-2 16,-6-2-2-16,6 3 1 0,-1-2 1 0,-4 4 3 16,4-4-4-16,0 1-4 0,2 0 3 0,-1-1-3 15,0 2 2-15,3-3-1 0,-1 3-5 0,0-3 8 16,-2 4 0-16,4-4-7 0,-1 1 0 0,0 0 3 16,-3 2 5-16,0-1-6 0,3 2-1 0,-3-3 4 15,-1 2-4-15,3-2 2 0,-3 2-1 0,1 0 2 16,0 2 1-16,0-4 0 0,-5 4-5 0,2-3 2 15,2 2 2-15,0-2-4 0,-3 2 3 16,0-3-4-16,2 4 6 0,2-4-3 0,3 4 5 16,-3-2 0-16,-1-1 4 0,2 0 4 0,0-1 1 0,2 2 7 15,-3-1-5-15,1 2 3 0,0-2-2 0,1 2-5 16,2-1 1-16,-2 2-1 0,-1-1-4 0,2 0 2 16,-1-2-4-16,-2 1 8 0,0 1-9 15,3 1 3-15,-3 0-3 0,0-2-1 0,3 2 0 0,-1-4-5 16,1 3 9-16,-1 0-5 0,1-2 2 15,0 0 1-15,1 2 3 0,-1-1 0 0,-1 4-1 16,4-5 0-16,0 0 2 0,-3 3 1 0,-1 0 0 16,0 0-1-16,0-3-1 0,2 3-2 0,0-1 1 15,0 2 5-15,-1-3-7 0,2 2-2 0,0-1 3 16,-2 0-8-16,1 2 6 0,2-3 0 0,0 0-4 0,-3 1 1 16,0 0 1-16,1-1 1 0,-1 1-5 15,1-1 1-15,0 1 3 0,-3-1 5 0,2 1 3 16,1 0 5-16,0-1-3 0,2 1 4 0,-1 1-3 15,0-2-5-15,2 1-1 0,-2-1 4 0,-1 1 8 16,0-1 3-16,-1 1-1 0,1 2 5 0,0 0-2 16,0-1 0-16,0-2 1 0,-2 0-3 0,2 2 3 15,1-3-1-15,-1 4 1 0,-1-2-1 0,5-1-2 16,-3 1 5-16,-1 1-6 0,4-2-2 0,-3 0-10 16,1 0 11-16,2 3-7 0,-3-2 1 0,3-1-3 15,0-1 3-15,-4 3-5 0,1-2 2 0,4 1-4 16,-2 0-3-16,-3 0 2 0,1 0-5 0,2-1 4 15,-2 1 5-15,-2 1-6 0,5 0-2 0,-3-2-1 16,-1 2 1-16,-1 1-2 0,5-1 5 0,-5 0 1 16,1-2 0-16,1 2 0 0,0-1-2 0,1 2 0 15,0-4 0-15,2 3 0 0,-4-1-1 16,4-2 3-16,-1 1 1 0,2 0-7 0,-2 0 2 16,-1 1-5-16,3 0 6 0,4-4-5 0,-9 7 4 0,5-6-5 15,4-1 6-15,-7 6-1 0,3-5-4 0,4-1 3 16,-5 5-1-16,1-1 0 0,4-4 0 0,-5 4-2 15,5-4 3-15,-6 6-3 0,6-6 0 16,-8 0-1-16,8 0 1 0,-8 2 2 0,8-2-2 16,-5 2 1-16,5-2-2 0,0 0 0 0,-4 5-1 15,4-5 0-15,0 0 5 0,0 0-2 0,-2 4-1 16,2-4 0-16,0 0-4 0,0 0 3 0,-7 3 1 16,7-3-3-16,0 0 3 0,0 0-1 0,0 0-3 0,0 0 6 15,0 0-4-15,0 0-1 0,0 0 5 16,0 0-3-16,0 0 5 0,0 0-7 0,0 0 2 15,0 0 0-15,0 0-1 0,0 0 0 0,0 0-3 16,0 0-2-16,0 0 1 0,0 0-6 0,0 0-4 16,0 0 0-16,0 0-1 0,0 0-5 0,0 0-4 15,0 0-14-15,0 0-16 0,0 0-27 0,0 0-34 16,0 0-67-16,0 0-42 0,0 0-166 0,0 0-423 16,0 0 188-16</inkml:trace>
  <inkml:trace contextRef="#ctx0" brushRef="#br0" timeOffset="45349.52">6903 8517 109 0,'0'0'446'0,"-4"-4"-7"0,4 4-12 16,-1-4-21-16,1 4-30 0,0 0-14 15,0 0-11-15,0 0-21 0,9 20-20 0,1-6-20 16,-1-1-21-16,4 3-14 0,5-3-5 0,5 7-15 15,1-4-11-15,7-3-9 0,5 0-19 0,2-3-12 16,2-3-7-16,12-4-14 0,3-2-19 0,-3-4-4 16,2-1-12-16,4-4 0 0,-6 2-15 0,0-5-3 15,2 3-4-15,-17 0-13 0,14-6-6 0,-12 5 10 16,-1-1-13-16,0-1-3 0,-2 0-4 0,-5 3-4 0,-1 1-6 16,-2 0-3-16,-7 4-2 0,-1 1-10 15,-2 1 3-15,-1 3-8 0,1 3-12 0,-4 1 1 16,4 4-3-16,-3 1 9 0,0 1-11 0,6 5 2 15,-1-1-5-15,6 1-2 0,-2-3-9 0,4 3 3 0,-1-5-2 16,0-3 3-16,5 0-2 0,-1-3-9 0,6-6-10 16,-2 0 0-16,1-3 0 0,1-1 0 0,3-4 0 15,-4 0 0-15,-2-2 0 0,-2-3 0 0,0 3 0 16,-4-3 0-16,-1 0 0 0,-4-2 0 0,-4 4 0 16,-3 2 0-16,0 0 0 0,1 3 0 0,-6 1 0 15,0 2 0-15,1 1 0 0,-1 4 0 0,0 0 0 16,-1 1 0-16,4 4 0 0,4 2 0 0,-1 3 0 15,7 3 0-15,3-2 0 0,0 0 0 0,2 0 0 16,6 0 0-16,-1-1 0 0,3-5 0 0,13 3 0 16,-13-5 0-16,2-4 0 0,-2-1 0 0,2-2 0 15,-2 1 0-15,-1-4 0 0,0-1 0 0,-2-3 0 16,-2 2 0-16,-1 0 0 0,-3-1 0 0,-9 2 0 16,3-4 0-16,5-1 0 0,-11 2 0 0,2-1 0 15,0 2 0-15,-5-2 0 0,-2 4 0 0,1-1 0 16,-6 3 0-16,2 2 0 0,-2-2 0 0,-2 1 0 15,1-1 0-15,-2 2 0 0,3-2 0 0,-6 4 0 16,0 0-730-16,5-1-514 0,-5 1-1347 0,0 0 596 16</inkml:trace>
  <inkml:trace contextRef="#ctx0" brushRef="#br0" timeOffset="46366.66">15963 8721 66 0,'-8'-3'494'16,"3"0"30"-16,0 1 18 0,1 1 0 16,-2-1-16-16,6 2-19 0,-5-2-21 0,1 0-7 0,4 2-40 15,0 0-24-15,0 0-20 0,-1-5-19 0,1 5-29 16,0 0-25-16,15-2-28 0,-5 2-23 0,3 0-27 16,1 0-22-16,15-3-23 0,5 4-18 0,2 5-21 15,2-5-15-15,17 1-130 0,1-2-15 0,-2 5 0 16,-2-2 0-16,3 0 0 0,-3 1 0 0,-12-4 0 15,-3 0 0-15,-2-1 0 0,-6 1 0 0,-1-2 0 16,-10-1 0-16,-4 2-161 0,-5 0-47 0,-4-1-49 16,0-1-75-16,-5 3-59 0,0 0-57 0,-10-7-87 15,-8 5-442-15,-2 0-1058 0,-8 0 468 0</inkml:trace>
  <inkml:trace contextRef="#ctx0" brushRef="#br0" timeOffset="46549.74">16026 8879 3806 0,'-17'6'424'0,"3"-2"-183"0,2-1 18 16,2-1 81-16,0 2 19 0,-1-3 2 0,7 0-23 16,0 2-45-16,4-3-38 0,0 0-13 0,0 0-8 15,0 0-24-15,20 1-22 0,-1-1-17 0,12 2-17 16,4 0-22-16,2-2-51 0,0 1-70 0,1-1-81 16,-1 0-110-16,-1 0-130 0,1 0-121 0,-7-2-142 15,-1-1-517-15,-10 2-1179 0,-6 1 522 0</inkml:trace>
  <inkml:trace contextRef="#ctx0" brushRef="#br0" timeOffset="47833.3">7367 9568 318 0,'0'0'435'0,"-2"-5"7"0,2 5-10 0,-3-2-27 15,3 2-32-15,0 0-25 0,0 0-19 0,0 0-19 16,9 19-43-16,0-8-19 0,0 2-22 0,3 2-6 16,3 0-10-16,8 2-10 0,-1-3-9 0,2 2-8 15,5-3-7-15,-1-2-9 0,3-1-8 0,2-3-4 0,0-3-5 16,2 1-1-16,3-1-11 0,3-2 7 15,-4-3-7-15,2 0-7 0,-2-2 14 0,1 0-15 16,2-2 0-16,-2 0-7 0,-5-1-1 0,3-1 3 16,1 0-5-16,-4 1-10 0,0-1-6 0,-2-2-5 0,2 2-4 15,1-1-3-15,-5 3-20 0,-9 2-8 0,2 1-49 16,-3 0-15-16,-1 3 0 0,3 1 0 16,-4 2 0-16,0 0 0 0,1 5 0 0,-4-1 0 0,4 2 0 15,-4 2 0-15,1-1 0 0,1 0 0 0,0 2 0 16,0-2 0-16,2-1 0 0,6 5 0 0,-5-9 0 15,9 3 0-15,-2-4 0 0,2 0 0 16,-5-2 0-16,5-2 0 0,0-4 0 0,-7-2 0 0,7 4 0 16,1-4 0-16,-2-3 0 0,-3-1 0 0,4-1 0 15,-3 2 0-15,0-4 0 0,-1-2 0 0,-1 0 0 16,4 0 0-16,-5 2 0 0,-4 1 0 0,2 2 0 16,-3 1 0-16,1 1 0 0,-3 1 0 0,-1 2 0 15,-4 1 0-15,1 3 0 0,0 3 0 0,-1 0 0 16,-1 4 0-16,1 1 0 0,-2 1 0 0,1 0 0 15,3 4 0-15,-3 2 0 0,2-4 0 0,3 2 0 16,-5-6 0-16,4 5 0 0,2-1 0 0,3-1 0 16,-1-4 0-16,1 2 0 0,-2-5 0 0,3 1 0 15,-1-2 0-15,3-2 0 0,-1 0 0 0,-1-1 0 16,3-2 0-16,0-1 0 0,-3-1 0 0,4-1 0 16,-1 1 0-16,4-4 0 0,0 1 0 0,1-2 0 15,-3-2 0-15,4 1 0 0,-1 1 0 0,-6 3 0 0,3-1 0 16,-2 3 0-16,-3 1 0 0,-1 0 0 0,2 4 0 15,-1 0 0-15,-2 4 0 0,2 1 0 0,-1 1 0 16,4 3 0-16,-2-2 0 0,7 4 0 16,-1-3 0-16,2 0 0 0,2 2 0 0,1-3 0 0,1 1 0 15,-4 1 0-15,5-6 0 0,1 4 0 0,1-5 0 16,-3 0 0-16,0-3 0 0,0 1 0 0,-3 0 0 16,0-2 0-16,-11-2 0 0,1 0 0 0,-1-2 0 15,-2 0 0-15,0-1 0 0,-2 2 0 0,-3-3 0 16,-1 3 0-16,-1-2 0 0,-1 1 0 0,0-1 0 15,-2 2-592-15,-1 0-675 0,-2 2-1372 0,-2-1 607 16</inkml:trace>
  <inkml:trace contextRef="#ctx0" brushRef="#br0" timeOffset="49332.8">13500 9623 99 0,'7'-1'340'0,"-7"1"10"15,0 0 1-15,0 0 18 0,5-1-6 0,-5 1-7 0,0 0-4 16,4-2-10-16,-4 2-15 0,0 0-1 0,0 0-5 15,6 5 2-15,-3 0-9 0,-1 1-15 16,3 0-10-16,0 6-22 0,0-1-21 0,3 3-18 16,1 2-20-16,1 0-22 0,3 0-13 0,-3 1-22 0,8 2-16 15,4 1-8-15,-3-3-15 0,8-5-10 0,5-1-11 16,1-2-8-16,4 0-9 0,4-4-7 16,13 0-8-16,-4-1-5 0,2-2-4 0,-2-5 7 0,2-3-20 15,1-2-7-15,-2 0 7 0,-3-2-5 0,-8 4 0 16,14-5-4-16,-3-2-5 0,-17 4-4 0,17-4 9 15,-11 3 5-15,-3 1 11 0,2 0 1 0,-4-1 5 16,2 7-12-16,-1-1 16 0,0 2 1 0,-3 2-40 16,2 2-15-16,-3 2 0 0,-2 0 0 0,-3 6 0 15,-4-4 0-15,-5 4 0 0,1 0 0 0,0-1 0 16,-2 3 0-16,-2-2 0 0,2 1 0 0,-1-2 0 16,1 0 0-16,2 0 0 0,4 3 0 0,-4-6 0 15,3 0 0-15,6 1 0 0,0-4 0 0,3-1 0 0,-3-1 0 16,1-1 0-16,0-3 0 0,-1 1 0 0,-3-3 0 15,-3-1 0-15,2-2 0 0,-2 1 0 16,-4-1 0-16,8-5 0 0,-2 1 0 0,-6 3 0 0,-2-1 0 16,1 3 0-16,0-3 0 0,-2 4 0 0,1 0 0 15,-3 2 0-15,1 1 0 0,3-1 0 0,2 3 0 16,-6 1 0-16,5 0 0 0,0 4 0 0,1-3 0 16,1 4 0-16,-2 1 0 0,9 0 0 0,-8-2 0 15,3 2 0-15,-3-1 0 0,9-1 0 0,-7 2 0 16,-1-3 0-16,-3-2 0 0,1 1 0 0,-7-2 0 15,2-1 0-15,-2-1-180 0,2 1-592 0,1-6-435 16,0 1-1307-16,0-2 578 0</inkml:trace>
  <inkml:trace contextRef="#ctx0" brushRef="#br0" timeOffset="50199.4">22051 9740 244 0,'-31'-9'434'0,"1"1"25"0,-1 0-2 16,2 1-2-16,2 0-21 0,8 2-3 0,1 1-8 15,7 1-8-15,1 1-32 0,3 1-11 0,-1-2-18 16,6 2-11-16,2 1 2 0,0 0-13 0,0 0-13 16,33 1-18-16,-14 2-12 0,16 0-18 0,3 2-14 15,18 0-12-15,-1 1-12 0,7 1-10 0,3-1-51 16,23 1-172-16,-22-2 0 0,30 1 0 0,-28-1 0 15,24-3 0-15,-1 1 0 0,-29-5 0 0,33-2 0 16,-29 1 0-16,29 1 0 0,-30-4 0 0,0 0 0 16,2 2 0-16,-5-3 0 0,-3 1 0 0,-5 3 0 0,-17 0 0 15,2 0 0-15,-4 0 0 0,1 2 0 16,-9 0 0-16,2-3 0 0,-14 3 0 0,-1 0 0 16,-1 0 0-16,-4-2 0 0,0 3 0 0,-4-3 0 15,-2 1 0-15,-3 2 0 0,0-3 0 0,0 3 0 0,-17-3 0 16,4 1 0-16,-6 0-257 0,-8 3-365 0,-3 1-82 15,-1-3-398-15,-6 2-1193 0,0-1 528 16</inkml:trace>
  <inkml:trace contextRef="#ctx0" brushRef="#br0" timeOffset="50499.4">22105 9878 36 0,'-41'2'460'16,"4"-1"22"-16,7-3 30 0,0 3 19 0,11-1 4 15,0 1-3-15,7 0-3 0,5 0-11 0,0-2-25 16,7 1-28-16,-2-2-12 0,2 2-19 0,0 0-23 16,37-1-22-16,-5 1-23 0,7 0-21 0,19-1-20 15,2 5-19-15,31 1-237 0,-1 2-69 0,5-5 0 16,1 3 0-16,0 1 0 0,-2-4 0 0,3 3 0 16,0 0 0-16,-1-3 0 0,-6-1 0 0,-24-1 0 15,1 0 0-15,-3 0 0 0,-2-4 0 0,-2 3 0 16,-3-4 0-16,-18 4 0 0,-3-1 0 0,-2 1 0 15,-3-1 0-15,-12 0 0 0,0 1 0 0,-6-3 0 16,1 3 0-16,-3-1 0 0,-6-1 0 0,3 2 0 16,-2-1 0-16,-3-1 0 0,1 1 0 0,-2-1 0 15,0 0 0-15,-2 3 0 0,-2-8-1366 0,4 5-1478 0,-2 3 654 16</inkml:trace>
  <inkml:trace contextRef="#ctx0" brushRef="#br0" timeOffset="50649.88">24007 9975 419 0,'-4'3'518'16,"0"2"-5"-16,0-1 21 0,-3-1 4 0,-1-1-5 16,0 1-61-16,1 1-46 0,0-2-43 0,1 1-65 15,-2 0-88-15,2 1-120 0,1-2-154 0,-3 3-201 16,2 0-221-16,-1 0-241 0,-6 4-765 0,-4-2 339 16</inkml:trace>
  <inkml:trace contextRef="#ctx0" brushRef="#br0" timeOffset="51449.88">3247 10707 428 0,'-13'-5'496'0,"4"0"20"16,-2 3 15-16,0 0-8 0,5 1-5 0,-2-3-24 15,2 3-31-15,2 0-40 0,4 1-37 0,-5-6-34 0,5 6-15 16,0 0-4-16,14-3-21 0,-1 1-16 0,7 1-23 16,15 1-24-16,2-4-19 0,18-2-27 0,4 1-15 15,6 0-22-15,0 1-13 0,27-2-12 16,-28 4-18-16,28-5-66 0,-32 4-57 0,4-3 0 0,-4 1 0 16,-4 1 0-16,-20 2 0 0,0-1 0 0,-7 3-93 15,-8-1-140-15,-9 1-65 0,-1-1-42 0,-9 2-53 16,-2-1-61-16,0 0-75 0,-25 11-447 0,-7-3-1056 15,-22 4 467-15</inkml:trace>
  <inkml:trace contextRef="#ctx0" brushRef="#br0" timeOffset="51716.75">3363 10951 374 0,'-11'7'447'0,"-1"-1"2"0,3 0 26 0,2-1 35 15,0-2 17-15,2-1 3 0,0 3-22 0,0-4-31 16,2 1-38-16,3-2-43 0,0 0-25 0,0 0-15 15,0 0-12-15,28-2-33 0,1-2-14 0,6-1-21 16,20-3-27-16,5 0-28 0,3 2-9 0,2 1-26 16,27-6-23-16,-29 8-90 0,29-1-73 0,-33-1 0 15,-1 2 0-15,1 1 0 0,-9-2 0 0,-10 1 0 16,-5 2 0-16,0-2 0 0,-8 2 0 0,-8 0 0 16,-5 1 0-16,-5-1 0 0,-4-1 0 0,1 1 0 15,-6 1 0-15,0 0 0 0,3-4 0 0,-3 4 0 16,0 0 0-16,0 0 0 0,-10-3 0 0,10 3 0 0,0 0 0 15,0 0 0-15,14-1-504 0,-5 1-778 16,11 0-1387-16,2-3 614 0</inkml:trace>
  <inkml:trace contextRef="#ctx0" brushRef="#br0" timeOffset="55149.46">27171 1277 78 0,'0'0'114'0,"0"0"-5"0,0 0-8 0,0 0-13 15,0 0-2-15,0 0-16 0,0 0-7 0,0 0-19 16,0 0 8-16,0 0-6 0,0 0-10 0,0 0 0 16,0 0-2-16,0 0-6 0,19 8-4 0,-19-8 1 15,0 0-7-15,0 0-3 0,0 0 8 0,0 0-5 16,9 3-3-16,-9-3-9 0,5 4-16 0,-5-4-6 16,0 0-8-16,0 0-5 0,0 0 4 0,10 2-1 15,-10-2 2-15,0 0 7 0,0 0 15 0,8 3 7 16,-8-3 2-16,0 0 2 0,0 0 19 0,0 0 1 15,0 0 18-15,0 0-4 0,0 0 0 16,0 0 0-16,0 0-12 0,0 0 1 0,0 0-7 16,0 0 2-16,0 0-7 0,0 0 11 0,-27-8-13 15,27 8-5-15,0 0-3 0,-15 3 6 0,15-3-2 0,0 0-6 16,-18 0 6-16,18 0-5 0,-11 2-4 0,3-1 7 16,-2-1-6-16,10 0 0 0,-22-1-13 15,12 3 0-15,-2-1 2 0,2 1 6 0,-1-1-7 16,0-1 7-16,-3 1-7 0,1-1 7 0,0 0 1 15,1 0 1-15,-1 0-14 0,2 0 2 0,-2 0 9 16,0 1-17-16,3-1 8 0,-2 1-10 0,1 3-24 16,11-4 5-16,-19 0-5 0,6 0-8 0,0 0 5 15,3-2 0-15,-3 2 11 0,0-2-8 0,3 2 8 16,-3-1 10-16,-2 2-9 0,2-1 13 0,2-1-1 16,-3 2 4-16,14-1 21 0,-24 0-17 0,12 2 12 15,-1-2-1-15,-1-2 1 0,5 4 0 0,9-2 1 16,-24 0 4-16,15 0-3 0,-4-2 9 0,13 2-10 15,-20-1-2-15,8 0 10 0,1 0-12 0,11 1 10 16,-21 1-1-16,10 0-1 0,-2-1-3 0,1 0 1 16,12 0 0-16,-21 1 14 0,11 1-9 0,-1 0 3 15,0 1 9-15,1 0 11 0,2-2-4 0,-2 3-3 16,-2-3 1-16,4 3-3 0,8-4 1 0,-12 3-2 16,5 1 0-16,7-4 6 0,-13 3-12 0,7-2 3 15,6-1-8-15,-11 8 1 0,11-8-2 16,-11 3 6-16,4-2-11 0,7-1 10 0,-14 4-1 15,7-2 2-15,0 2-10 0,7-4-2 0,-13 5 7 16,5-3-7-16,8-2 9 0,-18 5 0 0,11-4 23 0,-2 4 3 16,-3-3-2-16,3 1 2 0,0-1 8 0,0 1-3 15,-1 0 3-15,0-2 2 0,-2 3 7 16,2-1-3-16,1-2-1 0,-2 4-7 0,-1-3-1 16,3-1-1-16,9-1-8 0,-18 5 6 0,8-2-8 15,0-2 3-15,1 3-3 0,1-2-3 0,-1 0-1 16,-1 1-10-16,0 0 4 0,1 2-1 0,0 0-3 15,-1-1-3-15,1 1 2 0,1-2 0 0,1-2 8 16,-2 4-4-16,-2 0-1 0,2-2-1 0,-2 1 3 16,-1 0 0-16,2 2-1 0,-3-2 2 0,3-2 2 15,-8 6 3-15,2-4 9 0,3 1 3 0,0 0-2 16,-1-1-1-16,-1 3-2 0,1-3-8 0,2 2-1 16,-2-2 0-16,0 0-4 0,4 2-3 0,-3-2-2 15,4 0 1-15,0 1-1 0,-4-2-5 0,4 3 3 16,0-3-1-16,-1 2-4 0,3-1 2 0,-2 0-2 15,2 0 3-15,-3-1-5 0,1-1-1 0,-1 1 0 16,1 2 1-16,0-1 4 0,1 2 1 0,-1-3-11 16,-2 2 5-16,2 0-4 0,-1-2 3 0,-2 3-1 15,6-5-4-15,-6 4 6 0,3 0-1 0,-1-1-5 16,-1-1 4-16,-1 2-4 0,3-1 4 16,0 1 0-16,-3-2-3 0,1 1 6 0,-3 0-6 15,3-1 5-15,-1 2 0 0,-1 0-1 0,3-2-3 0,-1 0 1 16,-2 0-3-16,3 3 4 0,-3-2-5 0,0 1 4 15,4-2-4-15,-5 2 7 0,-3 1-3 16,6-3-3-16,2 3 3 0,-1-3-1 0,-2 1 0 16,1 0 0-16,0-1-1 0,-1-1 0 0,3 1-3 15,-3 0 3-15,0 0 0 0,1-1 1 0,-1 0-3 16,0 2 5-16,-1-3-4 0,2 2 0 0,-1 0-2 16,3 1 1-16,-2 2 3 0,2-3 0 0,1 0-3 15,-4 0 6-15,5 1-4 0,-1 1 2 0,-4-2-2 16,5 0-1-16,0-2 3 0,0 2-2 0,-4 1 1 15,3 3-1-15,0-5 0 0,-1 0-1 0,-1 1 1 16,2-1 1-16,-1 0-4 0,-1 3 3 0,0 0 3 16,1-3-3-16,-1 4-1 0,0-1 1 0,1 0 1 15,-4 0 0-15,4-2-2 0,-4 2 3 0,3 0-6 16,-1 0 5-16,1 1-2 0,-1-2 0 0,1 1 3 16,0-1-4-16,-1 1 2 0,1-1 5 0,0 1-10 15,1 1 3-15,0-1 4 0,3 0-3 0,0-1-1 16,6-4 3-16,-8 5-4 0,3-2 4 0,1 3 3 15,4-6-8-15,-7 5-3 0,2-2-5 16,5-3 1-16,-2 6 0 0,2-6 0 0,-8 5 1 16,8-5 0-16,-5 4 6 0,5-4-5 0,-8 2 1 15,8-2 8-15,0 0-6 0,-6 5 2 0,6-5-4 16,-7 3 2-16,7-3 4 0,0 0 0 0,0 0 1 0,-6 6 0 16,6-6-4-16,0 0 4 0,0 0 1 0,0 0 0 15,0 0 6-15,0 0 6 0,0 0 7 16,0 0 1-16,0 0-2 0,0 0 0 0,0 0-7 15,0 0 0-15,0 0-7 0,0 0 4 0,0 0-5 16,19-16 5-16,-14 14-2 0,4-4 0 0,3-1 2 16,-2 3-2-16,3-2-1 0,-3 1 1 0,5-4-3 15,-2 3-1-15,-1 0 4 0,2-2-2 0,-2 2 4 16,4-1 0-16,-1-1 3 0,2 1-1 0,-1-2 2 16,5 0-1-16,-6-1-4 0,3 3 4 0,0-3-7 15,0 1 3-15,0-1 5 0,-3 1-4 0,4 1 3 16,-1-2-10-16,-3 1 2 0,2 0 5 0,1 0-3 15,-4 2 4-15,1 0-1 0,-2 1 3 0,4 0 5 16,-3-2 1-16,-2 2 1 0,-1 0 5 0,-1-1 0 16,3 2 7-16,-2-1 5 0,6-2-3 0,-7 1 2 15,5-2-3-15,-2 1 0 0,-2 2 5 0,5-5-6 16,-6 6-3-16,8-5 0 0,-5 2 0 16,2-1-9-16,-3 2 0 0,-2 0-3 0,3 2 4 0,1-1 0 15,2-2-10-15,-3 3 5 0,0 2 5 16,4-3-9-16,-3 2 15 0,-3 0-3 0,2 2 7 15,2 0-4-15,-3-2-7 0,-1 1 4 0,2-1 8 16,0 1-4-16,1 1 10 0,-2-2-8 0,0 2 2 16,0-1-7-16,2 2-2 0,-1-2 1 0,-2-1-1 15,7 2-9-15,-5-2 4 0,-1 0-6 0,1 3 9 16,5-4-13-16,-5 5 5 0,2-2 4 0,-2-3-6 16,-1 3 7-16,2-2-9 0,-2 4-6 0,6-6 5 15,-5 5-5-15,0-1 7 0,-2 0-6 0,3-2 2 16,-2 0-2-16,1 4 4 0,7-1-9 0,-7-3 1 15,1 3 5-15,-1-3 4 0,1 2-4 0,1 0 0 16,-1-2 3-16,-1 0-3 0,2 1 16 0,-3-2-13 16,1 3-9-16,1-1 4 0,-3 1 2 0,2-2 4 15,0 1-9-15,1-1 5 0,-1 1-8 0,-1-1 6 16,2 1 2-16,-1-1-6 0,0 1 4 0,0 1 2 16,0 0-5-16,-1-2-1 0,2 0 5 0,-1 2-4 15,-1-3 4-15,0 2 0 0,-1 0-2 0,-1 0-8 16,1 2 8-16,1-2-3 0,-2 0 4 0,0 2 1 15,-1-3-1-15,2 2 3 0,1-2-5 0,-3 3 0 16,4-1-5-16,-2-3 1 0,2 3 2 0,1 1 0 16,-2-2-2-16,2 3 7 0,3-4-2 0,-3 4-5 15,0-2 2-15,-3 0-1 0,3 0 11 16,0 2-10-16,0-1 1 0,-1 0 1 0,0 0 3 16,3 0-2-16,-3-2 2 0,4 3 2 0,-2-1-4 15,3 0 0-15,2 2 0 0,-3-2-5 0,2 2 18 16,2-2-16-16,-3-2 7 0,3 0-9 0,-4 4 2 15,2-2-3-15,4 0 0 0,-5 1 11 0,1-2-9 16,-2 0 17-16,2 2 5 0,-5 0-5 0,-1-1-3 16,0 0 17-16,1 0-7 0,-1-2 4 0,0 3-7 15,4-2-2-15,-3-2-6 0,-5 3 10 0,4 1-13 16,1-1 13-16,-4-2-22 0,4 4 9 0,-2-2 3 16,-3-1 5-16,1 0-2 0,-10 2-9 0,14-2 13 15,-14 2 6-15,13 0 9 0,-13 0 7 0,0 0 11 16,11 0 1-16,-11 0 2 0,8 2 3 0,-8-2 3 15,0 0 1-15,0 0 0 0,0 0-10 0,0 0 5 16,8 2-19-16,-8-2 7 0,0 0-11 0,0 0-3 16,0 0 0-16,0 0-7 0,0 0 0 0,0 0-33 15,0 0-40-15,0 0-55 0,0 0-60 0,0 0-86 16,0 0-106-16,0 0-373 0,0 0-791 0,0 0 351 16</inkml:trace>
  <inkml:trace contextRef="#ctx0" brushRef="#br0" timeOffset="56549.39">24987 1813 87 0,'-4'-2'145'0,"2"0"-20"0,-2-2 0 0,1 1-4 15,-2 0-6-15,0-1-11 0,0 2-11 0,1-5-8 16,-1 4-9-16,0-2-8 0,1 0-5 0,-1-2-6 16,-4 4-10-16,5-4 1 0,-1 1-7 0,0 0-5 15,1 1-2-15,-5-3-4 0,0 1-2 0,0 3-11 16,1-1-5-16,2 0 10 0,-3 0-18 0,2 4-5 15,-1-4-2-15,0 3-5 0,-1-1-4 0,3 1 10 16,-2 0-12-16,1 2 9 0,-2-1-1 0,2-1 9 16,-2 2-7-16,0-1 1 0,-1 0-5 0,1 2 11 15,-2-2-3-15,3 2 6 0,-1 0-12 0,0-1 5 16,-4 2-3-16,7-1 6 0,-2-2 0 0,-2 3 8 16,1-1-6-16,1 2 13 0,-2-3-10 0,1 2 6 15,2-1-4-15,-4 3 10 0,0-4-3 0,3 2-4 16,-1-1 5-16,0 3 3 0,0-3-4 0,3 2 2 15,-4-1-4-15,2 2 9 0,-2-1-3 16,0 3 8-16,-2-1-9 0,3 0 12 0,3 1-1 0,-6 0 1 16,6 0-4-16,-6 1 9 0,3-2-6 0,1 2 7 15,-1 2-6-15,-2 2-1 0,1-4-1 0,0 2-4 16,1-1-5-16,-1 0 1 0,3-1-5 0,-2 1 4 16,3 1-6-16,-2-1-2 0,-1 2 1 15,3-3-3-15,-2 1 4 0,1-1-6 0,0 2 0 16,2-4 0-16,-4 4 3 0,5-2 4 0,-3 3-1 15,2-3 2-15,-2 3 1 0,3-3 1 0,-1 4 13 0,-1-4-1 16,-2 4-3-16,7-1 0 0,-3 1 7 0,0-3 0 16,0 3-5-16,-1-2-2 0,5 4 5 0,-5-2 6 15,4 0 2-15,1 0-4 0,-3 1-2 16,2-2-2-16,2 2-1 0,2-2-2 0,-2 5-1 16,3-5-3-16,1 7-4 0,-4-6 1 0,3-2-4 15,0 2 0-15,0 0-4 0,0 0-2 0,0-1-1 16,2-1 0-16,-2 3 2 0,-2-7-4 0,2 2 0 15,0 3-1-15,1-1-3 0,-1 0 5 0,4 3-3 16,-6-3 5-16,6 1-8 0,-3-2 2 0,-1 1-4 16,1-2 4-16,2 2 0 0,-1 0-1 0,-1 0 1 15,1 1-1-15,1-2-3 0,1 0 6 0,-4-2-8 16,3 3 7-16,-1-2-4 0,1-3 2 0,-1 1 6 16,2 4 3-16,-3-6 2 0,2 4-1 0,-3-2 0 15,6 1-5-15,-4-1 3 0,0 0-1 0,-1-2 2 16,4 1-2-16,-3-1 2 0,3 2-4 0,-1-2 4 15,5 3-4-15,-7-4 0 0,3 2-3 0,1-1 0 16,1 1 2-16,-4 0-4 0,1-2-2 0,2-1 2 16,2 3 0-16,0-4-1 0,-1 0 1 0,-1 1-4 15,3 0 1-15,-2-1 1 0,3-2 2 0,0 2 2 16,-1-2-5-16,1-1 1 0,-1 1-1 0,2-2 1 16,3-2 1-16,-4 1-4 0,-2 0-1 0,2 0 9 15,1-1-6-15,2 1 3 0,-7-2-8 0,5-1 6 16,-1 0-8-16,-1-1 8 0,2 2-2 0,-2-3-2 15,1-1 1-15,0 0-1 0,0-3 3 0,-1 3-3 16,0-3 3-16,1-1-4 0,-1 1 7 0,3-6 0 16,-4 7 6-16,2-4 1 0,-3 0 2 0,2 1 0 15,-1-1 2-15,3-5-2 0,-5 8 6 0,-1-3-3 16,-2 2-5-16,-1 1 1 0,2-4-1 16,-5 3-12-16,4-3-35 0,-6 1-48 0,-1 1-75 0,0-2-95 15,-8 0-272-15,3-5-567 0,-9-1 251 0</inkml:trace>
  <inkml:trace contextRef="#ctx0" brushRef="#br0" timeOffset="57466.74">23843 810 157 0,'0'0'187'0,"0"0"-7"0,0 0-10 0,0 0 0 16,0 0-9-16,0 0 4 0,0 0-12 0,0 0-6 15,0 0-13-15,0 0-7 0,0 0-12 0,0 0 0 16,0 0-17-16,-10-23-9 0,10 23-9 0,0 0-6 15,-26-6-4-15,26 6-1 0,-24-4-5 0,24 4-5 16,-30-1-2-16,30 1-2 0,-32-1-2 0,32 1-2 16,-38 0-9-16,38 0 26 0,-34 3-5 0,34-3-4 15,-36 5 0-15,18-1-14 0,18-4-10 0,-36 8 1 16,22-1-1-16,14-7-7 0,-29 13 4 0,11-4-6 16,5 0-2-16,-3 2-6 0,2 0 2 0,0 0 2 15,-2 1-5-15,2 1 1 0,0-2-7 0,0 4 2 16,3-1 1-16,0-1-7 0,-3 2 3 0,3-1-5 15,1-2 7-15,-1 1-2 0,4-2 3 0,-1 0 2 16,2-3 3-16,1 5-1 0,-1-3-2 0,3 1-4 16,1 1 6-16,1 0 0 0,0-1-8 0,1 2 7 15,1-2-7-15,0 2 2 0,2-1 4 0,-1 1-2 16,2 3 9-16,3 0-8 0,-1-1-13 0,0-1 15 16,0 1-4-16,1-1-2 0,0-3 6 0,1 3-10 15,0-3 2-15,3 3-11 0,-3-3-1 0,1-2 18 16,0 5-5-16,-1-3 0 0,2-3 5 0,2 0-12 15,-2-1 10-15,8 2-7 0,-8-6-6 16,1 3 5-16,2 0 0 0,0-1 0 0,0-2 0 16,-2 2 12-16,-2-4-14 0,4 3 4 0,-1-3-3 15,0-1-6-15,1 2 7 0,1-1-4 0,0-2 5 16,0-1 1-16,-1 1-15 0,5-3 13 0,-5 3-1 0,6-5 0 16,-2 2 1-16,-1-3 2 0,2 0 2 0,0-2 1 15,-3 2-5-15,3-1 5 0,1-2-4 16,-6-2 13-16,5 5-6 0,-5-6-5 0,-3 6 17 15,5-5-1-15,-7 2 8 0,6-4 4 0,-4 2 5 16,1-1 5-16,-4-2 9 0,2 1-14 0,-2-2 9 16,0 0-13-16,0-2-6 0,-1 0 2 0,-2 2 10 15,-3 0 0-15,2-3-3 0,-2 2-16 0,0-1 15 16,-2 3 4-16,1-2 3 0,-3-1-8 0,1 1 1 16,-3 0-4-16,-3-1-10 0,2 2 3 0,-1 5-4 15,7 11-1-15,-18-24-7 0,8 10-7 0,-3 1 0 16,-3 5-1-16,-3-4-16 0,-7 1-10 0,6 3-27 15,-9 1-41-15,3-2-43 0,-4 7-48 0,2-1-60 16,0 1-92-16,28 2-328 0,-54 6-711 0,27-3 315 16</inkml:trace>
  <inkml:trace contextRef="#ctx0" brushRef="#br0" timeOffset="58383.71">23115 1854 54 0,'-7'-8'237'0,"2"3"-20"0,-1-3-14 15,1 3-7-15,-2-3-27 0,0 5-15 0,-1-3-13 16,-1 0-16-16,-1 2-11 0,1 2-13 0,-1-2-7 16,-2 3-7-16,1 2-4 0,-1 2-6 0,-6 0-5 15,0 4 0-15,3-2-4 0,-4 2 0 0,0 0-2 16,1 4-4-16,1-2-8 0,-1 1-4 0,2 0-2 16,-1 1-4-16,-1-1-6 0,4 3 1 0,-5-3-6 15,6 2-1-15,0 1 2 0,-2 2-1 0,0-3 4 16,1 2 3-16,1-1 4 0,0 2 2 0,2-1-3 15,-1 1-1-15,1-1-4 0,2-1-4 0,0 1 4 16,0 0-5-16,0 0-6 0,1 2 2 0,-2-3-6 16,6 0 0-16,-1 4-7 0,1-2 3 0,-1 0 0 15,5 0 1-15,-4-3 2 0,4 4-3 0,3-4-4 16,-2 5 4-16,2-7-2 0,-1 4 3 0,2-1-3 16,1-2-2-16,-1 1 1 0,6 2-1 0,-2-4-4 15,0 3 0-15,2 0-1 0,0-5-1 0,2 4 1 16,0-5-9-16,2 2 5 0,-2 0-1 15,3-2 7-15,4-1-4 0,-1 0 0 0,1 0-2 16,3 1 0-16,-3-3-2 0,11-2-6 0,-2-2 3 0,1 0-1 16,-7-4 2-16,1 2-6 0,3-2 7 0,-5-3-4 15,9 1 5-15,-14-2 8 0,10-4 6 0,-2 0 23 16,-7 4-3-16,4-9 8 0,-3 3-2 0,1-4-6 16,-2-1 5-16,-2 5-4 0,1-9-2 15,-6 6-12-15,9-6 8 0,-4-3-1 0,-3-1-4 16,1-2-3-16,-3 0 1 0,-4 0-4 0,-1-4 2 0,-1 2-4 15,-2 0-8-15,-5 2 8 0,-1-1-15 0,-5 1 0 16,-1 5-3-16,-5 2 9 0,-8 2-21 0,0 7-30 16,-3 1-43-16,-3 6-32 0,-1 3-59 0,-8 4-63 15,2 1-93-15,-14 7-233 0,18-1-611 16,0 0 271-16</inkml:trace>
  <inkml:trace contextRef="#ctx0" brushRef="#br0" timeOffset="59282.91">26128 2880 141 0,'-1'-7'214'0,"-1"0"-15"0,0 3-5 0,0-6-22 15,-2 2-8-15,0-2-11 0,-3 3-10 0,1-3-9 16,-1 2-10-16,-1-1-1 0,1 1-11 0,0 0-5 16,-5-1-9-16,2 3-8 0,-4-4-4 0,-3 3-10 15,1 0-10-15,-4 0-6 0,1 6-2 0,-1-4-13 16,1 1 0-16,-2 3-7 0,-2 1-2 0,3 1-4 15,-2 1-4-15,-6 5 7 0,1-4-3 0,3 7 6 16,-5-4 1-16,4 2 0 0,7 1-5 0,-1 0-3 16,-3 5 5-16,6 0-11 0,-2 5-3 0,0 0 1 15,4 4 0-15,0-2-8 0,-3 0 3 0,7 3-3 16,1 1 2-16,1 2-7 0,7-3 4 0,-3-4-5 16,4 2 0-16,0 1-13 0,7 4-7 0,-1-3-2 15,3-7-8-15,5 6-6 0,-5-7-9 0,5-1-13 16,7 2-3-16,-5-4-7 0,6 1-3 0,6-4 1 15,-2-1 2-15,4-1 3 0,-3-4 11 0,5-1-2 16,0-3 15-16,-1-1 14 0,-2-2 21 0,-7 0 21 16,-2-5 6-16,7 0 17 0,-8-2 7 0,-2 1 5 15,-2-6 0-15,-3 0 6 0,2-9-12 0,-8 7 2 16,1-2-8-16,-1-7-10 0,-6-3-32 0,0-3-51 16,-4 3-96-16,-5-6-114 0,-6-10-188 0,-3 2-481 15,-4 12 212-15</inkml:trace>
  <inkml:trace contextRef="#ctx0" brushRef="#br0" timeOffset="60516.06">24895 1997 175 0,'0'0'261'0,"-11"-7"-8"0,11 7-5 0,0 0-10 0,0 0-10 16,-6-2-10-16,6 2-12 0,0 0-9 15,0 0-18-15,0 0-9 0,-4-1-24 0,4 1-10 16,0 0-12-16,0 0-14 0,13-3-11 0,0 1-6 0,0 4-13 16,6-2-20-16,8 3-18 0,1-2-13 0,7 2-18 15,1 0-10-15,2 0-8 0,15 6-7 16,-1-1-2-16,2 1 0 0,1 2 3 0,9 0 1 16,28 10 6-16,-28-8-4 0,29 7 4 0,-29-7-5 15,32 10 9-15,-31-11-12 0,29 14-1 0,-29-14-2 16,24 3-9-16,-29 1-3 0,3-5 2 0,1 4 4 15,-5-6 1-15,-2 4 2 0,-3-7 5 0,-16 4 13 16,-2-5 9-16,-3 4 9 0,2-7 6 0,-5 1 1 16,-9 0 2-16,-1 0-4 0,-7-3-8 0,1 0 8 15,-2-2 7-15,-5 1-3 0,0-2-3 0,-1-1 2 16,-2-2-3-16,0 5-5 0,-2-3-10 0,0 0-11 16,-1 0-18-16,0 0-22 0,1 2-7 0,-1-3 0 15,-2-1 1-15,1 2 8 0,-2 0 2 0,2 4 11 16,-2-9 8-16,-1 4 12 0,2 3 13 0,-2-3 14 15,1 2 13-15,-1-1 17 0,0 0 12 0,1-1 9 16,2 5 10-16,-8-5 15 0,5-1-9 0,0 4 24 16,3 2 6-16,-5-5 9 0,5 5 3 0,0 0-1 15,-5-3-9-15,5 3-7 0,0 0-7 0,-4-4-8 16,4 4-14-16,0 0-4 0,0 0-7 0,0 0-1 16,0 0-9-16,0 0-15 0,0 0 4 0,0 0-1 15,17 9-7-15,-12-7-9 0,1 0 3 0,0 2-7 16,1-1-1-16,-2 1-3 0,-1 0 1 0,-2-1-9 15,3 1-4-15,-5-4 5 0,5 8 2 0,-3-2-6 16,-1 2-1-16,-2-2 0 0,-1 3-1 0,-1-1-3 16,-2-1-1-16,0 1 4 0,-2 2-37 0,-1-3-17 15,2-1-44-15,-3 1-71 0,0-1-75 0,0 1-86 16,0-1-404-16,4-2-785 0,-1-2 347 0</inkml:trace>
  <inkml:trace contextRef="#ctx0" brushRef="#br0" timeOffset="62166.12">27203 2377 42 0,'1'-6'433'0,"-1"-1"-31"0,0 7-16 16,-1-11-17-16,2 6-16 0,-2-1-30 0,-5-3-25 15,1 3-18-15,1 0-20 0,-1 1-24 16,-2 2-6-16,-2-3-24 0,0 4-13 0,-2-1-14 16,-2 3-16-16,3 3-17 0,-3-2-11 0,0 3-10 15,-1 1-13-15,0 5-10 0,1-2-11 0,3 2-8 0,1-1-10 16,1 0-6-16,2 1-4 0,4 0-11 0,-1 0-12 16,3-3-10-16,0-1-9 0,5 0-4 0,0 0-6 15,4-2-8-15,4-7 0 0,1 3 4 16,1-3-4-16,-1-1 5 0,6-3-1 0,-4-4-6 15,8-2 9-15,-7 1 9 0,5-5 10 0,-4-3 7 16,-4 0 18-16,-3 4 8 0,5-8 6 0,-1 1-1 0,-1 1 10 16,-8-2-3-16,6 1 8 0,-6 0-5 0,2 3 5 15,-4 2 8-15,2 2-6 0,-6 2 4 16,4 3-8-16,-1 4-8 0,-2 1-10 0,-1 1-12 16,-1 2-10-16,1 3-4 0,0 0-5 0,0 0-1 15,-13 18-1-15,4-5-6 0,-4 4 4 0,8 8-5 0,-3 0-11 16,1 0-4-16,2 0-13 0,2 2-3 0,4-2-13 15,-1-6-14-15,2 1-7 0,5-2-9 16,-2-2-8-16,3 1-7 0,-2-6 3 0,3 0-2 16,4 0 3-16,-4-3-9 0,4-2 7 0,0-3 1 15,-1-1 11-15,-1-2 3 0,0-2 9 0,1-1 4 16,-3-3 1-16,-3 2 5 0,3-4 5 0,0 1 3 0,-3-3 1 16,-1 1 2-16,1 0 6 0,-4-3 9 0,-1 2 1 15,1 0 10-15,-2 4 3 0,0 2-2 0,-2-4-5 16,1 3-1-16,-1 3 3 0,2 2-4 15,0 0 1-15,-12 2-1 0,12-2 0 0,-9 11 2 16,4-4-4-16,2 3-1 0,2 2-17 0,1-2-9 16,3 4-5-16,3-3-17 0,4 1-11 0,2 2-8 0,2-4-12 15,5 0-12-15,0-2-18 0,9 0-10 16,2 3 1-16,-4-8-3 0,4 1 7 0,-11-2 14 16,9-3 5-16,-5-1 10 0,-4 1 12 0,-1-8 11 15,-5 7 19-15,2-4 17 0,-3-1 9 0,-2-2 25 16,-5 1 7-16,6-2 9 0,-5 0 0 0,-2 0 16 15,-2-1 2-15,-2-1 4 0,-1 1 3 0,-2 3-6 16,-2-2-1-16,-1 3-1 0,-2 1-7 0,-5 2-1 16,3 2-2-16,-3 4-2 0,2 0-4 0,-1 5-2 15,2-1-12-15,-4 2 9 0,5-1 1 0,-1 1-1 16,1 2 0-16,3 1-19 0,0-1 19 0,5 0-6 16,0-4 8-16,2 1-3 0,2 1-23 0,1-4 19 15,1-1-5-15,4 2-6 0,-2-2 6 0,2-2-4 16,-1 0 0-16,-8-1 7 0,19-2-7 0,-10-1 2 0,1-2 8 15,-5 2 17-15,4-3 9 0,-1-1 10 16,-2 4 11-16,1-4-2 0,-1 3 17 0,-3-2-3 16,-1 2 6-16,1 2 0 0,-3-1-16 0,0 3-4 15,4-4-8-15,-4 4-3 0,0 0-6 0,0 0-1 16,2 14-4-16,-3-5 0 0,-1 1-3 0,-1 6-2 16,-1 2-5-16,-2 9 0 0,-1-3-1 0,1 4 0 15,-2 1-5-15,4 3 0 0,-5-3-6 0,4 4 0 16,-1-3-1-16,1 1 2 0,-3-1-1 0,0 0-3 15,1-1-1-15,-1-1 3 0,0-5-1 0,3 1 0 16,-2 3-5-16,0-9 0 0,2-3 1 0,1 2 2 16,-1-6-5-16,3-4 4 0,-2 3-2 0,0-5 6 15,-2 0 7-15,1-5-8 0,-2 3 1 0,7-3-1 16,-14-7 3-16,5 2-4 0,3-4-2 0,-2-1-1 16,2-1 0-16,-2-6 0 0,8-1-4 0,0-2 0 15,3-6-5-15,4-2 1 0,2-2-14 0,4 0 3 16,4-4 0-16,2 2-2 0,6-10-2 0,3 2-3 15,3 2 3-15,-9 13 4 0,2 0-4 0,0 1 3 16,-2 4-1-16,1 1 0 0,-8 4 1 0,-1 5 1 16,-4-2 3-16,3 1-6 0,-4 4 8 0,0 1 2 15,0-3 1-15,-1 4 3 0,-7 1 0 0,3-1-1 16,0 1 0-16,-3-2-4 0,1 2 4 0,-4-2-4 16,1 1 0-16,-3 2-2 0,0 1 1 0,-1 0 1 15,5 2-5-15,-13-3-2 0,13 3 4 0,-12 1 3 16,6 1-1-16,1-1-2 0,5-1-2 0,-10 4 7 15,10 0-3-15,-2 1-2 0,3-1 9 16,-1-4-14-16,6 8-4 0,1-1-8 0,4-1-5 0,-2-1-7 16,3 1-6-16,-1 0-4 0,4 0 6 0,-3-2 4 15,-2 2 2-15,0-2 2 0,-1 1 6 0,0 1 0 16,-5-1 5-16,0-1-1 0,0-2 6 0,0 3 11 16,-3 1 8-16,-1-6 2 0,-4 10 1 0,4-5 0 15,-1 0 1-15,-3 1-4 0,3-1 1 16,2 1 0-16,-5-1 3 0,2-1 0 0,0 0 0 0,2-4 1 15,4 10-2-15,-1-6 0 0,4-2 2 0,2 1-1 16,9-1 1-16,-1 0-3 0,3 1 0 0,-1-5 1 16,1 1-3-16,-1-2 5 0,-3-3-1 0,2 1 0 15,-4-1 2-15,0 1-4 0,-5-4 6 16,3 2 0-16,-1-1 9 0,0-8 6 0,-5 7 19 16,0-2 8-16,1 1 14 0,-5 2-1 0,1 0-6 0,-3-2 3 15,0 4-4-15,-3-1-4 0,-1 4-12 0,-1-1-3 16,0 1-8-16,5 3-3 0,-11 3-2 0,2 1 0 15,-1 4-5-15,-1 0-2 0,2 4-2 0,2-2 0 16,0 3-3-16,2-1 0 0,5-1-12 16,-4 0-4-16,4 2-11 0,3-1-12 0,3-1-10 15,2 2-7-15,1-2-11 0,5 0-8 0,1-4-11 0,2 0 1 16,2-3 1-16,-2 1 8 0,1-1 3 0,-6-6 6 16,2 2 6-16,-1-3 1 0,2-2 10 0,-5 1 4 15,1 0-2-15,-2-3 15 0,-3-2 4 0,2 2 4 16,-3-3 11-16,0 1 5 0,0-1 7 15,-1-1 9-15,-4 4 7 0,3-1 10 0,-2-1-4 16,-1 2-3-16,0 3-7 0,-1 1-2 0,-2-1-8 0,3 4 2 16,0 0-5-16,-9 0-2 0,9 0 2 0,-5 9-6 15,1-4 3-15,2 1 2 0,-1 2-8 16,6 1-22-16,-3 2-32 0,2-2-40 0,2 0-42 16,6-1-55-16,2 4-76 0,1-2-76 0,5-1-104 15,-7-5-331-15,7 3-841 0,-4-5 371 0</inkml:trace>
  <inkml:trace contextRef="#ctx0" brushRef="#br0" timeOffset="64315.91">28783 2434 323 0,'3'-3'477'0,"1"-1"9"0,-4 0 4 16,0 4-2-16,4-3-13 0,-4 3-30 15,0 0-35-15,0 0-37 0,0 0-32 0,0 0-32 16,0 0-33-16,0 0-20 0,0 0-6 0,-8 11-20 15,7-3-25-15,-3 3-9 0,-2-1-29 0,2 5-15 0,0 2-10 16,2 0-20-16,-1 0-8 0,5-2-14 0,-2-3-5 16,1-1-26-16,1-1-8 0,-2 3-15 0,6-6-4 15,2 4-3-15,0-7-4 0,2 0-4 16,4-1 3-16,-1-5-7 0,6-2-6 0,-1 1 4 16,0-3-6-16,-1-3 1 0,2 1-1 0,0-3-2 15,-1 1-1-15,4-6 2 0,-7 4 4 0,0-3 3 0,-2 2 10 16,1 1 9-16,-5 3 0 0,0 0-1 0,1 3 1 15,-5 1-5-15,2 1-6 0,-3-1-10 16,1 4-2-16,0 1-7 0,-5 0 1 0,13 2 7 16,-8 4-12-16,0 3-1 0,1-1 0 0,2 4 1 15,-2 2-4-15,1 2 3 0,0 0-13 0,-3-1-15 0,1 1-7 16,0-3-14-16,-1-4-7 0,-1 4-18 0,-2-2-18 16,-1-2-14-16,-2-2 13 0,-1-2-21 0,-2 1-22 15,-8-1-31-15,3-2-30 0,-2-3-44 16,-6 0-61-16,4 0-69 0,-7-3-88 0,0-2-477 15,2-3-1004-15,-1-1 446 0</inkml:trace>
  <inkml:trace contextRef="#ctx0" brushRef="#br0" timeOffset="64482.72">29001 2146 4309 0,'4'-16'179'0,"-3"1"-60"0,1 4 32 0,-4 0 53 16,2 5 4-16,0 0-11 0,0 0-26 0,0 1-35 15,-4 1-30-15,3 0-14 0,1 4-36 0,0 0-49 16,0 0-42-16,0 0-57 0,0 0-105 0,4 17-106 16,-4-8-117-16,-4 4-395 0,4 3-883 0,-2 5 391 15</inkml:trace>
  <inkml:trace contextRef="#ctx0" brushRef="#br0" timeOffset="65134.16">27726 3157 4398 0,'-27'6'390'16,"8"-4"-216"-16,1-2-22 0,9 2 18 0,2 1 0 16,0-2-1-16,2-2-6 0,5 1-29 0,0 0-32 15,11-11-11-15,5 4-8 0,10-5-12 0,6-3-12 16,0 0-15-16,16-6-19 0,-14 8-10 0,11-7-6 15,-12 2-3-15,8-11-12 0,-12 8-10 0,-4 2-3 16,-2-4-5-16,0-3 3 0,0 2 0 0,-7 1 4 16,-7 5 0-16,-1 2 0 0,-2-1 5 0,-2 1-3 15,-4 6 1-15,0 2-2 0,-2 1 0 0,-4 2 2 16,1 3 5-16,-9 1 5 0,3 2 2 0,-7 6 9 16,1 3 4-16,-6 3-5 0,0 4-1 0,2 3 2 15,1 3 0-15,5 2 2 0,1 6-1 0,1-3 3 0,4-2-2 16,2 0-6-16,1 2 1 0,3-1 5 15,1-9 0-15,2 0-4 0,2-2 1 0,-2-3-2 16,1-2 4-16,1-1-2 0,2-1-3 0,-4-1 2 16,4-2 1-16,-3-3-2 0,3 0 5 0,-4-3-6 15,9-1 2-15,-9 1 0 0,10-6 1 0,-2-1-2 16,1-2-1-16,1 1-2 0,3-3 1 0,2-3 10 16,-2 2 9-16,0 1 4 0,1-4 1 0,-5 9 4 15,1-2 4-15,3 2 1 0,-5-1 0 0,-2 3-7 16,2 3-4-16,-3 1 0 0,-5 0 4 0,9 2 4 15,-7 2-1-15,0 3 0 0,-4-1 0 0,2 6-5 16,0 0 3-16,-2 4-5 0,-1 0-1 0,1-5-6 16,0 1-6-16,1 1-14 0,1-3-8 0,0-1-10 15,1 0-3-15,2-3 2 0,-1-1 3 0,2 0 3 16,-1-2 1-16,1 1 4 0,-2-3 1 0,-2-1 1 16,14-4 2-16,-10 1 3 0,5-3 2 0,1 1 10 15,1-1 6-15,-4 0 7 0,3 2 8 0,-6-2 2 16,5 2-1-16,0 0 2 0,0 1-3 0,-4-1 7 15,3 1-10-15,-3 1-1 0,-1 1-2 0,-4 1-1 16,13 1 0-16,-8 0-2 0,-1 1-4 0,2 1 2 16,-1 1-20-16,-1-2-39 0,2 2-47 0,-2-1-69 15,0-3-81-15,2 3-78 0,-2-1-92 0,5-2-107 16,-9 0-385-16,9-8-974 0,-4 3 432 0</inkml:trace>
  <inkml:trace contextRef="#ctx0" brushRef="#br0" timeOffset="65282.72">28399 2901 346 0,'4'-10'464'0,"-4"0"9"0,0 3-8 16,0 4-26-16,3-1-34 0,-2 1-44 0,0-1-39 15,-1 4-34-15,0 0-38 0,8 0-68 0,-8 0-92 16,9 7-100-16,-4-2-107 0,0 3-105 0,6 1-100 16,-4 0-247-16,5 2-617 0,-2 4 272 0</inkml:trace>
  <inkml:trace contextRef="#ctx0" brushRef="#br0" timeOffset="66349.39">28623 3114 149 0,'5'2'454'16,"-5"-2"12"-16,4 1-1 0,-4-1-6 0,0 0-12 15,4-10-16-15,-3 5-22 0,0-2-20 0,-1 1-34 16,0 1-31-16,3-3-24 0,-2-1-29 0,-1 0-18 16,3 0-20-16,-6-1-14 0,3 1-25 0,-4-1-19 15,2 2-18-15,-5 2-11 0,1 3-23 0,-2 2-9 16,-2 1-14-16,-4 4-15 0,5-1-3 0,-4 3-11 15,1 0-5-15,-1 5-6 0,-1 0-10 0,7 1-5 16,0-3 0-16,1 3 6 0,4 1-6 0,1-2-8 16,2 0-1-16,3 0-5 0,0-3 2 0,3 1-15 15,0-2 2-15,2-1-6 0,0 0 11 0,2-2-5 16,-1-1-4-16,-1-1 0 0,-1 2-6 0,-3-1-1 16,4-1-1-16,-3 2-5 0,-2-3 3 0,1 2-4 15,-1 1 3-15,1 2-4 0,3 2-1 0,-4 2-1 16,-2 2-1-16,2 2 3 0,1 2 3 0,-5 2-7 15,0 1 8-15,0 2-3 0,-1 4-9 0,-3-1-6 16,3 0-10-16,-3-4 6 0,0-1-2 0,-1 0-1 16,-4 0 4-16,1-3 1 0,3-2 1 0,-4 0 1 15,1-3 1-15,1-1 6 0,-1-2 4 0,1-1-5 16,-1-3 5-16,-2-2 4 0,1-1-3 0,1-2 0 16,-1-1 3-16,3-1-2 0,-1-5 4 0,2 0-9 15,0-6-8-15,3-3-11 0,1-2-7 0,4-6-7 16,2-3-10-16,3 0-12 0,6-5-13 0,8-9-16 15,3 1-11-15,2 0-5 0,5 0-2 0,1-2 6 16,-1 1 11-16,2 3 2 0,-1-5 10 0,-3 6 13 16,-4 10 4-16,-3 1 6 0,-1 0 3 0,-1 5 17 15,-3-2 20-15,-2 2 16 0,-6 5 21 0,1 2 20 16,-7 3 19-16,3 3 16 0,-2 1 15 0,-1 2 1 16,-2 1-18-16,2 2-10 0,-4 0-12 0,0 3 3 15,0 0-1-15,-8 13 0 0,-2 1-8 0,-1 7-1 16,-3 4-1-16,1 1-3 0,0 1-3 0,4 4-2 15,0-3-5-15,-1 1-5 0,5-1 0 0,0-3-9 16,1 0-9-16,4-5-14 0,-3-2-3 0,7-2-5 16,-1-4 2-16,-2-3-5 0,0-1-5 0,2-2 1 15,1-3 3-15,1-1 7 0,-5-2 3 0,11 0-3 16,-11 0 1-16,13-6 5 0,-4-1-1 0,-1-3 4 16,-2 0-1-16,3-3-4 0,0 3-1 0,0-3 7 15,-3 6-3-15,3-4 9 0,-5 3 0 0,0 3-4 16,-2 0-6-16,2 3 2 0,-4 2-1 0,0 0 4 15,0 0-4-15,11 5 3 0,-9 2 2 0,-1-3-1 16,1 7-4-16,1 0 3 0,-3 1 0 0,2-3 3 16,0 3-4-16,2-1 2 0,1 2 0 0,-1-2 0 15,1 0-1-15,0-2-2 0,4-1-1 0,1-2-3 16,2-2 6-16,-1-2-6 0,1 0 5 0,1-4 0 16,-1 0 0-16,-1-2 3 0,1 1 2 0,-1-2-4 15,0-3 4-15,3-1-2 0,-5-3 0 0,1-3-3 16,-1 0-2-16,-2-1 5 0,-1 2-4 0,1 3 4 15,-2 0 0-15,-3 4-1 0,3-1-5 0,-5 3-3 16,4 1-5-16,-4 2-2 0,0 2 0 0,0 0 1 16,0 0 4-16,-8 10-1 0,5-3 4 0,-2 1-1 15,2 3-12-15,-1-1-10 0,4-1-5 0,0 1-5 16,0-1-15-16,0 1-8 0,5-1-8 0,0 0 3 16,0-4 2-16,3 0-2 0,1 0 8 0,1-2 2 15,-1 1 9-15,3-3 3 0,-1-1 8 0,-2 0 2 16,3-3 8-16,-1 0 10 0,-1-1 9 0,2-1 11 15,-2-1 5-15,0 3 4 0,1-4 12 0,-1 4 4 16,-2-1 1-16,-3 2-4 0,0 1-5 0,2 0-6 16,-7 1 4-16,0 0-2 0,9 2-3 0,-5 2 2 15,1-1 1-15,-5 5 5 0,2-1-14 0,-2 0 6 16,2 3-5-16,-2-3 0 0,0 1 1 0,0-1 0 16,-2 1-4-16,2-2 1 0,0-2-1 0,0 1 2 15,0 0-2-15,2-3 4 0,-2 2 1 0,0-4-1 16,7 3 0-16,-7-3-1 0,0 0-1 0,16-7 0 15,-11 5 1-15,-1 0-34 0,6-5-55 0,-2 5-87 16,2-4-109-16,-2 0-150 0,-2 0-487 0,-1 0-988 16,-5 6 438-16</inkml:trace>
  <inkml:trace contextRef="#ctx0" brushRef="#br0" timeOffset="67016.89">27841 3859 2986 0,'2'-7'458'0,"0"0"-205"15,0-3-47-15,2-2-20 0,0 0-10 0,2-5-4 16,-2 5 1-16,0-4-6 0,2-2-3 15,-3-8 13-15,0 7-3 0,-2 2-1 0,1-2-10 0,0 1-15 16,-4 1-9-16,2 5-13 0,0 1-3 0,-2 2-11 16,1 1-9-16,-3 4-18 0,-2 1-11 0,-1 3-8 15,-5 0-6-15,2 4-6 0,-5 0-4 16,-1 5-10-16,2 1-4 0,-2 1 3 0,3 2-19 0,0-1 11 16,8 0-13-16,-3-3-7 0,3 3-7 0,0 2-9 15,5-3-3-15,0-2-2 0,0 1 2 0,5-1-2 16,0-3 3-16,3 0-5 0,-3-3 2 0,8-3 0 15,0 0 5-15,-2-4 0 0,2-2 0 16,-3 0 3-16,5-4-1 0,-5 1 3 0,-4-1-3 0,8-1 1 16,-6-1 1-16,-1-2-2 0,2 0 5 0,-4 3 3 15,0 1 14-15,-3 3 1 0,0 0-1 0,0 1-7 16,1 1-4-16,-1 4-5 0,-2 1 5 0,0 0-8 16,0 0 3-16,0 0-6 0,-7 17 8 0,3-7-12 15,1 6-13-15,1-4-11 0,2 4-7 0,3-1-9 16,1 0-4-16,0-4-6 0,3 1-4 0,2-4 1 15,-2 0 0-15,5 2 12 0,0-6 2 0,-1 0 5 16,1-4 7-16,-2 2 0 0,0-5 6 0,1 0 9 16,-5 0 15-16,7-3 11 0,0 0 9 0,-3 0 9 15,5-3 0-15,-5 2 12 0,2-1-6 0,-1 2 8 16,-2-1 0-16,3 2-1 0,-1 1-5 0,-3 2-6 16,2-2-1-16,-1 3-8 0,0 2 1 0,1 4-4 15,-2-2 3-15,-2 2-6 0,3 5 5 0,0 5-6 16,0 0-9-16,-2 0 10 0,-5-2 2 0,-2 2-8 15,0-3 4-15,-1 0-6 0,-2-1 6 16,-2 0-11-16,1-3 6 0,-2 3-13 0,-7-4-9 0,7 1-21 16,-2-4-23-16,0-1-31 0,-2 1-47 0,5-4-66 15,1 0-83-15,4 0-80 0,-4-6-95 0,4 6-389 16,0 0-922-16,6-11 407 0</inkml:trace>
  <inkml:trace contextRef="#ctx0" brushRef="#br0" timeOffset="68216.06">28642 3728 3304 0,'9'-6'466'16,"2"-2"-167"-16,-4-3-17 0,-1 3-22 0,-4 1 15 15,0 1-9-15,-3 1-9 0,0-2-25 16,-3 3-20-16,1 0-6 0,-2 2-15 0,5 2-8 0,-15 3-28 16,3 4-14-16,-2 3-19 0,1 5-7 0,2 6-7 15,-3 4-7-15,2-2-12 0,-2 0-11 0,9-4-13 16,-1 0-11-16,5 1-23 0,1-1-14 0,2 0-8 15,1-2-9-15,6-4 0 0,3 1-5 0,1-2-3 16,1-1-2-16,0-4 7 0,5-1-7 0,-2-1 3 16,-3-3 2-16,-1-2 3 0,2-2 4 0,-3 0-6 15,6-2 0-15,-7 2 2 0,1-4 3 0,0-2-1 16,1 3 2-16,-3-2 3 0,-1 0 3 0,0 0 8 16,0 1-2-16,-4 1 0 0,3 3-11 0,-4-4-2 15,-3 6 7-15,4-2-5 0,-5 2-1 0,0 0-2 16,0 0 3-16,0 0-1 0,0 8-2 0,-1-2 4 15,-3-1-11-15,4 1 10 0,0 1-5 0,-1 0-15 16,-2 3-3-16,2-4-10 0,-2 0-5 0,3 1-9 16,0-1-10-16,0-2-5 0,3 0 6 0,-2 0 4 15,-1 0 2-15,0-4-1 0,5 2 0 0,-5-2 0 16,0 0-1-16,0 0 7 0,13-9 4 0,-9 6 1 16,-3-2 3-16,4-1 3 0,-1-2 6 0,0-2-2 15,0 2 4-15,1-3 3 0,1 1-1 0,-3-2 5 16,1 3 16-16,-2 0 10 0,3 1 9 0,2 0 8 15,-4 3 3-15,-1 0 0 0,3 4-4 0,4-4-2 16,-5 5 4-16,2 0-4 0,1 3-3 0,0-1-2 16,2 2-1-16,0 5-4 0,0-3-1 0,-1 4-4 15,1 4 7-15,-1-3-6 0,2 2-13 0,-3 2-8 16,-2-2-12-16,1-2-5 0,0-1 0 0,-1-1-4 16,-4-2 1-16,1 1-3 0,1 0 1 0,0-5 10 15,-2 2 5-15,2-3 9 0,-3 2 6 0,0-4 6 16,0 0 10-16,0 0 13 0,0 0 10 0,2-12-2 15,2 10-3-15,0-6 1 0,0 2 0 0,2-2 3 16,-1 3 7-16,2-2-1 0,-1 0 3 0,2 3 5 16,-2-1-3-16,1 3 8 0,-1-1-9 0,2 1-3 15,-2 2-5-15,2 0 6 0,-2 0-12 0,-1 4-1 16,2 0 4-16,-1 1-9 0,-2 0 0 0,-2 2-1 16,1 0-14-16,-2 2 6 0,1-1-14 0,-4 2-20 15,0 0-6-15,2-2-8 0,-2-3-7 0,4 2-3 16,-2-1-1-16,-2-3 1 0,2 2 5 0,0-5 3 15,-1 5 7-15,1-5 5 0,3 4-1 0,-3-4 5 16,0 0 1-16,6 0 0 0,-6 0 0 0,10-4 6 16,-3 0-5-16,2 1 7 0,2-2 5 0,-1 4-15 15,3-4 7-15,1 2 7 0,-1 1-1 0,0-3-2 16,-2 3 13-16,1-1 5 0,-2 0 12 0,4 0 8 0,-2 0 2 16,-1-1-20-16,-1 1 16 0,1-3-1 0,-4 1-1 15,3 1-6-15,-1 0-11 0,0-4 12 16,0 1-8-16,0 1-4 0,-4-1 1 0,2-1-8 15,0-1 1-15,-2 2 2 0,-1 0-1 0,0-1-4 16,-3 1 2-16,3 2 4 0,-2-1 6 0,0 2 7 0,-2-1 10 16,1 2 2-16,-1 3-23 0,0 0 10 0,0 0-12 15,0 0 26-15,-12 5 1 0,5 4 5 16,-5 4-2-16,-3 6 6 0,-1 4 6 0,-1 5-8 16,2 3 16-16,-8 12 4 0,0-2-1 0,0 1-9 15,0 1-6-15,2-1 12 0,7-9-4 0,0-1-19 0,-4 12 4 16,7-12-9-16,-2-1-27 0,0 2-1 0,4-4 0 15,-3 1 0-15,1-2 0 0,2-4 0 16,1-7 0-16,1-7-46 0,2 1-10 0,2-4-9 16,-2-2-16-16,3-5-27 0,2 0-23 0,0 0-21 0,0 0-9 15,-8-14 0-15,8 3-3 0,0-5-9 0,6-1-4 16,1-9-13-16,-1-2 0 0,7-3-6 0,1-1 6 16,9-14 18-16,6 0-7 0,0-1 14 15,5-3 8-15,-1 1 24 0,2 5 29 0,-2 5 38 0,0 1 31 16,-7 13 31-16,-1 2 29 0,-3 5 31 0,0 2 33 15,-6 8 24-15,-3 0 22 0,1 0 14 0,-1 4 14 16,-3 1 4-16,3 1-13 0,-3 2 10 0,-1 2 1 16,4 2-10-16,-1 3-9 0,-6 1-5 0,2 2-8 15,-2 2-7-15,0 5-2 0,-1 0-20 0,-1 1-2 16,-2-1-19-16,-2-2-4 0,0 2-4 0,-4-3-9 16,-1-4-2-16,-3 5-7 0,-1-6-6 0,-4 3-5 15,-2-5 7-15,-2 3-12 0,1-3-3 0,-2-4-2 16,-3 1-13-16,1 0-21 0,-1-4-42 0,2 0-57 15,5-3-80-15,0 2-111 0,3 0-151 0,0-2-207 16,4 2-417-16,2-1-1150 0,5 2 509 0</inkml:trace>
  <inkml:trace contextRef="#ctx0" brushRef="#br0" timeOffset="69232.72">29868 4385 261 0,'2'-11'479'0,"0"1"-25"0,-2-2-10 0,2 1-7 16,-1 3 16-16,3-2-11 0,-4 1-18 0,2 1-26 16,-2 1-25-16,2 4-28 0,-2-2-39 0,0 5-32 15,0-5-24-15,0 5-21 0,-11 2-21 0,0 0-8 16,1 1-11-16,-9 6-12 0,2 3-14 0,-8-2-19 0,-1 1-16 15,3 5-2-15,0 1-16 0,8-4-15 16,-2-2-25-16,2 0 9 0,3 1-5 0,5-5-7 16,2 2-5-16,1-1-12 0,4-2-1 0,0-3 6 15,4 1-7-15,3-1 6 0,2-2-17 0,5-2-2 0,-5-4-4 16,8 1-2-16,2 0 11 0,-1-2-1 0,-1-2 12 16,0-3 3-16,0 1-2 0,0 0 11 15,-1 0-20-15,0-1-43 0,-2-1 0 0,2 1 0 0,-8 7 0 16,1-3 0-16,-3 3 0 0,-2 1 0 0,0 1 0 15,-3 1 0-15,-1 1 0 0,0 0 0 0,0 0 0 16,4 10 0-16,-6-3 0 0,0 0 0 0,-2 4 0 16,3-2 0-16,-3 3 0 0,2-1 0 0,-1 5 0 15,2-6 0-15,-2 1 0 0,3 0 0 0,0-3 0 16,0-3 0-16,3 0 0 0,-2-2 0 0,2 3 0 16,-1-5 0-16,-2-1 0 0,8 0 0 0,-8 0 0 15,9-1 0-15,-4-3 0 0,1 1 0 0,1-1 0 16,-1-3 0-16,3 3 0 0,0-3 0 0,-3 3 0 15,2 1 0-15,-3-1 0 0,2 2 0 0,0 2 0 16,0 0 0-16,-2 3 0 0,1 1 0 0,-1-1 0 16,2 2 0-16,-2 3 0 0,0 0 0 0,-1 0 0 15,0 3 0-15,1-1 0 0,4 5 0 0,-2-1 0 16,0-1 0-16,4-5 0 0,3 4 0 0,3-2 0 16,-1-3 0-16,2 0 0 0,0 0 0 0,3-3 0 15,-3-2 0-15,1-2 0 0,0 0 0 0,-1-1 0 16,-5-1 0-16,-2-2 0 0,-1-1 0 0,4-1 0 15,-5-2 0-15,-3-1 0 0,2 1 0 0,-4-3 0 16,1 3 0-16,-2 0 0 0,-3 4 0 0,-3-1-7 16,2-1-8-16,-5 3 6 0,-2 3-6 0,-1 2 0 15,-6 7 2-15,3-3-1 0,-1 6 6 0,1 3-2 16,1 0 5-16,4 1-8 0,3-1-4 0,-2 2-20 16,8 3-11-16,2 0-17 0,4-3-2 0,2 1-9 15,6-4-9-15,6 2-6 0,1-2-1 0,4-3-1 16,1-1 8-16,0-4 8 0,0-2 6 0,-8-3 9 15,-3 1 7-15,6-4 6 0,-5 1 15 0,2-2 10 16,-3-3 15-16,0-2 10 0,-2 0 16 0,-6 0 12 16,4-3 11-16,-3 4 13 0,-3 1-8 0,-3 1 33 15,-1 0-1-15,0 0-1 0,-3 1-3 0,0 4-21 16,-5-4 12-16,-2 4-7 0,7 0 7 0,-16 6-11 0,4-4-2 16,-2 6-10-16,5-4-9 0,-1 3 1 15,1 0-10-15,0 0 3 0,0 0-1 0,5-1-5 16,2 0-4-16,4 0-5 0,0-1 0 0,4-1-14 15,4-2 13-15,4 0-26 0,-1-2 20 0,6-2 0 0,-2-3 5 16,2-1 0-16,1-1-2 0,-1-3 3 0,-2-1-16 16,6-5 8-16,-2-2 1 0,-5 4-4 0,2-11 1 15,-2 4-1-15,-1-2 3 0,-4-4 5 16,5-1 4-16,-2 2-8 0,-6 2 17 0,-3 6 2 16,-1 5 19-16,-3 1-5 0,-1 5-16 0,-1 2-20 0,-2 3 0 15,3 2 0-15,-13 2 0 0,3 4 0 0,-4 8 0 16,-3 11 0-16,-1 7 0 0,1-3 0 0,2 14 0 15,1-9 0-15,7-1 0 0,2 3 0 16,-1-1-29-16,-6 11-137 0,14-18-68 0,2 2-75 0,0-5-83 16,0 2-99-16,3-10-115 0,0-2-388 0,0-5-1078 15,-3-3 477-15</inkml:trace>
  <inkml:trace contextRef="#ctx0" brushRef="#br0" timeOffset="69883.72">28412 4608 36 0,'0'-6'468'0,"1"-1"15"16,-1 2 5-16,0 0 4 0,0-1-3 15,0 1-6-15,0 5-14 0,0-4-33 0,0 4-34 16,0 0-43-16,0 0-14 0,0 0-4 0,-10 10-9 0,4 1-22 15,-5 6-26-15,0 8-19 0,-2 2-21 0,-1 2-19 16,1 6-19-16,4 0-26 0,-1-1-16 0,4 1-21 16,-1-2-7-16,5 2-10 0,-3-4-27 0,7-2-21 15,5 1-12-15,-1-3-24 0,-1-9-42 0,9 4 0 16,-5-8 0-16,5-3 0 0,-3-2 0 0,0-3 0 16,-1-3-2-16,3 0-22 0,-3 0 5 0,4-5 6 15,-3 1 1-15,0-2 0 0,1-1-2 0,-5-3 7 16,3 0 1-16,-1 2-1 0,-2-2 2 0,-1-2 4 15,-2 4-10-15,1 2 2 0,-1 0-2 0,-3 0 0 16,-1 3 3-16,0 0 9 0,0 0 2 0,3 9 1 16,-6-2 5-16,3 3-1 0,-2 0-4 0,-1 2 0 15,-1 1 5-15,4-1 8 0,-1-1-9 0,1 1 5 16,3-6-9-16,0 7 3 0,2-4 2 0,2 1 4 16,1-3-5-16,-1-2 6 0,3-3-1 0,-4 1-3 15,1-3-1-15,3-2-4 0,-1 0-5 0,0-2 0 16,0 0 0-16,0-2 0 0,0-4 0 0,-4 1 0 0,-1-2 0 15,1 0 0-15,-1-2 0 0,-3-4 0 16,-2-2 0-16,-4 1 0 0,-3 0-29 0,-2-5-57 16,-8 2 8-16,0 2-33 0,-2 2-47 0,-8 2-67 0,5 2-73 15,-2-1-103-15,-3 3-106 0,0 0-543 16,1-2-1137-16,4 1 503 0</inkml:trace>
  <inkml:trace contextRef="#ctx0" brushRef="#br0" timeOffset="70033.71">28217 4783 3266 0,'-7'5'528'0,"7"-5"-220"0,0 0-91 16,0 0-17-16,0 0-3 0,0 0-16 0,21 5-19 16,-9-4-11-16,2 1-20 0,6 3-13 15,8-1-14-15,6 1-24 0,2-1-41 0,14 5-56 16,2 0-70-16,-1 0-87 0,-14 3-96 0,13 1-117 0,-11-2-405 16,12 1-857-16,-17-2 380 0</inkml:trace>
  <inkml:trace contextRef="#ctx0" brushRef="#br0" timeOffset="71099.38">29034 5003 374 0,'-1'2'417'16,"1"-2"-6"-16,0 4 16 0,0-4 13 0,-9 8 16 16,2-2 6-16,-2 2-4 0,-2 0-17 0,1-1-40 15,-1 5-17-15,-1 4-29 0,5-2-34 16,0 1-34-16,2 3-25 0,2-2-19 0,3 0-24 0,0 3-22 16,4-3-13-16,0-1-24 0,4 1-18 0,4 0-14 15,1-5-8-15,3-1-10 0,0-3-27 0,2 1-11 16,-1-6-3-16,-2-1-15 0,2 0-8 0,-3-3-6 15,-1-3-6-15,-2-1-1 0,-2-2 1 0,-1-5 2 16,-2-2-11-16,-2-2-2 0,-4-1 6 0,-1-2-13 16,-3-5-15-16,-1 0 21 0,-3 2-6 0,-1 3-7 15,0 2 5-15,-1 4 0 0,2 0 2 0,1 4 4 16,0 4-8-16,5-3 1 0,-5 6-1 0,5-1-7 16,2 4 6-16,0-2-6 0,0 2 4 0,0 0 2 15,21 6-3-15,-8-3-8 0,6 0 0 0,1 4 0 16,8-1-3-16,2-2-15 0,-2 0-3 0,3-3-3 15,0-1 2-15,-3 0-1 0,-1-5 4 0,-8 0 6 16,1-1 2-16,-1-3-1 0,-2 5 0 0,-3-6 4 16,0 1 8-16,-6 0 17 0,2 1 0 0,-1-6-1 15,-4 3 23-15,3 1 16 0,-2 3-13 0,-2 1-42 16,-3 1 0-16,-1 1 0 0,3 0 0 0,-2 1 0 16,-1 3 0-16,0 0 0 0,-9 13 0 0,0-4 0 15,-1 8 0-15,-3 4 0 0,-1 6 0 0,0 0 0 16,3-1 0-16,-1 5 0 0,2 0 0 0,1 0 0 15,1 1 0-15,6 0 0 0,1-5 0 0,-1 1 0 0,4-9 0 16,1-1 0-16,1-1 0 0,3-1 0 16,-1-7 0-16,2-3 0 0,3-2 0 0,1 0 0 15,-1-4 0-15,2-3 0 0,-2 1-37 0,-3-6-91 16,7-1 13-16,-2-4 14 0,0-2 8 0,-3-1 6 0,9-6 11 16,-3-2 9-16,-1-3 15 0,0 1 19 0,2 1 22 15,-2 2 25-15,-6 6 29 0,0 2 25 16,0 4 27-16,-4 3 5 0,0-1-3 0,-1 4-20 15,0 2-1-15,0 2 7 0,-4 1 8 0,0 0-35 0,1 12-56 16,-5-1 0-16,3 6 0 0,-3-1 0 0,-3 8 0 16,1-4 0-16,1 5 0 0,0 0 0 0,0-6 0 15,3 0 0-15,0-2 0 0,-2 0 0 0,2-7 0 16,2-1 0-16,0 0 0 0,-1-3 0 0,1-1 0 16,1 1 0-16,0-4 0 0,2 1 0 0,-3-3 0 15,0 0 0-15,0 0 0 0,11-5 0 0,-11 5 0 16,10-5 0-16,-4 4 0 0,0 0 0 0,-1 0 0 15,-5 1 0-15,10 0 0 0,-2 1 0 0,-3 0 0 16,0 4 0-16,-1-1 0 0,5 3 0 0,-4 1 0 16,4-1 0-16,-4 2 0 0,2-1 0 0,0 1 0 15,2-2 0-15,1 2 0 0,2-2 0 0,-3 0 0 16,4-1 0-16,-1-2 0 0,1-1 0 0,1-2 0 16,-2-2 0-16,2-2 0 0,-1 0 0 0,-1 0 0 15,1-2 0-15,-3-2 0 0,3-5 0 0,-5 4 0 16,1-3 0-16,-3-2-39 0,4 0 8 0,-5-3-6 15,3 0 9-15,-3 1-1 0,0 1 6 0,-2 1 0 16,1 9 5-16,-2-5-3 0,-1 3 2 0,1 3-4 16,-2 3 6-16,0 0-2 0,0 0 0 0,0 0 4 15,-13 18 5-15,9-9-8 0,-1 1 7 0,1 3 5 16,-1-3 0-16,4 3-10 0,-2-1-21 0,1-1 9 16,3-1-8-16,0 0 0 0,3-2 6 0,0 1 1 15,1-1 8-15,4-2-2 0,-1-2 5 0,2-3 0 16,-2-1 9-16,1 0-8 0,3 0 26 0,0-1 15 0,-1-3 9 15,1-1-8-15,-2 2 22 0,5-5 15 16,-6 1 7-16,7 1 0 0,-5 2-10 0,2-2 0 16,0 2-4-16,-3-1 4 0,-5 2-11 0,8 0 6 15,-8 2-9-15,3 2-32 0,-2 1-13 0,-1 0 0 0,1 1 0 16,-2 2 0-16,0 1 0 0,-1 1 0 0,-1 0 0 16,0 3 0-16,2-2 0 0,-3 2 0 0,0-3-5 15,2 0-87-15,2 0-19 0,-3-2-17 0,1 1-17 16,1-4-16-16,-1-1-23 0,-3-1-21 0,9-1-35 15,-2-1-50-15,-2-5-55 0,-1 3-66 0,-2-9-82 16,-2 3-405-16,0-7-971 0,-7-1 430 0</inkml:trace>
  <inkml:trace contextRef="#ctx0" brushRef="#br0" timeOffset="71249.94">29502 4992 4130 0,'-20'-1'568'0,"3"0"-267"0,3 1-66 15,9 1-53-15,-3 1-8 0,8-2-21 16,4 5-23-16,5-1-23 0,6-2-25 0,12 4-28 0,8 1-63 16,-2 1-115-16,7-2-151 0,11-1-227 0,2 2-366 15,-17-5-940-15,3-5 416 0</inkml:trace>
  <inkml:trace contextRef="#ctx0" brushRef="#br0" timeOffset="72649.53">30790 5353 505 0,'0'-4'665'0,"4"-4"-26"0,0-1-42 0,-1-1-41 16,2-2-24-16,1 6-34 0,4-5-47 0,1 7-31 15,1-4-41-15,4 0-40 0,-5 6-30 0,7-5-37 16,-5 6-29-16,2 1-21 0,-2 1-28 0,0 6-21 0,-2-3-14 15,-2 6-20-15,1 1-8 0,-2 1-17 16,-3 5-12-16,-5-1-10 0,0 2 10 0,0 0-35 16,-5 1-14-16,-3-1-25 0,3-2-11 0,-5-1-22 0,1-1-14 15,0 0-2-15,-3-3-6 0,4-1-1 0,3-5 2 16,-2-1 2-16,1 0 9 0,3 0-2 0,0-2 3 16,1 1 5-16,2-3-6 0,0 0 7 0,0 0-2 15,13-10 2-15,-7 5 4 0,3-1 0 16,5-6 23-16,0 4 0 0,4-6 10 0,4-2 0 0,0-1-4 15,1 2 8-15,-6 4 3 0,3-7 9 0,-5 4 0 16,-1 6 0-16,2-2-10 0,-8 4-2 0,-2 3-6 16,1-2-5-16,-3 5-17 0,-4 0-5 0,7 5 0 15,-4 0 0-15,-3 1 0 0,2 4 0 0,-2 1 0 16,-2 1 0-16,2 0 0 0,0-1-19 0,2 1-34 16,0 5-11-16,3 0 4 0,-3-8 2 0,1 3-6 15,3-1 4-15,-3-4 8 0,1-1 3 0,5-3 9 16,-4-1 4-16,-1 0 5 0,4-2 14 0,-8 0 10 15,14-5 8-15,-8 2 7 0,1-2 11 0,0-1 8 16,2-2 9-16,-1-2 14 0,0 2 10 0,1 1-4 16,2-2 9-16,-2 2 5 0,-3-1 3 0,1 5 0 15,-2-2-16-15,-1 3-42 0,-2 0-15 0,-2 2 0 16,7 0 0-16,-7 0 0 0,6 4 0 0,-3 0 0 16,0 2 0-16,0 0 0 0,1 1 0 0,1 0 0 15,3 0 0-15,-4 0 0 0,7 2 0 0,-3-1 0 16,3 0-84-16,-1-2-16 0,1-2-4 0,-1 0-2 15,-4-1 4-15,3-2 3 0,-9-1 2 0,10-7-3 16,-3 4 5-16,-6-3 6 0,-1 1 9 0,-4-4 7 16,3 1 8-16,-2-4 5 0,-2 0 7 0,0 3 8 15,1-3 3-15,-2 1 14 0,1 0 11 0,-2 1 11 0,4 1 9 16,0 4 8-16,0-2 5 0,3 2-5 16,0 5-2-16,6-4 6 0,-3 2 3 0,-3 2-1 15,21 2-2-15,-10 1 0 0,10 2 4 0,-1-2-7 16,7 4-1-16,-8-4-4 0,4 2 0 0,5-2-1 0,-8 1 0 15,3-3 1-15,-6-1 1 0,-4-1 1 0,1 0-3 16,-1-2-1-16,-1 0 0 0,-2-3-1 16,-6 2 1-16,1-1 1 0,-1 2 13 0,-2-2 0 15,-1 2 7-15,-2-2-5 0,1 5 12 0,-6-7 1 0,1 7 6 16,-7 0 2-16,2 3 9 0,-2 2 1 0,1 2-12 16,-7 2 12-16,4 4-8 0,-2-1 0 15,1 1-6-15,6 1-3 0,0 1-9 0,2-2 4 16,3-1-4-16,3-1-16 0,2 1 17 0,5-2-3 0,-1 0-2 15,4-3-5-15,4-1 10 0,2-2-13 0,2 0-3 16,5-4 4-16,-1-2 3 0,-3-4-12 0,3-1 2 16,3-5 0-16,-7-1 0 0,8-4 0 0,-6-2-7 15,-2-1 10-15,2-5-8 0,-5 0 5 0,3-1-5 16,-3-3 3-16,1-1-1 0,-2 0 1 0,2-2 0 16,-3 2 18-16,1 3 23 0,-4 3 5 0,-4 7 11 15,-1 5-22-15,0 3-20 0,-3 3-21 0,-1 2 0 16,0 4 0-16,0 0 0 0,-14 12 0 0,5 4 0 15,-4 8 0-15,1 2 0 0,2 5 0 0,3 3 0 16,-4 11 0-16,6-9 0 0,1-1 0 0,4 1 0 16,0-2 0-16,5 0 0 0,2-6 0 0,-1-1 0 15,7-5 0-15,0-2 0 0,-2-6 0 0,3-2 0 16,-2-3 0-16,1-3 0 0,-2-3 0 0,-1-2 0 16,2-1 0-16,-1-1 0 0,-2-2 0 0,4-2 0 15,-4-5 0-15,-4 2 0 0,5-3 0 0,2-1 0 16,-2-2 0-16,0 0 0 0,-3 5 0 0,-2 0 0 15,-1 4 0-15,0-1 0 0,-2 2 0 0,1 0 0 16,-3 4 0-16,0 0 0 0,0 0 0 0,0 0 0 16,-9 12 0-16,5-3 0 0,0 0 0 0,-1 6 0 0,2-3 0 15,1 0 0-15,-1-2 0 0,6 2 0 0,-1 1 0 16,1-4 0-16,-1 1 0 0,2-7 0 0,1 3 0 16,2-2 0-16,-1-1 0 0,3-3 0 15,-1 0 0-15,0-5 0 0,2 3 0 0,-1-5 0 0,0 4 0 16,-2-7 0-16,7 0 0 0,-1-2 0 0,2-1 0 15,-6-1 0-15,-1-3 0 0,7-5 0 0,-2 0 0 16,-3 7 0-16,-1-1 0 0,0 0 0 16,-1-1 0-16,-2 7 0 0,1 2 0 0,-2-1 0 0,-1 5 0 15,-2-1 0-15,2 4 0 0,-4-3 0 0,0 4 0 16,0 0 0-16,0 0 0 0,-4 13 0 0,2-7 0 16,2 1 0-16,-3 3 0 0,2-2 0 0,1 2 0 15,0-2 0-15,0 2 0 0,1-2 0 0,-1 2 0 16,3 0 0-16,-2-1 0 0,0 1 0 0,1-2 0 15,-1 2 0-15,-1 1 0 0,1-1 0 0,-1 0 0 16,-2 0 0-16,0 3 0 0,0-3 0 0,-1 3 0 16,-1-1 0-16,3-1 0 0,-7-1 0 0,3 4-35 15,0 0-219-15,1-4-89 0,2 0-92 0,-5-1-87 16,1 2-105-16,-3-3-370 0,1 0-1078 0,-1 0 477 16</inkml:trace>
  <inkml:trace contextRef="#ctx0" brushRef="#br0" timeOffset="72899.39">30996 5802 481 0,'-19'1'638'0,"-3"2"-1"0,9-2-12 16,5 2 17-16,1-1-25 0,5 0-22 0,2 2-39 15,6-1-52-15,9 4-47 0,13-1-48 0,8-2-44 16,14 5-35-16,4-2-50 0,7-1-42 0,-1-1-55 15,32-5-37-15,0 2-47 0,-27-4-32 0,1-2-22 16,1 0-23-16,-3-3-25 0,-3 3 1 0,-2-1-9 16,-9 0-3-16,-14 1 1 0,-4 1-5 0,-10 2-1 15,-3-3-10-15,-8 1-13 0,0 0-38 0,-3 2-57 16,-6-2-80-16,-2 3-104 0,0 0-118 0,-14-5-141 16,-2 0-423-16,-5 3-1084 0,-1-3 480 0</inkml:trace>
  <inkml:trace contextRef="#ctx0" brushRef="#br0" timeOffset="74199.45">25553 1527 284 0,'-9'-1'339'0,"4"-2"-19"15,1 0 11-15,-1-1-21 0,-1 0-14 0,3-3-17 16,1 1-12-16,0-4-19 0,-3-1-5 0,4 0-14 16,0-5-8-16,1 2-13 0,0 0-13 15,1-4-13-15,0-1-17 0,6 0-18 0,-2-6-10 16,6-4-11-16,3-2-19 0,7 1-35 0,11-12-9 15,7-2-8-15,15-20-8 0,11 6 6 0,-15 17-15 16,22-11-7-16,-19 19-12 0,2 3 6 0,3 5-5 0,3 6-3 16,-7 4 5-16,1 3-9 0,-3 5-4 0,0 6 0 15,-14 0-4-15,1 2 7 0,-4 1-6 16,-1 0-4-16,-3 2-9 0,-2 0-5 0,-10 1-9 16,-19-5-15-16,30 5-7 0,-30-5 2 0,0 0 1 15,23 7-5-15,-23-7-2 0,0 0-19 0,0 0-23 16,0 0-7-16,0 0-56 0,0 0-81 0,0 0-100 15,0 0-316-15,0 0-703 0,0 0 312 0</inkml:trace>
  <inkml:trace contextRef="#ctx0" brushRef="#br0" timeOffset="74682.69">26942 458 3727 0,'15'-17'235'0,"-15"17"-72"0,10-13 15 16,-10 13 24-16,9-9 20 0,-9 9 2 0,0 0-24 15,0 0-27-15,10-14-29 0,-10 14-23 16,0 0-19-16,0 0-7 0,0 0-7 0,0 0-12 16,0 0-6-16,0 0-6 0,0 0-4 0,-19 51-7 15,12-39-10-15,2 3 2 0,0 1-6 0,-1-2-3 16,0 3-5-16,6-17-8 0,-8 22 2 0,8-22 0 15,-4 17-2-15,4-17-2 0,0 0-2 0,-5 15 1 16,5-15 1-16,0 0 8 0,0 0-7 0,0 0-2 16,0 0-1-16,0 0-1 0,0 0 15 0,0 0 19 15,0 0-2-15,0 0 14 0,-3-48 2 0,3 48 12 16,9-33-3-16,0 6 2 0,-3 0 3 0,1 1 8 16,1-1 9-16,0-2-18 0,3 0-2 0,-1 7-5 15,-4 4-5-15,4 0-19 0,-1 2-1 0,0 3-11 16,-9 13-10-16,16-17-18 0,-16 17 8 0,18-8 3 15,-18 8-6-15,0 0-14 0,0 0-15 0,0 0-16 16,60 23 5-16,-53-12-13 0,1 3-15 0,-3 3 3 16,2-1-6-16,-5 1 1 0,-2 0 5 0,3 0-4 15,-3-17 8-15,-9 32 6 0,1-18-3 16,-1-1-5-16,-5 2-7 0,0-5-8 0,-4 1-20 16,1 1-22-16,-1-4-23 0,-6 2-35 0,6-5-40 15,18-5-40-15,-25 10-55 0,25-10-53 0,-17 6-53 16,17-6-100-16,0 0-276 0,0 0-847 0,0 0 375 15</inkml:trace>
  <inkml:trace contextRef="#ctx0" brushRef="#br0" timeOffset="75566.11">27231 444 360 0,'0'0'425'0,"0"0"6"0,0 0-19 15,0-29-36-15,0 29-12 0,0 0-33 0,14-13-34 16,-14 13-23-16,18-8-33 0,-18 8-24 0,24-7-20 15,-24 7-20-15,30-1-19 0,-30 1-20 0,36 6-14 16,-36-6-15-16,30 9-10 0,-30-9-12 0,25 14-8 16,-18-6-18-16,-7-8-7 0,13 17-14 0,-13-17-6 15,1 20-12-15,-1-20 4 0,-2 18-2 16,2-18-2-16,-13 17-3 0,13-17-5 0,-14 16 7 16,14-16-6-16,-15 12-4 0,15-12 6 0,0 0 0 15,-15 10 5-15,15-10 15 0,0 0 11 0,0 0 0 16,0 0-4-16,0 0-9 0,0 0-1 0,0 0-10 15,0 0-1-15,0 0-6 0,0 0-6 0,53-38 6 16,-35 30 2-16,0-2-1 0,-2 1-4 0,3-1-10 16,-2 2 6-16,-17 8 2 0,23-11-1 0,-23 11 3 15,15-7-6-15,-15 7-5 0,0 0-2 0,0 0-5 16,24-4 2-16,-24 4-4 0,0 0 1 0,0 0 10 16,0 0-5-16,0 0 2 0,17 28-10 0,-17-28-11 15,5 19-4-15,-5-19-5 0,6 16-5 0,-6-16-23 16,11 17-2-16,-11-17 1 0,12 14 2 0,-12-14 11 15,9 8 7-15,-9-8 0 0,0 0 4 0,19 9-8 16,-19-9 10-16,0 0 4 0,0 0 7 0,0 0 5 16,0 0 7-16,0 0-4 0,32-21 6 0,-32 21-6 15,0 0-8-15,2-26 21 0,-2 26 7 16,-4-22 8-16,4 22-2 0,-6-20 11 0,6 20 8 16,-8-17 0-16,8 17 13 0,-6-13 0 0,6 13 1 0,0 0-7 15,-7-14-6-15,7 14 0 0,0 0-18 0,0 0 4 16,0 0-1-16,0 0-2 0,0 0-6 0,31-12-6 15,-31 12-6-15,41-6-4 0,-19 3-1 16,5-4-1-16,-6 5 2 0,-21 2 0 0,43-9 2 16,-24 2-11-16,-1 0 8 0,-1-5 3 0,0 4 5 15,-17 8-4-15,19-14 15 0,-10 7 10 0,-9 7 5 16,10-12 10-16,-10 12 4 0,0 0-2 0,9-12-12 16,-9 12-4-16,0 0-3 0,0 0-4 0,0 0 4 15,0 0 0-15,0 0-2 0,-32 39 1 0,25-21 0 16,-1 0-6-16,4 3-1 0,-1 3 2 0,1-6-1 15,0 0 0-15,1 3-2 0,1-5 4 0,2 3-7 16,-5 1 2-16,3-5-1 0,2-15-3 0,-1 24 1 16,1-24-1-16,1 22-2 0,-1-22 6 0,0 0 2 15,-1 17-1-15,1-17 5 0,0 0 0 0,0 0 1 16,0 0-2-16,0 0 0 0,0 0 2 0,0 0 17 16,0 0-6-16,0 0 9 0,0 0 2 0,0 0-8 15,26-47 0-15,-21 36 4 0,-5 11 1 0,14-20 1 16,-6 9 0-16,-8 11-4 0,15-17-4 0,-15 17-5 15,18-14-8-15,-18 14-1 0,22-7-4 16,-22 7 0-16,24-2-6 0,-24 2-6 0,0 0 2 16,36 11-13-16,-19-4-9 0,-17-7-6 0,20 16-7 15,-13-8-6-15,-7-8-1 0,12 15 4 0,-12-15 3 16,5 18 3-16,-5-18 1 0,0 0 6 0,-10 21 0 16,10-21 2-16,-18 11 5 0,18-11 2 0,-26 6-1 15,26-6 0-15,-35 6-19 0,35-6-40 0,-27 0-57 0,27 0-67 16,-36-7-144-16,17-2-203 0,19 9-275 15,-20-10-887-15,20 10 392 0</inkml:trace>
  <inkml:trace contextRef="#ctx0" brushRef="#br0" timeOffset="77149.38">28389 480 199 0,'0'0'412'16,"0"0"27"-16,0 0-13 0,1-25-5 0,-1 25-1 16,0 0-12-16,0 0-13 0,-5-21-14 0,5 21-8 15,0 0-18-15,-10-11-14 0,10 11-23 0,0 0-33 0,0 0-19 16,-27-3-32-16,27 3-23 0,0 0-22 0,0 0-17 15,-41 21-21-15,30-9-5 0,-1 2-7 16,6-4-34-16,6-10-27 0,-8 29-20 0,9-15-22 16,-1-14-22-16,11 24-25 0,1-10-18 0,4-5-20 15,4 1-28-15,-2-3-19 0,10-4-16 0,-28-3-1 16,45-3 10-16,-45 3 10 0,38-4 11 0,-20-2 1 16,-4-2 20-16,-14 8 13 0,17-17 11 0,-13 5 21 15,-4 12 15-15,-2-27 19 0,-1 10 8 0,-5 1 3 16,2-1 9-16,-5 1 8 0,0 2 7 0,-1 0 2 15,3 6-2-15,9 8 1 0,-16-16-1 0,16 16-5 16,-8-14-12-16,8 14-9 0,0 0 0 0,0 0 1 16,0 0-4-16,0 0 5 0,0 0-8 0,0 0-4 15,39-8 0-15,-39 8-5 0,40 3 1 0,-40-3-1 16,41 1 1-16,-13-1-4 0,-28 0 2 0,36-2-3 16,-36 2 2-16,27-4 0 0,-27 4-2 0,0 0-3 15,29-1 2-15,-29 1-7 0,0 0 0 0,0 0-2 16,0 0 1-16,18 9 12 0,-18-9 3 0,0 21 2 15,-2-3 0-15,-3 6-3 0,0 5 0 16,-3-3 5-16,3 8-1 0,-5 2-3 0,3-1 0 16,-1 12-3-16,2-9 2 0,-3 9 1 0,0 0-1 15,-1-1-5-15,1-1-11 0,5-12-13 0,0 2-9 16,0-1-9-16,1 1-7 0,1-6-15 0,2 2 6 16,2-6-10-16,0-8-4 0,2-2 5 0,1-5 1 15,-1 1 2-15,2-7 3 0,-1 1 1 0,4-1 4 16,3-3 2-16,2-3 3 0,-4-3-4 0,3-2 16 15,1-3 1-15,1-1 6 0,-3-2 8 0,-2-4 15 16,4-9 14-16,-5 2 10 0,-1-5 8 0,-2 0 14 16,-2-3 9-16,-3-1 1 0,-3-2 3 0,-6-1 4 15,-1 2-7-15,-2 3-3 0,-5-2-6 0,1 7-6 16,-3 2-22-16,4 10-37 0,-8-3-68 0,8 5-83 16,0 0-129-16,14 12-185 0</inkml:trace>
  <inkml:trace contextRef="#ctx0" brushRef="#br0" timeOffset="78399.38">29181 360 345 0,'3'-22'474'0,"-3"22"21"15,2-21 11-15,-2 21 5 0,2-14-12 0,-2 14-1 16,0 0-28-16,0 0-31 0,2-15-42 0,-2 15-28 15,0 0-48-15,0 0-17 0,0 0-9 0,0 0-19 16,0 0-33-16,-23 43-18 0,17-24-19 0,-3 5-16 16,0 4-23-16,1-3-8 0,1 1-28 0,-1 1-4 15,3 2-10-15,4-10-24 0,2 10-17 0,4-3-31 16,0-7-21-16,4-3-26 0,0-1-31 0,5-3-17 16,-2-1-14-16,-12-11-12 0,28 16 1 0,-15-12 7 15,-13-4 6-15,34 0 4 0,-34 0 4 16,28-15 10-16,-11 5 2 0,-4-3 9 0,-1-1 7 15,-1-2 13-15,4-7 15 0,-5-2 6 0,0-1 12 16,-1-2 6-16,0-2 1 0,-4 2 27 0,1 1 5 16,-3 0 14-16,2 9 9 0,-3 2 15 0,-2 16 2 15,2-19-13-15,-2 19-12 0,0 0-22 0,0-15-1 16,0 15-3-16,0 0-17 0,0 0-31 0,0 0 0 16,-18 51 0-16,13-32 0 0,1 6 0 0,-1-6 0 15,-1 9 0-15,1-3 0 0,2-5 0 0,2 6 0 16,0-7 0-16,-1-6 0 0,2-13 0 0,0 20 0 15,0-20 0-15,2 17 0 0,-2-17 0 0,0 0 0 16,4 15 0-16,-4-15 0 0,0 0 0 0,0 0 0 16,0 0 0-16,0 0 0 0,0 0 0 0,0 0 0 15,44-28 0-15,-44 28 0 0,18-24 0 0,-8 11 0 16,-1 3 0-16,-9 10 0 0,13-19 0 0,-4 12 0 16,-9 7 0-16,0 0 0 0,13-13 0 0,-13 13 0 15,0 0 0-15,0 0 0 0,0 0 0 16,0 0 0-16,0 0 0 0,25 26 0 0,-25-26 0 15,7 20 0-15,-7-20-34 0,5 21-23 0,-1-12-21 16,-4-9-5-16,10 23-16 0,-10-23 5 0,10 18-2 16,-2-10 4-16,-8-8 4 0,18 10 6 0,-18-10 12 0,19 5 5 15,-19-5 4-15,0 0 10 0,0 0 3 16,38-5 7-16,-38 5 2 0,0 0 5 0,28-17 7 16,-28 17 3-16,13-11 12 0,-4 1 3 0,-9 10 11 15,11-19 2-15,-3 9 13 0,-8 10 5 0,9-15 8 16,-9 15 3-16,0 0-7 0,10-17-5 0,-10 17-4 15,0 0-8-15,0 0 0 0,0 0-2 0,0 0 1 16,0 0 2-16,0 0-3 0,0 0 4 0,0 0-2 16,0 0-18-16,-2 50-17 0,2-50-14 0,2 22-5 15,-2-22-7-15,4 19-2 0,-4-19 1 0,8 12 8 16,-8-12 5-16,13 8 1 0,-13-8 9 0,0 0 1 16,0 0 3-16,48-11 7 0,-48 11 11 0,28-8 5 15,-28 8 8-15,27-17 13 0,-13 6 8 16,2 2 3-16,-1-1 5 0,-2 1 7 0,-13 9 9 15,20-16-2-15,-20 16-2 0,19-7-6 0,-19 7-6 16,0 0-6-16,30-1-2 0,-30 1-3 0,0 0 3 0,28 14 0 16,-20-1-6-16,-8-13 0 0,11 21-23 0,-3-6-21 15,-6 1-39-15,1 0-50 0,-2-1-74 16,-1-15-66-16,0 21-61 0,0-21-78 0,-6 14-83 16,6-14-417-16,0 0-965 0,-26 8 427 0</inkml:trace>
  <inkml:trace contextRef="#ctx0" brushRef="#br0" timeOffset="78567.12">29878 342 131 0,'0'0'517'16,"5"-20"-15"-16,-5 20-8 0,0 0-12 0,0 0-30 16,1-16-51-16,-1 16-38 0,0 0-48 0,0 0-61 15,0 0-77-15,0 0-107 0,0 0-99 16,0 0-108-16,0 0-116 0,0 0-113 0,-44 0-197 15,44 0-609-15,-35 1 270 0</inkml:trace>
  <inkml:trace contextRef="#ctx0" brushRef="#br0" timeOffset="78699.61">29161 405 278 0,'0'0'431'15,"0"0"8"-15,0 0-17 0,0 0-21 0,0 0-44 16,40 23-36-16,-10-17-70 0,6-5-108 0,2 2-137 15,1-1-168-15,-3-5-320 0,17 4-521 16,-16-4 231-16</inkml:trace>
  <inkml:trace contextRef="#ctx0" brushRef="#br0" timeOffset="79999.23">30266 641 112 0,'0'0'431'0,"0"0"-13"0,0 0-33 0,45 0-22 15,-45 0-37-15,0 0-24 0,32-10-38 0,-32 10-19 16,23-11-28-16,-23 11-28 0,24-8-25 0,-13 2-7 16,-11 6-12-16,20-11-17 0,-20 11-13 0,19-13 6 15,-10 4 0-15,-9 9-10 0,9-14-2 0,-9 14-1 16,0-17 3-16,0 17 0 0,0 0-6 0,0 0-8 15,-16-21 2-15,16 21-9 0,-22-8 1 0,22 8-3 16,-35 2-2-16,35-2 1 0,-37 11-3 0,19-4-1 16,3 2 6-16,-2 2-6 0,3 3 0 0,3 0 11 15,2 1-8-15,-1 1 0 0,5-1-3 0,3 1-6 16,2-16-4-16,9 34-9 0,1-20-5 0,1 2-6 16,5-4-1-16,2-1-5 0,4-4-7 0,6 2-15 15,-6-5-17-15,5 1-19 0,-27-5-16 0,43 2-9 16,-43-2-16-16,42-7-4 0,-15 0-3 0,-3-2 5 15,-6 0 8-15,5-6-1 0,-5 6 0 0,-5-3 12 16,0-4-1-16,-3 1 3 0,-1-1 4 0,1 0 15 16,-10 16 17-16,8-24 10 0,-7 13 10 0,-1 11 8 15,4-15 3-15,-4 15-4 0,0 0-4 16,0 0-3-16,0 0 2 0,-19-14-5 0,19 14 3 16,0 0 1-16,0 0 5 0,0 0-5 0,-55 28 3 15,41-17-2-15,-2-2 3 0,5 0-7 0,-1 5-1 16,3-2-5-16,9-12 5 0,-12 22-1 0,12-22-2 15,-2 23-4-15,2-23 1 0,6 16 3 0,-6-16-1 16,0 0 2-16,26 14-5 0,-26-14 3 0,23 6-7 16,-23-6 2-16,0 0 5 0,49-13-9 0,-49 13 1 15,28-16 4-15,-13 8 7 0,-2-3 4 0,2-1 6 16,-2-5 9-16,1-6-9 0,-1 0 2 0,1 2-3 16,-4-4-3-16,-1-2 3 0,0 1 9 0,0-2-4 15,-5 1 20-15,1 2 2 0,-1 10 12 0,-4 15-8 16,1-22-5-16,-1 22 3 0,4-13-19 0,-4 13-15 15,0 0 2-15,0 0-3 0,0 0-5 0,0 0 6 16,0 0-12-16,-32 40 4 0,27-23 0 0,-3 5 1 16,1 8 1-16,4-7-5 0,-1 5-3 0,4-9-11 15,5 9-2-15,0-4-9 0,4-1-6 16,-1-3-4-16,2-2-6 0,2 0-6 0,1-3 5 16,3-1-10-16,0-1 2 0,1-4-7 0,1-1 5 15,-18-8 2-15,40 7-2 0,-20-5 7 0,-20-2 9 16,37 0 0-16,-37 0 1 0,32-8 6 0,-32 8 0 15,25-13 3-15,-11-1 0 0,-1 0 3 0,-1 1 14 16,-4-1 0-16,0-1 13 0,-8 15 1 0,6-24 6 16,-6 24-1-16,0-18-4 0,0 18 4 0,-5-18-8 15,5 18-9-15,0 0 8 0,-22-9-14 0,22 9 5 16,0 0-4-16,0 0 4 0,0 0-5 0,-60 20 2 16,47-13-1-16,13-7-6 0,-18 17 3 0,10-9-19 15,8-8-9-15,-9 19-5 0,9-19-2 0,0 15-2 16,0-15 0-16,0 0 3 0,16 21 0 0,-16-21 1 15,19 8 2-15,-19-8 7 0,23 2-1 0,-23-2 6 16,0 0 5-16,0 0 20 0,46-10 11 0,-46 10 18 16,0 0 7-16,25-5-2 0,-25 5 6 0,0 0 7 15,0 0-8-15,0 0-4 0,23-3-18 16,-23 3 2-16,0 0 0 0,0 0 0 0,6 21 0 16,-6-21 5-16,-2 29-1 0,-1-2-11 0,2-3 0 0,-3 5 4 15,0-2 0-15,0 6-7 0,-1-1-1 0,0 0-4 16,2 1 3-16,-2 1 0 0,0-2 4 0,0 2 3 15,1-6-10-15,-3-2-2 0,-1 0 0 16,3-8-2-16,0 0 1 0,2-7-3 0,-1 0-2 16,0-3 15-16,-2-3-6 0,2 0 9 0,-2-2-11 15,-6-3 1-15,12 0 2 0,-18-9 0 0,8 4-2 16,0-5 3-16,1-3 1 0,1-2-8 0,1 3-4 16,2-8 13-16,5 1-10 0,7-9-4 0,2 0-3 15,4-1 2-15,6-4 7 0,4 4-5 0,1 1-2 16,12-10-2-16,-6 15-7 0,9-8 6 0,-7 9-2 15,9-7 11-15,-9 8-5 0,-2 4 1 0,-4 1-2 16,0-2-3-16,1 4 9 0,-4-1-3 0,-7 7 3 16,-2-4 17-16,-5 5 16 0,-9 7-5 0,14-15 9 15,-14 15-4-15,9-14 3 0,-9 14-7 0,0 0-2 16,3-16-4-16,-3 16-4 0,0 0-11 0,0 0-2 16,0 0 0-16,-30-8-9 0,30 8-6 0,0 0 11 15,0 0-7-15,-47 21-6 0,34-12 1 0,13-9 9 16,-19 24 17-16,12-14-16 0,3 3-18 0,4-13-24 15,-3 21-10-15,3-21-26 0,9 26-30 16,-2-16-44-16,4 5-48 0,4-4-44 0,10 3-41 16,-6-8-46-16,10 0-50 0,4-3-43 0,-2-3-42 15,-31 0-408-15,56-7-943 0,-29-2 416 0</inkml:trace>
  <inkml:trace contextRef="#ctx0" brushRef="#br0" timeOffset="80316.98">31734 725 417 0,'12'-13'210'15,"-3"-3"61"-15,-9 16 24 0,13-20 27 0,-8 9 38 16,-5 11 23-16,7-16 31 0,-7 16 19 0,0 0-9 15,9-13-23-15,-9 13-29 0,0 0-37 0,0 0-42 16,0 0-26-16,0 0-26 0,0 0-11 0,0 0-16 16,0 0-23-16,0 0-11 0,0 0-17 0,0 0-21 15,-9 54-13-15,6-38-12 0,3-16-33 0,-1 25-30 16,1-25-15-16,0 21-24 0,0-21-11 0,2 21-5 16,-2-21-7-16,4 13 0 0,-4-13 1 0,0 0 3 15,17 13 5-15,-17-13-3 0,0 0 5 0,24 3-4 16,-24-3 5-16,0 0 23 0,42-18 7 0,-25 10 9 15,1-2 3-15,6-5 18 0,-7 3 23 16,2-7 23-16,-4 9-9 0,0 1 3 0,0-1-4 0,-15 10 7 16,21-14-12-16,-21 14-9 0,17-11-15 15,-17 11-6-15,0 0-9 0,0 0-38 0,0 0-18 16,37 22 0-16,-37-22 0 0,9 22 0 0,-4-7 0 16,-1-3 0-16,-4-12 0 0,1 24-60 0,-1-24-66 0,-1 25-43 15,-3-13-43-15,4-12-47 0,-4 19-43 16,4-19-58-16,0 0-59 0,-4 13-88 0,4-13-457 15,0 0-1042-15,0 0 461 0</inkml:trace>
  <inkml:trace contextRef="#ctx0" brushRef="#br0" timeOffset="80467.12">31974 374 45 0,'1'-16'510'0,"-1"16"-33"15,2-17-41-15,-2 17-41 0,0 0-43 0,8-15-42 16,-8 15-27-16,0 0-25 0,0 0-39 0,0 0-88 15,0 0-115-15,0 0-156 0,34 44-170 0,-33-31-187 16,1 5-539-16,2-5 238 0</inkml:trace>
  <inkml:trace contextRef="#ctx0" brushRef="#br0" timeOffset="81183.72">31717 1212 4274 0,'0'0'291'0,"-4"4"-149"0,4-4-12 0,0 2 43 16,0-2 39-16,0 0 28 0,8 2-10 0,-3-1-9 16,-5-1-30-16,20 0-9 0,-7-1-25 0,6 1 2 15,4-1-28-15,-3-1-10 0,1-1-11 0,2 0-8 16,-2-2-17-16,-3-3-3 0,-2 1-4 0,2-4-12 15,-3-4-10-15,-3-1-15 0,5-4 14 0,-6 3-29 16,-1-7-6-16,-1-1-2 0,-1 0-11 0,-4 0-5 16,0 6 1-16,-2-1-3 0,-4 4-3 0,0 3-4 15,2 13-6-15,-4-16-4 0,-1 11-7 0,-2 2 10 16,0 5-4-16,-6 3 7 0,0 4-1 0,-4 10 13 16,-1 5-7-16,5 5-4 0,-2 2 3 0,5-3 4 15,-1 6 0-15,4-1 1 0,0-2 2 16,2 2 2-16,5-6 1 0,-1 1-5 0,-2 2-3 15,3-5 8-15,4 0 1 0,-4-9-3 0,3-5 5 0,-3-1 10 16,0-2-8-16,2-3-6 0,-2-5 5 0,0 8 10 16,0-8-5-16,4 9 4 0,-4-9-7 0,0 0 1 15,0 0 2-15,0 0-13 0,0 0 7 16,0 0 7-16,15-20-14 0,-8 12 9 0,3-5 4 16,4 1-1-16,0-4 2 0,1 3 10 0,6-4-15 15,1 3 11-15,-6 2 9 0,-2 2-12 0,-5 4 5 16,1 1-6-16,-2 2 0 0,-3 0-10 0,-5 3-1 15,13-1 5-15,-13 1-2 0,9 6-5 0,-9-6-9 16,5 11 8-16,-2-2 3 0,-3-1-13 0,1 4-13 16,-1-3-4-16,-1 3-1 0,-2 0-9 0,3-1-3 15,0 0-8-15,3-5 6 0,-3 0 6 0,1 0 7 16,-1-6 0-16,1 9 0 0,3-5 11 0,-4-4-5 16,10 3 5-16,-10-3 9 0,0 0 15 0,18 0 7 15,-18 0 6-15,15-5 10 0,-8 3-1 0,3-4-3 16,2-1 6-16,-1 0 0 0,1-3-6 0,2-2 7 15,-3 3 17-15,3-3-3 0,-5 4 20 0,0 2-4 16,-4 1 5-16,2 1 3 0,-7 4-11 0,3-6-15 16,-3 6-2-16,0 0-10 0,0 0-16 0,0 0-17 15,13 13 0-15,-10-5 0 0,-2 0 0 0,-1-8 0 16,0 14 0-16,-1-4-20 0,2-5-73 16,-2 3-42-16,1 3-43 0,0-11-46 0,-3 13-48 15,7-8-52-15,-4-5-89 0,9 4-91 0,-9-4-501 16,0 0-1089-16,0 0 482 0</inkml:trace>
  <inkml:trace contextRef="#ctx0" brushRef="#br0" timeOffset="81316.7">32456 1121 3605 0,'5'-17'432'16,"1"3"-252"-16,-1 3 4 0,0 2-36 0,-1 1-35 16,0 1-4-16,-3 1-19 0,1 1-20 0,0 3-14 15,-2 2-9-15,0 0-33 0,0 0-59 0,0 0-91 16,19 10-116-16,-14-1-113 0,-2-3-344 0,-2 1-767 15,3 3 340-15</inkml:trace>
  <inkml:trace contextRef="#ctx0" brushRef="#br0" timeOffset="81883.64">32609 1284 39 0,'0'0'419'0,"0"0"-16"16,19-7 4-16,-12 3-4 0,-1 1-13 0,0-2-24 15,1-1-31-15,0-4-14 0,-4 6-30 0,3-5-26 16,-2 4-24-16,-1-2-20 0,1 1-19 0,-2 0-22 16,0 0-20-16,-2 1-21 0,0 5-14 0,-2-7-17 15,2 7-11-15,-11-3-9 0,2 3-12 0,-5 1-5 16,0 7-4-16,-6 0-11 0,3 2-5 0,1 1-4 16,-5 6-4-16,8-5-1 0,-4 0-8 15,8 1-3-15,4-2-1 0,-3-2-1 0,3 2 1 16,4 2-4-16,2-3-3 0,4 1 1 0,0-6 9 0,3 3 4 15,4-3 4-15,-1-1 17 0,-1 0 12 0,4-1 3 16,-3-1 5-16,0-2 3 0,-11 0 16 0,21-3 21 16,-11 1 9-16,-10 2 4 0,18 0-7 0,-18 0-18 15,13-1-10-15,-13 1-14 0,12 0-14 16,-12 0-9-16,9 6-4 0,-4 1-10 0,1 3 1 16,-3 0-10-16,2 6-6 0,-5 1 3 0,0 1 4 15,0 7-14-15,-3 4-9 0,-2-2-12 0,-1 0-6 16,1 6-9-16,-4-5-9 0,0 2-7 0,2 0-1 15,-2 0-8-15,0-4-6 0,-1 1 5 0,-1-3-14 16,2-1-3-16,1-4-4 0,-2-5 4 0,5 2 2 16,-1-5 6-16,0-3 3 0,1 1 9 0,-1-1 5 15,1-4 3-15,5-4 6 0,-4 3 2 0,4-3-1 16,0 0 4-16,-11-12 7 0,7 3 4 0,0-2 21 16,0-1 12-16,-1-4 7 0,4-2 3 0,1-8 11 15,4 2 6-15,5-3 2 0,2 1-12 0,3-3-4 16,5-2 4-16,10-9-14 0,-11 8-8 0,1 3-5 15,-1 1 0-15,1 6 15 0,-1 0-20 0,-7 8-12 16,-2 4-3-16,1 4-16 0,-5 2-25 0,2-1-27 16,-1 2-40-16,-6 3-52 0,0 0-50 0,14 3-52 15,-9 1-68-15,-5-4-86 0,8 3-129 0,-8-3-325 16,9 2-946-16,-9-2 418 0</inkml:trace>
  <inkml:trace contextRef="#ctx0" brushRef="#br0" timeOffset="82050.5">33049 1522 70 0,'0'0'369'16,"0"0"-26"-16,0 0-72 0,0 0-101 0,0 0-148 15,0 0-230-15,0 0-225 0,0 0 100 16</inkml:trace>
  <inkml:trace contextRef="#ctx0" brushRef="#br0" timeOffset="83099.32">32918 1313 408 0,'0'0'449'0,"0"0"-9"15,0 0-23-15,0 0-15 0,0 0-32 0,0 0-32 16,0 0-39-16,0 0-26 0,0 0-26 16,28-36-20-16,-28 36-23 0,9-17-30 0,-1 6-7 15,-8 11-15-15,14-25-13 0,-6 11-19 0,-3 3-9 16,3-5-12-16,0 3-12 0,0-5-6 0,0 3-11 16,-2-2-6-16,3 0-4 0,-4 0-9 0,2-1-8 15,-5 6-6-15,-2 12 0 0,5-25-8 0,-5 25-6 16,4-19-5-16,-4 19 0 0,0 0 2 0,5-16-10 15,-5 16-4-15,0 0-3 0,0 0-3 0,0 0-2 16,0 0 7-16,0 0 3 0,0 0-2 0,0 0-4 16,-39 48-1-16,30-31 1 0,-4 5 2 0,0 0 10 15,3 2-3-15,-2 0 0 0,2 1 0 0,1-1-9 16,4-5 7-16,0 1 1 0,-3 3 0 0,7-6-1 16,-3-1 2-16,4-16-1 0,0 29-4 0,-1-17 12 15,1-12-10-15,0 0 9 0,0 23 9 0,0-23 15 16,0 0 21-16,0 0 17 0,3 13 14 0,-3-13-11 15,0 0-6-15,0 0-11 0,0 0-6 16,0 0-4-16,0 0-6 0,0 0-5 0,0 0-3 0,0 0-4 16,56-22-13-16,-56 22 9 0,29-18-2 0,-12 14 4 15,-3-3-1-15,-14 7 0 0,24-8-7 0,-24 8-4 16,21-3-4-16,-21 3-7 0,0 0 5 0,0 0-8 16,35 12-2-16,-35-12 1 0,13 21 0 15,-12-8-5-15,3 2-2 0,-4 1 2 0,0-16-2 16,-1 35-9-16,-2-18-15 0,0 2-19 0,-3-1-24 15,6 0-32-15,0-2-51 0,0-16-60 0,-5 21-63 16,5-21-75-16,0 0-97 0,2 18-449 0,-2-18-968 16,0 0 429-16</inkml:trace>
  <inkml:trace contextRef="#ctx0" brushRef="#br0" timeOffset="83233.75">33409 1361 4378 0,'0'0'84'0,"0"0"57"0,8-23 39 0,-8 23-1 15,0 0-31-15,2-14-38 0,-2 14-33 16,0 0-21-16,0 0-54 0,0 0-56 0,0 0-92 16,0 0-147-16,0 0-518 0,0 0-878 0,-28-12 389 15</inkml:trace>
  <inkml:trace contextRef="#ctx0" brushRef="#br0" timeOffset="84932.77">29714 1081 247 0,'-14'2'298'0,"9"-1"2"0,5-1-4 0,-13 1-8 15,8 1-17-15,-4-1-8 0,9-1 0 0,-9 3-11 16,9-3-1-16,-5 2 1 0,5-2-3 0,-5 2-6 16,1-1-7-16,4-1-6 0,0 0-12 0,0 0-12 0,0 0-16 15,0 0-22-15,0 0-16 0,0 0-13 16,9-8-11-16,0 5-16 0,0-1-9 0,5 2-10 16,-5-4-9-16,5 0-8 0,-2 0-6 0,-2-3-5 15,0 1-11-15,-1 1-5 0,0-2-2 0,0 0-8 16,-4-1 0-16,-1-2-2 0,-1 5 3 0,-3-4-4 15,0 6-2-15,-4-2-2 0,0 1-3 0,-4 1 1 16,2 2-1-16,-4 1-3 0,-2 2 0 0,-2 2 2 16,1 3-4-16,-1 0 2 0,0 5-5 0,-4 1 1 15,4 1-2-15,0 2 0 0,1 1-3 16,4 8-1-16,1-9 1 0,2 3 1 0,3-3-3 0,3 2-29 16,1 1-17-16,3-6-27 0,2-1-35 0,4 0-42 15,0-4-48-15,1-4-61 0,3 3-63 0,-3-4-73 16,4-2-100-16,-2-4-289 0,-5 0-831 0,2-3 368 15</inkml:trace>
  <inkml:trace contextRef="#ctx0" brushRef="#br0" timeOffset="85299.38">29767 878 132 0,'-3'-1'388'0,"3"1"4"0,0 0-6 0,0 0-14 15,0 0-15-15,0 0-25 0,0 0-19 16,0 0-23-16,0 0-17 0,0 0-21 0,-9 0-17 0,9 0 8 16,-5 8 15-16,-1-1-9 0,1 0-12 0,-2 2 0 15,1 6-9-15,-6 6-6 0,1 4-5 0,2 0-11 16,-7 2-5-16,5 0-5 0,0 2-4 0,0-2-14 15,-3 2-14-15,5 1-16 0,-5 2-12 0,5 0-20 16,-2-5-3-16,1 1 1 0,-1 0-27 16,2 1 15-16,-2 0-24 0,2-5-13 0,1-6-13 15,1 0-22-15,-2-1-13 0,1 0-17 0,-2-3-17 16,1-5-17-16,0 1-27 0,0-1-34 0,-4-2-45 16,3-2-63-16,-3-4-65 0,-1-1-61 0,-3-3-72 0,5 0-58 15,-4-4-89-15,-1-4-328 0,1-2-948 16,3-4 419-16</inkml:trace>
  <inkml:trace contextRef="#ctx0" brushRef="#br0" timeOffset="87283.65">29341 1218 256 0,'8'-4'345'0,"0"-1"-19"0,4 1 2 16,2 0-9-16,2-1-6 0,0 1-13 0,3 1-14 16,2-3-28-16,7 5-27 0,0 1-24 0,2-1-14 15,-2 2-28-15,2 0-13 0,-3-2-14 0,1 2-5 16,-5 3-23-16,3-6-22 0,-6 2-4 0,-2-2-13 15,0 2-4-15,-5-1-9 0,-2 0-8 16,1 1-4-16,-3-1 1 0,-3-2-8 0,-1 1 7 16,-5 2 0-16,7-2 19 0,-7 2 6 0,2-6-5 0,-2 6-3 15,0 0-3-15,0 0 17 0,0 0 12 0,0 0 3 16,-30 8-1-16,22-2 1 0,-2 1-5 0,3 3-10 16,-7 1-6-16,7-2-4 0,-5 3-6 0,3-1-6 15,3 3-8-15,2-3-3 0,1 1 0 16,3-1-7-16,3-1-2 0,1 0-16 0,2-4-9 15,4 4-10-15,1-4-12 0,-1-4 6 0,2 3 0 16,1-2-6-16,-1-2 1 0,-3-1-2 0,2-4 0 16,-4 0 8-16,3 1-3 0,-1-4 0 0,-1-3 2 15,-1 3-1-15,-2-5 5 0,-1 1 7 0,-4 0 2 16,1 1 6-16,-1-2 6 0,2 2 12 0,-2 0 13 16,0 2 18-16,0 2 14 0,2 0 3 0,-4 0 3 15,2 6-2-15,2-7-11 0,-2 7-4 0,4-5-8 16,-4 5-4-16,5-1-4 0,-5 1-5 0,14 2-4 15,-5 2-4-15,-1 0-4 0,2 4 1 0,-1 1-6 16,3 3 1-16,-5-2-8 0,3 0 1 0,1 5-1 16,-4 0-10-16,2-4 2 0,-5-1 1 0,1 2-11 15,-1 0-8-15,-3-4-1 0,1 3-16 0,-5-1-2 16,3-3-8-16,-1-1-3 0,-2 2 4 0,2-1-2 16,-2-4 6-16,3-3 5 0,-7 5 1 0,3-2 2 15,4-3 5-15,0 0 2 0,0 0 4 0,0 0 0 16,0 0 7-16,-4-16 4 0,7 9 4 0,2-1 1 15,1-3 3-15,4 0 5 0,1-4-4 0,1 2 14 16,-3 5 0-16,4-1-1 0,0-2 5 0,-2 5 0 16,3 0 1-16,-3 3 2 0,1-1-4 0,1 3 7 15,-4 0-2-15,4 1-2 0,-4 2-5 16,-3 2-9-16,3 2 5 0,-4 2-5 0,2 0 2 16,-2 0-2-16,0 4 0 0,-2-4-8 0,-1 3-1 15,-1 0-14-15,1-3-9 0,-2 1-12 0,1-1-3 0,-2 1-11 16,1-2 3-16,-3-1 1 0,3 0 1 0,0-6 7 15,-1 7 9-15,1-7-3 0,-3 3 7 16,3-3-1-16,0 0 1 0,0 0 5 0,0 0 13 16,0 0 2-16,0 0 1 0,8-17 8 0,-1 8 6 15,-3 0 8-15,3 1 4 0,-1-1 8 0,3 2-3 16,-1 2 3-16,-2-3-5 0,1 5 6 0,3-1 0 16,-3 2 3-16,-1 1-10 0,1-2-4 0,-7 3 3 15,15 6-5-15,-9-2-7 0,0-2-2 0,-1 7-6 16,-3-2 5-16,0-3-1 0,2 3-5 0,0 2 7 15,-2-3-4-15,-2 0-21 0,1 3 4 0,-2-1-10 16,1-3-4-16,1 1-1 0,-2-1 4 0,1-5 2 16,1 7 1-16,-1-7 2 0,3 4 1 0,-3-4 0 15,0 0 3-15,0 0 0 0,0 0-3 0,0 0-4 16,0 0 4-16,14-15-2 0,-4 9 6 0,2 0-5 16,-3-2 3-16,2 3 2 0,2-1 0 0,-1 1-5 15,-1 1 1-15,-2 1 5 0,5 0 0 0,-2 0 9 16,-2 2-10-16,-1 1 9 0,-2 3-4 0,4-2 3 15,-4 3 4-15,2-1-1 0,-4 1-1 0,3-1-2 16,1 3 0-16,1-3-5 0,0 2 6 0,3-1 0 16,-3 0-8-16,7 1-2 0,1 0-15 0,-5-4-1 15,3 3-2-15,-3 1 3 0,2-3 1 0,-2-1 4 16,6-2 3-16,-10-1 2 0,0-1 1 0,3 1 1 16,-1-2 1-16,-2 0 5 0,0 1 2 0,-4-2 2 15,-1-4-4-15,0 1 5 0,-3 1-1 0,3 0 13 16,-4 1-4-16,0 0 3 0,0 6-9 15,-5-10 2-15,1 8-7 0,4 2 9 0,-13-1 0 16,13 1-2-16,-18 4 9 0,8 0-1 0,-4 5-6 16,4-2-1-16,-3 0 6 0,4 3-4 0,2-4-2 15,-1 6 3-15,2-3 2 0,1 0-5 0,2 0 5 0,0 1-3 16,5-4 3-16,-2-6-3 0,5 9 1 16,-1-5 4-16,1 1 2 0,-5-5 1 0,11 4 5 15,-4-3-3-15,-7-1 4 0,0 0-5 0,19-4 9 16,-10 0 4-16,-4 1 3 0,-5 3 2 0,14 0 0 15,-14 0-10-15,0 0-8 0,11-3-4 0,-11 3 1 16,0 0 2-16,13 6-10 0,-13-6 7 0,10 8-2 16,-8-4 3-16,1 2-6 0,5-1 3 0,1 4-2 15,-3-2-17-15,6 0 4 0,-2-1-17 0,2 1 4 16,-1-2-7-16,2-1 3 0,0-2-1 0,2-1-5 16,-3-1 2-16,2-2 24 0,-2 1-21 0,1-4 9 15,2-4-2-15,-2 1 8 0,1-2-9 0,-3-2 9 16,4 0-2-16,-4-2 8 0,1 1 7 0,-3-4-2 15,0 0-2-15,1-6 19 0,-2 4-15 0,3-5-4 16,-2 0 13-16,-1 0 8 0,1 6 14 0,-2 2 0 16,-3 5 21-16,0-2-6 0,-1 5-10 0,-2 1-13 15,0 3-6-15,-1 2 9 0,0 2-21 16,0 0-13-16,0 0 0 0,-6 24 0 0,-1-10 0 16,2 4 0-16,-6 8 0 0,2 0 0 0,1-1 0 15,-2 1 0-15,5-6 0 0,1-1 0 0,0 0 0 0,3-1 0 16,1-6 0-16,1 0 0 0,-1-1 0 0,0 0 0 15,3-4 0-15,-1-1 0 0,1-4 0 16,-3-2 0-16,10 1 0 0,-4 1 0 0,-6-2 0 16,13-3 0-16,-4-1 0 0,1-4 0 0,1 2 0 15,-2 2 0-15,3-4 0 0,-5 3 0 0,4-3 0 16,-1 2 0-16,-2 4 0 0,1-4 0 0,-4 2 0 16,0 3 0-16,-5 1 0 0,0 0 0 0,0 0 0 15,13 4 0-15,-13 3 0 0,0-2 0 0,0 3 0 16,0 2 0-16,-2 0 0 0,2 1 0 0,0-1 0 15,0 1 0-15,2-4 0 0,-2 0 0 0,4 1 0 16,-3-1 0-16,3 3 0 0,0-4 0 0,-3-1 0 16,7-1 0-16,-6-1 0 0,2 0 0 0,-4-3 0 15,9 3 0-15,-9-3 0 0,13 1 0 0,-8 0 0 16,-5-1 0-16,13-5 0 0,-7 1-14 0,4 1 6 16,-1-1-13-16,0-1 12 0,-1 1 15 0,1-4-10 15,-3 3-3-15,0 2-1 0,-4-1 1 0,2 1-1 16,-4 3 1-16,6-3-8 0,-6 3-1 0,0 0-1 15,0 0 2-15,0 0 12 0,0 0-7 0,0 0-2 16,9 11 10-16,-9-5-7 0,1 0-8 0,1 1-20 16,0-1 3-16,0-2-21 0,0 2-5 0,1-1-11 15,1-1 1-15,-1 1 2 0,4-3 12 0,-1 2-3 16,-1-3 13-16,0 1 4 0,-5-2 2 0,14 2 12 16,-14-2-2-16,12-6 12 0,-7 2 6 0,0 1 11 15,3-1 10-15,-2-3 10 0,-1 2 9 16,2-4 17-16,-1 5 1 0,-1-4 15 0,3-1 11 15,0 1 9-15,-3 1 2 0,2 2-3 0,1-2-5 16,-3 1-6-16,2 3-7 0,-2-1-3 0,3 3-9 16,-8 1-7-16,13 1-7 0,-13-1-24 0,14 5-12 0,-5 1 0 15,0 0 0-15,-3 2 0 0,-3 3 0 16,2 0 0-16,-2 0 0 0,-1 0 0 0,0-1 0 16,0 4 0-16,-2-3 0 0,-4 0 0 0,4-2 0 15,2-1-65-15,0-3-5 0,-2 1-1 0,0-1 12 16,0-5 1-16,0 0 12 0,0 0-4 0,0 0 3 15,0 0 11-15,0 0 5 0,0 0-4 0,0 0 9 16,9-11-2-16,-5 5 9 0,1-1-7 0,4 1 7 16,-2 1 1-16,0-2-3 0,3 2-6 0,-1 1 1 15,3 0-22-15,-1 1-26 0,1 0-30 0,-2 3-32 16,2-2-46-16,-1 3-52 0,-2 1-71 0,-9-2-67 16,17 0-74-16,-11 4-473 0,-1-4-995 0,-5 0 439 15</inkml:trace>
  <inkml:trace contextRef="#ctx0" brushRef="#br0" timeOffset="87450.39">31245 1274 5761 0,'-15'-7'368'0,"2"2"-116"16,3-3-58-16,5 3-4 0,1 1-3 0,5 0-7 15,6 1-23-15,-1 2-12 0,16 0-36 0,0 0-13 16,8 2-58-16,4 1-85 0,-4 4-116 0,7-3-139 15,-6-1-205-15,-2-2-603 0,1 2-1202 0,-10-2 532 16</inkml:trace>
  <inkml:trace contextRef="#ctx0" brushRef="#br0" timeOffset="90349.37">5429 12119 26 0,'-3'3'367'0,"3"-3"-14"16,0 10 2-16,3-4-7 0,-3 2-12 0,2 3-15 16,2 1-13-16,2-1-7 0,2 0-21 0,4 3-14 15,1-1-6-15,4-1-3 0,7 2-3 0,4-7-10 16,1-3-10-16,4 1-12 0,0-5-13 0,2-2-6 16,0-3-14-16,5-1-10 0,0-1-9 0,9-5-10 15,0-1-8-15,-11 2-4 0,12-2-7 0,-13 1-3 16,2 2-10-16,-1-2-5 0,-2 0-3 0,-1 3-27 15,-1-2-9-15,-1 4-5 0,-4 0-8 0,-2 4-5 16,-4-1-9-16,-2 5-5 0,0 1-7 0,0 1-6 16,-2 5 0-16,0 0-8 0,0 2-2 0,-2-1 0 0,7 7-6 15,-1-1 4-15,-7 0-10 0,8 1 2 16,1-4-7-16,3 3 7 0,-1-2-8 0,3 0 4 16,0-2 0-16,6-4-21 0,0-2 1 0,0-2-3 15,2-2-7-15,0-8 1 0,2 3 1 0,-3-4 6 0,3 0-4 16,-1-1-6-16,0-2 3 0,-1 0 3 0,-1 0 0 15,-1 0 6-15,0-4-1 0,-1 4 6 16,-4-1-11-16,1-2 7 0,-3 0 2 0,2 5-2 0,-4 2-7 16,-6 1 6-16,-1 1 0 0,-2 1 9 0,-4 3-15 15,-1 1 5-15,4 5-1 0,-6 1 3 0,0 2 2 16,-2 2-2-16,1 5 2 0,1 0 1 0,0 0 3 16,2 7-5-16,2 1 7 0,3 0 1 0,-5-9-7 15,6 7-4-15,2-3 4 0,2-4 2 0,1-1 3 16,3-5-16-16,2-4-9 0,3 1-3 0,1-2-6 15,0-4 1-15,2 0-4 0,1-5 3 0,0 0 7 16,2-2 0-16,-1 1 5 0,-1-9-1 0,-2 1 2 16,1-3 5-16,-2 3 3 0,-1-2 7 0,4 4 8 15,1-4 8-15,-4 2 6 0,0-1 13 0,-2 1 5 16,-2 3 9-16,2 2 2 0,-3 2 0 0,-1 1-5 16,4 2-1-16,-3 4 1 0,4 0 0 0,-3 3-1 15,-1 2-10-15,4-2 0 0,1 6-3 0,3 1 0 16,-3 0-12-16,0 0-3 0,2-1 5 0,1-1-3 0,-3-5-2 15,3 6 7-15,-4-3-14 0,0-1 5 16,1 1-4-16,-1-4 4 0,0 6 0 0,1-8-2 16,-5 2-4-16,0-2 0 0,-6-1 10 0,0-1-14 15,-3-1 5-15,0 1-1 0,0-1-4 0,3 0 12 0,-3-1-14 16,3 0 9-16,-2-2-4 0,6 0-4 0,-6 1 7 16,7-3-9-16,-8 1 1 0,7 0 2 0,-7 1 1 15,2 1 2-15,-2 2-10 0,-1 0 5 16,-7-1-1-16,2 1 0 0,-2 1-27 0,-2 1-16 0,-2 0-28 15,2 0-45-15,-4 1-55 0,0-1-69 0,0 1-84 16,-5 1-94-16,5-1-97 0,-5 1-489 0,0 0-1087 16,0 0 481-16</inkml:trace>
  <inkml:trace contextRef="#ctx0" brushRef="#br0" timeOffset="92765.93">18827 12065 3583 0,'-9'0'332'15,"-4"2"-133"-15,3-2-48 0,-3 1 23 0,6 0 52 16,-2-1 27-16,2 0 5 0,7 0-6 0,-10 2-16 16,10-2-4-16,-6-2-2 0,6 2-10 0,0 0-12 15,-4 3 5-15,4-3 1 0,19 0-1 0,0-1-5 16,9 1-15-16,8-2-11 0,14 1-13 0,8 0-14 16,2 1-65-16,1 0-90 0,3-1 0 0,0-3 0 15,-2 6 0-15,5-2 0 0,-2-3 0 0,0 1 0 16,-9 1 0-16,-1-3 0 0,0-1 0 0,-19 2 0 0,1-2 0 15,-4 0 0-15,-3 0 0 0,-10-1 0 16,-3 3 0-16,-6 0 0 0,-3 0 0 0,0 0 0 16,-5 0 0-16,-1-2-96 0,-2 5-221 0,-9-4-36 15,-3 1-26-15,-6 3-26 0,-11 0-38 0,-2 3-32 0,-1-3-45 16,-8 0-348-16,0 4-939 0,-14-1 416 0</inkml:trace>
  <inkml:trace contextRef="#ctx0" brushRef="#br0" timeOffset="92933.79">18983 12155 169 0,'-31'10'354'0,"3"-3"10"0,9-4 6 0,5 1 31 16,1-2 32-16,4 0 24 0,-1 0 4 0,5-1-4 16,0 0-32-16,5-1-8 0,-7 0-17 0,7 0-16 15,0 0-19-15,0 0-22 0,35 0-35 0,-15 0-26 16,13 0-30-16,6 0-24 0,14 2-27 0,6 1-30 16,-2-3-55-16,1 2-69 0,5 0-85 0,-3-2-104 15,0 0-118-15,-7 0-115 0,-15-4-125 0,-5 4-515 16,-5-3-1101-16,-5-1 487 0</inkml:trace>
  <inkml:trace contextRef="#ctx0" brushRef="#br0" timeOffset="94199.4">5480 13182 315 0,'-3'-3'470'0,"0"-2"18"0,1 3 12 15,-2-1-9-15,4 3-30 0,-5-4-41 0,5 4-43 16,0 0-41-16,0 0-33 0,0 0-2 0,-6 14-11 15,4-4-36-15,4 0-20 0,-1 6-18 0,2-1-23 16,4 1-18-16,2 1-15 0,0-1-11 0,4 1-7 16,5 1-6-16,-2-6-4 0,6 2-21 0,5-4-6 15,-2-3-4-15,9-4 2 0,-1 1-1 0,-1-4-12 16,1-5 7-16,3 0-6 0,-2-2 8 0,1-3-1 16,1 2 2-16,-4-6 1 0,-1 2 0 0,0-2-1 15,-3 0-4-15,0-1-1 0,-1-3-37 0,-1 2-58 16,-7 1 0-16,0 2 0 0,-5 2 0 0,0 2 0 15,-4 2 0-15,0 1 0 0,0 2 0 0,-4 1 0 16,2 3 0-16,2 1 0 0,0 5 0 0,-1 2 0 0,6 5 0 16,1 0 0-16,4 5 0 0,2 1 0 0,1 3 0 15,0-2 0-15,5 0 0 0,0 1 0 16,0 0 0-16,3-4 0 0,2-3 0 0,-2-2 0 16,1-4 0-16,2 1 0 0,2-4 0 0,0 0 0 0,1-6 0 15,0-3 0-15,-3 1 0 0,0-3 0 0,3-4 0 16,-4 1 0-16,-1-2 0 0,0-1 0 0,-1-1 0 15,1-3 0-15,-2 0 0 0,1 0 0 16,-2 0 0-16,2 0 0 0,-3 1 0 0,-1 5 0 0,0 1 0 16,-9 4 0-16,2 0 0 0,-2 3 0 0,-5 3 0 15,5 2 0-15,-3 4 0 0,0 1 0 0,3 1 0 16,-1 3 0-16,-2 2 0 0,9 3 0 0,2 0 0 16,-3-2 0-16,3 0 0 0,3-1 0 0,-1-1 0 15,4-2 0-15,0-4 0 0,5-1 0 0,-3-3 0 16,1 0 0-16,-2-3 0 0,3-4 0 0,-4 2 0 15,3-2 0-15,-3-3 0 0,-3 0 0 0,0-1 0 16,-2-1 0-16,0-1 0 0,-9 2 0 0,4-1 0 16,2-4 0-16,-5 2 0 0,-5 2 0 0,3-1 0 15,-5-1 0-15,1 1 0 0,-1 2 0 0,-5 0 0 16,1 1 0-16,-3 2 0 0,2 2 0 0,-4-2 0 16,1 2 0-16,0-1 0 0,0 1 0 0,-4 3 0 15,5-2 0-15,-5 2 0 0,0 0-84 0,10 4-187 16,-10-4-84-16,5 3-87 0,-5-3-113 0,-1 5-526 15,1-5-1171-15,0 0 518 0</inkml:trace>
  <inkml:trace contextRef="#ctx0" brushRef="#br0" timeOffset="100932.66">14322 13298 88 0,'-4'-5'426'16,"3"-6"31"-16,0 4 19 0,-2 0 10 0,-1 0-9 16,4 1-5-16,0 2-26 0,-1-2-18 0,-4 3-29 15,5-3-34-15,0 6-37 0,-1-6-34 0,1 6-18 16,0 0-23-16,0 0-5 0,0 0-5 0,0 0-17 16,0 0-17-16,16 13-7 0,-8-6-21 0,1 1 1 15,1-2-15-15,8 5-13 0,0-4-15 0,9 5-4 0,-1-2-21 16,9-1-9-16,-2-1-11 0,3 0-40 0,16 2-2 15,0-3-37-15,0-3-15 0,-1 4 0 16,0-6 0-16,-11 0 0 0,11 0 0 0,0-1 0 0,-14-1 0 16,16-4 0-16,-18 1 0 0,18-2 0 0,-15 0 0 15,-1-1 0-15,4 0 0 0,-5-1 0 0,2 1 0 16,-5-1 0-16,3 4 0 0,-4-2 0 0,0 4 0 16,-2 2 0-16,-8-1 0 0,0 3 0 0,-3 1 0 15,3 0 0-15,-4 3 0 0,-3-2 0 0,3 1 0 16,-1 0 0-16,-2 1 0 0,1 1 0 0,0-2 0 15,0 2 0-15,3-1 0 0,1 0 0 0,4 1 0 16,-2-4 0-16,6 0 0 0,4-2 0 0,0-2 0 16,4-3 0-16,0-2 0 0,3-1 0 0,11-6 0 15,-14 1 0-15,15-5 0 0,-14 5 0 0,14-4 0 16,-15 3 0-16,-3-1 0 0,4 3 0 0,-5 0 0 16,-2 3 0-16,-1 0 0 0,-9 5 0 0,0-1 0 15,-4 3 0-15,-2 2 0 0,2 1 0 0,-2 3 0 16,1 0 0-16,0 2 0 0,1 3 0 0,0 0 0 0,-2 2 0 15,4-1 0-15,3 3 0 0,3 1 0 16,3-2 0-16,-3-1 0 0,4 0 0 0,5-1 0 16,1-1 0-16,0-4 0 0,5 0 0 0,-1-2 0 15,13-1 0-15,-14 1 0 0,15-5 0 0,-12 0 0 0,11-6 0 16,-11 2 0-16,1-1 0 0,11-4 0 0,-15 0 0 16,14 0 0-16,0-2 0 0,-14 2 0 15,-1 0 0-15,0 3 0 0,-4-1 0 0,-4 2 0 0,0 1 0 16,-7 2 0-16,-1 0 0 0,-7 1 0 0,5 2 0 15,-5-1 0-15,-1 1 0 0,1-1 0 0,1 2 0 16,-2-1 0-16,0 1 0 0,0 0 0 0,3-1 0 16,-2 3 0-16,5 0 0 0,-1-2 0 0,-2 0 0 15,2 2 0-15,0-1 0 0,1-2 0 0,-5 1 0 16,-1-1 0-16,2 0 0 0,-1-1 0 0,0-1-25 16,-1 0-139-16,-2-1-62 0,3 2-83 0,-4-2-85 15,-4 2-106-15,3-3-132 0,-6 0-359 0,-2 3-1072 16,7-7 474-16</inkml:trace>
  <inkml:trace contextRef="#ctx0" brushRef="#br0" timeOffset="102449.46">5174 14315 270 0,'0'0'380'0,"-8"1"13"16,8-1 7-16,0 0-6 0,0 0-21 0,0 0-30 0,0 0-25 16,0 0-22-16,0 0-14 0,0 0-18 0,0 0-10 15,0 0-6-15,0 0-12 0,0 0-11 0,0 0-17 16,0 0 1-16,0 0-12 0,0 0-8 0,0 0-3 16,0 0 3-16,0 0-17 0,0 0-8 0,0 0-15 15,0 0-4-15,0 0-15 0,0 0 2 0,0 0 9 16,17 4 6-16,2 0-8 0,14-1 0 0,20 2-10 15,9-5-13-15,33 5-9 0,5 0-4 0,0-2-6 16,4-1-3-16,1 1-14 0,7-1-4 0,-12-2-13 16,5 2-49-16,-3-1-14 0,-10 0 0 0,-27-2 0 15,3-2 0-15,-4 1 0 0,-6 1 0 0,-20-3 0 16,-1 2 0-16,-9 0 0 0,-6 0 0 0,-8 0 0 16,-3-3 0-16,-6 2 0 0,-2-1-58 0,-7 1-136 15,4 3-42-15,-20-7-56 0,0 4-58 0,-10 3-62 16,-7-3-59-16,5 1-57 0,-6 3-414 0,-2 0-1020 15,4 2 451-15</inkml:trace>
  <inkml:trace contextRef="#ctx0" brushRef="#br0" timeOffset="102832.76">5353 14550 3220 0,'-22'1'296'0,"2"0"-99"0,2-2-77 0,-2 3 36 16,7-3 27-16,0 0 43 0,3 2 23 0,2-2-6 16,4 0-26-16,4 1-8 0,-12-2-15 0,12 2 5 15,-7 0-4-15,7 0-2 0,-5-2-5 0,5 2 10 16,0 0-9-16,14-9-1 0,6 7 6 0,1 0-11 16,11-2-1-16,5 0-7 0,19-1-6 0,4-1-16 15,1 1-11-15,35-6-9 0,-5 7-133 0,1 2 0 16,0 1 0-16,1-3 0 0,-26 3 0 0,26-2 0 15,-26 0 0-15,25 3 0 0,-36 0 0 0,-1-3 0 16,-3 2 0-16,1-1 0 0,-20 2 0 0,0-1 0 16,-5 0 0-16,-7-2 0 0,-8 3 0 0,-1-3 0 15,-4 2 0-15,1 0 0 0,-4 0 0 0,1 1 0 16,-2-2 0-16,-4 2 0 0,4-5 0 0,-4 5 0 16,1-2 0-16,-1 2 0 0,3-3 0 0,-3 3 0 15,0 0 0-15,0 0 0 0,0 0 0 0,0 0 0 0,0 0 0 16,0 0 0-16,0 0 0 0,0 0 0 15,0 0 0-15,0 0-122 0,-23 5-441 0,17-2-142 16,-5 1-429-16,-3-2-1228 0,-2 2 544 0</inkml:trace>
  <inkml:trace contextRef="#ctx0" brushRef="#br0" timeOffset="105600.15">13805 14477 2 0,'0'0'312'0,"0"0"-9"15,0 0-7-15,0 0-18 0,-7-1-17 0,7 1-16 16,0 0-12-16,0 0-1 0,0 0 1 16,0 0-1-16,-4 8-10 0,4-3 0 0,2 0-9 15,-2-1-9-15,2 2-11 0,1-1 1 0,-1 0-6 16,6 1-2-16,-2 2-7 0,3-1-4 0,4-2-9 0,6-1-5 15,3-2-12-15,8 2-11 0,5-3-6 16,3 0-11-16,0 0-6 0,18-2-5 0,-18-3-5 16,14 0 1-16,7 0-7 0,-4-1-4 0,-5-4 4 15,4-2-8-15,-2 5-12 0,-15-4 6 0,17-2-4 0,-5 0 3 16,-11 2-8-16,-3 1-5 0,3 1-4 0,-4 0-1 16,1 1-4-16,-3 1 1 0,-4 2-4 0,-7 1-10 15,0 2-7-15,1 1 0 0,-2 1-4 16,-2 1 1-16,1 2-6 0,0 2 1 0,-1 1-5 0,0 1-6 15,0 1-2-15,6 3 1 0,-1 1 2 0,4 0-8 16,-3 1 1-16,2-2-3 0,5 3-4 0,-2-7 5 16,4 3-4-16,0-2-9 0,1-1 9 0,1-6-1 15,1 3-1-15,4-2-2 0,-2-2 1 0,13-2-3 16,0-5 5-16,-15 3-4 0,3-3-1 0,-1-5-2 16,0 1-6-16,-1 0 10 0,3-3-4 0,7-4 2 15,-8 3-5-15,-6-1 17 0,1 0 6 0,0 0 1 16,0-1 18-16,-2 2-4 0,-4 0 8 0,2 1 7 15,-5 3 3-15,-6 3-6 0,-3 2 1 0,-3 0-5 16,0 4-5-16,-1-1-9 0,-1 2-10 0,-2 2-22 16,0 4 0-16,1-3 0 0,-2 5 0 0,1 0 0 15,1-2 0-15,-1 5 0 0,0 1 0 0,5 0 0 16,-2 0 0-16,3-1 0 0,-2-2 0 0,2 2 0 16,3-2 0-16,0-1 0 0,3-1 0 0,7 0 0 15,1 0 0-15,3-4 0 0,-1-2 0 0,3-1 0 16,-1-1 0-16,-1 0 0 0,9-2 0 0,-8-2 0 15,4-2 0-15,-2 1 0 0,-2-1 0 0,2-2 0 16,-1-1 0-16,3 2 0 0,-6-2 0 0,-2 1 0 16,-2 1 0-16,-1 0 0 0,-7 2 0 0,-6 3 0 0,5-1 0 15,-7 1 0-15,3 3 0 0,-5-1 0 16,0 1 0-16,0 2 0 0,-4 0 0 0,3 2 0 16,-2 0 0-16,4 1 0 0,-2 1 0 0,1 1 0 15,0 0 0-15,6 1 0 0,1 2 0 0,0 0 0 0,2-3 0 16,1 0 0-16,4-2 0 0,4 1 0 0,1 0 0 15,-6-3 0-15,7 0 0 0,-6 0 0 16,5-2 0-16,-1-2 0 0,-4 0 0 0,-5-1 0 16,5-1 0-16,-4 1 0 0,-2 0 0 0,5-1 0 0,-9 1 0 15,0-1 0-15,4 0 0 0,-3-1 0 0,-2 2 0 16,-1 0 0-16,1-2 0 0,-3 2 0 0,-2 1 0 16,2-2 0-16,-2 2 0 0,-1-1 0 0,-1 0 0 15,0 1 0-15,-5 1 0 0,10-2 0 0,-6 0 0 16,-4 2 0-16,5-2 0 0,-5 2-79 0,7-1-103 15,-7 1-76-15,1-2-72 0,-1 2-78 0,0 0-76 16,0 0-90-16,-18 1-406 0,8-1-1060 0,-3 1 469 16</inkml:trace>
  <inkml:trace contextRef="#ctx0" brushRef="#br0" timeOffset="107616.07">2058 15345 453 0,'-6'-9'499'0,"0"3"30"0,2 0 8 15,1 1-16-15,1 0-38 0,-2 3-39 16,1-3-44-16,1 4-37 0,2 1-15 0,0 0 0 15,0 0-5-15,1 13-11 0,4-2-14 0,2 3-19 16,1 3-24-16,5 6-17 0,0-2-21 0,2 1-17 0,2-1-10 16,-3-6-16-16,4 5-6 0,5-1-17 0,2 1-13 15,1-6-95-15,-1 1-63 0,5-3 0 16,3-5 0-16,3-2 0 0,1-3 0 0,1-2 0 16,16-6 0-16,0 0 0 0,-3-5 0 0,3-3 0 15,-3 0 0-15,-3-4 0 0,2-3 0 0,0-1 0 16,-1-3 0-16,-4 3 0 0,-1-2 0 0,-11 6 0 0,3 1 0 15,-4 1 0-15,2 3 0 0,-4 2 0 16,-5 3 0-16,-3 2 0 0,-3 2 0 0,-6 4 0 16,2 0 0-16,3 3 0 0,-4-1 0 0,3 3 0 15,2 3 0-15,-2 0 0 0,1 6 0 0,4 1 0 16,-5-6 0-16,7 6 0 0,-1-2 0 0,3 1 0 0,1-3 0 16,6-3 0-16,-2-2 0 0,1-1 0 15,2-3 0-15,-2-1 0 0,4-4 0 0,-2 3 0 16,1-7 0-16,0 0 0 0,-3-4 0 0,-1 1 0 15,1 0 0-15,-1-2 0 0,-1-3 0 0,-2 4 0 16,-9 0 0-16,4-5 0 0,-9 8 0 0,-4 1 0 0,0 0 0 16,-6 2-620-16,-4 0-643 0,0 5-1366 0,-15-6 604 15</inkml:trace>
  <inkml:trace contextRef="#ctx0" brushRef="#br0" timeOffset="108782.68">22964 14436 223 0,'-4'-8'479'0,"-1"3"8"16,5 2 20-16,-4-1 1 0,-1-1-12 0,5 2-26 16,-4 0-27-16,4 3-24 0,-4-2-30 0,4 2-22 0,0 0-15 15,0 0-7-15,0 0-17 0,0 0-18 0,0 0-18 16,17 10-23-16,-3-1-17 0,3 1-21 0,10-1-20 16,3 4-18-16,6-3-18 0,16 6-18 0,3-4-20 15,5 1-11-15,3-4-101 0,26 5-25 0,-25-7 0 16,2-5 0-16,24 2 0 0,-23-1 0 0,-7-1 0 15,6 2 0-15,29-4 0 0,-31 0 0 0,29-6 0 16,-25 3 0-16,26-1 0 0,-3-5 0 0,-26 7 0 16,26-6 0-16,-26 4 0 0,30-1 0 0,-33 4 0 15,5 1 0-15,-2 2 0 0,2 3 0 0,27 3 0 16,-33-1 0-16,2 2 0 0,1-3 0 0,0 4 0 16,-2-5 0-16,-3 3 0 0,5-3 0 0,-4 2 0 15,5-1 0-15,2-3 0 0,25 5 0 0,-30-4 0 16,33-1 0-16,-29-5 0 0,25 1 0 0,1-3 0 15,-27 2 0-15,30-5 0 0,-32 2 0 0,1 4 0 16,-2 1 0-16,-4 2 0 0,-3 1 0 0,-16-4 0 16,-2 1 0-16,0 0 0 0,-4-2 0 0,-6 4 0 15,-7-4 0-15,-6 1 0 0,-4 1 0 0,-1-1 0 16,-5 0 0-16,-4 1-90 0,0 0-341 0,0 0-138 0,-35-8-615 16,7 4-1282-16,-4 0 567 0</inkml:trace>
  <inkml:trace contextRef="#ctx0" brushRef="#br0" timeOffset="109116.81">23967 14893 3694 0,'-124'-14'201'0,"21"-2"-28"0,11 5-76 15,30 2 29-15,7-4 68 0,-1 1 40 0,6 4 16 16,12 1 23-16,9-1-20 0,11 2 21 0,4 1 10 15,7 1-13-15,1-1-14 0,7 3 4 0,9-2 3 16,12 2 0-16,19 1-12 0,19 1-8 0,35 6-22 16,4 2-119-16,4-1-103 0,9 6 0 0,-1 3 0 15,12 0 0-15,2 0 0 0,4 2 0 0,5 0 0 16,-3 0 0-16,-1 3 0 0,2-9 0 0,-10 4 0 16,-4-5 0-16,-2 0 0 0,-11-2 0 0,-7-6 0 15,-32 1 0-15,-4-5 0 0,-3-1 0 0,-8 1 0 16,-13-1 0-16,-2-2 0 0,-5 1 0 0,-4-7 0 15,-9 5 0-15,0 1 0 0,-4-2 0 0,-3-1 0 16,-2 0 0-16,-1 0 0 0,-4 1 0 0,1 0 0 16,-4 1 0-16,-1-1 0 0,0-1 0 0,-1 0 0 15,-2 1 0-15,3-1 0 0</inkml:trace>
  <inkml:trace contextRef="#ctx0" brushRef="#br0" timeOffset="109266.76">26229 15135 4897 0,'-9'9'627'0,"4"-5"-91"16,-2 0-100-16,4 0-10 0,-5-3-14 0,2 0-62 15,-2-1-88-15,1 1-60 0,0-1-159 0,1 2-43 0,-2-1-12 16,0 1-310-16,-1 3-264 0</inkml:trace>
  <inkml:trace contextRef="#ctx0" brushRef="#br0" timeOffset="114949.42">4761 17886 160 0,'-2'-3'349'0,"2"3"-8"0,0 0-13 16,0 0 2-16,-13-3-11 0,13 3-21 0,0 0-14 0,-4-3-19 16,4 3-10-16,0 0-11 0,0 0 8 15,0 0 14-15,0 0-4 0,4 17-6 0,0-7-9 16,1 5-15-16,5 2-6 0,-3 2-17 0,2 4-10 16,2 1-20-16,-2 0-10 0,0 0-10 0,9 0-17 15,-1-1-10-15,-2 0-12 0,0-1-5 0,6-4-8 16,0-2-13-16,1 0-3 0,2-6-14 0,-2-2-1 15,1-5-13-15,5 0 6 0,-28-3-9 0,56-4-15 16,-25-1 2-16,1-4-5 0,0-2 0 0,0-3-2 16,2-1-7-16,0-3 7 0,10-9 0 0,-4-3 6 15,2 3 14-15,2-3-12 0,-5 2 14 0,-9 8-17 16,0 2 3-16,1 2 9 0,-3 3-1 0,4 4-6 16,0 1 4-16,-1 7-1 0,-2 1 16 0,1 1-18 15,0 7-11-15,2 1 1 0,-1 5-1 0,-1 1-10 16,-1 2 2-16,0 1-27 0,0 0-5 0,2 0 0 15,-2-3 0-15,1 2 0 0,-1-1 0 0,-1-3 0 16,3 0 0-16,0-3 0 0,-1-2 0 16,2-4 0-16,4-2 0 0,1-1 0 0,14-7 0 15,-14 0 0-15,13-10 0 0,0 0 0 0,4-2 0 16,-2-5 0-16,4 0 0 0,-6-2 0 0,4-5 0 0,-4 4 0 16,-6-6 0-16,1 2 0 0,-13 9 0 0,0-2 0 15,-5 7 0-15,-3-2 0 0,0 3-13 16,-5 6 3-16,-3 4 4 0,0 0 7 0,-3 7 12 15,5 1-4-15,0 2-3 0,0 5-6 0,1 0 0 16,-2 2 0-16,-1-1 0 0,0 4 0 0,4 2 0 16,1 2 0-16,-1 1 0 0,0 0 0 0,2-2 0 15,1 0 0-15,1-3 0 0,1 0 0 0,1-4 0 16,1-4 0-16,-6-4 0 0,7 1 0 0,1-4 0 16,5-5 0-16,-1 0 0 0,-1-3 0 0,2-3 0 15,3-2 0-15,-1-4 0 0,9-4 0 0,0-4 0 16,-3-1 0-16,-12 4 0 0,11-5 0 0,-10 4 0 15,-4 3 0-15,5 4 0 0,-7 5 0 0,-4 1 0 16,-6 2 0-16,0 1 0 0,-2 4 0 0,3 2 0 16,-5 2 0-16,2 5 0 0,-2 2 0 0,2-5 0 15,6 8 0-15,3 6 0 0,1 0 0 0,-5-6 0 16,10 2 0-16,-2 2 0 0,-1-2 0 0,6 1 0 16,2-5 0-16,-1 0 0 0,5-2 0 0,-2 0 0 15,0-2 0-15,1-3 0 0,1-1 0 0,0-1 0 16,-1-2 0-16,0-1 0 0,1-1 0 0,-4-3 0 15,0 0 0-15,2-4 0 0,-3 0 0 0,1 0 0 16,-5 2 0-16,-3-2 0 0,-4 1 0 0,-7 4 0 16,0 3 0-16,-2-1 0 0,-2-1 0 0,-4 3 0 15,2-1 0-15,4 2 0 0,-5-1 0 0,2-2 0 16,-9 4 0-16,12-2 0 0,-12 2 0 16,15 3 0-16,-9 0 0 0,3 0 0 0,2 0 0 15,-11-3 0-15,10 5 0 0,-5-3 0 0,-5-2 0 16,9 5 0-16,-4-2 0 0,-5-3-165 0,6 4-348 15,-6-4-156-15,0 0-472 0,0 0-1236 0,0 0 547 16</inkml:trace>
  <inkml:trace contextRef="#ctx0" brushRef="#br0" timeOffset="115099.43">9375 17887 4089 0,'0'0'496'0,"0"0"-130"0,0 0-70 16,0 0-28-16,-4 7-2 0,4-7-23 0,0 0-34 15,0 0-45-15,0 0-43 0,0 0-56 0,0 0-71 16,0 0-99-16,0 0-120 0,0 0-177 0,0 0-573 16,0 0-1055-16,0 0 468 0</inkml:trace>
  <inkml:trace contextRef="#ctx0" brushRef="#br0" timeOffset="117632.74">7547 17322 348 0,'0'0'399'0,"0"0"-17"0,-5-9-4 15,5 9-21-15,0-6-19 0,0 6-13 0,-5-8-17 16,3 5-22-16,-5-1-8 0,7 4-12 0,-9-4-18 15,4 1-15-15,5 3-18 0,-14-1-7 0,4 1-12 16,-2 1-5-16,-5 2-8 0,5-1 1 0,-6 2-19 16,4 4-4-16,-2-2-2 0,0 1-15 0,1 1-16 15,2 0-4-15,-1 1-8 0,2-1-8 0,6 0-6 16,-3-1-8-16,1 2-11 0,2-1-6 0,2 0-2 16,2 1-11-16,-2-2 1 0,2-1-3 0,4 0-11 15,-1 4 1-15,4-1-6 0,-1-3-8 0,1 1 1 16,0 1-3-16,4-1-6 0,0-1 3 0,0 0-8 15,1 0-4-15,-1 0-9 0,3 0 3 0,-3 0-2 16,0 1 2-16,0-1 1 0,2 1-4 0,-1 1-7 16,-2-1-5-16,0 0 6 0,-1 1 2 0,0-1-2 15,-2 2-2-15,-3-2-3 0,2-1 8 0,1 5 1 16,-5-6-3-16,-1 7-4 0,-3-6-8 0,-1 2 10 16,-3 1 0-16,-3-1-2 0,1-2-1 15,-2 0 0-15,-4 1 8 0,-1-2 7 0,-1 1 17 0,-1-4-1 16,1-1 24-16,-4 1 2 0,2-4-3 0,2 2 12 15,0-3 2-15,5-1-2 0,-1 1-13 0,4 0 2 16,1 1-25-16,3-1-32 0,-1 0 0 0,7 3 0 16,-10-2 0-16,7-1 0 0,3 3-130 0,0 0-73 15,0 0-84-15,0 0-84 0,0 0-103 16,25-5-98-16,-19 4-454 0,4 1-1111 0,-10 0 491 16</inkml:trace>
  <inkml:trace contextRef="#ctx0" brushRef="#br0" timeOffset="117782.95">7485 17694 2 0,'2'3'492'0,"-2"-3"1"0,0 0 26 0,0 0 10 16,0 0-2-16,0 0-21 0,0 0-35 0,0 0-37 0,0 0-46 15,0 0-39-15,0 0-66 0,0 0-60 16,0 0-114-16,0 0-146 0,0 0-141 0,0 0-198 16,14 0-413-16,-14 0-855 0,7 4 378 0</inkml:trace>
  <inkml:trace contextRef="#ctx0" brushRef="#br0" timeOffset="119066.66">11927 18045 292 0,'-9'-8'392'0,"-1"-1"-9"0,1 2 3 0,0 1-9 15,4 1-21-15,1 0-23 0,0 2-32 0,4 3-24 16,-9-3-7-16,9 3-5 0,0 0 2 0,3 14-8 16,3-5-19-16,4 4-12 0,2 3-17 0,2-2-17 15,10 7-13-15,2-3-13 0,5-3-15 0,4 2-14 16,13 1-11-16,4-5-10 0,-12-6-11 0,16 0-11 15,1-4-8-15,1-3-11 0,-3-2-1 0,0-4-10 16,2-5-5-16,2-2-5 0,-4-3-2 0,-1 0-2 16,-2-3 15-16,-5-5-9 0,2-2 5 0,2 1 5 15,-2-2-9-15,-6 5 3 0,-7 6 0 16,-1 4-2-16,-2-1 1 0,-3 3 8 0,2 6-9 0,-4 2-11 16,-6 2 7-16,-3 4-3 0,8 3-7 0,-9 3-8 15,4 5 1-15,-3 3-1 0,-4-4 1 0,6 6 5 16,-3 0-15-16,1 2-1 0,4-6-8 0,-3 1 4 15,3 0-1-15,3-2-6 0,-2-1-3 16,2-3 1-16,1-4-2 0,3-3-4 0,0-3 6 16,4-1-10-16,1-4 7 0,1-4-6 0,0-2 11 15,13-5-17-15,-2-2 14 0,2-4-10 0,-3-2-3 16,-12 4 15-16,12-7-7 0,-5 1 0 0,-6 6-8 16,-3 1 1-16,0 1 4 0,-3 0-2 0,-1 4-9 15,-2-1 5-15,-8 7 8 0,-1 4-6 0,-4 3 0 16,4 1 12-16,-4 0 7 0,1 4 9 0,-4 2 6 15,-1-1-8-15,1 3-28 0,0-1 0 0,-1 1 0 16,7 2 0-16,-6 3 0 0,3-2 0 0,-1-1 0 16,4-1 0-16,0 1 0 0,2-3 0 0,-1 1 0 15,3-3 0-15,7 0 0 0,-5-3 0 0,10 1 0 16,-3-3 0-16,4 0 0 0,-1-3 0 0,0 1 0 16,0-5 0-16,0 1 0 0,-1-2 0 0,-3 0 0 15,-2 1 0-15,-6 1 0 0,-1 3 0 0,-3 0 0 16,0 0 0-16,-3 2 0 0,-2 0 0 0,2 2 0 15,-4-1 0-15,4 3 0 0,-4-1 0 0,1 0 0 16,-2 3 0-16,-1 0 0 0,0 1 0 0,1 0 0 16,0 2 0-16,0-3 0 0,1 0 0 0,0-1 0 15,2-2 0-15,0 1 0 0,0-2 0 0,5-1 0 16,0 0 0-16,7-2 0 0,-1 2 0 0,1-1 0 16,-3-2 0-16,0 0 0 0,1-3 0 0,-3-2 0 15,-1-2-195-15,-2 3-267 0,-1-1-49 16,-5-1-36-16,1-1-62 0,7 2-370 0,-8 0-1058 15,1 1 468-15</inkml:trace>
  <inkml:trace contextRef="#ctx0" brushRef="#br0" timeOffset="119166.8">15417 17970 2651 0,'7'-2'66'0,"-7"2"114"0,10-5 83 0,-4 1 50 16,-2 0 42-16,0 0 20 0,-4 4 28 0,5-6 8 15,-2 4 6-15,-3 2-7 0,5-6-23 0,-3 3-34 16,-2 3-36-16,4-4-32 0,1 1-74 0,-5 3-102 16,8-2-152-16,-8 2-188 0,0 0-212 0,0 0-689 15,0 0-1226-15,-14 17 542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4:21.568"/>
    </inkml:context>
    <inkml:brush xml:id="br0">
      <inkml:brushProperty name="width" value="0.05292" units="cm"/>
      <inkml:brushProperty name="height" value="0.05292" units="cm"/>
      <inkml:brushProperty name="color" value="#0070C0"/>
    </inkml:brush>
  </inkml:definitions>
  <inkml:trace contextRef="#ctx0" brushRef="#br0">1844 5523 407 0,'-8'-6'416'0,"0"0"12"0,5 1-10 0,-3-1-1 15,3 1-15-15,-3 2-8 0,5-1-21 16,-3 0-22-16,2-1-33 0,-2 3-30 0,1-1-28 0,3 3-27 15,0 0 4-15,0 0 0 0,0 0-9 0,0 0-10 16,13 15-10-16,-6-6-19 0,-1 0-15 0,2 5-6 16,3 2-20-16,-1-1-6 0,1-1-29 0,0-1-14 15,-5-2 3-15,6 1-14 0,-2-1-10 16,-2 0-1-16,1-7 0 0,1 4-11 0,-2-2 5 16,-2-5 10-16,6 0 8 0,-1-2-4 0,2-3 6 0,5-6-23 15,-2 5 5-15,7-11-8 0,-2-1-5 0,-1-1-10 16,2 0 3-16,-5-1-2 0,3 0-51 0,-1-3 0 15,2 3 0-15,-7 4 0 0,0 0 0 0,-3 3 0 16,0 5 0-16,-1 0 0 0,0 0 0 16,2 4 0-16,-1 0 0 0,2 2 0 0,-3 2 0 0,3 2 0 15,1 4 0-15,1 0 0 0,-1 1 0 0,0 0 0 16,-2-1 0-16,1 4 0 0,2-2 0 0,0 1 0 16,-2-4 0-16,0-1 0 0,-1 0 0 15,1 0 0-15,-5-3 0 0,3 0 0 0,4-1 0 0,-1-1 0 16,2 3 0-16,-2-5 0 0,4-2 0 0,0-1 0 15,0-1 0-15,0 0 0 0,1-1 0 0,-2-2 0 16,0-1 0-16,0-5 0 0,-2 5 0 0,-3 5 0 16,3-5 0-16,-4 4 0 0,0 1 0 0,-5 3 0 15,-2-2 0-15,0 2 0 0,1-1 0 0,0 3 0 16,-5 0 0-16,13 5 0 0,-5-2 0 0,-2 0 0 16,2 2 0-16,1 1 0 0,0-1 0 0,0 0 0 15,0-1 0-15,-1 0 0 0,2 2 0 0,-3-2 0 16,3 0 0-16,-3 3 0 0,2-5 0 0,-3-1 0 15,-1-1 0-15,0 1 0 0,-5-1 0 0,0 0-482 16,9-3-265-16,-7-4-414 0,-2 7-1257 0,0 0 556 16</inkml:trace>
  <inkml:trace contextRef="#ctx0" brushRef="#br0" timeOffset="1798.6">10509 5616 358 0,'0'0'363'15,"-15"-6"4"-15,15 6-5 0,0 0-16 0,0 0 8 16,0 0-12-16,0 0-18 0,-12 3-8 0,12-3-16 0,0 0-6 16,0 0-11-16,0 0-14 0,0 0-11 0,-5 2-13 15,5-2-4-15,0 0-18 0,0 5-17 0,0-5-6 16,0 0-20-16,0 0-5 0,3 6 1 15,1-5-3-15,4-1-7 0,0 1 4 0,2-1-5 0,10 1 11 16,1 1 5-16,13-2-9 0,6 3-7 0,13-8-5 16,11 3-8-16,27-1 0 0,1-1 3 0,4 4-133 15,0-3-22-15,6 0 0 0,0 3 0 16,7 0 0-16,-2 1 0 0,7 1 0 0,1 1 0 0,1-7 0 16,2 5 0-16,2 6 0 0,-10-5 0 0,0 0 0 15,-5-2 0-15,-7 0 0 0,-3-2 0 0,-33 3 0 16,1-1 0-16,-4-1 0 0,-8 1 0 0,-15-3 0 15,-2-3 0-15,-6 2 0 0,-5 1 0 0,-6 1 0 16,-4 1 0-16,-4-4 0 0,-4 2 0 0,1-1 0 16,-3 0 0-16,-2 1 0 0,-1 3 0 0,-11-10-258 15,0 5-206-15,-8 2-69 0,1-2-82 0,-10 2-439 16,-7 2-1142-16,0-4 506 0</inkml:trace>
  <inkml:trace contextRef="#ctx0" brushRef="#br0" timeOffset="2115.92">10888 5918 39 0,'-33'7'471'0,"14"-5"-22"0,2-2 13 15,7 2-24-15,2-2-14 0,3 0-21 0,5 0-25 16,0 0-19-16,0 0-11 0,23-11-9 0,9 3-23 15,22-2-17-15,6-4-12 0,29 6-23 0,7-3-1 16,4 3-20-16,-2 1-15 0,8-2-16 0,0 3-14 16,3 0-5-16,0 2-26 0,3 1-18 0,-5-1-16 15,-11 2-18-15,1 2-4 0,-33-1-5 0,-4 1-21 0,2-3-4 16,-7 2-9-16,-21 0-16 0,-6-1 21 0,-6-1-20 16,-4 2-7-16,-8-1-4 0,3-1-1 0,-7-1-4 15,-2 3-26-15,0-1-56 0,-3 0-65 16,-1 2-76-16,-1-9-82 0,-3 5-79 0,4 4-99 0,-8-2-106 15,8 2-468-15,-5-1-1100 0,5 1 487 0</inkml:trace>
  <inkml:trace contextRef="#ctx0" brushRef="#br0" timeOffset="2949.05">20017 6032 85 0,'-33'-4'388'0,"-2"1"9"0,3 0 17 16,0-1-18-16,1 1 4 0,5-2 0 0,3 2-12 15,2-2-1-15,8 2-5 0,1 1-19 0,0 1-31 16,3 0-27-16,4 1-21 0,5 0-11 0,0-4 9 16,0 4 4-16,18-4-13 0,4 3-27 0,14-4 2 15,17 3-14-15,6 0-21 0,32 4-11 0,-29-1-14 16,33-3-8-16,-2 2-4 0,-1-3-13 0,8 6-6 16,-3 1-14-16,8 1-137 0,-7-1-6 0,-3-3 0 15,1 3 0-15,-3 3 0 0,-32-10 0 0,30 7 0 16,-31-1 0-16,3-4 0 0,-2 5 0 0,-6-7 0 15,-18 3 0-15,2 0 0 0,-9-2 0 0,-8 1 0 16,-1 1 0-16,-8-1 0 0,1-2 0 0,-5 1 0 16,-1 1 0-16,-3-1 0 0,-3-1 0 0,-2 3 0 15,-2-6 0-15,-2 2 0 0,-1 1 0 0,-6 1 0 16,-8-2 0-16,-3 1-33 0,-5-1-370 0,-4 2-46 16,-3 2-48-16,-6-1-58 0,-11-2-488 0,-3 2-1129 15,-6-3 499-15</inkml:trace>
  <inkml:trace contextRef="#ctx0" brushRef="#br0" timeOffset="3265.71">19939 6085 120 0,'-31'3'433'0,"4"2"-8"0,-1-3 17 0,8-1 20 16,-1 3 15-16,5-1-1 0,3 0-22 0,4 1-27 0,3-5-30 15,0 1-28-15,-1 1-28 0,7-1-31 16,-4 2-5-16,4-2-4 0,0 0-11 0,45-1-9 15,-8 2-17-15,28 1-30 0,32 1-23 0,5 4-22 16,7-4-15-16,3-1-11 0,7 1-20 0,-5 5-15 0,5-5-10 16,-7 2-18-16,-3-3-4 0,-2 4-35 0,-8-3-61 15,-35 1 0-15,1-6 0 0,-5 1 0 16,-6 1 0-16,-17-4 0 0,-3 2 0 0,-7 0 0 16,-8-4 0-16,-2 2 0 0,-6 0 0 0,1-2 0 0,-7 4 0 15,-1-3 0-15,-2-3 0 0,-2 0 0 0,-2-1 0 16,1 4 0-16,-3 1 0 0,0-2 0 0,0 0 0 15,0 4 0-15,0-3 0 0,4 2 0 0,0 3 0 16,0 0 0-16,0 0 0 0,0 0 0 0,0 0 0 16,7 9 0-16,-2-2-626 0,-4-4-636 0,4 3-1365 15,-1-3 605-15</inkml:trace>
  <inkml:trace contextRef="#ctx0" brushRef="#br0" timeOffset="15865.7">27865 5615 111 0,'0'0'398'0,"-8"-1"16"15,8 1-1-15,0 0 20 0,-8-1 9 0,8 1 2 16,0 0-5-16,0 0-5 0,0 0-3 0,-6-2-14 16,6 2-7-16,0 0-10 0,0 0-19 0,-1-3-15 15,1 3-21-15,0 0-15 0,0 0-23 0,0 0-32 16,0 0-26-16,0 0-25 0,0 0-23 0,0 0-18 0,0 0-39 15,0 0-144-15,9 16 0 0,-3-13 0 16,2 8 0-16,2-4 0 0,6 7 0 0,9-2 0 0,-2 2 0 16,9-2 0-16,3 0 0 0,3-4 0 0,13 0 0 15,0-1 0-15,4-6 0 0,-4-1 0 16,4-1 0-16,-4-3 0 0,7 1 0 0,-6-5 0 16,1-2 0-16,-1-3 0 0,-1 1 0 0,6-2 0 0,-8-2 0 15,4-1 0-15,-2-2 0 0,-3 1 0 0,-11 5 0 16,1 1 0-16,-1 2 0 0,-2 3 0 0,1 3 0 15,-3 0 0-15,-2 5 0 0,-2 3 0 16,-1 2 0-16,-1 2 0 0,-4 4 0 0,0 4 0 0,0-1 0 16,2 2 0-16,-6 2 0 0,1-1 0 0,1 0 0 15,-1 2 0-15,3-2 0 0,0-2 0 0,4 0 0 16,-5-2 0-16,6-1 0 0,1-1 0 0,2-8 0 16,2 4 0-16,4-5 0 0,1-3 0 0,1 0 0 15,17-5 0-15,-3-3 0 0,4-3 0 0,-1-2 0 16,3-5 0-16,4 0 0 0,-2-3 0 0,25-6 0 15,-28 11 0-15,-3 3 0 0,-5 0 0 0,-13 2 0 16,0 6 0-16,-5 2 0 0,3 0 0 0,-2 2 0 16,-4 2 0-16,-8 3 0 0,1-2 0 0,-3 5 0 15,-1 1 0-15,1 0 0 0,-1 1 0 0,-2 1 0 16,0 2 0-16,8 4 0 0,-9-4 0 0,8 2 0 16,3 1 0-16,-3 1 0 0,5 1 0 0,1-5 0 15,3 1 0-15,0 1 0 0,3-4 0 0,2-1 0 16,0-1 0-16,0 0 0 0,1-3 0 0,-2-1 0 15,1 1 0-15,17 0 0 0,-18-2 0 0,2-3 0 16,0-1 0-16,2-2 0 0,-2-3 0 0,3 3 0 16,10-2 0-16,-14 2 0 0,-4-2 0 0,-3 2 0 15,-2 1 0-15,-7 3 0 0,0-2 0 0,0 1 0 16,-3-1 0-16,-4 1 0 0,2 0 0 0,-2 0 0 0,-1 1 0 16,0 0 0-16,-2-1 0 0,-2 1 0 0,0-1 0 15,4 1 0-15,-5-1 0 0,-2 0 0 16,2 0 0-16,-1-1 0 0,-7 1 0 0,11-2 0 15,-7 0-154-15,-7-4-641 0,3 0-412 0,-4-2-1309 0,-4 1 579 16</inkml:trace>
  <inkml:trace contextRef="#ctx0" brushRef="#br0" timeOffset="17599.03">2235 6620 4108 0,'-3'-11'328'0,"1"1"-236"16,-1-1-31-16,-1 2-2 0,2-2 29 0,0 4 44 16,-1-4 17-16,1 4 3 0,1 1-11 0,0 3-10 15,-1-1-16-15,2 4-15 0,0-5-7 0,0 5-3 16,0 0 4-16,8 12 6 0,-7-3 5 0,10 9-13 16,-1-1-5-16,1 5-4 0,6 3-5 0,-3 1-10 15,1-1-1-15,2-1-14 0,-1 1 7 0,5-4-12 16,-3 0-3-16,5-1 4 0,-1 0 3 0,1-6 14 15,2 1-6-15,-4-7-2 0,4 0 11 0,-3-3 3 16,-2-3-7-16,11-2 18 0,-3-2-4 0,3-6-11 16,-3-4 7-16,3 1-4 0,-3-3 3 0,-4 0 2 15,3-3-13-15,1 0-6 0,-1-2-3 0,-3 0-9 16,-2 0-5-16,0 1 5 0,-1 0-15 0,-5 6-9 16,2 0-21-16,-6 2 0 0,1 4 0 0,0 1 0 15,2 2 0-15,2 2 0 0,2 3 0 0,-1 0 0 16,2 4 0-16,7 4 0 0,-5-4 0 0,7 6 0 15,-1 0 0-15,-2-1 0 0,2 1 0 0,2 0 0 16,-4-1 0-16,1-1 0 0,1-2 0 0,-1-2 0 16,1-4 0-16,-6 0 0 0,6 1 0 0,2-7 0 15,-2-1 0-15,0 0 0 0,-8 1 0 0,1-1 0 16,8-6 0-16,-5 0 0 0,3-2 0 0,0 0 0 16,0 0 0-16,-4-4 0 0,2 2 0 0,1-1 0 15,2 4 0-15,0 2 0 0,0-2 0 0,-1 6 0 16,1 4 0-16,4 2 0 0,-1 6 0 0,-1 7 0 15,-1 1 0-15,-8 3 0 0,4 5 0 0,-6 2 0 16,0 2 0-16,1 3 0 0,1-5 0 0,-3 5 0 16,1-7 0-16,3 1 0 0,-1-2 0 0,5-2 0 15,1-2 0-15,2-5 0 0,-2-6 0 0,6 3 0 16,-1-5 0-16,0-3 0 0,4-4 0 0,-3-4 0 16,-1-4 0-16,1 0 0 0,1-2 0 0,-1-2 0 15,-4-1 0-15,3 1 0 0,-5-4 0 0,0-1 0 16,4 1 0-16,-2-1 0 0,-1 2 0 0,-2 0 0 0,-1 4 0 15,-2 1 0-15,0 1 0 0,-1 8 0 0,-2-1 0 16,0 3 0-16,-1 1 0 0,1 1 0 16,-2 1 0-16,1 2 0 0,2 2 0 0,6 1 0 15,-6-2 0-15,2 1 0 0,-5 0 0 0,12 3 0 0,-2-1 0 16,1 0 0-16,0-1 0 0,-7-2 0 0,6-1 0 16,-7 2 0-16,-2-3 0 0,1-2 0 0,0 1 0 15,-5-3 0-15,-4 1 0 0,2-5-609 16,-5 0-655-16,-2 4-1369 0,-2-6 606 0</inkml:trace>
  <inkml:trace contextRef="#ctx0" brushRef="#br0" timeOffset="21415.56">9468 2613 444 0,'4'-18'485'0,"1"7"2"0,-4-2-14 0,5 2-13 16,-4 3-25-16,2-2-26 0,-4 4-35 0,1 1-38 16,3 1-37-16,-4 0-19 0,0 4-26 0,0 0-18 15,0 0-21-15,10 15-2 0,-5 2-21 16,2 11 2-16,-6 2-18 0,0 3-14 0,2 1-5 15,-3 2-19-15,-3 15-19 0,1-5-9 0,-1-10-4 0,-2 10-17 16,0-14-4-16,0 4 1 0,1-2-13 0,-1-1-17 16,1-4 1-16,-1-10-10 0,1 2 1 0,0-3-9 15,3-6-2-15,-3-1 1 0,4-2 0 16,0-1 18-16,0-5 40 0,-1 0 8 0,1-3-7 16,0 0-8-16,0 0-6 0,5-23-11 0,-4 4-7 15,3-10-9-15,0-2-30 0,1 0-26 0,0-17 0 0,3 1 0 16,2-7 0-16,-1-2 0 0,0-1 0 0,4-29 0 15,-4 28 0-15,1-2 0 0,1 1 0 16,6-24 0-16,-6 31 0 0,0 5 0 0,-2 12 0 16,2 2 0-16,-6 5 0 0,3 3 0 0,-1 6 0 15,1 5 0-15,-3 2 0 0,1 3 0 0,1 3 0 0,1 3 0 16,3 2 0-16,1 3 0 0,-3 4 0 0,6 4 0 16,8 9 0-16,-7 2 0 0,3 3 0 0,-5 7 0 15,0-2 0-15,-3 3 0 0,-2 2 0 16,-6 11 0-16,-4-9 0 0,-2 0 0 0,-6 10 0 15,-4-13 0-15,-8 10 0 0,-2-12 0 0,-12 4 0 0,-5-4 0 16,3 1 0-16,-3-4 0 0,10-8-29 0,2-2-27 16,2-2-50-16,2-2-62 0,5-3-69 0,6-1-80 15,4 0-78-15,4-2-74 0,9-3-117 0,6 0-386 16,4 2-1052-16,13-2 466 0</inkml:trace>
  <inkml:trace contextRef="#ctx0" brushRef="#br0" timeOffset="22249.02">9825 3089 287 0,'-11'-2'433'0,"0"-4"11"0,3 1-5 0,2 2-2 0,1-3-22 16,1 0-18-16,-1 2-29 0,5-3-37 0,5-3-27 15,0 1-30-15,4-8-23 0,0 0-25 16,5 2-29-16,4-5-11 0,2 0-20 0,2 1-19 15,4-3-15-15,-4 1-10 0,2-1-12 0,-4 3-10 16,-2-3-6-16,3 0-8 0,-7 2-8 0,-6 4-9 0,0 2-6 16,-1 0-8-16,-5 4-2 0,0 1-6 0,-1 1-7 15,-4 2-8-15,-2 3-3 0,-1 0-3 0,-7 2-6 16,0 2 0-16,0 3-5 0,-2 2 0 16,-3 1-3-16,4 4-1 0,1 0-7 0,1 2 4 15,1 0-4-15,3-1 1 0,1 5 0 0,4 1 0 16,6-1-7-16,1-4 4 0,3 2 0 0,5-2-6 0,7 3-9 15,-1-4-6-15,1-1-2 0,2-4-7 16,-2 4 1-16,1-4 2 0,1 2 1 0,-5-3 1 0,1 3 2 16,-7-2 5-16,-1-3-2 0,1 2 5 15,-9-1-1-15,2 1 11 0,0 0 8 0,-6 0 12 16,0 0 8-16,0 4 5 0,-1-4 0 0,-2 2-2 0,2-2-3 16,1-1-2-16,1 2-7 0,-1-2 2 0,-1 1-2 15,4 0 1-15,0-6-1 0,4 6-3 0,-1-3 3 16,3-1-1-16,7 1-1 0,0-3-2 15,7 0 2-15,-1-5 2 0,8-1-6 0,1 1-3 16,-1-5 0-16,1-2 0 0,-4 0 4 0,1 0 1 0,0-4-1 16,-2-1-1-16,0-2 1 0,-5-2 8 0,0-3 11 15,-3 4 0-15,-2-3 1 0,-5 5 8 16,-2 4 11-16,-2 2 1 0,-3 1-5 0,2 2 6 16,-3 1-11-16,-3 4-2 0,1 0-4 0,2 4-5 15,-17 4-4-15,6 3-14 0,-5 2 6 0,-3 14-8 16,1-3 2-16,0 4-6 0,5 7 7 0,3-4-4 0,4 1 1 15,-2-1-3-15,8-2 2 0,5 1-4 16,3-3 0-16,2-8-5 0,3 2 12 0,10 0-6 16,2-5-5-16,-5-6 2 0,3-3 2 0,7-4-2 15,1-4-1-15,1-4 4 0,-4-2 2 0,4-6-9 16,4-15 1-16,-11 9 2 0,1-1 3 0,7-13-3 0,-16 8 1 16,6-2 2-16,1-14 4 0,-1-2-6 0,-6 0 3 15,-3-3-1-15,-4 4-10 0,0 0 5 16,-2 13 13-16,-2 2 15 0,-2 3 18 0,-3 9 14 15,-1 6-5-15,0 2-10 0,3 2-11 0,-2 4-3 16,1 3-3-16,-2 2-6 0,0 0-12 0,-4 21 5 16,1-3-2-16,2 15-2 0,-6 3 3 0,1 12 14 0,-4 0-15 15,6 3-3-15,-5 2 11 0,-1 0 0 16,1 5-8-16,-1-1-1 0,-2-3 0 0,2 3 4 16,1 0 1-16,0-1-4 0,-4-4 1 0,4 1-2 15,0-5-3-15,-2-2-6 0,1-11-15 0,-2-3-20 16,5-3-17-16,-5-4-19 0,3 2-28 0,1-9-34 0,-1 4-47 15,2-6-68-15,2-7-70 0,0-1-62 0,-2-3-64 16,5-5-95-16,2 0-402 0,-15-9-1015 16,12 1 450-16</inkml:trace>
  <inkml:trace contextRef="#ctx0" brushRef="#br0" timeOffset="22416.55">10751 3188 4151 0,'3'-11'350'0,"0"0"-113"16,-3 3-9-16,2 2 87 0,-1-1 12 0,1-1-26 15,1-1-52-15,1 1-58 0,1-2-24 0,3 2-8 16,2 0-20-16,9 0-18 0,2-2-9 0,7 1-5 16,5-1-32-16,0 4-50 0,3 0-61 0,0-1-120 15,1-1-152-15,-5-2-159 0,-5-1-582 0,1 2-1134 16,-1 4 502-16</inkml:trace>
  <inkml:trace contextRef="#ctx0" brushRef="#br0" timeOffset="24348.96">11159 3088 28 0,'0'0'561'15,"0"0"12"-15,11-11-15 0,-11 11-22 16,6-3-41-16,-4-2-35 0,2 0-53 0,5-2-32 15,1-1-39-15,-1 0-31 0,10-2-31 0,-2 1-25 0,7-5-26 16,-6 3-26-16,8-1-16 0,-7 0-21 0,4-1-13 16,-8-1-14-16,8 0-13 0,-10 2-13 0,1-1-22 15,0-3-8-15,-3 3-11 0,-4-1-9 16,-3 2 0-16,-3 1-10 0,0 0-11 0,2 3-5 16,-6-1-3-16,1 5-5 0,-5 0-2 0,2 4-3 0,-7 2 0 15,-3 5-4-15,1 3-7 0,0 1 2 0,0 3-1 16,0 11-4-16,-1-3-1 0,3 5 5 0,5 0 2 15,0 0-6-15,2-8 7 0,8 6 12 0,-1-6-4 16,6 5 4-16,-2-8 6 0,5-1 0 16,3 0-8-16,-1-3 2 0,2-4 1 0,1-1-3 15,6-2-1-15,-3-1 4 0,3-6 2 0,10-2-7 0,-5-2-3 16,0 0-3-16,-2-5-1 0,-6 1-6 0,6-3 15 16,-1-5-4-16,-1-1-6 0,-8-4-3 0,3-2 5 15,-1 1-3-15,-4-1-2 0,-2 0 2 16,0-1 0-16,-7 11-3 0,0-1-4 0,-2 4 4 15,-2 1-2-15,0 4-3 0,0 1 2 0,0-1-2 0,-2 4-6 16,2 3 0-16,-4-3-4 0,4 3-2 0,0 0 0 16,-12 7 8-16,10-1-4 0,2 0-2 0,-2 1-6 15,6 2 7-15,-3 0 6 0,4 2-3 0,0 0-14 16,2 2 0-16,0 2-4 0,5 1-1 16,-2 0-4-16,0-4-4 0,2 2 0 0,-2 1 2 0,-2-4 9 15,-1 3 0-15,2-3-2 0,-6 0 6 0,-1-1-2 16,2 0 6-16,-3 1-4 0,2-1 10 0,-3-1 3 15,0 0 2-15,-3-2 2 0,2-3-5 16,1 2 6-16,0-1 0 0,0-1-1 0,0 0 3 16,1 1-8-16,2-2 3 0,-3 1 8 0,5-3-1 0,3 1 2 15,3-1-1-15,2 0 6 0,9-1-8 0,-3-3-1 16,8-4-3-16,0-2 1 0,2 1 1 0,-1-2 4 16,-1-6 3-16,1 6-7 0,0-9 0 0,-2 0 0 15,-3-5 1-15,-4 3 11 0,-1-1-9 16,-4 1 12-16,-4 3 6 0,-5 0-7 0,-1 1 9 0,-3 5 4 15,-1 1-7-15,-2 1 3 0,-2 3-4 0,-1 3-12 16,-3 3-3-16,-2-1 4 0,-2 5-14 0,-4 4 14 16,2 5-8-16,0 0-3 0,2 1 6 0,2 5-2 15,0 5 9-15,2 2-8 0,4-7-2 16,0 8 0-16,8-8 0 0,1 3 0 0,3-4-3 0,5-3 8 16,-3 1-2-16,4-4 2 0,1-1-4 0,2-3 7 15,2-2 3-15,2 1-12 0,-1-5 12 0,-3-1-8 16,3-4 2-16,-2-2-6 0,0 2 2 0,-4-5 5 15,4-3-6-15,-4-1 6 0,2 0-5 16,4-9 2-16,-6 7 3 0,1-8-1 0,-1 0-8 0,4 5-1 16,-5 2 5-16,-3 5-1 0,-1 1-4 0,-4 5-4 15,0-1 1-15,0 2-1 0,-1 4 4 0,-4 0-6 16,9 8 1-16,-5-1 7 0,1 3-2 0,-1 0-2 16,-3 4 9-16,3 1-8 0,-3-1-1 0,3 1 5 15,-4-3-1-15,4 0-4 0,0 0 5 0,-3-3 5 16,2-1-2-16,2-4-4 0,-3 3-3 0,1-3 11 15,1-1-8-15,0-1 1 0,2-2 4 0,0 0-3 16,3-1 2-16,-1-3-3 0,3-1 5 0,5-5-8 16,-1-1 5-16,4 3-5 0,-2-4 8 0,2 1-8 15,0-1 13-15,3-5-12 0,-7 5-3 16,1 3-7-16,-5 5 5 0,-2-2 3 0,-1 4-10 0,2-2 3 16,-5 5 0-16,3 2 2 0,-2 5 1 0,-1 1 0 15,2 1-2-15,-2 1 7 0,-3 0-6 0,2-2 2 16,1 3-3-16,3 3-5 0,1-8 0 0,1 4-1 15,0-7-3-15,4 3 6 0,3-3-1 16,2-1 9-16,3-2-1 0,5-6 2 0,-3-4 5 0,-2 5-6 16,3-8-3-16,-3-6 3 0,-1 0 1 0,0-1 2 15,0-4 4-15,-1 0 6 0,-1-3-9 0,3-7 8 16,1-11-6-16,1-1 9 0,-1-4-14 0,0-6 11 16,-2-1-4-16,8-26-3 0,-2 4 1 0,-12 25 3 15,-2 0 13-15,-4 21 14 0,1 3 19 0,-10 10 7 16,7 0-17-16,-6 8-19 0,-2 4-2 0,-2 6 2 15,3 1-8-15,-14 8 6 0,4 6-2 0,-3 10-6 16,-4 6 2-16,-6 11-5 0,8 4 3 0,-3 0-10 16,9 2 6-16,-6 0 4 0,11 2-5 0,0-13-2 15,3 9 8-15,1-8-10 0,4-3 5 0,-2 1-17 16,7-1 0-16,1-3-17 0,1 1-12 0,3-3-10 16,-4-6-9-16,5-3 6 0,-4-4-8 0,1-1 8 15,6-6 5-15,-5-2-1 0,1-5 7 0,0-2-4 16,1-2 4-16,-3-3 11 0,6-4 1 0,-4-3 4 15,2-2-1-15,4-7 0 0,0-2 6 0,-3-3-1 16,-2 2 2-16,0-4 5 0,2 4-3 0,-5 1 5 16,-5 8-2-16,2 1 4 0,-2 5-11 0,-4 5 0 15,4 2 7-15,-4 2 5 0,-3 0-4 0,6 13 1 16,-5-3-2-16,2 5-4 0,-3 1 4 0,1 2 5 16,1 1 6-16,5 5-8 0,-3-6-5 0,4 0-8 15,0-2-4-15,0 1-4 0,5-3 1 0,1 0 2 16,2-3-1-16,7 1 2 0,-4-6 0 0,3-2 1 15,-1-4 1-15,-1 1 0 0,10-6 4 0,-2 2 1 16,-3-5 3-16,-6 1-3 0,4-6 5 0,2 1 1 16,0-1 2-16,-7-4 2 0,5-2 6 0,-1 0-5 15,-3-3-3-15,-5-2 5 0,3 1 2 0,-6 6 0 16,-3 0 12-16,-2 2 5 0,-2 4-5 0,-1 3-5 16,-5 3-2-16,-3 1 2 0,0 3-4 0,-5 4 2 15,-3-1-1-15,-4 7 3 0,0 0-3 0,-5 5-3 16,5-1 0-16,-7 5 0 0,10-6 0 0,-4 6 0 15,5-4 4-15,3 2-3 0,1-7 1 0,3 0-2 16,0 0 3-16,3 1-1 0,-1-4 7 0,5-1 0 16,4 3 2-16,-2-3-3 0,3-4 3 0,-1 1 0 15,3-2-1-15,6 0-3 0,-5-1 6 0,5-1 2 16,3-2-1-16,-1-5-4 0,4 5 1 0,-8 0 0 16,4-4-4-16,-4 5-2 0,0 2 2 0,-1 0-6 15,1 1 4-15,-3 2 0 0,-3 1 0 0,3 4-2 16,1-1-2-16,-1 3 4 0,0-1 1 0,1 2-2 15,-2-1-2-15,0 1 2 0,3-3 6 0,2 4-1 16,-4-4-2-16,5-1-1 0,3-1 5 0,-3-2-6 16,-3-3 4-16,2-4 17 0,4-3 13 0,-1 0 3 15,1-3 27-15,-1-2 3 0,5-5 1 0,-2-6-7 16,0 0-10-16,2-4-3 0,-2-3-7 0,-1 0-6 16,9-16 8-16,0-4-10 0,-4-1-8 0,-1-3-4 15,0-3-10-15,9-21 2 0,-12 26-5 0,-1 4 6 16,-10 14-1-16,-2 3 8 0,1 2 4 0,-6 12-1 15,-4 8-14-15,1 1-6 0,-5 6 8 0,2 4 0 16,-5 7-8-16,-3 5 2 0,-5 6 0 0,2 7 5 16,2 6-7-16,-2 10-3 0,6 4 3 0,2-2 8 15,5 0-11-15,3 3 13 0,1-14-5 0,4 1-5 16,5 11-4-16,-1-11-20 0,6-4-16 0,2 1-22 16,0-4-22-16,-2-6-19 0,4 1-27 0,2-2-31 15,-6-6-28-15,-1-4-39 0,3-4-37 0,-1 3-36 16,-3-8-32-16,-5 0-50 0,-1-4-70 0,-4-2-403 15,-3-4-922-15,-4-1 408 0</inkml:trace>
  <inkml:trace contextRef="#ctx0" brushRef="#br0" timeOffset="24599.98">13304 2496 4209 0,'-18'-2'403'15,"5"0"-253"-15,3-2 58 0,2 0 38 0,4 2 16 16,3-2-26-16,1 4-27 0,10-7-18 16,3 4-29-16,8-2-15 0,11-1-18 0,6 5-11 15,14-3-8-15,-2 3-7 0,7 0-8 0,2 1-17 0,-8 0-19 16,2 1-12-16,-1-3-24 0,-15 0-9 0,-1 4-25 16,-7-2-13-16,-7 0-22 0,-3-2-25 0,-6 4-21 15,-5-2-25-15,3-3-65 0,-7-1-77 16,-4 4-88-16,0 0-93 0,-18-2-495 0,7 0-1014 0,-10-1 449 15</inkml:trace>
  <inkml:trace contextRef="#ctx0" brushRef="#br0" timeOffset="25265.63">15858 2403 158 0,'14'-29'531'15,"-2"5"27"-15,-6 7-1 0,-5-1-14 0,2 6-26 16,-3 0-30-16,-1 4-43 0,-3 2-32 0,-1 3-38 15,-8 2-36-15,-5 11-9 0,-9 2-26 16,0 7-14-16,-10 15-14 0,-1 2-19 0,-1 7-26 16,3 3-21-16,0-3-19 0,1 6-22 0,5-5-8 0,3 1-16 15,5-3-18-15,8-11-9 0,0-1-10 0,5 1-12 16,0-5-14-16,3 0-3 0,3-8-6 0,2-6-29 16,1 0-43-16,0-5 0 0,1-1 0 0,2-2 0 15,-1-1 0-15,-2-3 0 0,13-10 0 16,0-1 0-16,7-11 0 0,1-6 0 0,-2 0 0 0,15-18 0 15,-3-5 0-15,10-25 0 0,-1-1 0 0,4-1 0 16,-3 1 0-16,-14 22 0 0,0 6 0 0,-4 6 0 16,-6 16 0-16,-3 6 0 0,-2 10 0 0,-5 1 0 15,1 4 0-15,-5 5 0 0,4 2 0 0,0 8 0 16,0 8 0-16,-1 12 0 0,-3 6 0 0,2 11 0 16,1 4 0-16,-3 2 0 0,3-1 0 0,-3 2 0 15,6 0 0-15,-2-4 0 0,0-2 0 0,2-1 0 16,2-11 0-16,-6-3 0 0,3 2 0 0,-2-4 0 15,1-1 0-15,-1-4 0 0,-2-10 0 16,-4-3-169-16,1-2-188 0,-5-3-56 0,-6-1-70 0,0-5-63 16,-7-2-77-16,-12-8-311 0,-3-2-1011 0,-2 1 448 15</inkml:trace>
  <inkml:trace contextRef="#ctx0" brushRef="#br0" timeOffset="25600.03">15491 2735 2998 0,'-34'-11'298'0,"-2"2"-60"15,16 3 2-15,4 1 31 0,0-2-8 16,3 4-10-16,2-1-25 0,4 2-30 0,1 0-10 0,3 1 20 15,3 1 20-15,0 0-14 0,19 2-16 0,3-2-23 16,6-3 7-16,8 0-30 0,18 0-18 0,3-3-5 16,7 0-23-16,0-1-58 0,1-3-50 0,-1 2-58 15,-4-6-71-15,3 3-71 0,-8-3-62 0,1-4-63 16,-6-1-36-16,-16 6-22 0,1-5-7 16,-5-4 10-16,-4-1 43 0,-2 2 48 0,-2-1 62 15,-5-1 70-15,-6 6 69 0,-3-1 64 0,-2 3 62 0,-2-2 55 16,-1 0 48-16,0 5 45 0,-1 1 35 0,-2 2 30 15,-2 0 19-15,4-1 4 0,-2 5-11 0,-2 1-21 16,2 4-7-16,-1-3 9 0,1 3 15 0,-6 12 0 16,2-2 9-16,-1 9-9 0,-3 7-8 15,2 2-11-15,-3 5-12 0,1 2-8 0,-2 13-21 16,6-12-17-16,-1 11-75 0,1-11-105 0,0 0 0 0,7 0 0 16,-3-1 0-16,1 0 0 0,3 1 0 0,2-4 0 15,-2-7 0-15,0 0 0 0,-3 1-187 16,7-9-170-16,-7 0-78 0,3-5-57 0,5-4-88 15,-5-6-444-15,2-2-1108 0,-6 0 490 0</inkml:trace>
  <inkml:trace contextRef="#ctx0" brushRef="#br0" timeOffset="25782.43">16551 2539 3136 0,'10'-32'302'16,"-1"6"43"-16,-1-3-1 0,-4 11 20 0,1 1-2 0,-4 5-30 16,0 1-56-16,-1 3-60 0,0 2-27 15,-1 6 1-15,1 0 27 0,0 0-6 0,-11 18-2 16,4-2-11-16,-2 8-24 0,0 3-14 0,5 1-6 15,1 5-17-15,1 1-20 0,2-2-7 0,0 3-26 16,2-1-36-16,0-3-37 0,2 0-33 0,1 2-45 16,-4-5-63-16,0 0-78 0,-2-9-45 0,-1-2-78 15,-5 2-85-15,0-4-102 0,-4-2-473 0,0-3-1072 16,-2-8 474-16</inkml:trace>
  <inkml:trace contextRef="#ctx0" brushRef="#br0" timeOffset="26232.29">16212 2788 3460 0,'-13'-11'373'15,"6"5"-87"-15,0-1-19 0,1 0 32 0,4 2-16 16,0-2-52-16,2 0-36 0,4-1-26 0,6 0-19 16,6-1-12-16,5 3-12 0,11-3-6 0,7 2-9 15,17-3-13-15,-1-2-12 0,6 3-5 0,-1 2-11 16,1 0-5-16,2-1-6 0,-5 1-9 0,4 0-19 16,-10-3-18-16,-1 2 0 0,-14 0-11 0,-4-2-2 15,-5 2 1-15,-9 0 2 0,0 0 0 0,-3-2-3 16,-9 2-2-16,-2 0-1 0,-5 2-3 0,-1 2 3 15,-5 0 5-15,-5 0-3 0,-4 3-3 0,-5 2 5 16,-7 3-1-16,-4 3 9 0,-1 4-2 0,1-2 1 16,3 5 7-16,0 1 7 0,3 0-2 0,8-2 5 15,3 2 0-15,1-1-2 0,3 0 1 0,2-1-1 16,6-2 2-16,-2 0 2 0,7 0-6 0,-1-4 0 16,2 3 5-16,2-4-6 0,3 1 4 0,2-2-3 15,-1-2 11-15,4 0 16 0,4-3-10 0,1-1 3 16,-6-2-4-16,1-1 18 0,1-4-3 0,-1 2-7 15,0-3 12-15,0 0 2 0,-1-1-6 0,-4 2 2 16,0-2-5-16,-3 4-1 0,1 3-10 0,-1-1-11 16,2 1 1-16,-3 2-8 0,-5 1 5 0,10 4-14 15,-9 1 0-15,3 3 2 0,1 3-9 0,-1 0 11 16,5 3-17-16,-4 3-19 0,0-1-8 0,2 1-19 16,0-3-14-16,1 1-20 0,-2-6-35 0,3 1-24 15,0-2-45-15,4 0-47 0,-4-4-24 0,5-3-49 16,-4-1-51-16,4-1-54 0,3-5-63 0,-3 1-414 15,0-5-958-15,3-1 423 0</inkml:trace>
  <inkml:trace contextRef="#ctx0" brushRef="#br0" timeOffset="26848.96">17494 2520 15 0,'3'-4'429'0,"-1"-1"18"0,-2 5 13 0,-7-6 0 15,0 3 1-15,-4 3 1 0,-2-1-11 0,0 2-14 16,-5 3-21-16,-1 1-20 0,1 1-21 0,-7 6-21 15,0 4-24-15,2-1-27 0,4 3-29 0,1 4-26 16,2-1-29-16,0 0-16 0,7-4-33 0,3 6-13 16,5-3-12-16,1-1-11 0,7 5-22 0,6 0-20 15,1-9-23-15,8 3-16 0,6 0-12 0,3-7-17 16,1-1-17-16,5-3 1 0,0-2-19 0,11-4-13 16,-11-5-3-16,-1-2 5 0,-4-4-4 0,1-4 5 15,2-1 5-15,-2-5-1 0,6-10 0 0,-5-8-8 16,-3-5 8-16,-7-4 7 0,1-8-2 0,11-21-5 15,-15 22 4-15,8-22 11 0,-11 23-12 0,-3-1 5 16,-6 4 15-16,-1 15 16 0,-3 6 5 0,-4 7 11 16,2 4 14-16,-3 6-2 0,-3 3-8 0,2 1 3 15,-4 6-7-15,0 3 9 0,5-1 15 0,-16 19 4 16,5 6 10-16,2 2 0 0,-3 4 1 0,-1 13-62 16,0 5-15-16,1-2 0 0,6 6 0 0,-3-2 0 15,1 2 0-15,-1-3 0 0,4-4 0 0,3 1 0 16,-2-13 0-16,1 0 0 0,1-2 0 0,2-3 0 15,-4 0 0-15,4-4 0 0,-2-5 0 0,2-8 0 16,0 0 0-16,0-2 0 0,-1-1 0 0,1-3 0 16,0-2 0-16,-1-1 0 0,1-3 0 0,0 0 0 15,0 0 0-15,2-13 0 0,2 3 0 0,-1-3 0 16,5-4 0-16,-2-2 0 0,7-9 0 0,-2 2 0 16,1-2 0-16,0 4 0 0,0 7 0 0,-2 0 0 15,3 3 0-15,-3 1 0 0,0 4 0 0,2 1 0 16,-3 2 0-16,1 1 0 0,2 4 0 0,-2 3 0 15,0 4 0-15,0 2 0 0,-1 1 0 0,4 4 0 16,-3 3 0-16,5 6 0 0,-5-4 0 0,0 3 0 16,-1-4 0-16,-2 0 0 0,1-1 0 0,1-1 0 15,-3-4 0-15,3-3 0 0,-1 2 0 0,-2-4 0 16,3-1 0-16,0-1 0 0,0-1 0 0,4-3 0 16,-3-1 0-16,2-1 0 0,0-2 0 0,-1-3 0 15,7-4 0-15,-2-1 0 0,1-1 0 0,-2 1-79 16,6-10-319-16,-8 6-121 0,8-4-102 0,-12 3-475 15,1 3-1187-15,3-1 525 0</inkml:trace>
  <inkml:trace contextRef="#ctx0" brushRef="#br0" timeOffset="28065.63">18568 2650 470 0,'-4'-2'548'16,"1"-4"26"-16,1-1 15 0,0-3-8 0,2-2 3 15,0 0-15-15,0 0-19 0,0 0-29 16,0 0-29-16,3 1-36 0,-3 1-35 0,0 3-36 16,1 1-37-16,0 1-40 0,1 0-34 0,0 3-29 0,-2 2-25 15,0 0-164-15,7 15-56 0,-3-5 0 0,-2 6 0 16,2 2 0-16,-3 3 0 0,2 5 0 0,1-1 0 16,-2-1 0-16,2-4 0 0,-3-1 0 0,3-2 0 15,0-5 0-15,1 4 0 0,-5-3 0 16,4-3 0-16,-3-3 0 0,4-2 0 0,-5 0 0 0,4 0 0 15,-4-3 0-15,0-2 0 0,9 0 0 0,-9 0 0 16,9-7 0-16,-3 1 0 0,-2-4 0 0,5 1 0 16,4-6 0-16,0 1 0 0,0-2 0 0,3 2 0 15,1-6 0-15,2 1 0 0,-4 8 0 16,1 0 0-16,-1 0 0 0,-5 4 0 0,3 3 0 0,-4 0 0 16,1 4 0-16,-5 3 0 0,3 0 0 0,-3 2 0 15,1 3 0-15,-2 2 0 0,0 2 0 0,-3 1 0 16,-1 3 0-16,-1 0 0 0,1-1 0 0,-4 1 0 15,4-3 0-15,0-1 0 0,-1-1 0 0,-2-4 0 16,3 0 0-16,0-1 0 0,0 0 0 16,0-2 0-16,0-2 0 0,0-2 0 0,9 1 0 0,-9-1 0 15,13-4 0-15,-3-3 0 0,2 1 0 0,2-4 0 16,3-1 0-16,-2 0 0 0,1 2 0 0,2-2 0 16,-2 2 0-16,4-2 0 0,-6 3 0 0,0 4 0 15,-2 1 0-15,-2 0 0 0,5 3 0 16,-4 3 0-16,1-2 0 0,0 3 0 0,1 2 0 0,-1-1 0 15,3 4 0-15,4-3 0 0,-3 5 0 0,2-4 0 16,1 4 0-16,-1-4 0 0,4 2 0 0,-2-3 0 16,1-2 0-16,-1 1 0 0,-3-3-30 0,11-2 1 15,-6-3-6-15,-3 0-1 0,-4-1 1 16,3-2 20-16,-4-4-12 0,1 3 9 0,-2-5 1 16,1-1 0-16,-5-1 2 0,0-2-1 0,-2-1 3 0,-1 0 3 15,-1-7 0-15,-1 5 3 0,-4 2-1 0,0 0-3 16,3 2 10-16,-7 1-8 0,1 5 4 0,0 3-9 15,-4 2-1-15,1 2 3 0,-1 3 7 16,-2 4 0-16,-5 3-4 0,6 1 5 0,-2 5-4 0,1 2-3 16,4 2 5-16,0 6 2 0,-1-5 4 0,6-1-5 15,2 0 7-15,3-1 0 0,3 0-5 0,2-2 7 16,3 2-2-16,1-5 2 0,3-2 0 0,0-1-2 16,0-2-1-16,4-3 0 0,-2-1-4 0,-1-3 1 15,1-1 5-15,-2-2-3 0,0-1 4 16,-4 1 1-16,5-6-5 0,-8 2 2 0,7-3 4 15,-4 2-8-15,-3-2 1 0,0 6-5 0,-1-5 10 0,0 3-5 16,-1 4 0-16,-3-1 4 0,-1 0-5 0,-1 3-6 16,-3 0-1-16,6 6 15 0,-4-3-1 0,-1 4-11 15,1 1 5-15,-2 0-3 0,0 3-10 16,0-2-11-16,0 0 7 0,0 1-8 0,0-1-9 16,0 2-3-16,1-2-3 0,0-1 2 0,6 0 0 15,-2 1-1-15,2-3 1 0,0-3 4 0,3 1 8 0,2-2 2 16,-1-1 4-16,4-2 1 0,2-1 1 0,2-2-1 15,-5 1 7-15,4-3-2 0,4-2 2 16,-5 0 3-16,0 2 4 0,-1-1 10 0,-4 2 1 16,1 0 4-16,-1 0-6 0,-1 3 8 0,-2-2-5 15,-2 2-1-15,0 1-5 0,-2-1 2 0,0 2 2 16,-5 0-2-16,12 0 7 0,-12 0-5 0,10 0 1 0,-5 0-4 16,-5 0 4-16,9 1 1 0,-1-1-5 0,1-1-1 15,-3-1 4-15,3-2 0 0,4 0-4 16,-3-1-3-16,3-6 1 0,2 3 8 0,-2-5-4 15,2-1 1-15,-2 0 0 0,8-7-3 0,-5-1 0 16,2-5-8-16,1 0 6 0,-1-4 3 0,5-13-4 0,-1 1 6 16,-2-4-5-16,0 2-3 0,-6-5 4 0,5 3-4 15,-3-2 3-15,-7 4 12 0,-4 16 11 0,-2 3 1 16,-2 9 7-16,-1 7-6 0,0 0-8 16,-1 4 2-16,-3 5 5 0,4 1 7 0,-13 8-18 15,2 7 14-15,2 10 6 0,-1 7 3 0,-4 11 2 0,5 3 1 16,4-10-5-16,-3 11 0 0,4 3-1 0,-1-5-4 15,5-10 3-15,3-1-13 0,-1 3 8 0,1-6-10 16,3-1-12-16,-1-4-7 0,-2-6-15 0,1-3-9 16,2 1-19-16,-1-5-21 0,3-1-31 15,-1-3-31-15,-1 0-48 0,1-4-27 0,5-2-53 16,-5-3-59-16,0 0-54 0,2-3-81 0,2-2-109 0,-4-5-285 16,0-6-916-16,-3-2 405 0</inkml:trace>
  <inkml:trace contextRef="#ctx0" brushRef="#br0" timeOffset="28216.54">20160 2352 511 0,'-9'-3'515'0,"5"0"-20"0,4 2-23 0,0 1-25 16,18-3-32-16,3 4-38 0,13-1-45 0,4 3-29 16,17 2-51-16,5-3-59 0,2 4-71 0,-5-3-103 15,2 3-126-15,-1 2-141 0,-5-5-435 0,0-3-741 16,-1-5 328-16</inkml:trace>
  <inkml:trace contextRef="#ctx0" brushRef="#br0" timeOffset="28333.3">21136 2367 3543 0,'3'0'244'15,"-3"0"-6"-15,0 0-20 0,0 0-29 0,0 0-2 16,0 0-4-16,0 0-21 0,0 0-33 0,-8 9-25 16,6-5-13-16,-2 3-18 0,-1 3-56 0,2 2-107 15,-8 12-167-15,4-5-202 0,-4 3-303 0,-3-1-826 16,-3 1 365-16</inkml:trace>
  <inkml:trace contextRef="#ctx0" brushRef="#br0" timeOffset="29382.36">14992 3498 3920 0,'-7'-3'215'16,"0"0"-76"-16,-1 0 33 0,4-1 61 0,-1 2 40 16,1 0-8-16,4 2-47 0,-4-4-39 0,4 4-36 15,0 0-11-15,-3-2-23 0,3 2-10 0,0 0-9 16,0 0-11-16,3 14-2 0,1-8-9 0,-1 0-6 15,3 3-6-15,2 0-5 0,5 3-5 0,-1 3 1 16,5-2-6-16,7 1-6 0,7-2 0 0,5-2-4 16,16-3-1-16,-11-3-2 0,13-3-4 0,7-5 0 15,-1 0 9-15,4-4 3 0,-1 1 0 0,2-3 5 16,-1-1 7-16,-2-3 8 0,0 0 3 0,-6-2 9 16,2-2-2-16,-1-1 3 0,-1-1 16 0,-5-2-17 15,-2 3 9-15,-13 5-12 0,-2 0-3 0,-3 1-4 16,-3 6-14-16,-8 1-5 0,2 2-10 0,-4 2-1 15,0 4-8-15,1 3 1 0,-4 4 3 0,5 1-8 16,1 3 7-16,0 7-9 0,0-3 5 0,0 4 7 16,2-1-15-16,0 3 0 0,4-3 1 0,0 4-6 15,2-6-6-15,2 0 0 0,4-3 0 0,14 3 0 16,-9-8-15-16,12-1-7 0,3 2 0 0,1-5 24 16,2-5-20-16,-1-2 11 0,-2-4-3 0,0-3 0 15,0-2 5-15,3-1-4 0,-5-3 1 0,1-4 5 16,0-2-3-16,-2-5 7 0,-3-2 12 0,3-4 0 15,-2 2 5-15,-4-4-1 0,2 1 5 0,-7 5 4 16,-9 6-3-16,-2 5-23 0,-3 1 0 0,-2 5 0 16,-7 6 0-16,0 0 0 0,-5 2 0 0,1 4 0 15,-1 2 0-15,2 5 0 0,0 5 0 0,3 6 0 16,-3 2 0-16,-1 0 0 0,3 4 0 0,0 0 0 16,1-1 0-16,1 1 0 0,2 0 0 0,1-2 0 15,5-1 0-15,1-2 0 0,3-2 0 0,2-3 0 16,2-2 0-16,3-3 0 0,12 0 0 0,-11-5 0 15,14-4 0-15,-12-2 0 0,11-1 0 0,-14-3 0 16,2 0 0-16,-3-3 0 0,3-2 0 0,10-3 0 0,-1-3 0 16,0 0 0-16,-13 3 0 0,1-1 0 15,-2 4 0-15,1-2 0 0,-4 5 0 0,2 1 0 16,-1 0 0-16,-1 3 0 0,-2 2 0 0,0 0 0 16,0 3 0-16,1 2 0 0,1 2 0 0,1-1 0 15,6 1 0-15,-2 2 0 0,0-1 0 0,0 2 0 16,14 0 0-16,-13-3 0 0,1 0 0 0,13 0 0 15,-16-2-52-15,1-3-232 0,-1-1-95 0,-3 1-109 16,1-4-154-16,-3-6-416 0,0-3-1146 0,-6-3 507 16</inkml:trace>
  <inkml:trace contextRef="#ctx0" brushRef="#br0" timeOffset="30282.54">21956 2195 360 0,'9'-25'476'0,"-4"6"14"0,1 2 5 16,-2 2 13-16,-2 1-2 0,0 6-6 0,-1 0-27 15,0 1-38-15,-1 3-56 0,2 1-39 0,-2 3 0 16,-11 7-33-16,0 5-18 0,-5 11-14 0,0 4-17 15,-1 3-19-15,-6 15-18 0,4 1-21 0,5-14-19 16,-4 15-13-16,9-14-17 0,-4 11-16 0,1 3-12 16,5-16-13-16,1-3-7 0,3-3-10 0,-2-6-57 15,5-1-36-15,-2-1 0 0,2-6 0 0,-2-4 0 16,2 0 0-16,-1-2 0 0,1-5 0 0,0 0 0 16,0 0 0-16,5-18 0 0,-1 1 0 0,1-1 0 15,3-12 0-15,-2 3 0 0,6-6 0 0,-3-3 0 16,6-12 0-16,0-2 0 0,-2-2 0 0,6-1 0 15,-2 6 0-15,2-1 0 0,-5 13 0 0,0 5 0 16,-4 4 0-16,1 10 0 0,-5 3 0 0,-1 5 0 16,0 2 0-16,0 5 0 0,-5 1 0 0,9 10 0 15,-2 5 0-15,-5 3 0 0,5 8 0 0,-5 4 0 16,1 5 0-16,1-2 0 0,-1 3 0 0,1-2 0 16,1 3 0-16,-1-4 0 0,3-1 0 0,3-1 0 15,-3-5 0-15,5-5 0 0,-6-4 0 0,6-1 0 16,-6-7 0-16,6-1 0 0,-1-5 0 0,-2-2 0 15,4-1 0-15,6-8 0 0,-1 1 0 0,3-9 0 16,0-2 0-16,2-4 0 0,-1 0 0 0,2-4 0 16,8-15 0-16,-1 0 0 0,0-1 0 0,-1-1 0 15,0-1 0-15,0 1 0 0,-8 14 0 0,-2 2 0 16,-3 4 0-16,1 3 0 0,-8 9 0 0,-5 1 0 16,0 5 0-16,-2 0 0 0,5 4 0 0,-8 1 0 15,7 17 0-15,-3 2 0 0,-1 6 0 0,-2 5 0 16,-4 5 0-16,0 11 0 0,-3 0 0 0,1-10 0 15,-5 9 0-15,0 0 0 0,-3 2 0 0,-1-12 0 16,0 11 0-16,1-14 0 0,4 0 0 0,-5 0 0 16,0-1 0-16,-4 0-15 0,4-3-337 0,5-4-85 15,-2 0-100-15,4-6-123 0,5-5-372 0,1-2-1118 16,2-5 495-16</inkml:trace>
  <inkml:trace contextRef="#ctx0" brushRef="#br0" timeOffset="31349.88">22965 2529 391 0,'13'-13'485'0,"-5"3"12"16,-2 2-6-16,-5-2-18 0,-1 3-22 0,-2 1-14 16,-3 0-33-16,5 6-15 0,-13-4-24 0,0 4-34 15,-1 0-25-15,1 5-22 0,-1-1-30 0,0 4-32 16,1-1-17-16,1 4-24 0,-2 0-13 16,5-2-23-16,1 2-24 0,0 0-1 0,2-1-15 0,3 1-15 15,3-1-14-15,0 2-13 0,5-3-2 0,0 2-15 16,-1-7-8-16,7 5-9 0,0-4-12 0,1-2-6 15,4-1 1-15,2-2-7 0,-3-2-3 16,-1-3 3-16,4-2 3 0,-1-4-7 0,-2-3 5 16,3-5-4-16,-4-6-1 0,-2-3 5 0,-6-2 4 15,2 1 15-15,-2 3 13 0,-6 6 17 0,0 0-5 16,-1 4 25-16,0 0 12 0,1 5 17 0,-4 3 6 0,4-2-13 16,0 5-16-16,0 5-14 0,2-10-10 0,-2 10-26 15,9-3-31-15,3 3 0 0,8 1 0 16,8 0 0-16,4 4 0 0,0 0 0 0,4 1 0 15,0 0 0-15,0-1 0 0,-2 2 0 0,1-1 0 16,-5 1 0-16,-9-2 0 0,-2-1 0 0,-5 3 0 16,-1-3 0-16,-6 2 0 0,-4 1 0 0,-2 2 0 0,-3 3 0 15,-6 0 0-15,-7 4 0 0,-6 4 0 0,-3-3 0 16,-7 3 0-16,3-3 0 0,-2 2 0 16,-2-1 0-16,2 0 0 0,2-2 0 0,4 2 0 15,3-2 0-15,2-4 0 0,6-2 0 0,3-2 0 16,3 1 0-16,0-2 0 0,3-1 0 0,2-1 0 15,4 0 0-15,-2-5 0 0,11 2 0 0,1-3 0 16,7-1 0-16,8-4 0 0,3 1 0 0,0-6 0 16,1-2 0-16,2-4 0 0,-1 1 0 0,11-12 0 15,-13 3 0-15,8-7 0 0,-2-3 0 0,-4-4 0 16,1-2 0-16,-1-1 0 0,-6-1 0 0,-2-1 0 16,-2-2 0-16,-7 14 0 0,-2-1 0 0,-3 5 0 15,-2 3 0-15,-4 6 0 0,-2 7 0 0,0 2 0 16,-4 1 0-16,-2 4 0 0,-1 5 0 0,5 0 0 15,-18 8 0-15,9 1 0 0,-4 7 0 0,-3 7 0 16,-2 6 0-16,4 3 0 0,0 2 0 0,5-1 0 16,-4 13 0-16,7-11 0 0,2 12 0 0,2-11 0 15,6-2 0-15,-1 0 0 0,6-1 0 0,0-2 0 16,4-1 0-16,2-3 0 0,2-2 0 0,2-5 0 16,5-3 0-16,-1-4 0 0,2-1 0 0,-6-6 0 15,10 1 0-15,-8-5 0 0,-2-2 0 0,9-2 0 16,-8-1 0-16,6-7 0 0,-7 2 0 0,4-7 0 15,-1-3 0-15,-2-3 0 0,1-2 0 0,-3-4 0 16,-2-1 0-16,-2-3 0 0,-2 1 0 0,-2-1 0 16,-1 5 0-16,-4 1 0 0,-4 5 0 0,1 5 0 15,-5 4 0-15,-1 5 0 0,-3 0 0 0,-5 5 0 16,-1 2 0-16,-5 8 0 0,4 1 0 0,-5 9 0 16,-1 2 0-16,6 3 0 0,-2 2 0 0,6 1 0 15,6 0 0-15,0-2 0 0,4 1 0 0,7-2 0 16,2 1 0-16,3-2 0 0,1-7 0 0,8 1 0 15,4-2 0-15,1-4 0 0,2-2 0 0,4-4 0 16,-1-1 0-16,2-5 0 0,-2-3 0 0,-2-3 0 16,4-3 0-16,-6-3 0 0,1-2 0 0,0-4 0 15,-1-3 0-15,-1-7 0 0,4-8 0 0,-5-4 0 16,-1 0 0-16,-1-6 0 0,0 4 0 0,-4-5 0 16,-2-6 0-16,2 1 0 0,-6 1 0 0,1 3 0 15,-7 13 0-15,2 3 0 0,-5 5 0 0,-1 9 0 16,-1 2 0-16,-2 6 0 0,-5 3 0 0,1 3 0 15,-5 5 0-15,9 0 0 0,-23 18 0 0,8 2 0 16,-3 9 0-16,7 0 0 0,-3 6 0 0,-3 13 0 16,4-1 0-16,7 2 0 0,-1 3 0 0,10 0 0 15,-2 3 0-15,8-4 0 0,0-1 0 0,4-4 0 16,0 0 0-16,2-14 0 0,0-3 0 0,5-2 0 16,4-2 0-16,1-3 0 0,-2-1-65 0,8-5-229 15,1-6-64-15,5-3-82 0,-1-3-74 0,1-5-111 16,1-6-358-16,-4-4-1064 0,0-5 471 0</inkml:trace>
  <inkml:trace contextRef="#ctx0" brushRef="#br0" timeOffset="31449.01">25323 2527 244 0,'0'0'314'0,"-15"7"-18"0,5-3-28 0,1 2-22 16,-4 2-24-16,-4 2-50 0,2 1-85 0,0 3-166 15,-8 0-216-15,-2 1-321 0,0-1 142 0</inkml:trace>
  <inkml:trace contextRef="#ctx0" brushRef="#br0" timeOffset="31832.29">21884 3106 400 0,'0'0'445'16,"1"-7"4"-16,3 2-16 0,1 3-9 0,2-2-19 16,3 0-14-16,4-2-16 0,8 1-19 0,8-2-19 15,6 5-25-15,14-1-20 0,5 1-15 0,4 2-31 16,5-1-11-16,30 1-17 0,0 3-20 0,-4 3-16 15,0 0-11-15,-26-6-21 0,30 0-11 0,7-2-11 16,-8 1-22-16,-1 2-5 0,-28 1-13 0,26 0-9 16,-34-3-10-16,5 2-5 0,-2 0-9 0,-4 0-5 15,-3 0-3-15,-13 2-6 0,-1 1 0 0,-6-4-8 16,-4 0-18-16,-7 2-21 0,-3-1-17 0,-6-1-27 16,0 1-31-16,-6-1-46 0,2 2-59 0,-4-2-75 15,-4 0-101-15,0 0-133 0,-22 1-466 0,3-4-1039 16,-17 2 460-16</inkml:trace>
  <inkml:trace contextRef="#ctx0" brushRef="#br0" timeOffset="32132.29">22106 3272 4435 0,'-32'-3'441'15,"6"-3"-162"-15,5 6-2 0,6-3 46 0,2 0-20 16,4 1-23-16,3 1-30 0,2-3-42 0,4 4-24 15,0 0 6-15,28-5-1 0,6 8-4 0,19 3-12 16,7-4-14-16,4 5-8 0,29 0-9 0,3 0-120 16,-3 1-22-16,-25-4 0 0,32-1 0 0,-2 0 0 15,3-2 0-15,-3 1 0 0,-3 0 0 0,-2-4 0 16,-26 2 0-16,-2-2 0 0,2 1 0 0,-5-2 0 16,-6 1 0-16,-3 0 0 0,-18-1 0 0,1 0 0 15,-9 0 0-15,-4 2 0 0,-6 0 0 0,-5-2 0 16,0 1 0-16,-2 0 0 0,-2 1 0 0,-2-5 0 15,2 5 0-15,-2-1 0 0,2-1-129 0,-4 1-388 16,1 0-139-16,5 1-493 0,0-3-1243 0,1 1 550 16</inkml:trace>
  <inkml:trace contextRef="#ctx0" brushRef="#br0" timeOffset="32266.83">24269 3362 253 0,'0'0'531'15,"0"0"7"-15,-17-9-20 0,17 9-39 0,-7-3-49 16,5 1-42-16,2 2-66 0,-5-4-99 0,3 2-173 16,2 2-215-16,-4-5-430 0,2-1-644 0,2 6 285 0</inkml:trace>
  <inkml:trace contextRef="#ctx0" brushRef="#br0" timeOffset="41482.68">3450 9341 73 0,'0'0'382'0,"-8"-6"-4"0,8 6-17 16,-1-3-29-16,1 3-31 0,0 0-35 0,0 0-23 15,0 0-23-15,0 0-20 0,0 0-14 0,0 0 1 16,0 0 1-16,0 0 9 0,0 0 6 0,0 0-2 16,0 0-3-16,0 0-4 0,0 0-1 0,0 0-5 15,0 0-9-15,14 6-8 0,-11-4-9 0,-3-2-3 16,4 3-12-16,-3 0-13 0,3-1-8 0,-3 2-3 16,3 0-12-16,-3-1-10 0,3 4-14 0,1 1-5 15,2 0-1-15,-5 2-16 0,6-1-9 0,-3 2 22 16,1-2-3-16,1 2-4 0,0-1-18 0,3 3 5 15,-1-2-5-15,3 1-12 0,-2-2-2 0,-1-2 0 16,3 0-5-16,3 1 0 0,-3-2-3 0,4-1-3 16,2-3 12-16,1 3-3 0,0-4 7 0,-2-1 8 15,5-3 12-15,-1-1-4 0,-1-2-1 0,8-2 10 16,-8 0-3-16,9-4 1 0,-3 0 3 0,0 0 4 16,-2-5-1-16,1 2-7 0,0 1 6 0,-6 3-3 15,0 0-14-15,0 2-10 0,-2 0-45 0,-4 5 0 16,-1-1 0-16,0 1 0 0,-2 1 0 0,3 2 0 15,-3 3 0-15,3-1 0 0,-4 3 0 0,4 1 0 16,-3 0 0-16,0 1 0 0,0-1 0 0,3 5 0 16,-3-1 0-16,6-2 0 0,-6 1 0 0,1-3 0 15,2 1 0-15,-4-1 0 0,6-3 0 0,2 1 0 16,-3-3 0-16,0 1 0 0,7-3 0 0,-6-1 0 16,5-2 0-16,-3 0 0 0,0-5 0 0,2 4 0 15,-3-6 0-15,4 3 0 0,-1-4 0 0,1-4 0 16,3 1 0-16,-5 4 0 0,-4 1 0 0,4 0 0 0,-9 2 0 15,4 3 0-15,-3 1 0 0,-4 0 0 0,2 2 0 16,-1 1 0-16,1 2 0 0,1 2 0 0,0 2 0 16,-1 2 0-16,2 2 0 0,-3 0 0 15,2 1 0-15,-2 1 0 0,6 1 0 0,-4 0 0 0,1-3 0 16,4 4 0-16,-6-6 0 0,7 4 0 0,2-1 0 16,-5-4 0-16,-1 0 0 0,0-1 0 0,3-1 0 15,-2-3 0-15,6-1 0 0,-2-1 0 16,2-2 0-16,-5-1 0 0,5 0 0 0,1-1 0 0,-1-3 0 15,1 0 0-15,-1-3 0 0,2 3 0 0,3-6 0 16,-7 5 0-16,2 2 0 0,-3-1 0 0,-2 3 0 16,0 1 0-16,-1 2 0 0,-1-1 0 0,-1 2 0 15,0 1 0-15,3 1 0 0,0 2 0 0,-2 0 0 16,2 1 0-16,5 2 0 0,-5-1 0 0,3 1 0 16,-3-2 0-16,4 1 0 0,-2-1 0 0,3-2 0 15,-1-1 0-15,0 1 0 0,-4-2 0 0,5-2 0 16,-8 0 0-16,4-1-132 0,-7-7-600 0,-2 0-490 15,-4-3-1322-15,-1 1 585 0</inkml:trace>
  <inkml:trace contextRef="#ctx0" brushRef="#br0" timeOffset="46265.8">4355 8363 78 0,'-5'-5'486'0,"1"0"16"15,3-1-9-15,-3-2-17 0,0 1-28 0,3-2-34 16,-2 0-34-16,3-2-20 0,0 1-29 16,4-1-19-16,-1 0-15 0,2 2-24 0,0-2-16 15,0 2-23-15,5-1-21 0,0-2-21 0,1 2-14 0,0 3-15 16,1 0-22-16,-1 1 22 0,2 2-19 0,5 0-7 16,-7 3-14-16,2 1-18 0,1 2-8 0,-4 4-6 15,2 0-25-15,3 6 6 0,-3 0-9 16,-5 2-4-16,1 2-6 0,0 0-9 0,-3 1 6 0,-1-1-10 15,-3-4-2-15,4 1-1 0,-5-4-11 0,0 2 2 16,2-1-8-16,-2-4 6 0,2 0-10 0,-2 0 6 16,1-2-2-16,-1-4 11 0,1 4-10 0,-1-4 2 15,0 0-7-15,0 0-9 0,15-9 9 0,-7 2 1 16,1-3-1-16,0 0 1 0,4-4-2 0,0 1-11 16,1-2 4-16,0 1 1 0,-2-3 0 0,1 3-6 15,-1 1 0-15,-3-1 1 0,1 6-5 0,-1 1-6 16,-4 1-4-16,3 2 3 0,-3 2 6 0,0 2 0 15,-5 0 2-15,12 7-5 0,-7-1 13 0,-1 4-8 16,1 0-5-16,1 5 5 0,-2 0 1 0,2 0-2 16,-3-2 4-16,5 2-2 0,-3-1 2 0,0-3-3 15,1-1 1-15,-2 0 0 0,1-2 4 0,2 0-6 16,3-3 7-16,-3-3-1 0,1-1 0 0,5 0 3 16,0-4 0-16,-1-1-8 0,0-2-2 0,7-1 5 15,-6-4-1-15,1 2 6 0,0-3-4 0,-1-3-2 16,-1 3-3-16,-1-1 7 0,-2 0-3 0,-2 4-2 15,0 1 8-15,-1-1-5 0,-1 5-10 0,-2-1-2 16,1 2 0-16,-2 3-1 0,-2 0-7 0,0 0 7 16,9 11 0-16,-6-2 2 0,-1 0 7 0,2 1-6 15,-1 1 8-15,1 0-7 0,1 0 2 0,1 0-1 16,-2 0 7-16,1 0-5 0,3-4 0 0,-1 0-1 16,2-2 9-16,-2-1 1 0,3-2-8 0,-4 1 0 15,3-6 4-15,-4 1-6 0,3-1-7 0,0-4 3 16,-2-1-11-16,-1-3 12 0,-1 2-10 0,0-3-4 15,-3-1 4-15,-2-4 5 0,-2 1-1 0,1-2 3 0,-5 0 5 16,1 2-2-16,-2-2-8 0,2 4 2 16,-2 2 6-16,3 2-2 0,-4 2 1 0,4 3 0 15,1 0 2-15,2 2-8 0,-1 1-1 0,3 2-3 16,0 0 1-16,0 0 1 0,0 10 2 0,3-5 0 0,3 2 3 16,3-2 16-16,6 3-8 0,2-3-7 0,2 2-8 15,3-2-4-15,6-2 2 0,1 1-2 0,1-5-5 16,-1 1 0-16,3-1 1 0,-5-1 3 15,4-1 3-15,-4-4 4 0,-1 2-2 0,-5 0 4 0,-2-1 7 16,-3 3-5-16,-4 0 8 0,-1 0 13 0,-3 1 16 16,0 1 25-16,-3-3 13 0,0 3 9 0,0 0-5 15,-5 1-7-15,0 0-14 0,0 0-1 16,-14 11-7-16,6-4-1 0,-2 4-4 0,-4 1-6 0,0-1 0 16,0 2 1-16,5 0 1 0,-4 2-13 0,2-2-2 15,3-4-14-15,0 1 13 0,2-2-2 0,1 2 0 16,0-2 2-16,2 0-5 0,3-3-1 0,0-1 0 15,0-4 5-15,3 6-3 0,1-5-10 0,-4-1 0 16,14-1 0-16,-5-4 0 0,2-2 0 0,5-1 0 16,-2 0 0-16,1-6 0 0,2 3 0 0,3-9 0 15,-1-1 0-15,2-1 0 0,-6-4 0 0,-1-2 0 16,3-1 0-16,-7-1 0 0,3-1 0 0,-4-3 0 16,1 5 0-16,-4 3 0 0,-1 6 0 0,-2 5 0 15,-1 4 0-15,0 1 0 0,-1 1 0 0,0 3 0 16,-2 3 0-16,1 3 0 0,0 0 0 0,-8 15 0 15,2 1 0-15,0 2 0 0,-3 4 0 0,1 5 0 16,4-2 0-16,-2 3 0 0,1-2 0 0,-1 1 0 16,5-1 0-16,-1 0 0 0,4-6 0 0,1-3 0 15,2 1 0-15,4-2 0 0,-3-1 0 0,1-5 0 16,4 2 0-16,2-6 0 0,-3 2 0 0,3-4 0 16,6 0 0-16,0-3 0 0,-5-1 0 0,5-2 0 15,1-3 0-15,-4-1 0 0,2-1 0 0,-3-2 0 16,-2-2 0-16,-3 2 0 0,-1-5 0 0,-3 1 0 15,-1-2 0-15,0 2 0 0,-4 2 0 0,-1-3 0 0,-3 4 0 16,1 0 0-16,-1 4 0 0,0 0 0 16,-3 1 0-16,0 3 0 0,-3 2 0 0,9 0 0 15,-14 9 0-15,8-2 0 0,-1 1 0 0,2 4 0 16,3-2 0-16,-1 7 0 0,3-4 0 0,5-4 0 0,0 2 0 16,4 2 0-16,0-4 0 0,9 0 0 0,4 0 0 15,5-2 0-15,-1-2 0 0,9-5 0 0,-3-2 0 16,1 0 0-16,3 0 0 0,-4-4 0 15,1 0 0-15,-2 0 0 0,-2-4 0 0,-1 1 0 0,-2-2 0 16,-2-4 0-16,-7 5 0 0,-3-3 0 0,0-1 0 16,-1-1 0-16,-3 0 0 0,-3 1 0 0,-3 1 0 15,1 2 0-15,-2-1 0 0,-3 3 0 16,0 3 0-16,-3 1 0 0,-2 1 0 0,-1 1 0 0,-7 6 0 16,2 0 0-16,-7 4 0 0,0 3 0 0,-1 1 0 15,-3 5 0-15,5-2 0 0,-2 3 0 0,5-2 0 16,1-1 0-16,4 0 0 0,3-1 0 0,2-2 0 15,-1-2 0-15,1 1 0 0,3 0 0 0,1-3 0 16,4-2 0-16,2-2 0 0,-1-2 0 0,3 1 0 16,7-6 0-16,-3 1 0 0,3-2 0 0,3-4 0 15,0 0 0-15,-1-2 0 0,-1-4 0 0,6-4 0 16,-3-5 0-16,-5 2 0 0,0-3 0 0,-4-2 0 16,4-3 0-16,-2-1 0 0,-3 1 0 0,-3 1 0 15,-2 1 0-15,0 4 0 0,-3 8 0 0,-1 0 0 16,3 2 0-16,-3 5 0 0,-3 0 0 0,3 4 0 15,0 0 0-15,-1 0 0 0,-2 1 0 0,3 4 0 16,-4-2 0-16,4 2 0 0,0 0 0 0,0 0 0 16,0 0 0-16,-11 8 0 0,9-4 0 0,-1 0 0 15,3 0 0-15,-3-1 0 0,2 2 0 0,1-5 0 16,-4 7 0-16,2-4 0 0,0-2 0 0,2-1 0 16,-4 4 0-16,4-4 0 0,0 5 0 0,0-5 0 15,0 0 0-15,-1 4 0 0,1-4 0 0,0 0 0 16,0 0 0-16,-2 3 0 0,2-3 0 0,0 0 0 15,0 0 0-15,0 0 0 0,0 0 0 0,0 0 0 0,0 0 0 16,0 0 0-16,0 0 0 0,0 0 0 0,0 0 0 16,0 0 0-16,0 0 0 0,0 0 0 15,0 0 0-15,0 0 0 0,0 0 0 0,0 0 0 16,0 0 0-16,0 0 0 0,0 0 0 0,0 0 0 0,0 0 0 16,0 0 0-16,0 0 0 0,0 0 0 0,0 0 0 15,0 0 0-15,0 0 0 0,0 0 0 16,0 0 0-16,0 0 0 0,0 0 0 0,0 0 0 15,0 0 0-15,0 0 0 0,0 0 0 0,0 0 0 0,0 0 0 16,0 0 0-16,0 0 0 0,0 0 0 0,0 0 0 16,0 0 0-16,0-13 0 0,0 13 0 0,0 0 0 15,2-3 0-15,-2 3 0 0,0 0 0 16,0 0 0-16,0 0 0 0,0-4 0 0,0 4 0 0,0 0 0 16,0 0 0-16,0-5 0 0,0 5 0 0,0 0 0 15,0-4 0-15,0 4 0 0,0 0 0 0,0 0 0 16,0 0 0-16,0 0 0 0,0 0 0 0,0 0 0 15,0 0 0-15,0 0 0 0,0-5 0 0,0 5 0 16,0 0 0-16,0 0-195 0,0 0-258 0,0 0-150 16,0 0-554-16,-18 8-1254 0,11 0 556 0</inkml:trace>
  <inkml:trace contextRef="#ctx0" brushRef="#br0" timeOffset="46782.33">6203 8273 98 0,'-3'-4'437'0,"3"4"7"15,-1-6-35-15,1 6-29 0,1-7-19 0,2 3-7 16,1 1-1-16,0-3 5 0,1 0 7 0,2 1-6 16,1-2 0-16,1-2-8 0,0 1-15 0,0-2-17 15,6-2-4-15,-3 0-17 0,-2-4-18 0,4 1-21 16,-1-2-20-16,5-3-17 0,-3-1-17 0,-1 6-27 15,0-7-11-15,0-1-14 0,-2 0-13 0,-3 7-11 16,-1 0-9-16,0 2-12 0,-3 3-13 0,-1 1-95 16,1 2 0-16,-2 2 0 0,-3 2 0 0,2 0 0 15,-2 0 0-15,0 4 0 0,0-5 0 0,0 5 0 16,0 0 0-16,-15 4 0 0,6 3 0 0,-4 0 0 16,3 2 0-16,-3 4 0 0,1 0 0 0,0 0 0 15,1 2 0-15,2-2 0 0,1 1 0 0,0 3 0 16,3-4 0-16,-1 3 0 0,5-4 0 0,-2-1 0 15,6 2 0-15,-2 0 0 0,5 1 0 0,0-3 0 16,4 3 0-16,1-2 0 0,2 1 0 0,1-2 0 16,2 0 0-16,1 0 0 0,-2 0 0 0,2-2 0 15,1 0 0-15,-4-2 0 0,4 2 0 0,-4-2 0 16,-1-3 0-16,-4 0 0 0,-4 1 0 0,0-3 0 16,1 2 0-16,-2 0 0 0,-3 0 0 0,-1 0 0 15,-4 2 0-15,-4 1 0 0,-4 0 0 0,-3 2 0 16,-6-1 0-16,-2 3 0 0,3-1 0 0,-1-6 0 0,1 4 0 15,1-2 0-15,-2 0 0 0,5 2 0 0,-1-2 0 16,4 0 0-16,7-2 0 0,-3-2 0 16,3 0 0-16,2 2 0 0,4 0-93 0,0-4-555 15,0 0-594-15,16 3-1345 0,1-7 595 0</inkml:trace>
  <inkml:trace contextRef="#ctx0" brushRef="#br0" timeOffset="46933.28">6952 8315 213 0,'1'2'656'0,"3"-1"6"0,0 3 6 16,-4-4-11-16,5 2-34 0,-5-2-53 0,4 2-58 15,-4-2-70-15,0 0-78 0,4 2-97 0,-4-2-114 16,0 0-145-16,0 0-175 0,0 0-241 0,0 0-462 16,0 0-943-16,-13 5 417 0</inkml:trace>
  <inkml:trace contextRef="#ctx0" brushRef="#br0" timeOffset="52949">14185 10674 99 0,'-9'1'475'0,"9"-1"13"15,-6 0-6-15,6 0-25 0,0 0-43 0,-4 2-39 0,4-2-41 16,0 0-14-16,0 0-5 0,0 0-5 16,9 8-7-16,-4-5-13 0,3 1-12 0,-2-1-15 15,5 2-4-15,1-1 6 0,-1 0-34 0,1-1 8 0,6-1-28 16,4 0-25-16,0 0-10 0,7-5-26 0,6 4-9 16,2-3-6-16,-2-1-13 0,15-3-11 0,4-3-17 15,-3 6-7-15,-13-4-5 0,13 0-12 0,-11 0-8 16,9-6 1-16,-14 6-16 0,1-1-1 0,-3-2-1 15,-2 0-9-15,0 1-1 0,-4 0 5 0,-9 2-15 16,1 3-3-16,-1-1-14 0,-9 2-8 0,1 2 0 16,0 1 0-16,-4 1 0 0,2 1 0 0,0 3 0 15,-1 3 0-15,-2 2 0 0,1 1 0 0,3 2 0 16,1 4 0-16,1 0 0 0,0 0 0 0,1-1 0 16,9 0 0-16,-1 1 0 0,3-3 0 0,0 1 0 15,3-6 0-15,1-2 0 0,-1-2 0 0,5 0 0 16,-3-4 0-16,4-3 0 0,-2-3 0 0,-2 4 0 15,1-7 0-15,-1 0 0 0,0 0 0 0,0-2 0 0,-2 0 0 16,-4 1 0-16,2-3 0 0,-6 2 0 16,-2 1 0-16,1 2 0 0,-2-2 0 0,-3 3 0 15,1 0 0-15,-2 4 0 0,-2 0 0 0,3 0 0 0,-1 4 0 16,-6-1 0-16,8 2 0 0,-4 2 0 0,0 1 0 16,1 1 0-16,7 4 0 0,-3 0 0 0,3 1 0 15,-1-3 0-15,0 2 0 0,4 0 0 0,4-1 0 16,4-2 0-16,2-6 0 0,0-1 0 0,0 2 0 15,-1-2 0-15,-1-1 0 0,-1-3 0 0,1 0 0 16,-5-1 0-16,-2-1 0 0,-1-2 0 0,7-2 0 16,-8 2 0-16,-1-2 0 0,0 3 0 0,-3-2 0 15,-2 3 0-15,-3 2 0 0,-1-1 0 0,-3 0 0 16,2 2 0-16,-4-1 0 0,1 3 0 0,-5 0 0 16,0 0-273-16,5 4-93 0,0 2-74 0,-8-1-86 15,3 1-105-15,3 2-362 0,-3-3-1075 0,4 2 475 16</inkml:trace>
  <inkml:trace contextRef="#ctx0" brushRef="#br0" timeOffset="54749.55">22632 10476 93 0,'1'-3'386'0,"-1"3"11"16,1-4-1-16,-1 4 7 0,3-4-2 0,-3 4-9 16,2-3-10-16,-2 3-21 0,0 0-23 0,0 0-21 15,0 0-15-15,0 0-3 0,0 0-19 0,6 7-19 16,-6-2-22-16,1 3-22 0,0-3-22 0,2 4-12 16,2-1-16-16,-2 2-22 0,3-2-16 0,1 0-11 15,1 1-12-15,2-2-11 0,6 3-8 0,0-4-8 16,0-3-4-16,4 2-6 0,0-5-9 0,1 0-7 15,1-1-8-15,-1-1-3 0,0 0-3 0,7-2-5 16,-8 0-3-16,8-4 1 0,-10 4 4 0,4-6-14 16,-3 1 1-16,-1-1 1 0,6-1-6 0,-5-1 5 15,-2 4 11-15,0-3 2 0,-2 3 9 0,2-1-5 16,-6 3-4-16,3 3 8 0,-1-1-2 0,1 3-13 16,-4 0 7-16,2 1-4 0,-1 1 0 0,2 2-10 15,0 0 2-15,1 1-4 0,-1 0-5 0,5 3 10 0,-3 0-8 16,5-2 0-16,-1 3 5 0,2-3-10 15,-1 0 2-15,7 2-9 0,4-3 1 0,-11-2 3 16,1 0-4-16,1-2 9 0,-2-1-3 0,-1 0-1 16,4-3 8-16,-4-1-11 0,-1-2 6 0,4 1 15 0,2-5 9 15,-4 2 3-15,4-3-40 0,1-2 0 16,1 1 0-16,-1-1 0 0,1 1 0 0,-7 6 0 16,2-2 0-16,-2 4 0 0,-1-1 0 0,-5 2 0 15,-1 3 0-15,2-1 0 0,-1 2 0 0,-1 2 0 0,-1 1 0 16,2 1 0-16,-2 1 0 0,3 0 0 0,-1 4 0 15,1 1 0-15,-1-3 0 0,-3 1 0 0,5 2 0 16,1-1 0-16,-5-2 0 0,2 2 0 0,3 0 0 16,-4-2 0-16,-1-1 0 0,3 2 0 0,-3-4 0 15,6 3 0-15,-1 0 0 0,1 0 0 0,2-4 0 16,0 2 0-16,-2-2 0 0,2-1 0 0,-1-1 0 16,0-1 0-16,2 0 0 0,1-1 0 0,-1 0 0 15,2-1 0-15,0-2 0 0,6-1 0 0,-8 1 0 16,7-1 0-16,-3 1 0 0,-3 0 0 0,7 1 0 15,-9 0 0-15,-5 1 0 0,-1 1 0 0,-3 1 0 16,3 0 0-16,-3 0 0 0,-1 2 0 0,-1-1 0 16,-2 2 0-16,1-1 0 0,0 4 0 0,3-3 0 15,-6 0 0-15,4 2 0 0,-2-2 0 0,2 1 0 16,-2-1 0-16,6 1 0 0,-2 0 0 0,2-1 0 16,-1 1 0-16,2-2 0 0,2 2 0 0,-2-3 0 15,5-1 0-15,-5 2 0 0,1-2 0 0,-3 0 0 16,3-3 0-16,-5-2 0 0,-1 3 0 0,-3-1-71 15,1 0-269-15,-2-2-61 0,0 3-77 0,-3-3-94 0,-1 1-484 16,0 1-1142-16,0-2 506 0</inkml:trace>
  <inkml:trace contextRef="#ctx0" brushRef="#br0" timeOffset="55482.27">26404 9726 18 0,'-7'-8'167'0,"0"1"-15"0,-7-4-15 16,5 1-20-16,-4 3-15 0,0-2-26 0,-2 0-15 16,3 2-15-16,-4 0-1 0,2 2-3 0,-4-2-12 15,-1 2 1-15,1 2 0 0,-5 0 9 0,0 0 3 16,-5 6 7-16,-2-2-5 0,0 1 5 0,-1 2-1 16,1 1 8-16,-1 1 0 0,0 5-2 0,0-1 1 0,1 0 3 15,2 1-5-15,1 5-4 0,-4 1-2 16,7-2-2-16,-1 3-11 0,4 0-1 0,3 5 0 15,2 0-4-15,5 2-6 0,2-8 0 0,-1 9-1 16,4 2-10-16,-1 1-11 0,6-1-8 0,1 0 3 0,0-2-10 16,1 0-7-16,1 1 2 0,0-1-4 0,3 1-6 15,2-2-3-15,2 0 8 0,-2-2-2 0,2 2-11 16,2-1 8-16,-1-1-13 0,1-6-1 16,-2 0-6-16,4 1 4 0,0-2-1 0,-2-1-3 0,10 4-1 15,-5-5-3-15,7 4 0 0,-1-6 0 0,2 1-2 16,2-1-2-16,1-3-7 0,3-1-24 0,1-1-11 15,1-2-61-15,-1 3-171 0,1-6 77 16</inkml:trace>
  <inkml:trace contextRef="#ctx0" brushRef="#br0" timeOffset="55700">26661 10252 50 0,'17'-25'135'0,"-3"-1"-2"15,-4 3-1-15,-2-1 6 0,1-3 3 0,-4 3 2 16,-1-2-1-16,-2 3-5 0,-1-3 0 0,-1 5-1 15,-1-5-1-15,-1-3-6 0,-5 0-3 0,0 2 1 16,-1 0-5-16,0 1-1 0,-3 0-8 0,-2 0-6 16,-4 3-9-16,-2 1-6 0,1-1-4 0,0 5-9 15,-1-4-3-15,-6 7-9 0,2-1-6 0,-4 1 5 16,0 1-7-16,3 1-19 0,-2 3-18 0,-2 1-30 16,4 1-39-16,-2-1-49 0,4 4-58 0,3-1-66 15,-5 0-219-15,6 1-473 0,5 0 210 0</inkml:trace>
  <inkml:trace contextRef="#ctx0" brushRef="#br0" timeOffset="55849.79">26705 9789 2779 0,'-3'1'161'0,"3"-1"-125"0,0 0-90 0,-13-1-54 16,13 1-85-16,-14-3-91 0,1 0-106 0,2 1-422 15,-2-6 187-15</inkml:trace>
  <inkml:trace contextRef="#ctx0" brushRef="#br0" timeOffset="59265.6">8684 11466 184 0,'-7'1'488'0,"7"-1"0"0,-10 1-3 0,10-1-7 15,-5 1-14-15,5-1-21 0,0 0-23 0,-8 0-14 16,8 0-22-16,0 0-21 0,-4 3-13 0,4-3-25 16,0 0-13-16,0 0-10 0,0 0 0 0,0 0-12 15,8 7 1-15,-3-5-5 0,3 0-7 0,2 1-9 16,8 1-8-16,2-1-12 0,3 2-181 0,4-1-69 15,4 2 0-15,2-2 0 0,-1 0 0 0,4-3 0 16,4 3 0-16,9 2 0 0,2-3 0 0,-11 1 0 16,0-3 0-16,13 0 0 0,-13 2 0 0,14 0 0 0,-2-2 0 15,-15-2 0-15,0 2 0 0,0-2 0 16,3 3 0-16,-6-3 0 0,1 0 0 0,-5-3 0 16,-9 2 0-16,1 1 0 0,-3 0 0 0,-8-3 0 0,2 3 0 15,-3 0 0-15,-2 0 0 0,-2-3 0 0,1 2 0 16,-3-2 0-16,-2 3 0 0,-2 1 0 0,1-4 0 15,-1 4 0-15,0 0 0 0,0 0 0 0,-20 2 0 16,8 0-448-16,-1-1-123 0,-6 0-51 0,-1 4-470 16,-2-1-1183-16,-7 2 523 0</inkml:trace>
  <inkml:trace contextRef="#ctx0" brushRef="#br0" timeOffset="59616.49">8680 11637 310 0,'-8'-1'426'15,"-2"-1"15"-15,2 1 1 0,3 0-7 0,5 1-17 0,-9 0-21 16,9 0-17-16,0 0-17 0,-9 1-8 0,9-1-6 16,0 0-6-16,0 0-9 0,0 0-10 15,0 0-7-15,0 0-12 0,0 0-12 0,27 2-16 0,-18-3-13 16,10 3-13-16,3-2-24 0,7 3-22 0,3-1-20 15,3-1-21-15,3 0-7 0,2 4-20 0,12-3-45 16,-1 0-92-16,0 1 0 0,-14 1 0 16,16-3 0-16,-14-1 0 0,0 5 0 0,-1-4 0 0,-1-1 0 15,-5 0 0-15,3 2 0 0,-7-4 0 0,-8 2 0 16,-2 2 0-16,-5-2 0 0,-2-2 0 0,-2 2 0 16,-2 0 0-16,-1 0 0 0,-1 0 0 0,-5 0 0 15,9-1 0-15,-9 1 0 0,5-1 0 0,-5 1 0 16,0 0 0-16,5-4 0 0,-5 4 0 0,0 0 0 15,-1-5-189-15,1 5-366 0,0 0-123 0,0 0-451 16,-18 4-1221-16,14-1 540 0</inkml:trace>
  <inkml:trace contextRef="#ctx0" brushRef="#br0" timeOffset="62599.52">14730 11640 139 0,'-7'-4'449'0,"6"0"14"0,-3-2-4 0,0 3-1 0,4 3-10 15,-3-4-16-15,3 4-25 0,0 0-20 0,-7-2-34 16,7 2-16-16,0 0-15 0,0 0-10 0,-4 8-14 16,4-8 4-16,3 10-37 0,-3-3-33 15,0 1 3-15,1 1-35 0,4 1-7 0,-5 0-14 0,4-1-13 16,1 0-14-16,-1 0-14 0,1 0-8 0,3 0 2 15,2-3-9-15,2-3-10 0,0 1-6 0,2-2-4 16,6-4-10-16,0 1-29 0,2-3-64 0,5-2 0 16,3 0 0-16,-3-1 0 0,1-1 0 0,2-3 0 15,-5 0 0-15,3-2 0 0,-1 2 0 0,-1-2 0 16,1-1 0-16,-1 1 0 0,-5 4 0 0,-6 2 0 16,6-2 0-16,-3 4 0 0,-2-1 0 0,-4 5 0 15,0 0 0-15,-1 6 0 0,0-2 0 0,-1 4 0 16,-1-2 0-16,4 8 0 0,-3-1 0 0,1 3 0 0,0 1 0 15,-1-2 0-15,2 2 0 0,-2-1 0 0,5 1 0 16,1-4 0-16,0 1 0 0,2-3 0 16,1-2 0-16,0-2 0 0,2 0 0 0,-1-3 0 0,9-1 0 15,-3-2 0-15,4-4 0 0,-11 1 0 0,3 0 0 16,-1-3 0-16,5-3 0 0,-8 0 0 0,7-2 0 16,-3 2 0-16,2-5 0 0,-2-1 0 0,1 2 0 15,0 0 0-15,-4 3 0 0,-1 2 0 0,-2-1 0 16,-1 2 0-16,-2 2 0 0,-2 4 0 0,-1 0 0 15,2 2 0-15,-2 4 0 0,-1 0 0 0,0 0 0 16,-1 4 0-16,3 2 0 0,-3-4 0 0,2 4 0 16,-1-3 0-16,0 2 0 0,4 1 0 0,1-2 0 15,-3-3 0-15,5 0 0 0,-1 0 0 0,0-4 0 16,2 2 0-16,2-1 0 0,0-4 0 0,3-1 0 16,-3 0 0-16,4-2 0 0,4-1 0 0,-8 0 0 15,3-3 0-15,5 0 0 0,-3-3 0 0,0-1 0 16,3 1 0-16,-4-1 0 0,-4 3 0 0,3-4 0 0,-4 3 0 15,-3 1 0-15,-3 2 0 0,-1 3 0 0,-3-4 0 16,1 5 0-16,-4 0 0 0,0-1 0 16,0 1 0-16,0 2 0 0,0-2 0 0,-5 3 0 15,11 4 0-15,-6-1 0 0,1-1 0 0,-1 3 0 0,4-3 0 16,-2 1 0-16,-1 1 0 0,4 0 0 0,0-1 0 16,2 2 0-16,-7-3 0 0,5-2 0 0,-1 2 0 15,-1-2 0-15,-8 0 0 0,11-3 0 0,-8 2-167 16,-3 1-518-16,1-6-539 0,-1 6-1325 0,-10-6 587 15</inkml:trace>
  <inkml:trace contextRef="#ctx0" brushRef="#br0" timeOffset="66051">19092 11433 106 0,'0'-4'521'0,"-3"0"12"0,2-1-4 0,-2 0-10 0,3 5-43 15,-1-4-36-15,1 4-45 0,0 0-40 0,0 0-24 16,0 0-16-16,0 0-16 0,1 15-24 16,4-6-22-16,-1 7-6 0,0 0-34 0,4 2-8 15,-1 0-17-15,0 1-11 0,-1-2-11 0,3 1-12 0,4-3-6 16,-2-1-2-16,3-2 3 0,0-3-8 0,4 0-2 16,-7-2-2-16,1-5-5 0,10 2-8 0,-4-1-6 15,1-3-8-15,0-2 6 0,12-2-82 0,-4-3-34 16,2-1 0-16,4 0 0 0,-2-5 0 0,1 3 0 15,1-2 0-15,1 2 0 0,-5 2 0 0,3-6 0 16,-3 4 0-16,-5 0 0 0,-5 5 0 0,-2 2 0 16,-4 2 0-16,1-2 0 0,2 3 0 0,-5 1 0 15,-1 3 0-15,-1 3 0 0,1-2 0 0,-1 4 0 16,-1 3 0-16,1-4 0 0,1 2 0 0,-1 1 0 16,-1-1 0-16,3 2 0 0,1 0 0 0,1-2 0 15,-1-3 0-15,5 1 0 0,-3-4 0 0,-1-1 0 16,5 1 0-16,-3-3 0 0,7-3 0 0,-3-1 0 15,-1 1 0-15,4-4 0 0,-3-1 0 0,1 0 0 0,-3-2 0 16,2 0 0-16,5-3 0 0,2-2 0 16,-7 6 0-16,-5-2 0 0,6 0 0 0,1-5 0 15,-2 3 0-15,-2 4 0 0,-6 3 0 0,1 0 0 16,-1 5 0-16,-2-1 0 0,0 3 0 0,0 4 0 0,0 4 0 16,-4-3 0-16,3 5 0 0,-3-1 0 0,5 2 0 15,-5-3 0-15,7 2 0 0,-3-3 0 16,0 1 0-16,0-2 0 0,2 1 0 0,4-3 0 0,2 0 0 15,-4-2 0-15,7-1 0 0,-2-1 0 0,-1-2 0 16,-2-1 0-16,3-1 0 0,2-2 0 0,-3 0 0 16,5-1 0-16,-6-1 0 0,4 1 0 0,-1-4 0 15,0 4 0-15,1-4 0 0,7-3 0 0,-4 1 0 16,-1 4 0-16,-3 0 0 0,-1 0 0 0,0 0 0 16,-4 4 0-16,0 2 0 0,-2 2 0 0,0-1 0 15,-2 2 0-15,0 1 0 0,-2 3 0 0,3 1 0 16,0-1 0-16,-1 0 0 0,1 2 0 0,0 0 0 15,-1-1 0-15,4 1 0 0,4-1 0 0,-4 0 0 16,4-3 0-16,1 0 0 0,2-2 0 0,-2-2 0 16,0 0 0-16,0-1 0 0,-1-1 0 0,0-2 0 15,-5 0 0-15,-2 1 0 0,-2-2-338 0,-1 0-335 16,2-1-524-16,-5-2-1297 0,3-2 574 0</inkml:trace>
  <inkml:trace contextRef="#ctx0" brushRef="#br0" timeOffset="69132.57">24380 11402 332 0,'-8'1'574'0,"3"-1"3"15,5 0 3-15,-9 1-22 0,9-1-31 0,-5 0-17 0,5 0-27 16,0 0-27-16,0 0-27 0,0 0-30 16,27-2-26-16,-14 1-30 0,6-2-21 0,1 1-28 15,2 0-27-15,6 0-26 0,0 2-23 0,2-6-26 0,2 4-14 16,-2 2-18-16,0-1-14 0,-1 1-114 0,-7 0-32 16,-2-1 0-16,-2 1 0 0,0-2 0 0,1 1 0 15,-10 0 0-15,3 1 0 0,-6 0 0 0,2-2 0 16,-4 1 0-16,0-2 0 0,-4 3 0 0,5-5 0 15,-5 5-23-15,0 0-318 0,0 0-67 0,-17-2-71 16,7 3-67-16,-4 1-84 0,-8-1-331 0,4 5-1041 16,-10-2 461-16</inkml:trace>
  <inkml:trace contextRef="#ctx0" brushRef="#br0" timeOffset="69349.66">24391 11516 213 0,'-7'6'437'0,"2"-1"18"0,-3-3 23 0,4 2 20 16,0-2 5-16,1 1-4 0,-1 3-15 0,1-6-15 15,3 0-30-15,0 0-29 0,0 0-9 0,10 6-23 16,-2-4-33-16,3 0-28 0,5-2-37 0,4 6-21 0,1-3-28 16,9 1-31-16,2-2-12 0,0 1-22 15,1 1-21-15,1-4-28 0,0 0-19 0,-2 3-30 16,0-4-3-16,-5 1-17 0,-5 0-48 0,-3-3 0 0,-1 0 0 16,-5 0 0-16,-2 1 0 0,-1-1 0 0,-3 0-16 15,-1 0-106-15,-1-3-61 0,-1 1-77 16,-1 0-87-16,-3-2-88 0,0 4-106 0,-3-1-508 15,3 4-1134-15,0 0 502 0</inkml:trace>
  <inkml:trace contextRef="#ctx0" brushRef="#br0" timeOffset="70682.62">3718 12259 3046 0,'0'0'161'0,"-6"-4"-42"0,1 2-59 0,0 1-8 16,5 1 30-16,-4-2 13 0,4 2 8 0,-5-4-12 15,5 4-17-15,0 0-9 0,0 0 6 0,0 0 7 16,-1 8 3-16,1-8 6 0,6 11 13 0,-2-3 6 0,2 1 4 16,2-1-3-16,0-1 12 0,-1 1 8 15,5 0-2-15,-3 1-2 0,1-6 4 0,4 1-5 16,-2 2-4-16,2-4-2 0,0 2-5 0,6-3-6 16,-2 0-6-16,2 2-8 0,1-3-4 0,7 0-11 15,-4 1-6-15,-2 0-8 0,7 2 2 0,-2 0-15 16,-5 0-2-16,-3-1-4 0,9-1-1 0,-6 0-6 15,-4 2-6-15,-5-3-1 0,-1 1-7 0,0 0 5 16,1-1-2-16,-6 0-2 0,0-1-1 0,2 0-1 0,-2-1 6 16,-2 1 13-16,1 0-1 0,0 0-2 0,-6 1 6 15,10-2-16-15,-10 2-2 0,7 1-2 0,-2 0 16 16,-5-1-25-16,10 2 5 0,-5 3 1 16,4-2 9-16,0 4-9 0,0-1 7 0,2-1-1 0,6 3 5 15,1-3 0-15,4-2 13 0,-3-1 0 0,4 0 5 16,5-2-4-16,1-4-2 0,2-2 2 0,-3 0-7 15,3-2-1-15,-2 0 2 0,-1-5-3 0,-1 4-6 16,0-4 0-16,-3-3 1 0,4 5-5 0,-5-3-3 16,-6 4-2-16,0 2-8 0,-7 0 6 0,8 0-4 15,-8 2-2-15,4 2-2 0,-3 0 3 0,7 0-5 16,-7 2-9-16,0 1 7 0,-1 1-5 0,1 1 4 16,0 0-9-16,-1 1 8 0,0 1-5 0,2-2 8 15,2 4-2-15,-1-3 8 0,-2 2 15 0,2-3 2 16,0 0 9-16,1-2-32 0,0 1-8 0,0-1 0 15,3-2 0-15,-3 0 0 0,-1-1 0 0,0 2 0 16,0-3 0-16,1 0 0 0,-1 0 0 0,0-4 0 16,-3 3 0-16,-1 0 0 0,0 0 0 0,-1 2 0 15,-3-1 0-15,0 2 0 0,0-2 0 0,-2 3 0 16,-2-1 0-16,2 1 0 0,-3 2 0 0,0 0-422 16,0 0-213-16,0 0-554 0,0 0-1289 0,-26 9 570 15</inkml:trace>
  <inkml:trace contextRef="#ctx0" brushRef="#br0" timeOffset="78316.64">9889 10509 22 0,'-12'-5'153'0,"-2"1"-13"16,1-2-13-16,-2 1-6 0,2 1-19 0,-1 1-10 0,1 0-9 15,-2 0-20-15,-3 1-7 0,2 1-5 16,-1 1-15-16,-1 0 0 0,0 0-12 0,-2-1-1 16,3 2-6-16,-3 1 0 0,1-1 2 0,-2 1-3 0,-2-1 2 15,-4 2-1-15,7 0-1 0,-1-1 1 0,-7 2-2 16,1-1-4-16,6 0 6 0,-1 2-8 15,3-2 2-15,-9 3-3 0,6 1-1 0,4-1-5 16,-1-1 3-16,1 5 3 0,0-4-5 0,0 1 3 0,0 3 2 16,0 0 3-16,2 0 6 0,0 1-6 0,6-3-2 15,-4 3 6-15,0 2 3 0,5-1-7 0,-2 1 4 16,-1-1 3-16,6 4 0 0,-6 0 2 0,7 0-2 16,0 2 0-16,-3-2-7 0,2 2 6 0,2 0 1 15,-5 2-5-15,4 4 0 0,2-5-2 0,-2 0-5 16,-1 0 8-16,2-1-4 0,0 7-5 0,-1 1 5 15,3-7-2-15,0 6-2 0,0-6 3 0,0 1-5 16,1 7 5-16,1-8-3 0,0 0 2 0,0 6 6 16,1-5-2-16,3-1 8 0,0-2-1 0,-3 2-1 15,5-1 4-15,0 1 3 0,-1-1-3 0,0 0 4 16,-1-1 5-16,1-4-6 0,3 3 4 0,-3-1-3 16,5 1 2-16,-2 0-4 0,-2-3 5 0,2-1-4 15,1-1 1-15,-3 3-4 0,2-5 0 0,7 3-3 16,1-1 2-16,0 1-8 0,3 5 5 0,-3-6-7 15,-2 1 3-15,2-3-3 0,1 1-1 0,2-1-2 16,0-1 2-16,-1 1-1 0,3-2-3 0,-1-4 5 0,6 4-3 16,-5-5 0-16,6 3 0 0,-4-4-4 0,-5-1 4 15,5 1 2-15,5 0-6 0,-1-1 5 16,1-1 2-16,-9 1 2 0,8-1 4 0,-5 0 5 16,-2-1 1-16,0 1 2 0,0-1-6 0,3 3 3 0,-5-3 6 15,1-1-11-15,-1-2-3 0,2 3-2 0,-2-2 1 16,-1 1-2-16,3-2-4 0,-3 1 2 0,2 1-3 15,0-1 1-15,-2-2 0 0,-2 1-2 0,3 2 1 16,0-4-2-16,0-1 2 0,0 5-1 0,1-4 0 16,-4-2-4-16,4 2 1 0,-3 0 3 0,0-1-1 15,1-1-1-15,-3 2-2 0,-4 0-1 0,2 0 2 16,-2-1 4-16,3 0-5 0,-3-1 7 0,4-1 2 16,-5 1 0-16,4 1 6 0,-3-3-4 0,-1 1 0 15,1 3 5-15,-2-2 2 0,2-1 5 0,0-3 5 16,-1 1-1-16,-2 1 3 0,-1-1 4 0,-1 0 0 15,3-3 1-15,-3 5 1 0,1-6 2 0,-2 2-1 16,0-1-4-16,0-1-2 0,2 1-1 0,-2-2-5 16,-1 1-1-16,0-1 2 0,1-1-2 0,0 1-5 15,0 0-2-15,-3-10-2 0,3 11 1 0,0-1-5 0,-2-1 3 16,2 1 0-16,0 0 4 0,-4 0 9 16,0 1-2-16,0-1 3 0,0-1 6 0,-4 1-8 15,3 6 3-15,-3-5 1 0,-1 0-4 0,-2 0-1 16,0 0 0-16,-2 0 0 0,-1-1-2 0,-2 0 1 0,2 2-8 15,-4-2-8-15,1 2 6 0,-7-4-3 0,7 6 0 16,-1-1-1-16,-1 4-1 0,-3-3 0 16,-4 0-6-16,4 3 5 0,-1 1-5 0,1 1-4 0,0-1 1 15,-7 1-1-15,5 0 4 0,0 2-4 0,1 0 2 16,1-1-2-16,-2 3 1 0,0-3-1 0,1 1 3 16,1 0-3-16,3 0 4 0,-5 2-5 0,3 0-1 15,2 1 6-15,-1-1 4 0,0-2-7 0,1 3 7 16,3-1-6-16,-1 0-4 0,-1 0 4 0,1 0 2 15,0 1-4-15,2 2-15 0,-2-3 2 0,0 4 0 16,3-1 3-16,-1-1-4 0,-1 0 3 0,3 1 7 16,0 1 2-16,0 0-3 0,9 0-2 0,-13 0 3 15,7 0 14-15,0 0-15 0,6 0-2 0,-13 1-1 16,13-1 6-16,-8 0-1 0,8 0-5 0,-5-1 4 16,5 1 4-16,0 0-7 0,0 0 7 0,0 0 3 15,0 0-1-15,-6 1-2 0,6-1-3 0,0 0 3 16,0 0 1-16,0 0 3 0,0 0 2 0,0 0-4 15,0 0 0-15,0 0 9 0,0 0-7 0,0 0 2 16,0 0-9-16,0 0 11 0,0 0-4 0,0 0 5 16,0 0-3-16,0 0-5 0,0 0 0 0,0 5 0 15,0-5 4-15,0 0-6 0,0 0 7 0,0 0-5 16,0 0-10-16,0 0-22 0,0 0-35 0,0 0-51 0,0 0-79 16,0 0-107-16,1 7-244 0,-1-7-592 0,0 0 262 15</inkml:trace>
  <inkml:trace contextRef="#ctx0" brushRef="#br0" timeOffset="83216.45">14633 11580 101 0,'-4'-2'453'0,"0"-1"1"0,4 3-15 15,-3-4-32-15,3 4-31 0,0 0-10 0,0 0-15 16,-2 9-14-16,2-3-13 0,1 2-13 0,0 3-15 15,2 5-12-15,1-1-17 0,0 2-13 0,0-2-19 16,1 2-5-16,-2-6-13 0,4 5-17 0,-1-7-4 16,-2 2 6-16,3-1-7 0,1-3-9 0,0 0-1 15,1-2 2-15,0 0-12 0,2-4-11 0,1 0-11 16,2-2-15-16,3-2-11 0,-1-3-11 0,2 1-12 16,1-5-7-16,-1 0-33 0,0-1-64 0,6-3 0 15,-1-2 0-15,-9 3 0 0,8-4 0 0,-5 5 0 0,-2-2 0 16,-1 2 0-16,0 4 0 0,-4 0 0 0,-1 3 0 15,0 2 0-15,0 0 0 0,-2 3 0 0,-7 0 0 16,14 9 0-16,-7-3 0 0,0 4 0 16,-1 1 0-16,1 0 0 0,0 4 0 0,2 1 0 0,0-1 0 15,1 1 0-15,1-1 0 0,0-3 0 0,7 2 0 16,-4-5 0-16,4 2 0 0,-4-4 0 0,6-1 0 16,-1-2 0-16,0 1 0 0,1-4 0 0,0-1 0 15,0-1 0-15,1-1 0 0,1-2 0 0,-3 1 0 16,0-4 0-16,8 2 0 0,1-6 0 0,-2 2 0 15,1-3 0-15,-3-2 0 0,2 3 0 0,-1-2 0 16,-7 4 0-16,1 3 0 0,-1-1 0 0,-5 3 0 16,0 1 0-16,-1 0 0 0,-1 3 0 0,-2 2 0 15,-2 0 0-15,2 3 0 0,-4 0 0 0,2 2 0 16,-1 0 0-16,0 1 0 0,0 0 0 0,1 0 0 16,0-1 0-16,1 0 0 0,0 0 0 0,1 1 0 15,3-1 0-15,-2-1 0 0,0-1 0 0,4-2 0 16,-1 0 0-16,6-1 0 0,-1-1 0 0,2 0 0 0,2-2 0 15,-1 0 0-15,8-3 0 0,-1 2 0 16,-1-3 0-16,4-1 0 0,-4 1 0 0,-1 0 0 16,-5-3 0-16,-2 1 0 0,7-4 0 0,-5 3 0 0,-5-1 0 15,0 1 0-15,1 0 0 0,-6 4 0 0,-2-1 0 16,-1 2 0-16,0 0 0 0,-2 3 0 0,-6 0 0 16,10 1 0-16,-6 2 0 0,1-1 0 0,-1 2 0 15,1-2 0-15,0 2 0 0,0 2 0 0,0-3 0 16,1 0 0-16,0-1 0 0,2 1 0 0,-1-2 0 15,4 1 0-15,0 0 0 0,2-2 0 0,0-2 0 16,4-1 0-16,1 0 0 0,3-1 0 0,-2 0 0 16,-1-1 0-16,1 0 0 0,-1-1 0 0,0-1 0 15,1 1 0-15,-4-4 0 0,2 3 0 0,-7 0 0 16,4 1 0-16,-7 1 0 0,0 0 0 0,1 1 0 16,-3 2 0-16,-4 0 0 0,3-1 0 0,-4 3 0 15,4-4 0-15,-4 4 0 0,0 0-420 0,0 0-245 16,-18 9-520-16,9-4-1283 0,-2 3 568 0</inkml:trace>
  <inkml:trace contextRef="#ctx0" brushRef="#br0" timeOffset="94182.46">6488 13333 111 0,'-4'-4'404'0,"-1"-2"10"0,4-1-3 16,-2 3-6-16,-1-1-9 0,3-2-10 0,0 4-9 16,-2 0-16-16,3 3-11 0,0-6-24 0,0 6-21 15,0-5-26-15,0 5-9 0,0 0-5 0,0 0-7 16,0 0-1-16,8 10-8 0,-7-5-8 0,4 3-25 15,3 0-12-15,-3 3-21 0,3-2-12 0,2 6-8 0,0-2-23 16,3 1-23-16,5-1-4 0,-1-1-7 16,4 3-23-16,3-1 8 0,-6-8-11 0,4-1-1 15,5 3-15-15,-4-7-10 0,4 0-2 0,0 0-5 16,1-3-1-16,1-1-1 0,-1-1-4 0,0-5-10 0,3 2-31 16,-3-4 0-16,3 0 0 0,-3 1 0 0,0-3 0 15,-1 0 0-15,0 1 0 0,-3-1 0 16,-5 5 0-16,0 1 0 0,-2 0 0 0,2 1 0 0,-7 3 0 15,3 2 0-15,-4 1 0 0,1 1 0 0,-2 2 0 16,2 2 0-16,-1 0 0 0,5 2 0 0,-5 2 0 16,-1-2 0-16,3 3 0 0,1 0 0 0,-1 1 0 15,1-2 0-15,1-1 0 0,2-1 0 0,2 1 0 16,3-6 0-16,6 2 0 0,1-3 0 0,-2-4 0 16,0 2 0-16,1-1 0 0,0-2 0 0,3-2 0 15,-4-2 0-15,0 0 0 0,-2-1 0 0,3 2 0 16,-5-3 0-16,-1 2 0 0,-3 1 0 0,-1-2 0 15,-5 3 0-15,2 0 0 0,-2 3 0 0,-3 0 0 16,0 2 0-16,-1 1 0 0,-1 0 0 0,0 4 0 16,1-1 0-16,-1 2 0 0,1-1 0 0,0 4 0 15,2-1 0-15,0 1 0 0,-2-3 0 0,2 2 0 16,1-1 0-16,1 3 0 0,1-4 0 0,-1 0 0 16,1-1 0-16,2 0 0 0,-2-2 0 0,3-1 0 15,1-2 0-15,-1 0 0 0,2 0 0 0,-1 0 0 16,-2-3 0-16,2 1 0 0,-5-1 0 0,6-1 0 15,-2 0 0-15,1 2 0 0,1-2 0 0,-1 0 0 16,-1-2 0-16,-1 1 0 0,0 0 0 0,-5 2 0 0,-1 1 0 16,-3 1 0-16,0 0 0 0,-1-1 0 0,0 2 0 15,-3 0 0-15,-3 1 0 0,9 2-358 16,-9-2-104-16,-2 7-89 0,2-2-111 0,-2-1-365 16,2-4-1112-16,-5 11 493 0</inkml:trace>
  <inkml:trace contextRef="#ctx0" brushRef="#br0" timeOffset="95115.57">10986 13418 129 0,'-11'-3'459'0,"-1"2"27"15,0 1 16-15,0 0-9 0,2 0-17 0,5 1-17 16,5-1-21-16,-12 0-17 0,12 0-14 16,-7 1-12-16,7-1-9 0,0 0-4 0,0 0-15 0,-4 2-1 15,4-2-12-15,0 0-19 0,18 3-16 0,-7-2-20 16,3 3-22-16,7-3-22 0,-1 2-69 0,8-2-186 15,4 1 0-15,3-1 0 0,1 4 0 0,16-4 0 16,-1 0 0-16,0 2 0 0,3-1 0 0,-3-3 0 16,1-1 0-16,-12 2 0 0,12-4 0 0,-14 2 0 15,1 1 0-15,-4-1 0 0,4 0 0 0,-3 0 0 16,-4 0 0-16,-10 0 0 0,-1-2 0 0,-4 2 0 16,-5 0 0-16,-1-1 0 0,-3 2 0 0,-2-1 0 15,-1 2 0-15,1-3 0 0,-3-1 0 0,-3 4 0 16,3-3 0-16,-3 3 0 0,0 0 0 0,-14-4 0 15,6 3-197-15,-4 2-426 0,0 3-95 0,-6-3-392 16,-1 3-1201-16,1 1 533 0</inkml:trace>
  <inkml:trace contextRef="#ctx0" brushRef="#br0" timeOffset="95416.63">10941 13546 394 0,'-18'-1'467'15,"0"-1"32"-15,5 2 35 0,2 0 1 0,1 0-18 16,4-2-25-16,0 1-36 0,6 1-20 16,-8-1-8-16,8 1-11 0,0 0-12 0,0 0-18 15,0 0-23-15,26 1-26 0,-6 2-24 0,7-3-30 0,5-2-24 16,1 4-25-16,8-2-25 0,14-2-20 0,5 1-161 16,5 0-29-16,-1 1 0 0,1-2 0 0,-1 2 0 15,-4 0 0-15,2-3 0 0,-9 3 0 16,-12-1 0-16,-4-2 0 0,-1 0 0 0,-3-1 0 0,-12 2 0 15,-2-1 0-15,-8 1 0 0,2 0 0 0,-4 0 0 16,-1-1 0-16,-2-1 0 0,-2 0 0 0,-2 2 0 16,1-1 0-16,-3 3 0 0,1-6 0 0,2 3 0 15,-3 3 0-15,2-4 0 0,-2 4-37 0,0 0-1322 16,0 0-1473-16,0 0 651 0</inkml:trace>
  <inkml:trace contextRef="#ctx0" brushRef="#br0" timeOffset="98948.91">26762 12103 414 0,'0'-7'552'0,"-1"-3"14"0,0 3-1 0,-3-1-21 15,0-1-7-15,0 3-7 0,-3-1-20 0,0 2-19 16,-1 1-26-16,-3 0-27 0,1 3-28 0,-2-1-27 16,2 2-34-16,2 2-33 0,-1 2-28 0,3-2-27 15,-3 5-27-15,1-1-25 0,3-1-80 0,1 3-129 16,3-1 0-16,-2 1 0 0,6 1 0 0,1 0 0 0,2-2 0 16,2 1 0-16,2-3 0 0,4 1 0 0,-1-3 0 15,1-2 0-15,4 4 0 0,-4-5 0 0,0-5 0 16,-1 2 0-16,-2-1 0 0,0-1 0 15,-4-4 0-15,0 1 0 0,-3-3 0 0,-3-1 0 0,-2 1 0 16,-3-1 0-16,-3 0 0 0,-3 4 0 0,-4-3 0 16,0 3 0-16,-4 2 0 0,0 3 0 0,0 2 0 15,-1 2 0-15,1 2 0 0,6 3 0 0,1 1 0 16,-2 1 0-16,3 5 0 0,3-3 0 0,1 1 0 16,6 1 0-16,0 0 0 0,4-1 0 0,3 0 0 15,0 3 0-15,2-4 0 0,5-1 0 0,-5-2 0 16,4-3 0-16,-3 2 0 0,2-5 0 0,-3-2 0 15,-3 1 0-15,1-3 0 0,-2 0 0 0,1-4 0 16,-4 0 0-16,0 2 0 0,-1-8 0 0,-4 3 0 16,1-1 0-16,-3 0 0 0,0 0 0 0,-3 2 0 15,3-1 0-15,-4 2 0 0,-1 2 0 0,2 1 0 16,-1 3 0-16,-1 1 0 0,2 1 0 0,2 0 0 16,-2 3 0-16,-1-1 0 0,4 3 0 0,0 0 0 0,1 1 0 15,4 0 0-15,0-1 0 0,0 1 0 16,4 1 0-16,1-2 0 0,-1-1 0 0,6 3 0 15,-5-4 0-15,3-1 0 0,-3 1 0 0,0-1 0 0,3-2 0 16,-3 1 0-16,-5-1 0 0,9-2 0 0,-5-2 0 16,-3 1 0-16,2-1 0 0,-3-1 0 0,0-1 0 15,0 1 0-15,-3-1 0 0,-1-1 0 0,3 2 0 16,-3 0 0-16,0 2 0 0,0 0 0 0,4 3 0 16,0 0 0-16,0 0-188 0,-16 7-463 0,9 0-575 15,-2 8-1327-15,-2-4 587 0</inkml:trace>
  <inkml:trace contextRef="#ctx0" brushRef="#br0" timeOffset="99599.34">25459 12754 264 0,'-12'-3'507'16,"2"1"8"-16,-2-1-19 0,0 0-7 0,-1 4-12 0,-6-2-21 16,-2 1-21-16,3 1-20 0,-3 2-22 0,3 1-31 15,-1 2-16-15,1 2-33 0,1 0-31 0,-2 2-18 16,3-1-20-16,0 1-23 0,4 0-23 0,2-1-14 16,4-2-21-16,-2 0-11 0,4 1-14 0,4-4-13 15,3 1-4-15,-2 0-18 0,7-3-10 0,1 0-10 16,2-2-5-16,1-2-5 0,2 0-13 0,-1-2-2 15,1-1-10-15,1-2-13 0,0-1-35 0,-2-2 0 16,-4-1 0-16,1 3 0 0,-5-4 0 0,0 0 0 16,-1 1 0-16,-4 1 0 0,0 2 0 0,-1 0 0 15,-5 2 0-15,-1 0 0 0,-3 3 0 0,1 0 0 16,-1 3 0-16,-3 3 0 0,2 0 0 0,-1 2 0 16,-1 2 0-16,3 0 0 0,-1 1 0 0,2 2 0 15,4 0 0-15,-1 1 0 0,5-6 0 0,0 5 0 16,2-2 0-16,3 3 0 0,1-5 0 0,3 0 0 15,2-1 0-15,-2-2 0 0,1-1 0 0,2-3 0 0,-2 1 0 16,-1-3 0-16,-2 1 0 0,3-3 0 16,-3-1 0-16,0-1 0 0,-3-2 0 0,1 0 0 15,0-2 0-15,-4 2 0 0,1-1 0 0,-2 2 0 16,-3-2 0-16,-1 2 0 0,-1-1 0 0,0 5 0 0,0 1 0 16,-3 3 0-16,-1 3 0 0,-3 1 0 0,0 7 0 15,2 4 0-15,-3 8-248 0,4 1-423 16,2 5-541-16,2-1-1313 0,7 2 580 0</inkml:trace>
  <inkml:trace contextRef="#ctx0" brushRef="#br0" timeOffset="100182.32">26142 13789 431 0,'0'-4'548'0,"0"4"19"0,-6-4-18 16,6 4-15-16,-9-1-32 0,4 1-14 0,5 0-13 15,-14 3-14-15,6-1-22 0,-2 3-20 0,0 2-28 16,-4 4-32-16,1-1-27 0,1 2-27 0,-2 1-29 16,0-1-28-16,0 1-24 0,5 0-26 0,0-4-18 15,0 1-20-15,4 1-55 0,1-5-105 0,3-1 0 16,1 2 0-16,1-2 0 0,3-2 0 0,0 1 0 16,4-3 0-16,3 0 0 0,1-2 0 0,-1-2 0 15,2-1 0-15,-4-1 0 0,1-3 0 0,3-3 0 16,-5 1 0-16,-3-2 0 0,-1-5 0 0,-1 0 0 0,0 2 0 15,-4 1 0-15,-2-2 0 0,-1 5 0 16,-2 1 0-16,-2 0 0 0,1 2 0 0,-4 2 0 16,1 3 0-16,0 2 0 0,-2 2 0 0,-2 2 0 15,0 1 0-15,2 6 0 0,5 1 0 0,-1 0 0 0,3 4 0 16,2 1 0-16,3-1 0 0,3-3 0 0,1 0 0 16,3-2 0-16,2-1 0 0,3 3 0 0,-1-3 0 15,1-4 0-15,1-3 0 0,-4 1 0 16,-4-3 0-16,5 0 0 0,-1-4 0 0,0-1 0 0,-4 0 0 15,3-2 0-15,-3-2 0 0,-2 0 0 0,-2-1 0 16,-1-1 0-16,-1-5 0 0,-1 4 0 0,0 0 0 16,-2 0 0-16,-2 1 0 0,-1 3 0 0,2-1 0 15,3 4 0-15,-2 0 0 0,0 1 0 0,0 4 0 16,4 0 0-16,0 0 0 0,-13 7 0 0,11-2-678 16,2 2-575-16,4 5-1356 0,5 2 600 0</inkml:trace>
  <inkml:trace contextRef="#ctx0" brushRef="#br0" timeOffset="100815.45">27930 13183 487 0,'-1'-7'608'0,"1"-1"4"0,-3-2 5 0,0 5-12 16,1-2-23-16,-3 0-36 0,0 1-31 0,1 2-32 15,-1 3-28-15,1-1-36 0,4 2-30 0,-16 3-36 16,9-2-33-16,0 5-33 0,0-2-25 0,-2 3-28 0,2-1-20 15,2 3-21-15,-2 0-183 0,4 0-10 16,1 2 0-16,1-2 0 0,1-1 0 0,3 0 0 0,1 0 0 16,4 0 0-16,-1-4 0 0,3 0 0 0,-1-1 0 15,1-3 0-15,-2 0 0 0,4-1 0 16,-3-4 0-16,5 0 0 0,-6-3 0 0,-2 1 0 16,0-2 0-16,-3-2 0 0,0-3 0 0,-1-3 0 0,-8 2 0 15,4 0 0-15,-1 4 0 0,-6-4 0 0,1 5 0 16,-2 2 0-16,-1 1 0 0,0 4 0 0,-3 1 0 15,1 4 0-15,1 0 0 0,-1 3 0 0,-5 2 0 16,9 4 0-16,0-4 0 0,5 5 0 0,2 0 0 16,-1-2 0-16,8 3 0 0,3-2 0 0,2 1 0 15,4 2 0-15,0-1 0 0,2-3 0 0,0 1 0 16,0-3 0-16,-7 0 0 0,0 2 0 0,-2-2-198 16,-2 4-461-16,0-1-564 0,-5 0-1324 0,0 7 586 15</inkml:trace>
  <inkml:trace contextRef="#ctx0" brushRef="#br0" timeOffset="101248.97">27615 14445 326 0,'6'-8'568'0,"-1"-1"30"16,0 2 37-16,2 0-10 0,-2 0-18 0,-2 2-16 15,1 0-31-15,-1 0-30 0,-2 2-34 0,-1 3-27 16,1-3-27-16,-1 3-28 0,0 0-26 0,0 0-38 16,-17 10-27-16,8-5-54 0,-2 2-269 0,0 1 0 15,2-1 0-15,-4 7 0 0,3-6 0 0,2 3 0 16,3-2 0-16,3 2 0 0,0-1 0 0,4-3 0 15,0 0 0-15,5 2 0 0,2-2 0 0,2-4 0 16,2 1 0-16,5-1 0 0,-5-2 0 0,2 0 0 16,-4-3 0-16,3-1 0 0,-3-2 0 0,0-2 0 0,-1 0 0 15,-2-2 0-15,-3-2 0 0,0 0 0 16,-5-1 0-16,0-4 0 0,-4 4 0 0,-1 0 0 16,0 2 0-16,-4 2 0 0,0-2 0 0,0 3 0 15,-5 4 0-15,3 2 0 0,-1-2 0 0,1 3 0 0,-2 3 0 16,0-1 0-16,4 0 0 0,2-1 0 0,-1 5 0 15,4-2 0-15,-1 0 0 0,3-1-1366 0,2-3-1478 16,0 0 654-16</inkml:trace>
  <inkml:trace contextRef="#ctx0" brushRef="#br0" timeOffset="102115.45">26729 12201 97 0,'-5'-5'336'0,"1"0"-14"0,-1-1-17 0,0-3-5 16,-3 4-16-16,7 0-1 0,-2 0-7 0,1-1-11 16,-1 4-5-16,2-6-1 0,-2 4-6 15,3 0-2-15,-1-3-6 0,0 3-7 0,1-1-4 0,0 5-8 16,0-8 0-16,-3 3-5 0,3 1-1 0,0 4-6 16,0-8-9-16,-1 5-7 0,1 3 2 0,-1-6-8 15,1 6-9-15,1-3-10 0,-1 3-19 0,0 0-10 16,4-2-10-16,-4 2 3 0,0 0 5 0,6 8-3 15,-2-2 2-15,4 3-5 0,1 5 3 0,3 2-6 16,3 4-5-16,-2 5 0 0,5 3-58 0,5 3-70 16,4 7 0-16,0 4 0 0,1 0 0 0,3 2 0 15,1 4 0-15,0-3 0 0,-2 3 0 0,4-3 0 16,4 5 0-16,-5-5 0 0,1 1 0 0,6-3 0 16,-3 0 0-16,-5-5 0 0,0-1 0 0,-6-11 0 15,-4-1 0-15,1 3 0 0,0-4 0 0,-3-1 0 16,-1 0 0-16,-4-8 0 0,-3 0 0 0,-3-7 0 15,0 3 0-15,1-4 0 0,-5 2 0 0,3-4 0 16,-2 2 0-16,-2-3 0 0,1 1 0 0,-1-3 0 16,1 5 0-16,0-4 0 0,4 1 0 0,0 0 0 15,0 2 0-15,1-3 0 0,2 2 0 0,-3-1 0 16,1 1 0-16,-1-3 0 0,-1 1 0 0,1 1 0 16,1 0 0-16,-1 2 0 0,-3-4 0 0,4 2 0 0,-3-1-1 15,2 1-229-15,-4-2-46 0,1 1-42 0,1 0-44 16,-4 0-30-16,3 0-43 0,-3 1-66 15,1-3-445-15,-4-1-1026 0,4 5 454 0</inkml:trace>
  <inkml:trace contextRef="#ctx0" brushRef="#br0" timeOffset="102599.75">27916 13235 427 0,'-1'-5'464'15,"-3"1"8"-15,0-1-1 0,2 0-8 0,-1 0-10 16,-1 2-16-16,2-1-25 0,-1 1-19 0,3 3-25 16,-4-3-15-16,4 3-12 0,-10-1-15 0,10 1-19 15,-9 3-11-15,5 2-19 0,-2 2-11 0,-3 4-18 16,0 2-11-16,0 4-15 0,-4 8-14 0,2 4-16 16,-3 0-18-16,-3 4-11 0,-6 13-13 0,0 1-79 15,0-4-71-15,0 2 0 0,-4 2 0 0,1-2 0 16,1-2 0-16,0 2 0 0,-2-3 0 0,1 1 0 15,-2-3 0-15,10-7 0 0,-7 11 0 0,7-15 0 16,-6 12 0-16,7-10 0 0,0 2 0 0,2-3 0 16,-2 2 0-16,3-4 0 0,3 3 0 0,-1-3 0 15,3-2 0-15,0-1 0 0,0-1 0 0,6-6 0 16,1-2 0-16,2-3 0 0,0-1 0 0,0-2 0 16,2-2 0-16,0-2 0 0,-2-2 0 0,0-2 0 15,0-2 0-15,0 0 0 0,0 0 0 0,0 0 0 0,8-19 0 16,-11 8-56-16,-2-6-1301 0,3-1-1468 15,-4-8 650-15</inkml:trace>
  <inkml:trace contextRef="#ctx0" brushRef="#br0" timeOffset="103382.33">26127 13722 152 0,'-6'1'266'0,"6"-1"-9"16,-7 0-15-16,7 0-22 0,0 0-14 0,-9 0-15 15,9 0-8-15,-7-1-8 0,7 1-4 0,0 0 1 16,0 0-6-16,-12 0-8 0,12 0 0 0,-4 3 4 16,4-3 5-16,-5 4 11 0,5-4 3 0,-4 2 4 0,4-2 0 15,-5 1 7-15,5-1 1 0,-4 5 1 16,3-3 3-16,1-2 7 0,-2 7 2 0,0-4 8 15,2-3 9-15,4 6 4 0,0 1 7 0,5 0 8 0,2 5 4 16,10 8-1-16,-1-4-9 0,8 0-4 0,3 1-2 16,7-3-9-16,11 8-17 0,1-2-7 0,2 0-17 15,7-4-81-15,-3-1-99 0,2 1 0 16,-1 4 0-16,6-2 0 0,-3 2 0 0,0-2 0 0,0 0 0 16,-4 0 0-16,4 0 0 0,-5 0 0 0,0-2 0 15,-1-1 0-15,-8 2 0 0,-8-5 0 0,-1-1 0 16,-1 1 0-16,0 1 0 0,0-4 0 0,-6 4 0 15,5-1 0-15,-1-1 0 0,-4 0 0 0,-1-1 0 16,-2 0 0-16,3-2 0 0,-5 0 0 0,-5 1 0 16,0-2 0-16,-1-1 0 0,0 2 0 0,-2-3 0 15,-3 0 0-15,2 0 0 0,-1 1 0 0,-2 0 0 16,1-4 0-16,-3 0 0 0,-2 2 0 0,-2-2 0 16,1 0 0-16,0-1 0 0,-2 2 0 0,-1-1 0 15,0-1 0-15,-5-1 0 0,9 1 0 0,-4-1 0 16,-5 0 0-16,0 0 0 0,0 0 0 0,5-3 0 15,-5 3 0-15,-1-6 0 0,1 6 0 0,-9-8 0 16,0 5 0-16,4-2-588 0,-5-1-680 0,1 0-1373 16,-2-1 608-16</inkml:trace>
  <inkml:trace contextRef="#ctx0" brushRef="#br0" timeOffset="104298.97">25258 12886 383 0,'-1'-6'402'16,"1"1"17"-16,0 0-2 0,0 0-7 0,0 5-8 16,-2-7-3-16,2 7-15 0,-1-6-10 0,1 6-17 15,-1-4-19-15,1 4-19 0,0 0-9 0,0 0-1 16,0 0-14-16,0 0 8 0,0 0-11 0,10 14-5 0,-5-5-11 16,1 1-15-16,2 5-9 0,1 1-17 0,1 2-17 15,-1 7-17-15,4-1-21 0,1 8-12 16,3-4-168-16,2 2 0 0,-2 3 0 0,10 9 0 15,-2-3 0-15,1 4 0 0,-6-14 0 0,-1 4 0 0,5 7 0 16,-6-8 0-16,0-1 0 0,4-2 0 0,-4 2 0 16,1-1 0-16,1-2 0 0,0-3 0 0,1-1 0 15,-3-1 0-15,0-2 0 0,-4-5 0 16,0 0 0-16,0-2 0 0,-1-1 0 0,1 1 0 0,0-3 0 16,-5-1 0-16,1-3 0 0,-1 2 0 0,-1-2 0 15,0-1 0-15,2 1 0 0,-2-1 0 0,-1 4 0 16,2-4 0-16,3-1 0 0,-3 2 0 0,-2-4 0 15,5 5 0-15,-1-2 0 0,-3-3 0 0,0 1 0 16,3-1 0-16,-2 2 0 0,1-1 0 0,-1 1 0 16,-4-2 0-16,2-1 0 0,-2 1 0 0,1-2 0 15,-3 1 0-15,-3-2 0 0,0 0 0 0,5 4-353 16,-5-4-252-16,0 0-601 0,0 0-1306 0,0 0 578 16</inkml:trace>
  <inkml:trace contextRef="#ctx0" brushRef="#br0" timeOffset="105566.44">25130 12761 137 0,'0'0'355'0,"-8"1"-9"0,8-1-2 16,-5 2-7-16,5-2-15 0,0 0 5 0,0 0-9 15,-10 1-3-15,10-1-1 0,0 0-12 0,-4-4-14 16,4 4-13-16,0 0-3 0,4-8 3 0,-2 3-13 0,1 0-12 16,2-1-11-16,-1-1-15 0,1-4-3 0,0 3-10 15,2-5-12-15,-1 4-3 0,3-7-13 0,3 0-22 16,-3-1-1-16,7-8-7 0,0 1-13 16,0-1-16-16,1-1-22 0,-2-3 10 0,4-4-28 0,3-9 0 15,4-1-12-15,-1-1-2 0,-2 0 0 0,1 1-15 16,-7 10-4-16,0 1-5 0,1 1-9 0,-2 1 2 15,-3 2-14-15,-5 10 3 0,4-5 6 0,-5 7-7 16,-1 6-22-16,-2-1-5 0,2 3 0 0,-2 0 0 16,-4 0 0-16,5 5 0 0,-5-3 0 0,2 0 0 15,0 3 0-15,-1 1 0 0,-1 2 0 0,4-7-39 16,-4 7-32-16,2-2-11 0,0 0-11 0,-2 2-7 16,0 0-6-16,4-4-14 0,-4 4-3 0,0-3-12 15,0 3-13-15,1-6 4 0,4 3-7 0,-5-2 7 16,0-1 6-16,0 1-5 0,2-2 10 0,-2 1 15 15,0-1 13-15,0 1 4 0,-2-2 13 0,2 2 9 16,2-1 13-16,-4 0 23 0,2 1 20 0,0 2 16 16,-5-2 17-16,4 3 11 0,1 3 12 0,-3-7 9 15,2 5 6-15,-3-2 13 0,4 4-4 0,-5-2 1 16,5 2 0-16,0 0-4 0,-13 3 0 0,5 1-2 16,4 0-4-16,-1 2-4 0,-1-2-3 0,0 5-5 15,-2-1 1-15,5 0-6 0,-1 0-3 0,0 1-2 16,1-2-4-16,2 1-1 0,1-1-3 0,0-1 2 0,3 0 0 15,3 1-1-15,0-1-2 0,2-2 0 0,2 0-3 16,-1 0-1-16,3-2 2 0,-1 1-3 16,2-3-1-16,-3 0 1 0,0-3-5 0,2 0 2 15,-3-2-5-15,-3-1 5 0,3 0-1 0,-5-2-3 0,2-2-1 16,-2 1-4-16,-4-2 4 0,0-5-3 0,-2 5 3 16,-6-1 4-16,4 2-6 0,-5 0 4 0,4 2 1 15,-5 1 7-15,1 1 1 0,0 4 4 16,-4 1 6-16,-1 1-10 0,3 5 0 0,-1 0-3 0,1 2 3 15,2 1-2-15,-4 2-4 0,7 2-1 0,-2-3 1 16,4 3-1-16,-1-1-1 0,1 1 6 0,4-1-10 16,-1-1 1-16,3 0 2 0,1-1-2 0,3-1 3 15,-1 1 2-15,6-5-5 0,-2 1 2 0,3 1-1 16,-3-2 3-16,2-4 6 0,3 0-8 0,-3 0 3 16,1-2-9-16,-1-1 8 0,-2-2 0 0,-4-2-5 15,4-2 0-15,-8 3 2 0,6-3-6 0,-6-2 5 16,-1 0 8-16,0-2 5 0,-1 0 7 0,-3-2-2 15,-1 3 4-15,-3 2 1 0,3 0-2 0,-3 4 1 16,3 0-5-16,-2 1-1 0,-1 3-6 0,0 2-9 16,1 0 11-16,0 2-6 0,-2 1-14 0,4 3-20 15,0-2-29-15,4 4-36 0,0-2-49 0,1 2-57 16,3-2-73-16,3 1-65 0,2 3-65 0,-3-3-72 16,7 0-438-16,-2-3-982 0,7 0 434 0</inkml:trace>
  <inkml:trace contextRef="#ctx0" brushRef="#br0" timeOffset="106032.29">25644 11880 149 0,'-3'-5'303'16,"3"2"-4"-16,0 3 0 0,0 0-4 0,-1-7-8 15,1 7 1-15,-2-3-12 0,2 3 3 0,0 0-10 16,-3-7-9-16,3 7-5 0,0 0-18 0,0 0-8 0,0 0-10 15,0 0 3-15,0 0 0 0,0 0-6 16,0 0-5-16,0 0-12 0,15 13-13 0,-6-8-10 16,4 1-13-16,2 1-8 0,6 3-10 0,8-1-13 15,3 3-3-15,1 0-12 0,15 3-11 0,-10-1-9 0,9 1-4 16,3 0-6-16,-1 1-15 0,-11-6-1 0,9 5-3 16,3-2-6-16,-14-2-6 0,1-3-5 0,14 5 2 15,-15-4-14-15,2 0 2 0,-6-1-4 16,0-3-6-16,-4 0-1 0,-1 0 1 0,-7 0 3 0,-1-3 5 15,-6 1 3-15,-1-2 2 0,0 0 2 0,0 0 2 16,-3 0-7-16,-2-1-3 0,0 1 1 0,0-1-5 16,-1 0-2-16,-6 0-5 0,9 0-5 0,-3 2-2 15,-2 1 6-15,-4-3-10 0,9 0 1 0,-4 1-3 16,-5-1-1-16,8 0-8 0,-2 0 14 0,2 2-12 16,-3-1 3-16,4 0-1 0,-1 0-1 0,3 2-6 15,-2-2 11-15,3 4-10 0,-2-4 0 0,-2 1 3 16,-1 0 5-16,2-2-11 0,-2 1 5 0,-2-1-2 15,1 1-4-15,-1 0 4 0,-5-1-17 0,5 2-11 16,-5-2-17-16,7 1-15 0,-7-1-28 0,0 0-38 16,0 0-45-16,0 0-52 0,9-3-51 0,-9 3-64 0,0 0-74 15,2-3-95-15,-2 3-445 0,0-5-1026 16,2 1 454-16</inkml:trace>
  <inkml:trace contextRef="#ctx0" brushRef="#br0" timeOffset="107382.34">26836 11977 295 0,'0'0'366'0,"-5"-2"-13"0,5 2-19 16,-7-2-13-16,3 0-16 0,4 2-17 0,-6-1-8 0,6 1-14 15,0 0-23-15,-6-1-9 0,6 1-14 0,0 0-13 16,-6-1-9-16,6 1-6 0,0 0-9 0,0 0-3 15,0 0-9-15,0 0-4 0,0 0-6 0,0 0-4 16,0 0-2-16,0 0-6 0,0 0-8 0,0 0-4 16,0 0-2-16,18-4-2 0,-7 4-3 0,3 0 0 15,4 0-4-15,13 1 1 0,-2 2-6 0,8-2-5 16,4 0-2-16,19 1-9 0,0 3 5 0,4-3-9 16,28 5-2-16,-25-4-6 0,26 2-4 0,-4 1-12 15,6-1-5-15,-30-5 0 0,27 2-24 0,0-1 11 16,-24 1-5-16,21 0-10 0,-25-2-4 0,-1-2 10 15,0-2-13-15,-1 3-6 0,-6-3 0 0,-1 0-6 16,-14 1 6-16,-6-1-9 0,-3 0 6 0,-4 0-4 16,-8-1-10-16,-4-1-14 0,-2 3 0 0,-3-3 0 15,-1 4 0-15,-2-3 0 0,-3 3 0 0,0 0 0 16,-1-2 0-16,-1 3-46 0,-3 1-77 0,0 0-45 16,0 0-38-16,0 0-45 0,0 0-42 0,0 0-28 15,7 4-13-15,-7-4-1 0,3 2 8 0,-3-2 13 16,0 0 22-16,0 0 35 0,0 0 21 0,0 0 26 0,0 0 32 15,0 0 38-15,0 0 31 0,0 0 26 0,0 0 38 16,0 0 19-16,-9-13 32 0,5 10 27 16,0 1 23-16,-1-2 31 0,1 0 18 0,-2 2 12 15,-3 1 11-15,1 0-1 0,-1 2 15 0,0 0 3 0,-5 1 1 16,5 2 0-16,-3 2-2 0,1 0-9 0,1 2-13 16,-2 2-5-16,1 0-9 0,3-1-13 0,1 2 0 15,2 2-8-15,1-3-9 0,1 1 0 0,3 0-13 16,2-2-3-16,2 0-6 0,4-1-4 0,1-1-3 15,2-2-7-15,6-1-5 0,0-1-3 0,2-3-6 16,-3-1-2-16,1-2-1 0,-4-1 0 0,1-1-2 16,-2-2-3-16,2-3 11 0,-5 1 14 0,-3-2 12 15,-2 0 1-15,1-4-4 0,-2-2 3 0,-3 1-2 16,-5 4 1-16,1 0-8 0,-1 1 8 0,-4 1-17 16,-3 3 1-16,-1 3-7 0,3 1 7 0,-5 2 2 15,-2 1-12-15,-1 5 5 0,2 0-12 0,-3 3 4 16,3 2-3-16,2 1-5 0,-1 0-1 0,7 0 1 15,2 0-4-15,1 0 1 0,3 0-4 0,2 0-4 16,3-2 8-16,3 2-5 0,2-3 8 0,2-1-11 16,2 0 3-16,-1-4-6 0,3 1 6 0,-2-1 1 0,1-2-4 15,-1 1 1-15,-3-4 1 0,4 1-9 16,-7-2 4-16,1-1-2 0,-2-2-12 0,0 1 0 16,-4-1-15-16,3 1-13 0,-4-3-16 0,1 0-4 15,-2 1-24-15,1 3-11 0,0-2-22 0,0 4-20 0,0-4-33 16,0 6-25-16,0-5-38 0,0 5-26 15,1-4-20-15,-1 4-18 0,0 0-29 0,0 0-23 16,0 0-20-16,16 5-14 0,-16-5-7 0,6 0-280 16,-1 1-721-16,-5-1 319 0</inkml:trace>
  <inkml:trace contextRef="#ctx0" brushRef="#br0" timeOffset="107732.63">28654 11989 1227 0,'6'-2'62'0,"-4"1"34"16,-2 1 28-16,6-3 16 0,-5-1 27 16,-1 4 21-16,4-6 23 0,-2 4 12 0,0-1 16 15,0-1 12-15,0 0 16 0,-2 4 14 0,2-2 8 0,-2 2 3 16,1-4-6-16,-1 4-9 0,0 0-15 0,0 0-4 15,0 0 0-15,0 0 5 0,0 0 2 0,-18 10-8 16,11-3-12-16,-6 5 4 0,0 0-4 0,-5 7-12 16,0 0-10-16,-5 4-1 0,2 1-17 0,-2 1-10 15,0 2-13-15,-6 13-173 0,3 3-9 0,4-15 0 16,-2 11 0-16,-1 2 0 0,1 0 0 0,4-9 0 16,4 1 0-16,-5 11 0 0,-2-2 0 0,6-11 0 15,-10 9 0-15,0-1 0 0,8-7 0 0,1-3 0 16,-3 1 0-16,0-2 0 0,-1 1 0 0,2 1 0 15,0-6 0-15,1 1 0 0,2-2 0 0,4 0 0 16,4-6 0-16,0-2 0 0,0 1 0 0,4-5 0 16,1-2 0-16,-2 2 0 0,3-2 0 0,-1-2 0 15,3-3 0-15,-3 0 0 0,4 0 0 0,0-1 0 16,0-3 0-16,-4 4 0 0,3-1 0 0,1-3 0 16,-4 3 0-16,4-3 0 0,0 0 0 0,0 0 0 15,0 5 0-15,0-5 0 0,0 0 0 0,0 0 0 16,0 0 0-16,0 0 0 0,0 0 0 0,0 0 0 0,-9-9-113 15,4 4-1234-15,4 3-1459 0,1 2 647 0</inkml:trace>
  <inkml:trace contextRef="#ctx0" brushRef="#br0" timeOffset="108949.45">26808 12181 175 0,'-2'-5'241'0,"2"5"-9"0,2-3-8 0,1 1-21 0,-1-1-8 15,-2 3-14-15,5-6-5 0,-5 4-8 16,4-2 4-16,-4 4-14 0,4-3-4 0,-3-2-4 16,3 2 14-16,-2-1-11 0,0 2 1 0,-2 2 7 15,6-3-7-15,-4-3 9 0,0 4 1 0,-2 2 4 0,4-5-4 16,-4 5-3-16,1-2 5 0,-1 2-6 0,0 0-8 15,4-2-9-15,-4 2-6 0,0 0-8 0,0 0-5 16,1-4-6-16,-1 4-9 0,0 0-8 0,0 0-11 16,0 0 0-16,0 0-6 0,0 0-3 0,-10 8-4 15,0-2 2-15,1 2-3 0,-4 1 2 0,-5 2-4 16,-1 1-4-16,-3 2-1 0,-3 2-8 0,-2 2-1 16,-1 1-6-16,-3 3-1 0,1 0-1 0,0-1-3 15,-8 9-10-15,7-7 1 0,1-2-6 0,-4 0 6 16,2-1 4-16,2 2 10 0,0 0-2 0,0 0 0 15,2-1-7-15,1-1-2 0,1-2 7 0,-2 4-8 16,1-3 3-16,4-1-2 0,-4-1 3 0,2 1-10 16,-1-2-1-16,-1 0-5 0,3-1 0 0,-4-2 3 15,2 1-4-15,2-1 2 0,-1 1-17 0,-1-1 13 16,8-3-5-16,0-1-7 0,-6 2 1 0,9 0 4 16,-6-3-8-16,7 2 0 0,-4-4-1 0,4 5-7 15,-4-3 6-15,4 0-1 0,-4-1 5 0,3 2-8 16,0-2 0-16,-3 0 2 0,1 1-1 0,-2 0 0 15,4-1-4-15,-2-1-7 0,4-1 6 0,-5 2 0 0,3-1 9 16,1-1-5-16,-3 0 2 0,8 0-6 16,-5 1-2-16,5-3 1 0,-5 2-2 0,7-1-1 15,0 0 10-15,1 0-2 0,-3 3-6 0,3-2-8 16,-2-1 10-16,3-1-2 0,-2-1 8 0,1 4 4 0,0-3-11 16,-1 2 1-16,2-2 0 0,0 2-8 0,-4-2 7 15,4 0 2-15,-3 3 0 0,2-1-8 16,-3 1 2-16,5-1 9 0,-4-2 1 0,3 1-11 15,1 0 0-15,-1-1 9 0,0 1 0 0,2-2-5 0,-1 1-2 16,2-1 2-16,2-2-11 0,-5 2 18 0,5-2-16 16,-2 3-10-16,2-3-7 0,0 0-7 0,0 0-7 15,-2 4-4-15,2-4-6 0,0 0-14 16,0 0-26-16,0 0-28 0,0 0-46 0,0 0-48 0,4-15-41 16,-3 9-64-16,3-1-57 0,0-4-79 0,-2-1-461 15,6-4-990-15,1 1 438 0</inkml:trace>
  <inkml:trace contextRef="#ctx0" brushRef="#br0" timeOffset="109099.97">25597 12881 222 0,'5'2'342'16,"-5"-2"-8"-16,1 3-10 0,-1-3-25 0,6 2-29 15,-3 0-35-15,2 0-58 0,0-1-82 0,3 2-136 16,3-5-336-16,6 4-407 0,1-1 181 0</inkml:trace>
  <inkml:trace contextRef="#ctx0" brushRef="#br0" timeOffset="110599.57">27728 13268 236 0,'4'-3'296'0,"2"2"-5"15,-2-2-8-15,-4 3-10 0,9-2-5 0,-5-2 2 16,0 1-6-16,0-1 2 0,1 1-14 0,-1 0-2 15,0 0-10-15,-2 0-11 0,-2 3-1 0,5-4-12 16,-1 1-15-16,-1 1 2 0,-1-2-7 0,-2 4-6 16,5-5 0-16,-5 5-5 0,2-3-2 0,-2 3-4 15,2-3-8-15,-2 3-12 0,0-3-10 0,0 3-9 16,3-4-11-16,-3 4-6 0,0 0-6 0,0 0-4 16,0-5-8-16,0 5-13 0,0 0 14 0,-5-2-23 15,5 2-2-15,0 0 2 0,-21 1-5 0,8 1 1 16,-3 0-6-16,-6 1 24 0,4 2-9 0,-11 0 5 15,-1 3-1-15,0 0-4 0,-1 0 8 0,-2 0-12 16,-2 4 1-16,1-2-3 0,-4 0-7 0,2 4-34 0,0-2-41 16,0-2 0-16,-14 7 0 0,13-3 0 15,-11 1 0-15,13-2 0 0,1-2 0 0,-2 1 0 16,1 2 0-16,-1-1 0 0,3 1 0 0,3-1 0 16,-4 0 0-16,1 2 0 0,1-3 0 0,3 0 0 0,-2 2 0 15,4 0 0-15,-2-1 0 0,1 0 0 16,2 2 0-16,1-2 0 0,-1 1 0 0,2 0 0 0,3-3 0 15,-3 1 0-15,-3 0 0 0,3 1 0 16,6-3 0-16,-2 0 0 0,-6 2 0 0,8-2 0 0,-6 2 0 16,4-2 0-16,-5 1 0 0,7-1 0 0,1-3 0 15,-2 3 0-15,3-5 0 0,0 6 0 0,3-5 0 16,2 1 0-16,-1-1 0 0,0 0 0 16,-1 0 0-16,2-1 0 0,-1 0 0 0,4 0 0 0,-3-1 0 15,2 1 0-15,0 0 0 0,0-1 0 0,0-2 0 16,2 4 0-16,0-3 0 0,0 3 0 0,0-3 0 15,1 1 0-15,-3 1 0 0,0 2 0 0,1-3 0 16,-1 2 0-16,2 1 0 0,-4-3 0 0,1 2 0 16,5 2 0-16,-6-4 0 0,3 3 0 0,0-3 0 15,-1 2 0-15,-1 0 0 0,6-2 0 0,-5 2 0 16,0-3 0-16,3 1 0 0,-2-1 0 0,3 1 0 16,-1 0 0-16,1-1 0 0,0-3 0 0,5 0 0 15,-7 2 0-15,7-2 0 0,0 0-262 0,0 0-340 16,7-10-620-16,3 4-1322 0,5-5 585 0</inkml:trace>
  <inkml:trace contextRef="#ctx0" brushRef="#br0" timeOffset="111765.43">26959 12315 123 0,'0'-7'279'0,"0"3"-9"0,-2-7-12 16,0 4-14-16,1 1-11 0,0-3-5 0,-1 2-6 15,0 1-4-15,0-1-4 0,-1 2-9 0,1 0-1 16,0 0-5-16,-1 1-5 0,-1 0-5 0,1 1-14 15,0-3-7-15,-1 3-5 0,3-1-13 0,-3 0 0 16,2 0-9-16,-2 0-3 0,0-2-7 0,1 3-3 16,-3-2-10-16,2 2-3 0,0 1-8 0,2-3-31 0,-1 2-9 15,-1 1 4-15,-1-3-1 0,1 1-4 16,-1 3-2-16,0-3 2 0,1 2-7 0,-1 0 7 16,1-1 4-16,3-1 2 0,1 4 3 0,-6-2-3 15,6 2-3-15,-7-4-4 0,7 4-8 0,0 0-6 16,-7 0-7-16,7 0 1 0,-9 4 4 0,2 2 10 15,-2 0 7-15,-1 3 3 0,-1 6-2 0,-3 1 6 16,-3 7 4-16,-1 2 9 0,0 0-2 0,2 2-2 16,-2 2-1-16,-2 4-4 0,4-4 1 0,-1 4 2 0,-6 8 4 15,7-9-8-15,-9 11-5 0,4 1-2 0,3-13 13 16,-5 11-10-16,6-11 5 0,-1 1-1 16,0 1 0-16,-5 9-11 0,7-10 9 0,-3 0 4 0,-4 9-4 15,7-11-74-15,1 5 0 0,1-2 0 0,-3 11 0 16,3-10 0-16,-1-1 0 0,1-1 0 0,0 2 0 15,-2-5 0-15,2 1 0 0,4 1 0 0,-8-2 0 16,4-1 0-16,1 0 0 0,-1-3 0 0,3 0 0 16,-1 0 0-16,1-1 0 0,-1-2 0 0,-2 2 0 15,5-6 0-15,2 0 0 0,-5 5 0 0,3-7 0 16,3 1 0-16,-7-1 0 0,7 1 0 0,-5-1 0 16,2-1 0-16,-1-1 0 0,0 1 0 0,0-1 0 15,-2-1 0-15,3 2 0 0,2-4 0 0,-2-2 0 16,0 5 0-16,2-4 0 0,-4-3 0 0,5 3 0 15,-1-3 0-15,1 1 0 0,0-1 0 0,3-1 0 16,-2 1 0-16,0-1 0 0,1-1 0 0,0 0 0 16,-1 0 0-16,1 1 0 0,-1-1 0 0,1 0 0 15,0 1 0-15,0-2 0 0,2 0 0 0,-2 1 0 16,-1-2 0-16,1 1 0 0,1 0 0 0,-3-2 0 16,2 2 0-16,3-2 0 0,-3 2 0 0,3 0 0 15,1-4 0-15,-7 3 0 0,5-2 0 0,2-1 0 16,-4 5 0-16,0-2 0 0,4-3 0 0,-1 5 0 15,1-5 0-15,0 0 0 0,-4 3 0 0,4-3 0 0,0 0 0 16,0 0 0-16,0 0 0 0,0 0 0 16,0 0 0-16,15-12-310 0,-11 6-1004 0,4-3-1423 15,3-8 630-15</inkml:trace>
  <inkml:trace contextRef="#ctx0" brushRef="#br0" timeOffset="113199.45">26739 12118 105 0,'-2'-8'378'0,"-2"0"6"0,-1 1-3 16,-2-1-8-16,0 0-10 0,0 3-14 0,2 0-12 16,-1 1-9-16,-1-1-17 0,1 3-14 0,-2-1-14 15,2 3-14-15,6 0-10 0,-17 6-16 0,12 0-16 16,-4 3-18-16,0 4-14 0,-1 0-22 0,1 4-17 16,3 0-6-16,0 1-21 0,3 0-12 0,-4-1-15 15,7-1-5-15,0 0-8 0,4-4-10 0,1-1-9 16,-2-2 6-16,5 0-12 0,3-3-10 0,0-4-4 15,1-2-7-15,2-1-2 0,-4-3-4 0,3-1-2 16,4-4-7-16,-4-3 1 0,-1 1-6 0,-5 0-4 16,2-3 20-16,-3 0-2 0,2-2 5 0,-5-2 5 15,-1 3 12-15,-2 0 1 0,-3 3 0 0,-2 0-2 16,-1 2-7-16,-1 2 4 0,0 1 0 0,-2 2-2 16,-1 3-8-16,-2 2-5 0,-1 3 3 0,2 3-8 15,-5 1 1-15,2 4-4 0,1 3-2 0,2 2-6 16,0 2-10-16,3-2 7 0,0 9 3 0,6-7 7 15,0 0-6-15,6-3-9 0,1 1-1 0,-2-4-2 0,5-3 2 16,3 4-8-16,-1-8-3 0,3 1 9 16,1 0 2-16,3-4 3 0,-3-2-4 0,1 0 1 15,-2-4-4-15,0-3 7 0,2-1-12 0,-4-2 2 0,1-1-4 16,-2-2-6-16,-1-3 11 0,-2 2-4 0,0-3 5 16,-4 1-4-16,-1-4-3 0,0 2-3 0,-2-3 0 15,-3 2 0-15,-1 3 0 0,-3 0 0 16,-2 3 0-16,-3 3 0 0,2 3 0 0,-3 4 0 0,-5 0 0 15,0 7 0-15,-1 0 0 0,1 6 0 0,3 3 0 16,-6 5 0-16,2 4 0 0,5 1 0 0,0 1 0 16,7 2 0-16,3-1 0 0,6-5 0 0,0 0 0 15,5-2 0-15,3 0 0 0,1-2 0 0,5-3 0 16,2-2 0-16,1-3 0 0,4-2 0 0,-3-2 0 16,1-4 0-16,0-4 0 0,-3 1 0 0,-2-4 0 15,1-2 0-15,-1-4 0 0,-5-1 0 0,1 0 0 16,-3-4 0-16,-4-1 0 0,2-5 0 0,-2-1 0 15,-4 0 0-15,-1 5 0 0,-1-6 0 0,-3 9 0 16,0-1 0-16,-1 4 0 0,-3 3 0 0,3 1 0 16,-5 4 0-16,1 1 0 0,1 5 0 0,-4 2 0 15,0 2 0-15,-2 5 0 0,0 1 0 0,0 3 0 16,1 1 0-16,3 0 0 0,0 3 0 0,4 0 0 16,-1-1 0-16,7-1 0 0,0 2 0 0,3-5 0 0,2 0 0 15,1-3 0-15,4 0 0 0,-2 0 0 16,2-2 0-16,3-3 0 0,-1-1 0 0,0-5 0 15,-1 1 0-15,0-1 0 0,0-4 0 0,-1-1 0 0,-3-3 0 16,3 0 0-16,-6-1 0 0,1-5 0 0,-1-1 0 16,-4 2 0-16,0-2 0 0,0 1 0 0,-4 0 0 15,-1 1 0-15,1 4 0 0,-6 0 0 0,1 3 0 16,0 3 0-16,-5 3 0 0,0 2 0 0,-5 6 0 16,2 2-91-16,-4 8-211 0,3 4-83 0,1 6-121 15,6-1-146-15,2 5-391 0,-2-1-1129 0,6 4 500 16</inkml:trace>
  <inkml:trace contextRef="#ctx0" brushRef="#br0" timeOffset="115382.48">26696 12337 36 0,'0'0'279'0,"0"-8"-5"0,0 4-6 0,0 2-15 15,-3-3-1-15,3 5-7 0,3-6-14 0,-6 2-3 16,3 4-14-16,0-5-3 0,0-2-5 0,0 2-6 16,0 5 5-16,3-5 4 0,-3 0 6 0,0 5 4 15,0-4 0-15,0 4-8 0,0 0-7 0,1-4-14 16,-1 4-11-16,0 0-13 0,0-4-15 0,0 4-17 16,0 0-14-16,0 0-10 0,0 0-12 0,0 0-7 15,0 0-7-15,0 0-5 0,0 0-5 0,3 14-1 16,-2-11-2-16,-1-3-3 0,1 3-4 0,2-1 2 15,-1 3 6-15,1 2-2 0,-1-3-20 0,0 6 7 16,-1-3 2-16,3 2 5 0,-3 1-2 0,1 4 5 0,1-3 4 16,1 5-2-16,-4-4-8 0,4 3-5 0,1 1 5 15,-2 2-7-15,2-2-2 0,0 2 0 16,-3-1-4-16,1 1-5 0,-2 1 10 0,4 0 3 16,-2-1-4-16,-1 1-3 0,-2 0 10 0,3-1 3 0,-1 2 3 15,2 5 2-15,-1-7-2 0,-1 1-8 0,1-2 7 16,-1 1-7-16,4 0-4 0,-1 0 3 0,0-1-5 15,4 8 5-15,-2-7-52 0,-1-1-4 0,1 1 0 16,1 1 0-16,-2-3 0 0,1 3 0 0,-1-4 0 16,-1-1 0-16,0 0 0 0,4 3 0 0,-4 0 0 15,2-3 0-15,-5-2 0 0,2-1 0 0,4 4 0 16,-6-3 0-16,5 4 0 0,-2-5 0 0,-1 2 0 16,2 1 0-16,0-1 0 0,-1-1 0 0,3 4 0 15,-1-4 0-15,0 4 0 0,0-5 0 0,2 3 0 16,-3-3 0-16,3 3 0 0,0-4 0 0,-3-1 0 15,1 3 0-15,-1-2 0 0,4 3 0 0,-5-3 0 16,3-1 0-16,-3 4 0 0,0-4 0 0,2 1 0 16,0 0 0-16,-3-2 0 0,1 2 0 0,3-1 0 0,-3 0 0 15,0 1 0-15,3 0 0 0,-3-1 0 16,0 2 0-16,0 2 0 0,0-3 0 0,4 3 0 16,-2-2 0-16,-2 0 0 0,2-1 0 0,-2 1 0 15,1 0 0-15,1 0 0 0,-1 0 0 0,2-1 0 0,-1 1 0 16,0-1 0-16,0 0 0 0,-2 1 0 0,1-4 0 15,-3 2 0-15,3 0 0 0,1-1 0 0,-3-1 0 16,1 0 0-16,2 0 0 0,-2 2 0 0,0-2 0 16,1-1 0-16,-2 0 0 0,1 0 0 0,-2 2 0 15,1-4 0-15,1 2 0 0,-3 0 0 0,1 0 0 16,4-1 0-16,-5 5 0 0,2-6 0 0,1 6 0 16,0-5 0-16,2 4 0 0,-3-2 0 0,-2 0 0 15,2 1 0-15,2-2 0 0,-2 5 0 0,1-3 0 16,-1-1 0-16,1 2 0 0,1-1 0 0,-4-2 0 15,1 3 0-15,3-1 0 0,-2 1 0 0,2 0 0 16,-3 1 0-16,1-1 0 0,-2 0 0 0,1-1 0 16,2 0 0-16,-3-3 0 0,2 5 0 0,0-2 0 15,0 2 0-15,-3-3 0 0,0 0 0 0,1 1 0 16,-1-1 0-16,0 1 0 0,2 2 0 0,-2-2 0 16,0-1 0-16,1 2 0 0,0 0 0 0,1 1 0 15,-2 1 0-15,1-2 0 0,-2 2 0 0,4 1 0 16,-4-3 0-16,0 3 0 0,2-3 0 0,-2 3 0 0,1-1 0 15,-1-1 0-15,1-1 0 0,1 2 0 0,-2-2 0 16,1 0 0-16,0 1 0 0,2 0 0 16,-1 1 0-16,0-1 0 0,-1-3 0 0,0 1 0 0,-1 1 0 15,1-2 0-15,1 1 0 0,1 0 0 0,-1-1 0 16,0 0 0-16,-1 0 0 0,3-1 0 0,-4 0 0 16,2 1 0-16,0 0 0 0,3 0 0 0,-3-1 0 15,0-2 0-15,2 3 0 0,-3-3 0 16,2 0 0-16,-1 0 0 0,2 0 0 0,-4 0 0 0,4 0 0 15,-4-4 0-15,1 3 0 0,-1-3 0 0,2 2 0 16,-2-2-409-16,0 0-238 0,-7 4-543 0,7-4-1288 16,0 0 570-16</inkml:trace>
  <inkml:trace contextRef="#ctx0" brushRef="#br0" timeOffset="115516.57">27506 14396 5056 0,'0'0'424'16,"0"0"-155"-16,-15-6-10 0,8 5 13 0,6-2-10 15,1 3-44-15,-6-1-51 0,6 1-55 0,0 0-84 16,-2-6-67-16,2 6-111 0,0 0-134 0,6-5-152 16,-6 5-591-16,8-2-1112 0,-4-1 493 0</inkml:trace>
  <inkml:trace contextRef="#ctx0" brushRef="#br0" timeOffset="116399.46">27454 14236 98 0,'0'-3'538'0,"0"3"14"0,-3-4 6 0,3 4-13 16,-6-5-18-16,1 3-26 0,1 0-9 0,4 2-26 15,-9 0-26-15,9 0-14 0,-16 4-34 0,10 1-31 16,-3 0-38-16,0 2-25 0,1 2-29 0,1-4-27 16,-1 6-27-16,1-1-19 0,1 1-23 0,1-2-16 15,4 3-17-15,0-2-20 0,2-1-22 0,3-2-34 16,2 2-64-16,3-3 0 0,-1-1 0 0,2-1 0 0,4-2 0 16,-1 0 0-16,0-2 0 0,1-2 0 0,-1-2 0 15,0 0 0-15,0 0 0 0,-1-2 0 0,-2 0 0 16,-4-3 0-16,3 0 0 0,0-1 0 15,-4-1 0-15,-1 1 0 0,0-5 0 0,-4 2 0 0,0 2 0 16,-4-1 0-16,0-1 0 0,-1 6 0 0,-4-3 0 16,-1 4 0-16,1 3 0 0,-1 0 0 0,-3 3 0 15,3 3 0-15,-3 1 0 0,0 5 0 0,2-1 0 16,3 3 0-16,-1 2 0 0,4 2 0 0,1-1 0 16,3-2 0-16,2 1 0 0,3 2 0 0,1-3 0 15,3-2 0-15,1-1 0 0,6 1 0 0,1-2 0 16,1-1 0-16,1-4 0 0,0-1 0 0,1-2 0 15,1 0 0-15,-1-4 0 0,-6 2 0 0,3-5 0 16,-6-1 0-16,2 1 0 0,-3-1 0 0,-3-1 0 16,-1-2 0-16,2 1 0 0,-5-7 0 0,-2 5 0 15,0-4 0-15,-2 1 0 0,-3 5 0 0,-2-2 0 16,0 5 0-16,-2 1 0 0,-3 1 0 0,-1 4 0 16,-4 1 0-16,4 5 0 0,-4 1 0 0,0 2 0 15,2 4 0-15,2 2 0 0,2 0 0 0,1 0 0 16,3 3 0-16,3-3 0 0,2 3 0 0,4-1 0 15,2-4 0-15,-1-2 0 0,5 0 0 0,4-1 0 16,-3-3 0-16,5-2 0 0,0 0 0 0,5-3 0 16,-6-1 0-16,5-1 0 0,-5-3 0 0,0 0 0 15,-1-1 0-15,-1-2 0 0,-1-2 0 0,-1 1 0 0,-2-3 0 16,-3-1 0-16,2-2 0 0,-4-2 0 16,-3-2 0-16,0 2 0 0,-5 0 0 0,-1-1 0 15,-1 3 0-15,-5 4 0 0,-1-1 0 0,-2 5 0 0,0 1 0 16,-3 5 0-16,2 1 0 0,-2 3 0 0,1 3 0 15,4 3 0-15,-1-1 0 0,3 5 0 0,3 1 0 16,4 0 0-16,0-4 0 0,3 2 0 16,2-1 0-16,2-2 0 0,3 0 0 0,4-2 0 0,0-1 0 15,3-3 0-15,-1 1 0 0,2-4 0 0,1 0 0 16,-1-3 0-16,1 0 0 0,-4-2 0 0,3-3 0 16,-3 1 0-16,0-2 0 0,-2-2 0 0,0-1 0 15,-3 0 0-15,-1-4 0 0,-3-1 0 0,-1-2 0 16,0 2 0-16,-3 3 0 0,-2 0 0 0,-1 1 0 15,-4 0 0-15,1 3 0 0,-1 2 0 0,-2 4 0 16,-1-1 0-16,2 3 0 0,-1 2 0 0,-2 2 0 16,5 0 0-16,0 4 0 0,-2 2-124 0,3-1-1221 15,4-2-1457-15,0 0 646 0</inkml:trace>
  <inkml:trace contextRef="#ctx0" brushRef="#br0" timeOffset="118082.57">30448 12598 80 0,'0'-5'451'0,"2"0"3"0,-2 2 8 0,0 3-2 16,0-5-27-16,0 5-31 0,0 0-39 0,0-5-34 15,0 5-17-15,0 0-4 0,0 0-3 0,-13 12-19 16,5-3-21-16,0 0-19 0,-2 3-22 0,1 1-24 15,3-2-12-15,0 0-24 0,1-2-15 0,0 2-14 16,0 0-13-16,4-1-14 0,1-1-4 0,1-2-9 16,-1 0-12-16,8-1 4 0,-6 0-18 0,9-1-8 15,-4-4-7-15,6 2-2 0,-4-3-4 0,-1-1-7 16,6-3-6-16,-5 0 2 0,0-3-6 0,1 0-4 16,-3-2-2-16,-3 0-2 0,0-2-2 0,-1-1 3 0,-1 0 5 15,0 0 3-15,-4 0 3 0,-2-2 6 16,1 5-12-16,-1 0-4 0,-4 1 0 0,-2 1-4 15,2 4-5-15,-2 2 1 0,0 2-3 0,-2 3 8 16,1 3-14-16,-5 3 3 0,2 4 4 0,3-3-12 16,-1 2 6-16,6 2 1 0,-2 0-2 0,6-3 8 0,-1-2-8 15,3 1-8-15,0 0-9 0,0-1 5 0,5-2 5 16,0 1-5-16,0-3-2 0,2 0 0 16,2-1-7-16,-3-2 6 0,6-2-2 0,-2 0-2 15,-4-2 6-15,4 0-3 0,-1-2-3 0,1-3 1 0,-5 1 5 16,3-4 2-16,0-1 3 0,-3-2 1 0,2-2-5 15,-5 2-1-15,2-5 2 0,-4-1 3 16,0 3 8-16,-1-1-2 0,-2 7 3 0,-3-5-3 16,2 5 7-16,-2-1 4 0,-3 3-2 0,-1 2-2 0,-2 4 1 15,-2 2-3-15,-1 5 4 0,-2 1-10 0,4 3-3 16,0 3 5-16,-1 0 3 0,5 3-4 0,2 0 2 16,3-1-1-16,0 2-2 0,10-2 6 0,-4-3-8 15,1 1-10-15,5-4 2 0,1 1-2 16,4-2-7-16,-3 0-2 0,3-4-2 0,0 0 8 0,-2-3 0 15,2-2-3-15,-2-2 3 0,-1-1 2 0,-2-3 2 16,0 2 4-16,0-4-1 0,-1-1 1 0,0-1 1 16,-3 0 18-16,-1-5-7 0,1 4 2 0,-4-4 3 15,0 5-4-15,0-2 3 0,-2 4-2 0,0-2 4 16,0 4 0-16,-1 1-10 0,-2 2 0 0,-2 3 0 16,7 1-5-16,-17 3-1 0,7 4 2 0,2 0 6 15,-2 1-5-15,3 3 0 0,-1 0-6 0,2-2 4 16,3 4 4-16,0-3-1 0,0 0-1 0,3-1 2 15,3 1 3-15,1-3-3 0,2 1-8 0,-2-4-1 16,4 0 5-16,-2-1-6 0,2-2-1 0,-2 1 0 16,3-4 11-16,-3 0-6 0,1 0 5 0,-1-2-3 15,3-1-6-15,-4-1 4 0,0-3 3 0,1 0 1 16,-3 0 1-16,-1-1 11 0,0 1-1 0,-2-2-7 16,-2 0-1-16,0 1-6 0,1 5-14 0,-3-1-54 15,0 4-93-15,-2 1-121 0,6 1-185 0,-18 11-687 16,9 0-1249-16,-2 2 552 0</inkml:trace>
  <inkml:trace contextRef="#ctx0" brushRef="#br0" timeOffset="131000.76">5036 14432 39 0,'-4'-9'374'15,"4"8"3"-15,-1-2 1 0,1 3-4 0,1-10-12 16,3 6-2-16,-4 2 3 0,0 2-8 0,1-7 8 16,1 4-3-16,-2 3-8 0,2-4-26 0,-2 4-1 0,0 0-20 15,0 0-17-15,0-4-31 0,0 4-22 0,0 0-14 16,0 0-1-16,0 0-20 0,0 15-18 16,1-11-18-16,1 5-12 0,0-2-22 0,2 2-10 15,-3-1-11-15,3 0-9 0,3 2-5 0,0 0-6 0,1-2-12 16,1-1-12-16,4 0-1 0,-3-2-1 0,4-2-11 15,0 0-2-15,2-1-12 0,1-1-1 16,4-3 0-16,-2-2 0 0,0 2-6 0,2 0 0 16,0-5 2-16,5-1-32 0,-6 0-1 0,-2 1 0 0,0 1 0 15,0-4 0-15,0 1 0 0,-4 0 0 0,-4 2 0 16,3 1 0-16,-4 0 0 0,1 2 0 0,-2 1 0 16,-3-1 0-16,0 3 0 0,3-2 0 0,-3 2 0 15,1 5 0-15,1-3 0 0,-1 3 0 0,0 0 0 16,3 0 0-16,-2 2 0 0,0 0 0 0,5 0 0 15,-5 1 0-15,5-1 0 0,-2-1 0 0,0 0 0 16,7-1 0-16,-7-1 0 0,3 2 0 0,1-4 0 16,-2 0 0-16,-1-1 0 0,4 0 0 0,-2-1 0 15,1-1 0-15,0-2 0 0,0 1 0 0,-1-1 0 16,1 0 0-16,-1-1 0 0,4-2 0 0,-2-1 0 16,1 1 0-16,0-3 0 0,-5 5 0 0,2-1 0 15,-2 0 0-15,0 3 0 0,-3 1 0 0,-2 1 0 16,2 2 0-16,-2 2 0 0,3 3 0 0,-5 0 0 15,1 3 0-15,0 1 0 0,1 2 0 0,1 1 0 16,0 3 0-16,-1-5 0 0,3 2 0 0,-2-2 0 0,2 0 0 16,-1-4 0-16,3-2 0 0,0 2 0 0,0-5 0 15,3-1 0-15,-1-3 0 0,6-1 0 16,-1-3 0-16,2 1 0 0,-1-4 0 0,-3-2 0 16,8-2 0-16,-6 2 0 0,-3-1 0 0,2 0 0 0,1 2 0 15,-3-5 0-15,-1 2 0 0,3 5 0 0,-7-2 0 16,-1 5 0-16,0-2 0 0,-1 3 0 15,-2 0 0-15,2 2 0 0,-2 2 0 0,3 2 0 16,1 2 0-16,-3 0 0 0,3 3 0 0,-1-2 0 0,-1 6 0 16,-1-5 0-16,3 2 0 0,-1-1 0 0,2-1 0 15,0-1 0-15,-1 0 0 0,8 1 0 0,-5-4 0 16,-3 0 0-16,4 0 0 0,-1-4 0 0,1 4 0 16,-2-5 0-16,2 1 0 0,-2 0 0 0,3-2 0 15,-3-2 0-15,0 2 0 0,1-2 0 0,-4 1 0 16,-2-2 0-16,1 1 0 0,-2 2 0 0,-2-4-51 15,1 5-475-15,-1-1-190 0,-3 2-434 16,-1 2-1245-16,0 0 550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6:56.367"/>
    </inkml:context>
    <inkml:brush xml:id="br0">
      <inkml:brushProperty name="width" value="0.05292" units="cm"/>
      <inkml:brushProperty name="height" value="0.05292" units="cm"/>
      <inkml:brushProperty name="color" value="#FF0000"/>
    </inkml:brush>
  </inkml:definitions>
  <inkml:trace contextRef="#ctx0" brushRef="#br0">15323 14523 88 0,'0'-5'332'0,"-3"-3"-3"16,3 3 0-16,0-1 10 0,-1 2-5 0,1-1 5 15,0 1 6-15,0 4 3 0,0-6-4 16,0 6-14-16,0-4-15 0,0 4-14 0,0 0-10 0,0 0-10 16,0 0-5-16,0 0-11 0,0 0-16 0,8 10-20 15,-6-4-28-15,-1 4-14 0,3-1-19 0,4-2-11 16,-3 1-21-16,5 1-20 0,-2 0-2 0,6 2-15 15,1 2-4-15,6-6-9 0,3 2-13 0,-2-3-6 16,-1-3-5-16,8 1-12 0,1 0-4 0,2-8 5 16,-4 1-15-16,2-3-8 0,-3 0 8 0,0-1-13 15,-1 0 6-15,-3 3 4 0,1-7-24 0,-3 2 10 16,-2 1 0-16,0-1-1 0,-2 1-4 0,1 3-7 16,0-4 1-16,-4 6 8 0,-3 2-11 0,3 0 4 15,-2 2 6-15,-1 0-7 0,2 1 7 0,-3 2-4 16,2 2 6-16,1-2-5 0,2 5 4 0,0 0-3 15,-2 1-4-15,5-1 4 0,-4 4 1 0,9 2-11 16,-4-4 6-16,-1-1-3 0,3-3-4 0,-1 1 3 16,6 0 4-16,-5-3-14 0,6-1 10 0,1-1 2 15,-7-2-2-15,6-2-3 0,-7 1 1 0,0-5-3 16,0 3 10-16,3 0-3 0,-4-4-5 0,-3-1-1 16,2-1 4-16,-1 1-5 0,2-2 6 0,-1 2-1 15,-7 2-4-15,1-3 3 0,1 6-5 0,-2-1 1 16,2-1 11-16,-3 4-7 0,-1-4-3 0,1 4-6 0,-3 3 18 15,3 0-24-15,-3 1 20 0,3-1 3 0,-4 2-8 16,3 1 1-16,0-2 2 0,1 2 3 16,-2-1-3-16,2-2-4 0,0 1-2 0,2-1 0 15,1 0 2-15,-2 2-5 0,1-3 8 0,7 1-1 0,-3-2-8 16,-2-1 3-16,4 0-7 0,-5-1-5 0,4-2 8 16,3-1 2-16,-7 1-4 0,6-1 4 0,-1-2 0 15,-1 0-2-15,-3 1 7 0,1 2-1 16,-1-3-5-16,-5 0 1 0,-3 5-3 0,-3-1-1 0,5 2 8 15,-1-2-2-15,-3 0-5 0,-4 2 11 0,8-1-5 16,-8 1-2-16,9 2 8 0,-5 1 4 0,2 2-10 16,-4 0 5-16,2-1-9 0,1 0-1 0,3 2 11 15,2-1-4-15,-1 0-3 0,0-1 4 0,0 0-2 16,5-1-7-16,-1 1 6 0,5-2 5 0,-5 0-10 16,6-1-4-16,-5-2 10 0,6 0-3 0,-2-1-4 15,-1-1 4-15,3 0-1 0,-3-2-4 0,0-1 7 16,-2-5-8-16,2 3 14 0,-1-1-3 0,-2 1-5 15,-1-3-1-15,0 7 11 0,-7-1-6 0,3-5 5 16,1 6 17-16,-3 2-16 0,-2-3 2 0,1 3 9 16,-1 0-6-16,3 3-7 0,-2-1-17 0,1-1-39 15,-2-1-60-15,3 2-79 0,-8 0-84 0,14-3-103 16,-14 3-137-16,5-1-581 0,-3-2-1182 0,2 1 523 16</inkml:trace>
  <inkml:trace contextRef="#ctx0" brushRef="#br0" timeOffset="1919.43">20593 14525 159 0,'-1'-7'409'0,"-2"4"13"16,3 3-9-16,0 0-14 0,0 0-26 0,0 0-39 15,0 0-36-15,0 0-10 0,4-4-4 0,-4 4-14 16,0 0-9-16,8 7-15 0,-3-2-12 0,-1-1-14 16,1-1-7-16,3 4-14 0,-6 0-15 0,6 4-10 15,1-1-18-15,0 0-13 0,0-1-4 0,1-2-7 0,-1 2-10 16,2-2-5-16,1 0-17 0,4 3-5 16,1-4-5-16,-2 0-14 0,2-1-11 0,2-1-7 15,4-1 1-15,5 0-14 0,-7-2 0 0,10-1-2 16,-3 3-7-16,-7-3 0 0,9 0-1 0,3-1-5 0,-5-4-2 15,3-1 2-15,1 2 5 0,1-4 8 0,-2-1 4 16,-1-5 2-16,-2 1-2 0,4 0-5 16,-6 0 5-16,1-1 6 0,-7 10-1 0,-8-4 0 15,3 2 5-15,-2 5-4 0,-2-1-6 0,-2 3 10 0,3 0-7 16,-6-1-2-16,3 1-15 0,-4 5 9 0,5 1-7 16,-2 0-5-16,-3 5-1 0,3-1-2 0,3 2-12 15,-2 0 4-15,4 0 1 0,1-1 2 0,3-2-7 16,1-1-4-16,2 1-14 0,-1-4-2 0,8 0 15 15,1-1-9-15,3-4-5 0,-2 0-1 0,-2-2 8 16,2 0-1-16,1-4 0 0,0-1 7 0,-3 2-7 16,0-3-8-16,-8-1 11 0,11-2-1 0,-5-3 2 15,1-2-9-15,1 0 7 0,-3 2-6 0,-5 2 5 16,0 4 5-16,1-2 2 0,-3 1 0 0,-4 6-8 16,1-1-1-16,-5 3-1 0,4 2 0 0,-3 0 0 15,2 3 0-15,-2 0 0 0,0 4 0 0,0 2 0 16,2 4 0-16,1 0 0 0,-3-2 0 0,3-1 0 15,-2-1 0-15,1 0 0 0,4-1 0 0,-3 1 0 16,1-5 0-16,-1-2 0 0,5-1 0 0,0 1 0 0,1-1 0 16,-1-3 0-16,0-2 0 0,1 2 0 0,-1-2 0 15,2-1 0-15,-1 0 0 0,-1-3 0 16,1-1 0-16,4 1 0 0,2-3 0 0,0-1 0 16,-4 4 0-16,4-4 0 0,-5 4 0 0,-3 1 0 0,0 0 0 15,2 0 0-15,-9 1 0 0,3 2 0 16,0 1 0-16,-2 4 0 0,-2 0 0 0,3 2 0 15,-4-2 0-15,2 2 0 0,-5 0 0 0,4 1 0 0,1 0 0 16,-1 1 0-16,-4-2 0 0,5 0 0 0,3 1 0 16,3 0 0-16,-4-3 0 0,2 0 0 0,0 1 0 15,-1-4 0-15,6 1 0 0,-1 1 0 0,-4-3 0 16,-1-1 0-16,6-1 0 0,-7 2 0 0,2-4 0 16,-3 0 0-16,1 0 0 0,-1-4 0 0,-2 2 0 15,3-7-341-15,-3 7-138 0,-3-1-154 0,-3-2-490 16,0 3-1218-16,-3 1 539 0</inkml:trace>
  <inkml:trace contextRef="#ctx0" brushRef="#br0" timeOffset="4916.64">26706 6626 81 0,'0'0'313'0,"-6"-1"-6"0,6 1-9 15,0 0-16-15,0 0-12 0,-3-3-5 0,3 3-10 0,0 0-6 16,0 0 8-16,0 0-7 0,0 0 0 16,0 0 7-16,-8 0-3 0,8 0-2 0,-10-1-1 15,10 1-3-15,-6 0-9 0,-1-3 0 0,2 1-12 16,0 0-11-16,-2 1 0 0,7 1-19 0,-7-6-1 0,2 1-23 16,1 0-11-16,0-1-11 0,2-1-5 0,0 0-19 15,0-5-8-15,-1 2-10 0,6-2-8 16,-1 0-6-16,3-4 17 0,2 5-18 0,-5 1-9 0,5-2 2 15,-2 1 8-15,6-2-12 0,-3 3-12 0,4 0 4 16,-1 2-12-16,2-2-2 0,-3 3 12 0,2-1-15 16,-1 2-3-16,3 2-5 0,-4 1-5 0,3 0-13 15,-1 2-32-15,-1 1 0 0,3 3 0 0,-1 0 0 16,-4 0 0-16,2 4 0 0,2 2 0 0,1 3 0 16,-1 1 0-16,-1 1 0 0,2 9 0 0,-5-7 0 15,-3 4 0-15,5 3 0 0,-4-4 0 0,-2-1 0 16,2 8 0-16,-6-7 0 0,3 7 0 0,-2-1 0 15,-2-7 0-15,-2 0 0 0,-1 0 0 0,1-3 0 16,-2 2 0-16,0 0 0 0,0-1 0 0,0 0 0 16,0-5 0-16,-2-2 0 0,2 1 0 0,3-4 0 15,0-1 0-15,-3-4 0 0,4-1 0 0,0 0 0 16,0 0 0-16,-7-10 0 0,6 3 0 0,0-5 0 16,2-3 0-16,0 0 0 0,1-3 0 0,3-8 0 15,0 1 0-15,2-4 0 0,0 0 0 0,0-1 0 16,3 0 0-16,1 3 0 0,-1-1 0 0,2 3 0 15,-1 7 0-15,-2 1 0 0,1 4 0 0,4 1 0 16,-5 3 0-16,-1 1 0 0,2 2 0 0,-1 5 0 16,0-2 0-16,1 2 0 0,2 1 0 0,-2 2 0 0,3 2 0 15,-3 3 0-15,3 2 0 0,1 3 0 16,-2 0 0-16,-4 2 0 0,4 2 0 0,-2 0 0 16,0 2 0-16,-1-1 0 0,0 4 0 0,-4 3 0 0,4 1 0 15,-9-6 0-15,1 0 0 0,1 0 0 0,-2 1 0 16,-3-3 0-16,3-2 0 0,0 1 0 0,-4-3 0 15,-1-2 0-15,5-1 0 0,-5 3 0 0,1-5 0 16,3 0 0-16,-3-2 0 0,3-2 0 0,-2 1 0 16,3-5 0-16,0 0 0 0,0 0 0 0,2-19 0 15,3 11 0-15,-1-2 0 0,5-5 0 0,1-3 0 16,1-6 0-16,3-1 0 0,-1-1 0 0,5 2 0 16,-4 3 0-16,4 2 0 0,0 0 0 0,-4 6 0 15,0 2 0-15,-1 5 0 0,-2-1 0 0,2 4 0 16,0 0 0-16,-2 5 0 0,3 1 0 0,-1 0 0 15,-2 3 0-15,1 2 0 0,-3 0 0 0,0 5 0 16,1 3 0-16,-2 0 0 0,-3 1 0 0,0 2 0 16,-2-3 0-16,-2 1 0 0,2 1 0 0,-2-3 0 15,1 1 0-15,-4 2 0 0,2-2 0 0,-4 1 0 16,4-3 0-16,-1-3 0 0,-2-1 0 0,2 0 0 16,-2-3-52-16,2 0-213 0,1-2-59 0,0 0-60 15,0-5-46-15,0 6-64 0,0-6-75 0,0 0-377 16,0 0-1025-16,0 0 455 0</inkml:trace>
  <inkml:trace contextRef="#ctx0" brushRef="#br0" timeOffset="5216.49">27750 6814 319 0,'0'0'378'0,"5"-3"1"16,-5 3 13-16,3-2-5 0,-3 2-13 0,0 0-21 0,0 0-18 15,0 0-20-15,0 0-22 0,-8 15-18 0,3-4-18 16,1-2-18-16,0 2-23 0,3 7-14 15,-7-2-18-15,7-1-17 0,-3 2-15 0,4 0-12 16,0-2-18-16,3-3-9 0,2 0-5 0,-4-2-9 0,4-1-8 16,0-1 2-16,4-2-4 0,-5-2-2 0,9-4-1 15,-3 3 7-15,2-3 0 0,-2 0 0 0,3-3 2 16,-3-2 9-16,0-2 14 0,-2 0-7 16,0-1 18-16,2-2-11 0,-5 0 6 0,0-3-8 0,-3-3-4 15,-2 5 2-15,-1-1-14 0,1-1-18 0,-4 2-6 16,-1 0-9-16,-4 1-19 0,2 2-31 0,-4 1-31 15,0 2-32-15,1 2-47 0,-2 2-63 0,0-1-84 16,1 1-86-16,6 1-95 0,-3 3-108 0,2-2-510 16,6-1-1125-16,0 0 498 0</inkml:trace>
  <inkml:trace contextRef="#ctx0" brushRef="#br0" timeOffset="5783.56">28255 6723 170 0,'-5'-2'490'16,"1"1"15"-16,4 1 25 0,-6-2 4 0,6 2-11 15,-4-3-13-15,4 3-32 0,0 0-28 0,0 0-30 0,0 0-27 16,0 0-24-16,0 0-15 0,0 0-26 0,0 0-20 15,16 0-32-15,0 1-27 0,4-1-27 0,8 0-25 16,4 2-14-16,4 0-19 0,1-1-25 16,1 0-15-16,1 0-18 0,14 4-22 0,-2-8-8 0,-11 3-67 15,-3 3-9-15,3-6 0 0,-6 2 0 0,-1 1 0 16,2 0 0-16,-3-1 0 0,-10 1 0 0,-3-3 0 16,0 0 0-16,-6 1 0 0,1 0 0 0,-4-1 0 15,-5-2 0-15,2 0 0 0,-2-1 0 0,-5 0 0 16,0 0 0-16,-3-1 0 0,-4-1 0 0,0-3 0 15,-6 0 0-15,-2 1 0 0,0 0 0 0,3 1 0 16,-3 0 0-16,0 1 0 0,3 2 0 0,-1-2 0 16,3 3 0-16,1-1 0 0,0 2 0 0,0-1 0 15,5 4 0-15,-1 1 0 0,5 0 0 0,-2-3 0 16,2 3 0-16,0 0 0 0,0 0 0 0,0 0 0 16,21 3 0-16,-12 0 0 0,4 1 0 0,1 2 0 15,3 1 0-15,1 1 0 0,-4-2 0 0,0-1 0 16,0 5 0-16,-4-2 0 0,0-1 0 0,-2 3 0 15,-2-1 0-15,1 1 0 0,-5-2 0 0,1 5 0 16,-5-4 0-16,1 1 0 0,-4 0 0 0,1-1 0 16,-3 0 0-16,-1 0 0 0,-2-2 0 0,-3 1 0 15,3 1 0-15,0-2 0 0,1-1 0 0,1-1 0 16,0-2 0-16,6 1 0 0,-6-2-13 0,6 3-327 0,0-2-61 16,2 0-53-16,0-3-49 0,0 0-67 0,14 4-415 15,-6-4-1068-15,-8 0 473 0</inkml:trace>
  <inkml:trace contextRef="#ctx0" brushRef="#br0" timeOffset="7350.59">29350 6635 3142 0,'5'-6'290'0,"-2"1"-93"16,-1-3-22-16,1-1 83 0,-3 1 36 0,1 2 40 15,-1-2-10-15,0 2-23 0,3-3-33 0,-2 2 2 0,0 0-7 16,0 1 5-16,3 0-21 0,2 0-14 0,0-1-9 15,5 1-11-15,0 1-17 0,5-1-14 0,2 0-14 16,1 1-17-16,2 2-13 0,-1-1-83 16,1 4-55-16,-3-1 0 0,2 2 0 0,-2 2 0 0,2-1 0 15,-6 1 0-15,-5 4 0 0,4 0 0 0,-5 1 0 16,3 1 0-16,-6 1 0 0,-1 2 0 0,1 4 0 16,-1-1 0-16,-4 1 0 0,-1 2 0 0,-3-2 0 15,0 0 0-15,-3 1 0 0,1-1 0 0,1-4 0 16,0-1 0-16,-2-1 0 0,0 0 0 0,3-4 0 15,-2 4 0-15,3-6 0 0,0-1 0 0,-1 0 0 16,1-1 0-16,3-2 0 0,0 0 0 0,0 0 0 16,3-13 0-16,1 4 0 0,4 1 0 0,5-5 0 15,-4-3 0-15,3 1 0 0,4-7 0 0,-2 6 0 16,7-5 0-16,1-2 0 0,-2 5 0 0,-2-2 0 16,4 5 0-16,-7 3 0 0,-6 6 0 0,3 1 0 15,-5 1 0-15,-1 2 0 0,3 2 0 0,-1 4 0 16,-3 2 0-16,0 3 0 0,0 4 0 0,-3 2 0 15,0 2 0-15,-2 1 0 0,-4 1 0 0,4 0 0 16,0 2 0-16,0-4 0 0,0 0 0 0,2 1 0 16,0-2 0-16,0 0 0 0,1-7 0 0,1 2 0 15,1-1 0-15,4-3 0 0,-4-3 0 0,4 0 0 16,0 0 0-16,5-5 0 0,-1 0 0 0,1-3 0 16,3-1 0-16,1-3 0 0,0-1 0 0,5-7 0 0,-2 0 0 15,0-1 0-15,-1-3 0 0,2 1 0 0,-2-1 0 16,-3 0 0-16,-4 6 0 0,-3 1 0 15,-1 4 0-15,-3 2 0 0,-2 1 0 0,2 1 0 0,-3 5 0 16,0-2 0-16,-3 2 0 0,0 0 0 0,0 0 0 16,-6 14 0-16,4-7 0 0,-2 4 0 0,3 1 0 15,0-2 0-15,-1 1 0 0,1 2 0 0,1-2 0 16,4 0 0-16,1 0 0 0,0-1 0 0,2-2 0 16,0 1 0-16,3-1 0 0,1-4 0 0,-1 0 0 15,0-1 0-15,-2-3 0 0,3 0 0 0,-6-1 0 16,4-2 0-16,0-2 0 0,-4-3 0 0,-1 1 0 15,-2-5 0-15,0-2 0 0,-1-3 0 0,-2-2 0 16,-3 0 0-16,0 0 0 0,-5-4 0 0,2 5 0 16,-1 5 0-16,-1-4 0 0,1 4 0 0,-2 4 0 15,3 2 0-15,1 3 0 0,3 0 0 0,-1 0 0 16,0 3 0-16,4 1 0 0,0 0 0 0,0 0 0 16,6 11 0-16,1-7 0 0,7 0 0 0,2 5 0 15,3-2 0-15,10 2 0 0,-4 0 0 0,2-2 0 16,3-1 0-16,0-2 0 0,-2 1 0 0,2-3 0 15,0 0 0-15,-7-1 0 0,-5-2 0 0,3 2 0 16,0-3 0-16,0 1 0 0,-3-1 0 0,-2-3 0 16,-4 0 0-16,-2 2 0 0,3-2 0 0,-4-2 0 15,-3 1 0-15,-2 2 0 0,2-1 0 0,-2 0 0 0,-4 3 0 16,0-2 0-16,0 4 0 0,0 0 0 16,-12-2 0-16,3 4 0 0,-1 6 0 0,-5 0 0 15,0 2 0-15,-2 2 0 0,-4 4 0 0,0 0 0 16,6-2 0-16,2 2 0 0,0-3 0 0,3 0 0 0,-2 3 0 15,7 0 0-15,4-6 0 0,1 1 0 0,1-1 0 16,3-2 0-16,1 0 0 0,4-3 0 16,4 0 0-16,5 1 0 0,0-6 0 0,-1-2 0 15,-4 0 0-15,6-3 0 0,0-1 0 0,-3-4 0 0,1-2 0 16,-1 1 0-16,-3-4 0 0,6-6 0 0,-2-3 0 16,-2-1 0-16,-2-5 0 0,1-1 0 0,-1-3 0 15,0-1 0-15,2-13 0 0,-3 16 0 16,-2-3 0-16,-3 5 0 0,-1 0 0 0,-3 11 0 0,-1 3 0 15,0 1 0-15,-2 2 0 0,0 5 0 0,-4 4 0 16,2 1 0-16,-2 3 0 0,4 0 0 0,-14 11 0 16,5-3 0-16,0 8 0 0,-4 7 0 0,4 1 0 15,0 3 0-15,-1 0 0 0,1 1 0 0,3 5 0 16,2-4 0-16,1-1 0 0,2 1 0 0,1-1 0 16,1 0 0-16,3-1 0 0,4-2 0 0,0-7 0 15,2-1 0-15,1-2 0 0,2 1 0 0,0-2 0 16,7 2 0-16,-4-5 0 0,-1-5 0 0,4 4 0 15,0-3 0-15,-1-7 0 0,4 1 0 0,-2-2 0 16,5-2 0-16,-7-5 0 0,7-3 0 0,-7-1 0 16,-4-1 0-16,8-7 0 0,-5-1 0 0,0-1 0 15,-10 4 0-15,3-2 0 0,-4 7 0 0,-1-4 0 16,-2 7 0-16,-2 0 0 0,-2 2 0 0,-2 5 0 16,-2 0 0-16,-1 2 0 0,6 1 0 0,-19 4 0 15,7 2 0-15,3 4 0 0,0-1 0 0,-1 2 0 16,0 2 0-16,4-3 0 0,2 3 0 0,0 3 0 15,5-5 0-15,3 0 0 0,2 0 0 0,2-1 0 16,3 0 0-16,6-4 0 0,0 4 0 0,3-5 0 16,7 1 0-16,1-2 0 0,-6-4 0 0,7-4 0 15,-6 2 0-15,3-5 0 0,-6-1 0 0,7-4 0 0,-3-3 0 16,-2-1 0-16,1-4 0 0,3-2 0 16,-8-3 0-16,2-2 0 0,-2-2 0 0,-1 2 0 15,-2 1 0-15,-3 1 0 0,-4 9 0 0,-6-2 0 16,3 4 0-16,-3 4 0 0,-4 0 0 0,-3 4 0 0,-5 0 0 15,-1 4 0-15,-7 2 0 0,7 1 0 0,-6 6 0 16,2 1 0-16,1 3 0 0,0 0 0 16,2 1 0-16,2 4 0 0,2 0 0 0,7 1 0 15,1-2 0-15,5 3 0 0,0-3 0 0,4 2 0 0,4 0 0 16,1-2 0-16,3-1 0 0,4 3 0 0,-3-5 0 16,5 2 0-16,0-1 0 0,-5-3 0 0,0 0 0 15,-3 0 0-15,1 0 0 0,0 0 0 0,-4-2 0 16,-3-1 0-16,2 0 0 0,-6 2 0 0,2-2 0 15,-5 0 0-15,0-1 0 0,-2 2 0 0,-3-2 0 16,1 4 0-16,-6-3 0 0,-2-2 0 0,-3 6 0 16,1-3 0-16,-3 2 0 0,-9 2 0 0,-2-2 0 15,2 3-298-15,-7-5-380 0</inkml:trace>
  <inkml:trace contextRef="#ctx0" brushRef="#br0" timeOffset="8249.49">27294 7450 3072 0,'6'0'318'16,"-6"0"-219"-16,0 0-35 0,0 0 28 0,0 0 23 0,0 0 50 15,4-4-23-15,-4 4-7 0,0 0-15 16,0 0-4-16,0 0 1 0,-4-6-2 0,4 6 0 16,0 0 1-16,-1-7-3 0,1 7 2 0,5-3 2 0,-4 1 2 15,3-2 11-15,-3-1 5 0,2 3 12 16,1-3 9-16,-3-1 6 0,3 0 9 0,-4-1 3 15,1 1 4-15,-1 0-14 0,-1-3 1 0,-3 5-16 16,0-4 13-16,-5 4-9 0,-1 0-17 0,-4-1 20 0,-8 4 6 16,1 0-3-16,1 5 2 0,-8-1-155 0,1 8-6 15,-2 1 0-15,5 3 0 0,2 3 0 0,-4 3 0 16,3 2 0-16,2-2 0 0,5 2 0 0,2 2 0 16,4 3 0-16,2-3 0 0,3-1 0 0,4 1 0 15,-1 1 0-15,8-8 0 0,0 0 0 0,6-3 0 16,3 0 0-16,4 2 0 0,0-6 0 0,1-2 0 15,0-3 0-15,8-1 0 0,6-2 0 0,-2-2 0 16,-4-1 0-16,-2-4 0 0,1-3 0 0,-6 0 0 16,-1-1 0-16,-1-2 0 0,-2-1 0 0,-2-3 0 15,4-6 0-15,-8 5 0 0,1-2-30 0,-4 7-532 16,2-3-133-16,-5 2-456 0,1 1-1247 0,-4 0 552 16</inkml:trace>
  <inkml:trace contextRef="#ctx0" brushRef="#br0" timeOffset="8834.32">28011 7613 100 0,'-17'-9'507'0,"4"4"19"0,3-2 16 0,-3 3 2 0,4 1-6 16,-2-3-23-16,2 2-14 0,3 2-39 0,-1 0-29 16,7 2-40-16,-5-3-23 0,5 3-30 0,0 0-25 15,0 0-21-15,0 0-25 0,21-4-23 0,-9 5-26 16,11 1-21-16,4-2-19 0,8 4-16 0,1-2-13 15,4 0-23-15,12 2-12 0,1 0-9 0,3 5-76 16,-3-9-31-16,-1 4 0 0,3 0 0 0,-16-1 0 16,-2 0 0-16,1-3 0 0,-4 1 0 0,-3-2 0 15,-4-3 0-15,-9 0 0 0,-2-1 0 0,-4 1 0 16,-3-2 0-16,0 0 0 0,-4-1 0 0,-4-2 0 16,-2 1 0-16,0-3 0 0,-5 0 0 0,-2 1 0 15,-1-3 0-15,0 5 0 0,-4-1 0 0,4 1 0 16,-3 2 0-16,1 0 0 0,2 2 0 0,1-2 0 15,3 4 0-15,0-2 0 0,0 2 0 0,5 2 0 16,0 0 0-16,0 0 0 0,0 0 0 0,0 10 0 16,6-6 0-16,-2 1 0 0,5 2 0 0,3 0 0 15,-1 1 0-15,-2 1 0 0,8 2 0 0,-4 2 0 16,2 0 0-16,-1-1 0 0,-5 1 0 0,4 2 0 0,-4 1 0 16,-2-2 0-16,2 2 0 0,-5-4 0 0,2 0 0 15,-6 2 0-15,0-3 0 0,-2 0 0 16,-2-3 0-16,-4 2 0 0,-1-6 0 0,-1 5 0 0,-3-5 0 15,-3 0 0-15,-2-1-24 0,0-1-249 0,0-2-82 16,4 2-90-16,0-3-106 0,1 0-540 0,4-1-1181 16,4-1 523-16</inkml:trace>
  <inkml:trace contextRef="#ctx0" brushRef="#br0" timeOffset="11349.99">29390 7561 326 0,'0'0'470'0,"0"0"15"0,7-16-1 16,-3 11-6-16,-1 0-16 0,1-3-18 0,-2 0-26 0,5-3-13 16,-2 2-23-16,2-1-19 0,2 2-10 0,-1-2-19 15,1 2-23-15,-2-1-16 0,1 3-24 16,1 3-13-16,1 0-17 0,2 1-15 0,-4 1-21 0,3 2-20 15,-2 2-10-15,-1 3-17 0,-1 4-15 0,1-2-18 16,0 3-7-16,-2 5-42 0,-1-1-76 0,-2 2 0 16,2 0 0-16,-4 1 0 0,-1 1 0 0,-1-3 0 15,1 1 0-15,-3-5 0 0,3 1 0 0,-3-2 0 16,0-2 0-16,2-2 0 0,-2-1 0 0,2-1 0 16,1 0 0-16,2-1 0 0,-2-4 0 0,0 0 0 15,0 0 0-15,7-14 0 0,-2 7 0 0,0-3 0 16,0 1 0-16,5-5 0 0,-2-3 0 0,1 1 0 15,2-1 0-15,-2-1 0 0,2 2 0 0,0 0 0 16,-2 3 0-16,0-2 0 0,-3 7 0 0,-2 1 0 16,1 1 0-16,2 2 0 0,-6 2 0 0,5-1 0 15,-6 3 0-15,7 0 0 0,-7 0 0 0,5 5 0 16,-5-1 0-16,1 0 0 0,4-1 0 0,-3 0 0 16,-1 1 0-16,-1-4 0 0,0 6 0 0,1-2 0 15,-1-4 0-15,3 4 0 0,-3-4 0 0,0 4 0 16,0-4 0-16,2 5 0 0,-2-5 0 0,0 0 0 15,0 0 0-15,0 0 0 0,0 0 0 0,0 0 0 16,-7-11 0-16,7 11 0 0,-4-6 0 0,1 4 0 16,3 2 0-16,-1-4 0 0,-2 0 0 0,2 1-3 15,1 3-39-15,-4-6 13 0,3 4-2 0,1 2 0 0,-3-4 6 16,3 4 7-16,-5-4-6 0,5 4 2 16,0 0 8-16,0-3-10 0,0 3-18 0,0 0-18 15,0 0-32-15,0 0-15 0,0 0-16 0,0 0-20 16,0 0-5-16,0 0-21 0,0 0-13 0,0 0-4 0,0 0-20 15,0 0 9-15,0 0-3 0,13 6 0 0,-13-6 11 16,1 3 6-16,-1-3 11 0,0 0 3 16,0 0 6-16,0 0 6 0,0 0 10 0,0 0-7 15,-11 3-4-15,11-3-6 0,-8 1-9 0,8-1 6 0,-7 0 8 16,7 0 18-16,-10 1 10 0,10-1 13 0,-10-1 19 16,10 1 22-16,-9 2 16 0,4-2 28 0,1 1 23 15,-1 3 15-15,5-4 17 0,-9 2 6 16,6 2 19-16,-1-1 7 0,0 1 11 0,-1 0 16 0,2 2 1 15,2-1 16-15,0-2 7 0,-1 1 7 0,-1 0 18 16,1 2-4-16,2-2-2 0,2 0 7 0,-2 2-2 16,3 0-1-16,-3-3 2 0,3 0 2 0,-1 3-16 15,2-2-6-15,-2-1-2 0,3 2-18 0,-1-3 0 16,-1 0-9-16,4 4-7 0,4-6-10 0,-6 1-5 16,3 0-3-16,3-1 0 0,2-2-9 0,-4-1 0 15,4-1 1-15,-3 0 7 0,-1 0 5 0,0 0 5 16,0-3 0-16,-2 1 3 0,-2-4-3 0,1 1 2 15,-1-2 0-15,-2 3-11 0,-1-5 3 0,0 1-5 16,-2-4-1-16,-2 1-4 0,-2 2 4 0,-1 3-5 16,-2 0 7-16,-1 2-3 0,-1-2-2 0,-5 4 1 15,1 3 5-15,0 3 9 0,-1 1 3 0,0 2-1 16,-5 3-1-16,1 2-8 0,2 2 1 0,-1 4-8 16,4 1 0-16,-1 1-1 0,5 2-12 0,2-2 6 15,0 2-7-15,2 3-6 0,1 0 4 0,3-2 3 16,5-1-14-16,2 0 4 0,1-3-2 0,3-2-7 15,4 2 1-15,-1-3-2 0,10 1-4 0,-4-2-3 16,1-7 6-16,8 3-1 0,-1-2-9 0,5-1 6 16,-5-3-10-16,1-1-8 0,3-3 10 0,-2-2-3 15,-1 2-2-15,3-1 1 0,-3-2-6 0,-1-2 1 0,1-1 3 16,0-2-7-16,0 0 1 0,-1-2 4 16,0 5-2-16,-3-4-1 0,-6 1-3 0,1 4 11 15,-5-3-5-15,-2 3 9 0,-1 0-6 0,5-4 5 16,-10 3 6-16,0 0-1 0,-2 0 5 0,-1 0 7 0,-1 1-11 15,-2 0 0-15,-2-1-3 0,-2 3 11 0,-2-2-14 16,-2 0 9-16,-3 4-9 0,-1 0 9 16,-2 2-11-16,-4 1 5 0,-1 3-8 0,1 2 14 15,1 1-7-15,-1 1-2 0,1 0 18 0,1 5-23 0,3 2-6 16,2-2 18-16,0 1-14 0,4 1 11 0,2-6-7 16,2 2-1-16,2 1-4 0,4-1 6 0,0-1-14 15,1-3 8-15,3-2 1 0,3 0-1 0,-2 0 0 16,6-1 8-16,4-1-5 0,-3-4 8 0,1-3-13 15,2-4 0-15,-1 1 7 0,1-3 13 0,2-8-1 16,1 1 7-16,-3-2 6 0,-2-2-27 0,0-2 0 16,-5-1 0-16,3-3 0 0,-4-3 0 0,5 1 0 15,-3-3 0-15,-3 1 0 0,0 1 0 0,0 2 0 16,-5 5 0-16,-3 8 0 0,-2 5 0 0,2-2 0 16,-1 9 0-16,-4 0 0 0,-1 4 0 0,5 0 0 15,-10 10 0-15,2 1 0 0,-1 5 0 0,1 2 0 16,-3 8 0-16,2 2 0 0,0 1 0 0,4 0 0 15,0 4 0-15,3-5 0 0,0 1 0 0,5-1 0 16,3 1 0-16,-1 0 0 0,5-4 0 0,3 1 0 16,-5-8 0-16,3 0 0 0,6 1 0 0,-3-6 0 15,3 0 0-15,1-2 0 0,-2-6 0 0,5-2 0 16,0 3 0-16,-3-8 0 0,4 2-9 0,-2-4-42 16,1 1 29-16,6-9 7 0,-11 4-1 0,11-6 19 15,-11 0 0-15,0-8-3 0,0 2 10 0,-4 3 10 0,-5 0 9 16,-1-3-3-16,-2 9-5 0,-4-4-20 15,0 2-1-15,-1 2 0 0,-1 2 0 0,-5 2 0 16,3 2 0-16,-9-1 0 0,2 4 0 0,-3 3 0 16,-4-1 0-16,0 2 0 0,6 2 0 0,-7 1 0 0,10 1 0 15,-4 1 0-15,3 0 0 0,3 3 0 0,1-3 0 16,2 0 0-16,3-2 0 0,-1 4 0 16,-1-5 0-16,8 0 0 0,-2 1 0 0,3 0 0 0,-1-3 0 15,1 0 0-15,2-2 0 0,0 0 0 0,2-2 0 16,-1 0 0-16,4-4 0 0,-4 2 0 0,1 1 0 15,2-1 0-15,-7 0 0 0,5 0 0 0,-2 2 0 16,-2 1 0-16,0 1 0 0,-6 0 0 0,8 2 0 16,-3 3 0-16,-3 1 0 0,0 2 0 0,1 4 0 15,-2 4 0-15,-1 2 0 0,-1 2 0 0,-2 7 0 16,1 2 0-16,4-2 0 0,1 4 0 0,-5-2 0 16,1 1 0-16,4 3 0 0,-2 0 0 0,3-2 0 15,-4 2 0-15,0-3 0 0,1-2 0 0,-1 2 0 16,1-2 0-16,-1-9 0 0,-1 0 0 0,-2-2 0 15,1-3 0-15,-6 0 0 0,3-2 0 0,-1-2 0 16,-1-2 0-16,-4-3 0 0,-1 1 0 0,1-6 0 16,-2-4 0-16,0 1 0 0,-2-4 0 0,-2-3 0 15,3-3 0-15,2-3 0 0,2-2 0 0,-1-6 0 16,7-1 0-16,4-5 0 0,0-2 0 0,9-2 0 16,7-14 0-16,0 14 0 0,7-8 0 0,-4 12 0 15,12-13 0-15,-7 19 0 0,1-3 0 0,3 9 0 16,0-1 0-16,1-1 0 0,-1 3 0 0,2 5 0 15,-1-4 0-15,2 3 0 0,-4 1 0 0,-1 2 0 0,1 0 0 16,-9 4 0-16,1-2 0 0,-1 1 0 16,1-4 0-16,-3 3 0 0,-2 0 0 0,-3 2 0 0,-1 1 0 15,-2-2 0-15,1-2 0 0,-1 1 0 16,-4 0 0-16,-2-1 0 0,1 0 0 0,-3 0 0 0,2-1 0 16,-7 1 0-16,4 2 0 0,-4-2 0 0,-2 0 0 15,2-1 0-15,-1 2 0 0,-1-2 0 16,1 7 0-16,-3-4 0 0,3 4 0 0,-3 1 0 15,-4 2 0-15,7 2 0 0,-6 1 0 0,-1 5 0 0,3-1 0 16,2 4 0-16,-3 1 0 0,3-3 0 0,3 8 0 16,1-1 0-16,2-1 0 0,6 1 0 0,-2-6 0 15,5 5 0-15,2-2 0 0,5-1 0 16,1 3 0-16,0-8 0 0,4 2 0 0,1-4 0 0,6 1 0 16,-5-3 0-16,-2-2 0 0,11-2 0 0,-11-2 0 15,-3-3 0-15,3 3 0 0,-1-7 0 0,-1 3 0 16,-2-4 0-16,-1-1 0 0,-1-1 0 0,-1 0 0 15,-2-3 0-15,-1 1 0 0,1-2 0 0,-4 0 0 16,0 0 0-16,-4 6 0 0,-1 1 0 0,1 2 0 16,-1 1 0-16,-1 4 0 0,-1-4 0 0,-2 5 0 15,3 2 0-15,-6 0 0 0,6 0 0 0,-8 8 0 16,5-3 0-16,2 1 0 0,0 6 0 0,1 1 0 16,2-4 0-16,2 7 0 0,0-2 0 0,5 2 0 15,0 0 0-15,0 2 0 0,1 0 0 0,7 5 0 16,-2-2 0-16,-5-5 0 0,7 4 0 0,-7-4 0 15,0-2 0-15,-3-3 0 0,-2 1 0 0,-4-4 0 16,-1-1 0-16,-5 2 0 0,0-1-174 0,-4-3-227 16,-9 2-119-16,-5-1-148 0,-13-5-404 0,-16 3-1160 15,-6 2 513-15</inkml:trace>
  <inkml:trace contextRef="#ctx0" brushRef="#br0" timeOffset="12266.63">25890 7352 70 0,'-7'0'398'16,"-5"-3"9"-16,3 0 9 0,2 0-7 16,-3 1 2-16,3 0-9 0,-3 1-14 0,1-2-11 15,5 2-10-15,-2-1-19 0,-1-1-13 0,2 2-14 16,0-2-15-16,5 3-14 0,-9-2-12 0,9 2-9 0,-5-1-27 15,5 1-21-15,0 0-20 0,0 0-11 0,0 0-13 16,0 0-8-16,13 7-10 0,-2-5-6 16,9 3-18-16,-1 4-8 0,9-2-18 0,4-1-9 15,-2 3-14-15,6-4-2 0,0 5-16 0,15 0-2 0,0 3-17 16,-12-7-28-16,12 2-23 0,-14-2 0 0,0-1 0 16,0 0 0-16,-1 2 0 0,-6-4 0 0,-3-2 0 15,4 0 0-15,-12 1 0 0,-2-2 0 0,-3-1 0 16,-4-2 0-16,-2 1 0 0,-2-2-14 0,-1 0 5 15,-2-3 3-15,-3 0 1 0,0-3 5 0,-4-1-5 16,0 1 0-16,-2-2 12 0,1 4-11 0,-2-4-1 16,1 1 20-16,-2 2-1 0,-2 0 3 0,5 1-17 15,-2 3 0-15,2-4 0 0,1 5 0 0,-2 0 0 16,5 2 0-16,-2 0 0 0,3 2 0 0,-4-3 0 16,4 3 0-16,0 0 0 0,0 0 0 0,9 8 0 15,-1-3 0-15,-2 0 0 0,3 2 0 0,0 0 0 16,3 1 0-16,1 3 0 0,-3-2 0 0,-1-1 0 15,-2 3 0-15,0 0 0 0,2-1 0 0,-3 1 0 16,-2-3 0-16,-2 3 0 0,-2-2 0 0,-1 2 0 0,-1 1 0 16,-5-5 0-16,-2 4 0 0,-1-1 0 15,-5 0 0-15,-8 2 0 0,-4 3 0 0,5-9 0 16,-6 4 0-16,-4-1 0 0,0 0-41 0,-1-4-469 16,0 5-132-16,-2-7-525 0,2 1-1264 0,-2 0 561 0</inkml:trace>
  <inkml:trace contextRef="#ctx0" brushRef="#br0" timeOffset="13234">24166 6975 166 0,'8'-7'370'0,"1"0"-8"0,1-2-19 15,-5-1-5-15,3-1-18 0,-3 0-14 0,-1-1-14 16,4-1-16-16,-6 1 1 0,-2-1-9 0,0-1 2 16,-5 0-15-16,3 3-9 0,-1-1-10 0,-3 0-13 15,-3-1-12-15,-5 2-9 0,0 2-11 0,0 3-5 16,-4 3-8-16,-3-1-10 0,2 3-13 0,-8 7-5 16,-1 2-10-16,10 0-4 0,-6 6 0 0,1 5-14 15,1 2-7-15,3-2-9 0,6 4-11 0,4-4 4 16,0 0-27-16,4 0-1 0,3-1-5 0,4-2-7 15,1 0-9-15,3-3 3 0,6-1-7 0,-2-4-4 16,-1-2 0-16,5-2-3 0,3 1 4 0,2-5 5 16,-1-1-1-16,0-4 7 0,-5 0 8 0,4-2 5 15,-3-2 9-15,4-1 5 0,-4-2-3 0,-2-2 12 16,-2 0-23-16,-1-2-67 0,-1-2 0 0,-2 2 0 16,-1-1 0-16,-1-1 0 0,1 8 0 0,-4 1 0 15,2 3 0-15,-1 0 0 0,0 1 0 0,-1 2 0 16,-1 3 0-16,0 0 0 0,6 7 0 0,-3 3 0 15,0 1 0-15,2 4 0 0,1 0 0 0,0 1 0 16,-1 0 0-16,3 0 0 0,2-1 0 0,-3-1 0 16,3-1 0-16,-4-4 0 0,8 4 0 0,-6-5 0 15,-3-4 0-15,5 2 0 0,-2-3 0 0,1 1 0 16,-1-3 0-16,1 0 0 0,-4-2 0 0,2-3 0 16,0 2 0-16,-1-4 0 0,2 0 0 0,-2-2 0 0,-1-2 0 15,2 0 0-15,-2-2 0 0,2 2 0 16,0 1 0-16,-1 1 0 0,-2-2 0 0,1 4 0 15,0 0 0-15,0 4 0 0,-1 2 0 0,-4 0 0 0,9 2 0 16,-5 2 0-16,-3 0 0 0,6 5 0 0,-1-1 0 16,-5 2 0-16,3-2 0 0,1 5 0 0,-1-3 0 15,4 1 0-15,-2 0 0 0,-1-5 0 0,-1 2 0 16,4 1 0-16,-3-5 0 0,4 1 0 0,-3-3 0 16,-2 2 0-16,4-3 0 0,-2-1 0 0,3-3 0 15,1-1 0-15,-1-2 0 0,1-1 0 0,0 0 0 16,-4-3 0-16,4 3 0 0,-2-9 0 0,-1-1 0 15,2 0 0-15,5-6 0 0,-6 5 0 0,-1-7 0 16,-2 7 0-16,2 3 0 0,-6 6-197 0,5 1-68 16,0 0-65-16,-2 3-55 0,-3 1-34 0,3 3-42 15,-4 1-32-15,0 0-64 0,10 10-291 0,-5-2-917 16,0 2 405-16</inkml:trace>
  <inkml:trace contextRef="#ctx0" brushRef="#br0" timeOffset="13733.32">24890 6965 163 0,'5'-2'316'0,"1"0"10"0,-2-2 15 16,4 0 5-16,-3-3 17 0,3-1-2 0,-2-2-1 16,-1 2-11-16,0-1-10 0,-1 0-14 0,-1 2-15 15,1-4-11-15,-4 0-18 0,0 3-18 0,-2-1-10 16,0 2-37-16,-5 1-13 0,1 5-21 0,-3-2-17 16,-4 2-7-16,2 1-20 0,-6 2-18 0,4 2-5 15,-1 5-20-15,-1 3-7 0,0 0-8 0,3 0-7 16,3 1-9-16,0-4-7 0,4 1-10 0,0 1-3 15,1-3 2-15,4 2-10 0,-1-3-4 0,3-1 2 0,2-2-5 16,1 0 1-16,3 0-7 0,2 1 2 0,-2-5-10 16,2-1 7-16,2 0-3 0,-1-2-4 15,-2-2 4-15,2 0 10 0,-1 1 7 0,1 0 8 16,-3-2 9-16,-2 2 17 0,-1 1 5 0,0 1 15 0,-1-1-8 16,1-1-9-16,0 3-17 0,-5 1-2 0,0 0 1 15,0 0-4-15,4 11 1 0,-5-2-8 16,-3 2-12-16,-2 6 12 0,2 0-13 0,-3 7 1 0,2 4-29 15,0-4-3-15,1 4 0 0,-2 4 0 0,2-3 0 16,-1 2 0-16,-1-1 0 0,4 1 0 0,-3-5 0 16,-4 1 0-16,8-3 0 0,-7-5 0 0,1-1 0 15,3-1-13-15,-4 0-5 0,3-7 5 0,0 3 10 16,-4-5-9-16,4-3 6 0,-1 1 3 0,1-4 0 16,-2-1 21-16,7-1-3 0,-15-7 14 0,6 0-20 15,1 0-9-15,2-3 0 0,-1-4 0 0,2-2 0 16,0-2 0-16,5-9 0 0,-1 4 0 0,2 2 0 15,7-5 0-15,-2 0 0 0,8 3 0 0,-1-1 0 16,4 3 0-16,3 2 0 0,3 2 0 0,0 2 0 16,0 2-200-16,-4 3-124 0,9 0-76 0,-10 4-84 15,9-4-103-15,-9 5-446 0,-3 1-1119 0,-2-1 495 16</inkml:trace>
  <inkml:trace contextRef="#ctx0" brushRef="#br0" timeOffset="13866.62">25188 7097 3184 0,'0'0'375'0,"0"0"-113"0,0 0 7 16,-3 5 16-16,3-5 0 0,-4 4-14 0,4-4-47 16,-1 3-45-16,1-3-40 0,0 0-39 0,0 0-49 15,-4 4-79-15,4-4-116 0,0 4-120 0,0-4-150 0,-5 2-382 16,1 0-862-16,4-2 382 0</inkml:trace>
  <inkml:trace contextRef="#ctx0" brushRef="#br0" timeOffset="14417.46">23712 7585 96 0,'0'-6'514'0,"-2"0"11"15,2 1 7-15,0 0 31 0,0 0-10 0,0 5-36 16,2-4-42-16,-2 0-38 0,0 4-49 0,0 0-16 16,0 0-36-16,0 0-23 0,0 0-31 0,0 0-18 15,-3 21-30-15,0-12-16 0,1 1-29 0,1 0-24 16,-1 1-9-16,0 1-39 0,3 1-20 0,0-3-18 15,3 1-19-15,0 0-22 0,-1-2-9 0,3 1-10 16,-1-7-5-16,4 2-7 0,0 0-6 0,3-2 3 16,-2-2-7-16,1-5 4 0,3 0 0 0,-1 2-9 15,0-2 14-15,-2 0-8 0,1-6-3 0,-2 1 6 16,3 1-7-16,-4-1 18 0,4-3-8 0,-2 0 4 16,-3 2 8-16,-2 1-10 0,4-1 22 0,-3 3-6 0,0-2-7 15,-1 5 19-15,-4-1-9 0,3 1 3 0,0 1-3 16,-2-1 7-16,-3 4 0 0,0 0 5 15,0 0 4-15,11 9-3 0,-8-4 2 0,-2 2-4 0,2 2 4 16,-1 0-11-16,3 0-6 0,-3 0-5 0,-1 2 0 16,0-2-13-16,0-2-5 0,3 1 0 0,0-2 0 15,-3-2 0-15,1 3 0 0,0-6 0 0,2 3 0 16,0-3 0-16,-4-1 0 0,0 0 0 0,10 1-9 16,-6-1-34-16,-4 0-18 0,6-6-24 0,0 2-38 15,-3 0-48-15,5-2-63 0,-2 0-80 0,2 1-85 16,-3 2-114-16,3-5-528 0,1 1-1126 0,-4 4 499 15</inkml:trace>
  <inkml:trace contextRef="#ctx0" brushRef="#br0" timeOffset="15117.77">23960 7568 120 0,'1'-4'423'0,"-1"-2"-7"0,0 2 1 0,0 0-12 16,-1-3-16-16,-1 4-28 0,0-4-17 0,-1-4-15 15,-2 8-14-15,-3-6-10 0,5 3-13 16,-5 2-18-16,-1-1-4 0,0 1-21 0,0 3-5 0,-1-1-8 15,2 2 2-15,-10 0-28 0,3 1-6 0,2 1-12 16,0 4-6-16,-5 1-1 0,8 2-15 0,-6 2-9 16,5 2-12-16,-5 2-5 0,4-2-23 0,6 3-7 15,-2 0-15-15,1 0-11 0,3 0 0 0,2-5-27 16,2 1 8-16,3-1 0 0,0-2-20 0,0 1 7 16,5 0-12-16,0-4-10 0,1 0-9 0,5-4-2 15,-2-1-6-15,1-1-11 0,6-3-6 0,1-1 0 16,-4-6 0-16,3 2 0 0,-3-2 0 0,4-6 0 15,-7 1 0-15,2-6 0 0,-2 5 0 0,0-7 0 0,-2-1 0 16,0-2 0-16,-1-2 0 0,-1-1 0 16,-3 2 0-16,-1-3 0 0,2 1 0 0,-4-2 0 15,1 3 0-15,-4 9 0 0,0 2 0 0,0 6 0 0,-1 1 0 16,-2 0 0-16,2 5 0 0,-1 2 0 0,2 3 0 16,0 0 0-16,-12 10 0 0,8 1 0 0,-3 5 0 15,0 3 0-15,3 7 0 0,-3 1 0 16,2 0 0-16,-2 2 0 0,6 0 0 0,0 0 0 0,1-3 0 15,0 0 0-15,2 1 0 0,0-1 0 0,3-8 0 16,0 2 0-16,4-5 0 0,0-1 0 0,0 0 0 16,3-2 0-16,-1-6 0 0,0 1-18 0,3-6-349 15,-1-1-59-15,2 0-50 0,-3-3-56 0,1-2-48 16,-2-1-386-16,2-5-1046 0,1-1 463 0</inkml:trace>
  <inkml:trace contextRef="#ctx0" brushRef="#br0" timeOffset="16416.63">24216 7579 79 0,'-5'10'289'0,"1"-6"-4"16,-1 5 13-16,3-3 3 0,-2 2 3 0,3-3-6 16,1 1-2-16,0-1-25 0,1-2-9 0,3 3-9 15,0-2-16-15,-1-2-27 0,5 0-14 0,0-2-21 16,-1 0-18-16,2-3-11 0,-1 1-14 0,2-3-10 16,-1 0-8-16,-1-3-10 0,0 0 1 0,-2 0 3 15,-1 0-6-15,-1-3 4 0,-3 1-5 0,2 0-4 0,-3-3 0 16,0 4-1-16,-3-1-5 0,-1-1-23 15,-1 4 2-15,1 4-1 0,-3-2 8 0,-1 3 9 16,0 2 2-16,-2 3 4 0,0 3 6 0,0 0-1 0,-6 8 3 16,6 1-10-16,1 2 0 0,-1 0-5 0,4-2-3 15,2 3 1-15,0 0 1 0,3 0-5 0,3-1-16 16,1-2 3-16,1-1-8 0,5-1-4 16,1-3-5-16,5 1-1 0,-1-4-13 0,4-3-3 0,1 0-5 15,3-1-13-15,-3-3-1 0,9-3-3 0,-5-1-6 16,-1 0 8-16,-1-1-6 0,-1-3-4 0,0 0 6 15,6-4 2-15,-3-2-7 0,-8 5-2 0,3-10 1 16,-6 1-2-16,2-5 8 0,-7 8 4 0,1-1-8 16,-4-1 5-16,-2 7-6 0,0-3 4 0,-2 7 0 15,-3-3 0-15,-2 4-2 0,-1 0 5 0,-2 3 2 16,-2 2-3-16,-3 4 6 0,4 1-6 0,-4 0-4 16,-1 0 7-16,5 2-11 0,-1 6-2 0,-3 0 13 15,8 3-5-15,1-4-6 0,-1-1 4 0,3-1 3 16,0-1-2-16,6 1-3 0,-1-2 6 0,1-2-6 15,-1-1-1-15,5-1-4 0,-2-1 3 0,-1 0 5 16,3-1-13-16,0 1 10 0,-3-3-4 0,4 2 6 16,-3-1 1-16,1-1 0 0,-3 1-1 0,1 0 9 15,0 3 2-15,-3 4-6 0,0-3 12 0,3 3 10 16,-1 2-8-16,-3 0 1 0,0 3 6 0,0 5-2 16,-1 1 10-16,4 6-10 0,-4-5-4 0,0 5 5 15,0 1-9-15,2 1-14 0,-4 0 13 0,2 1-8 16,0-2 1-16,-2-7 2 0,0 1 3 0,-1 1-3 15,-4-4 4-15,6 1-8 0,-3-5-3 0,-5-2-3 0,7 0 8 16,-5-1-1-16,2-2-2 0,0 0-8 16,-4-5 7-16,4-1-2 0,-3-1 0 0,3-1-3 15,-3-2 0-15,0-1-3 0,1-3-4 0,-2-1-7 16,0-1-3-16,2-6 15 0,1-2-5 0,5-2-8 0,0-7-1 16,2-3-5-16,6-2-1 0,3 1 6 0,5-2 4 15,0 3-12-15,2-1 4 0,5-3 4 0,-2 6-8 16,2 0 11-16,4-2 5 0,-2 4-11 15,0 1 8-15,-1-2 3 0,0 3-13 0,1 2 14 0,-11 5 5 16,4-5-1-16,-6 4 15 0,-4 6-8 0,-1-1-2 16,-1 0 8-16,-1 1 1 0,-4-1-2 0,0 3 0 15,-4 4 3-15,0-4-8 0,-2 2 16 0,0 5-21 16,-5-4 0-16,2 3 10 0,-2 0-4 0,-1 5-2 16,1 1 8-16,3-2-16 0,1 0 10 0,3 3-12 15,-3 1-2-15,0 0 7 0,4 0 0 0,3 3-1 16,3-5-17-16,4 6-10 0,-2-1 1 0,4-1 3 15,5 3 0-15,-1 0-12 0,1-2 2 0,3-3-2 16,-8 3-4-16,4-6 11 0,-3 3-4 0,-1-1 18 16,1 1-5-16,-4-1-2 0,-2 0 5 0,0-1 17 15,0 2 9-15,-1 0-6 0,-3 2 17 0,0-4-1 16,-3 2 4-16,2 2-3 0,-3-3 1 0,1 4-9 16,-1-3 1-16,0-1 3 0,2 2-9 0,2-1 13 15,-1-1-10-15,-1 1-9 0,2-2 6 0,2-1 0 16,-1 1 4-16,4-2-7 0,1-1-3 0,2 1-1 15,4-3-3-15,-1 2-11 0,3-2 10 0,4-1 7 16,1-2-6-16,-5 1-13 0,4-5 11 0,0 4 4 16,-1-3-8-16,-2-4 24 0,3 0-21 0,-3 1 6 15,-1-3 5-15,-1 0 5 0,0 0 11 0,0-3 5 0,-4 3 9 16,-2-4-1-16,-4 9 21 0,-1-2-57 16,2 3 0-16,-4 1 0 0,0 0 0 0,-4 2 0 15,-1 1 0-15,0 0 0 0,-4 3 0 0,-1 3 0 16,-1 2 0-16,-2 4 0 0,0 3 0 0,-1 1 0 0,5 2 0 15,-1 0 0-15,2-4 0 0,3 2 0 0,0 3 0 16,2-3 0-16,6-2 0 0,-2 2 0 16,6-5 0-16,0 3 0 0,3-4 0 0,2 1 0 0,3 0 0 15,-2-3 0-15,7-2 0 0,-7-1 0 0,6-2 0 16,-6 0 0-16,6-2 0 0,-6-2 0 0,1 0 0 16,-5-1 0-16,5-6 0 0,-5 4 0 0,3-3 0 15,-6-2 0-15,4-4 0 0,-2 1 0 0,-3-1 0 16,3-1 0-16,-2 1 0 0,-5 7 0 0,-1-3 0 15,2 5 0-15,-2 2 0 0,0 0 0 0,0 5 0 16,-8-3 0-16,8 3 0 0,-11 11 0 0,7-5 0 16,-3 5 0-16,-3 2 0 0,6-1 0 0,-1 6 0 15,1-1 0-15,8-1 0 0,1-2 0 0,-1-4 0 16,6 5 0-16,-1-5 0 0,7 1 0 0,3-3 0 16,1-4 0-16,8-3 0 0,-6 0 0 0,8-4 0 15,-9-2-243-15,-2 0-387 0,-6-2-590 0,4-5-1322 16,-3 2 586-16</inkml:trace>
  <inkml:trace contextRef="#ctx0" brushRef="#br0" timeOffset="18716.86">26560 8463 256 0,'-11'-4'384'0,"8"1"-8"15,-1 1-13-15,4 2 2 0,-4-5-16 0,1 4-20 0,-2-2-9 16,2-1-13-16,3 4-3 0,-5-6-8 0,2 2-9 16,3 4-5-16,-2-7-7 0,2 2-5 0,0 5-10 15,0-5-7-15,2-1-2 0,1 2-10 0,0-1 1 16,3 0-6-16,0-1-17 0,1-1-8 0,-1 2-9 15,3 0 2-15,1-1-13 0,2 1-3 0,-3 1-13 16,3-1-13-16,1 1-3 0,1 4-14 0,-4-2-56 16,2-1-89-16,3 4 0 0,-6-1 0 0,8 2 0 15,-4 0 0-15,-3-2 0 0,4 9 0 0,-4-5 0 16,3 1 0-16,-3 2 0 0,0 0 0 0,2 2 0 16,-2 5 0-16,0-2 0 0,2 2 0 0,-6-3 0 15,3 5 0-15,-4-1 0 0,2-1 0 0,-1-1 0 16,-5-1 0-16,1 0 0 0,0-1 0 0,-1 1 0 0,-1 0 0 15,-1-1 0-15,1 0 0 0,-4-3 0 16,3 1 0-16,-3-1 0 0,2-1 0 0,-2 1 0 16,0-2 0-16,0 1 0 0,0-3 0 0,1 0 0 15,1 1 0-15,-2-2 0 0,2-1 0 0,2-2 0 0,-3 3 0 16,3-3 0-16,0 0 0 0,0 0 0 0,0 0 0 16,0 0 0-16,0-14 0 0,1 8 0 0,3-4 0 15,0 1 0-15,1-3 0 0,4-4 0 0,0 6 0 16,-4-2 0-16,3 3 0 0,-3-2 0 0,5-3 0 15,-5 6 0-15,3 0 0 0,-3-1 0 0,4 2 0 16,-1 0 0-16,-2 2 0 0,1-2 0 0,-1 4 0 16,2-1 0-16,1 0 0 0,0 1 0 0,-3 2 0 15,3 1 0-15,1 0 0 0,-1 0 0 0,3 2 0 16,-1 1 0-16,-3 0 0 0,1 3 0 0,-2 1 0 0,2 1 0 16,-1 1 0-16,2 0 0 0,-6 2 0 15,1 0 0-15,0 1 0 0,-1 0 0 0,1 3 0 16,-1-4 0-16,-3 2 0 0,2 0 0 0,-2-1 0 15,0 0 0-15,-1 1 0 0,0-1 0 0,0-2 0 0,-1 0 0 16,1-2 0-16,-1-3 0 0,-2 2 0 0,3 0 0 16,-1-3 0-16,2 0 0 0,-1-4 0 0,0 0 0 15,-1 6 0-15,1-6 0 0,0 0 0 0,0 0 0 16,0 0 0-16,1-14 0 0,2 6 0 0,-2-1 0 16,3-1 0-16,1-6 0 0,3 1 0 0,2-3 0 15,-4 1 0-15,2 1 0 0,7-6 0 0,-2 0 0 16,1 7 0-16,0-1 0 0,0 2 0 0,2 0 0 15,-3 0 0-15,2 3 0 0,-4 3 0 0,5-3 0 16,-5 5 0-16,-1 2 0 0,4-1 0 0,-3 2 0 16,-1 2 0-16,3 2 0 0,-4-1 0 0,-3 2 0 15,3 1 0-15,0 1 0 0,-1 4 0 0,-2 1 0 16,2 1 0-16,-2 2 0 0,0 3 0 0,-2 1 0 16,-1 1 0-16,1-1 0 0,-2 3 0 0,2-1 0 15,-2 1 0-15,2-1 0 0,-4-1 0 0,2 1 0 16,-2-1 0-16,2 0 0 0,1 1 0 0,-2-8 0 15,0 1 0-15,1-2 0 0,0-2 0 0,0-1 0 0,0-3 0 16,-2 1-39-16,0-4-391 0,6 1-104 16,-6-1-132-16,0 0-421 0,0 0-1179 0,4-9 522 15</inkml:trace>
  <inkml:trace contextRef="#ctx0" brushRef="#br0" timeOffset="24633.47">30430 12234 106 0,'-9'-5'239'0,"-4"2"-16"0,4 0-13 16,-2-1-21-16,1 2-16 0,-2 0-18 0,2-1-11 15,-3 2-8-15,3-2-13 0,-4 3-4 0,2-1-12 0,-2 1-10 16,0 1-13-16,-2 1-2 0,-2 0-8 15,1 2-11-15,-3-1-4 0,1 4-7 0,-1-3-5 16,1 5-6-16,0-1-17 0,1 0-7 0,-5 7-9 16,-2 1-18-16,0-5-10 0,3 4-17 0,0-2-10 0,4 2-16 15,4-2-7-15,-7 5-6 0,11-3-15 0,-2 2-7 16,-5 2-11-16,7-1-13 0,-1 4-24 16,2 2-135-16,1-6-304 0,3 1 135 0</inkml:trace>
  <inkml:trace contextRef="#ctx0" brushRef="#br0" timeOffset="25217.46">30021 13043 43 0,'13'13'121'0,"0"-1"-20"16,-1-1-12-16,4-1-5 0,-3 1-7 0,-2-3-18 15,4 0-8-15,-3 2 4 0,3-3 12 0,-3-1-20 16,4 1-8-16,-4-2-13 0,1 0 12 0,3 0-5 15,0-1-17-15,1 2 16 0,1-3-8 0,0 1-6 16,1-1-2-16,-6-1-2 0,1-1 8 0,0 1-6 16,4-1-17-16,-5 1-5 0,5-2 2 0,-3 0-12 15,4-2-1-15,-1 2-10 0,0-3-2 0,1 1 4 16,-1 1-4-16,1-1 5 0,-1-1-14 0,1 1 10 16,2-3-3-16,-3 1 13 0,1 0-5 0,-4-1 2 15,-1 3 0-15,3-1 4 0,-3-1 0 0,-2 0 3 16,1 0 2-16,0 1 7 0,1-4 12 0,-3 1 0 15,-2-1-3-15,3 2 4 0,-1-3-8 0,0 1 2 16,-1-2 8-16,-1 4-7 0,0-5 7 0,4-1 0 16,-3-2-7-16,-1 4 1 0,0 0-14 0,-1-1-2 15,1 1 4-15,-2-2 6 0,0 0 0 0,-1 0 9 16,-1 2 1-16,-1-2 7 0,0 0 11 0,-1 0 7 16,0 1-18-16,-1 1 20 0,0-1-6 0,2 0-2 15,-4-3-9-15,1 3 11 0,-1-3-14 0,0 2 3 16,0-6-23-16,1 5 14 0,-1-1-4 0,0-1-9 15,0-2 3-15,-1 0 0 0,0 0 1 0,0 0 9 16,-3 0 2-16,3 2 0 0,-2-4-2 0,1 2 16 16,-2 3 2-16,0-3 9 0,1 1-1 0,-2-1-6 15,1 4-9-15,-3-2-2 0,2 2 4 0,-1 1 0 16,1-1-8-16,-1 1-5 0,-2 0 0 0,3 0-6 16,0 0-11-16,0 1 1 0,-4-5-2 0,0 5 5 15,4 0-18-15,-3-1 4 0,3 1-1 0,-4-2-8 16,0 2 3-16,0-3 2 0,2 4-3 0,-3 2 7 15,3-1-15-15,-1-2-3 0,-1 2 8 0,-1-1-7 0,3 2 1 16,-3-2-22-16,0 2-24 0,0 0-51 16,-1 1-141-16,-1 0 63 0</inkml:trace>
  <inkml:trace contextRef="#ctx0" brushRef="#br0" timeOffset="34833.36">27627 8422 140 0,'-1'-5'186'0,"0"0"-13"0,-2 1-15 0,2 0-10 16,0-1-7-16,1 0-8 0,-2 0-4 0,1-1-5 15,-1 1-5-15,0 2 0 0,0-3-4 0,-3 1-4 16,-2-3-8-16,2-1-10 0,-1 4-15 15,-1-3-3-15,-1 2-8 0,-3-2-4 0,2 1-10 0,-2-1-6 16,-1-1 2-16,-3-1-10 0,0 2-5 0,-1-2-2 16,3-1-7-16,1 0 1 0,-5 3-8 0,-2-1-7 15,2 1 1-15,-2-3-2 0,-6-2-3 0,7 5-5 16,-5-6 1-16,-3 4 2 0,8 1-4 0,-4 0 1 16,2 0 2-16,1 1-2 0,-2-1 1 0,-4 0 0 15,6 1 2-15,1 1-2 0,-4 2-2 0,4-2 4 16,0 4-5-16,0-3-1 0,0 2 2 0,3-1-4 15,0 3 3-15,2-2-1 0,-2 3 2 0,-1-1 1 16,-3 1-3-16,0-2-1 0,1 3-3 0,-1 0 3 16,-3 2-4-16,4-1 2 0,-3 1-1 0,0 0 0 15,-7 2-2-15,0 1 7 0,0 0-2 0,1 1-5 16,-1 2 2-16,1-1 0 0,0-1-2 0,-1 2-5 16,8-3 4-16,-6 4 3 0,7-1 1 0,1 0 2 15,-2 1-1-15,-5 5-1 0,7-4 1 0,-1-2 1 16,-4 6 1-16,7-2 2 0,0 0-6 0,3 1 5 15,-2-2 0-15,4 1-1 0,-2 3-4 0,4 0 8 16,0 1-3-16,0 0 0 0,3 2 3 0,1 8-6 16,1-8 6-16,-1 2 0 0,5-1 0 0,-2 0 1 15,2 0 3-15,0 7-4 0,4 0 5 0,3-1-3 0,-6-5 1 16,5 6 0-16,4-2 0 0,-3 0 0 16,3-1-2-16,0 1 0 0,-2-6-1 0,9 4 0 15,-1 2 2-15,1-2 0 0,-1-3-3 0,2 2-1 16,-4-6 1-16,-1 1 2 0,5 2-4 0,1 0 3 0,0-2 0 15,-2-2-2-15,-3-1-1 0,9 2 1 0,-8-4 1 16,3 0 1-16,-1 3-4 0,0-6 3 16,9 3 1-16,-3 1-4 0,-1-3-1 0,5 0 4 0,-7-3 0 15,7 0 0-15,0 1 0 0,-8-1-2 16,8 1 0-16,1 0-1 0,-6-4 2 0,1-1-1 0,-4 0 2 16,11 0-2-16,-10 0 3 0,0-1-2 0,0-1-1 15,1 0 0-15,2 3 1 0,-4-3 1 16,3 1-3-16,0-3 0 0,-3 2 2 0,3-3-5 15,-2 2 4-15,1-1 1 0,-2-3-3 0,1 0 4 0,-2 0 0 16,1-1 0-16,-1 0-2 0,0-1 0 0,0 0 0 16,-1-1 0-16,0 3 3 0,1-4-1 0,-1 0 3 15,0 3-1-15,-2-4 2 0,0 3 0 0,1-4-1 16,0 3 0-16,-6 0 4 0,6-1-4 0,-2-2 12 16,-4 3 1-16,-1-2 1 0,1 1-1 0,-2-1 6 15,0-1 4-15,-2 0 5 0,3 1 3 0,-1-3 5 16,-2 1 7-16,-2 1 6 0,0 1-4 0,-2-2 4 15,3 0 0-15,-2 0 10 0,-1-1-16 0,1 2-6 16,-3-1-2-16,3-1-1 0,-2 3-3 0,0-6 0 16,2 1-7-16,-1 2-3 0,1-1-5 0,1 3-3 15,-1-2-1-15,0-2 0 0,-1 3 0 0,2-1 10 16,-4 2-14-16,2-1-3 0,-1 1 2 0,0-1-7 16,-1 1 4-16,-2 0-2 0,0 0-4 0,0 2 4 15,0-4-6-15,1 2 2 0,-5 1 4 0,2 4-4 16,-1-2-3-16,-1 0 5 0,-2 1-5 0,-1-2-11 15,1 0-20-15,-2 2-17 0,2-1-22 0,-3 1-34 16,-1-3-42-16,1 3-63 0,-2-3-47 0,0 2-231 16,-1-2-526-16,5 3 233 0</inkml:trace>
  <inkml:trace contextRef="#ctx0" brushRef="#br0" timeOffset="36016.73">27558 6414 57 0,'0'-3'167'16,"0"3"-4"-16,-1-8-3 0,1 2-12 0,-1 3-9 15,1-5-8-15,-3 1-15 0,3 2-2 0,-4-1-8 0,4-2-13 16,-6-2-11-16,6 1-4 0,-4 0-8 16,-1 0-11-16,1 0-5 0,0-1-3 0,-2 1-6 15,-3-2-6-15,0-4-2 0,0 7-4 0,-1-6-7 16,-3 2 0-16,0-2-11 0,-2 3-6 0,1-2 2 0,-1 1-4 15,1 0 0-15,-4 4-7 0,2-3 6 0,0 2-7 16,-3-2-4-16,-6 0-3 0,6 2 4 16,0 1-15-16,-5-3-5 0,-3-1-2 0,6 6-17 15,-5-2-1-15,0 0-8 0,7 3-11 0,-3 1-10 0,4-1-3 16,-1 3-3-16,-3-3-3 0,-1 1-3 0,4 0-1 16,-1 1 6-16,-1 1-3 0,2-1 10 0,-1 3 12 15,-2 0 10-15,0 1 15 0,3-1 21 16,-3 0 19-16,2 0-6 0,-1 3 7 0,2-2-7 15,-1 3 2-15,1-3 3 0,-3 3 4 0,4 0 4 0,-1 4 4 16,1-2-7-16,0 2-8 0,1 0 3 0,-4 2-1 16,3-1 4-16,2 0 2 0,-3 3-5 0,4-2 0 15,-2 0-3-15,3 1 4 0,-2 1 6 0,3 0-3 16,0 3 1-16,0-2 18 0,-2 2-13 0,7 2 14 16,-5-1-8-16,6 2 8 0,-6 3 9 0,3-3-10 15,0 0 6-15,3 0-8 0,0 6 1 0,3-5-3 16,1 7-7-16,-1-6 2 0,6 1-4 0,-1 4 8 15,-1-6-5-15,1 0-5 0,2 0 5 0,2 7-1 16,-1-1 2-16,2-7-3 0,-1 5-8 0,3-4 0 16,-2 0-6-16,-1 1-7 0,4 2-17 0,1 1-4 15,0-6 1-15,0 2-1 0,1 5-7 0,2 0-10 16,-4-9 1-16,4 7-4 0,1 0-9 0,-3-5-10 16,1-1-14-16,2 5-2 0,1-6-60 0,3 4-154 15,-4-3 69-15</inkml:trace>
  <inkml:trace contextRef="#ctx0" brushRef="#br0" timeOffset="36149.96">26652 7032 387 0,'26'18'-5'0,"-3"-4"24"0,1 1 15 15,3-1 2-15,-3 0 2 0,-1-1-9 0,4 3 1 16,-1-3 8-16,-1-2-14 0,3 2 8 0,-6 2-6 16,5-3 4-16,-8-4-3 0,5 5-15 0,-1-1 2 15,-5-3 1-15,1 0 4 0,-1 0-9 0,1-1-11 16,8 2-11-16,-7-3 3 0,0 0-12 0,-1-1-8 16,0 0-11-16,3 0-20 0,0-1 2 0,-4 1-40 15,3-3-106-15,-3 0 47 0</inkml:trace>
  <inkml:trace contextRef="#ctx0" brushRef="#br0" timeOffset="36233.48">27341 7329 335 0,'18'2'-29'0,"1"-1"18"0,0-2 15 0,1 2 20 15,0-1 17-15,0-3 11 0,-2-1 2 0,0 1 2 16,0-1-18-16,0 0-9 0,-4-3-9 0,0 4-3 16,3-3-7-16,-1 1-6 0,-2-3-9 0,2 1-8 15,-1-1-17-15,0 0-26 0,1 0-34 0,0-4-98 16,-2 5 43-16</inkml:trace>
  <inkml:trace contextRef="#ctx0" brushRef="#br0" timeOffset="36735.3">27827 7124 120 0,'5'-12'130'0,"1"-1"-12"0,2-2-8 0,-3 0-6 15,1-2-5-15,-2 3-3 0,1-4 3 0,-1 2-7 16,1-3-18-16,1 2 1 0,2-1-16 0,-5-1 13 16,1-8-27-16,2 9 2 0,-1 2-2 0,-1-4-3 0,0 5 2 15,0-2-1-15,-2-2 12 0,2 1 5 0,-3 0 2 16,-1 0 6-16,0 1-5 0,0-2 1 16,-1 0-5-16,-1 0 0 0,0 0-2 0,-3 0-2 15,0-6-7-15,1 1-2 0,-1 4 0 0,-4-5-10 0,2 1-1 16,-1 0-5-16,-1 0-1 0,0-2-2 0,-2-1-5 15,-4 0-6-15,0-4-13 0,0 6 1 0,-3-3-11 16,0 3 3-16,-4-1-1 0,-2-1-9 16,1 5 2-16,-3 2-4 0,-2 0-4 0,0 0 5 0,0 2 3 15,-1 5 1-15,-1-4-2 0,3 4 6 0,3 0-2 16,2 5 3-16,-6-3 2 0,8 2 0 0,-2 6-4 16,4-3 6-16,-1 2-1 0,-1 0 6 0,3 2-11 15,-2 1 4-15,0 0 3 0,5 1-3 0,-4 0-5 16,4 0-1-16,3 1 4 0,-1-1 0 0,-1 0 0 15,5 1 2-15,-1 0-6 0,2 1 10 0,1-2-1 16,0 2 3-16,0-1 8 0,-2 2 2 0,6-2 0 16,-5 0 12-16,7-1 2 0,-4 2 2 0,4-2 3 15,-6 1 5-15,3 2 1 0,3-3-2 0,0 0 6 16,-2 3-1-16,2-3-1 0,-5 3 0 0,5-3-5 16,0 0 0-16,-7 2-2 0,7-2-4 0,0 0-8 15,0 0 7-15,0 0-7 0,0 0-1 0,0 0 0 16,-2 3-3-16,2-3 1 0,0 0 0 0,0 0-1 15,-4 3-1-15,4-3 4 0,0 4-6 0,0-4-1 16,1 4 0-16,-1-4-4 0,0 8 4 0,3-6-2 16,-3-2-4-16,1 6-13 0,-1-6-20 0,1 4-32 15,-1-4-45-15,0 0-68 0,0 10-71 0,0-10-162 16,0 0-438-16,0 0 194 0</inkml:trace>
  <inkml:trace contextRef="#ctx0" brushRef="#br0" timeOffset="38983.3">28206 8484 146 0,'4'-2'356'0,"1"-1"-5"0,-1 1-3 16,1-4-5-16,0 2-9 0,-1 2-2 0,0-2-16 15,0 3-9-15,-2-3-5 0,2 1-9 0,1 0-6 16,-5 3-11-16,5-4-7 0,-2 1-19 0,-1-1-13 16,0 2-20-16,0-2-13 0,-2 4-11 0,4-3-19 15,-4 3-5-15,3-4-13 0,-3 4-10 0,0 0-14 16,0 0-5-16,0-3-12 0,0 3-14 0,0 0-13 16,0 0-6-16,0 0-11 0,-12 8-5 0,5-4-6 15,-2 2-1-15,0 2-4 0,-3 2-6 0,-2-1-6 16,0 4-4-16,-12 1 3 0,10-2 0 0,-6 3-6 15,-3-1 1-15,0-1 1 0,1 0-6 0,1 1-3 16,0 0 4-16,0 0-1 0,4-4 4 0,2-2-5 0,-1 1-23 16,4-1 8-16,-2 0-6 0,4-4 7 0,0 3-3 15,2-4 3-15,1 1 2 0,1-2-10 16,1 0 5-16,3 1-3 0,-1-1 5 0,1 0-3 16,4-2 0-16,-5 3 1 0,5-3 14 0,-6 3-11 0,3 0 0 15,3-3 3-15,0 0 11 0,0 0 8 16,-3 2 11-16,3-2 10 0,0 0 3 0,6 6 10 15,-2-3-2-15,1 0-21 0,0-1-50 0,4 2 0 0,2 1 0 16,0-1 0-16,5 3 0 0,2-4 0 0,5 2 0 16,4 2 0-16,1-1 0 0,3 0 0 0,1 2 0 15,0-1 0-15,1-3 0 0,1 4 0 0,1-4 0 16,-3 3 0-16,-3 1 0 0,1-2 0 0,-9-2 0 16,-3 2 0-16,-1-1 0 0,-7-2 0 0,-1 0 0 15,1 0 0-15,-5-2 0 0,1 1 0 0,-3-2 0 16,-3 0 0-16,4 4 0 0,-4-4 0 0,0 0 0 15,0 0 0-15,0 0 0 0,0 0 0 0,-9 4 0 16,9-4 0-16,0 0 0 0,0 0 0 0,0 0-248 16,0 0-104-16,0 0-67 0,-9-7-52 0,7 5-67 15,2 2-61-15,3-9-329 0,1 5-1004 0,0 0 444 16</inkml:trace>
  <inkml:trace contextRef="#ctx0" brushRef="#br0" timeOffset="39916.87">28802 8611 78 0,'-4'-3'333'16,"0"-1"-10"-16,4 4-2 0,-4-7-22 15,-1 3 2-15,3 1-5 0,0-2-1 0,-3-1 1 16,4 1-2-16,-1-1 3 0,0 1-10 0,0-1-3 0,0 0-7 16,4 0-9-16,-2-1-9 0,2-3-16 0,0 0-6 15,0 0-11-15,4-1-11 0,-2 2-5 16,3 2-25-16,0-2-13 0,6 2-2 0,-3 1-21 15,-1-2-9-15,4 3-7 0,0 1-6 0,1 1-6 0,4 0-10 16,-5 3-4-16,6-1-6 0,-5 1-8 0,-1 3-6 16,-2 1-7-16,0 2-9 0,2-1-4 0,-4 3-8 15,5 3-1-15,-5 3-4 0,0-1-6 0,0 3-5 16,-1 0-6-16,-2 0-5 0,-2 1 2 0,1 1-1 16,0-2-4-16,-2 1-15 0,-1 0 11 0,-2-3-10 15,2 1 7-15,-4-1-14 0,2-4 15 0,0 0-6 16,-2 1-7-16,-1 0 1 0,3-3 3 0,-5-1-1 15,4 0-5-15,-3-3 3 0,3-1 1 0,-2 1-4 16,-1-1-8-16,3 1 0 0,1-4 0 0,0 0 0 16,0 0 0-16,0 0 0 0,-9-9 0 0,7 3 0 15,2 0 0-15,-2-1 0 0,6-4 0 0,-3 0 0 16,6-4 0-16,-2 0 0 0,0-2 0 0,8-1 0 16,-4 0 0-16,5-7 0 0,2 0 0 0,1 1 0 15,-2 1 0-15,3 4 0 0,-5 3 0 0,-1 2 0 16,2 1 0-16,-1 1 0 0,-1 1 0 0,-2-1 0 0,2 6 0 15,-1 1 0-15,-2 1 0 0,4 1 0 16,0 4 0-16,-3 0 0 0,4 4 0 0,-2 1 0 16,-1 1 0-16,3 4 0 0,-3 1 0 0,-1 4 0 15,0-2 0-15,-1 5 0 0,2 4 0 0,-7-4 0 16,1-1 0-16,-1 1 0 0,-1-2 0 0,-1 1 0 16,-2 0 0-16,2-2 0 0,-2 1 0 0,-2-1 0 15,0-4 0-15,0-2 0 0,-1 1 0 0,1-1 0 0,-2-5 0 16,2 2 0-16,-1-2 0 0,0-1 0 15,0 0 0-15,1-1 0 0,2-3 0 0,0 0 0 0,0 0 0 16,0 0 0-16,-4-14 0 0,6 7 0 16,1-3 0-16,4-1 0 0,-2-6 0 0,8-4 0 0,1-4 0 15,0 2 0-15,3 1 0 0,-3-3 0 0,4 4 0 16,0 0 0-16,0 2 0 0,-7 6 0 0,3 2 0 16,0-1 0-16,2 5 0 0,-6 0 0 0,0 1 0 15,2 3 0-15,-3-2 0 0,-2 8 0 0,2-3 0 16,1 4 0-16,-2-1 0 0,-3 3 0 0,3 4 0 15,-2 3 0-15,-1-2 0 0,-1 5 0 0,0 2 0 16,0-2 0-16,-3 2 0 0,3 7 0 0,-3-7 0 16,-1 1 0-16,0 2 0 0,-1-4 0 0,0 1 0 15,-2 0 0-15,3-3 0 0,-1 1 0 0,-2-4 0 16,0 0 0-16,1-2 0 0,1-3 0 0,1-1 0 16,-3 2 0-16,-1-5-39 0,3 0-328 0,1 1-69 15,0-4-57-15,0 0-72 0,-5 3-484 0,5-3-1136 16,0 0 503-16</inkml:trace>
  <inkml:trace contextRef="#ctx0" brushRef="#br0" timeOffset="40200.11">29878 8739 129 0,'9'-4'332'15,"-3"-1"-2"-15,-1 1 5 0,-1 0 21 0,1 0 7 16,-1 0 14-16,0 1-1 0,2 2-26 0,-3-2-19 16,-3 3-24-16,0 0-22 0,6 6-18 0,-6-2-21 15,0 1-23-15,-1-1-23 0,-3 8-19 0,3-1-17 16,2 1-17-16,-2 0-14 0,-2 3-13 0,3-2-13 0,3-1-10 15,-2 0-12-15,-1-2-8 0,5 0-7 16,-2 0-9-16,2-2-1 0,0-2-9 0,3 0-3 16,-1-2-3-16,1-2-4 0,0-2 1 0,-3 1 16 15,2-2 20-15,-7 1 0 0,11-5 11 0,-5 1 10 0,-1-3 0 16,-2-1-4-16,2-1-1 0,-1-4-5 16,-3 2 10-16,0-1-15 0,-3-5-11 0,-1 0-8 15,1 5-3-15,-5 2-14 0,2 0 1 0,-2 0-13 16,0 0-12-16,-3 4-26 0,1-2-26 0,0 3-46 0,-1 1-58 15,1 4-65-15,1-4-80 0,-1 4-81 0,-2 2-77 16,4-2-86-16,2 2-418 0,5-2-1016 0,0 0 449 16</inkml:trace>
  <inkml:trace contextRef="#ctx0" brushRef="#br0" timeOffset="40350.66">30300 8779 92 0,'0'0'437'15,"6"-1"-8"-15,-6 1-11 0,1-5-29 0,-1 5-33 0,0-3-40 16,0 3-54-16,0 0-89 0,0 0-92 0,0 0-131 16,0 0-151-16,0 0-250 0,0 0-488 0,-19 6 217 15</inkml:trace>
  <inkml:trace contextRef="#ctx0" brushRef="#br0" timeOffset="40617.03">29147 9135 52 0,'-6'0'522'0,"0"0"-9"0,6 0 8 16,0 0-4-16,0 0-15 0,0 0-25 0,0 0-33 15,29-4-34-15,-8 2-30 0,7-2-25 0,4 0-42 16,0 1-35-16,0 0-32 0,1 1-20 0,2-4-27 15,-1 1-22-15,2 0-36 0,0 1-36 0,-1 0-40 16,-1-2-41-16,-3 1-51 0,-4-1-60 0,-6 2-63 16,-2 1-47-16,-4-4-47 0,-3 5-42 0,-1-1-41 15,-5 2-55-15,-1-2-45 0,-5 3-297 0,-4-3-783 16,4 3 346-16</inkml:trace>
  <inkml:trace contextRef="#ctx0" brushRef="#br0" timeOffset="40833.43">29181 9224 152 0,'-14'4'535'0,"5"1"1"0,2-2 12 16,0 1-2-16,5-1-6 0,2-3-20 15,0 0-23-15,0 0-46 0,24 0-32 0,-4-3-45 16,11 3-27-16,-3 0-42 0,4 2-34 0,3-1-23 0,-1 0-22 16,0-2-28-16,-1 3-19 0,1 0-39 0,-3 0-30 15,-2-1-38-15,-1-2-32 0,-6-1-29 0,-3 1-36 16,-5 1-29-16,-2-1-35 0,1-1-37 0,-6-1-35 15,-2 1-38-15,1-1-46 0,-1 1-43 0,-3 0-48 16,-2 2-81-16,0 0-86 0,-2-6-301 0,2 6-871 16,-7-5 385-16</inkml:trace>
  <inkml:trace contextRef="#ctx0" brushRef="#br0" timeOffset="42166.57">26084 5987 177 0,'-3'-5'434'0,"2"1"15"0,1-1-1 16,-2 0 7-16,1 1-11 0,1 4-10 0,0-7-15 15,0 3-10-15,1 0-11 0,-1 4-25 0,3-6-14 16,-3 2-20-16,0 4-23 0,0 0-19 0,4-3-29 15,-4 3-24-15,0 0-4 0,0 0 0 0,4 11 0 16,-4-2-24-16,1-1-16 0,2 6-17 0,-2-3-19 0,0 6-13 16,2 2-14-16,-2-2-17 0,3 4-83 0,-1-3-37 15,0-2 0-15,2 1 0 0,2-6 0 16,0-2 0-16,3-3 0 0,3-3 0 0,5 0 0 0,1-4 0 16,11-6 0-16,-1-1 0 0,8-2 0 0,0-4 0 15,11-11 0-15,1 0 0 0,-1-2 0 16,2 2 0-16,-1-1 0 0,1-5 0 0,1 2 0 15,-1 0 0-15,-1-1 0 0,0 5 0 0,-4 0 0 0,-13 8 0 16,-2 1 0-16,-4 0 0 0,1 4 0 0,-9 3 0 16,3 0 0-16,-10 3 0 0,3 3 0 0,-5-1 0 15,3 2 0-15,-5-1 0 0,-2 2 0 0,3 0 0 16,-4 0 0-16,-4 1 0 0,10 1 0 0,-10-1 0 16,5 4 0-16,-5-2 0 0,3 2 0 0,-2-1 0 15,-1 2 0-15,0-5 0 0,-4 7-138 0,0-1-466 16,-1-1-638-16,0 0-1345 0,0 1 596 0</inkml:trace>
  <inkml:trace contextRef="#ctx0" brushRef="#br0" timeOffset="44550.02">30640 11987 540 0,'0'-4'554'15,"0"-2"18"-15,0 2 3 0,1 1-12 0,-1 3-26 16,4-5-33-16,-4 5-41 0,1-3-41 0,-1 3-44 16,0 0-19-16,0 0-17 0,0 0-22 0,0 13-20 15,-1-2-28-15,-1-4-24 0,1 5-27 0,1-2-18 16,0 0-20-16,0 7-22 0,0-5-14 0,-1-1-17 16,0 1-10-16,-2-3-43 0,3 0-77 0,-1 0 0 15,-1-2 0-15,4 0 0 0,-2-3 0 0,0 1 0 16,1-3 0-16,4 4 0 0,0-5 0 0,2-1 0 15,2-1 0-15,1-4 0 0,1 0 0 0,6-2 0 0,-2-1 0 16,10-4 0-16,1-2 0 0,1-1 0 16,7 0 0-16,9-9 0 0,-10 6 0 0,17-8 0 0,-3 0 0 15,2 1 0-15,-4 4 0 0,1 3 0 16,-14 2 0-16,-2 2 0 0,0 2 0 0,-6-2 0 0,-7 9 0 16,0-3 0-16,-8 3 0 0,3 2 0 0,-6-1 0 15,1-1 0-15,-1 2 0 0,-5 0 0 0,-1 3-96 16,-1-3-358-16,1 3-114 0,0 0-136 15,-17 3-358-15,7-3-1150 0,-1 1 509 0</inkml:trace>
  <inkml:trace contextRef="#ctx0" brushRef="#br0" timeOffset="49917.54">26608 9003 347 0,'0'0'435'16,"-2"-4"-8"-16,2 4-20 0,0 0-27 0,0 0-37 15,0 0-28-15,0 0-29 0,-4 13-20 0,2-8-24 16,2 1-22-16,2 0-19 0,-2 1-17 0,2 0-27 16,2 0-4-16,1 3-18 0,1-4-14 0,4 2-4 15,-1-3-5-15,0 1-5 0,5-2 0 0,0-4-4 16,4 3 0-16,-1-2-4 0,2-1-2 0,0-4 0 15,-1 0-2-15,0 1 7 0,-3-1-6 0,4-2-4 16,-4-1 1-16,-2 1-5 0,0 1 2 0,0-1-3 16,-3 0-1-16,-1-1-6 0,4 2 2 0,-5 0-12 15,-3 1-7-15,0 1-7 0,0 1-4 0,-2-1-10 16,-3 3-4-16,0 0-4 0,0 0-3 0,10 5-1 16,-9-1-2-16,0 0-3 0,-1 2-4 0,2 1 1 15,-2-2-4-15,1 1-1 0,1 0-4 0,1-1-3 16,1 3 5-16,1-2-3 0,1-2-1 0,-1-1 1 15,2-1-2-15,-1 0 2 0,2 0 5 0,1-1 7 16,1-1 11-16,2-3-4 0,0 2 1 0,-1-2 6 16,1-2-15-16,-1 2 9 0,0-3 3 0,3 2-2 0,-2-2-4 15,4-2 1-15,-7 2-7 0,4 2-3 0,-2-4 5 16,2 5-16-16,-1-2 2 0,-1 2 7 0,-2 0-12 16,-1 2 8-16,3-2-20 0,-7 2-23 15,3 1-36-15,-1 0-52 0,4 1-81 0,-1 1-90 0,0 0-101 16,-2 2-116-16,0-3-509 0,3 0-1098 0,3 1 486 15</inkml:trace>
  <inkml:trace contextRef="#ctx0" brushRef="#br0" timeOffset="54501.36">8663 15493 317 0,'0'0'408'16,"0"-6"1"-16,-1 3-32 0,1 3-35 15,0 0-41-15,-3-4-35 0,3 4-24 0,0 0-6 16,0 0-24-16,0 0 9 0,0 0-10 0,17 6-7 16,-12-1-6-16,0-2-3 0,3 3-8 0,-4 2-5 15,4-3-6-15,1 5-9 0,-2-3-6 0,4 0-15 16,-2 3-9-16,2-3-34 0,0 2-6 0,1-3-7 15,3 2-5-15,0-3-5 0,3 0-2 0,0-2-8 16,1-2-7-16,2 2-6 0,-1-1-5 0,0-3-3 16,2 1-8-16,-1-4 0 0,0 1-6 0,6-2-3 15,-7 0 0-15,1-1-5 0,-2-1 3 0,2 1-1 16,6-3 5-16,-8 2 3 0,-3 1 1 0,2-1-7 16,-6 3 9-16,0-2-9 0,0-1-2 0,1 4-5 15,-2-1-5-15,2 3-1 0,-3-2-5 0,3 7-2 16,-4-1 4-16,4 0-6 0,-3 1-1 0,2 2 3 15,-1 0 0-15,6 2-4 0,-2 1 0 0,2-2 2 0,-1 2 1 16,1-1-4-16,2-1 0 0,1-1-2 0,1 0 1 16,-1-3-3-16,10 2 4 0,-10-4 0 15,2-1 0-15,9-1-5 0,-10 0 4 0,0-1 0 16,6-4-2-16,-7 1 3 0,-1 1-1 0,3-1-4 16,-7-3 4-16,7 2-3 0,-4 0 2 0,0-2 3 15,0 0 0-15,-3 0-1 0,3 2 1 0,-5 0 5 16,1 1 0-16,-1 3-4 0,-2-2 2 0,3 3-1 0,-1-3-1 15,-2 3-1-15,2 0 7 0,-1 2-5 16,2-1-2-16,-1 1 2 0,-1 3-1 0,1 0-2 16,2-2 0-16,1 0-4 0,0 4 1 0,1-1 2 15,1-1-1-15,2-2 2 0,2 1 2 0,-2-1-3 0,1 1-1 16,1-1 4-16,-2-2-3 0,2-2-2 16,0 1 3-16,-3-1-4 0,0-1 2 0,1 0-2 15,-2 0 3-15,0-4 2 0,0 0-1 0,-4 3 10 16,0-2 4-16,-1 1 2 0,-4 1 1 0,0 3 5 15,0-4-4-15,-4 1 2 0,3 2-12 0,-2 1 1 0,-1 1-4 16,-5 0 3-16,14 1-7 0,-6 0 0 0,-2 1-11 16,3 4-25-16,3-3-32 0,-1-1-44 15,-1 3-59-15,4 0-83 0,-1-2-84 0,-4 0-99 16,4 1-133-16,-7-4-338 0,-6 0-977 0,17-2 432 16</inkml:trace>
  <inkml:trace contextRef="#ctx0" brushRef="#br0" timeOffset="55717.65">16437 15618 39 0,'5'2'248'0,"-5"-2"-2"0,0 0-4 0,0 0-3 15,0 0-3-15,0 0-15 0,0 0-5 0,0 0-11 16,-28-2 0-16,15 2-14 0,-6-2-4 0,-4 2-7 15,-7-3-17-15,-1 1 4 0,-2 2-23 0,-2-2-5 0,-1 1 2 16,0 1-12-16,-2-1 1 0,1 1 5 0,0-1 0 16,0 0-4-16,1 1 6 0,6 1 7 0,-2-2 4 15,10 2 9-15,0-1 6 0,4-1 8 16,3 1 3-16,5 0 2 0,-3-1-1 0,5 1-5 0,3 0-3 16,5 0-7-16,0 0-6 0,0 0 6 0,0 0-16 15,0 0 2-15,27 0-12 0,1 0-9 0,1 1-9 16,3 0 15-16,6 0-16 0,15 0 12 15,-16 0-15-15,14-1-8 0,-1 2-6 0,-10-1-13 16,12-1-2-16,-12 0-5 0,14-3-3 0,-1 2-7 0,-2-1-4 16,-15 3-11-16,19-2-45 0,-15 0-8 0,10 1 0 15,-11 0 0-15,-2-4 0 0,16 3 0 0,-18-1 0 16,4 1 0-16,-5 0 0 0,2 1 0 16,-4-1 0-16,-5 0 0 0,-7 1 0 0,-2-1 0 15,-2 1 0-15,-5 0 0 0,0-2 0 0,0 1 0 0,-5 1 0 16,-1-1 0-16,-5 1 0 0,9-2 0 0,-9 2 0 15,7 0 0-15,-7 0-86 0,0 0-189 0,0 0-81 16,0 0-66-16,-23 4-59 0,10-4-67 0,-8 4-457 16,0-2-1087-16,0 1 482 0</inkml:trace>
  <inkml:trace contextRef="#ctx0" brushRef="#br0" timeOffset="56033.59">16065 15684 11 0,'-32'0'380'16,"0"-3"19"-16,11 2 27 0,0-1 1 0,5-1-1 0,0 1-8 16,5 1-10-16,1 1-15 0,1 0-18 0,3-3-20 15,0 3-10-15,6 0-9 0,0 0-4 0,0 0 5 16,0 0-20-16,32 7-22 0,-4-4-24 16,5-2-22-16,7 3-17 0,14-2-15 0,-2 2-20 15,6 0-17-15,-1-2-17 0,3 2-19 0,-1 0-10 0,1-2-17 16,-4-2-7-16,0 3-15 0,-1-3-12 0,-16 0-64 15,13 0-19-15,-12 1 0 0,-6-1 0 0,1-2 0 16,-1 0 0-16,-3 2 0 0,-8-1 0 0,-5 0 0 16,1 0 0-16,-7 0 0 0,-1-1 0 0,-2 0 0 15,-1 1 0-15,-1 0 0 0,0-1 0 0,-2-1 0 16,-3 0 0-16,-2 3 0 0,4-5 0 0,-4 2 0 16,0 3 0-16,-6-5-304 0,1 3-307 0,-8-4-602 15,0 2-1314-15,3 3 582 0</inkml:trace>
  <inkml:trace contextRef="#ctx0" brushRef="#br0" timeOffset="61050.46">4931 16447 325 0,'-5'-3'347'0,"3"-1"15"16,-1 2-20-16,3 2-37 0,-4-4-26 0,-2 1-24 0,6 3-15 15,0 0-8-15,-3-2-12 0,3 2 15 0,0 0-3 16,0 0-6-16,7 12-6 0,-4-6-14 0,3 2-8 16,-3 1 1-16,4 0-16 0,-2 2-7 15,1 0 3-15,7 1-6 0,-4 0-3 0,1-1-11 16,6 0-8-16,0-1-13 0,1-2-6 0,1-1-7 16,7 1-15-16,-4-5-12 0,8-1 4 0,-1-2-11 0,3-1-9 15,1-3-11-15,-1 0 1 0,1-3-3 16,-3 0-7-16,2-1 0 0,-2-3 0 0,-1-1-7 15,0 0-3-15,-1 0-4 0,-4-2-3 0,-1 1-4 16,-4 4-7-16,-4-1-2 0,2 3-7 0,-4 0 1 0,-1 4 6 16,-3 1-17-16,1 0-1 0,-4 1 0 15,4 2 0-15,-3 1-1 0,2 0-2 0,0 4-1 16,-1-1 2-16,4 3-3 0,-2 1 1 0,0-1 4 16,2 2-9-16,2 0 4 0,9-3 1 0,-2 1-3 15,7 0-6-15,1-2 7 0,0-1-3 0,-1-3 1 16,4-2 2-16,-2-1-2 0,0 0 2 0,2-3-4 15,-2 2-2-15,0-3 1 0,-3-2-4 0,-5 2 2 16,6-1 3-16,-6 0 0 0,-4 0-1 0,2 1-3 16,-2 0 4-16,1 1 3 0,-6 0 13 0,5 4 4 15,-3-3-1-15,-1 3-3 0,2 2 6 0,2-1-13 16,2 1 4-16,-1 3-8 0,1 0-5 0,-1 0 6 16,3-2-1-16,0 3-34 0,5 4-23 0,0-5-45 15,1 1-64-15,-6-4-65 0,10 4-95 0,-3-5-105 16,4 3-131-16,-2-2-424 0,-9 0-1057 0,8 0 467 15</inkml:trace>
  <inkml:trace contextRef="#ctx0" brushRef="#br0" timeOffset="62416.67">11453 16449 190 0,'-4'-2'418'0,"4"-4"1"16,0 6-22-16,0-7 5 0,-3 4-24 0,3 3-24 15,-2-2-27-15,2 2-25 0,0 0-26 0,0 0-3 16,0 0-5-16,0 0-15 0,0 0-11 0,5 17-22 15,-1-8-9-15,-3 1-12 0,4 1-7 0,3-1-13 16,1 1-13-16,1 2-12 0,3-1-5 0,1 0-17 16,3-3-8-16,1 0-7 0,7 2-7 0,-6-4-14 15,2-1-1-15,0-3-10 0,10-1-10 0,1 1-9 16,0-6-3-16,0 2-7 0,0-3-5 0,1-1-3 16,0-1-6-16,2-3-3 0,-2 2-7 0,0-2 5 15,-1-2-6-15,0-1-8 0,0 0 2 0,-1 0-6 16,-3 0 0-16,3 0-1 0,-3 0 2 0,-8 4-10 15,2 2 1-15,-4 0 3 0,-4 3-6 0,-1 2-6 16,1-3 3-16,-3 5-2 0,2 0 3 0,-2 4 1 16,1 0 1-16,3 3-2 0,-6 0-5 0,4 4 2 15,4-2-2-15,-2 0 7 0,3 1-2 0,1 0 0 16,-2 0-3-16,8 1-1 0,1-3 4 0,3 0 4 16,3-2-10-16,0-3 3 0,0-1 8 0,0-1-10 15,-1-2 3-15,-1-2-2 0,1-2-2 16,-3 2 6-16,4-3-1 0,-4-2-4 0,-1 2-2 0,1-3 3 15,-1 2 4-15,1-1-4 0,-5 1-2 0,4-1 0 16,-9 2-1-16,1 1-3 0,0 2 0 0,-6-1 3 16,2 1 2-16,-3 2-3 0,-2 0 2 0,3 2-6 15,-2 1 9-15,0 0-3 0,1 1-1 0,1 1-1 16,-3 1-1-16,3-2 1 0,-4 4 1 16,5-2 7-16,-1 0-10 0,2 1 4 0,2 1 1 0,-1-2-4 15,1 3 6-15,0-2 0 0,2-1-5 0,-3 0 4 16,2-1 0-16,-2-3-1 0,4 1-4 0,-1 0 4 15,3-3 1-15,-4 2 1 0,1-4-3 0,2-1 4 16,-1 0 0-16,1 1-4 0,-1-3 3 0,0 2-6 16,0-5 7-16,1 2 1 0,1 0-9 15,-4 0 3-15,4 1 2 0,-7 1-1 0,2 1-3 0,-5 1 7 16,2-1-9-16,-2 3 3 0,-1 1 3 0,1 1-3 16,-3 0 5-16,2 2-2 0,-2-1-3 0,2 3-6 15,1 1 11-15,-3-2 0 0,2 2-5 0,5 1 2 16,-2 0 1-16,5-2-8 0,-2 1 13 0,1 0-4 15,2-3 2-15,7 1-1 0,-6-1-2 16,9-3 3-16,-7-1 5 0,4 0 0 0,1-1 11 0,0-4-6 16,-7 5 2-16,8-4 5 0,-8 0-3 0,0-1 2 15,-5 0-1-15,4 0-5 0,-2-1-5 0,-3 0-2 16,-2 3-2-16,-4-2-27 0,-1 3-32 16,-2 1-55-16,-3-3-68 0,-3 4-72 0,1-2-84 15,-1 2-93-15,0 0-107 0,0 0-442 0,-32 2-1055 16,20 0 468-16</inkml:trace>
  <inkml:trace contextRef="#ctx0" brushRef="#br0" timeOffset="63116.68">14849 16652 418 0,'-5'-1'489'0,"5"1"3"0,-10-2-1 0,7 1-11 16,3 1-18-16,-8-3-16 0,8 3-17 0,0 0-19 15,-2-2-18-15,2 2-5 0,10-5-29 0,-4 4-8 16,7 1-27-16,5-1-19 0,2 1-19 0,8-3-24 16,6 2-19-16,0 0-24 0,2 0-19 0,15 2-17 15,4-1-21-15,-3 0-15 0,1-1-16 0,-15 2-11 16,0-2-102-16,2 0-17 0,-2-2 0 0,-2 2 0 15,-5 0 0-15,-9 0 0 0,-3 0 0 0,-5-2 0 16,-5 3 0-16,-2 0 0 0,-1-3 0 0,-4 1 0 16,-2-3 0-16,0 5-147 0,-9-3-137 0,1 2-67 15,-4-2-71-15,-6 2-75 0,-1 1-82 0,-12 3-407 16,8-1-1067-16,-8 1 473 0</inkml:trace>
  <inkml:trace contextRef="#ctx0" brushRef="#br0" timeOffset="63383.99">14979 16747 3511 0,'-10'3'430'0,"-2"-3"-149"0,2 1-40 0,0 2 50 0,2-2 19 16,-1 0-11-16,4-1-13 0,5 0-37 0,0 0-31 15,0 0-5-15,0 0 4 0,0 0 3 0,14-6-3 16,0 2-15-16,7 3-10 0,8 0-10 0,3 0-19 16,4-1-16-16,19 1-12 0,5 1-14 0,-2 0-55 15,3-1-66-15,-5 0 0 0,4 2 0 0,-6-1 0 16,-16-1 0-16,4 0 0 0,-9-2 0 0,-1 2 0 15,-7 1 0-15,-7-4 0 0,-5 2 0 0,-2-1 0 16,-2 0 0-16,-3-2 0 0,-2 2 0 0,-2-2 0 16,0 1 0-16,0 1 0 0,-2 3 0 0,3-5 0 15,-2 1 0-15,-1 4 0 0,0 0 0 0,0 0-116 16,0 0-601-16,10 6-510 0,-10-6-1329 16,4 10 589-16</inkml:trace>
  <inkml:trace contextRef="#ctx0" brushRef="#br0" timeOffset="70100.94">26731 12168 270 0,'0'0'411'0,"0"0"11"0,-1-4-6 0,1 4-7 15,0 0-13-15,5-6-11 0,-5 6-9 0,0 0-10 16,3-3-9-16,-3 3-12 0,0 0-15 0,0 0-25 15,0 0-21-15,0 0-21 0,0 0-29 0,0 0-14 16,0 0-19-16,0 0-14 0,0 0-24 0,-9 9-9 16,5-7-15-16,1 4-11 0,1-5-16 0,-3 5-10 15,2-3-10-15,1 0-13 0,1 1-25 0,1-4 10 16,0 7-16-16,2-4-12 0,2-1-15 0,2 1-16 16,1-3-9-16,0 0-12 0,4 0-7 0,1-1 1 15,-1-1 2-15,0-2-3 0,-2-1 2 0,1 2 1 16,-3-3 6-16,-2 2 0 0,0-2 4 0,-3-1 2 15,0-2-20-15,-2 5 11 0,-2-8 4 0,-2 3 15 16,-2 0 4-16,-1 1 4 0,-4 1 7 0,1 1 5 16,-3 2-1-16,0 1 5 0,0 1-1 0,-2 2 7 0,-2 3-5 15,0 2-4-15,0 2 2 0,3 1-5 16,0 2-3-16,4 2 3 0,2 0-7 0,4-1-4 0,-1 3 7 16,5 1-4-16,5-4-4 0,0 6-3 0,4-5-10 15,4 1-3-15,1-4-2 0,4-2-7 0,0-2 0 16,2 0-4-16,-1-3-7 0,0-2 7 0,-3-3 4 15,2-1 0-15,-6-2 2 0,0-1 3 0,-3-1-2 16,-1-2 8-16,0-1-2 0,-5 0 8 0,1-1 6 16,0 2 6-16,-4-4 4 0,0 3 3 0,-2 1-3 15,0-4 1-15,-3 4-6 0,-1 1 1 0,-2 2 3 16,1 0-5-16,1 3-3 0,-1 2 4 0,-1 1-10 16,-3 2 12-16,4 0-13 0,-2 2 6 0,0 5-8 15,2-2 4-15,0 1 2 0,3 3-7 0,-1-5 5 16,3 2 3-16,3 0-10 0,0 0 1 0,3 0-4 15,2-1-5-15,0 0-9 0,0-1 5 0,0-2-4 16,5 0 4-16,-4-3 1 0,2 2-1 0,0-4 1 16,-4 2 1-16,2-2 3 0,-1-1-2 0,-1-2 3 15,-1-1 6-15,-3 2 2 0,2-3 4 0,-3 0 6 16,0 3 3-16,-3-6 2 0,2 3 2 0,-3-3 2 16,-1 4 4-16,-1-1-1 0,-1 2 0 0,-2 0-2 15,2 1-4-15,-2 2 5 0,0 2-3 0,0 3-1 0,-1-1-7 16,1 5 3-16,-1-1-8 0,4 1 1 15,1 2 2-15,4 2-22 0,2 0-22 0,3-3-26 16,3 3-49-16,1-1-53 0,6-1-60 0,4-1-62 16,-2 0-62-16,1-5-83 0,-2-2-118 0,-3-3-314 0,-3-3-937 15,-1 1 414-15</inkml:trace>
  <inkml:trace contextRef="#ctx0" brushRef="#br0" timeOffset="74467.32">26741 11837 159 0,'-13'0'170'15,"-1"1"-14"-15,0 0-14 0,1 1-16 0,-5 2-6 16,6-1-2-16,-2 3-6 0,1-3-4 0,0 4-4 16,-2 1-9-16,0 0-3 0,2 0-9 0,-3 2-4 15,2-2-6-15,-2 2-7 0,4 0-3 0,0 3-8 16,-2-1-4-16,5-3-6 0,0 4-6 0,-4 2 1 15,8-3-6-15,-5 3-6 0,1 2-3 0,4-3-3 16,-1 1 1-16,4-2-11 0,-2 3-14 0,-1-1-2 16,5 2-17-16,0 1-4 0,1-1-11 0,-1-1-10 15,4 3-2-15,0-2-10 0,1-3-8 0,-1 6-2 16,0-4-4-16,5-2 1 0,0 1 3 0,-3 1 2 16,3-3 14-16,4-2 5 0,-1 2 10 0,0-3 5 15,2 0 4-15,-2-4 11 0,4 3 13 0,2-2 5 0,0-1 5 16,1 0-3-16,-1-1 16 0,1-2 1 15,3 1-1-15,0-1 8 0,-3 0 5 0,3-1 2 16,-3-1-5-16,1 2-6 0,1-3-4 0,-3 0-1 16,0-1 3-16,1 1-8 0,1-3 0 0,-3 0-4 0,-2 1-17 15,4-4 6-15,-6 4-4 0,4-3 0 0,1-1 2 16,-2 0-1-16,1 0-1 0,-2-2 9 16,-3 1-6-16,4-3-4 0,-3-1 3 0,1 0 4 15,0-2-3-15,0 0 2 0,2-2 0 0,-2 2-2 0,-3-1 2 16,5-6-1-16,-5 5-1 0,-3-3 0 0,-3 1 9 15,4-2-1-15,-4 2-2 0,-3-2 1 0,0 1 1 16,-4 0-3-16,-3-1-3 0,-2 0-10 0,-1 3-14 16,-7-4-29-16,-2-2-42 0,-3 6-147 0,-5 1-261 15,2 1 116-15</inkml:trace>
  <inkml:trace contextRef="#ctx0" brushRef="#br0" timeOffset="75116.88">26630 11438 188 0,'-1'-3'371'0,"1"3"-8"0,-2-7-21 0,0 2-13 15,2 5-25-15,2-4-31 0,-2 4-34 16,0 0-21-16,0 0-11 0,0 0-10 0,0 0-21 16,-7 12-5-16,6-5-13 0,-3 3-7 0,2 0-15 15,-1 3-16-15,-1-1-1 0,0 3-18 0,-1-4 2 0,3 6-19 16,-5-1-9-16,5 0-7 0,2-4-6 16,0 0-8-16,1 0-6 0,4-1-10 0,-2-1-9 15,2-2-9-15,1-2-14 0,1-1 5 0,3 0-9 0,1-2-3 16,-2-2 6-16,5-1-1 0,-2-2-3 0,-2-2 3 15,8-1-2-15,-6-1-2 0,0-1 0 0,1-2-1 16,-1-2 14-16,-1-5 3 0,-1 4 4 0,-1 2 9 16,0-5-1-16,-1-1 8 0,0 1 6 0,-3-3 1 15,2 0 7-15,-2 3 4 0,3 0 16 0,-3 4 14 16,-5 1 6-16,4 3 3 0,-3 1-6 0,2 2-28 16,-1 0-13-16,-2 1-2 0,0 3-2 0,0 0 0 15,0 0-10-15,0 0-1 0,-6 17 1 0,6-7-4 16,-2-1-5-16,0 2-1 0,0 2-4 0,0 3-3 15,2-4 2-15,0 4 0 0,2-1-5 0,0-2-3 16,-2 1-14-16,4-3-22 0,-3-1-13 0,4 0-27 16,-1-3-27-16,0 2-29 0,-1-2-39 0,0-3-31 15,4 3-36-15,-2-3-46 0,1 0-38 0,-1 1-47 16,-1-1-330-16,3-2-746 0,-1 1 331 0</inkml:trace>
  <inkml:trace contextRef="#ctx0" brushRef="#br0" timeOffset="75350.53">27034 11604 160 0,'4'-3'332'0,"-4"3"3"0,4-3 3 0,-4 3 4 16,1-4-5-16,-1 0-9 0,0 4-19 15,0-4-32-15,0 4-25 0,0 0-27 0,0 0-17 16,0 0-9-16,0 0-15 0,-4 11-17 0,3-5-17 0,-1 2-11 16,0-1-16-16,-3 1-17 0,3 2-8 0,-3-2-5 15,2 2-13-15,1 1-5 0,0-3-11 0,0 1-4 16,2-2-9-16,0 0-3 0,2 0-7 15,-2 0-8-15,3-4-29 0,1 2-17 0,3-2-57 0,-2-2-38 16,3-2-42-16,-8 1-46 0,17-6-58 0,-8 3-50 16,2-4-60-16,-2-1-253 0,0-2-668 0,-1 1 296 15</inkml:trace>
  <inkml:trace contextRef="#ctx0" brushRef="#br0" timeOffset="75467.38">27057 11466 335 0,'-6'-4'377'0,"2"3"-22"16,4 1-32-16,-9-3-33 0,9 3-22 0,-6 0-75 16,6 0-84-16,0 0-137 0,0 0-343 0,0 0-401 15,0 0 177-15</inkml:trace>
  <inkml:trace contextRef="#ctx0" brushRef="#br0" timeOffset="78267.39">25719 11851 25 0,'0'0'175'0,"14"0"-6"0,-14 0 2 16,0 0-2-16,0 0-3 0,0 0-5 0,13 1 3 16,-13-1-4-16,0 0-8 0,7 2-4 0,-5-1-9 0,7 0-5 15,-4 4-10-15,2-2-8 0,4 1-11 0,3 1-10 16,0 4-13-16,5-2-5 0,2 2-9 16,2 3-2-16,5 1-9 0,1 0-7 0,2 1-5 15,-3-3-10-15,4 3-18 0,0 0-5 0,1 1-14 0,1 0-14 16,-1 1-13-16,4 0-6 0,0-2-4 0,-4-1-21 15,0 0-8-15,2-1-9 0,-1 0 3 16,-4 1 7-16,0-2 8 0,-3-4 0 0,-5 1 9 0,-4-2 4 16,0-1 1-16,-5-1 16 0,-1 0 13 0,-2-4 8 15,-2 1 5-15,-1 1 5 0,-1-3-4 0,-6 1 2 16,8 0 0-16,-8 0-10 0,7-1-28 0,-7 1-28 16,3-1-22-16,-3 1-37 0,4-4-39 0,-4 4-105 15,0 0-290-15,0 0 129 0</inkml:trace>
  <inkml:trace contextRef="#ctx0" brushRef="#br0" timeOffset="78700.02">26647 12239 35 0,'0'0'275'0,"-1"-5"-12"0,1 5-24 0,-4-6-24 16,1 4-18-16,3 2-24 0,-10 0-12 0,10 0-21 15,-14 3-15-15,5 2-11 0,-2 2-10 0,-6 4-11 16,-6 5-12-16,1-2-7 0,-3 9-6 0,-6-3-18 16,3 5-11-16,-18 7-8 0,1 4-18 0,-2-1-18 0,-4 2-11 15,-21 12-15-15,26-13-23 0,-5-3-6 16,1 2-18-16,3-1 8 0,-1-2 15 0,5-3 1 16,14-9 20-16,0 1 15 0,3-2 6 0,4-2 9 0,-1 0 3 15,9-5-1-15,0-3 2 0,5 1-5 0,0-4 12 16,4 0-16-16,1-1-7 0,2-3-21 0,2 0-22 15,0-2-25-15,0 0-49 0,0 0-144 0,0 0-299 16,20-8 133-16</inkml:trace>
  <inkml:trace contextRef="#ctx0" brushRef="#br0" timeOffset="79051">26625 12318 68 0,'-2'6'224'0,"-2"6"-18"0,0 5-13 0,-3 1-20 15,-1 7-18-15,0 2-14 0,-3 5-14 0,2 0-20 16,-1 2 2-16,-1-1-17 0,-5 13-7 0,2-3-7 15,-2 3-12-15,4-14-6 0,-1 2-9 0,-4 11-1 16,3 0-5-16,0-16-6 0,1 3 0 0,2 3-5 0,-1-1-3 16,1 11-2-16,4-16-5 0,-3 0-2 15,1 3-9-15,1-5 1 0,-2-3 0 0,3-1-3 16,5-2-2-16,0-4-6 0,0 1-1 0,2-6 0 16,0 2-4-16,-1-1-2 0,1-6 5 0,-1 1-2 0,1-4-3 15,1 2-6-15,2-3-12 0,-1-1-13 16,4-2-22-16,-6 0-28 0,0 0-27 0,17-9-65 15,-14 5-125-15,3-2-326 0,-2-5 144 0</inkml:trace>
  <inkml:trace contextRef="#ctx0" brushRef="#br0" timeOffset="79417.37">26643 12433 37 0,'3'-2'246'0,"-3"2"-8"16,3-4-9-16,-3 4-9 0,0 0-9 0,0 0-11 16,8 8-7-16,-8-3-12 0,3 3-11 0,-2 2-6 15,0 5-8-15,2 2-5 0,-2 2-13 0,2 6-9 16,-2 2-7-16,3 2-13 0,0 3-8 0,0-2-10 15,1 1-4-15,-3 1-10 0,5 0-12 0,-1-1-6 16,4 0-4-16,-1 0-3 0,0 1-7 0,0-1-2 16,3-1 2-16,-5-2-16 0,4 2-3 0,-1-2 11 15,0-1-13-15,0-4-4 0,-1 1-5 0,1-6-5 16,-2 0-4-16,-1 1-2 0,1-3 0 0,1-2-10 16,-1-3-9-16,-1-3-6 0,1-1-17 0,0 0-20 15,-3-3-26-15,0-2-30 0,2 0-38 0,-2 0-49 16,-5-2-61-16,0 0-211 0,14-4-513 0,-10 1 226 15</inkml:trace>
  <inkml:trace contextRef="#ctx0" brushRef="#br0" timeOffset="79783.38">26882 12420 213 0,'0'-5'338'0,"-1"0"-18"16,1 0-21-16,0 2-23 0,0 3-11 0,5-2-32 15,-5 2-18-15,12 3-15 0,-2 1-19 0,-1 3-18 16,1 0-13-16,4 7-20 0,0-1-12 16,5 8-13-16,-2 1-10 0,2 2-10 0,-2 1-4 0,-1 3-12 15,2 0-8-15,0 0-1 0,1 2-14 0,-2 0 7 16,1-2-15-16,2-1 2 0,-2 1-8 0,-1-1 1 15,2 0-7-15,-1-2 3 0,0 0 3 0,-2-4-14 16,2-2 1-16,-4-4 12 0,0 1-21 0,-1-1 4 16,2-3 0-16,-2-1 1 0,0 3-9 0,-2-6 2 15,1 3 10-15,-2-4 15 0,0-2-1 0,-1 0 10 16,-1-1-9-16,0-1 6 0,-5 1-10 0,4-3-24 16,-3-1-41-16,-4 0-46 0,8 0-53 0,-8 0-79 15,2-9-103-15,-1 5-278 0,-3-3-644 0,-1-1 284 16</inkml:trace>
  <inkml:trace contextRef="#ctx0" brushRef="#br0" timeOffset="80185.25">26826 12252 275 0,'0'-6'284'0,"3"4"-8"0,-1-2-16 15,2-1-11-15,2 3-17 0,-2-3-13 0,3 3-15 16,4-3 2-16,2 1-28 0,0-1-14 0,6 2-15 15,0-3-20-15,11-3-18 0,-2 1 1 0,4 1-18 16,2-3 1-16,4 2-32 0,12-3-23 0,-9 2-13 0,12-3-21 16,0 2-26-16,2-2-16 0,0 0-15 0,-2 2-10 15,-2 1-2-15,-12 1-2 0,12 0 3 0,-14 3 3 16,1 3 2-16,-4-4 9 0,-2 1 7 16,-5-1 2-16,-7 3 4 0,2-1 13 0,-9 0 14 0,1 2 11 15,-3-2 9-15,0-1 4 0,-5 1 2 0,4-1-6 16,-6 1-4-16,0 1-2 0,0-2-22 0,-2 0-29 15,-2 5-54-15,-1-9-76 0,0 6-233 0,1 3-442 16,1-7 196-16</inkml:trace>
  <inkml:trace contextRef="#ctx0" brushRef="#br0" timeOffset="80334.34">28017 12144 36 0,'-4'1'222'0,"-1"2"-75"0,5-3-104 0,0 0-118 16,-7 0-81-16,7 0 36 0</inkml:trace>
  <inkml:trace contextRef="#ctx0" brushRef="#br0" timeOffset="85033.26">20402 16489 207 0,'-7'-2'410'15,"2"-2"3"-15,1 2-4 0,-1 0-10 0,5 2-24 16,-10 0-37-16,10 0-17 0,-8 5-22 0,8-1-19 16,0 5-18-16,3-2-16 0,1 2-8 0,3 1-7 15,2 0-14-15,4 1-9 0,6 0-15 0,0-1-12 16,6 1 1-16,4-4-14 0,2-1-15 0,-2 0-15 15,3-5-13-15,5 2-11 0,-1-3-11 0,0-1-12 16,-2-3-1-16,3 1-17 0,0 1-8 0,0-3-2 16,-1-2-7-16,-1 3-5 0,-2 0-5 0,0-2-2 15,-1 1-3-15,1 0 5 0,-1 0-1 0,2 1-1 16,-8 3-3-16,2 0 3 0,-6 3-9 0,-4 0-3 16,0 3 5-16,-8-1 1 0,4 2 1 0,-2 1-3 15,2 2-2-15,-5 0-6 0,0-1-14 0,0 2 11 16,1 0-9-16,1 1 7 0,3 1-3 0,-3-4-2 15,3 2-3-15,5 0 6 0,1-3-7 0,-2 0 0 16,13-1 0-16,-2-3-5 0,5-1 2 0,0-1-3 16,-1-5-1-16,4 0-5 0,-5-4 2 0,4 2 3 15,-4-1-7-15,-1-3 1 0,-1-2 6 0,1 4 4 16,-2-5-11-16,-1 1 6 0,-1 0-4 0,1 0 3 16,-8 5-1-16,-3 0 5 0,0 0-2 0,-3 4 3 15,-4-1 9-15,2 3 7 0,2 0-9 0,-2 2 6 16,0 3-1-16,1-1 6 0,-3 4-14 0,8 1 3 15,-8 0-3-15,3-1 5 0,1 3-4 0,3 2-3 16,0-3 4-16,2 1-7 0,0-2 2 0,5 3-3 16,4-2 1-16,-7-4-2 0,9-2 2 0,1-1-6 15,2-2-2-15,3 0-1 0,-3-3-3 0,1-2 4 16,-3-1-3-16,1-1 2 0,2-1 5 0,-5 1-1 16,0-2 1-16,1-1-6 0,-2 1 4 0,-3-2-4 15,-3 3 3-15,2-3 4 0,-7 3 21 0,2 1 5 16,-3 2 3-16,-3 1 3 0,-2 3 4 0,2-1-9 15,1 2 0-15,2 2-33 0,-3 0 0 0,4 1 0 16,-5 3 0-16,5 3 0 0,-3-1 0 0,0 1 0 16,0-2 0-16,0 2 0 0,4 0 0 0,3-2 0 15,-2-1 0-15,2 1 0 0,1-3 0 0,-1 0 0 16,0-2 0-16,2-1 0 0,3 0 0 0,-3-2 0 16,-1-3 0-16,-1 1 0 0,-3-2-23 0,0-1-239 15,0-1-86-15,-3-1-130 0,2-2-152 16,2-2-445-16,-5 1-1166 0,9-6 516 0</inkml:trace>
  <inkml:trace contextRef="#ctx0" brushRef="#br0" timeOffset="85800.94">25635 16740 364 0,'-1'-3'421'16,"1"3"1"-16,-3-3-7 0,3 3-7 0,0 0-17 0,0 0-10 15,0 0-7-15,0 0-7 0,0 0-13 0,0 0-21 16,-1 11-27-16,1-11-22 0,5 9-24 16,6-4-19-16,-4 4-11 0,3-4-26 0,7 3-20 0,-2-2-13 15,5-1-22-15,2 1-17 0,10-3-10 16,0 0-18-16,1-3-11 0,2 0 0 0,-1-2-15 0,2-1-7 16,0-4-6-16,1 2-2 0,-4 0-11 0,3-3-4 15,-4-1-10-15,2-2 0 0,-3-3-5 0,-3-2-4 16,0 3-3-16,-1-2 0 0,-4 0-2 0,-5 4 4 15,-1 2 14-15,-7 0 6 0,-1 5-9 16,-1 0-4-16,-1 3-8 0,0 1 7 0,-7 0 0 16,9 4 2-16,-6 0 3 0,1 1 2 0,1 5-16 0,-2 1 0 15,3-1 4-15,-4 4-8 0,5 0 4 0,2 0-13 16,1 1 6-16,3-1-5 0,1 0 3 0,3-3-5 16,2-1-1-16,8 2-11 0,2-4-3 0,1-1-7 15,0-1 4-15,2-5-1 0,0-2 5 16,-1 1 1-16,-2-4 4 0,2-1-6 0,-2-1 1 15,-2-1-5-15,1 0 3 0,1-3 3 0,1 0 3 0,-2-1 14 16,0 1 8-16,-1 4-3 0,-5-1 13 16,-5 2 9-16,2 0 4 0,-3 0 10 0,-2 3-47 15,-1 3-9-15,1-1 0 0,-1 1 0 0,0 0 0 16,2 2 0-16,5-2 0 0,-4 3 0 0,-2-1 0 16,3 1 0-16,0 2 0 0,0-2 0 0,2 1 0 0,0-1 0 15,-2-1 0-15,-3 0 0 0,-1 0-136 16,-4-1-137-16,2-2-84 0,-4 1-116 0,-1-2-136 15,-6 1-449-15,0 0-1145 0,0 0 507 0</inkml:trace>
  <inkml:trace contextRef="#ctx0" brushRef="#br0" timeOffset="87733.38">8575 17373 186 0,'-3'-1'371'0,"0"-2"-7"16,3 3-5-16,0 0-20 0,-8 5-18 0,5-2-13 15,3 4-24-15,0 0-14 0,0 3-17 0,2 0-15 16,1 2-17-16,3 0-2 0,1 2-7 0,2 1-13 16,3 0-13-16,2-4-8 0,1 0-12 0,9 3-9 15,3-4-15-15,-5-5-10 0,11 0-7 0,-2-5-14 16,3-1-5-16,2-2-4 0,0-2-6 0,1-3-1 15,1-1-4-15,0 0-6 0,11-8-7 16,-12 6-1-16,13-5-10 0,-14 2-4 0,-3 0-8 0,0 5-3 16,-2-4 2-16,1 1-11 0,-1 3-3 0,-3 4-4 15,-1 1 0-15,2 2-1 0,-9 3 4 0,-3 1-1 16,3 2-6-16,0 2 6 0,-4 2-5 0,2 1-1 16,0-1-2-16,-1 4 1 0,1 1-3 0,-2-4 0 15,2 4-3-15,3 0 1 0,-2-2-2 0,-1-1-7 16,7 2 4-16,2-4-6 0,1-1 1 15,3-4 0-15,-3-1-4 0,4-2 0 0,4 0-3 16,2-5 2-16,0 3 1 0,16-4-2 0,-13-1-3 0,10-3-1 16,-12 1-2-16,1 0 4 0,11-5-3 0,-15 2-5 15,0 1 2-15,0-2 4 0,-3 1-2 0,-5 1-3 16,0 1 3-16,-5 3 0 0,-6 1-4 16,1 1 3-16,-2 3-2 0,-3 1-3 0,-1 1 0 15,0 1 1-15,0 1 3 0,-2 2 7 0,4 1-9 16,-4 0 0-16,3 0 5 0,0 1-4 0,1 1 4 15,5 1-6-15,-1 0-1 0,5 3 11 0,-3-5-10 0,7-1 3 16,0 1 0-16,5-2-2 0,-4 1 2 0,4-4-9 16,-1-1-3-16,-1 0-4 0,1-3-9 0,-2 2 2 15,-2-1-5-15,5-1 2 0,-6-1-2 16,2-1 1-16,-1 1 5 0,-5 1 1 0,-1-5-2 16,4 2 4-16,-5-1 5 0,2 3 1 0,-6-2 2 15,2 5-3-15,-1-3 2 0,-2 1 4 0,-2 3 3 16,1 0 3-16,-2 1 7 0,2 4-4 0,-2-1 1 15,4 1 4-15,-2 5-1 0,2-5-3 0,-2 6 6 16,4-4-4-16,-4 1-3 0,-2-3 0 0,7 1 3 16,0 0-4-16,-1-1 1 0,0-2-3 0,1-1 3 15,0-1 11-15,3 0-13 0,-4-2 2 0,4 0-1 16,-1-3 4-16,6 2 5 0,-6-3 4 0,8-3 4 16,-7 3 6-16,-2-1 5 0,8-1 2 0,-8 0 9 15,-3-1 10-15,1 3 14 0,0 0 9 0,-5-2 10 16,-2 4 5-16,1 0 7 0,-4 1 4 0,2-3-5 15,-4 3-2-15,2-2-3 0,-3 3-14 0,4-1-8 16,-9 2-6-16,13-3-56 0,-8 3-6 0,1-2 0 16,-6 2 0-16,13-1-52 0,-6 1-155 0,-7 0-115 15,6-1-121-15,-6 1-159 0,0 0-493 0,0 0-1185 16,0 0 525-16</inkml:trace>
  <inkml:trace contextRef="#ctx0" brushRef="#br0" timeOffset="89833.31">13358 16895 62 0,'0'0'104'0,"0"0"19"0,4-8 12 0,-4 5 16 16,0 3 1-16,0-8 1 0,0 8-6 0,-2-7-3 15,-1 1-2-15,1-1-6 0,0 2-7 0,2 0-4 16,-6 0-4-16,2-3-5 0,-4-2-11 0,5 2-5 16,-4-2-11-16,1 0-8 0,1 2-10 0,-2-2-4 15,2 2-3-15,-1 0 1 0,-3-2-6 0,3 2-6 16,-2-2-1-16,1 3 1 0,-5-5-1 16,3 4-3-16,0-1-6 0,-5 2 4 0,1-2-7 0,-1 2-3 15,-3-1 1-15,3 3-3 0,-2-4 3 0,-2 4-2 16,1-4-4-16,-1 5-1 0,0-4 1 0,-2 5-6 15,1-2 2-15,2 0 13 0,-1-1-9 16,0 3-2-16,-1-2-4 0,0 2 11 0,6 1-7 0,-6 1-1 16,0-1 5-16,0 0-7 0,2 1 9 0,3 1-3 15,-4 1 6-15,1 0-4 0,1 0-2 16,3 2-1-16,-5 1-2 0,5 0-6 0,1 0-2 0,0 1 2 16,-6 3-6-16,2-2-4 0,0 2-1 0,0 0 0 15,2 1 4-15,1-3-9 0,-1 5 6 16,0 0-11-16,1-1 5 0,-1 1 1 0,4 0-1 0,-2 1-1 15,-2 2-2-15,4-3 1 0,-2 4 8 16,2-1-1-16,-1 1-1 0,4 0 1 0,-4 2-3 16,2 0-3-16,2 8 0 0,0-7 1 0,0 1-8 15,0 5 10-15,2-3-1 0,-1 2-6 0,3-5 16 0,0 8-9 16,-3-1-11-16,3 2 3 0,1-7-3 16,0 6 9-16,1 3-17 0,0-2 7 0,1-1-4 15,0 2 8-15,2-3-3 0,0 2-21 0,2-2-10 16,-1-1 7-16,4-5-4 0,-4 0 6 0,3 0 3 15,1-2 0-15,1 1 1 0,-1 0 3 0,4-2 2 16,-1 0 11-16,3 0-5 0,0-2-1 0,3 2-1 16,2 0-1-16,4 0 1 0,-2 0 6 0,3 1 0 15,-5-7 11-15,6 0-13 0,1 2 1 0,-1 1 1 16,2-1 0-16,-1-2 4 0,3 1 11 0,-1-2-4 16,-1 2 2-16,2-5 0 0,0 1 2 0,-9 0-3 15,7 1 7-15,3-1-12 0,-11-3 6 0,5 3-1 16,-1-1-3-16,4-1 1 0,-6 2 1 0,0-3-4 15,-1-1 1-15,2 0-4 0,-1 4 4 0,-1-4-2 16,-1 2 2-16,0-4-2 0,3 7 9 0,-7-7-11 16,1 1 6-16,4-2-9 0,0 1 1 0,-6 0 3 15,6 1 1-15,1-2 1 0,-1 2-2 0,-3-1 5 16,6 0-2-16,-2-3-2 0,0 1 1 0,0 0-2 16,0 1 0-16,-3-4-3 0,2 2 9 0,0-4-7 15,-3 5-2-15,2-2 5 0,-2-1-2 0,-2 2 4 16,3-3-5-16,-3-1-2 0,-1 1 1 0,0 1 1 15,-2-2 8-15,6 1-11 0,-6-1 3 0,2 2 0 16,-2-2 1-16,2-3-1 0,-2 1 2 0,5 0 1 16,-6 1 4-16,-1-2-3 0,5 2 4 0,-3-5-7 15,1 5 12-15,1-6-2 0,1 2 1 0,-1 0-3 16,-3-2 5-16,0-1 11 0,1 6-7 0,-1-7 8 16,0 2-2-16,-2 3 11 0,-2-1-4 0,1-4 2 15,-4 5 5-15,2-2-9 0,-1-5 7 0,-3 0 1 16,5 1-6-16,-4 0 6 0,-2-2 3 0,0-2-4 15,0 2 3-15,-2 0-6 0,0-2 0 0,-2 2-5 16,2-1 0-16,-1-8 2 0,-3 2-8 0,2 6-4 16,0-5-5-16,-1 6 3 0,-3-6 2 0,1 6-2 15,2-1 1-15,-3-2-10 0,-1-1 5 0,4 4 1 16,-4-1 7-16,0 2-3 0,0 1 8 0,4-2-8 16,-5 3-1-16,-2 0 4 0,2 0-8 0,0 0-3 15,2 2 7-15,-6 0-2 0,8 2-4 0,-3 1-5 16,0 1-1-16,-4-4-1 0,3 5 3 0,0-5 8 15,-3 2-16-15,0-1 5 0,0 2 1 0,-2-1-2 16,0 2-3-16,2-1 2 0,-4 0 4 16,3 0 3-16,-5 1-7 0,-3 0-5 0,-5-1 7 15,1 1-3-15,-1 2 9 0,-1-2-12 0,6 5 5 0,-4-4-3 16,-2 1 4-16,9 1-2 0,-4 1-3 0,4 1 1 16,0-1-4-16,0 0 5 0,1 1-23 0,0 1-8 15,5 2-11-15,-1-2-18 0,1 0-3 0,3 0-9 16,-3 3-5-16,3-1-12 0,-4 1-9 0,14 0-23 15,-17 0-21-15,12 0-20 0,5 0-24 16,-16 0-36-16,16 0-51 0,-13 3-68 0,13-3-200 16,0 0-587-16,-14-3 260 0</inkml:trace>
  <inkml:trace contextRef="#ctx0" brushRef="#br0" timeOffset="89984.35">13480 16816 132 0,'0'0'218'0,"0"0"-103"15,0 0-130-15,0 0-60 0,0 0-82 0,0 0 36 16</inkml:trace>
  <inkml:trace contextRef="#ctx0" brushRef="#br0" timeOffset="95849.98">30466 12079 3 0,'-19'1'123'0,"-2"-1"-5"0,-6 4-7 0,6-1 0 16,0 1-8-16,-6 3-2 0,-1 2-3 0,3-2 2 16,-3 2-17-16,1 4 2 0,-1-4-8 0,3 6-11 15,5-4-5-15,-6 3-6 0,0 0 1 0,1 4-9 16,5 0-9-16,-1 1-3 0,3 0 0 0,-2 3-8 16,3 1 2-16,2-1-4 0,-3-1 0 0,5 5-4 15,-2 0-8-15,6-1 7 0,0 0-8 0,-5 4-6 16,5-2-10-16,5 2-2 0,-1-2 10 0,-1 1-2 15,1-1-2-15,2 2 0 0,3-3-2 0,0 1-6 16,0-3 2-16,0 1 2 0,1-6-6 0,3 1 14 16,1 5-3-16,0-6 0 0,-1 0 1 0,0-1 1 15,5 6 3-15,-1-6 2 0,3 5 12 0,2 1 0 16,0-7 5-16,-3-2-3 0,9 6 7 0,-2-2 7 16,2 0 1-16,-5-7-1 0,9 7-8 0,1-1 3 0,-3-2-5 15,-3-6 3-15,7 2-6 0,2 4-1 0,-3-4 1 16,1 1-2-16,0-4-1 0,-4-2-5 15,5 3 1-15,-6-4-2 0,7 1-2 0,-6-2 2 16,-2-3 5-16,-1 3-2 0,1 0-2 0,-1-2 6 0,0 1 3 16,-2 2 2-16,3-3-8 0,0 0 7 0,0-2 2 15,2-1-8-15,-4 0 5 0,4-1-1 0,6-2 4 16,-6 2-3-16,0-5 2 0,-2 3 2 16,3-2-2-16,-2 1-3 0,-1-4-6 0,8 0 3 15,-8-1-2-15,4-4-7 0,4-2 3 0,-2 1-5 0,-3-2 3 16,-1 0-5-16,2-5 1 0,-1 1 1 0,-1 0-2 15,1-2-3-15,-4 0 0 0,-3 0 0 0,6 2 19 16,-11 3 1-16,0-1 7 0,4-2-1 0,-7 2 1 16,-1 0 2-16,-1 1 1 0,-2 0 0 0,-2 1 2 15,0-1 1-15,-3-1-1 0,-5 0-4 0,-1-1-8 16,-4-6 2-16,0 3-4 0,1 5-2 0,-3-7-3 16,0 2-2-16,-2 1-1 0,3-2-2 0,2 6 0 15,0 1-3-15,-1-1 0 0,2-1 0 16,1 1-1-16,-2 1 3 0,2-1 1 0,-2 5 3 0,1-1 0 15,4 0 0-15,1 4-8 0,-3 0 4 0,0 1-2 16,6-2-9-16,-2 4-12 0,1 0-18 0,1 0-28 16,-2 2-30-16,1 0-50 0,2-2-62 0,1 2-87 15,0 4-148-15,-4-7-472 0,3 3 209 0</inkml:trace>
  <inkml:trace contextRef="#ctx0" brushRef="#br0" timeOffset="98066.8">26845 12121 25 0,'-4'-2'136'0,"4"2"-15"0,0 0 0 0,0 0-8 16,0 0-8-16,0 0-4 0,0 0-1 0,0 0-8 16,0 0-14-16,17 3-6 0,-12-2-5 0,4 1-5 15,1-1-6-15,-1 0-3 0,4 1-5 0,-1 4-9 16,7-5-1-16,-1 2-2 0,8 2-3 0,0 2-12 16,3-1 2-16,2 5-6 0,1 0 1 0,4 0 3 15,-2-1-2-15,3 2 1 0,14 1-8 0,-1 5-1 16,-15-10 0-16,12 9-3 0,-12-4-3 0,2 0-3 15,1-1 3-15,12 1-5 0,-12-4 1 0,-1 2-1 16,14 1-1-16,-14-3 4 0,2-1-6 0,-3 1 6 16,1-2-1-16,0 2 5 0,-3-2 1 0,2-3 4 15,-3 3 4-15,6-2 1 0,-7 0 2 0,1 1-4 0,-3-1 4 16,2 0 3-16,-1-1-4 0,-3 3 0 16,-1-1 1-16,0-2 0 0,0 1-10 0,-1 1 2 15,3-2 1-15,-9-1-7 0,10 8-2 0,-1-7 7 0,-2-1-9 16,1 6 5-16,0-3 1 0,0 0-5 0,1-3 6 15,-2 4-6-15,5 1 0 0,0-5 3 0,-3 6-4 16,2-3 2-16,0 0 0 0,-1-1-6 0,2 2 1 16,0 2 7-16,-1-4-1 0,4 1 0 0,-2 2-4 15,-1 0 2-15,2-1-2 0,-2-3 1 0,0 3-1 16,3-2 0-16,-3 0 0 0,0 2-1 0,-2-4-1 16,4 3 4-16,-4-1-1 0,2 0-11 0,3-3-1 15,-6 3-7-15,3 0-12 0,0-3 2 0,-3 2-7 16,2-1-7-16,1 2 2 0,-3-1 1 0,1-3-2 15,-3 4-11-15,2-2-1 0,-7 1-1 0,5-3-5 16,-5 0 0-16,5 3 12 0,-5-1 4 0,6-1-9 16,-9 0 16-16,1 1 5 0,1-1 3 0,0 0 3 15,-3 1 3-15,2-2 3 0,-1 2 4 0,-2-1 5 16,1 1-16-16,-5 0 12 0,4 0 7 0,-4-2 2 16,1 2 3-16,-1-1 4 0,0 1 3 0,1-1-4 15,-1 1 7-15,-1-1 0 0,1 0-2 0,1 1 0 16,-3 1 10-16,0-2-2 0,0-1-11 0,1 3 9 15,-2-3-1-15,2 1 6 0,-6-1 0 0,3 2 6 16,4 0 9-16,-7-2-2 0,-2-1 8 0,3 1 10 16,-1 1 3-16,0-1 5 0,-1-1 12 0,-5 0 4 15,7 2 5-15,-7-2 2 0,6 0 2 0,-6 0 1 16,0 0-7-16,0 0 2 0,9 0-5 0,-9 0-5 16,3-5-11-16,-3 5-1 0,0 0-9 0,0 0-1 15,0 0-11-15,0 0-12 0,0 0-10 0,0 0-15 16,0 0-22-16,0 0-12 0,0 0-31 0,0 0-39 15,0 0-31-15,0 0-41 0,0 0-141 0,0 0-347 16,0 0 154-16</inkml:trace>
  <inkml:trace contextRef="#ctx0" brushRef="#br0" timeOffset="98183.31">30233 12811 143 0,'0'0'299'16,"0"0"-20"-16,-7-1-28 0,7 1-26 0,-7-1-80 15,7 1-121-15,0 0-252 0,-10 1-247 0,10-1 109 0</inkml:trace>
  <inkml:trace contextRef="#ctx0" brushRef="#br0" timeOffset="99333.25">27049 12413 42 0,'3'-6'50'0,"2"-3"-12"15,-1 1-6-15,0 0-11 0,-3-3-12 0,-1-2-14 16,4-3-27-16,-6-2-34 0,0-1 16 0</inkml:trace>
  <inkml:trace contextRef="#ctx0" brushRef="#br0" timeOffset="100450.99">26751 12121 83 0,'0'0'162'0,"0"0"-19"0,0 0-33 0,0 0-34 15,0 0-26-15,0 0-49 0,0 0-44 0,0 0-54 16,-7 5-106-16,7-5 47 0</inkml:trace>
  <inkml:trace contextRef="#ctx0" brushRef="#br0" timeOffset="105583.95">27189 12136 48 0,'-3'-10'46'0,"3"0"-4"0,-2 4-1 15,1-1-7-15,-2 2-8 0,-1-2-10 0,3 1-22 16,-1 1-17-16,-2 1-15 0,0-3-40 0,0 3 18 16</inkml:trace>
  <inkml:trace contextRef="#ctx0" brushRef="#br0" timeOffset="105749.53">27111 12005 76 0,'0'0'69'0,"0"0"-25"16,0 0-18-16,0 0-25 0,0 0-37 0,0 0-39 16,0 0 17-16</inkml:trace>
  <inkml:trace contextRef="#ctx0" brushRef="#br0" timeOffset="115699.97">15120 16874 111 0,'-4'-3'347'0,"4"3"2"15,-3-2 0-15,-3-1-10 0,6 3-18 0,-3-3-18 16,3 3-18-16,0 0-17 0,0 0-8 0,-4-4-2 15,4 4-2-15,0 0 5 0,0 0-7 0,0 0-3 16,-3 12-2-16,3-9-1 0,0 2-4 0,0 5-14 16,0 0-4-16,2 0-18 0,-4 1-15 0,0 1-5 0,1-2-14 15,2 3-4-15,-3-2-15 0,3-1-3 16,0 0-15-16,1-1 3 0,-2-2-10 0,0-1 6 16,2 0 3-16,2-1 0 0,2-2 2 0,-1-2 2 0,7-2-4 15,-2-1-8-15,12-3-2 0,5-6-91 0,0 0-38 16,3-3 0-16,3-6 0 0,15-5 0 15,-1 0 0-15,8 0 0 0,1 0 0 0,-2 1 0 16,1 0 0-16,-1 0 0 0,-1 3 0 0,-3 2 0 16,-14 8 0-16,2-1 0 0,-6 4 0 0,-3 0 0 0,-9 3 0 15,-1 0 0-15,-8 0 0 0,1 4 0 0,-2-1 0 16,-1-1 0-16,-6 1 0 0,4 2 0 16,-3-1 0-16,-4 1 0 0,5-1 0 0,-5 1 0 15,0 0 0-15,0 0 0 0,4 4 0 0,-4 2 0 16,0-2 0-16,0-4 0 0,0 8 0 0,0-3 0 15,1 3 0-15,3-3-361 0,-4 5-147 0,5-3-116 0,2 3-493 16,-1-3-1209-16,3 1 535 0</inkml:trace>
  <inkml:trace contextRef="#ctx0" brushRef="#br0" timeOffset="116316.57">20621 17038 4 0,'-11'-1'446'0,"3"-2"-6"16,3 0-22-16,-3 1-3 0,2-1-32 0,6 3-41 16,-10-4-35-16,3 3-26 0,7 1-32 0,-6-2-28 15,6 2-30-15,-8-3-38 0,8 3-44 0,0 0-54 16,-3-3-81-16,3 3-82 0,0 0-86 0,0 0-111 15,0 0-259-15,0 0-610 0,0 0 269 0</inkml:trace>
  <inkml:trace contextRef="#ctx0" brushRef="#br0" timeOffset="117400.98">25271 16823 134 0,'-3'-3'423'16,"3"3"1"-16,-5-5 3 0,5 5-5 16,-4-3-11-16,2-1-20 0,2 4-22 0,0 0-23 0,-3-2 1 15,3 2-20-15,0 0-17 0,0 0-9 0,0 0-20 16,12 7-14-16,-7-3-24 0,0-2-13 0,3 1-22 15,-1 3-9-15,3-1-17 0,1-2 4 0,0-1-10 16,3 1-20-16,4-3-9 0,4 1-4 0,-2-2-6 16,11 0-20-16,-2-5 1 0,2 2-18 0,2 1-9 15,-3-7-6-15,5 1-9 0,0 1-3 0,1-1-11 16,0-5-6-16,-1 3-3 0,4-3-7 0,-4 0-10 16,0-1 0-16,-3 1-5 0,-3 3-7 0,1 0-24 15,-12 4 0-15,2 1 0 0,-10 2 0 16,4 2 0-16,-6 1 0 0,-3 1 0 0,4 2 0 15,-5 3 0-15,-2 1 0 0,2 4 0 0,0-1 0 0,-1 5 0 16,-2-3 0-16,3 2 0 0,2 1 0 0,-1 3 0 16,4-4 0-16,1 1 0 0,6-3 0 0,0 1 0 15,2-1 0-15,8-2 0 0,1-1 0 0,1-2 0 16,-3-4 0-16,9-2 0 0,-4-2 0 16,3-2 0-16,-2 2 0 0,-3-6 0 0,-1 3 0 0,1-4 0 15,0 0 0-15,-1-2 0 0,3-1 0 0,-5 1 0 16,1-4 0-16,-3 0 0 0,-3 4 0 0,4-1 0 15,-7 4 0-15,-2 1 0 0,-2 2 0 0,1 0 0 16,-2 1 0-16,-2 2 0 0,1 0 0 0,-3-1 0 16,1 3 0-16,4 0 0 0,-3 1 0 15,3 2 0-15,0-1 0 0,-1 1 0 0,6 0 0 0,-1 1 0 16,-2-1 0-16,-2 2 0 0,5-2 0 0,0 0 0 16,0 1 0-16,-1-1 0 0,-4-2 0 0,1 1 0 15,3 2 0-15,-3-3 0 0,-2-2 0 0,-2 2 0 16,2-1 0-16,1 0 0 0,-5-3 0 15,2 2 0-15,-3 0 0 0,0-2 0 0,-2 1 0 16,4-2 0-16,-4 2 0 0,2 0 0 0,-1 1 0 0,1-3 0 16,-2 1 0-16,0 1 0 0,0-2 0 0,0 2 0 15,2-2 0-15,-2 2 0 0,1 1 0 0,-2-2 0 16,0 1 0-16,1-1 0 0,-5 3 0 16,8-3 0-16,-5 1 0 0,1-1 0 0,-4 3 0 15,3-5-79-15,-3 5-546 0,0 0-624 0,-17-3-1351 16,17 3 598-16</inkml:trace>
  <inkml:trace contextRef="#ctx0" brushRef="#br0" timeOffset="120534.5">26930 12005 189 0,'-3'-5'183'15,"1"-1"-20"-15,-1 2-16 0,-1 0-16 0,2 1-11 16,-2-2-14-16,0 2-8 0,-1-1-11 0,-3-1-7 16,3 1-19-16,-3 1-16 0,2-1-13 0,-3 1-16 0,0-1-9 15,-3-1 0-15,1-1 0 0,-2 3 1 0,2-2-3 16,-6-2 0-16,2 2-2 0,-3 0 0 16,0 0 0-16,1 1 0 0,0-1 2 0,-3 3 1 0,4 0-4 15,0 1-4-15,-3 0 4 0,1 1 2 0,0 2-2 16,1 3 4-16,1 0-7 0,0 1 7 0,0 1 0 15,5 1 0-15,-3 2-3 0,-2-1 0 0,4 4-1 16,0-1 7-16,-1 2 0 0,4 0 4 0,0-1 2 16,-1 2 2-16,1 1 7 0,0-1 2 0,3 2 8 15,0 1-9-15,2 0 9 0,1 1-9 0,1-1 3 16,0 1-6-16,2 2-1 0,2 3-4 0,-2 0 0 16,3-5 3-16,1 0-1 0,1-1-10 0,-1-1 1 15,2 0-1-15,2 1 1 0,0 0-2 0,2-3 2 16,-1-3-6-16,1 1 3 0,3-2-9 0,-1 0-8 15,2-1-3-15,4-1-4 0,-3 0-6 0,4-3 1 16,0 2-4-16,0-1 4 0,3-4-2 0,-2 2 2 16,1-2 11-16,2 0-7 0,-4-2 4 0,2 2 4 15,-1-3 0-15,-2 0 4 0,0 0 2 0,-4-2 4 0,-1 2 6 16,3-2 3-16,-5-1 5 0,0 0-1 16,0 2 3-16,1-3 4 0,-2 3 4 0,0-4 2 15,2 0 6-15,-2 2 1 0,0-2-3 0,-2-2-1 16,1 0 3-16,1 2-5 0,-1-4 1 0,-1 2-4 0,0-2 0 15,4-5 4-15,-3 0-3 0,0 0-2 0,3-1-3 16,-3-2-2-16,0-1 0 0,1 0 3 0,0 0-5 16,-5-1 2-16,2 2 3 0,0 0-1 0,-2 2 1 15,0-1 3-15,-1-1 1 0,1 0-2 0,-1 0 1 16,-4 5-3-16,0-2 1 0,4-1-6 0,-4-1 2 16,-4 1-5-16,4 3 0 0,-1-1-5 0,-3 1 3 15,3-2-2-15,-3 3-3 0,0-5-1 0,0 4 1 16,-3-3-2-16,0 4 3 0,0 2-2 0,-2-5 0 15,-3 3-3-15,1 4 0 0,-1 0-1 0,-1 0-5 16,-1-1-4-16,-5 0-6 0,4 1 0 0,-4 3 2 16,1-1-2-16,0 0 3 0,-2 1 2 0,4 2-3 15,-2-3-2-15,0 3 9 0,0 2-5 0,4 0 9 16,0 0-7-16,0 0-3 0,-2 2 6 0,-1-2 1 16,2 1-4-16,-2 3 5 0,3-2 2 0,-3 3-2 15,-1-1 1-15,2 2-1 0,-1 0 4 0,-1 0-1 16,2 3-4-16,-1-2 3 0,2 3-2 0,-2 2-2 15,4 3 11-15,-2-1-2 0,1 0 5 0,1 2-1 16,2 1 3-16,0 0-2 0,1-3-5 0,1 3 2 0,4 2 1 16,1-2-5-16,-1 1 1 0,3 1 3 15,2-1 0-15,0 2 1 0,2 6-2 0,-1-7-1 16,2 0-2-16,-2 0-1 0,3 0 4 0,1 1-4 0,3-1 3 16,1 4-3-16,-3-5-2 0,3 0-5 0,-1-2-4 15,5-1-8-15,-2-2-3 0,3 1-7 16,0-1-2-16,3 0-6 0,0-3-5 0,4 0 1 15,-5-3-11-15,5 0 1 0,1 1-1 0,5-4 4 0,-8-2 4 16,9 1-2-16,-6-2 7 0,5 0 3 0,1-3 6 16,-8-1 3-16,2 0-1 0,1 2 4 0,-4-6 10 15,-1 0-2-15,1 2 1 0,-2-4 6 0,-1 2 4 16,-1-1 12-16,-1-2 3 0,-4 2 8 0,0-1-3 16,0 0 7-16,2-3 1 0,-2 0-6 0,0-2 14 15,-1-2-8-15,0-1 8 0,-4-2 2 0,5-3 2 16,-1-3 4-16,-1 6 4 0,-3-6 3 0,4 1 10 15,-4-1 2-15,-1-1-10 0,1 1 12 0,-5 0 4 16,3 4 5-16,-6 2 1 0,2 0 2 0,-3 1-8 16,0 0 1-16,-1-1 0 0,-4 1-3 0,-1 1-5 15,-7-4-9-15,3 6-3 0,1 0-5 0,-2 4-2 16,-3-2-8-16,2 3 0 0,-8-5-4 0,5 7-9 16,2-2-17-16,-10 2-11 0,6-1-18 0,0 5-27 15,-2 2-28-15,-4 0-36 0,6-2-47 0,1 2-44 16,-8 3-236-16,9-2-481 0,3 2 214 0</inkml:trace>
  <inkml:trace contextRef="#ctx0" brushRef="#br0" timeOffset="120685.32">27286 12228 3131 0,'-4'1'-176'0,"4"-1"-349"0,0 0 120 0,-27-7-439 16,8 4 194-16</inkml:trace>
  <inkml:trace contextRef="#ctx0" brushRef="#br0" timeOffset="144133.54">29998 12401 5 0,'-9'15'74'0,"0"2"-10"0,0 3-4 15,2-4-3-15,0 2-8 0,-2-1 2 0,3 1-6 16,-2-1-10-16,2 1-10 0,-2 0 1 0,-1-2 5 16,4 1-5-16,-3 3 0 0,3-2-6 0,0-2 1 15,0 4-9-15,0-4 2 0,-1 0-2 0,4 0-7 16,-3 1 2-16,1-2 3 0,-1-1 2 0,0 2-4 16,1 0 0-16,0-1 1 0,3 2-3 0,0-5-7 15,1 4 9-15,-1 0-3 0,1 0-7 0,2 2 9 16,1-2-5-16,-1 1 3 0,2 1 2 0,-1 0 7 15,4-1-14-15,-2-1 9 0,3 1-7 0,-3 0 8 16,4-3-10-16,4 1 1 0,-3-1 2 0,7 0-1 16,-4 2-4-16,3-4 3 0,1-3-2 0,2 4-5 15,-1-2-7-15,1-2-4 0,5 4-6 0,-6-6-14 16,9 4-16-16,-8-5-54 0,0 0-115 0,-1-1 51 16,4 1 451-16,-3 1-313 0,-1-3 10 0,0 2 15 15,-1-4 19-15,-2 3 12 0,-2-3 10 0,1 0-2 16,-3 1 10-16,2-1-4 0,2-1-9 0,-3 2 2 15,2 0 6-15,-4 0-5 0,8-2-11 0,-4-1-4 16,-1 3 10-16,1-2-2 0,-2 2-5 0,5-3 5 16,-4 2-11-16,0-1-1 0,0 0 6 0,3 0-11 15,-3-2-1-15,2 1 3 0,-2-1-4 0,0-2 0 16,1-1 6-16,-1 1 12 0,2 0-13 0,1-3 18 16,-4 1-12-16,4-1 11 0,-2-5-4 0,0 2-4 15,1-2-1-15,0 0 5 0,-1-1-12 0,-1-1-3 16,0 0 3-16,4-7-5 0,-5 7-7 0,2-3 4 15,2 2-2-15,-2 0 1 0,-3 1-1 0,0-1 5 16,-1 1 5-16,-1-2-12 0,-4 4 6 0,1 0 13 16,3-3-3-16,-5 1 7 0,1-1-2 0,-1 1-5 15,0 2-7-15,-3-7 7 0,2 6-2 0,-2-1-2 16,0-1-2-16,3-3 2 0,-4 2-1 0,0 0-7 16,0-1-3-16,1-1 8 0,-1-1-12 0,1 2-7 15,1-4 1-15,-2 2 0 0,2 0-14 0,0 0 10 16,-1-1-5-16,0 0-13 0,2 0 14 0,-3 2 0 15,0-2 4-15,0 0-7 0,-1 2 9 0,-1 0 1 16,1 0-4-16,-2 1 8 0,-1-1 0 0,1 2-4 16,-5 0 5-16,3-1 1 0,-1 1 6 0,-1 0 1 0,-2 1-10 15,0-2 7-15,-1 0-4 0,2 2-8 0,-2 0 7 16,0 3 0-16,0-1 2 0,-2-2-4 16,-1 3 10-16,-1 0 10 0,4 4-14 0,-3-7 0 15,-1 8 5-15,0-4-7 0,0 6-2 0,-4-3 6 0,0 2-8 16,1 0 2-16,-1-1-5 0,0 0 1 0,1 0 4 15,2 5-6-15,-2-3-5 0,-1 1 10 0,4 2 2 16,-4-1 4-16,4 2 2 0,-4-2-8 16,-1 3 3-16,0-2-7 0,1 2 5 0,0 0 6 15,-2 1-3-15,-2-1-4 0,4 1 2 0,-1-1 9 0,-3 3 3 16,4-1 5-16,-1 4-4 0,-1-3-12 0,1 2 7 16,-2 0 3-16,3 1 5 0,-1 4-1 0,0-2 0 15,1 0 0-15,0 2-1 0,1 2-3 16,2 0-1-16,1 2-3 0,-2 0 10 0,0 6 5 0,0-1-12 15,3-4 5-15,-2 0-8 0,0 6-5 0,-1-1 0 16,2 1 7-16,-3 0-4 0,4 2 5 0,-2-1-2 16,4 1 3-16,1-6-3 0,-3 7 0 0,2-2-5 15,2 1 4-15,-3-2-2 0,1 2 4 0,4 0-4 16,0-1 6-16,0 3 0 0,5-7-3 0,2 0-4 16,0 0 0-16,0 6-4 0,4-1 6 0,1 2 0 15,-3-6-4-15,6 5 2 0,1-2 0 0,-1 1 6 16,6 1-6-16,-5-2 5 0,5-1-7 0,0 0 7 15,4-1-9-15,-4-1 5 0,0-4 1 0,7 2 3 16,-6-5-1-16,0 0 1 0,3-2-2 0,-1 1-2 16,3-2 4-16,3 3-6 0,-5-2 8 0,1-5-9 15,-1 2 1-15,0-1-1 0,4 0 5 0,-4-2 1 16,1-1-2-16,1 1 3 0,-2-2-7 0,3 0 2 16,-3 2 10-16,0-3-6 0,1-2 7 0,0 2-1 15,-4-1 2-15,3-1 0 0,-3 0 0 0,5 0 1 16,-1-1 2-16,1-1-1 0,-2 1-18 0,4 0 11 15,-2-4 5-15,0 0-3 0,0 0 1 0,0-1-3 16,-2-4 0-16,4 6 1 0,-4-6-4 0,0 2-4 16,0-4 5-16,3-2 0 0,-4 1-2 0,-2-1 1 15,1 0 2-15,0-6 15 0,2 0 3 0,-4-1 13 16,-1 3-8-16,1-3 1 0,0-3-2 0,-2 1 3 16,0 0-2-16,-3 0-4 0,-1 5 4 0,0-5-5 15,-1-4-1-15,2 2 10 0,-2 0-6 0,-2 1-2 16,-3-3 1-16,2 2-4 0,0-3 9 0,-3 2 1 15,-1-1-6-15,-2 0 1 0,-3-2 4 0,1 3-10 16,-5-2 4-16,1 0-2 0,-2 0-1 0,-2 3-6 0,0-2-2 16,-2-2 0-16,-2 7-1 0,1-5-7 15,1 3 1-15,-3 0 4 0,3 5-3 0,-4-5 3 16,5 2-3-16,-6 1-8 0,5 6 9 0,-6-1-8 16,0 0 0-16,3 5 0 0,-7-1 5 0,3 1-7 0,4 2-18 15,-3 2 8-15,-7-3-1 0,0 3-7 0,-1 1 4 16,-2 2-7-16,1 2-2 0,-4 0-4 0,5 2-1 15,-3 0-7-15,3 4-5 0,-1-1 0 16,1 1 2-16,-2 2 1 0,4 3-5 0,4-4 3 0,-6 7-13 16,-2-2-13-16,7 4 28 0,-4-1-2 0,3 1-4 15,0 4-4-15,-2 2 0 0,3 0 7 0,0 3-4 16,0 1-1-16,10 2 2 0,-2-1-21 16,2 3-93-16,-2 3-170 0,0 2 75 0</inkml:trace>
  <inkml:trace contextRef="#ctx0" brushRef="#br0" timeOffset="144384.22">30213 13206 86 0,'0'0'244'0,"6"-1"-9"0,-6 1-6 15,0 0-9-15,0 0-7 0,0 0-13 0,0 0-10 0,0 0-14 16,0 0-7-16,0 0-11 0,0 0-13 0,0 0-15 16,0 0-13-16,0 0-11 0,0 0-7 0,0 0-12 15,-7-11-22-15,7 11-26 0,-4-3-28 0,4 3-37 16,-4-4-49-16,4 4-66 0,-5-4-73 0,0 0-197 16,3-1-444-16,2 5 196 0</inkml:trace>
  <inkml:trace contextRef="#ctx0" brushRef="#br0" timeOffset="175834.33">1317 10422 487 0,'-5'-4'489'0,"4"-2"-1"0,-7 2-12 15,3 0-17-15,1 2-22 0,-1-1-24 0,1 0-33 16,4 3-43-16,-4-4-33 0,4 4-36 16,0 0-22-16,0 0-11 0,0 0-19 0,0 0-14 15,0 0-9-15,4 16-9 0,-4-6-11 0,4 1-19 0,-4 2-5 16,1 3-14-16,-1 2-17 0,0 0-5 0,0 2-17 15,-1-1-12-15,1 8 1 0,0-9-8 0,0 0-3 16,0-2-9-16,1-5 11 0,2 0 9 16,-2-4 19-16,3 3 20 0,4-4 36 0,-2-3 16 15,3-1 12-15,5 0-47 0,8-6-141 0,8-5 0 0,4-2 0 16,2-6 0-16,8-8 0 0,4-1 0 0,-3-1 0 16,2-2 0-16,1-2 0 0,6-1 0 0,-6-3 0 15,1 1 0-15,-3 3 0 0,-4 2 0 0,-9 9 0 16,-3 1 0-16,-6 1 0 0,0-2 0 15,-6 10 0-15,-2-2 0 0,-4 4 0 0,-3 2 0 0,-1 2 0 16,-3 0 0-16,0 0 0 0,-5 4-260 0,0 0-420 16,0 0-529-16,-32 19-1309 0,4-1 579 0</inkml:trace>
  <inkml:trace contextRef="#ctx0" brushRef="#br0" timeOffset="176533.44">1134 12580 301 0,'0'0'484'0,"8"-2"-13"0,-8 2-16 0,3 3-10 16,-3-3-20-16,1 6-18 0,0 0-22 0,-1 1-25 16,0 4-20-16,2 4-27 0,-1 2-23 0,1 1-12 0,-2 1-26 15,4 6-18-15,-3-5-18 0,1 4-13 0,3-4-25 16,-3-2-22-16,1 0-8 0,1 0-8 0,2-1-3 16,-2-5-1-16,1-1 23 0,3 0 3 15,-2-3 24-15,-1-3 20 0,7 0 16 0,-2-4 10 16,9-6 1-16,-1-1-196 0,10-5-37 0,-1-3 0 15,4-3 0-15,1-2 0 0,-2-5 0 0,16-8 0 16,-1 1 0-16,0-2 0 0,-3-3 0 0,4 2 0 0,0 3 0 16,-14 11 0-16,0-2 0 0,1 3 0 15,-2 2 0-15,-3-1 0 0,1 5 0 0,-11 4 0 16,1 0 0-16,-2 4 0 0,1-2 0 0,-8 1 0 16,3 0 0-16,-6 5 0 0,-7 1 0 0,13 1-71 0,-13-1-526 15,4 8-140-15,-4-8-394 0,-11 15-1226 0,-2 0 542 16</inkml:trace>
  <inkml:trace contextRef="#ctx0" brushRef="#br0" timeOffset="177766.53">994 14242 290 0,'2'-6'498'0,"2"-4"18"16,-4 3 16-16,3 0-15 0,-2 1-18 0,-1 1-29 16,0 1-49-16,2-2-37 0,1 2-34 0,-3 4-29 15,0-5-37-15,0 5-23 0,0 0-14 0,0 0 2 16,0 0-10-16,10 15-19 0,-6-6-8 15,0 2-38-15,2 2-6 0,-2-2-4 0,4 5-15 0,-3 0-19 16,4-1-6-16,-3 2-14 0,2-3-1 0,-3 1-24 16,3-4 14-16,1-1 0 0,-4 1 2 0,5-4 20 15,-2 2-73-15,2-5-48 0,0 0 0 0,3-3 0 16,5-2 0-16,4-3 0 0,6-4 0 16,2-2 0-16,1-3 0 0,1-1 0 0,2-5 0 15,9-6 0-15,1-2 0 0,0-1 0 0,-11 9 0 0,11-9 0 16,2 2 0-16,-13 7 0 0,0-1 0 0,0 1 0 15,2 4 0-15,-4-1 0 0,-3 3 0 0,-3-3 0 16,-6 8 0-16,-1-2 0 0,0 1 0 16,-8 4 0-16,3 1 0 0,-4 1 0 0,-3 0 0 15,2 1 0-15,-4 0 0 0,-4 2 0 0,0 0 0 16,14 2 0-16,-14-2 0 0,5 8 0 0,-2-2 0 0,-2 5 0 16,-5 0-597-16,-1 8-669 0,-3-1-1371 0,-2 7 606 15</inkml:trace>
  <inkml:trace contextRef="#ctx0" brushRef="#br0" timeOffset="178416.36">1027 16013 65 0,'0'-7'536'0,"-2"2"17"0,2 1 4 0,0 0-16 15,0 4-28-15,-2-10-32 0,2 10-42 0,2-5-41 16,-2 5-27-16,0 0-45 0,0-7-21 0,0 7-26 15,0 0-37-15,0 0-25 0,0 0 0 0,0 0-13 16,0 0-9-16,8 20-4 0,-4-11-2 0,0 2-12 16,0 0-15-16,0 3-11 0,-2-2-13 0,5 5-8 15,-3-6-4-15,3 6-2 0,0-1-4 0,-1-5-5 16,3-1 3-16,1-2-107 0,-1 1-11 0,3-4 0 16,5 1 0-16,4-5 0 0,-1-1 0 0,11-4 0 15,-1-1 0-15,9-11 0 0,10-2 0 0,-2-5 0 16,4-1 0-16,0-1 0 0,4-1 0 0,24-15 0 15,-25 11 0-15,2 0 0 0,22-11 0 0,-27 16 0 16,-1-1 0-16,-6-1 0 0,-11 9 0 0,-1 3 0 16,0 0 0-16,-5 3 0 0,-2 4 0 0,-7 1 0 15,-4 3 0-15,-5-1 0 0,-3 1 0 0,1 3 0 16,-2-2 0-16,0 1 0 0,-5 2 0 0,0 0 0 16,0 0 0-16,9 9 0 0,-9-9 0 0,0 9 0 15,0-9 0-15,-6 15 0 0,-2-9-800 0,4 0-433 16,-6 2-1334-16,-2-1 591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33:54.700"/>
    </inkml:context>
    <inkml:brush xml:id="br0">
      <inkml:brushProperty name="width" value="0.05292" units="cm"/>
      <inkml:brushProperty name="height" value="0.05292" units="cm"/>
      <inkml:brushProperty name="color" value="#FF0000"/>
    </inkml:brush>
  </inkml:definitions>
  <inkml:trace contextRef="#ctx0" brushRef="#br0">1298 10384 349 0,'0'-4'541'0,"-1"0"16"0,1-2 15 16,1 0-5-16,2 0-20 0,-2-1-9 0,3 0-23 15,-3 3-20-15,3-2-22 0,-3 1-21 0,3 0-22 16,-3 2-17-16,2-1-37 0,-2 2-30 0,-1 2-29 16,4-7-32-16,-2 6-28 0,-2 1-96 15,0 0-161-15,0 0 0 0,3 15 0 0,-3-3 0 0,-1 2 0 16,2 4 0-16,-1 1 0 0,0 8 0 0,-3 1 0 16,2 3 0-16,-4-2 0 0,5-4 0 0,0 1 0 15,3-1 0-15,-3-4 0 0,0-3 0 0,2-3 0 16,1-3 0-16,3 3 0 0,0-5 0 0,1-3 0 15,0-3 0-15,6-2 0 0,6-6 0 0,10-4 0 16,2-3 0-16,4-4 0 0,11-9 0 0,4-1 0 16,1-5 0-16,5-1 0 0,21-12 0 0,-2-4 0 15,-21 10 0-15,24-16 0 0,-25 17 0 0,23-13 0 16,-26 15 0-16,-5 7 0 0,2-3 0 0,-4 3 0 16,-11 9 0-16,-1 4 0 0,-8 1 0 0,-4 4 0 15,-6 4 0-15,-4-1 0 0,1 0 0 0,-5 3 0 16,-1 2 0-16,-4 1 0 0,6 1 0 0,-6-1 0 15,2 11 0-15,-6-2 0 0,-3 6 0 0,0 1 0 16,0 2 0-16,0 6-200 0,-1 1-1133 0,2 3-1442 16,-3 2 638-16</inkml:trace>
  <inkml:trace contextRef="#ctx0" brushRef="#br0" timeOffset="749.12">1041 12226 135 0,'1'3'544'16,"-1"-3"15"-16,0 0 19 0,0 0 1 0,0 0-5 15,0 0-4-15,0 0-24 0,0 0-36 0,-1 6-20 16,1-6-15-16,0 8-26 0,0-4-27 0,1 9-19 16,2 3-24-16,-2 3-29 0,3 9-30 0,0-1-29 15,1 2-274-15,1 0-17 0,2 3 0 0,1 1 0 16,0 2 0-16,0-3 0 0,2 13 0 0,0-11 0 0,-1-2 0 16,0-3 0-16,4-1 0 0,-1-3 0 15,-2-2 0-15,2-1 0 0,-4-8 0 0,1 2 0 16,3-6 0-16,1 0 0 0,-1-9 0 0,1 2 0 15,4-6 0-15,0-1 0 0,10-10 0 0,3-4 0 16,-2-2 0-16,16-17 0 0,-2 2 0 0,6-5 0 0,15-20 0 16,-17 19 0-16,21-18 0 0,-22 20 0 15,2-1 0-15,2 1 0 0,1 3 0 0,-6 0 0 16,5 6 0-16,-9 1 0 0,-9 9 0 0,-2 3 0 16,1-1 0-16,-3 3 0 0,-1 2 0 0,-8 2 0 15,-5 1 0-15,-2 2 0 0,-1 4 0 0,-2-3 0 16,-2 5 0-16,4-3 0 0,-5 3 0 0,-1-2 0 15,-5 4 0-15,9 3 0 0,-9-3 0 0,3 7 0 16,-3 2 0-16,-6-1-1366 0,-2 6-1478 0,-4 12 654 16</inkml:trace>
  <inkml:trace contextRef="#ctx0" brushRef="#br0" timeOffset="1366.81">940 14291 153 0,'-5'-8'438'16,"3"-2"8"-16,-1 1 21 0,2-3 7 0,-2-1 9 16,0-2-2-16,1 0-9 0,-1 3-4 0,1 1 11 15,0-1 1-15,0 2-11 0,2 4-18 0,-4 0-25 16,3 0-38-16,0 3-38 0,1 3-33 0,0 0-31 0,0 0-8 16,-3 16-16-16,3-3-139 0,0 4-123 15,1 9 0-15,2-1 0 0,2 5 0 0,4-3 0 0,1-1 0 16,0 0 0-16,3 2 0 0,1-2 0 15,5-6 0-15,4 1 0 0,-6-9 0 0,10-2 0 16,0 0 0-16,3-6 0 0,2-4 0 0,5-5 0 0,14-7 0 16,-2-7 0-16,1-5 0 0,2-3 0 15,1-4 0-15,-1-2 0 0,23-17 0 0,-27 18 0 0,17-26 0 16,-19 23 0-16,-2 1 0 0,-4 0 0 16,-12 12 0-16,1-4 0 0,-4 8 0 0,-2-1 0 15,-5 6 0-15,-4 4 0 0,-5 2 0 0,1 1 0 0,-2 5 0 16,-4 2 0-16,-4-1 0 0,7 12 0 0,-7 0 0 15,-3 5 0-15,-5 10 0 0,0 6-234 16,-15 10-1093-16,4 3-1436 0,-4-2 635 0</inkml:trace>
  <inkml:trace contextRef="#ctx0" brushRef="#br0" timeOffset="1882.51">912 15597 442 0,'-9'-17'622'0,"4"1"24"0,1-2 28 16,-2 2 12-16,2 6-19 0,0 1-25 0,3 0-40 16,-3 2-45-16,4 4-45 0,-1-2-57 0,-3 4-39 15,4 1-24-15,0 0-24 0,-1 12-32 0,-2 1-162 16,3 6-174-16,4 2 0 0,-2 5 0 0,5 1 0 16,-1 1 0-16,-2 2 0 0,8 2 0 0,-1-5 0 15,2 2 0-15,3-3 0 0,0-3 0 0,2-3 0 0,1 1 0 16,3-6 0-16,-7-4 0 0,13-1 0 15,-1-2 0-15,-8-4 0 0,4-3 0 0,6-2 0 16,5-5 0-16,-3-5 0 0,4-2 0 0,11-10 0 16,-1-2 0-16,1-5 0 0,2-4 0 0,1-2 0 15,26-18 0-15,-26 14 0 0,21-10 0 0,-22 14 0 16,-3 0 0-16,2 3 0 0,-3 4 0 0,-2 1 0 16,-11 9 0-16,-2-1 0 0,-3 4 0 0,-9 8 0 15,-1-3 0-15,-4 5 0 0,-2 0 0 0,-2 1 0 16,-1 4 0-16,-7 1 0 0,0 0 0 0,16 6 0 15,-14 0 0-15,-1 3 0 0,-1 3 0 0,3 5 0 0,-11 7 0 16,7-3 0-16,-3 4 0 0,3 0-1366 16,1 2-1478-16,1 1 654 0</inkml:trace>
  <inkml:trace contextRef="#ctx0" brushRef="#br0" timeOffset="2015.51">2490 15877 6537 0,'2'0'439'0,"-2"0"-38"15,0 0 73-15,0 0-134 0,-3-12-340 0,3 9 0 16,0 3 0-16,-1-9 0 0,-1 6 0 0,0-1 0 16,2 4 0-16,-1-3 0 0,1 3 0 0,0 0-1366 15,0 0-1478-15,0 0 654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20:10.283"/>
    </inkml:context>
    <inkml:brush xml:id="br0">
      <inkml:brushProperty name="width" value="0.05292" units="cm"/>
      <inkml:brushProperty name="height" value="0.05292" units="cm"/>
      <inkml:brushProperty name="color" value="#FF0000"/>
    </inkml:brush>
  </inkml:definitions>
  <inkml:trace contextRef="#ctx0" brushRef="#br0">1514 4381 22 0,'0'-7'444'16,"0"-3"9"-16,0-1 1 0,-4 0 11 0,4 1-2 16,0-2-11-16,-4 1-4 0,4-1-9 0,-1 1-18 15,1 0-5-15,-1 4-4 0,-2 0-4 0,2 1-17 16,1 0-24-16,0 2-34 0,0 4-26 0,-3-6-35 15,2 4-31-15,1 2-22 0,0 0-10 0,-5 15-17 16,-4-1-15-16,5 2-19 0,0 4-130 0,-5 9-28 16,-1 0 0-16,5 2 0 0,1 2 0 0,4 0 0 15,-1-7 0-15,0 3 0 0,1-3 0 0,1-5 0 16,-1-2 0-16,2-4 0 0,1-1 0 0,-3-5 0 16,1 2 0-16,-1-3 0 0,3-2-184 0,-3-6-227 15,0 0-95-15,0 0-114 0,0 0-459 0,-17-22-1168 16,11 8 517-16</inkml:trace>
  <inkml:trace contextRef="#ctx0" brushRef="#br0" timeOffset="549.95">1510 4164 45 0,'3'-12'349'0,"-2"0"-1"15,2 1-1-15,-2 0-5 0,0-2-19 0,2 0-13 16,-2 2-19-16,4-1-1 0,-3 1-8 0,-2-1-10 15,-2 1-5-15,1 2-5 0,-4-2-9 0,1 3-7 16,-4 0-5-16,-2 4-13 0,-4 0-3 0,-3 2-8 16,-7 2-4-16,-5 2 3 0,-2 7-3 0,-1 3-3 15,0 2-9-15,0 0 9 0,-3 5-10 0,3 2 1 16,2 1-1-16,-11 8-2 0,4 3-5 0,10-4 0 16,-2 7-3-16,7-10-7 0,0 4-8 0,3 1-118 15,5 3-57-15,0-1 0 0,5-2 0 0,4 4 0 16,1 0 0-16,3 0 0 0,3 13 0 0,2-11 0 15,9 8 0-15,-3-11 0 0,3-1 0 0,2-3 0 16,2-1 0-16,2 0 0 0,-1 0 0 0,4-6 0 16,1 0 0-16,0-3 0 0,-1-3 0 0,2-4 0 15,0-4 0-15,4 0 0 0,-10-3 0 0,10-3 0 16,3 1 0-16,-3-4 0 0,-6-4 0 0,10 2 0 16,-2-5 0-16,2 0 0 0,3-2 0 0,-7 1 0 15,0-2 0-15,1 1 0 0,1-5 0 16,-2 1 0-16,1 2 0 0,-2-4 0 0,0 0 0 0,1-3 0 15,-1-3 0-15,0 0 0 0,0 0 0 0,-1 0 0 16,-4 0 0-16,0 0 0 0,1-3 0 0,-4-2 0 16,-5-2 0-16,4 6 0 0,-5-6 0 0,-3-2 0 15,1 2 0-15,-2-4 0 0,-1-3 0 0,-5 0 0 16,-1 0 0-16,-3 1 0 0,0-11 0 16,-4 13 0-16,-1-1 0 0,-4 1 0 0,-1-3 0 0,-2 3 0 15,-5 4 0-15,0 2 0 0,-1 1 0 0,-4 1 0 16,-6-1 0-16,3 6 0 0,-5 0 0 0,-6 2 0 15,3 5 0-15,-5 0 0 0,4 4 0 0,-3 2 0 16,3 0 0-16,-6 2 0 0,9 4 0 16,-1 2-251-16,2 1-1073 0,11-3-1433 0,7 4 633 15</inkml:trace>
  <inkml:trace contextRef="#ctx0" brushRef="#br0" timeOffset="1233.23">2967 4104 141 0,'8'-15'433'0,"-2"4"-5"0,-2 0 2 0,1 0-9 16,-5 1-13-16,0 2-17 0,0 1-25 0,-4 0-24 16,-1 3-21-16,-1 2-18 0,-7 2-20 0,1 0-21 15,-5 6-16-15,-1 3-12 0,-3 3-22 0,5 0-12 16,-2 7-13-16,-1-1-18 0,3 4-10 0,5-7-19 16,2 3-10-16,2 0-1 0,6 3-9 0,2-2-15 15,6 0-7-15,2-2-7 0,6 6 2 0,-1-9-18 16,4 6-2-16,4-3-16 0,-1-1-7 0,-5-3-5 15,2-2-4-15,3 7-2 0,-5-6 0 0,-1 0 2 16,-1 2-9-16,-1-3-4 0,-8 1-4 0,8 2-11 16,-11-3 4-16,-2 9 0 0,3-10 11 0,-3 2-5 15,-5 2-4-15,-4-3-1 0,-3-1 4 0,-2 2 1 16,0-2 4-16,-1 0 16 0,0-3-6 0,-6-2 13 16,1-2 4-16,-1 0 8 0,1-3 9 0,-2-2-2 15,3-2 2-15,-4 2-2 0,6-3 1 0,-1-5-68 16,4 1-2-16,0 0 0 0,4 0 0 0,2 1 0 15,2-3 0-15,1 1 0 0,2 3 0 0,3 1 0 16,2-1 0-16,-1 1 0 0,3 4 0 0,2-2 0 16,-6 4 0-16,9-1 0 0,-9 1 0 0,12 6 0 15,-6-4 0-15,0 5-60 0,-2 1-16 0,0-2-17 16,1 6-30-16,-1 2-42 0,0-2-51 0,-2-1-49 16,6-1-60-16,-4 0-69 0,1 1-75 0,0 0-112 15,3-4-323-15,2 0-980 0,0-2 434 0</inkml:trace>
  <inkml:trace contextRef="#ctx0" brushRef="#br0" timeOffset="2349.67">3397 4205 72 0,'-2'-17'419'0,"2"-8"20"0,0 7-9 15,0 1-5-15,0-1 0 0,0 6-12 0,0 2-15 0,0 3-13 16,2 1-20-16,-2 1-28 0,0 2-30 0,0-1-31 16,0 4-2-16,0 0 6 0,0 0 10 0,7 10-4 15,-6-1-16-15,3 2-6 0,-4 6 0 0,0 2-5 16,0 5-13-16,-4 4-11 0,3-1-18 16,-9 2-17-16,6 1-14 0,-2 0-7 0,0 3-129 0,1-1-50 15,-1-2 0-15,-2 1 0 0,5 2 0 0,-1-1 0 16,2-2 0-16,2-2 0 0,2-2 0 0,-1-7 0 15,4 0 0-15,2-2 0 0,3-1 0 0,-1-4 0 16,0-1 0-16,7-4 0 0,1 0 0 16,3-2 0-16,2-4 0 0,6-6 0 0,-1-2 0 0,1 0 0 15,2-7 0-15,-2-3 0 0,1-2 0 0,-1-1 0 16,-1-5 0-16,-3 0 0 0,2-1 0 0,-7 3 0 16,1-4 0-16,-2 3 0 0,-2 1 0 0,-9 6 0 15,1 2 0-15,-3 1 0 0,-2 2 0 0,-1-1 0 16,-4 4 0-16,-1 1 0 0,-5 5 0 0,2 0 0 15,-4 3 0-15,-4 2 0 0,-4 4 0 0,-1 6 0 16,-4 5 0-16,2 2 0 0,2 2 0 0,6-8 0 16,-3 7 0-16,4-2 0 0,-3 6 0 0,8-1 0 15,6-7 0-15,1 1 0 0,1-3 0 0,3-2 0 16,4-2 0-16,-2-1 0 0,3-3 0 0,4-2 0 16,-4-2 0-16,8 0 0 0,-6-2 0 0,3-1 0 15,-4-4 0-15,3-2 0 0,-1-6 0 0,2-1 0 16,-5 3 0-16,-2 0 0 0,0-1 0 0,-3 0 0 15,3 2 0-15,-6 3 0 0,1 2 0 0,2 0 0 16,-1 2 0-16,0 0 0 0,-3 3 0 0,0 0 0 16,0 11 0-16,1 1 0 0,2 6 0 0,-2-2 0 15,3-2 0-15,1 5 0 0,0-2 0 0,0 0 0 16,3 0 0-16,1-3 0 0,2 1 0 0,2-4 0 16,0-3 0-16,1-1 0 0,4-1 0 0,-9-4 0 15,5-3 0-15,5 0 0 0,0-4 0 0,-2 0 0 16,-2-4 0-16,-2-1 0 0,1-6 0 0,-5 2 0 15,4 1 0-15,-7-5 0 0,3-7 0 0,-1-2 0 16,-3 1 0-16,3-2 0 0,-6 3 0 0,-2 7 0 16,0-1 0-16,-5 3 0 0,4 4 0 0,-2 4 0 15,2 1 0-15,-3-1 0 0,-1 6 0 0,2 0 0 16,3 2 0-16,0 0 0 0,-11 4 0 0,7 4 0 0,3-2 0 16,1 3 0-16,0 1 0 0,1-1 0 15,4 3 0-15,0-1 0 0,7 2 0 0,-2-1 0 16,3 1 0-16,-3-1 0 0,7 1 0 0,-5-3 0 15,1-1 0-15,-3 0 0 0,1-1 0 0,-2-2 0 16,1 1 0-16,-1 1 0 0,-3-2 0 0,-1 4 0 0,2 0 0 16,-4-1 0-16,0 1 0 0,0-1 0 15,-1 1 0-15,-2 1 0 0,0-1 0 0,3 0 0 16,-2 0 0-16,0-3 0 0,3-1 0 0,0 1 0 16,3-2 0-16,3-3 0 0,1 3 0 0,2-3 0 0,5-2 0 15,-3-2 0-15,12-3 0 0,0-1 0 0,-9-1 0 16,6-2 0-16,0-7 0 0,-2-1 0 15,1-2 0-15,-3-4 0 0,3-2 0 0,-3-3 0 16,-4-1 0-16,8-13 0 0,-7 10 0 0,5-11 0 16,-4-1 0-16,-6 10 0 0,0-12 0 0,-3 13 0 0,1 1 0 15,-1 4 0-15,-4 3 0 0,-1 10 0 0,-3 4 0 16,3 1 0-16,-3 5 0 0,-1 1 0 16,0 3 0-16,0 1 0 0,-6 12 0 0,1 3 0 0,-7 10 0 15,2 2 0-15,1 1 0 0,-1 4 0 0,1 2 0 16,0 0 0-16,4 3 0 0,1-4 0 0,-1-1 0 15,1 14 0-15,5-14 0 0,2 1 0 0,2-3 0 16,0-1 0-16,2-10 0 0,2 4 0 16,0-7 0-16,2-2 0 0,3 0 0 0,-4-8 0 15,-1 0 0-15,5-3 0 0,7-1 0 0,-8-6 0 0,2-3 0 16,3-4 0-16,1-9-12 0,-10 3-558 0,4-9-104 16,-6-4-483-16,1 0-1251 0,-4 0 554 0</inkml:trace>
  <inkml:trace contextRef="#ctx0" brushRef="#br0" timeOffset="2499.67">4680 4264 4612 0,'-13'-4'401'0,"0"0"-129"15,1 1 55-15,0-2 24 0,4 2-24 0,3 1-58 16,0 0-65-16,3-1-45 0,2 3-34 0,8-3-8 16,4 2-15-16,7-2-48 0,4 2-39 0,6-2-77 15,3 2-95-15,-1-5-117 0,-3 2-121 0,-2-4-144 16,-7 1-446-16,-10 4-1067 0,-2-2 472 0</inkml:trace>
  <inkml:trace contextRef="#ctx0" brushRef="#br0" timeOffset="2700.7">3697 4116 168 0,'-2'4'498'0,"0"-1"14"16,2-3-6-16,5 5-22 0,2-4-47 0,4 0-41 0,2-1-44 16,5 1-43-16,1-2-75 0,4 0-96 0,6-4-138 15,-2 1-148-15,-8 0-185 0,3-3-260 0,-3 2-641 16,2-1 284-16</inkml:trace>
  <inkml:trace contextRef="#ctx0" brushRef="#br0" timeOffset="4716.64">5863 4455 135 0,'5'-17'516'0,"0"6"12"0,2-1 8 16,-4-3 16-16,3 6-20 0,-3-1-25 0,1 4-32 15,0 1-22-15,0 1-43 0,-2 0-40 0,1 3-35 16,-3 1-11-16,0 0-9 0,5 14-8 0,-6-2-21 16,1 7-22-16,-4 7-21 0,0 1-18 0,2 5-21 15,-6-2-26-15,2 3-10 0,-1-4-21 0,1-1-11 16,1 2-91-16,0-4-45 0,2-7 0 0,3-2 0 15,-1-2 0-15,1-2 0 0,1-5 0 0,-1 2 0 16,0-6 0-16,3 1 0 0,-1-3 0 0,3-1 0 16,-5-1 0-16,12-5 0 0,-3-4 0 0,1 2 0 15,-1-6 0-15,4-1 0 0,-2-3 0 0,3-8 0 0,1 5 0 16,-2-5 0-16,-1 8 0 0,-2-1 0 16,-1 2 0-16,-4 7 0 0,0 0 0 0,1 4 0 15,1-1 0-15,-6 2 0 0,3 0 0 0,-4 4 0 16,9 8 0-16,-5-1 0 0,1 2 0 0,-1 3 0 0,0 3 0 15,1 2 0-15,0-2 0 0,5 0 0 0,-5 0 0 16,-1-2 0-16,0-3 0 0,1 1 0 0,3 0 0 16,-2-4 0-16,3-1 0 0,0-1 0 15,-4-3 0-15,4-1 0 0,-3-2 0 0,1-1 0 0,2-3 0 16,1-2 0-16,0-2 0 0,-1-4 0 0,5 0 0 16,-4-3 0-16,7-9 0 0,-3-2 0 0,1 2 0 15,1 0 0-15,-1-4 0 0,-1 3 0 0,-1 5 0 16,-4 5 0-16,0 2 0 0,-3 5 0 0,1 2 0 15,-1 2 0-15,-1 3 0 0,0 0 0 0,2 7 0 16,-1 2 0-16,2 3 0 0,-2 6 0 0,-1 9 0 16,2-3 0-16,-1 6 0 0,1 1 0 0,0-4 0 15,2-1 0-15,0 1 0 0,1-7 0 0,3 3 0 16,-3-6 0-16,3-1 0 0,-3-1 0 0,7-5 0 16,-2 0 0-16,-4-6 0 0,8-3 0 0,-2 0 0 15,1-6 0-15,3 1 0 0,-1-3 0 0,-4-4 0 16,5-9 0-16,-2 0 0 0,3-3 0 0,-1-3 0 15,1-14 0-15,0 2 0 0,-4 6 0 0,3-13 0 16,-1-1 0-16,-1 4 0 0,-10 9 0 0,3 1 0 16,-2 5 0-16,-8 11 0 0,5 2 0 0,-3 5 0 15,-3 0 0-15,4 4 0 0,-5 4 0 0,0 3 0 16,0 0 0-16,-9 18 0 0,4-2 0 0,-3 9 0 16,-2 3 0-16,0 3 0 0,0 4 0 0,3 0 0 15,-3 10 0-15,8-12 0 0,-1-1 0 0,2 3 0 16,5-3 0-16,-2-2 0 0,6-2 0 0,-1-10 0 15,5 5 0-15,1-8 0 0,2-4 0 0,4-1 0 16,-1-5 0-16,4-3 0 0,1-2 0 0,2-7 0 16,1-3 0-16,-2-1 0 0,-1-6 0 0,1-5 0 15,-3-2 0-15,-2-4 0 0,7-13 0 0,-6-3 0 16,-1-3 0-16,-2 4 0 0,-7 7 0 0,-1 2 0 16,0 2 0-16,-3 3 0 0,-2 4 0 0,0 8 0 15,-3 9 0-15,2-2 0 0,-3 7 0 0,0 0 0 16,0 3 0-16,0 0 0 0,-12 20 0 0,2 3 0 15,0 2 0-15,1 1 0 0,-4 4 0 0,6 1 0 16,-2-1 0-16,1 1 0 0,-1 2 0 0,4-2 0 16,0-5 0-16,2 3 0 0,1-5 0 0,-1-6 0 0,3-2 0 15,0-4 0-15,0-3 0 0,0-3 0 16,3 1 0-16,0-4 0 0,3-1 0 0,-1-2 0 16,-5 0 0-16,15-12 0 0,-5 4 0 0,6-3 0 15,-4-3 0-15,5-7 0 0,2 5 0 0,-2 2 0 0,-2 1 0 16,0 3 0-16,5 2 0 0,-5 0 0 15,3 6 0-15,1-1 0 0,0 4 0 0,-2 3 0 16,2 3 0-16,-4 0 0 0,3 3 0 0,-5 3 0 16,2 0 0-16,8 3 0 0,-10-4 0 0,-4-4 0 15,1 2 0-15,-1-1 0 0,0-1 0 0,0-1 0 0,-4-3 0 16,-1 0-229-16,0-1-199 0,-3-1-62 16,-1-2-92-16,0 0-495 0,0 0-1167 0,-20-16 516 15</inkml:trace>
  <inkml:trace contextRef="#ctx0" brushRef="#br0" timeOffset="4884.24">6957 4264 109 0,'-14'-3'515'0,"4"1"4"16,-2-1-7-16,7 3-30 0,-4-1-37 0,9-1-37 16,0 2-39-16,9-5-40 0,5 2-29 0,8 1-52 15,8-3-78-15,4-1-103 0,-2-2-137 0,-2 1-149 0,-2-3-198 16,2-2-212-16,-12 0-679 0,-7-3 301 0</inkml:trace>
  <inkml:trace contextRef="#ctx0" brushRef="#br0" timeOffset="5016.92">6295 3995 5690 0,'-37'-3'345'16,"5"2"-197"-16,3-3 7 0,8 3 14 0,7 0 61 15,2-2 15-15,5 3-48 0,2-1-46 0,5 1-25 16,0 0-33-16,0 0-63 0,23-4-111 0,-3 4-134 15,12-2-164-15,-4 4-239 0,8-4-430 0,-4 4-1135 0,3-1 502 16</inkml:trace>
  <inkml:trace contextRef="#ctx0" brushRef="#br0" timeOffset="5699.92">9095 4289 4482 0,'0'0'650'15,"0"0"-400"-15,0 0-132 0,8 1-8 0,-8-1 53 0,0 0 27 16,0 0-1-16,-18 7 1 0,10-6-36 0,-2 3-2 15,-2-1-1-15,2 0-21 0,-2-2 3 0,1 4-15 16,-2-4-1-16,-1 1 2 0,1 1-9 0,-3 0-2 16,3-2 6-16,-2-2 3 0,2 1 7 0,-1-3 16 15,-1-2-78-15,2 1-62 0,4-1 0 0,-4-5 0 16,3 3 0-16,-2-5 0 0,6 2 0 0,2-1 0 16,-1-2 0-16,5 2 0 0,0-1 0 0,1 0 0 15,3 0 0-15,4 0 0 0,-3 2 0 0,9-1 0 16,-5 1 0-16,0 4 0 0,5 0 0 0,-1 4 0 15,-3-2 0-15,4 4 0 0,-1 2 0 0,1 2 0 16,0 3 0-16,-1 4 0 0,-2 4 0 0,5 7 0 16,-6 2 0-16,-4 1 0 0,2 3 0 0,-7-1 0 15,-1 6 0-15,-4 0 0 0,-1 0 0 0,-8 11 0 16,1-10 0-16,-4 0 0 0,-7 8 0 0,-4-4 0 16,2-9 0-16,2 0 0 0,-12 4 0 0,6-11 0 15,1-1 0-15,-4 0 0 0,1-3 0 0,-1-4 0 16,3-3 0-16,2-2 0 0,0-6 0 0,6-2 0 15,3-2 0-15,1-2 0 0,4-3 0 0,3-3 0 16,1 0 0-16,4-7 0 0,2-1 0 0,2-7 0 16,4-2 0-16,4 2 0 0,2 7 0 0,4 0 0 15,2-3 0-15,1 8 0 0,2 0 0 0,2 3 0 16,-3 3 0-16,3 4 0 0,2 3 0 0,-2 3 0 16,1 1 0-16,3 8 0 0,-7-1 0 0,4 5 0 15,1 1 0-15,-3 0 0 0,0 1 0 0,3 0 0 0,-4 0 0 16,0 0 0-16,-1-5 0 0,-1-4 0 15,2 4 0-15,-5-4 0 0,-2-2 0 0,1-4 0 16,-2 1 0-16,-2-5 0 0,1 0 0 0,-2-6 0 16,1-1 0-16,-1-3 0 0,-4-7 0 0,2-9 0 15,-5 1-520-15,2-6-193 0,0-3-447 0,-1 0-1257 0,5 2 557 16</inkml:trace>
  <inkml:trace contextRef="#ctx0" brushRef="#br0" timeOffset="7299.67">9839 4553 264 0,'-3'-11'637'15,"3"0"19"-15,-2-6 12 0,3 4-15 0,-1-3-23 16,3-1-39-16,4-1-42 0,0 2-41 0,2-1-44 15,7-3-42-15,2 2-41 0,5-4-37 0,-8 11-35 16,2-1-34-16,5 4-27 0,-4 0-24 0,2 6-24 0,-2 1-32 16,0 4-168-16,0 3 0 0,0 2 0 15,-2 2 0-15,-3 0 0 0,-2 8 0 0,-3 1 0 16,1 4 0-16,-1 4 0 0,-6-2 0 0,-2-6 0 16,0 5 0-16,-5-2 0 0,4-3 0 0,-3 1 0 0,3-3 0 15,-3-3 0-15,0 2 0 0,2-5 0 0,-1-3 0 16,0-1 0-16,2-3 0 0,-1 2 0 15,2-6 0-15,0 0 0 0,0 0 0 0,0 0 0 16,0 0 0-16,15-12 0 0,-6 4 0 0,0-2 0 0,4-4 0 16,3-7 0-16,5 1 0 0,-1 0 0 0,-1 1 0 15,1-1 0-15,-5 7 0 0,0 2 0 0,1 1 0 16,-5 3 0-16,-1 4 0 0,0-2 0 0,-2 5 0 16,0 1 0-16,-3 1 0 0,4 3 0 0,-7 5 0 15,1-1 0-15,1 7 0 0,-4 1 0 0,1 0 0 16,-1-2 0-16,0 2 0 0,0 0 0 0,3 0 0 15,-2-7 0-15,4 2 0 0,-1-1 0 0,6-1 0 16,-2-2 0-16,1-1 0 0,5-6 0 0,-1 2 0 16,1-5 0-16,5 1 0 0,0-2 0 0,-2-3 0 15,2-6 0-15,-1 1 0 0,2-4 0 0,3-3 0 16,-5-2 0-16,-4 6 0 0,-1 0 0 0,0-1 0 16,-7 4 0-16,4 4 0 0,-1-4 0 0,-4 6 0 15,2 0 0-15,-5 1 0 0,1 1 0 0,-3 3 0 16,0 0 0-16,0 0 0 0,2 14 0 0,-2-7 0 15,-1 4 0-15,2 0 0 0,-1 1 0 0,0 0 0 16,3-1 0-16,2 0 0 0,-2 2 0 0,2-4 0 16,1 1 0-16,2-2 0 0,1-2 0 0,-3-2 0 15,3 2 0-15,1-4 0 0,-1-1 0 0,-4-1 0 0,3-1 0 16,-3-4 0-16,0 1 0 0,0-3 0 16,0-2 0-16,-2-7 0 0,-6 4 0 0,2-6 0 15,-9 1 0-15,-2-8 0 0,-4 1 0 0,-1 2 0 16,-3 1 0-16,-1 0 0 0,1 4 0 0,5 6 0 0,0 0 0 15,5 5 0-15,0-1 0 0,5 3 0 0,1 3 0 16,4-3 0-16,0 4 0 0,0 0 0 16,17 13 0-16,7-4 0 0,9 0 0 0,3 0 0 0,15 3 0 15,0-1 0-15,7-2 0 0,-2-6 0 0,0 4 0 16,2-1 0-16,-6-4 0 0,3 1 0 0,-17-3 0 16,-2-3 0-16,-4 2 0 0,-5-1 0 0,-7 1 0 15,-3 0 0-15,-3 0 0 0,-6-1 0 0,-3 1 0 16,-1 1 0-16,-4 0 0 0,0 0 0 0,0 0 0 15,-12 8 0-15,3-3 0 0,-6 5 0 0,0 0 0 16,-3 4 0-16,-4 3 0 0,0 1 0 0,7-4 0 16,2 0 0-16,3 2 0 0,-3 1 0 0,5-7 0 15,2 1 0-15,1 0 0 0,3-3 0 0,0 0 0 16,2 0 0-16,4-4 0 0,1 1 0 0,3-4 0 16,3 2 0-16,3-7 0 0,-1-1 0 0,6 1 0 15,-2-5 0-15,7-6 0 0,-6 4 0 0,0-8 0 16,1-1 0-16,-2-4 0 0,1-1 0 0,-3-3 0 15,0-5 0-15,-2 1 0 0,2-12 0 0,-6 8 0 16,3-10 0-16,-7 14 0 0,-1 1 0 0,-2 5 0 16,-2 7 0-16,0 3 0 0,0 6 0 0,0 1 0 15,-1 6 0-15,0-1 0 0,1 4 0 0,-18 12 0 16,6 2 0-16,-5 9 0 0,2 4 0 0,1 0 0 16,2 6 0-16,4 3 0 0,-2 8 0 0,5-9 0 15,3-2 0-15,4 18 0 0,3-15 0 0,4-2 0 16,2-3 0-16,2-2 0 0,4-3 0 0,-2-3 0 15,8-1 0-15,0-4 0 0,1-6 0 0,-3-4 0 16,0-2 0-16,9-5 0 0,-2-2 0 0,5-4 0 16,-5-5 0-16,-1 0 0 0,-3-6 0 0,-1-2 0 15,-2-5 0-15,-1-1 0 0,-2-3 0 0,1-6 0 16,-3 2 0-16,0 1 0 0,-5 1 0 0,-1 3 0 16,-4 7 0-16,-1 6 0 0,-4 3 0 0,2 1 0 15,-3 3 0-15,-3 3 0 0,3 3 0 0,-12 3 0 16,4 3 0-16,0 5 0 0,-1 3 0 0,-1 2 0 15,3 3 0-15,-1 8 0 0,3 0 0 0,6-1 0 16,-1-10 0-16,3 4 0 0,3-3 0 0,4 0 0 0,4 0 0 16,0-5 0-16,5-1 0 0,2-4 0 0,6 0 0 15,-5-6 0-15,6-2 0 0,2 1 0 16,0-4 0-16,-1-7 0 0,-1-1 0 0,-1-1 0 16,0-2 0-16,-4-4 0 0,1-4 0 0,-2-1 0 0,1-4 0 15,-6 0 0-15,0-1 0 0,0 0 0 0,-3 1 0 16,-5 6 0-16,-5 4 0 0,-3 2 0 15,-1 4 0-15,0 3 0 0,-5-3 0 0,0 8 0 16,-5-2 0-16,-2 4 0 0,-1 3 0 0,-4 2 0 0,0 4 0 16,2 2 0-16,-1 4 0 0,5 1 0 0,0 3 0 15,6 0 0-15,1 1 0 0,4 1 0 0,8 7 0 16,3 5 0-16,4-6 0 0,3 0 0 16,5-3 0-16,0 0 0 0,2-1 0 0,-3 0 0 15,1 0 0-15,-1 0 0 0,-4-5 0 0,-4-2 0 0,-4 1 0 16,1-3 0-16,-7-1 0 0,1-3 0 0,-3 2 0 15,-4 0 0-15,-3-2 0 0,-2-3 0 0,-5 0 0 16,-7-2 0-16,1 2 0 0,-10-3 0 0,-3-2 0 16,-1-1 0-16,0-5 0 0,-2 3 0 0</inkml:trace>
  <inkml:trace contextRef="#ctx0" brushRef="#br0" timeOffset="11083.78">13674 4366 129 0,'8'-6'541'16,"-3"-1"17"-16,2 4 15 0,-1-1-10 0,-2 2-25 0,-1-3-22 15,0 2-28-15,-3 3-37 0,5-2-38 0,-5 2-28 16,0 0-27-16,0 0-15 0,6 5-13 0,-6 1-32 16,-2 0-26-16,1 0-33 0,-1 3-17 15,0-1-23-15,-2 2-17 0,4-3-20 0,0 0-18 0,0 1-10 16,0-3-14-16,0 2-87 0,5 2-33 0,-2-6 0 15,2-1 0-15,-2 0 0 0,3-1 0 0,-6-1 0 16,14-5 0-16,-8 2 0 0,-1-4 0 0,2 2 0 16,-1-4 0-16,-2 1 0 0,-3-3 0 0,0 0 0 15,-3 1 0-15,-2-1 0 0,0 2 0 0,-2 1 0 16,-6 1 0-16,1 0 0 0,-7 3 0 0,-1 5 0 16,0 4 0-16,-11 4 0 0,2 8 0 0,0 5 0 15,2-1 0-15,-2 6 0 0,-4 14 0 0,7-2 0 16,7-7 0-16,5-1 0 0,5 0 0 0,7 1 0 15,5 0 0-15,1-3 0 0,10 0 0 0,8-4 0 16,7-2 0-16,12 3 0 0,-6-12 0 0,2-2 0 16,-1-7 0-16,17 0 0 0,-16-8 0 0,1-1 0 15,-4-1 0-15,1-6 0 0,-3 1 0 0,-5-2 0 16,-2-3 0-16,-3-2 0 0,-4-3 0 0,-7 6 0 16,2-7 0-16,-8 5 0 0,-1 5 0 0,-4-2 0 15,3 5 0-15,-4 1 0 0,3 0 0 0,-2 3 0 0,-1 4 0 16,-1-3 0-16,1 3 0 0,0 0 0 15,-13 17 0-15,9-6 0 0,-5 4 0 0,6 1 0 16,1 2 0-16,2-2 0 0,2-1 0 0,0 2 0 16,4-5 0-16,2 2 0 0,5 0 0 0,1-4 0 15,1-1 0-15,3-2 0 0,-5-5 0 0,5-1 0 16,-7-2 0-16,5 0 0 0,-1-4 0 0,-5 1 0 16,4-3 0-16,-5-1 0 0,0-1 0 0,1-6 0 15,-4 1 0-15,-4-4 0 0,-2 2 0 0,0-3 0 0,-4-6 0 16,-1 7 0-16,-5-7 0 0,-3 3 0 0,3 5 0 15,-4 4 0-15,-2 3 0 0,-1 4 0 16,-1 0 0-16,0 1 0 0,-4 5 0 0,4 5 0 16,3 1 0-16,-1 3 0 0,5-3 0 0,3 4 0 0,3 2 0 15,0-1 0-15,6 1 0 0,3 1 0 0,1-3 0 16,7 2 0-16,4-2 0 0,6-1 0 16,5-3 0-16,0-1 0 0,7-2 0 0,-2-6 0 15,3-2 0-15,-1 1 0 0,2-5 0 0,-4-3 0 0,-1 0 0 16,-4 0 0-16,-3-2 0 0,-2-2 0 0,-2 0 0 15,-5 2 0-15,-2 1 0 0,-4 3 0 0,1 2 0 16,-1-2 0-16,-4 1 0 0,2 1 0 0,-6 5 0 16,3-1 0-16,1 1 0 0,-5 3 0 0,0 0 0 15,0 0 0-15,1 10 0 0,-1 3 0 0,-1 3 0 16,-4 1 0-16,1-1 0 0,3 3 0 0,-3 0 0 16,0 1 0-16,0 5 0 0,0-9 0 0,3 1 0 15,-3 0 0-15,3-1 0 0,-3-5 0 0,3 1 0 16,1-4 0-16,-3 2 0 0,3-2 0 0,3-3 0 15,-6 0 0-15,3-2 0 0,0-3 0 0,0 0 0 16,4 2 0-16,-4-2 0 0,14-4 0 0,-6-5 0 16,1 2 0-16,6-6 0 0,-2 0 0 0,4-3 0 15,2-4 0-15,-1-3 0 0,1-1 0 0,0 5 0 16,1-3 0-16,-8 7 0 0,2 2 0 0,-5 5 0 16,-4-2 0-16,0 7 0 0,2-2 0 0,-4 1 0 15,1 2 0-15,0 2 0 0,-4 0 0 0,9 8 0 16,-5 2 0-16,2-1 0 0,-3 4 0 0,2 1 0 15,0-1 0-15,4 5 0 0,0-2 0 0,-4-5 0 16,4 6 0-16,1-3 0 0,2-2 0 0,-3-2 0 16,1-2 0-16,0-2 0 0,0-1 0 0,1-2 0 15,0 0 0-15,1-3 0 0,-2-3 0 0,1 2 0 16,0-1 0-16,1-3 0 0,0 0 0 0,-2-1 0 16,4-7 0-16,-1 3 0 0,0-3 0 0,-1-3 0 15,0 4 0-15,-1-6 0 0,0 5 0 0,-1-1 0 16,-1 3 0-16,-2 3 0 0,0-1 0 15,-2 1 0-15,1 2 0 0,-2 3 0 0,-1-2 0 0,-1 4 0 16,-2 1 0-16,0 0 0 0,7 6 0 0,-7 2 0 16,0 1 0-16,1 2 0 0,0 2 0 0,-1-1 0 15,2 6 0-15,-2-6 0 0,0 4 0 0,0 1 0 16,0-6 0-16,2 0 0 0,-2 0 0 0,0 0 0 16,1-1 0-16,-1-3 0 0,3-3 0 0,-3 3 0 15,0-4 0-15,0-3 0 0,1 6 0 0,-1-6 0 16,7-1 0-16,-7 1 0 0,9-5 0 0,-3 0 0 15,3-3 0-15,1-1 0 0,0-5 0 0,7 1 0 0,2-4 0 16,-5 3 0-16,-1 4 0 0,0-3 0 0,0 2 0 16,-4 5 0-16,4-6 0 0,-6 7 0 0,-1 2 0 15,0 2 0-15,2 1 0 0,-8 0 0 16,13 3 0-16,-8 5 0 0,2 0 0 0,2 0 0 0,-2 5 0 16,1-2 0-16,-3-1 0 0,5 6 0 0,-5-5 0 15,7 3 0-15,2-3 0 0,-4 1 0 0,3-2 0 16,1-4 0-16,1-1 0 0,2 2 0 15,0-3 0-15,3-2 0 0,2-2 0 0,-4-2 0 0,3-1 0 16,1 0 0-16,-3-2 0 0,3-1 0 0,-4-3 0 16,-1-1 0-16,0 1 0 0,-1-2 0 0,0-2 0 15,-2 1 0-15,-1-3 0 0,-1-1 0 0,-3 1 0 16,-1-2 0-16,0 0 0 0,-4 0 0 16,-4 5 0-16,0-1 0 0,0 2 0 0,-4 3 0 0,4-2 0 15,-5 7 0-15,-1-2 0 0,-2 5 0 0,-1 3 0 16,-4 3 0-16,-2 5 0 0,0 4 0 0,-3 4 0 15,5-3 0-15,3 2 0 0,0 4 0 0,3-4 0 16,6 2 0-16,0-5 0 0,3 3 0 0,5-4 0 16,3-1 0-16,1-7 0 0,7 2 0 0,1-2 0 15,3-6 0-15,-1-2 0 0,0-3 0 0,6-5 0 16,1 1-102-16,-11-2-444 0,5-6-130 0,-2 0-469 16,-6-5-1240-16,3-3 549 0</inkml:trace>
  <inkml:trace contextRef="#ctx0" brushRef="#br0" timeOffset="12266.51">16243 4506 264 0,'-4'-5'552'16,"0"0"20"-16,0 1-8 0,-1 0-36 0,-2 1-22 16,-5 2-34-16,1 0-19 0,-2 4-20 15,0 3-25-15,-1 4-33 0,-5 8-20 0,0 0-20 0,5-3-25 16,-2 7-20-16,2-1-17 0,3 2-31 0,3-4-29 16,3 0-16-16,1 2-19 0,7-2-12 0,1-2-15 15,2-2-17-15,4-1-13 0,6-1-22 0,0-4-99 16,10 0 0-16,-6-3 0 0,8-4 0 0,0-3 0 15,0-2 0-15,2-1 0 0,-1-4 0 0,-3-2 0 16,1-4 0-16,-6-1 0 0,2-3 0 0,-1-3 0 16,-4-3 0-16,0-6 0 0,-4 1 0 0,5-15 0 15,-10 12 0-15,8-14 0 0,-8 10 0 0,-2 4 0 16,0-2 0-16,-4 4 0 0,4 5 0 0,-6 7 0 16,0 7 0-16,-1 4 0 0,2-1 0 0,-2 5 0 15,-2 1 0-15,2 2 0 0,0 0 0 0,-10 16 0 16,5 2 0-16,-4 6 0 0,1 4 0 0,2 1 0 15,0 1 0-15,1 3 0 0,2 0 0 0,-1 0 0 16,3-2 0-16,-3-3 0 0,4 0 0 0,0-3 0 16,0-7 0-16,0-1 0 0,0-6 0 0,0-2 0 0,0 2 0 15,0-5 0-15,0-1 0 0,0-1 0 16,0-4 0-16,0 3 0 0,0-3 0 0,0 0 0 16,0 0 0-16,0-15 0 0,0 8 0 0,3-3 0 15,-1-1 0-15,-2 5 0 0,4-5 0 0,0 5 0 16,2-2 0-16,-2 1 0 0,4 1 0 0,0-1 0 0,3 1 0 15,-1 4 0-15,3 1 0 0,6-2 0 16,0 2 0-16,2 0 0 0,-1 2 0 0,3-2 0 16,5 3 0-16,2-2 0 0,-1 2 0 0,-3 0 0 0,2-2 0 15,1-1 0-15,-6 1 0 0,5-6 0 0,-9 5 0 16,2-3 0-16,-3-3 0 0,-5 3 0 16,-3 0 0-16,-3-2 0 0,2-4 0 0,-1 3 0 0,-3-4 0 15,-2 0 0-15,-2 0 0 0,0 0 0 0,-3 3 0 16,-3-3 0-16,-2 3 0 0,2 3 0 0,-4 0 0 15,-1 4 0-15,-3 1 0 0,0 3 0 0,-6 3 0 16,0 3 0-16,-2 7 0 0,6-2 0 0,2 3 0 16,1 0 0-16,1 4 0 0,6 4 0 0,4-5 0 15,4 0 0-15,3-3 0 0,9 3 0 0,5 2 0 16,5-7 0-16,7-1 0 0,0-3 0 0,5-4 0 16,3-3 0-16,-1-1 0 0,16-1 0 0,-18-3 0 15,0-6-122-15,2 0-353 0,-2 1-27 0,1-4-26 16,-5-2-20-16,3-4-9 0,-3-3 12 0,-3 1-274 15,-5 3 710-15,-2-2-177 0,-5 5 113 0,-4-1 95 16,-1 3 69-16,-4 0 61 0,-3 5 48 0,-2-4 45 16,1 1 22-16,-2 2 21 0,-3 0 20 0,0 1 17 15,-4 0 14-15,0 2 9 0,-5 2 6 0,4-1-10 16,-5 2 9-16,-7 2 2 0,5 1-6 0,-5 4-15 16,0 2-6-16,-4 0-20 0,1 6-19 0,-1 2-9 15,7-2-18-15,1 0-24 0,0 1-7 0,3 2-21 16,2-2 1-16,3-1-20 0,1-2-16 0,7-2-8 15,-2 0-67-15,7 0 0 0,-2-1 0 0,4-5 0 16,3 0 0-16,0-5 0 0,5 0 0 0,2-3 0 0,-2-4 0 16,3-2 0-16,-2-2 0 0,1-8 0 15,-1 0 0-15,-2-8 0 0,2-1 0 0,0-4 0 16,2-9 0-16,-1-1 0 0,-7-3 0 0,4 0 0 16,-5 1 0-16,-3 12 0 0,-5 2 0 0,1 1 0 0,-2 4 0 15,-2 9 0-15,2-1 0 0,-1 7 0 0,-2 2 0 16,0 4 0-16,-2 1 0 0,2 3 0 15,0 0 0-15,-17 21 0 0,7-3 0 0,0 7 0 16,4 5 0-16,0 0 0 0,1 5 0 0,3-1 0 0,3 12 0 16,5 0 0-16,3-13 0 0,-1 2 0 0,2-3 0 15,8 1 0-15,-3-3 0 0,8-1 0 0,-4-5 0 16,3-5 0-16,0-1 0 0,-3-7 0 16,-1-3 0-16,0-1 0 0,1-2 0 0,-6-2 0 0,-2-3 0 15,3-1 0-15,-5-4 0 0,-4-3 0 0,-1 0 0 16,-1-3-443-16,-6 1-250 0,-2-1-484 0,-1 0-1273 15,-6-1 564-15</inkml:trace>
  <inkml:trace contextRef="#ctx0" brushRef="#br0" timeOffset="13549.71">18465 4212 534 0,'5'-17'574'0,"-2"5"11"0,-2 4 7 16,3-2-8-16,-3 2-18 0,2 1-34 0,0 3-51 16,-3 0-52-16,0 4-31 0,0 0-14 0,0 0-14 15,-6 22-19-15,0-5-26 0,-2 11-22 0,0-1-22 16,-3 3-27-16,5 0-23 0,-3 1-20 0,1 4-22 15,-1-3-172-15,4 2-17 0,1-3 0 0,-1-1 0 16,1 0 0-16,3-3 0 0,1-3 0 0,0-6 0 16,0-7 0-16,1 1 0 0,2-3 0 0,-3-2 0 15,0-1 0-15,5-4 0 0,-4-1 0 0,-1-1 0 16,9-5 0-16,-4-2 0 0,3-3 0 0,5-1 0 16,-4-4 0-16,1 2 0 0,4-1 0 0,-1 1 0 15,2 2 0-15,-3 1 0 0,-1 1 0 0,2 3 0 16,-1 3 0-16,3 1 0 0,-2 1 0 0,3 6 0 0,2 1 0 15,1 1 0-15,-2 5 0 0,-2 0 0 16,-3 0 0-16,2 3 0 0,-3-1 0 0,2 2 0 16,-7-6 0-16,1 5 0 0,-5-4 0 0,1-1 0 15,-3 0 0-15,-3-1 0 0,-2 1 0 0,-4-3 0 0,-2 1 0 16,-5-3 0-16,-4 0 0 0,1 0 0 16,-3-4 0-16,0-1 0 0,2 0 0 0,3 0 0 15,3-2 0-15,3 0 0 0,2 2 0 0,1 0 0 16,1 0 0-16,1-1 0 0,6 1 0 0,-7 1 0 0,3 2 0 15,4-3 0-15,0 0 0 0,8 7 0 0,-2-4 0 16,3 1 0-16,4 1 0 0,3 0 0 0,5 0 0 16,0-3 0-16,7 0 0 0,2 1 0 0,-1-3 0 15,3-4 0-15,-2 2 0 0,0-4 0 0,0 1 0 16,-10-1 0-16,8-6 0 0,-6 5 0 0,1-8 0 16,-5 6 0-16,-2-2 0 0,6-7 0 0,-8 6 0 15,-5-3 0-15,5 0 0 0,-7 4 0 0,4-1 0 16,-7 1 0-16,0 3 0 0,2 2 0 0,-2 1 0 15,-4 2 0-15,5-1 0 0,-5 4 0 0,0 0 0 16,0 0 0-16,-11 18 0 0,7-6 0 0,-2 4 0 16,2 0 0-16,1 4 0 0,3 0 0 0,1 3 0 15,3-2 0-15,0-5 0 0,10 6 0 0,-5-6 0 16,6-4 0-16,1 1 0 0,4-4 0 0,-3 0 0 16,3-3 0-16,-1-4 0 0,2-4 0 0,1-1 0 15,-1-1 0-15,-3-3 0 0,0 0 0 0,0-1 0 16,1-3 0-16,-6-2 0 0,9-5 0 0,-12 4 0 15,8-10 0-15,-2 5 0 0,-7 1 0 0,0 2 0 16,-2 6 0-16,0 0 0 0,1 0 0 0,-3 2 0 16,-1 0 0-16,-1 2 0 0,-1 4 0 0,-1 0 0 15,-1 2 0-15,0 0 0 0,0 11 0 0,-2 0 0 16,-2 7 0-16,0 7 0 0,-2 4 0 0,1 3 0 16,-3 18 0-16,-1-1 0 0,3 3 0 0,-1-3 0 15,-3 4 0-15,2-2 0 0,1 6 0 0,1-4 0 0,-5-2 0 16,2-2 0-16,0-1 0 0,-1-2 0 15,1-11 0-15,1 1 0 0,2-5 0 0,1-1 0 16,-1 0 0-16,0-4 0 0,3-9 0 0,-1-5 0 16,1 0 0-16,-1-2 0 0,-1-4 0 0,1-2 0 0,1-2 0 15,-4-2 0-15,7 0 0 0,-15-8 0 0,3 3 0 16,2-3 0-16,-4-2 0 0,-5-8 0 16,5 2 0-16,-3-7 0 0,3-1 0 0,4-5 0 15,2-3 0-15,1 6 0 0,7-1 0 0,3-1 0 0,6-2 0 16,2 2 0-16,8 1 0 0,6 0 0 0,11-11 0 15,1 6 0-15,2-2 0 0,10 3 0 0,-3-1 0 16,3-1 0-16,-6-3 0 0,7 1-333 0,-9-1-977 16,0 5-1419-16,-13 9 627 0</inkml:trace>
  <inkml:trace contextRef="#ctx0" brushRef="#br0" timeOffset="14716.93">20519 4493 322 0,'8'-9'426'0,"-2"0"8"0,-1-2-23 0,0 0-10 16,3-3-12-16,-3 3-12 0,1 0-12 0,1 0-20 16,-2-6-5-16,-4 8 18 0,2-2-9 0,-2-3-12 15,-2 5-13-15,-2-3-32 0,-2 4-10 0,0 3-19 16,-8 0-16-16,1 4-12 0,-6 1-10 0,-3 3-12 15,-4 6-6-15,-2 3-16 0,-3 2-6 0,1 4-22 16,2 2-11-16,3 2-11 0,-2 1-12 0,7 1-41 16,1 2-88-16,8 1 0 0,-2-2 0 0,6-4 0 15,4 4 0-15,2-8 0 0,5-2 0 0,2 0 0 0,5-3 0 16,1-2 0-16,3 0 0 0,2-6 0 16,-4-2 0-16,4-2 0 0,0-2 0 0,1-5 0 15,-1-1 0-15,-1 0 0 0,-2-3 0 0,-1-2 0 16,-1-4 0-16,4-3 0 0,-8 2 0 0,2-6 0 0,-1 1 0 15,-3 5 0-15,-1 1 0 0,0 1 0 0,-2 5 0 16,-3 1 0-16,3 2 0 0,0 1 0 0,-3 4 0 16,2-1 0-16,-3 4 0 0,0 0 0 15,0 0 0-15,0 16 0 0,-3-6 0 0,2 1 0 0,1 10 0 16,-2-2 0-16,4-1 0 0,-1 0 0 0,2 0 0 16,0 0 0-16,-1-2 0 0,2-3 0 0,3 1 0 15,0-3 0-15,-2-4 0 0,0 1 0 0,-1-2 0 16,5-3 0-16,-4-1 0 0,3-2 0 0,-2-1 0 15,3 0 0-15,0-6 0 0,1-1 0 0,-2 0 0 16,6-5 0-16,-2-1 0 0,1-1 0 0,4-5 0 16,0 0 0-16,-6 4 0 0,1 0 0 0,-1 3 0 15,-2 3 0-15,0 1 0 0,0-2 0 0,0 6 0 16,-4 2 0-16,0 0 0 0,8 3 0 0,-13 0 0 16,9 5 0-16,-4 4 0 0,3 1 0 0,-4 2 0 15,1 5 0-15,-4-2 0 0,0 3 0 0,-1-2 0 16,2 2 0-16,-1 0 0 0,-2-6 0 0,1 1 0 15,-2-1 0-15,2 1 0 0,2-4 0 0,-4-2 0 16,2-2 0-16,0 0 0 0,0-1 0 0,0-4 0 16,4 3 0-16,-4-3 0 0,10-7 0 0,-7 3 0 15,8-5 0-15,1-1 0 0,2-3 0 0,1-8 0 16,1 9 0-16,0-2 0 0,-1 3 0 0,2 1 0 16,1 0 0-16,-4 0 0 0,5 3 0 0,-7 5 0 15,-1-1 0-15,2 3 0 0,-3 0 0 0,0 3 0 0,0 4 0 16,0 0 0-16,-1 4 0 0,-3-2 0 15,2 6 0-15,-1 0 0 0,0-4 0 0,-2 6 0 16,-3-6 0-16,0 1 0 0,2 2 0 0,-2 0 0 16,1-5 0-16,3 0 0 0,-5-4 0 0,1 2 0 15,3-4 0-15,-3 1 0 0,3-2 0 0,1-1 0 0,5-2-154 16,8 0-542-16,0 1-528 0,3-2-1325 16,5-2 586-16</inkml:trace>
  <inkml:trace contextRef="#ctx0" brushRef="#br0" timeOffset="15449.9">21763 4626 3913 0,'-4'2'283'0,"0"0"-101"16,4-2 63-16,-3 6 79 0,3-3 21 0,0-3-19 16,2 9-8-16,0-7-16 0,5-1-28 0,-2 0-1 15,1 2-13-15,4-3-23 0,2 0-14 0,1 1-19 16,1-5-19-16,4 2-18 0,2-4-37 0,-2 3-130 15,1-4 0-15,-1-1 0 0,-4-2 0 0,4 3 0 16,-4-7 0-16,1 2 0 0,-3-1 0 0,-2-1 0 16,-2-4 0-16,-5 3 0 0,0-5 0 0,-2 1 0 15,-3 5 0-15,-6-1 0 0,-1 0 0 0,2 6 0 16,-5-2 0-16,-5 2 0 0,-3 5 0 0,2 4 0 16,-2 4 0-16,-2 1 0 0,-4 7 0 0,3 2 0 15,4-1 0-15,1 8 0 0,4 2 0 0,4-6 0 16,5 5 0-16,4-1 0 0,2-1 0 0,10 4 0 15,2-1 0-15,8-4 0 0,4 3 0 0,5-5 0 16,16 3 0-16,-11-9 0 0,1-4 0 0,4-1 0 16,12-3 0-16,-12-2 0 0,11-2 0 0,-15-6 0 15,-1 1 0-15,3-1-362 0,0-5-24 0,0-1-15 16,6-9 6-16,-14 3 13 0,-3 2 34 0,1-2 34 16,-1 0 49-16,-13 6 43 0,8-8 50 0,-12 10 54 15,0-3 46-15,2 1 69 0,-4 4 41 0,-3 0 47 0,1 0 35 16,-3 1 32-16,-2 2 21 0,-1 2 7 15,-3-2 2-15,-3 3 7 0,0 0 11 0,-2 3 14 16,-7 2-2-16,-2 2-1 0,-2 2 0 0,-8 5-7 16,1 5-7-16,3-2-17 0,0 4-15 0,8-4-16 0,0-1-18 15,2 2-7-15,1 2-14 0,5 0-97 0,0-1-13 16,6-5 0-16,0 4 0 0,3-5 0 16,6 1 0-16,1 0 0 0,1-5 0 0,6 3 0 15,0-3 0-15,1-5 0 0,3-1 0 0,-1-5 0 0,1-1 0 16,0-3 0-16,0-8 0 0,2-2 0 0,0-2 0 15,-4-5 0-15,-3-5 0 0,3-1 0 0,3-8 0 16,-2-5 0-16,-5-1 0 0,-3 13 0 16,-1-3 0-16,-1 4 0 0,0 1 0 0,-4 4 0 0,-1 9 0 15,-4 2 0-15,0 5 0 0,2 6 0 0,-4 0 0 16,1 1 0-16,1 4 0 0,-13 12 0 0,4 1 0 16,4 3 0-16,-6 8 0 0,0 1 0 0,4 5 0 15,0 3 0-15,7 0 0 0,-4-3 0 0,8 5 0 16,-1 1 0-16,5-1 0 0,4-1 0 0,1-4 0 15,4 1 0-15,-1-4 0 0,6-4 0 0,1-1 0 16,-1-5 0-16,-3-7 0 0,5 3 0 0,1-2 0 16,1-6 0-16,-4-3 0 0,-2-2 0 0,1-5 0 15,1-3 0-15,-2 1-409 0,-2-3-185 0,6-5-55 16,-7 3-442-16,4-8-1179 0,-1 2 521 0</inkml:trace>
  <inkml:trace contextRef="#ctx0" brushRef="#br0" timeOffset="16166.5">23242 4560 25 0,'7'-3'254'0,"-3"-1"36"15,1 3 13-15,-1-1 32 0,2 1 23 0,-2-1 11 16,0-2 10-16,-2-1 1 0,1 1-6 0,-1 0-14 16,0-3-27-16,0 1 5 0,0 0-16 0,-2-2-12 15,-2 4-17-15,1-3-17 0,-2-2-26 0,-2 2-18 16,-1-1-19-16,-3 3-23 0,0-1-10 0,-3 2-29 16,-4-2-16-16,-2 4-2 0,-1 2-12 0,-3 3-15 15,4 1 1-15,-5 3-22 0,-2 0-9 0,8 2-2 16,-1 2-18-16,5 4 1 0,1-3-6 0,3 3-7 15,-3-2-2-15,11-4-5 0,1 2-5 0,4 0 19 16,1-3-12-16,3 2-29 0,1-4 18 0,2 0-6 16,3-2 1-16,4-2 8 0,1-3-13 0,0-1 1 15,0-5 2-15,-2 4 12 0,1-4 22 0,-3-2 17 16,-2 3 20-16,-3 0-86 0,3-5-6 0,-3 3 0 16,-2 1 0-16,-2 3 0 0,0-1 0 0,-3 1 0 15,2-1 0-15,-2 3 0 0,-3 2 0 0,0 0 0 16,-1 15 0-16,-6 2 0 0,-2 5 0 0,2 6 0 15,-4 2 0-15,0 17 0 0,-2 0 0 0,3 2 0 0,2 3 0 16,-1 1 0-16,3-1 0 0,-3 1 0 16,7-1 0-16,-4-2 0 0,2-3 0 0,4-1 0 15,3-10 0-15,-6-1 0 0,2-1 0 0,1-3 0 16,0-3 0-16,0-9 0 0,-2-2 0 0,0-2 0 0,1-2 0 16,1-6 0-16,-4 0 0 0,0-6 0 0,-2 2 0 15,-3-3 0-15,-3-3 0 0,1-1 0 0,-6-6 0 16,-6-8 0-16,-1-1 0 0,6-2 0 15,2 0 0-15,0-7 0 0,2-1 0 0,8-1 0 0,3-3 0 16,7-1 0-16,1-14 0 0,13 1 0 0,4 3 0 16,7 3 0-16,6 3 0 0,3 3 0 0,3 3 0 15,0 4 0-15,-9 9 0 0,13-7 0 0,-13 8 0 16,3 3 0-16,1 3 0 0,1-4 0 0,-1 4 0 16,-4 0 0-16,0 0 0 0,-2 0 0 0,-6-2 0 15,1 0 0-15,-6 2 0 0,-1 1 0 0,5-3 0 16,-8 2 0-16,-3-6 0 0,-2 1 0 0,0 2 0 15,-1-2 0-15,-3-1 0 0,-4 1 0 0,-1 5 0 16,-1-5 0-16,-1 6 0 0,-1-2 0 0,-2 1 0 16,0 3 0-16,-3 1 0 0,0 2 0 0,-1 4 0 15,0 0 0-15,-4 3 0 0,-5 5 0 0,3 1 0 16,0 5 0-16,1 4 0 0,-5 4 0 0,9-3 0 16,0 8 0-16,3-8 0 0,4 3 0 0,2-1 0 15,2-1 0-15,4 0 0 0,3 0 0 0,5 3 0 16,8-2 0-16,1-5 0 0,4-4 0 0,0-2 0 15,5-4 0-15,-2-2 0 0,2-4 0 0,-5-5 0 16,6-4-72-16,-4 0-570 0,4-1-605 0,2-5-1350 16,-3 2 598-16</inkml:trace>
  <inkml:trace contextRef="#ctx0" brushRef="#br0" timeOffset="16300.84">24316 4624 146 0,'15'9'340'0,"-6"-1"15"0,0 0 24 15,3-2 39-15,-3 2 32 0,-2-2 24 0,-2-2 10 16,-1 2 6-16,1-3-20 0,-1 2-20 0,3 1-42 15,-3-2-46-15,2-1-34 0,-2 1-54 0,0-3-94 16,-2 1-152-16,-2-2-225 0,0 0-301 0,0 0-393 0,0 0-964 16,0 0 427-16</inkml:trace>
  <inkml:trace contextRef="#ctx0" brushRef="#br0" timeOffset="17316.93">1211 5866 119 0,'0'0'518'15,"-9"0"16"-15,5-5 5 0,0 1-8 0,2 0-17 16,-1-1-21-16,3 0-28 0,-1 0-25 0,1-2-24 16,0 0-33-16,3 1-17 0,-1-1-21 0,7-2-33 15,0 2-25-15,1 0-25 0,4-3-24 0,4 4-26 16,-1-1-19-16,1 5-23 0,-3-1-18 0,6 3-9 15,-4 3-20-15,-1 1-17 0,2 5-3 0,-4-1-9 16,2 3-22-16,-3 1-12 0,-4 1-59 0,-1 4-1 16,-6 2 0-16,-1 0 0 0,-3-2 0 0,-4 9 0 15,-5-1 0-15,2-8 0 0,-6 4 0 0,0 1 0 16,0-7 0-16,2 0 0 0,-1-1 0 0,0-3 0 16,1 0 0-16,0-3 0 0,5 1 0 0,3-4 0 15,0-2 0-15,4-1 0 0,-4-1 0 0,5-1 0 16,-7 4 0-16,7-4 0 0,0 0 0 0,0 0 0 15,0 0 0-15,31-5 0 0,-12 4 0 0,2-2 0 16,8-6 0-16,-1 3 0 0,-1-3 0 0,5 4 0 16,-12-1 0-16,10-4-259 0,-11 5-197 0,1 1-88 15,-1-3-86-15,-3-3-421 0,-1 3-1138 0,-7-1 504 16</inkml:trace>
  <inkml:trace contextRef="#ctx0" brushRef="#br0" timeOffset="17683.16">1509 5486 76 0,'-18'-21'428'0,"5"6"19"0,-5 5 10 0,0 1 13 15,-3 3 0-15,-1 3-12 0,-6 5-10 0,-2 4-14 16,1 6-10-16,-2 5-5 0,-11 10-18 0,5 7-19 16,-1 3-6-16,2 6-17 0,-1 5-20 0,5 2-23 15,1-3-23-15,3 2-28 0,5 5-24 0,3-3-16 16,9 1-19-16,9 2-23 0,1-6-109 0,10-1-74 15,6 1 0-15,9-3 0 0,4-3 0 0,11-6 0 16,4-3 0-16,6-8 0 0,1-4 0 0,3-5 0 16,6-5 0-16,4-4 0 0,-1-5 0 0,-3-4 0 15,5-7 0-15,-8-5 0 0,-1 0 0 0,3-2 0 16,-5-5 0-16,-2-5 0 0,-11-4 0 0,1-6 0 16,-5 0 0-16,-8-5 0 0,-3-5 0 0,-6-2 0 15,-3-3 0-15,-10-2 0 0,-3-5 0 0,-7 1 0 16,-6-4 0-16,-3 4 0 0,-6 3 0 0,-9 2 0 15,-3 4 0-15,-9 9 0 0,-5 3 0 0,-2 9 0 16,-6 4 0-16,-2 8 0 0,-4 8 0 0,7 0 0 16,-6 9 0-16,25 5 0 0,-3 6-144 0,5 3-649 15,8 2-416-15,4 1-1310 0,9-2 579 0</inkml:trace>
  <inkml:trace contextRef="#ctx0" brushRef="#br0" timeOffset="18349.66">3908 5710 271 0,'9'-17'413'0,"0"-1"23"0,2 2 8 0,3 0 2 16,-1 0 1-16,-2 2 2 0,1 1 1 0,-3 5-1 0,-5 4-13 16,1-2 10-16,-1 1-29 0,-2 1-20 15,1 1-36-15,-3 3-17 0,0 0-23 0,0 0-12 16,-11 16-12-16,-3 6-20 0,-3 4-18 0,-12 13-13 16,3 0-21-16,4-8-174 0,-5 9-51 0,0 2 0 0,2-2 0 15,6-9 0-15,-2 14 0 0,4-18 0 0,1 2 0 16,2-2 0-16,5-4 0 0,1-6 0 15,3-4 0-15,3-5 0 0,-1 0 0 0,-1-4 0 16,4-1 0-16,0-3 0 0,0 0 0 0,0 0 0 0,18-17 0 16,-9 1 0-16,6-5 0 0,-1-4 0 0,0 0 0 15,3-5 0-15,-2 2 0 0,4-6 0 0,7-9 0 16,-3-4 0-16,-4-1 0 0,3 3 0 16,-8 11 0-16,3 6 0 0,-3 4 0 0,-8 6 0 0,0 9 0 15,0-2 0-15,-3 6 0 0,3 1 0 0,-4 6 0 16,-2-2 0-16,10 16 0 0,-6 1 0 0,4 10 0 15,-3 2 0-15,-1 1 0 0,0 3 0 0,-1 2 0 16,2-1 0-16,3 1 0 0,5 9 0 0,4 0 0 16,-7-10 0-16,1-3 0 0,-2 2 0 0,3-2 0 15,-1-6 0-15,-2-6 0 0,-1-2 0 0,2-1 0 16,-4-7 0-16,-3-2 0 0,0 0 0 0,-3-5 0 16,0-2-78-16,0 0-466 0,0 0-74 0,-20-19-541 15,4 0-1255-15,-6 2 555 0</inkml:trace>
  <inkml:trace contextRef="#ctx0" brushRef="#br0" timeOffset="18700.52">3850 5961 309 0,'-11'-2'296'0,"3"2"16"0,0 0-19 16,8 0 13-16,-9 1 33 0,9-1 24 0,-4 2 20 15,4-2 13-15,0 0-1 0,12 4-9 0,-2-2-27 16,4-2-19-16,4-2-27 0,4 0-30 0,9-2-23 16,3-3-21-16,-2-1-30 0,5 1-16 0,0-4-25 15,-5 3-26-15,0-3-32 0,0-2-36 0,-1 1-37 16,-3-1-29-16,-6-1-29 0,-5 1-13 0,6-6-23 15,-10 5 0-15,0-3 9 0,-4 1 4 0,0 0 8 16,-5 6 14-16,0 0 15 0,-2-1 23 0,2 3 26 16,-3 1 25-16,-2 1 17 0,2 1 25 0,-1 1 9 15,0 1-12-15,0 3-5 0,0 0-4 0,0 0 15 16,0 0 23-16,-11 15-3 0,3 0 13 0,3 1 3 16,-3 4 9-16,2 5 15 0,-3 1 6 0,0 5-93 15,1-4-85-15,2 2 0 0,2-1 0 0,0 3 0 16,4-3 0-16,4 0 0 0,0-3 0 0,6 1 0 15,3-10 0-15,1 0 0 0,0-2 0 0,1-4 0 16,2-3 0-16,3-1 0 0,1-2 0 0,8-6 0 16,-1-2 0-16,-2-6 0 0,-7 0 0 0,-5-4 0 15,4-8-146-15,-5 1-508 0,-8-7-579 0,4 1-1334 0,-4 0 591 16</inkml:trace>
  <inkml:trace contextRef="#ctx0" brushRef="#br0" timeOffset="18833.3">4354 5814 3592 0,'-9'0'463'0,"0"4"-218"0,2-3-120 0,1 1 13 0,5 2 57 16,1 1 3-16,0-5-16 0,10 6-35 0,3-1-28 16,14 0-13-16,7-1-15 0,3 1-52 15,18 3-85-15,-1-5-148 0,-4-2-210 0,-11 0-429 16,19-1-903-16,-6 0 400 0</inkml:trace>
  <inkml:trace contextRef="#ctx0" brushRef="#br0" timeOffset="20116.5">5306 6227 6208 0,'0'4'256'16,"1"-1"-181"-16,-1-3 17 0,10 0 58 0,-10 0 33 15,17-10 19-15,-2 0-29 0,-1-1-28 0,4-2-27 16,4-4-14-16,1-3-5 0,4-3-15 0,-2 2-2 15,1-1-17-15,-3-4 4 0,-1 1-9 0,1-1-34 16,-3-3-26-16,-2-1 0 0,0 3 0 0,-8-4 0 16,2 5 0-16,-5 2 0 0,-3 5 0 0,0 2 0 0,-8 5 0 15,3-1 0-15,-4 7 0 0,-5-3 0 16,2 8 0-16,-5 2 0 0,-5 6 0 0,-5 5 0 16,-4 6 0-16,5 5 0 0,-2 0 0 0,3 2 0 15,4 6 0-15,3 1 0 0,4 0 0 0,6 2 0 0,2 0 0 16,8-4 0-16,3 1 0 0,6-1 0 15,5-4 0-15,6-4 0 0,3-2 0 0,7-7 0 16,13 4 0-16,6-6 0 0,-16-5 0 0,16-5 0 16,-5-3 0-16,2 1 0 0,1-9 0 0,-14 2 0 0,-1-5 0 15,-4-3 0-15,-2-2 0 0,1-4 0 0,-2 1 0 16,-7-6 0-16,-1-2 0 0,-6 2 0 16,-4-2 0-16,-2 4 0 0,-7-1 0 0,-4 10 0 0,-3 4 0 15,-2-2 0-15,0 6 0 0,-8 2 0 0,-5 1 0 16,-3 4 0-16,-6 5 0 0,0 4 0 0,0 7 0 15,-1-1 0-15,0 6 0 0,2 1 0 0,2 3 0 16,2 0 0-16,3-2 0 0,4 0 0 0,5 2 0 16,3-7 0-16,7 0 0 0,0-1 0 0,3-5 0 15,1-1 0-15,3-2 0 0,6-1 0 0,3 0 0 16,-3-5 0-16,5-1 0 0,0-2 0 0,-1-2 0 16,2-4 0-16,-1-2 0 0,-4-2 0 0,3 0 0 15,-3-2 0-15,0-1 0 0,1-8 0 0,-6 6 0 16,1 2 0-16,-5 3 0 0,2 3 0 0,-3-1 0 15,-2 2 0-15,1 3 0 0,-2 1 0 0,-1 3 0 16,5-1 0-16,-5 1 0 0,0 0 0 0,-4 17 0 16,4-8 0-16,0 3 0 0,2 4 0 0,1-6 0 15,2 1 0-15,1 0 0 0,5 2 0 0,-2-4 0 16,3-2 0-16,3 2 0 0,4-2 0 0,0-4 0 16,-1-2 0-16,0-1 0 0,1-3 0 0,3-1 0 15,-4-3 0-15,1 0 0 0,0-1 0 0,4-10 0 16,-7 5 0-16,5-5 0 0,2-1 0 0,-5-4 0 15,4 1 0-15,-4-1 0 0,1-1 0 0,5 0 0 16,-7 4 0-16,2 3 0 0,-4 4 0 0,-8 5 0 0,3 2 0 16,-5 1 0-16,1 2 0 0,-1 0 0 15,-2 2 0-15,-3 1 0 0,9 5 0 0,-5-2 0 16,-3 3 0-16,2-1 0 0,-1 1 0 0,3 2 0 0,-2-1 0 16,1-3 0-16,-3 5 0 0,3-2 0 0,0-2 0 15,-3 0 0-15,3-1 0 0,-3-1 0 0,2-1 0 16,-3-2 0-16,0 0 0 0,0 0 0 15,0 0 0-15,11-8 0 0,-11 2 0 0,0 1 0 0,0 1 0 16,-1-6 0-16,-3 3 0 0,-1-4 0 0,1 2 0 16,-1 2 0-16,-3 1 0 0,2 1 0 0,-4 1 0 15,2 1 0-15,-4 5 0 0,-4 0 0 0,-1 4 0 16,-1 2 0-16,4 5 0 0,-2 2 0 0,2-1 0 16,-2 7 0-16,6 0 0 0,4-2 0 0,2 6 0 15,4 0 0-15,5-8 0 0,4 1 0 0,4-2 0 16,6 1 0-16,3-1 0 0,3-4 0 0,2-5 0 15,6-1 0-15,4-6 0 0,-1-4 0 0,-1-2 0 16,-1-3 0-16,2-2 0 0,-3-4 0 0,-2-3 0 16,-3-2 0-16,-1-4 0 0,-3 1 0 0,-1-3 0 15,-2-2 0-15,0-4 0 0,-2-11 0 0,-5 10 0 16,3-12 0-16,-3 0 0 0,-1-2 0 0,-8 13 0 16,-1 4 0-16,-3 2 0 0,-1 10 0 0,0 6 0 15,-4 1 0-15,4 5 0 0,-6 6 0 0,6 0 0 16,-13 13 0-16,-6 8 0 0,2 6 0 0,0 5 0 15,1 14 0-15,0 1 0 0,3 1 0 0,5 1 0 16,0-2 0-16,7-12 0 0,0 11 0 0,3-13 0 0,2-3 0 16,4 0 0-16,1-3 0 0,-1-8 0 15,2-5 0-15,-3-5 0 0,2-1 0 0,4-5 0 0,-3 0 0 16,3-3 0-16,0-4 0 0,1-3 0 16,4-1 0-16,-5-4 0 0,3-3 0 0,2-5 0 15,1 0 0-15,-2-2 0 0,-2 8 0 0,-2 0 0 16,-3 5 0-16,-1-1 0 0,-2 2 0 0,0 2 0 0,3 2 0 15,-3 3 0-15,-2 0 0 0,-5 1 0 0,10 7 0 16,-1 3 0-16,0 2 0 0,-1 3 0 0,2 2 0 16,-2-2 0-16,1 1 0 0,2 2 0 15,3-2 0-15,-2-3 0 0,3 0 0 0,-2-1 0 0,5-1 0 16,0-4 0-16,-1-3 0 0,0-2 0 0,-7-2-95 16,3-2-333-16,1 1-98 0,-1-2-122 0,-3-8-435 15,-1 4-1173-15,-1-7 520 0</inkml:trace>
  <inkml:trace contextRef="#ctx0" brushRef="#br0" timeOffset="21450.67">8347 6183 250 0,'0'0'532'0,"-5"-5"20"0,5 5 9 0,-1-4-7 0,1 4-18 15,-4-2-18-15,4 2-28 0,-2-2-39 0,2 2-13 16,0 0-27-16,0 0-26 0,1-6-24 16,1 2-17-16,4 0-21 0,0-4-29 0,4 0-30 0,4-7-18 15,-3 0-16-15,9-7-13 0,-5-3-21 0,3-2-158 16,0 1-38-16,3-5 0 0,-1-2 0 0,3-13 0 15,-1 0 0-15,-2-2 0 0,-1 0 0 0,-1-4 0 16,0 0 0-16,-4 5 0 0,-5 0 0 0,-4 12 0 16,-1 3 0-16,1 3 0 0,-6 3 0 0,-2 6 0 15,2 7 0-15,1 4 0 0,-3 4 0 0,2 1 0 16,-4 4 0-16,-4 6 0 0,0 8 0 0,-2 13 0 16,-1 6 0-16,-3 12 0 0,1 4 0 0,4 1 0 15,1 0 0-15,5 0 0 0,-4-2 0 0,6 0 0 16,3-2 0-16,3 1 0 0,2-13 0 0,-1 2 0 15,3-3 0-15,2-4 0 0,4 0 0 0,-1-2 0 16,2-3 0-16,-6-11 0 0,4-1 0 0,-4-3 0 16,1-2 0-16,2-4 0 0,2-2 0 0,-4-2 0 15,5-3 0-15,2-2 0 0,-1-4 0 0,-1 1 0 16,0-7 0-16,2-3 0 0,-1-5 0 0,2-1 0 16,0 0 0-16,-8-2 0 0,4 0 0 0,-2 7 0 15,-7 2 0-15,4 3 0 0,-4 4 0 0,-4 1 0 16,3 4 0-16,0 1 0 0,-3 1 0 0,-1 4 0 15,0 0 0-15,0 13 0 0,-1-4 0 0,1 7 0 0,0 2 0 16,0 0 0-16,1 10 0 0,2-3 0 0,1-6 0 16,2 5 0-16,3-10 0 0,-2 3 0 15,5-2 0-15,-1-5 0 0,0 1 0 0,-1-6 0 16,1 1 0-16,0-2 0 0,-1-2 0 0,1-4 0 0,1-1 0 16,-6 1 0-16,4-4 0 0,-2-1 0 0,1-5 0 15,1 2 0-15,2-6 0 0,-6 1 0 0,6 1 0 16,-3-1 0-16,-3 5 0 0,1 0 0 0,-2 1 0 15,1 4 0-15,-2-1 0 0,1 3 0 0,-1-2 0 16,1 5 0-16,-5 0 0 0,10 5 0 0,-6-1 0 16,2 5 0-16,-2-1 0 0,3 2 0 0,-5-1 0 15,6 6 0-15,-6-4 0 0,2-1 0 0,0 0 0 16,0-1 0-16,0 0 0 0,-2-2 0 0,2 1 0 16,-1-4 0-16,2 1 0 0,-3-1 0 0,3-2 0 15,-1-2 0-15,3 0 0 0,-7 0 0 0,16-6 0 16,-7 1 0-16,5-5 0 0,3 0 0 0,-7 2 0 15,9-2 0-15,3-6 0 0,0 1 0 0,-4 4 0 16,-2-1 0-16,2 4 0 0,-1 0 0 0,-3 1 0 16,-3 2 0-16,2 2 0 0,-7 0 0 0,1 3 0 15,-2 3 0-15,1 0 0 0,-2 2 0 0,-3 1 0 16,3 5 0-16,-1 0 0 0,-2 1 0 0,-1 3 0 16,1-3 0-16,2 1 0 0,-3 0 0 0,5-2 0 15,-1 2 0-15,-4-8 0 0,5 1 0 0,-1 1 0 16,0-4 0-16,2 1 0 0,1-4 0 0,0 2 0 15,5-4 0-15,-1-2 0 0,2-1 0 0,2-4 0 16,0-2 0-16,2 0 0 0,2-7 0 0,-2 3 0 16,2-1 0-16,-5 3 0 0,0 1 0 0,-1 1 0 0,0 4 0 15,-3 0 0-15,-1 0 0 0,1 4 0 0,-3 0 0 16,-1 2 0-16,3 1 0 0,2 3 0 16,-4 0 0-16,-1 1 0 0,2 4 0 0,1-2 0 15,-2 2 0-15,0 0 0 0,4 0 0 0,0-1 0 0,0 2 0 16,0-5 0-16,5 0 0 0,3 0 0 0,-9-4 0 15,11-1 0-15,-8-3 0 0,3-1 0 0,2-1 0 16,6-7 0-16,-7 2 0 0,-3-1 0 0,1 0 0 16,-1-2 0-16,4-6 0 0,-5-3 0 0,0 0 0 15,-7-1 0-15,2 0 0 0,-4 0 0 0,-3 7 0 16,-1-1 0-16,0 5 0 0,-1 1 0 0,-3 3 0 16,-3 2 0-16,0 3 0 0,1 3 0 0,-3 4 0 15,2 3 0-15,-3 2 0 0,-3 7 0 0,2 0 0 16,2 3 0-16,2 6 0 0,12 4 0 0,-1-3 0 15,5 0 0-15,3-1 0 0,4 2 0 0,4-5 0 16,5-4 0-16,-2-1 0 0,4-6 0 0,-9 0 0 16,2-3 0-16,-1-4-133 0,-1 0-269 0,-4-8-48 15,-6 2-50-15,1-4-62 0,-6-4-462 0,-1 0-1110 16,-8-5 491-16</inkml:trace>
  <inkml:trace contextRef="#ctx0" brushRef="#br0" timeOffset="21634.23">8765 5552 260 0,'-14'0'686'0,"7"1"-39"0,0-1-25 16,0 1 25-16,7-1 9 0,3 5-33 0,-3-5-53 16,25 3-53-16,-2 1-52 0,6 0-62 0,4 0-91 15,-2-3-119-15,1-1-142 0,-4 2-185 0,0 1-213 0,-10-2-682 16,4-1-1114-16,-2 0 492 0</inkml:trace>
  <inkml:trace contextRef="#ctx0" brushRef="#br0" timeOffset="22900.51">11187 6181 184 0,'4'4'660'0,"1"0"16"0,0-4-4 0,-5 0-12 16,13-8-37-16,-4 0-33 0,1-1-42 0,4-3-50 16,5-8-43-16,3-5-41 0,0-3-45 0,1 1-37 15,2-1-33-15,-2-1-29 0,11-11-25 0,-3-4-25 16,-1 3-25-16,-7 0-19 0,-4 11-71 0,-5 5-105 16,2 2 0-16,-7 5 0 0,-1 3 0 0,-4 6 0 15,1-1 0-15,-2 4 0 0,-2 1 0 0,-3 3 0 16,2 2 0-16,0 0 0 0,-19 12 0 0,7 0 0 15,-2 1 0-15,1 3 0 0,-1 5 0 0,0 2 0 0,6-3 0 16,3-1 0-16,-1 1 0 0,6 5 0 0,0-7 0 16,6 1 0-16,-1 1 0 0,7 2 0 15,-2-4 0-15,5 4 0 0,-3-5 0 0,5 3 0 16,-6-5 0-16,-2-2 0 0,0 1 0 0,-1-1 0 0,-2 0 0 16,-1-4 0-16,-5 3 0 0,0-2 0 0,-5-1 0 15,-1 0 0-15,-7 0 0 0,-2-1 0 0,-3 0 0 16,-4-2 0-16,0-2 0 0,4 2 0 15,-1-3 0-15,0-1 0 0,6 0 0 0,4-2 0 0,0 1 0 16,4-1 0-16,1-4 0 0,4 4 0 0,8-8 0 16,7-2 0-16,3 0 0 0,10-1 0 0,2-4-14 15,2-2-200-15,3-1-11 0,15-6-7 0,-4-5 1 16,-1 0 1-16,2-3 27 0,-7-3 15 0,-2-1 18 16,-4-5 19-16,-5-4 28 0,-2-3 33 0,-7-1 30 15,-3 1 49-15,-3 3 41 0,-5 10 45 0,-7 5 30 16,-3 4 30-16,1 1 32 0,-2 10 28 0,-1 5 12 15,0-3 9-15,-2 8-4 0,-1 3-8 0,1 1-8 16,-5 5 1-16,1 2-1 0,-8 9-189 0,3 7-7 16,1 5 0-16,-1 3 0 0,0 1 0 0,5 4 0 15,0 10 0-15,-4 1 0 0,10-9 0 0,-4-2 0 16,1 11 0-16,7-13 0 0,0 1 0 0,1 2 0 16,-1-3 0-16,1-1 0 0,2-3 0 0,0-1 0 15,0-6 0-15,2-5 0 0,-6-5 0 0,4-2 0 16,-3 0 0-16,1-3 0 0,0-2 0 0,-2 0 0 15,0-4 0-15,0-1 0 0,0 0 0 0,0 0 0 16,-2-16 0-16,-1 6 0 0,3-2 0 0,0-6 0 16,0-1 0-16,0 0 0 0,3 0 0 0,-1 4 0 15,2 1 0-15,5-1 0 0,-1 1 0 0,3 0 0 0,-2 1 0 16,8 2 0-16,-2-1 0 0,3 1 0 16,0 2 0-16,10-2 0 0,-6 6 0 0,7-2 0 15,3 4 0-15,-4-1 0 0,3 1 0 0,-3 1 0 16,1 0 0-16,-2-1 0 0,1 1 0 0,-6 0 0 0,-3 0 0 15,-1 0 0-15,-4-1 0 0,-1 2 0 0,0-2 0 16,-4-2 0-16,-3 1 0 0,2 0 0 0,-3 0 0 16,-1-2 0-16,-3 0 0 0,0 1 0 15,-3 0 0-15,-5 1 0 0,1 1 0 0,-4 0 0 0,-3 3 0 16,-5 1 0-16,0 6 0 0,0-1 0 0,-1 2 0 16,2 3 0-16,1 2 0 0,2 2 0 0,2 2 0 15,3-2 0-15,4 0 0 0,5 3 0 0,4-1 0 16,4 1 0-16,11 0 0 0,6-4 0 0,2 0 0 15,3-2 0-15,4-7 0 0,-2 0 0 0,6-5 0 16,-4-3 0-16,3-2 0 0,-4-3 0 0,0-3 0 16,-2-2 0-16,-4-4 0 0,-4-2 0 0,-3-4 0 15,-1-1 0-15,-3-3 0 0,-2-2 0 0,-2-6 0 16,-3 1 0-16,3-10 0 0,-11 9 0 0,-1 5 0 16,0-3 0-16,-1 2 0 0,-1 12 0 0,0 1 0 15,0 3 0-15,-1-1 0 0,-1 8 0 0,2 2 0 16,2 2 0-16,0 4 0 0,0 0 0 0,-9 10 0 15,-3 4 0-15,6 12 0 0,1 6 0 0,-3 4 0 16,2 10 0-16,-2 6 0 0,3 1 0 0,5 0 0 16,-4-2 0-16,1 7 0 0,5-3 0 0,-2 4 0 0,-2 1 0 15,5-2 0-15,-3 2 0 0,3-5 0 16,-2-5 0-16,4-4 0 0,-2 1 0 0,-3-18 0 16,-2-9 0-16,2-2 0 0,2-6 0 0,-4-1 0 15,2-3 0-15,0-3 0 0,-4-1 0 0,2-3 0 0,2-1 0 16,0 0 0-16,-9-17 0 0,1 1-461 15,2-2-114-15,-2-10-49 0,-1-2-465 0,2-5-1179 16,-2-14 521-16</inkml:trace>
  <inkml:trace contextRef="#ctx0" brushRef="#br0" timeOffset="23133.16">12624 5980 480 0,'3'-25'277'0,"0"4"23"16,-2 3 8-16,2 1 23 0,-3 1 45 16,9 0 38-16,-5 5 14 0,-2-2 0 0,5-1-13 15,0-1-9-15,1 5-17 0,6 0-20 0,-1-3-23 16,3 3-16-16,6 2-33 0,-4 3-15 0,9-4-25 0,1 6-23 15,-6 0-13-15,6 5-18 0,-9 1-16 0,3 2-18 16,-4 3-11-16,2 2-19 0,-5 0-18 0,-2 3-5 16,-3 0-5-16,-2-1-18 0,-4 3-87 15,-3 3-6-15,-2-2 0 0,-7 0 0 0,2 0 0 0,-6-2 0 16,-6 4 0-16,3-4 0 0,-8 3 0 0,1 0 0 16,1-1 0-16,3-6 0 0,-8 1 0 0,1 4 0 15,0-5-53-15,6-1-365 0,0 0-120 0,7-2-137 16,2-4-410-16,0 3-1175 0,6-5 520 0</inkml:trace>
  <inkml:trace contextRef="#ctx0" brushRef="#br0" timeOffset="23449.7">13319 6050 246 0,'10'3'498'16,"0"4"20"-16,-2-4 4 0,0 2-17 0,-2-2-24 15,-1-2-27-15,-1 2-24 0,-4-3-38 0,5 3-26 16,-5-3-39-16,0 0-15 0,0 5-36 0,0-5-32 16,0 0-19-16,-15 2-16 0,8-4-33 0,1 4-11 15,6-2-10-15,-12-6-17 0,7 4-20 0,1 2 9 16,1-5-9-16,-1 2 10 0,4 3-15 0,-3-5-5 16,5-1-6-16,1 2 6 0,0 0-12 0,-1-1-3 15,4 1 7-15,-1 2-2 0,3 1 2 0,-3-2-2 16,2 3-53-16,-7 0-45 0,13 4 0 0,-8 0 0 15,-1 5 0-15,0 0 0 0,-2 5 0 0,-1 3 0 16,-2 0 0-16,-4-1 0 0,0 2 0 0,-4-1 0 16,-2 7 0-16,-6-4 0 0,0 1 0 0,-4-2 0 15,-2-4 0-15,-8 3 0 0,4-5-217 0,-9-3-411 16,-2-1-597-16,-13 0-1326 0,2-4 587 0</inkml:trace>
  <inkml:trace contextRef="#ctx0" brushRef="#br0" timeOffset="24616.57">14754 5832 338 0,'7'-8'509'0,"-2"-2"-2"15,-2 0 7-15,1 0-17 0,0-5-15 0,0 5-13 0,-2-6-18 16,0 4-26-16,-2 0-19 0,-2 0-11 0,0 0-25 16,-3 1-20-16,-3 3-31 0,-2 1-13 0,-3 1-22 15,2 4-20-15,-6 5-14 0,-5 2-15 0,-2 5-14 16,0 8-20-16,-1 4-17 0,1 3-17 0,1 0-120 15,4 6-47-15,0-2 0 0,2 2 0 0,7-1 0 16,1-3 0-16,5 1 0 0,4-2 0 0,4-2 0 16,1-6 0-16,4-2 0 0,1-3 0 0,3-2 0 15,0-3 0-15,6-2 0 0,-2-5 0 0,-5-2 0 16,7-1 0-16,0-6 0 0,-3-2 0 0,-2 0 0 16,0-4 0-16,-1-2 0 0,-3 1 0 0,-1-3 0 15,0-7 0-15,0-1 0 0,-5 7 0 0,1-2 0 16,-1 3 0-16,-3 3 0 0,3 3 0 0,-4 0 0 15,1 5 0-15,-1-1 0 0,0 5 0 0,3-2 0 16,-3 5 0-16,0 0 0 0,0 0 0 0,0 0 0 16,6 21 0-16,-4-10 0 0,0 4 0 0,6-1 0 15,-2 4 0-15,3-1 0 0,4 5 0 0,-6-8 0 16,4 4 0-16,-4-8 0 0,6 4 0 0,-3-1 0 16,-2-3 0-16,2 3 0 0,-1-5 0 0,0-1-26 15,-1-2-590-15,2 2-61 0,-5-4-469 0,2 0-1241 0,5-3 549 16</inkml:trace>
  <inkml:trace contextRef="#ctx0" brushRef="#br0" timeOffset="25332.88">15126 5999 21 0,'16'-11'268'0,"4"1"54"0,-6-4 12 0,-4 1-1 15,-1-2 58-15,0 0 37 0,-4 0 30 0,0-1 11 0,-2 1-11 16,-5 0-10-16,1 0 11 0,-3 4-7 0,-1-1-14 16,1 3-16-16,-2 0-25 0,-3 2-20 0,4 4-25 15,-3 2-19-15,-3 2-21 0,-2 1-30 16,-4 6-20-16,3 5-87 0,-9 5-175 0,5 1 0 0,0 1 0 15,2 1 0-15,1 3 0 0,3 1 0 0,1-1 0 16,5-5 0-16,0 0 0 0,2-1 0 0,4-1 0 16,0-5 0-16,4-1 0 0,2 1 0 15,2-6 0-15,5-1 0 0,0-4 0 0,2-3 0 0,4-3 0 16,5-5 0-16,-2 0 0 0,5-5 0 0,-4-2 0 16,3-2 0-16,-3-4 0 0,-3-3 0 0,-1-2 0 15,-2-3 0-15,0 2 0 0,4-15 0 0,-11 10 0 16,3-1 0-16,-6-1 0 0,0 3 0 0,1 2 0 15,-3 3 0-15,-5 9 0 0,1 8 0 0,-1-1 0 16,1 3 0-16,-1 6 0 0,-1 2 0 0,1 1 0 16,-10 13 0-16,2 5 0 0,-2 6 0 0,-3 4 0 15,3 3 0-15,1 0 0 0,2 0 0 0,0 4 0 16,5-4 0-16,-1 4 0 0,6-3 0 0,2 0 0 16,7-1 0-16,0-5 0 0,7-1 0 0,-1-3 0 15,9-2 0-15,1-2 0 0,1-3 0 0,5-8 0 16,3 2 0-16,-3-5 0 0,3-6 0 0,3 0 0 15,-4-6 0-15,-3 2 0 0,-1-4 0 0,-3-4 0 16,-2-3 0-16,-4 2 0 0,-5-6 0 0,-4 6 0 16,-5-4 0-16,-4-1 0 0,-1 3 0 0,-4 1 0 15,-4-1 0-15,-1 2 0 0,-4 2 0 0,-4 5 0 16,-2 0 0-16,-7 4 0 0,2 4 0 0,-10 2 0 16,3 3 0-16,-2 4 0 0,0 1 0 0,3 2 0 15,2 4 0-15,6 1 0 0,0-4 0 0,6 1 0 0,2 2 0 16,1 0 0-16,4-6 0 0,5 2 0 15,0-1 0-15,2-2 0 0,3-1 0 0,4-3 0 16,2 0 0-16,2-3 0 0,2-3 0 0,2 0 0 16,2-4 0-16,-2-3 0 0,4 0 0 0,4-9 0 0,-4-1 0 15,0 0 0-15,1-4 0 0,-3-4 0 0,1 0 0 16,-2-5 0-16,-4-1 0 0,8-14 0 16,-9 12 0-16,7-14 0 0,-10 15 0 0,-2 2 0 15,0 4 0-15,-5 9 0 0,1 1 0 0,-2 6 0 0,-1 1 0 16,0 3 0-16,1 5 0 0,-2 2 0 0,0 0 0 15,-10 16 0-15,7 0 0 0,-3 11 0 0,-1 3 0 16,1 2 0-16,-1 1 0 0,5 2 0 0,2-1 0 16,0 2 0-16,2 0 0 0,6-1 0 0,2 0 0 15,1-5 0-15,4 0 0 0,2-1 0 0,4-3 0 16,2-4 0-16,3 0-9 0,-1-7-1355 0,7-1-1478 16,5-1 655-16</inkml:trace>
  <inkml:trace contextRef="#ctx0" brushRef="#br0" timeOffset="25734.19">16925 5908 435 0,'-6'-17'544'0,"-3"1"31"16,0 2 14-16,-1 2-20 0,2 0-25 0,-2 2-14 15,1 2-25-15,-2 2-28 0,0 2-32 0,-4 1-23 16,1 4-21-16,-5 4-11 0,-1 3-28 0,-5 6-29 15,-1 2-33-15,1 4-27 0,-1 2-23 0,7 1-25 16,-4 3-203-16,2-5-22 0,5 5 0 0,1-1 0 0,6-3 0 16,5-3 0-16,3-2 0 0,1-5 0 0,2 1 0 15,5-2 0-15,2-4 0 0,6 3 0 16,-3-7 0-16,1-2 0 0,4-1 0 0,2-5 0 0,-2-2 0 16,1-2 0-16,0-3 0 0,-4-1 0 0,1 0 0 15,-2-3 0-15,-2-1 0 0,3 2 0 0,-5-2 0 16,2-1 0-16,3-5 0 0,-5 6 0 15,-2 0 0-15,0 7 0 0,-2 1 0 0,-1 1 0 0,-1 2 0 16,0 1 0-16,0 2 0 0,-3 3 0 0,0 0 0 16,2 11 0-16,-2-6 0 0,0 7 0 0,0 1 0 15,0 3 0-15,1 3 0 0,2-3 0 0,-2 2 0 16,4-1 0-16,-1 0 0 0,0-2 0 0,1 2 0 16,0-9 0-16,-1 2 0 0,6 0 0 0,-1-2 0 15,3-2-645-15,2-3-613 0,4-2-1362 0,1-2 602 16</inkml:trace>
  <inkml:trace contextRef="#ctx0" brushRef="#br0" timeOffset="26883.54">18188 6160 61 0,'-5'-11'589'0,"1"-4"30"0,3 4 23 15,-2-15-4-15,3 7-9 0,0-6-15 0,4 1-21 16,0 5-31-16,2-6-39 0,2 6-29 0,5-4-34 0,2 0-23 16,-1 9-30-16,7-4-39 0,-6 4-30 0,4 3-121 15,0 3-217-15,-1 1 0 0,5 4 0 16,-4 1 0-16,-1 4 0 0,1 0 0 0,-2 4 0 16,2 2 0-16,-6 4 0 0,4 1 0 0,-6 3 0 0,1 1 0 15,-2 7 0-15,-5-6 0 0,0 7 0 0,-4 4 0 16,-3-4 0-16,-1-6 0 0,-6 7 0 0,2-10 0 15,-5 3 0-15,1-3 0 0,3-3 0 0,-1-3 0 16,0-2 0-16,3-1 0 0,-2 0 0 0,3-5 0 16,4 0 0-16,1-2 0 0,0 0 0 0,0-11 0 15,6 3 0-15,3-5 0 0,1-3 0 0,5-7 0 16,0 3 0-16,5-3 0 0,3 3 0 0,0 0 0 16,-3 0 0-16,-2 8 0 0,0 0 0 0,-3 5 0 15,1-3 0-15,-7 4 0 0,1 3 0 0,2 2 0 16,-6 2 0-16,3 1 0 0,-4 3 0 0,-1 2 0 15,-2 5 0-15,4 4 0 0,-4 2 0 0,3 0 0 16,0 1 0-16,2 5 0 0,2-9 0 0,-2 4 0 16,5-5 0-16,1-1 0 0,2-1 0 0,2-2 0 15,4-3 0-15,-2-2 0 0,2-4 0 0,2 0 0 16,4-6 0-16,-1-1 0 0,-1-3 0 0,-6 0 0 16,5-7 0-16,-1-4 0 0,-5 2 0 0,0-1 0 15,-4-6 0-15,-1 2 0 0,-3-2 0 0,-2 0 0 16,-4-1 0-16,-3 1 0 0,-2 7 0 0,-3 1 0 15,0 6 0-15,-1 1 0 0,-3 1 0 0,-2 3 0 16,1 5 0-16,-3 2 0 0,1 6 0 0,-6 0 0 16,2 7 0-16,-5 4 0 0,3 6 0 0,5-2 0 15,2 3 0-15,3 0 0 0,4 1 0 0,4 1 0 0,5-1 0 16,4 3 0-16,-1-12 0 0,5-1 0 16,4 4 0-16,1-9 0 0,5 1 0 0,-5-6 0 15,3-3 0-15,-3-2 0 0,2-1 0 0,-1-1 0 0,-1-3 0 16,-1-3 0-16,-1-2 0 0,1-2 0 0,-3-3 0 15,5-6 0-15,-3-1 0 0,-7 6 0 0,3-9 0 16,-3 6 0-16,-2 0 0 0,0 1 0 16,-6 5 0-16,2-1 0 0,1 5 0 0,-3 2 0 0,1 1 0 15,-3 1 0-15,0 4 0 0,0 0 0 0,0 0 0 16,0 0 0-16,-6 18 0 0,2-9 0 0,0 3 0 16,4 4 0-16,0-3 0 0,3-2 0 0,-2 1 0 15,4-1 0-15,-1 0 0 0,1-2 0 0,3-1 0 16,-1 1 0-16,1-3 0 0,2-3 0 0,2-1 0 15,0-2 0-15,-1-2 0 0,0-1 0 0,6-2 0 16,-7-2 0-16,9-1 0 0,-5-6 0 0,4 1 0 16,0 1 0-16,-5-2 0 0,1 1 0 0,3 2 0 15,-6-1 0-15,-1 3 0 0,-2 3 0 0,-3 0 0 16,1 3 0-16,-2 0 0 0,1 1 0 0,-5 2 0 16,0 0 0-16,7 9 0 0,-7-2 0 0,1 1 0 15,4 6 0-15,0 2 0 0,-1 2 0 0,5-3 0 16,3 2 0-16,5 2 0 0,-4-5 0 0,6-2 0 15,-2-3 0-15,1 0 0 0,0-6 0 0,0 2 0 16,0-5 0-16,1 0 0 0,-5-1 0 0,-3-5 0 16,1-1 0-16,-2-2 0 0,0-4 0 0,-3 1 0 15,-1 3 0-15,0-11 0 0,-1 3 0 0,-5-8 0 16,0 1 0-16,-3-1 0 0,1 1 0 0,-4 4 0 16,0 2 0-16,-1 0 0 0,1 2 0 0,-2 5 0 15,1 2 0-15,-1 1 0 0,0 4 0 0,2 2 0 0,1 4-142 16,5-2-1200-16,0 0-1454 0,-9 9 644 15</inkml:trace>
  <inkml:trace contextRef="#ctx0" brushRef="#br0" timeOffset="28149.86">20451 6016 84 0,'6'-17'618'0,"-1"3"11"15,3-2 3-15,2 0 3 0,0-1-13 0,1 1-7 16,-1-1-18-16,2 2-25 0,3 0-31 0,-4 2-44 16,5 2-41-16,-2 1-39 0,4 2-32 0,-4 2-36 15,0 6-33-15,-2 0-90 0,-2 4-226 0,4 2 0 16,-4 2 0-16,2 8 0 0,-3 2 0 0,0 7 0 16,-3 0 0-16,-1 3 0 0,-5-1 0 0,1 5 0 15,-2-3 0-15,-4-1 0 0,3-2 0 0,-2 1 0 16,0-9 0-16,0-1 0 0,0-2 0 0,1-3 0 0,1-2 0 15,1-3 0-15,-3-2 0 0,4-3 0 16,0-2 0-16,0 0 0 0,0 0 0 0,10-14 0 16,-4 3 0-16,6-2 0 0,3-9 0 0,6 2 0 15,-1-3 0-15,-1 1 0 0,4-2 0 0,-1 1 0 0,4-1 0 16,-1-1 0-16,-3 5 0 0,-3 1 0 16,-4 8 0-16,2 1 0 0,-7 7 0 0,-3 1 0 15,4 2 0-15,-3 1 0 0,-4 2 0 0,-1 2 0 16,1 4 0-16,0 2 0 0,-4 0 0 0,1 7 0 0,2 0 0 15,1 2 0-15,-3-4 0 0,3 1 0 0,2 1 0 16,-2-6 0-16,4 1 0 0,-3-2 0 0,0-2 0 16,5-1 0-16,-3-3 0 0,2-3 0 15,-2 1 0-15,2-5 0 0,0 0 0 0,3-1 0 0,-1-2 0 16,-1-3 0-16,3-1 0 0,3-4 0 0,-2-2 0 16,2 2 0-16,-2-1 0 0,0-1 0 0,4-4 0 15,-1 5 0-15,-7 0 0 0,0 5 0 0,-1 0 0 16,-1 2 0-16,-4 3 0 0,1 0 0 0,-1 0 0 15,-4 4 0-15,0 0 0 0,0 0 0 0,-5 13 0 16,0-2 0-16,1 0 0 0,-3 7 0 0,2 0 0 16,1-1 0-16,4 1 0 0,0 0 0 0,4-1 0 15,4-2 0-15,1 0 0 0,2-3 0 0,-1-1 0 16,1-4 0-16,1 0 0 0,-1-2 0 0,0-3 0 16,1-1 0-16,-6-2 0 0,1-1 0 0,0-6 0 15,-1 0 0-15,-4-3 0 0,-2-4 0 0,-3-2 0 16,-4-1 0-16,-4-5 0 0,0 0 0 0,-2 2 0 15,3 4 0-15,0 1 0 0,-2 0 0 0,2 4 0 16,1 2 0-16,3 3 0 0,2-1 0 0,-4 5 0 0,4 0 0 16,3 2 0-16,1 1 0 0,0 0 0 15,0 0 0-15,12 7 0 0,-2 0 0 0,5-3 0 16,4 2 0-16,2 0 0 0,8 1 0 0,3-3 0 16,0 2 0-16,1-2 0 0,0-1 0 0,-1 0 0 0,-1-2 0 15,0-2 0-15,-2-1 0 0,-10 0 0 0,3-1 0 16,-3-3 0-16,-1 1 0 0,-4 1 0 15,-2-1 0-15,-3-1 0 0,-3 2 0 0,0 2 0 16,-2-1 0-16,0 0 0 0,-1 0 0 0,-3 3 0 0,0 0 0 16,0 0 0-16,0 0 0 0,-23 8 0 0,7-2 0 15,0 7 0-15,0-1 0 0,-7 8 0 0,0-1 0 16,5 1 0-16,-1 3 0 0,1-1 0 16,6 2 0-16,4-5 0 0,0-3 0 0,4 1 0 0,3 1 0 15,2-2 0-15,7-1 0 0,0-1 0 0,1-4 0 16,7 0 0-16,0-2 0 0,4-1 0 0,-1-5 0 15,3-3 0-15,0-3 0 0,-4-1 0 0,7-9 0 16,-7 4 0-16,5-8 0 0,-6-3 0 0,-1-4 0 16,2-2 0-16,0-4 0 0,-4 1 0 0,-1-3 0 15,5-11 0-15,0-3 0 0,-4 3 0 0,2-4 0 16,-2-4 0-16,-5 2 0 0,4 1 0 0,-5 1 0 16,-4 17 0-16,1 0 0 0,-4 6 0 0,-1 10 0 15,0 2 0-15,-4 4 0 0,2 5 0 0,-3 3 0 16,5 1 0-16,-17 13 0 0,7 3 0 0,-2 9 0 15,2 4 0-15,0 7 0 0,1 9 0 0,4 0 0 16,2-8 0-16,4 9 0 0,3-10 0 0,3 10 0 16,-1-13 0-16,3-1 0 0,0 0 0 0,1-1 0 15,4-4 0-15,0 0 0 0,3-7 0 0,-4-5 0 16,3-2 0-16,-3-2 0 0,-3-5 0 0,4-4 0 16,4 0 0-16,-5-4 0 0,7 2 0 0,-4-5 0 0,2-4 0 15,-2-1 0-15,2-2 0 0,1-5 0 16,2-3 0-16,-3-2 0 0,-2 0 0 0,2-3 0 15,-4-1 0-15,0 1 0 0,-1-3 0 0,-8 4 0 0,-2 7 0 16,-2 1 0-16,-1 0 0 0,-4 7 0 0,-1 2 0 16,1 1 0-16,-5 3 0 0,-1 2 0 15,-7 3 0-15,3 3 0 0,4 1 0 0,-6 6 0 0,5 0 0 16,4-2 0-16,1 6 0 0,5 1 0 0,6 2 0 16,3-1 0-16,11 3 0 0,3-1 0 0,5-2 0 15,5-4 0-15,0 0 0 0,2-4 0 0,2-2 0 16,-5 0 0-16,-11-8 0 0,3-1 0 0,-3-3-677 15,-4-3-576-15,-8 0-1356 0,-2 0 600 0</inkml:trace>
  <inkml:trace contextRef="#ctx0" brushRef="#br0" timeOffset="30299.87">23475 5857 3986 0,'4'-9'239'0,"-1"-4"-75"16,-1-2 2-16,1 2 78 0,-3 1 38 0,-2-1 9 16,1 3-18-16,1-2-21 0,-2 3-18 0,0 1-4 15,1 3-12-15,0 0-26 0,-2 4-20 0,3 1-12 16,0 0 4-16,-10 15-11 0,5 2-19 0,-2 8-1 15,1 0-13-15,4 4-8 0,0-1-15 0,0 0-8 16,3 1-9-16,4 0-74 0,-2-1-6 0,4 0 0 16,0-10 0-16,-1 0 0 0,2-2 0 0,2-2 0 15,-1-5 0-15,-1-2 0 0,2-1 0 0,-3-2 0 16,1-4 0-16,0 0 0 0,2-5 0 0,1-1 0 16,1-2 0-16,-1-2 0 0,5-6 0 0,-5 2 0 15,2-8 0-15,1 7 0 0,3-8 0 0,-3 3 0 16,2-1 0-16,-4 3 0 0,1 2 0 0,-3 4 0 15,-1 3 0-15,1 3 0 0,-1-1 0 0,0 4 0 16,2 3 0-16,-3 1 0 0,1 5 0 0,3 2 0 16,-1 5 0-16,-2 0 0 0,1 4 0 0,-5 0 0 15,3 2 0-15,1-1 0 0,-3 0 0 0,3-1 0 16,-2-3 0-16,-2-3 0 0,-1-3 0 0,0-1 0 16,1 0 0-16,-4-5 0 0,3-1 0 0,-4-1 0 15,10-4 0-15,-4-4 0 0,2 0 0 0,-2-2 0 0,2-6 0 16,0 1 0-16,1-3 0 0,0 0 0 15,1-9 0-15,4 5 0 0,-3-4 0 0,2-1 0 16,1 0 0-16,0 0 0 0,0 3 0 0,3 1 0 0,-7 9 0 16,4-1 0-16,0 6 0 0,-2 1 0 0,-2 5 0 15,0 3 0-15,2 2 0 0,-3 3 0 0,1 4 0 16,-1 6 0-16,-1 1 0 0,-3 3 0 0,2 6 0 16,-5-4 0-16,0 5 0 0,-2-7 0 0,3 10 0 15,-3-5 0-15,2 1 0 0,0-1 0 0,-2-6 0 16,3-2 0-16,1 0 0 0,3-2 0 0,0-3 0 15,2-2 0-15,0-2 0 0,5-1 0 0,-1-3 0 16,6-3 0-16,2-2 0 0,0-1 0 0,8-6 0 16,-4-2 0-16,2-3 0 0,-3-3 0 0,1-1 0 15,0-3 0-15,2-5 0 0,-3-5 0 0,5-7 0 16,-2-5 0-16,-6-3 0 0,3-5 0 0,-4-4 0 16,-3-2 0-16,1-2 0 0,-5 8 0 0,-7 0 0 15,2 18 0-15,-7 4 0 0,-1 4 0 0,-4 10 0 16,4 3 0-16,-1 2 0 0,-4 7 0 0,5 3 0 15,-12 11 0-15,-2 4 0 0,0 11 0 0,0 5 0 16,0 3 0-16,3 17 0 0,-3-2 0 0,3 0 0 16,4 1 0-16,8-2 0 0,-1-12 0 0,6 12 0 15,3-2 0-15,2-16 0 0,3 1 0 0,0-5 0 16,1 1 0-16,4-7 0 0,2-2 0 0,-5-6 0 16,2-3 0-16,0-4 0 0,2-4 0 0,1-2 0 15,-3-2 0-15,1-4 0 0,2-8 0 0,0-2 0 16,-2-3 0-16,-1-2 0 0,0-6 0 0,-1-1 0 15,2-15 0-15,-5 0 0 0,4-4 0 0,-5-2 0 0,1 0 0 16,-7 3 0-16,1 13 0 0,-3 4 0 0,0 5 0 16,-2 9 0-16,-2 3 0 0,2 5 0 15,-1 3 0-15,-4 5 0 0,2 0 0 0,-6 20 0 16,3-2 0-16,-4 12 0 0,1 2 0 0,0 14 0 0,-1-9 0 16,5 9 0-16,-3-10 0 0,0-2 0 0,-1 2 0 15,2 0 0-15,2-2 0 0,2-5 0 0,-3-3 0 16,3-7 0-16,0-2 0 0,0-4 0 0,0-3 0 15,-2-4 0-15,2-1 0 0,1-1 0 0,-1-4 0 16,0 0 0-16,0 0 0 0,10-11 0 0,-4 1 0 16,-1-1 0-16,6-2 0 0,-5-2 0 0,7-8 0 15,-3 0 0-15,3 1 0 0,-1 7 0 0,-1-1 0 16,-2 4 0-16,5 1 0 0,-4 5 0 0,3 3 0 16,1 2 0-16,-2 2 0 0,2 2 0 0,1 3 0 15,0 5 0-15,1 3 0 0,0-2 0 0,-3 3 0 16,6 4 0-16,-2 0 0 0,-4-3 0 0,-2-1 0 15,2 0 0-15,-4-3 0 0,-3-2 0 0,-2-3 0 16,0-1 0-16,-4-2-392 0,-1-2-138 0,1-2-83 16,-19 1-497-16,5-3-1202 0,-6-5 532 0</inkml:trace>
  <inkml:trace contextRef="#ctx0" brushRef="#br0" timeOffset="30466.77">24623 5639 5025 0,'-12'-12'198'0,"-2"0"-134"0,7 4 42 0,2 0 41 16,5 2 15-16,1-1-1 0,6 0-26 0,5 0-23 16,8 0-25-16,12-2-10 0,-1 1-33 0,1 3-42 15,1-2-55-15,0 1-82 0,-5-1-70 0,-8 1-108 16,-2 0-135-16,-9-3-413 0,-4-1-933 0,-7-6 412 16</inkml:trace>
  <inkml:trace contextRef="#ctx0" brushRef="#br0" timeOffset="30599.76">24091 5248 319 0,'-19'-5'507'0,"5"1"-13"16,1 1-15-16,0 1-26 0,7 0-25 0,2-1-39 15,4 3-35-15,0 0-37 0,0 0-49 0,19 8-83 16,-6-4-106-16,6 3-160 0,-1 1-203 0,8 4-368 16,-2-3-705-16,3 2 312 0</inkml:trace>
  <inkml:trace contextRef="#ctx0" brushRef="#br0" timeOffset="31383.29">26198 5944 4395 0,'8'-11'287'0,"-4"-1"-214"0,1-1 51 0,-2-3 78 16,-2 1 38-16,-5-3 16 0,-1-2-15 0,-3 1-9 0,-2-6-13 16,3 7 10-16,-4-5-6 0,0 7 0 15,-1 1-10-15,-2 3-5 0,0 3-17 0,3 4-15 16,-3 2-12-16,1 6-13 0,-6 3-9 0,-6 6-140 16,1 6-2-16,-3 2 0 0,4 4 0 0,2 5 0 0,4-3 0 15,2 6 0-15,2-5 0 0,4 1 0 0,4-2 0 16,0 4 0-16,5-5 0 0,1-5 0 15,4-4 0-15,-1 0 0 0,2-8 0 0,1 0 0 16,2-4 0-16,1 1 0 0,1-5 0 0,3-1 0 0,3-5 0 16,-2-3 0-16,-2-1 0 0,2-2 0 0,5-6 0 15,-4-1 0-15,1-2 0 0,-1 1 0 0,-3-3 0 16,2-1 0-16,-3 1 0 0,0 0 0 16,-2 7 0-16,-3 0 0 0,1 1 0 0,-3 6 0 0,0 0 0 15,-3 3 0-15,0 4 0 0,-1 1 0 0,-1 1 0 16,4 8 0-16,-4 2 0 0,0 6 0 0,0 2 0 15,0 2 0-15,-2 4 0 0,2 1 0 0,0 2 0 16,4-1 0-16,-1-2 0 0,1-5 0 0,1 1 0 16,-1-6 0-16,1-3 0 0,0-2 0 0,-1 1 0 15,0-7 0-15,0 2 0 0,1-5 0 0,-5 0 0 16,14-4 0-16,-9 0 0 0,4-4 0 0,0-2 0 16,-1-1 0-16,2-2 0 0,5-9 0 0,-1 2 0 15,0-2 0-15,0-1 0 0,-1 2 0 0,3-1 0 16,-4 7 0-16,1-2 0 0,-3 2 0 0,3 6 0 15,-3 0 0-15,-4 3 0 0,1 4 0 0,-2 1 0 16,-5 1 0-16,14 6 0 0,-10 2 0 0,1 3 0 16,3 6 0-16,-3-2 0 0,-1 3 0 0,-3 7 0 15,4-5 0-15,-3 0 0 0,-2-2 0 0,2 0 0 16,-2-1 0-16,0-1 0 0,3-5 0 0,-3-4 0 0,0 1 0 16,1-3 0-16,-1 1 0 0,0-4 0 15,0-2 0-15,0 0 0 0,0 0 0 0,6-13 0 16,1 5 0-16,-4-2 0 0,8-4 0 0,-2-3 0 15,2 1 0-15,5-5 0 0,0-1 0 0,3-2 0 0,1 3 0 16,1 3 0-16,-7 7 0 0,4 0 0 0,-6 4 0 16,-2 0 0-16,4 4 0 0,-2 1 0 15,-1 2 0-15,-1 4 0 0,-1 0 0 0,-2 4 0 0,0 1 0 16,0 0 0-16,-2 2 0 0,1 5 0 0,-1-2 0 16,0 3 0-16,-2-5 0 0,1-2 0 0,0 3 0 15,-1 4 0-15,3-2 0 0,1-1 0 0,-2-1-23 16,0-4-646-16,3 1-582 0,1-3-1353 0,1 1 599 15</inkml:trace>
  <inkml:trace contextRef="#ctx0" brushRef="#br0" timeOffset="32767.61">27185 6032 100 0,'10'-15'503'16,"-3"4"3"-16,-5 1 36 0,1 0 21 0,2 1 12 16,-5-2-10-16,2 5-5 0,0-1-21 0,0 0-28 15,-2 4-50-15,2-1-39 0,0-1-44 0,2 3-43 16,3 1-32-16,5-2-31 0,6 2-19 0,1 1-27 15,-1 0-23-15,12 0-21 0,-2 0-22 0,-1-2-128 16,1-3-32-16,-7 1 0 0,-1-1 0 0,-1 2 0 16,1-5 0-16,-10 1 0 0,-1-1 0 0,3 0 0 15,-7-3 0-15,-1-1 0 0,-3 3 0 0,-5-2 0 16,-2 1 0-16,-3 0 0 0,-3 5 0 0,2-1 0 16,-10 2 0-16,-1 4 0 0,-4 3 0 0,-5 5 0 15,3 3 0-15,2 4 0 0,-2 3 0 0,4 2 0 16,3 2 0-16,2 2 0 0,11-5 0 0,-2 8 0 15,4 0 0-15,10 0 0 0,2 0 0 0,4-4 0 16,7 1 0-16,5-5 0 0,4-3 0 0,8 0 0 16,2-5 0-16,13 1 0 0,-10-8 0 0,13-2 0 15,-12-1 0-15,9-2 0 0,-10-6 0 0,-3-1 0 16,12-6 0-16,-16 0 0 0,2-4 0 0,-7 0 0 16,6-1 0-16,-7-4 0 0,1 2-29 0,-1-2-74 15,-5-2 11-15,-2 2 11 0,-4 1 11 0,-6 4 27 16,0 1 24-16,-3 2 11 0,-6 4 26 0,-1 0 11 15,-4 1 22-15,-5 3 19 0,-5 3 19 0,-4 0 14 0,-2 4-18 16,-7 5-85-16,-3 3 0 0,0 4 0 0,0-1 0 16,1 6 0-16,5-1 0 0,1 5 0 15,-2 2 0-15,6-4 0 0,6 3 0 0,3-4 0 0,5 0 0 16,4 0 0-16,2-1 0 0,8-1 0 0,1-3 0 16,3 2 0-16,6-10 0 0,3 2 0 0,-2-5 0 15,2-2 0-15,0-2 0 0,3-8 0 0,2-2 0 16,0-3 0-16,-5-3 0 0,-2-3 0 15,1-2 0-15,-2-4 0 0,-1-2 0 0,-2-3 0 0,6-13 0 16,-8-1 0-16,3-4 0 0,-6 0 0 0,-2-2 0 16,5 0 0-16,-5 2 0 0,-5 16 0 0,-3 1 0 15,2 8 0-15,-6 3 0 0,2 10 0 0,-3 3 0 16,-1 0 0-16,-3 5 0 0,-3 8 0 16,-1 5 0-16,-9 9 0 0,4 8 0 0,-7 15 0 0,6 3 0 15,6 7 0-15,6 1 0 0,2 2 0 0,4-1 0 16,9 2 0-16,-1-2 0 0,7 1 0 0,2-1 0 15,3-4 0-15,-3-14 0 0,8 5 0 0,-3-14 0 16,1-3 0-16,1-4 0 0,3-5 0 0,4-3 0 16,0-3 0-16,4-6 0 0,-3-1 0 0,1-7 0 15,-2-1 0-15,1-4 0 0,-4-4 0 0,-3-5 0 16,-1-2 0-16,-1-4 0 0,-3-6 0 0,-6 2 0 16,3-4 0-16,-7 3 0 0,-1-4 0 0,-4 4 0 15,-5 1 0-15,-5-1 0 0,-3 6 0 0,-1 9 0 16,-4 0 0-16,-2 7 0 0,-4 0 0 0,-1 8 0 15,-3-1 0-15,1 7 0 0,-6 5 0 0,4 4 0 16,2 1 0-16,0 5 0 0,4 0 0 0,4 1 0 16,6 0 0-16,5-4 0 0,0 7 0 0,3-6 0 15,5-2 0-15,2 2 0 0,4-2 0 0,2-1 0 16,-3-8 0-16,3 2 0 0,2 2 0 0,-4-9 0 16,1-1 0-16,-1-1 0 0,0-1 0 0,0-5 0 15,0-1 0-15,0-4 0 0,-1 2 0 0,-1-2 0 16,0-2 0-16,0-2 0 0,0 1 0 0,-4 3 0 15,3 0 0-15,-5 1 0 0,2-1 0 0,-3 6 0 16,2 0 0-16,-3 0 0 0,1 4 0 0,-2 1 0 0,0 0 0 16,0 12 0-16,0 0 0 0,-2 5 0 0,2 9 0 15,-1 7 0-15,-3 2 0 0,4 11 0 16,-2 3 0-16,-3-2 0 0,2 5 0 0,-1-1 0 16,0-3 0-16,1 2 0 0,-3 3 0 0,3-6 0 0,-4-2 0 15,0 1 0-15,0-10 0 0,2-2 0 0,-3 0 0 16,-3 12 0-16,3-14 0 0,0-2 0 15,-3-2 0-15,1-4 0 0,-1-6 0 0,3-3 0 16,-1-1 0-16,0-5 0 0,1 1 0 0,-2-4 0 0,-2-5 0 16,3 0 0-16,-5-3 0 0,0-5 0 0,-5-3 0 15,-3-7 0-15,4-1 0 0,-1-1 0 0,3-2 0 16,-1 0 0-16,3-3 0 0,4-1 0 16,2-3 0-16,7-2 0 0,2-1 0 0,8-3 0 0,10-11 0 15,9-4 0-15,7-2 0 0,22-16 0 0,6 2 0 16,0 7 0-16,-15 22 0 0,2-1 0 0,0-2 0 15,0 5 0-15,0 2 0 0,-7-1 0 0,-1 2 0 16,3 2 0-16,-16 6 0 0,-1 2 0 0,-1-2 0 16,-1 0 0-16,-6-3 0 0,-2-1 0 0,0 1 0 15,-5-3 0-15,-3 0 0 0,0 2 0 0,-1-5 0 16,-4 5 0-16,-2 2 0 0,-6 7 0 0,-2-2 0 16,0 3 0-16,-4 7 0 0,-5 0 0 0,3 3 0 15,-6 7 0-15,-5 1 0 0,4 10 0 0,-6 6 0 16,-1 5 0-16,5 4 0 0,4 2 0 0,3 1 0 15,2 4 0-15,4 0 0 0,7-1 0 0,3-2 0 16,3 2 0-16,8 2 0 0,0-4 0 0,7-4 0 16,5-1 0-16,0-4 0 0,-3-1 0 0,6-5 0 15,2-6 0-15,1 0 0 0,-1-6 0 0,-3-4 0 16,0 1 0-16,-8-5 0 0,-2-2 0 0,0-1 0 16,1-6 0-16,-6 3 0 0,0 0 0 0,-2 1 0 15,-3 2 0-15,0-1 0 0,-4 3 0 0,1 1 0 16,-4 0 0-16,3-1 0 0,-7 4 0 0,3 2 0 15,0 0 0-15,0 0-262 0,-19 0-1060 0,19 0-1432 16,-14 8 634-16</inkml:trace>
  <inkml:trace contextRef="#ctx0" brushRef="#br0" timeOffset="35583.21">3689 6921 334 0,'0'-7'464'0,"-4"-1"11"0,4 3 13 0,-1 0-1 16,0-1-9-16,-4 0-30 0,2 2-27 16,3-2-32-16,-1 2-47 0,-2 1-16 0,3 3-39 0,-1-5-27 15,1 5-27-15,0-5-24 0,0 5-22 0,0 0-15 16,0 0-9-16,0 0-30 0,-4 13-12 0,3-8-9 15,2 2-5-15,-2-3-19 0,2 0-15 0,-1 1-7 16,4-1-11-16,-4-4-5 0,5 3-2 0,3-2-6 16,-8-1-11-16,10-2-7 0,-2-2 6 0,-2-1-6 15,-1 1 3-15,3-6 1 0,-4 0-5 0,1-6 0 16,-3 4 4-16,-2-3-11 0,-2-3 3 0,-1 6-1 16,-3 1 1-16,-2 1 10 0,-2 0 0 0,-4 2-7 15,-4 2 6-15,0 3 2 0,-5 5 2 0,-6 2 0 16,1 8-3-16,2 5 9 0,-2 5-10 0,-1 14-2 15,2 7 2-15,10-12-6 0,-5 11 3 0,12-8-10 16,2 1 1-16,3 11 1 0,9-11 1 0,5-2-3 16,4-1-2-16,6-1 1 0,3-4-4 0,2-4-1 15,7-1-4-15,1-6 4 0,1-3 2 0,3-5 3 16,-2-2-8-16,2-7 0 0,-2 0 11 0,-3-4-6 16,-3-3 0-16,0 1 3 0,0-6 6 0,-11 1-3 15,5-4 15-15,-12 1 15 0,7-5 1 0,-8 3-17 16,-3 0-31-16,-1 2 0 0,0-1 0 0,-2 5 0 15,-3 0 0-15,-2 2 0 0,4 3 0 0,-2 0 0 0,1 2 0 16,-1 2 0-16,0 2 0 0,0 0 0 16,-4 14 0-16,2-4 0 0,-3 3 0 0,2 2 0 0,3 2 0 15,0 1 0-15,8-1 0 0,-5-1 0 16,3 1 0-16,0-2 0 0,4-3 0 0,0-2 0 0,1-2 0 16,1-2 0-16,-1-1 0 0,-1 0 0 0,1-3 0 15,2-2 0-15,-4-2 0 0,1-3 0 0,-1-1 0 16,-1-1 0-16,-7-3 0 0,3-1 0 15,-3-1 0-15,-1-7 0 0,-1 1 0 0,-8-8 0 0,0 2 0 16,-1-1 0-16,1 3 0 0,-6-1 0 0,-1 0 0 16,5 9 0-16,-2 3 0 0,3 3 0 0,-1 3 0 15,0 3 0-15,1 3 0 0,1 1 0 0,-1 5 0 16,1 3 0-16,4 3 0 0,-2 3 0 0,5 2 0 16,2 1 0-16,2 0 0 0,10 5 0 0,-3-7 0 15,10 1 0-15,5-4 0 0,-7-3 0 0,11 0 0 16,1-4 0-16,2-6 0 0,1 1 0 0,-1-4 0 15,-2-2 0-15,2-3 0 0,-1-1 0 0,-3-4 0 16,0 2 0-16,-9-1 0 0,5-3 0 0,-5 4 0 16,0-9 0-16,-3 6 0 0,-2-1 0 0,-2-2 0 15,-2 2 0-15,0 0 0 0,-4 4 0 0,2 0 0 16,-4 6 0-16,0-4 0 0,1 5 0 0,-2-1 0 16,-2 4 0-16,0 0 0 0,2 12 0 0,-4 0 0 15,1 4 0-15,-4 9 0 0,1-1 0 0,-3 0 0 16,3 2 0-16,3 2 0 0,-3-5 0 0,1-4 0 15,3 0 0-15,1-2 0 0,1-4 0 0,-1-1 0 16,2-2 0-16,-1-3 0 0,1-1 0 0,3-2 0 16,0-1 0-16,2-3 0 0,0-1 0 0,-1-1 0 15,6-2 0-15,-4-3 0 0,5-4 0 0,-1-1 0 0,2-3 0 16,-2 1 0-16,5-6 0 0,-4-1 0 16,5-1 0-16,-6 0 0 0,3-1 0 0,-1 2 0 15,-4 8 0-15,-1-2 0 0,-3 5 0 0,-2 1 0 16,4 2 0-16,-5 4 0 0,1 1 0 0,1 3 0 0,-2 3 0 15,1 3 0-15,-1 2 0 0,3 6 0 0,-3 3 0 16,0 0 0-16,1 1 0 0,-1 0 0 0,5 7 0 16,-4-7 0-16,3-3 0 0,-2 0 0 0,6-3 0 15,-6-2 0-15,2-1 0 0,1-3 0 0,1 0 0 16,-1-3 0-16,-1-3 0 0,1-1 0 0,5-1 0 16,-4-3 0-16,1-2 0 0,0-1 0 0,-1 0 0 15,2-6 0-15,1 2 0 0,5-3 0 0,-5 0 0 16,5-8 0-16,-3 4 0 0,3-2 0 0,-5 4 0 15,-4 0 0-15,5 2 0 0,-2 1 0 0,-4 3 0 16,0 2 0-16,-3 3 0 0,-1 0 0 0,-1 2 0 16,2 3 0-16,-5 0 0 0,0 0 0 0,6 12 0 15,-7-3 0-15,-3 5 0 0,3 3 0 0,-3 1 0 16,-1-1 0-16,2 3 0 0,-2-2 0 0,2 0 0 16,2-3 0-16,2 1 0 0,-2-3 0 0,0-3 0 15,1-3 0-15,1-1 0 0,0 0 0 0,1-2 0 16,0-1 0-16,-2-3 0 0,7 0 0 0,-7 0 0 15,7-7 0-15,1 1 0 0,0-1 0 0,2-2 0 16,4-1 0-16,-2-4 0 0,2 0 0 0,2 1 0 16,2-2 0-16,0 4 0 0,-3 2 0 0,5 0 0 15,-4 2 0-15,3 5 0 0,-1 0 0 0,0 4 0 16,-6-1 0-16,3 6 0 0,0 2 0 0,-1 0 0 16,-1 5 0-16,0 0 0 0,-3 0 0 0,0-1 0 15,2 4 0-15,-1-2 0 0,2-3 0 0,-1 0 0 0,-2-2 0 16,3-1 0-16,-2-2 0 0,7-1 0 15,-2-1 0-15,3-4 0 0,0-1 0 0,1-3 0 16,-2-1 0-16,2-2 0 0,0-1 0 0,-5-3 0 0,2 2 0 16,-1-4 0-16,-2-1 0 0,0-1 0 0,0-7 0 15,-4 4 0-15,2-7 0 0,-4 0 0 0,-3 7 0 16,-1 1 0-16,-2-2 0 0,-2 5 0 16,-1 2 0-16,-4 2 0 0,4 3 0 0,-4 2 0 0,-2 4 0 15,7 0 0-15,-19 7 0 0,9 1 0 0,-3 3 0 16,-1 4 0-16,0 5 0 0,-1 1 0 0,4-4 0 15,6 0 0-15,0-2 0 0,2-2 0 0,3 1 0 16,0-4 0-16,4 2 0 0,4-3 0 0,0-3 0 16,3-1 0-16,3-3 0 0,-1-1 0 0,6-2 0 15,-1-5-428-15,-5 3-103 0,5-4-133 0,-4-1-431 16,1 0-1186-16,0-1 525 0</inkml:trace>
  <inkml:trace contextRef="#ctx0" brushRef="#br0" timeOffset="36616.58">6181 7075 355 0,'1'-6'515'0,"-1"0"19"16,0-1 7-16,0 3 4 0,0-1-6 0,0 5-9 15,-1-8-29-15,1 8-37 0,0 0-33 0,0 0-25 16,0 0-14-16,-18 13-5 0,11-4-12 0,-6 5-18 15,3 4-21-15,-5 4-18 0,4 2-28 0,-3 1-19 16,5-1-167-16,-2-2-104 0,3 6 0 0,4-9 0 0,0-1 0 16,7 0 0-16,1 2 0 0,2-4 0 15,3-3 0-15,5 2 0 0,9-1 0 0,3-2 0 16,1-5 0-16,3-5 0 0,-2-2 0 0,3-3 0 16,2-4 0-16,-3-3 0 0,-1-3 0 0,-2-3 0 0,0 0 0 15,-1-7 0-15,-3-1 0 0,-1-4 0 0,4-3 0 16,-2-12 0-16,1 1 0 0,-3-4 0 15,0-2 0-15,-8-5 0 0,1 2 0 0,3-2 0 0,-4 0 0 16,-2 6 0-16,-2 1 0 0,-4 16 0 0,-2 2 0 16,-1 9 0-16,-3 7 0 0,4 0 0 0,-3 3 0 15,-1 4 0-15,0 3 0 0,0 2 0 0,-12 9 0 16,3 5 0-16,-6 8 0 0,1 6 0 0,0 6 0 16,-4 13 0-16,0 4 0 0,3-1 0 0,2 1 0 15,2-4 0-15,-2 1 0 0,9 1 0 0,2-3 0 16,2-11 0-16,0-2 0 0,5-1 0 0,1-5 0 15,2-3 0-15,3-1 0 0,2-10 0 0,1-2 0 16,3-4 0-16,-1-2 0 0,-2-4 0 0,3 1 0 16,2-6 0-16,-2 0 0 0,-2-4 0 0,-1-2 0 15,0-3 0-15,-1 0 0 0,1-8 0 0,-4 3 0 16,1 2 0-16,-1-2 0 0,-4 0 0 0,0 7 0 16,0 0 0-16,-3 2 0 0,1 4 0 0,0-1 0 15,-1 2 0-15,-3 4 0 0,0 0 0 0,0 0 0 16,0 15 0-16,-2 1 0 0,0-3 0 0,-1 4 0 0,1 1 0 15,0 1 0-15,1 1 0 0,1-2 0 16,1-1 0-16,-1-1 0 0,2-5 0 0,0 0 0 16,2-3 0-16,-1 0 0 0,0-3 0 0,1-1 0 0,1-3 0 15,3 0 0-15,2-1 0 0,-1-2 0 0,-1-2 0 16,3 1 0-16,2-5 0 0,-4 3 0 0,4-2 0 16,0-4 0-16,2 1 0 0,-1-2 0 15,-1 0 0-15,-2 0 0 0,0 3 0 0,-1 1 0 0,-4 1 0 16,2 1 0-16,-3 1 0 0,-1 3 0 0,-2 0 0 15,1 0 0-15,-3 2 0 0,0 0 0 0,5 9 0 16,-4-2 0-16,-1 1 0 0,0 0 0 0,0 2 0 16,1 2 0-16,2-1 0 0,1 0 0 0,2 0 0 15,2-2 0-15,2-2 0 0,4 3 0 0,4 0 0 16,0-5 0-16,4 2 0 0,-2-5 0 0,1-1 0 16,-1-1 0-16,2-3 0 0,-3-4 0 0,3 2 0 15,-2-2 0-15,-2-2 0 0,1 0 0 0,-2-4 0 16,-3-1 0-16,0 0 0 0,0-8 0 0,-5 6 0 15,0-8 0-15,-4-1 0 0,0 0 0 0,-5 1 0 16,-1 7 0-16,0 0 0 0,1 7 0 0,-5-1 0 0,1 0 0 16,-1 5 0-16,-1 2 0 0,0 4 0 15,-4 4 0-15,-3 3 0 0,3 9 0 0,-7 8 0 16,3 4 0-16,1 4 0 0,3 3 0 0,1 14 0 16,-1-1 0-16,2-1 0 0,3-1 0 0,1 1 0 15,2-12 0-15,3 14 0 0,-4-14 0 0,3 1 0 16,0 10 0-16,-1-14 0 0,1 1 0 0,-1-3 0 15,-3-1 0-15,0-3 0 0,2-6 0 0,1 5 0 0,-2-7 0 16,0-2 0-16,1-3 0 0,1-3 0 0,-2 0 0 16,2-5 0-16,-2 0 0 0,1-1 0 15,-1 0 0-15,-1-3 0 0,4-1 0 0,0 0 0 16,0 0 0-16,-10-11 0 0,10 5 0 0,-4-4 0 0,4 0 0 16,-4-6-317-16,2-11-145 0,-2 8-50 0,-4-7-62 15,2-4-481-15,1-1-1142 0,-3-3 505 0</inkml:trace>
  <inkml:trace contextRef="#ctx0" brushRef="#br0" timeOffset="36816.62">6753 6921 467 0,'-3'-10'509'15,"3"1"24"-15,0-2 21 0,3 4 7 0,0-3-3 16,5 3-14-16,0 0-22 0,-1 1-36 0,6 1-26 15,-3 2-35-15,3-1-39 0,6 0-39 0,-3-2-39 16,-2 4-51-16,1 0-63 0,-4-1-102 0,2 0-127 16,0 2-156-16,-4-2-177 0,0 2-213 0,4-5-424 15,-4 2-1089-15,-3 0 482 0</inkml:trace>
  <inkml:trace contextRef="#ctx0" brushRef="#br0" timeOffset="37583.21">8122 7335 172 0,'-5'3'507'15,"0"-2"9"-15,2 0 5 0,3-1-5 0,-6 3-14 16,1-1-7-16,5-2-19 0,0 0-7 0,0 0-22 16,0 0-27-16,0 0-24 0,0 0-34 0,18-9-19 15,-12 2-32-15,3 1-29 0,4-6-29 0,0 1-24 16,-1-1-27-16,0-2-11 0,1-3-21 0,-3 0-18 16,3 1-14-16,-1-2-17 0,-1 2-121 0,-2-6 0 15,-1 6 0-15,-2 0 0 0,-2 4 0 0,1 2 0 16,0 1 0-16,-4 1 0 0,2 4 0 0,-3-1 0 15,0 3 0-15,0 2 0 0,0 0 0 0,-4 13 0 16,0 1 0-16,-2 4 0 0,0 5 0 0,-1 4 0 16,1 0 0-16,2 1 0 0,0-2 0 0,4 2 0 15,4-9 0-15,-3 0 0 0,6 0 0 0,-2-1 0 16,1-2 0-16,5-4 0 0,1 0 0 0,0-5 0 16,4-1 0-16,-4-3 0 0,7-3 0 0,1-4 0 0,-4-5 0 15,1 3 0-15,-1-7 0 0,2-1 0 0,-3-7 0 16,3-1 0-16,-4-4 0 0,0-2 0 15,-4-1 0-15,3-2 0 0,-4-3 0 0,0-14 0 0,0 2 0 16,1-2 0-16,-5 2 0 0,0 0 0 0,-1-2 0 16,-1 17 0-16,-2 2 0 0,0 9 0 0,1 2 0 15,-1 7 0-15,-1 0 0 0,0 3 0 0,0 0 0 16,0 5 0-16,0 3 0 0,0 0 0 0,0 0 0 16,-3 19 0-16,3 5 0 0,-2 4 0 0,1 4 0 15,1 4 0-15,-2 11 0 0,1-11 0 0,1 13 0 16,-1-2 0-16,1 0 0 0,1-11 0 0,2-1 0 15,2-5 0-15,0 3 0 0,0-3 0 0,1-2 0 16,5-3 0-16,-1-9 0 0,1-2 0 0,1-2 0 16,3-5 0-16,2-1 0 0,2-2 0 0,-1-6 0 0,-2-3 0 15,3-2 0-15,-2-2 0 0,0-5-225 16,1-11-466-16,-6 1-522 0,1-4-1314 0,1-4 582 16</inkml:trace>
  <inkml:trace contextRef="#ctx0" brushRef="#br0" timeOffset="37733.8">8704 6854 261 0,'-8'-2'437'0,"2"-1"-29"16,2 2 2-16,4 1 23 0,0 0 16 0,0 0-16 0,0 0-26 15,22 5-36-15,-4-3-38 0,10 0-38 0,1 2-25 16,2-4-54-16,1-4-57 0,-4 1-74 0,0-2-99 16,0-1-102-16,-10 2-128 0,-1-1-140 15,-10-5-318-15,2 0-760 0,-8 0 337 0</inkml:trace>
  <inkml:trace contextRef="#ctx0" brushRef="#br0" timeOffset="37866.6">8397 6643 4340 0,'-32'-5'434'0,"5"1"-256"0,10 3-19 0,4 0 16 16,3 0 4-16,2-1-30 0,2 2-33 0,6 0-21 16,0 0-20-16,0 0-9 0,11 7-52 0,7 0-79 15,10-1-113-15,-1 3-150 0,2 0-196 0,7 0-291 16,-1 1-882-16,3-1 391 0</inkml:trace>
  <inkml:trace contextRef="#ctx0" brushRef="#br0" timeOffset="38516.48">9775 7352 315 0,'0'0'648'0,"4"2"31"0,-4-2 16 0,0 0-3 15,0 0-34-15,0 0-35 0,0 0-51 0,4-11-55 16,-3 6-48-16,3-5-46 0,1 2-42 0,-3-5-35 16,6-2-38-16,-3 0-30 0,3-2-31 0,-2-1-20 15,1 0-114-15,2-5-113 0,1-1 0 0,-1 0 0 16,-1 0 0-16,-2 7 0 0,-1-8 0 0,0 2 0 15,0-5 0-15,-4 3 0 0,5-1 0 0,-4 1 0 16,2-3 0-16,-3 0 0 0,2 4 0 0,-1-3 0 16,-1 10 0-16,-1 6 0 0,3 1 0 0,-3 4 0 15,0-1 0-15,0 4 0 0,0 3 0 0,0 0 0 0,-4 13 0 16,-2 3 0-16,2 10 0 0,-5 4 0 16,4 2 0-16,0 4 0 0,-6 10 0 0,3-2 0 0,0 3 0 15,3-12 0-15,0 0 0 0,4-3 0 16,-3-1 0-16,5 2 0 0,-2-5 0 0,3-2 0 0,5-6 0 15,-1-3 0-15,-1-3 0 0,0-4 0 0,2-3 0 16,3 1 0-16,1-5 0 0,-2-1 0 0,5-2 0 16,-1-1 0-16,1-2 0 0,0-6 0 0,3 1 0 15,-3-3 0-15,5-2 0 0,0-3 0 0,-5 2 0 16,-1-2 0-16,2 2 0 0,-2 2 0 0,1-1 0 16,-7 3 0-16,-1 2 0 0,1 2 0 0,-4 1 0 15,4 2 0-15,-5 3 0 0,-2 0 0 0,4 7 0 16,-4-2 0-16,0 2 0 0,0 3 0 0,0 2 0 15,0 0 0-15,0 0 0 0,3 5 0 0,-1 0 0 16,2-6 0-16,3 3 0 0,4 3 0 0,-5-9 0 16,7 4 0-16,0-5 0 0,1 1 0 0,-5-4 0 15,4 1 0-15,-4-3 0 0,-2 0 0 0,1-4 0 16,-3 0 0-16,-1-3 0 0,-3 2 0 0,0-5 0 0,-3-2 0 16,-3-7 0-16,-7 0 0 0,3 0 0 15,-11-5 0-15,1-1 0 0,-4-1 0 0,-1-3 0 16,-2 2 0-16,2-2 0 0,-8-9 0 0,6 11 0 15,1-3 0-15,-1 3-621 0,-1 3-641 0,5-5-1367 0,-2 8 604 16</inkml:trace>
  <inkml:trace contextRef="#ctx0" brushRef="#br0" timeOffset="38683.15">9761 6953 444 0,'-5'1'460'0,"5"-1"32"15,-4 3 33-15,4-3 24 0,0 0 5 0,0 0-3 16,0 0-24-16,0 0-34 0,19-3-30 0,-6 1-40 15,7 1-39-15,12 1-41 0,-1 1-34 0,1-1-62 16,5-1-71-16,0-1-114 0,0 3-158 0,14-1-202 16,-16 4-229-16,3-4-487 0,2-1-1098 0,-2 4 486 15</inkml:trace>
  <inkml:trace contextRef="#ctx0" brushRef="#br0" timeOffset="39516.64">11157 7285 485 0,'17'-10'565'0,"0"-2"22"0,-3 0-3 0,-4 0 1 15,3-2-13-15,-4-2-20 0,-3 2-28 0,-2 3-26 16,0 0-23-16,-5 2-26 0,-3-1-25 0,0 1-28 15,-4 1-27-15,2 2-26 0,-8 2-25 0,-1 0-29 16,-3 2-113-16,0 6-176 0,-1 2 0 0,-8 5 0 16,0 2 0-16,-1 3 0 0,5 3 0 0,-1 0 0 15,7 1 0-15,-5 3 0 0,3-2 0 0,3-1 0 16,7-3 0-16,2 0 0 0,5-4 0 0,3 1 0 16,3 0 0-16,3-5 0 0,2 1 0 0,3-4 0 15,5 3 0-15,2-6 0 0,1-2 0 0,-1-2 0 16,3-2 0-16,6-6 0 0,-9 2 0 0,8-3 0 15,-9 1 0-15,7-9 0 0,-8 4 0 0,0-7 0 16,-2 2 0-16,0-3 0 0,-2 0 0 0,-5 3 0 0,2 1 0 16,-2-1 0-16,-2 2 0 0,-2 0 0 0,-1 6 0 15,2 3 0-15,-4 1 0 0,0 2 0 16,-1 2 0-16,0 3 0 0,0 0 0 0,0 0 0 0,-14 13 0 16,12 0 0-16,-5 1 0 0,2 4 0 0,4 1 0 15,-3 1 0-15,1 0 0 0,3-2 0 0,3-1 0 16,-2 0 0-16,-1-6 0 0,5 2 0 0,2-4 0 15,-1 0 0-15,3-1 0 0,0-2 0 0,4-5 0 16,0 0 0-16,-2-1 0 0,2-2 0 0,0-3 0 16,2-2 0-16,2-1 0 0,-2-4 0 0,2-2 0 15,4-2 0-15,-8 1 0 0,10-3 0 0,-5-1 0 16,-4 2 0-16,4 0 0 0,-4 4 0 0,-1 3 0 16,-3 1 0-16,-2 2 0 0,1 2 0 0,-3 2 0 15,3 3 0-15,-4 2 0 0,-1 3 0 0,0 3 0 16,2 4 0-16,-3 3 0 0,2 1 0 0,-3 1 0 15,-2 2 0-15,0-2 0 0,2 1 0 0,-2 0 0 16,-2-1 0-16,0-3 0 0,2 0 0 0,-4-5 0 16,0 3 0-16,4-6 0 0,-5 4 0 0,5-6 0 15,0 2 0-15,-1-2 0 0,-1-1 0 0,2-3 0 16,0 0 0-16,0 0 0 0,0 0 0 0,13-14 0 16,-3 7 0-16,2-4 0 0,3-3 0 0,7-4 0 0,-3 1 0 15,7-3 0-15,-1 0 0 0,1-1 0 0,0 2 0 16,-2 1 0-16,-8 4 0 0,1 4 0 15,-2 0 0-15,-2 4 0 0,-4 1 0 0,4 4 0 16,-7 1 0-16,3 3 0 0,3 0 0 0,-6 5 0 0,-1 3 0 16,2 3 0-16,-4 1 0 0,4 2 0 0,-1-1 0 15,-1 1 0-15,2 0 0 0,-2 0 0 0,2-1 0 16,0-1 0-16,0-1 0 0,-1-4 0 0,0 0 0 16,2-4 0-16,-1-1 0 0,-2-1 0 0,3-3 0 15,0 1 0-15,-2-4 0 0,3-2 0 0,0 0 0 16,1-3 0-16,3-4 0 0,1-3 0 0,3-5 0 15,-7 5 0-15,5-8-1366 0,7 0-1478 0,-1 0 654 16</inkml:trace>
  <inkml:trace contextRef="#ctx0" brushRef="#br0" timeOffset="40233.15">12985 7413 491 0,'-1'5'609'0,"1"-5"15"0,0 5 14 16,0-5-7-16,0 0-32 0,0 0-38 0,4 2-44 16,-4-2-39-16,13 0-34 0,-3-1-39 0,9-1-38 15,1-2-33-15,0 0-34 0,1-2-22 0,9 2-28 16,-1-4-22-16,-1-1-20 0,-2-4-22 0,-2 0-143 15,0-1-43-15,-2-2 0 0,-4-2 0 0,-6 1 0 16,0-7 0-16,-3-1 0 0,-2 0 0 0,-4 6 0 16,-4-7 0-16,0 2 0 0,-2 7 0 0,-3 1 0 15,0 5 0-15,-2 2 0 0,-2 2 0 0,-3 2 0 16,1 5 0-16,-2 4 0 0,-2 3 0 0,-1 5 0 0,-1 7 0 16,-1 4 0-16,6-1 0 0,4 5 0 15,0-3 0-15,6 2 0 0,1 1 0 0,7-2 0 16,4 0 0-16,0-7 0 0,8 4 0 0,2-3 0 15,4-2 0-15,3-4 0 0,4-3 0 0,0-1 0 0,2-3 0 16,2-4 0-16,-1-2 0 0,2-3 0 0,-3-4 0 16,-4 0 0-16,4-3 0 0,-3-2 0 15,-2-4 0-15,0 0 0 0,-8-5 0 0,3 0 0 0,-2-2 0 16,-3-4 0-16,1 2 0 0,-4 0 0 0,0 1 0 16,-6 7 0-16,-2 3 0 0,-1 2 0 0,-1 3 0 15,0 0 0-15,-2 4 0 0,0 0 0 0,-2 3 0 16,0 2 0-16,0 0 0 0,-18 11 0 0,9-2 0 15,-6 4 0-15,2 4 0 0,-9 4 0 0,3 2 0 16,-3 2 0-16,-1-4 0 0,1 3 0 0,3-2 0 16,0-1 0-16,7-4 0 0,-2-1 0 0,0-2 0 15,4 1 0-15,3-7 0 0,0 2 0 0,2-5 0 16,1-1 0-16,-5-3 0 0,4-2 0 0,5 1 0 16,-11-6-77-16,4-1-587 0,3-3-34 0,-5 2-428 15,6-7-1219-15,-4 0 540 0</inkml:trace>
  <inkml:trace contextRef="#ctx0" brushRef="#br0" timeOffset="40733.29">13449 7254 1823 0,'4'-17'97'0,"1"1"70"0,-2 4 32 0,2 3 40 16,-1-2 43-16,2 6 45 0,0-1 22 0,0 2 14 16,0 3 8-16,0 1 0 0,3 2 13 0,-1 4-2 15,1 2-11-15,1-1-4 0,0 5-20 0,3 1-17 16,-3 4-24-16,1-1-25 0,5 3-24 0,2-1-25 16,5 1-22-16,-5 0-74 0,1-2-136 0,4-2 0 0,3 0 0 15,-3-1 0-15,2 0 0 0,2-4 0 0,-8-2 0 16,3-3 0-16,-3-2 0 0,0-1-146 0,1-3-89 15,-4 0-10-15,3-4 3 0,-1-1 15 16,0-2 16-16,-3-3 29 0,3-1 14 0,-5-5 21 0,6-3 33 16,-2-4 33-16,-2 1 29 0,2-3 34 0,-2-2 38 15,-3 3 32-15,-2 1 34 0,0 5 31 0,-5 0 39 16,3 3 16-16,-3 4 33 0,-2 2 24 0,-1 3 3 16,-1 1-10-16,2 3-20 0,-3 0-8 0,0 3-13 15,0 0-181-15,0 0 0 0,-13 19 0 0,8-8 0 16,-1 5 0-16,-1 3 0 0,1 0 0 0,2 6 0 15,2-5 0-15,3 3 0 0,-2 2 0 0,3-6 0 16,6-3 0-16,-2 2 0 0,4-2 0 0,1 0 0 16,3-3 0-16,0-4 0 0,1 3 0 0,-3-8 0 15,1 1 0-15,2-3 0 0,-1-1 0 0,5-3 0 16,0-3 0-16,-5 1 0 0,4-7 0 0,-1 0 0 16,3-10 0-16,0 2 0 0,1-1 0 0,-3-2 0 15,2 2 0-15,0 2 0 0,-1-3 0 0,-4 10 0 16,0-1 0-16,-2 1 0 0,1 5 0 0,-2-2 0 15,-2 5 0-15,3 2 0 0,-3 1 0 0,1 2 0 16,-2 4 0-16,2 0 0 0,2 6 0 0,-2-2 0 16,-1 4 0-16,-1 0 0 0,-1 2 0 0,-3-1 0 15,-3-2 0-15,2 2 0 0,-4-3 0 0,0 4 0 0,-4-3 0 16,-1-4 0-16,-1 1 0 0,-4-3 0 0,-1 2 0 16,-4 0 0-16,4-3 0 0,-5-3-248 0,1-2-496 15,-2-1-457-15,-2-2-1299 0,1-6 575 0</inkml:trace>
  <inkml:trace contextRef="#ctx0" brushRef="#br0" timeOffset="40900.62">14358 6903 4641 0,'0'-18'326'0,"0"1"-162"16,1 5 66-16,1 3 59 0,-1 1 20 0,-1 3-15 15,2 0-46-15,3 0-37 0,-1 1-42 0,1 2-17 16,2 2-13-16,0-1-40 0,4 1-61 0,-1 2-91 15,-1-1-128-15,3 1-148 0,0 3-164 0,0-2-550 16,4-1-1129-16,-2 2 500 0</inkml:trace>
  <inkml:trace contextRef="#ctx0" brushRef="#br0" timeOffset="41150.69">15048 6814 5785 0,'1'-11'349'0,"0"1"-134"16,2 1 83-16,-2 2 50 0,2 0 10 0,-1 2-22 0,-2 1-32 16,0 1-106-16,0 3-198 0,0 0 0 0,0 0 0 15,10 18 0-15,-5 0 0 0,0 8 0 16,-2 9 0-16,-3 12 0 0,3 0 0 0,-3 0 0 16,-1 0 0-16,2 4 0 0,-4-6 0 0,3-9 0 0,0 0 0 15,0-1 0-15,0-2 0 0,2-2 0 0,-2-2 0 16,-2-1 0-16,1-12 0 0,1 0 0 0,-1-4 0 15,-2-5 0-15,-4 0 0 0,2-3-555 0,-3-4-718 16,-1-4-1379-16,-4 0 610 0</inkml:trace>
  <inkml:trace contextRef="#ctx0" brushRef="#br0" timeOffset="41733.21">14863 7232 76 0,'-14'-13'253'0,"1"1"58"0,3 5 24 16,1-3 27-16,4 4 37 0,-3-1 30 0,4 2 16 15,-1 1 8-15,1 2-5 0,4 2 7 0,0 0 5 16,10-5-9-16,-1 5-11 0,4 0-20 0,5-1-16 15,4 0-19-15,3-1-19 0,3 0-25 0,3 1-23 16,1-1-23-16,0-2-24 0,-1 1-197 0,-4-2-74 16,-6 1 0-16,9-1 0 0,0 1 0 0,-2-2 0 15,-7 3 0-15,-5-1 0 0,-3 1 0 0,1 1 0 16,-2-1 0-16,-2 0 0 0,-2 2 0 0,-2 1 0 16,1 1 0-16,1 2 0 0,-4 0 0 0,1 3 0 15,0 4 0-15,-1 5 0 0,0 1 0 0,-1 1 0 16,-2 0 0-16,0 1 0 0,2 0 0 0,-1 0 0 15,-2-1 0-15,2-4 0 0,1-1 0 0,-1-1 0 16,2-2 0-16,-2 0 0 0,2-3 0 0,-1-4 0 16,3 2 0-16,0-3 0 0,2-2 0 0,1-3 0 15,1-2 0-15,0 2 0 0,3-7 0 0,5 1 0 0,-3-2 0 16,3 1 0-16,6-6 0 0,-7 4 0 16,4-4 0-16,-5 5 0 0,0 3 0 0,-1-1 0 15,-1 4 0-15,-4 0 0 0,0 1 0 0,-2 4 0 0,1 1 0 16,-1 2 0-16,1 2 0 0,-3 5 0 0,-1 2 0 15,-1-1 0-15,-1 2 0 0,-2 5 0 0,1 0 0 16,-2 0 0-16,0-2 0 0,-1-2 0 16,1 0 0-16,0-4 0 0,1 1 0 0,-1-3 0 0,0-3 0 15,0 2 0-15,2-3 0 0,-2-3 0 0,0 0 0 16,0 0 0-16,15-9 0 0,-7 2 0 0,1-1 0 16,2-4 0-16,1-2 0 0,2 0 0 0,0 1 0 15,2-1 0-15,1 0 0 0,-2 3 0 0,-6 1 0 16,3 3 0-16,-2-1 0 0,-1 6 0 0,-1 0 0 15,3 1 0-15,-6 4 0 0,4 3 0 0,0 0 0 16,-5 4 0-16,6-1 0 0,-4 7 0 0,2 0 0 16,4-2 0-16,-3 3 0 0,1 0 0 0,1-4 0 15,1-1 0-15,-2-4 0 0,-4-1 0 0,2 1 0 16,-3-5 0-16,0-3 0 0,1 0-431 0,-6 0-56 16,3-8-23-16,-3 2-15 0,-1-6-23 0,-5-5-401 0,-5-8-1027 15,-3-3 455-15</inkml:trace>
  <inkml:trace contextRef="#ctx0" brushRef="#br0" timeOffset="41849.94">15775 6959 582 0,'-20'-28'256'16,"-1"-1"26"-16,1 5 17 0,8 7 38 0,2 3 34 16,0 2 13-16,5 4-5 0,1 2-31 0,0 0-34 15,3 5-24-15,1 1-16 0,0 0-29 0,10 10-25 16,5 1-34-16,-2 2-65 0,8 5-73 0,3 5-112 16,4 2-97-16,-1 0-104 0,1 0-141 0,13 8-268 0,0-1-729 15,-3-2 322-15</inkml:trace>
  <inkml:trace contextRef="#ctx0" brushRef="#br0" timeOffset="42383.51">16433 7321 391 0,'13'-5'405'15,"5"-4"27"-15,-1 1 19 0,-2-1 2 0,-2-3-3 16,-2-3-6-16,-2 2-11 0,-2-2-21 16,-4-2-21-16,1-1-13 0,-2-1-4 0,-4-1-20 15,-3 2-19-15,-3 2-14 0,-3 0-27 0,-3 2-12 0,-4 3-19 16,-5-3-8-16,1 11-27 0,1 0-18 0,-6 3-18 15,0 4-18-15,0 4-18 0,0 3-43 0,2 3-113 16,3 3 0-16,4 2 0 0,4 3 0 0,5-4 0 16,3 3 0-16,4 3 0 0,2-6 0 0,4 0 0 15,5-3 0-15,0 0 0 0,5-3 0 0,0-1 0 16,0-3 0-16,3-4 0 0,-4-1 0 0,5-2 0 16,-4-3 0-16,-2-1 0 0,5-3 0 0,-5 1 0 15,2-6 0-15,-3 0 0 0,1-1 0 0,0-2 0 16,0 1 0-16,-3-1 0 0,1 0 0 0,-5 5 0 15,0 0 0-15,2 2 0 0,-2-3 0 0,-4 5 0 16,3 0 0-16,0 3 0 0,-4 2 0 0,0 0 0 16,0 0 0-16,1 16 0 0,-6 2 0 0,5 3 0 15,-4 5 0-15,0 6 0 0,-1 0 0 0,0 2 0 0,-3 14 0 16,-2-3 0-16,1 1 0 0,1 3 0 0,3 0 0 16,-5 1 0-16,1-1 0 0,0 2 0 15,-2-5 0-15,3-10 0 0,0-3 0 0,1 1 0 16,0-2 0-16,1-3 0 0,-2-1 0 0,3-2 0 0,0-8 0 15,0-4 0-15,2-4 0 0,1 0 0 0,1-3 0 16,-1-2 0-16,1-2 0 0,1-3 0 0,0 0 0 16,0 0 0-16,-6-15 0 0,0 3 0 0,0-7 0 15,-5-5 0-15,-1-3 0 0,2-4 0 0,1 0 0 16,0-3 0-16,1 0 0 0,2-14 0 0,5 13 0 16,7-12 0-16,-1 15 0 0,4-4 0 0,0 1 0 15,5 2 0-15,0 6 0 0,3-1 0 0,2 4 0 16,0 4 0-16,5-1 0 0,-4 3 0 0,6 2-1366 15,4-3-1478-15,-1 4 654 0</inkml:trace>
  <inkml:trace contextRef="#ctx0" brushRef="#br0" timeOffset="43916.53">16957 7136 467 0,'-11'-1'538'0,"11"1"16"0,-4-3-5 16,4 3-20-16,-4-5 2 0,8-1-16 15,2-2-22-15,-3 2-18 0,8-2-17 0,-2 1-20 0,2-3-24 16,0 0-20-16,3 3-24 0,1-2-22 0,-2 1-26 16,1 2-23-16,-1 3-32 0,4 0-37 0,-6 2-230 15,3 2 0-15,0 3 0 0,-1 1 0 0,5 6 0 16,-4 1 0-16,0 3 0 0,-2 1 0 0,-2 0 0 15,1 7 0-15,-2 2 0 0,-2-6 0 0,-5 0 0 16,0 0 0-16,-2 0 0 0,-2-3 0 0,0 2 0 16,-1-4 0-16,-1-2 0 0,-1 0 0 0,0-5 0 15,1 2 0-15,0-3 0 0,-1-3 0 0,3 0 0 16,-2-2 0-16,4-1 0 0,0 0 0 0,-8-8 0 16,6-2 0-16,2-1 0 0,1 0 0 0,2-6 0 15,3 1 0-15,5-11 0 0,0 4 0 0,3-4 0 16,2 2 0-16,2-1 0 0,5 0 0 0,-4 6 0 15,4-1 0-15,-10 8 0 0,5 4 0 0,-6 1 0 0,-1 6 0 16,0 0 0-16,1 4 0 0,-2 1 0 16,0 7 0-16,-3 1 0 0,1 3 0 0,-2 2 0 15,0 3 0-15,-1 0 0 0,-3-1 0 0,2 2 0 16,-2-1 0-16,3-1 0 0,-1 0 0 0,1-3 0 0,-2 0 0 16,2-3 0-16,1-2 0 0,1-2 0 0,-1-2 0 15,2-1 0-15,3-2 0 0,-3-3 0 0,3-1 0 16,1-4 0-16,-2-1 0 0,7-3 0 0,-3-2 0 15,1-4 0-15,2-4 0 0,-5 5 0 0,5-10 0 16,-2 2 0-16,1 1 0 0,-5 4 0 0,-2 1 0 16,-2 3 0-16,-1 3 0 0,2 2 0 0,-2 2 0 15,-5 1 0-15,-1 2 0 0,0 3 0 0,0 0 0 16,0 0 0-16,-14 19 0 0,9-9 0 0,-2 1 0 16,3 5 0-16,-3 1 0 0,5 1 0 0,-2 1 0 15,5-2 0-15,4 1 0 0,-1-2 0 0,5-1 0 16,0 0 0-16,5 0 0 0,0-4 0 0,0-2 0 15,-5-2 0-15,8 0 0 0,-7-3 0 0,0-2 0 16,2-2 0-16,-6-2 0 0,0-2 0 0,0-3 0 16,-4-1 0-16,0-4 0 0,-1-3 0 0,-1-2 0 15,-4-2 0-15,-3-10 0 0,-2 4 0 0,-2-1 0 16,5 4 0-16,-1 3 0 0,1 3 0 0,-4 1 0 16,2 3 0-16,4 3 0 0,0-1 0 0,0 4 0 0,3 0 0 15,2 3 0-15,6 0 0 0,3 3 0 0,8 1 0 16,5 2 0-16,3 0 0 0,7 2 0 15,1 0 0-15,3-1 0 0,3-1 0 0,11 7 0 16,6-7 0-16,-17 2 0 0,-3 0 0 0,2-4 0 0,-4 0 0 16,-3 2 0-16,-5-1 0 0,-9-3 0 0,-3 1 0 15,-6 0 0-15,-1 0 0 0,-3 0 0 0,-5 0 0 16,4 1 0-16,-4-1 0 0,0 0 0 0,-22 8 0 16,3 0 0-16,-4 5 0 0,0 0 0 0,-3 3 0 15,2 1 0-15,-1 0 0 0,0 2 0 0,10 0 0 16,-1-3 0-16,5-2 0 0,-2-1 0 0,6-1 0 15,-1-3 0-15,6 3 0 0,2-2 0 0,2-2 0 16,5-1 0-16,3-2 0 0,1-1 0 0,8-1 0 16,2-2 0-16,-1-2 0 0,3-4 0 0,5-5 0 15,-1-2 0-15,-1-1 0 0,-4-2 0 0,-1-5 0 16,1-1 0-16,-3-5 0 0,0 2 0 0,-2-3 0 16,-3-2 0-16,0-4 0 0,3 1 0 0,-3-16 0 15,1 3 0-15,-3 1 0 0,-6 11 0 0,-2-1 0 16,-2 3 0-16,2 5 0 0,-4 8 0 0,0 7 0 0,-1-1 0 15,1 5 0-15,-3 3 0 0,-2 5 0 16,-5 6 0-16,0 4 0 0,-2 7 0 0,-2 11 0 16,2 1 0-16,-1 5 0 0,2 9 0 0,1-8 0 15,5 10 0-15,1-1 0 0,8-7 0 0,0 6 0 0,1-10 0 16,5-2 0-16,3 1 0 0,6-6 0 0,-1-2 0 16,6-3 0-16,3-3 0 0,1-5 0 0,3-2 0 15,-3-3 0-15,0-4 0 0,4-3 0 0,-4-1 0 16,2-4 0-16,-3-7 0 0,-7 4 0 0,6-10 0 15,-4 0 0-15,-1-4 0 0,-2-2 0 0,0-2 0 16,1-5 0-16,-7 3 0 0,0-6 0 0,-4 3 0 16,-2 1 0-16,-4 4 0 0,-3 6 0 0,-2 1 0 15,-3 5 0-15,0 2 0 0,-3 3 0 0,0 5 0 16,-3 2 0-16,-1 3 0 0,-2 6 0 0,-1 0 0 16,1 3 0-16,0 5 0 0,2 5 0 0,3 1 0 15,7-2 0-15,2 3 0 0,6 2 0 0,3-1 0 16,4 0 0-16,6-4 0 0,4-1 0 0,6-4 0 15,1 0 0-15,2-5 0 0,1-4 0 0,0 0 0 16,1-3 0-16,-5-2 0 0,0-3-770 0,-7-3-468 16,9-3-1339-16,-3-1 593 0</inkml:trace>
  <inkml:trace contextRef="#ctx0" brushRef="#br0" timeOffset="44067.13">19565 7323 196 0,'2'1'496'0,"-1"3"-16"16,-1-4 20-16,7 5 56 0,-6-3 37 0,-1-2 31 15,1 5-8-15,-1-5-26 0,4 2-45 0,0 1-48 16,0-1-50-16,-4-2-46 0,9 4-52 0,-7-3-75 16,-2-1-91-16,8 0-135 0,-8 0-180 0,0 0-220 15,0 0-241-15,0 0-460 0,0 0-1141 0,0 0 504 16</inkml:trace>
  <inkml:trace contextRef="#ctx0" brushRef="#br0" timeOffset="45383.47">1012 8042 57 0,'-3'-4'480'16,"0"0"9"-16,2-2 6 0,0 1-15 0,1-2-32 16,1-1-31-16,3 0-34 0,3 0-34 0,-1-1-26 15,3 3-19-15,5-2-19 0,0 1-23 0,0 2-24 16,3 0-14-16,2 2-21 0,0 0-15 0,-6 4-22 16,6 2-11-16,-4-2-19 0,-1 4-13 0,-1 2-16 15,-4 1-11-15,5 4-9 0,-5 1-8 0,-5-1-3 16,1 1-11-16,-4-3-6 0,-2 8-1 0,-4-2-4 15,-2 0-12-15,-3-2-7 0,-4 2 6 0,0-2-6 16,-6 3-5-16,4-4 2 0,-2-4-6 0,4 0-3 16,2-3 4-16,0 1-7 0,2-1 13 0,4-2 12 15,-1-3 9-15,2 3 16 0,1-2 1 0,0-1 6 16,4-1-8-16,0 0 3 0,0 0-10 0,0 0-2 16,17-8 8-16,-4 2-15 0,3-1 0 0,3 2-6 15,0 0-9-15,1 0-5 0,-1 3 4 0,0 1-8 16,2 0-6-16,-5 1-23 0,-2 2 0 0,-2 3 0 15,3 0 0-15,-6 0 0 0,0 4 0 0,2-2 0 16,-4 5 0-16,-2-3 0 0,-1 2 0 0,-4 2 0 16,0-4 0-16,-1 4 0 0,-2-1 0 0,-6 1 0 15,-1 2 0-15,0-4 0 0,-7 2 0 0,-1 1 0 16,-6-3 0-16,-3 0 0 0,-1-1 0 0,-3-1 0 16,6-5 0-16,-7 1 0 0,-1-4-108 0,2-1-39 15,-1 0-50-15,5-1-55 0,8-4-70 0,1 1-70 16,1-3-93-16,5 0-102 0,3-2-364 0,1-2-1029 15,8-5 456-15</inkml:trace>
  <inkml:trace contextRef="#ctx0" brushRef="#br0" timeOffset="45816.86">1258 7832 230 0,'3'-17'431'0,"2"1"2"0,-5 0 10 0,-1 0 7 16,-3-3-7-16,0 3-19 0,0 5-26 0,-5-4-23 15,3-1-15-15,-7 2-19 0,2 2-17 0,-3 2-15 16,3 2-18-16,-5 0-14 0,-1 3-17 0,-5 3-1 16,1 3-5-16,-10 6-16 0,0 6 2 0,-1 3-4 15,2 3-10-15,-1 4-15 0,-7 14-8 0,3 1-10 16,3 4-8-16,4 4-28 0,5-2-157 0,0 2 0 16,4-1 0-16,5 3 0 0,6-2 0 0,-1 0 0 15,5 1 0-15,4 0 0 0,3-1 0 0,5-10 0 16,6 9 0-16,4 0 0 0,4-3 0 15,3-1 0-15,-2-10 0 0,9 5 0 0,-4-9 0 16,10 3 0-16,-7-9 0 0,5-3 0 0,11 3 0 0,3-8 0 16,-13-4 0-16,17-6 0 0,-16-4 0 0,17-3 0 15,-5-4 0-15,-12-2 0 0,9-8 0 0,-11 4 0 16,13-9 0-16,-7-8 0 0,-1 1 0 16,-16 2 0-16,7-14 0 0,-1-1 0 0,-4-1 0 15,-8-7 0-15,-5 0 0 0,-3-4 0 0,-8-3 0 16,-3-29 0-16,-1 28 0 0,-8 0 0 0,-9-23 0 0,0 26 0 15,-5-24 0-15,1 38 0 0,-8 2 0 0,4 14 0 16,-12-5 0-16,-7 8 0 0,-6 9 0 16,-9 4 0-16,0 9 0 0,1 7 0 0,-30 11 0 15,2 13 0-15,25-7-1366 0,10 4-1478 0,1 0 654 0</inkml:trace>
  <inkml:trace contextRef="#ctx0" brushRef="#br0" timeOffset="49583.14">3505 8085 5 0,'-1'-6'494'0,"-1"2"-2"0,4-1 9 0,-2 1-1 16,0 4-17-16,0-5-28 0,0 5-38 0,0 0-40 15,0 0-40-15,-2-4-32 0,2 4-34 0,0 0-25 16,0 0-27-16,0 0-17 0,0 0-15 0,0 0-18 15,0 0-18-15,0 0-16 0,0 0-14 0,0 0-5 16,0 0-20-16,0 0-3 0,7 9-9 0,-7-9 0 16,0 0 12-16,0 0 9 0,9-6 11 0,-4 3-10 15,1-3-9-15,1-2-3 0,-1 0 10 0,-1-4-2 16,-1 0-9-16,0 1-1 0,0 1-9 0,-3 0 4 16,-2-1 0-16,-3 0-5 0,3 4 4 0,-3 1-6 15,-3 3-13-15,1-1-7 0,-3 4-46 0,-5 2-14 16,-4 5 0-16,-2 9 0 0,-3 3 0 0,1 9 0 15,0 1 0-15,-3 13 0 0,9-9 0 0,-2 10 0 16,8-9 0-16,1 10 0 0,3-11 0 0,5 2 0 16,2 0 0-16,5 1 0 0,3-3 0 0,7-4 0 15,3-1 0-15,0-1 0 0,6-5 0 0,1-4 0 16,6-2 0-16,2-5 0 0,1-4 0 0,1-3 0 16,2-4 0-16,-1-4 0 0,1-1 0 0,0-5 0 15,-5-2 0-15,-2-4 0 0,-2-4 0 0,-5-3 0 16,3-3 0-16,-4-1 0 0,-6-4 0 0,3-13 0 15,-8 11 0-15,-2 0 0 0,-3-1 0 0,-4 2 0 16,-4 3 0-16,1 10 0 0,-2 1 0 0,1 2 0 16,0 7 0-16,2 0 0 0,-1 3 0 0,-1 3 0 15,1 3 0-15,0 0 0 0,-5 12 0 0,1 2 0 0,0 5 0 16,3 5 0-16,-2 5 0 0,1-3 0 0,0 2 0 16,2 0 0-16,-1 2 0 0,1-1 0 15,-1-3 0-15,1-1 0 0,1-8 0 0,-1 1 0 16,0-3 0-16,1-2 0 0,1-4 0 0,-1 1 0 0,0 0 0 15,1-5 0-15,0-2 0 0,-1 1 0 0,1 0 0 16,-2-4 0-16,2 1 0 0,-2-1 0 0,10-12 0 16,-2 1 0-16,-1 2 0 0,4-7 0 15,-1 2 0-15,4 0 0 0,-2 1 0 0,-1 0 0 0,2 2 0 16,-4 4 0-16,4 0 0 0,-2 3 0 0,-2 1 0 16,0 2 0-16,0 2 0 0,3 1 0 0,-3 4 0 15,1 3 0-15,-3-1 0 0,2 2 0 0,2 3 0 16,0 1 0-16,-1-1 0 0,2 1 0 0,1-1 0 15,-2 1 0-15,-1-5 0 0,1 0 0 0,4 0 0 16,0 0 0-16,-2-3 0 0,5-1 0 0,-4-3 0 16,5 0 0-16,-6-1 0 0,5-5 0 0,-8 2 0 15,4-3 0-15,0 0 0 0,1-4 0 0,-2-1 0 16,1-3 0-16,-1-1 0 0,-4-2 0 0,-1 1 0 16,-1 0 0-16,1 0 0 0,-4 3 0 0,0 0 0 15,-2 4 0-15,1 2 0 0,-1-1 0 0,1 2 0 16,-2-1 0-16,-1 2 0 0,0 4 0 0,0 0 0 15,0 0 0-15,-4 16 0 0,2-5 0 0,2-1 0 16,0 6 0-16,0 1 0 0,0-2 0 0,0 0 0 16,5-1 0-16,-4-3 0 0,4 4 0 0,7-1 0 15,-7-3 0-15,5-3 0 0,-1 1 0 0,3-2 0 16,-1-3 0-16,1-2 0 0,2 0 0 0,-5-3 0 16,2 0 0-16,1-1 0 0,-2-5 0 0,-2 0 0 15,-3-1 0-15,1-2 0 0,-1-2 0 0,-2-4 0 16,-3 0 0-16,-2-2 0 0,-3-9 0 0,-2 9 0 15,-4-4 0-15,1 5 0 0,-4 1 0 0,3 2 0 16,-5 2 0-16,4 1 0 0,0 3 0 0,2 2 0 16,0 1 0-16,2 2 0 0,2 0 0 0,-2 3 0 15,8 0 0-15,-9 3 0 0,5 0 0 0,4 1 0 0,5 0 0 16,-1 2 0-16,8 0 0 0,4-3 0 16,2 3 0-16,9 2 0 0,1-2 0 0,0-5 0 15,5 2 0-15,-2-3 0 0,1 1 0 0,-5-1 0 16,1 0 0-16,1-1 0 0,-8 1 0 0,-3-1 0 0,2 1 0 15,-10 0 0-15,4 1 0 0,-2-1 0 0,-6 1 0 16,3-1 0-16,-4 2 0 0,3 2 0 0,-3 4 0 16,-1 1 0-16,0 3 0 0,-3-1 0 15,0 5 0-15,3 3 0 0,-4-3 0 0,-1 2 0 0,1 0 0 16,-3 0 0-16,3 1 0 0,4-1 0 0,-1-3 0 16,-2 2 0-16,2-6 0 0,-1-1 0 0,2-1 0 15,1-1 0-15,4-1 0 0,-1-2 0 0,1 1 0 16,2-5 0-16,-1-1 0 0,2-4 0 0,2 1 0 15,-4-2 0-15,2-1 0 0,-2-4 0 0,0-1 0 16,0-2 0-16,-1 2 0 0,-4-4 0 0,0-3 0 16,-1 1 0-16,-4-1 0 0,0-9 0 0,-1 7 0 15,-5-6 0-15,0 1 0 0,-4 0 0 0,3 7 0 16,-4 1 0-16,0 2 0 0,2 1 0 0,1 7 0 16,-1-1 0-16,3 2 0 0,-4 3 0 0,2 2 0 15,-1 1 0-15,-1 2 0 0,3 3 0 0,1 1 0 16,2 3 0-16,2-1 0 0,-2 1 0 0,8 1 0 15,-1 2 0-15,4 3 0 0,2-1 0 0,5-2 0 16,0-4 0-16,4-1 0 0,1 2 0 0,4-3 0 16,5-4 0-16,0 1 0 0,3-2 0 0,-3-4 0 15,1 0 0-15,-2-2 0 0,-7-1 0 0,0-1 0 16,-3 0 0-16,-1-2 0 0,-2-2 0 0,3 2 0 16,-4-3 0-16,-6 3 0 0,1 0 0 0,0 0 0 15,-3-1 0-15,0 1 0 0,-5 3 0 0,5 0 0 0,-4 0 0 16,-1 1 0-16,0 2 0 0,-2-1 0 0,2 4 0 15,0 0 0-15,0 0 0 0,-13 6 0 16,4 2 0-16,5 3 0 0,3 2 0 0,1 2 0 16,-3 3 0-16,6 1 0 0,-2-1 0 0,7 0 0 0,1 1 0 15,6 7 0-15,1-5 0 0,3 2 0 0,2-5 0 16,1-1 0-16,1 0 0 0,-4-5 0 0,-1-3 0 16,0 1 0-16,-4-2 0 0,-1 0 0 15,-4-2 0-15,0-2 0 0,-3 2 0 0,-2-2 0 0,-3 0 0 16,-1-1 0-16,-2 2 0 0,-6-2 0 0,-5 1 0 15,3 2 0-15,-4-1 0 0,-4 1 0 0,0-1 0 16,-1-1 0-16,4 3 0 0,2-3 0 16,1-1 0-16,3 1 0 0,2-1 0 0,0-2 0 0,4 1 0 15,-1 1 0-15,4-3 0 0,-2 6 0 0,2-6 0 16,11 3 0-16,-1-1 0 0,1-2 0 0,8-2 0 16,2 1 0-16,11-3 0 0,-4-2 0 0,4-1 0 15,0-1 0-15,1-2 0 0,2 2 0 0,-7-5 0 16,5 1 0-16,-6-3 0 0,1 4 0 0,-2-4 0 15,-2-1 0-15,-1 1 0 0,-1-3 0 0,-6 2 0 16,-6 1 0-16,4-7 0 0,-5 4 0 0,-1 1 0 16,-4-2 0-16,1 3 0 0,-4 5 0 0,-1 1 0 15,-1-1 0-15,-4 5 0 0,1 0 0 0,-1 3 0 16,-4 3 0-16,-1 3 0 0,-2 5 0 0,-3 2 0 16,-2 4 0-16,1 4 0 0,-2 4 0 0,4 1 0 15,1 0 0-15,9-4 0 0,-1-2 0 0,8 3 0 16,0-1 0-16,6-1 0 0,5-1 0 0,1-3 0 15,7 2 0-15,4-4 0 0,2-1 0 0,4-6 0 16,0-2 0-16,0 1 0 0,-1-8 0 0,-2 2 0 16,-1-2 0-16,-10-1 0 0,0-2 0 0,0 1 0 15,-7 0 0-15,1 0 0 0,-2-1 0 0,-5 1 0 16,-1-2 0-16,-4 4-364 0,-4-1-941 0,4 5-1413 16,-10-6 625-16</inkml:trace>
  <inkml:trace contextRef="#ctx0" brushRef="#br0" timeOffset="54833.44">7243 8757 18 0,'-4'-7'492'0,"4"7"15"0,0 0 2 16,-3-2-14-16,3 2-16 0,0 0-32 0,0 0-25 0,0 0-27 15,0 0-10-15,0 0-13 0,0 0-3 16,0 0-19-16,0 0-12 0,1 12-5 0,-1-12-15 16,4 3-2-16,-4-3-7 0,9-2-11 0,-9 2-16 15,15-4-15-15,-3-4-18 0,3 0-17 0,0-1-223 0,3-2-9 16,1-5 0-16,3-2 0 0,2-2 0 0,-2 0 0 15,0-4 0-15,-2 0 0 0,-1-2 0 16,-2-1 0-16,-2-4 0 0,-1 0 0 0,0-14 0 0,-1 0 0 16,-4-2 0-16,-5 13 0 0,1-1 0 0,-4 0 0 15,-1 1 0-15,0 4 0 0,0 7 0 0,-1 5 0 16,-3 6 0-16,3 3 0 0,1 2 0 0,-3 3 0 16,3 4 0-16,0 0 0 0,-6 14 0 0,2 4 0 15,-1 8 0-15,1 5 0 0,2 3 0 0,-1 11 0 16,-2 4 0-16,5-2 0 0,-3-12 0 0,2-2 0 15,-3 4 0-15,8-4 0 0,-3-1 0 0,3 0 0 16,5-6 0-16,0-2 0 0,0-4 0 0,1-4 0 16,2-3 0-16,-2-1 0 0,4-5 0 0,3-2 0 15,2-3 0-15,0-2 0 0,0-3 0 0,3-6 0 16,3-2 0-16,2-4 0 0,-5-2 0 0,1-4 0 16,-4-3 0-16,0-2 0 0,-2-2 0 0,-2-2 0 15,5-17 0-15,-9 13 0 0,4-12 0 0,-4 1 0 16,-4 11 0-16,-2 0 0 0,-1 4 0 0,0 5 0 15,-1 8 0-15,-3 5 0 0,-2 1 0 0,4 1 0 16,-2 7 0-16,0 3 0 0,0 0 0 0,0 0 0 16,-11 21 0-16,4-3 0 0,0 9 0 0,0 0 0 15,-1 2 0-15,5 4 0 0,-3 1 0 0,2 1 0 0,0-2 0 16,1-1 0-16,1-2 0 0,0-1 0 16,0-3 0-16,5-2 0 0,-4-5 0 0,2-5 0 15,0 1 0-15,2-5 0 0,-2-2 0 0,0-1 0 16,1 1 0-16,-1-5 0 0,2-1 0 0,-3-2 0 0,0 0 0 15,15-8 0-15,-9-1 0 0,3-1 0 0,3-3 0 16,-1-3 0-16,-2-1 0 0,5-4 0 16,-4 4 0-16,8-4 0 0,-9 8 0 0,-1 4 0 0,0-1 0 15,-1 4 0-15,0 4 0 0,-1-1 0 0,0 3 0 16,-6 0 0-16,13 5 0 0,-9 6 0 0,6 1 0 16,-3 4 0-16,0 2 0 0,1-3 0 0,-2 2 0 15,7 5 0-15,0-1 0 0,-3-4 0 0,5-4 0 16,0-1 0-16,2 0 0 0,10-2 0 0,-9-4 0 15,5-2 0-15,-1-1 0 0,-3-6 0 0,3 1 0 16,-2-4 0-16,-1 0 0 0,-2-4 0 0,-2-1 0 16,3-1 0-16,0-8 0 0,-4-1 0 0,-2-1 0 15,-2 0 0-15,-5-6 0 0,0 0 0 0,-5 1 0 16,0-1 0-16,-5 4 0 0,1 5 0 0,-1 3 0 16,0 4 0-16,-3 4 0 0,2 4 0 0,-3 2 0 15,-1 5 0-15,-2 2 0 0,1 11 0 0,-1 0 0 16,1 9 0-16,2-1 0 0,2 1 0 0,6 3 0 15,1-2 0-15,8-1 0 0,3-2 0 0,3-3 0 16,9 0 0-16,0-4 0 0,4-1 0 0,1-6 0 0,3-2 0 16,-2-6 0-16,-8-2 0 0,-1-5 0 15,7-2 0-15,-13-3-349 0,-5 3-227 0,0-9-74 16,-9-1-453-16,-4-1-1195 0,-6-9 529 0</inkml:trace>
  <inkml:trace contextRef="#ctx0" brushRef="#br0" timeOffset="54984.15">7641 8172 5017 0,'-36'0'233'0,"5"-1"-131"16,8 2 3-16,13-1 30 0,1 3 64 0,4-2 28 0,5-1-14 15,0 0-44-15,0 0-26 0,47 2-8 0,-8-2-50 16,18 0-49-16,7 0-72 0,27 5-123 16,-25-3-138-16,-4 2-193 0,3-2-480 0,24-1-1051 15,-25-1 466-15</inkml:trace>
  <inkml:trace contextRef="#ctx0" brushRef="#br0" timeOffset="56249.73">9283 8449 5780 0,'0'0'595'0,"0"0"-214"0,0-12-83 15,1 6 71-15,-1-1 30 0,5 0-30 0,-5-5-369 0,5 0 0 16,3 1 0-16,1-2 0 0,5 1 0 15,-1-2 0-15,5 4 0 0,-3 3 0 0,3-1 0 0,0 5 0 16,0 1 0-16,2 5 0 0,-2 3 0 0,0 0 0 16,5 9 0-16,-4 3 0 0,-1 0 0 0,0 5 0 15,-4 1 0-15,-1 1 0 0,-3 2 0 0,-5 1 0 16,0-3 0-16,-3-1 0 0,-2-4 0 0,1 4 0 16,-4-6 0-16,-1 0 0 0,-1-2 0 0,-1-4 0 15,2-3 0-15,2 0 0 0,-1-3 0 0,2 0 0 16,-3-3 0-16,3-2 0 0,1-1 0 0,0 0 0 15,0 0 0-15,9-18 0 0,-3 7 0 0,4-5 0 16,2-1 0-16,5-7 0 0,0-2 0 0,4-1 0 16,-2 1 0-16,0 1 0 0,-3 0 0 0,0 2 0 15,-1 7 0-15,-3 1 0 0,-2 2 0 0,0 4 0 16,-2 3 0-16,-3 3 0 0,3 3 0 0,-1 2 0 16,-2 6 0-16,1 2 0 0,-1 1 0 0,-1 4 0 15,-1 2 0-15,0 2 0 0,2 1 0 0,-1 5 0 0,-2-5 0 16,3-1 0-16,2-1 0 0,-2-2 0 0,3 1 0 15,-3-4 0-15,1-4 0 0,3 1 0 16,-1-4 0-16,2 0 0 0,-1-4 0 0,-3-1 0 0,7-2 0 16,0-2 0-16,-3-3 0 0,2 0 0 0,-1-5 0 15,6-1 0-15,-3-2 0 0,-2-1 0 0,5-5 0 16,-3 4 0-16,0-8 0 0,-7 8 0 0,4 0 0 16,-2 6 0-16,-2-2 0 0,-1 5 0 0,-2 1 0 15,-1 0 0-15,0 5 0 0,2-3 0 0,-5 4 0 16,0 0 0-16,4 11 0 0,-4-3 0 0,0 1 0 15,0 3 0-15,0 0 0 0,4 1 0 0,-1 3 0 16,3-3 0-16,4 1 0 0,-1-1 0 0,-1-4 0 16,2 1 0-16,0-4 0 0,2 2 0 0,-1-4 0 15,1-3 0-15,-2 0 0 0,1-2 0 0,0-2 0 16,-5 0 0-16,3-5 0 0,-4 0 0 0,-1-4 0 16,0 1 0-16,-4-4 0 0,-3-2 0 0,-1-9 0 15,-2 8 0-15,-4-8 0 0,-2 2 0 0,-3 1 0 0,2 2 0 16,3 4 0-16,-3 3 0 0,7 4 0 0,-2-1 0 15,3 6 0-15,0 1 0 0,1 0 0 16,4 4 0-16,0 0 0 0,0 0 0 0,15 17 0 16,2-7 0-16,11 4 0 0,2 0 0 0,3 3 0 0,6-5 0 15,11-1 0-15,-9-3 0 0,9 3 0 0,-13-9 0 16,5 2 0-16,-9-3 0 0,3-2 0 16,0-2 0-16,-9 0 0 0,-6-2 0 0,-4 0 0 0,-3 0 0 15,-2 2 0-15,-3-3 0 0,-1 0 0 0,-4 1 0 16,0 2 0-16,-3-1 0 0,-1 4 0 0,0 0 0 15,-12 7 0-15,0 0 0 0,-1 4 0 0,-2 1 0 16,0 1 0-16,-3 8 0 0,1-1 0 0,2 0 0 16,2-4 0-16,2 0 0 0,3-1 0 0,0 1 0 15,6-5 0-15,-1 1 0 0,6-2 0 0,-2 0 0 16,4-2 0-16,-1-3 0 0,5 3 0 0,0-6 0 16,1-3 0-16,4-2 0 0,-1-1 0 0,5-2 0 15,-3-4 0-15,2-1 0 0,1-7 0 0,-4 4 0 16,5-7 0-16,-4-1 0 0,-2-6 0 0,1-2 0 15,0 2 0-15,-2 0 0 0,2-5 0 0,-1 0 0 16,-1-12 0-16,-4 10 0 0,-2 1 0 0,-1 1 0 16,3 3 0-16,-8 9 0 0,-1 5 0 0,-3 0 0 0,3 5 0 15,-2 3 0-15,1 4 0 0,-6 4 0 0,8 0 0 16,-15 15 0-16,3 0 0 0,-1 10 0 0,3 6 0 16,1 1 0-16,0 0 0 0,4 3 0 15,0 17 0-15,6-6 0 0,3-12 0 0,0 1 0 0,2 0 0 16,5 0 0-16,4-5 0 0,0-3 0 0,4-3 0 15,2-2 0-15,-2-4 0 0,5-5 0 0,-5-7 0 16,1 1 0-16,0-3 0 0,8-3 0 0,-6-3 0 16,-3-4 0-16,3 1 0 0,-3-6 0 0,5 0 0 15,0-3 0-15,-2-5 0 0,-4 0 0 0,0-3 0 16,-4-1 0-16,1 0 0 0,-2-3 0 0,-1-4 0 16,-6 5 0-16,-2 1 0 0,-2 6 0 0,-4 0 0 15,-3 2 0-15,1 7 0 0,-5 0 0 0,0 3 0 16,1 4 0-16,-3 2 0 0,-7 2 0 0,0 7 0 15,-4 6 0-15,3 3 0 0,1 3 0 0,7-5 0 16,-1 9 0-16,3 0 0 0,3 0 0 0,6-6 0 16,3 0 0-16,3 1 0 0,8 2 0 0,0-1 0 15,6-3 0-15,7-4 0 0,0 0 0 0,0-5 0 0,4 0 0 16,-2-4 0-16,-8-3 0 0,7-4 0 0,-8 1 0 16,-2-4 0-16,-1-2 0 0,-6 1 0 0,-1-5 0 15,-5-1 0-15,3-3-616 0,-4-2-647 0,-4 0-1367 16,-3 0 604-16</inkml:trace>
  <inkml:trace contextRef="#ctx0" brushRef="#br0" timeOffset="57066.46">12385 8726 3597 0,'-4'2'355'0,"4"-2"-122"16,0 0 34-16,-9 0 87 0,9 0 40 0,-9 1 8 16,9-1-51-16,0 0-19 0,0 0-38 0,-4-5-6 15,4 5-6-15,0 0-3 0,8-10-4 0,-6 2-9 16,5-1-44-16,-1 1-222 0,1-2 0 0,3-4 0 15,0 0 0-15,2-2 0 0,-2-1 0 0,1-6 0 16,1 1 0-16,0-1 0 0,-3-2 0 0,3-4 0 16,-1-3 0-16,2-3 0 0,-4 2 0 0,0-2 0 15,-4 0 0-15,3-1 0 0,-2-10 0 0,2 15 0 16,-6 0 0-16,1 6 0 0,-2 6 0 0,-1 9 0 16,0-1 0-16,0 5 0 0,-1 1 0 0,-4 6 0 15,5-1 0-15,-13 14 0 0,4 3 0 0,0 11 0 16,-1 3 0-16,1 4 0 0,0 0 0 0,-1 16 0 15,4-4 0-15,2-10 0 0,4 9 0 0,4-12 0 16,-3-1 0-16,3 2 0 0,3-5 0 0,2-2 0 0,2-3 0 16,5 0 0-16,1-6 0 0,-2-6 0 15,-1-2 0-15,4-1 0 0,1-4 0 0,0-2 0 16,-5-3 0-16,3-5 0 0,1 0 0 0,-3-2 0 0,2-2 0 16,-4-3 0-16,-1-1 0 0,1-4 0 0,-4-1 0 15,-4 0 0-15,4-2 0 0,-4 2 0 0,-1 0 0 16,-1 1 0-16,-2 8 0 0,-1 1 0 15,0 0 0-15,0 2 0 0,0 3 0 0,0 2 0 0,0 0 0 16,0 0 0-16,0 21 0 0,1-10 0 0,3 2 0 16,4 3 0-16,1 0 0 0,0 2 0 0,2 0 0 15,7 3 0-15,5-6 0 0,-1 1 0 0,3-3 0 16,0-2 0-16,1-3 0 0,-4-4 0 0,-4-2 0 16,0-1 0-16,-1-2 0 0,-3-1 0 0,-3-3 0 15,0 1 0-15,0-5 0 0,-6 1 0 0,-1-3 0 16,-4-1 0-16,-1-1 0 0,-3-5 0 0,-4 0 0 15,-5-5 0-15,3 6 0 0,-8-1 0 0,0 4 0 16,3-1 0-16,-6-1 0 0,-2 2 0 0,4 6 0 16,1 0 0-16,-1 2 0 0,1-1 0 0,-3 0 0 0,3 2 0 15,0-2 0-15,-1 1-1366 0,-3 1-1478 16,5-2 654-16</inkml:trace>
  <inkml:trace contextRef="#ctx0" brushRef="#br0" timeOffset="57249.82">12300 8318 216 0,'-9'-7'631'0,"6"3"-6"0,-1-2 27 15,4 1 15-15,4-2-6 0,5 1-33 0,7-1-44 16,7 4-50-16,10-2-51 0,6 2-46 0,15 0-55 16,5 3-77-16,-1 1-91 0,1-3-143 0,-6 4-170 15,6-2-183-15,-8 0-204 0,8 0-552 0,-5 1-1123 16,-2-1 497-16</inkml:trace>
  <inkml:trace contextRef="#ctx0" brushRef="#br0" timeOffset="58683.13">13994 8404 600 0,'7'-11'627'0,"-3"1"37"15,1-1 33-15,-5-1-5 0,0 1-22 0,-2 1-34 0,-2 3-33 16,-4-1-34-16,-1 1-37 0,-2 4-39 0,-1 4-36 16,1 2-35-16,-5 5-23 0,-1 5-269 0,-6 6-130 15,3 9 0-15,4 0 0 0,3 4 0 0,0 0 0 16,4-1 0-16,8 4 0 0,1-3 0 0,5 0 0 16,9-4 0-16,3 1 0 0,3-4 0 0,6-3 0 15,1-3 0-15,2-3 0 0,4-3 0 0,-2-5 0 16,3-3 0-16,1-2 0 0,-5-4 0 0,1-6 0 15,0 0 0-15,-4-4 0 0,-11 0 0 0,9-6 0 16,-1-1 0-16,-5-1 0 0,-1-2 0 0,-10 2 0 16,6-6 0-16,-8 5 0 0,-1-4 0 0,-1 8 0 15,-3 3 0-15,1 2 0 0,-2 1 0 0,0 1 0 16,-2 3 0-16,1 4 0 0,1 2 0 0,0 0 0 16,-10 8 0-16,5 1 0 0,-3 2 0 0,2 3 0 0,-1 3 0 15,5-2 0-15,-1 2 0 0,7 3 0 0,-3-4 0 16,2 1 0-16,5 2 0 0,-2-3 0 15,4-1 0-15,0-3 0 0,1-2 0 0,-1-4 0 16,-3 1 0-16,1-3 0 0,-3-1 0 0,2-3 0 0,-7 0 0 16,9-5 0-16,-6-2 0 0,1 0 0 0,-4-2 0 15,-1-2 0-15,-2-1 0 0,0-4 0 0,-3-1 0 16,3-2 0-16,-5-6 0 0,2 7 0 0,-2-1 0 16,1 2 0-16,1-1 0 0,-1 2 0 0,1 5 0 15,0 3 0-15,1-1 0 0,1 5 0 0,4 0 0 16,0 4 0-16,5-2 0 0,-5 2 0 0,21 5 0 15,-1-2 0-15,7 5 0 0,0-2 0 0,3 1 0 16,5-2 0-16,-2 2 0 0,4-3 0 0,-2-2 0 16,0-2 0-16,-1 2 0 0,-2-2 0 0,-2-2 0 15,-2-3 0-15,-8 1 0 0,-1-1 0 0,-3-2 0 16,-3 0 0-16,-1 1 0 0,-3-2 0 0,-1-2 0 16,0 2 0-16,-3-2 0 0,0 3 0 0,-2 2 0 15,3-1 0-15,-6 3 0 0,0 1 0 0,0 2 0 0,0 0 0 16,0 0 0-16,-10 18 0 0,2-3 0 0,2 0 0 15,-2 3 0-15,-2 7 0 0,1 0 0 16,0 0 0-16,0 2 0 0,6-4 0 0,-4 1 0 0,3-5 0 16,2 2 0-16,-1-3 0 0,2-3 0 0,1-2 0 15,0-2 0-15,1-1 0 0,0-2 0 0,1-4 0 16,0 1 0-16,0-3 0 0,3 1 0 16,-5-3 0-16,0 0 0 0,16-6 0 0,-8 1 0 0,0-3 0 15,1-1 0-15,2-4 0 0,-1-2 0 0,8-3 0 16,-5 2 0-16,3-5 0 0,1 0 0 0,0-2 0 15,-2 4 0-15,-1 3 0 0,-1 4 0 0,1 0 0 16,-5 4 0-16,-1 3 0 0,1 1 0 0,-1 3 0 16,0 1 0-16,-1 1 0 0,-1 3 0 0,3 2 0 15,-3 2 0-15,1 3 0 0,-1 1 0 0,2 3 0 16,-1 0 0-16,1 3 0 0,1-2 0 0,1-2 0 16,-1 2 0-16,3-3 0 0,-1 2 0 0,2-5 0 15,1 2 0-15,-5-4 0 0,0 0 0 0,1-3 0 0,0-1 0 16,2 0 0-16,1-3 0 0,-7-2 0 0,7 0 0 15,0-2 0-15,-2-2 0 0,6-1 0 16,-2-3 0-16,-2-1 0 0,2-2 0 0,7-6 0 16,-8 4 0-16,5-4 0 0,-2-4 0 0,1 3 0 0,-4-1 0 15,-3 3 0-15,-1 1 0 0,1 1 0 0,-4 1 0 16,-2 4 0-16,-1 4 0 0,0 0 0 0,-1 1 0 16,-1 1 0-16,0 3 0 0,-2 1 0 0,0 0 0 15,0 0 0-15,-11 18 0 0,5-7 0 0,-2 4 0 16,2 1 0-16,-1 2 0 0,-2 5 0 0,6-4 0 15,-1 1 0-15,0-3 0 0,2 2 0 0,0-1 0 16,1-2 0-16,1-4 0 0,1 1 0 0,1-3 0 16,-2-3 0-16,1 1 0 0,-1-4 0 0,1 1 0 15,2-1 0-15,0-2 0 0,-3-2 0 0,0 0 0 16,0 0 0-16,8-11 0 0,-4 5 0 0,0-3 0 16,1-3 0-16,4-4 0 0,-2-2 0 0,8-2 0 15,-3-3 0-15,1 2 0 0,-4 5 0 0,9-6 0 16,-9 9 0-16,2 0 0 0,2 2 0 0,-4 4 0 15,4 1 0-15,-2 2 0 0,0 1 0 0,0 2 0 16,2 5 0-16,0 0 0 0,-3 0 0 0,4 5 0 16,1 1 0-16,-2 0 0 0,2 2 0 0,2 0 0 0,3 5 0 15,-2-5 0-15,7 1 0 0,-1 1 0 0,-5-3 0 16,7 0 0-16,-3-1 0 0,4-3 0 0,-1-2 0 16,-7-2 0-16,2-2 0 0,2-1 0 0,-5-2 0 15,-1-3 0-15,2 0 0 0,-4-3 0 0,3-1 0 16,-4-1 0-16,1-1 0 0,-1-3 0 0,0-2 0 15,-1 1 0-15,-3-2 0 0,3-7 0 0,-4 0 0 16,-4 5 0-16,3 0 0 0,-7 1 0 0,-1 2 0 16,0 0 0-16,-5 8 0 0,-4-3 0 0,1 6 0 15,-2 0 0-15,-2 4 0 0,-5 5 0 0,0 2 0 16,2 3 0-16,1 2 0 0,1 4 0 0,3 2 0 16,1 8 0-16,5-7 0 0,3 1 0 0,1 0 0 15,7 6 0-15,9-1 0 0,-1-2 0 0,6-2 0 16,0-2 0-16,6-4 0 0,-1-3 0 0,2-2 0 15,0-3 0-15,-1-3 0 0,1-3 0 0,-7-2 0 16,8-1 0-16,-13-3 0 0,11-7 0 0,-9 4 0 16,-1-3-431-16,7-5-266 0,-4-3-481 0,2 1-1275 0,0-2 565 15</inkml:trace>
  <inkml:trace contextRef="#ctx0" brushRef="#br0" timeOffset="59116.52">16778 8488 57 0,'9'-5'255'0,"-1"-1"58"0,-4 0 7 0,1 3 21 0,-3-2 40 16,0 1 35-16,-2-1 27 0,0 5 10 0,-2-5-7 15,2 5 8-15,-7-2-6 0,7 2-6 0,-10 0 9 16,10 0-12-16,-16 6-22 0,5 1-17 0,-2 4-26 16,-1 1-30-16,2 2-32 0,0 3-28 0,-5 5-27 15,4-1-113-15,2 2-144 0,2 1 0 0,5 0 0 16,1-5 0-16,6 8 0 0,1-8 0 0,2-2 0 16,2-2 0-16,3 0 0 0,2-2 0 0,5-2 0 15,0-2 0-15,1-3 0 0,1-3 0 0,0-2 0 16,0-2 0-16,8-5 0 0,-10 0 0 0,9-5 0 15,-9-1 0-15,-1 0 0 0,2-8 0 0,0-1 0 16,-2-5 0-16,0 3 0 0,-1-6 0 0,-1-2 0 16,4-11 0-16,-5 10 0 0,3-13 0 0,-2-1 0 15,-1 3 0-15,-2 8 0 0,-6 0 0 0,1 2 0 16,-5 2 0-16,2 4 0 0,-4 8 0 0,0 3 0 0,0 6 0 16,-1-1 0-16,-2 8 0 0,1 2 0 15,2 1 0-15,-13 9 0 0,4 2 0 0,1 5 0 16,-2 10 0-16,0 2 0 0,2 5 0 0,4 13 0 0,3-11 0 15,-2 12 0-15,6-12 0 0,0 1 0 0,3-1 0 16,0-2 0-16,3-1 0 0,0-1 0 0,1-4 0 16,3 0 0-16,0-5 0 0,1-6 0 15,0-3 0-15,1-3 0 0,2-2 0 0,0-4 0 0,-1-1 0 16,2-4 0-16,-6-4 0 0,2 0 0 0,1-6 0 16,-1 1-515-16,-4-3-94 0,4-2-74 0,-6-1-381 15,0-9-1153-15,-7 5 509 0</inkml:trace>
  <inkml:trace contextRef="#ctx0" brushRef="#br0" timeOffset="59266.66">16997 8339 343 0,'-32'-8'400'0,"4"2"31"0,9 3 36 0,2-2 48 15,3 3 18-15,6 0 2 0,3 0 6 0,1 2-3 16,4 0-5-16,0 0-30 0,0 0-38 0,36 9-47 16,-14-5-43-16,7 3-36 0,3-3-33 0,1 4-50 15,-1 0-51-15,3-2-61 0,-3 0-60 0,-3-4-84 16,-6 2-100-16,-5-3-97 0,-3-3-122 0,-4-1-106 15,-3 3-108-15,-6-2-527 0,1-3-1148 0,-3-2 508 16</inkml:trace>
  <inkml:trace contextRef="#ctx0" brushRef="#br0" timeOffset="60050.83">18395 8743 197 0,'-5'3'582'0,"1"-2"34"0,4-1 5 0,0 0 15 16,0 0-13-16,0 0-10 0,-8-4-22 0,8 4-30 15,4-7-31-15,-2 2-37 0,1-2-22 0,4 0-34 16,-1-3-32-16,4-4-27 0,2-1-33 0,-3 1-253 15,1-4-92-15,4-7 0 0,1 1 0 0,0 0 0 16,1-3 0-16,-2 1 0 0,3-4 0 0,-2-4 0 16,4-9 0-16,-6 12 0 0,-1 0 0 0,4 2 0 15,-3-3 0-15,-8 5 0 0,4 3 0 0,-8 9 0 16,3 4 0-16,-1 4 0 0,-2-1 0 0,-1 6 0 16,0 2 0-16,0 0 0 0,-13 11 0 0,4 4 0 15,-9 8 0-15,8 3 0 0,-4 3 0 0,1 17 0 16,4-13 0-16,1 2 0 0,-2 11 0 0,4 0 0 15,6-12 0-15,0 1 0 0,3 0 0 0,-1 0 0 16,7-3 0-16,3-2 0 0,2-4 0 0,4-1 0 0,2-5 0 16,-1-1 0-16,0-7 0 0,-2-4 0 15,3-1 0-15,0-3 0 0,-1-2 0 0,1-4 0 0,-2 0 0 16,-1-5 0-16,2 0 0 0,-4-4 0 0,2-2 0 16,2-5 0-16,0-2 0 0,-3-2 0 0,0 1 0 15,-6 7 0-15,-2-1 0 0,0 4 0 0,-5 3 0 16,1-1 0-16,-1 5 0 0,-2 0 0 0,-1 4 0 15,0 0 0-15,0 0 0 0,0 0 0 0,-15 19 0 16,9-8 0-16,-1 4 0 0,2-1 0 0,1 3 0 16,2-2 0-16,3 2 0 0,0 0 0 0,2-3 0 15,3 1 0-15,-1-5 0 0,2 1 0 0,1-2 0 16,0 0 0-16,1-2 0 0,1-3 0 0,-3 0 0 16,-1-4 0-16,1 0 0 0,-1 0 0 0,0-4 0 15,-2 0 0-15,1-3 0 0,-3-2 0 0,0-2 0 16,-2-7 0-16,-4 3 0 0,2-4 0 0,-3-5 0 15,-5-1 0-15,-1 3 0 0,-2-5 0 0,-3 1 0 16,2 1 0-16,-5 2 0 0,1 1-576 0,-3-2-694 16,-2 5-1374-16,-1-3 608 0</inkml:trace>
  <inkml:trace contextRef="#ctx0" brushRef="#br0" timeOffset="60200.58">18600 8407 208 0,'-3'-3'477'0,"-1"0"0"0,-2-2 41 16,2 2 46-16,4-2 33 0,-3 2 8 15,2-3-11-15,1 2-32 0,4-1-34 0,4 0-30 16,4 0-33-16,6 1-42 0,4 1-39 0,10-1-40 16,4 2-42-16,1 5-63 0,14-6-76 0,-13 3-90 0,16-1-130 15,1 0-139-15,1-3-164 0,-5 1-165 0,-14-1-623 16,18 1-1243-16,-15 3 551 0</inkml:trace>
  <inkml:trace contextRef="#ctx0" brushRef="#br0" timeOffset="60849.85">19939 8525 40 0,'10'-5'520'0,"-1"0"36"0,-1 1 18 0,-3-3-1 16,1-1-15-16,-6-2-23 0,4 1-28 0,-4-2-16 15,-1-1-30-15,-6-4-17 0,0 1-30 0,-1 2-20 16,-2 4-27-16,-7 0-28 0,-1 2-22 0,-1 1-25 15,-2 5-21-15,0 0-28 0,-5 10-22 0,0 4-147 16,-1 6-74-16,0 2 0 0,4 4 0 0,5 3 0 16,0-2 0-16,5 3 0 0,6 2 0 0,0-4 0 15,7 1 0-15,5-2 0 0,3-2 0 0,1-6 0 16,6-4 0-16,-2-3 0 0,6-1 0 0,-2-3 0 16,2-2 0-16,0-4 0 0,0-1 0 0,-1-4 0 15,0-2 0-15,-3-3 0 0,2-3 0 0,-3 0 0 16,-1-4 0-16,1 1 0 0,-4-2 0 0,-1-2 0 15,0 2 0-15,0-1 0 0,-4 3 0 0,-1-1 0 0,0 4 0 16,-1 2 0-16,-1 3 0 0,-2 0 0 0,4 2 0 16,-2 4 0-16,-2 1 0 0,0 0 0 15,0 0 0-15,7 12 0 0,-6-2 0 0,3 0 0 16,-2 6 0-16,4 1 0 0,1 0 0 0,3-1 0 0,2 2 0 16,1-1 0-16,-2-2 0 0,2 0 0 0,4-2 0 15,-2 1 0-15,-2-6 0 0,3-1 0 0,-2-2 0 16,-1-3 0-16,1-2 0 0,-2-3 0 0,-2-2 0 15,0-2 0-15,7-3 0 0,-6-4 0 0,0-1 0 16,0-3 0-16,-1-6 0 0,3-2 0 0,-1-2 0 16,-1-3 0-16,1-2 0 0,2-1 0 0,2-15 0 15,-2 4 0-15,-5 9 0 0,0-9 0 0,1 13 0 16,-6 2 0-16,1 5 0 0,-2 7 0 0,-3 6 0 16,1 2 0-16,-1 0 0 0,0 5 0 0,0 5 0 15,0 0 0-15,0 0 0 0,-15 24 0 0,3 0 0 16,6 1 0-16,-8 4 0 0,10 4 0 0,-1 15 0 15,1 1 0-15,2-13 0 0,4 10 0 0,-2-11 0 16,4 0 0-16,1 1 0 0,-1-3 0 0,2-1 0 0,-1-3 0 16,-1-6 0-16,-4-3 0 0,0-4 0 15,0-6 0-15,0-1 0 0,-1-3 0 0,-2-3 0 16,2-1 0-16,1-2 0 0,-14-8 0 0,5 0 0 16,-4-3-524-16,6 0-199 0,-4-6-435 0,1 2-1254 0,0-3 555 15</inkml:trace>
  <inkml:trace contextRef="#ctx0" brushRef="#br0" timeOffset="60984.69">20256 8555 903 0,'2'-8'290'0,"1"-1"58"16,1 0 39-16,0 4 39 0,0-2 47 0,4 3 36 0,-1-3 22 16,2 0 2-16,4 4-11 0,4-3-25 0,1 0-26 15,4 3-41-15,6-1-39 0,-1-2-39 0,-4 5-38 16,5-2-30-16,-7 2-55 0,0 1-66 0,-2-1-92 16,-2-4-132-16,-3 4-141 0,0-7-164 0,-4 4-193 15,-1-4-597-15,-5 4-1253 0,-4-1 554 0</inkml:trace>
  <inkml:trace contextRef="#ctx0" brushRef="#br0" timeOffset="61583.85">21014 8464 544 0,'2'-9'631'0,"6"2"19"0,-2-2 25 16,1 1-8-16,-1 1-24 0,4 1-18 0,-1 0-32 16,2 0-34-16,2 1-27 0,0 1-27 0,5 2-34 15,-1 1-20-15,5 1-40 0,-6 5-177 0,3 1-234 16,0 4 0-16,7 6 0 0,-7 0 0 0,3 1 0 15,0 4 0-15,-4 2 0 0,-4 1 0 0,0-1 0 16,-4 0 0-16,-4-4 0 0,1 5 0 0,-5-4 0 16,-2-3 0-16,-2 0 0 0,-1-5 0 0,-3-2 0 15,-2 0 0-15,0-2 0 0,1-1 0 0,-3-3 0 0,2-1 0 16,1-4 0-16,7 1 0 0,-11-6 0 0,3-2 0 16,5 0 0-16,1-3 0 0,5-6 0 0,1 0 0 15,8-6 0-15,3-1 0 0,5 1 0 0,3-3 0 16,1 1 0-16,13-9 0 0,-9 10 0 0,2 1 0 15,-3 1 0-15,0 4 0 0,-1 4 0 0,-8 5 0 16,-1 2 0-16,-5 5 0 0,0 0 0 0,-3 2 0 16,-1 0 0-16,-1 2 0 0,-2 6 0 0,-1-2 0 15,-1 4 0-15,-2 1 0 0,-1-1 0 0,0 6-260 16,1 2-420-16,-1-1-529 0,3 0-1309 0,6-2 579 16</inkml:trace>
  <inkml:trace contextRef="#ctx0" brushRef="#br0" timeOffset="62583.27">21874 8628 11 0,'11'-5'325'0,"-2"0"17"0,3-2 7 16,-3-1 37-16,-2-2 26 0,1-1 36 0,-3 0 24 16,-2-5 5-16,-2-2 3 0,4 1 2 0,-5 1-1 15,-5 4-3-15,3-1-7 0,-6-1-9 0,-4-1-15 16,2 3-27-16,0 4-26 0,-3 3-33 0,0 2-34 16,-5 4-161-16,-1 5-166 0,1 2 0 0,0 4 0 15,-3 4 0-15,-1 3 0 0,4 3 0 0,2 0 0 16,3 1 0-16,4 1 0 0,1-4 0 0,4 5 0 15,4-6 0-15,4 0 0 0,0-1 0 0,2-2 0 0,5-2 0 16,-2-5 0-16,2 0 0 0,0-3 0 0,1-3 0 16,3 0 0-16,3-4 0 0,-6-2 0 15,-1-3 0-15,4-2 0 0,-3-2 0 0,3-2 0 0,-4-3 0 16,0-1 0-16,4-5 0 0,-3-3 0 0,-3 0 0 16,4 0 0-16,-7 5 0 0,3 1 0 0,-1 3 0 15,-2 1 0-15,-2 4 0 0,-2 2 0 0,2-1 0 16,-2 5 0-16,0 1 0 0,-2 3 0 0,0 0 0 15,5 10 0-15,-5 0 0 0,0 2 0 0,-1-1 0 16,1 7 0-16,0 0 0 0,0 0 0 0,1 3 0 16,3-2 0-16,-3 0 0 0,2 0 0 0,2-2 0 15,-1-2 0-15,0-4 0 0,0-1 0 0,1-2 0 16,2 1 0-16,0-5 0 0,0-2 0 0,7-2 0 16,-3-1 0-16,-2-3 0 0,7-2 0 0,-2-3 0 15,3-1 0-15,-3-2 0 0,4-2 0 0,-3 0 0 16,8-5 0-16,-4 2 0 0,1-2 0 0,1 2 0 15,-5 4 0-15,0 1 0 0,-3 0 0 0,-3 5 0 16,-1 1 0-16,-1 1 0 0,-3 5 0 0,0-1 0 0,-5 1 0 16,6 8 0-16,-3 2 0 0,-2 0 0 15,-1 6 0-15,-4 0 0 0,3 2 0 0,0 2 0 16,-3 4 0-16,0 3 0 0,4-9 0 0,0 0 0 16,0-3 0-16,0 2 0 0,5 0 0 0,-1-5 0 0,0-1 0 15,1-3 0-15,0-2 0 0,4-2 0 0,1-1 0 16,2-2 0-16,1-2 0 0,-1-1 0 0,5-2 0 15,-2-5 0-15,3-1 0 0,0-3 0 0,5-4 0 16,0-2 0-16,-1 0 0 0,1-3 0 0,-1-1 0 16,-1 5 0-16,0-5 0 0,-6 9 0 0,-2 0 0 15,0 1 0-15,-4 5 0 0,-2 1 0 0,0 3 0 16,0 0 0-16,-4 2 0 0,-3 2 0 0,0 0 0 16,0 0 0-16,2 11 0 0,-3-4 0 0,-1 3 0 15,0 2 0-15,-3 1 0 0,4 4 0 0,0-1 0 16,1 0 0-16,1 0 0 0,5-3 0 0,-3 2 0 15,5-2 0-15,-1-2 0 0,1-1 0 0,2-3 0 16,0-1 0-16,2 0 0 0,2-3 0 0,5 0 0 16,-9-3 0-16,2-2 0 0,0-1 0 0,1-1 0 0,4-4 0 15,2-3 0-15,-2 0 0 0,6-6 0 16,-7 5 0-16,0-2 0 0,-1 1 0 0,0 3 0 16,-3 2 0-16,-3 0 0 0,1 2 0 0,-5 2 0 15,-1 0 0-15,1 3 0 0,-5-2 0 0,0 3 0 0,0 0 0 16,0 0 0-16,3 10 0 0,-6-3 0 0,3-1 0 15,0 0 0-15,0 1 0 0,3 0 0 16,1 1 0-16,-2-2 0 0,6 0 0 0,-2 0 0 0,4 0 0 16,1-2 0-16,0-3 0 0,1 0 0 0,0-1 0 15,-1-2 0-15,0-4 0 0,-1 2 0 0,1-2 0 16,-4-3 0-16,3-2 0 0,-5 1 0 0,3-9 0 16,-4 2 0-16,0-9 0 0,-4-4 0 0,-4 1 0 15,-4-6 0-15,-4-13 0 0,-4 1 0 0,-4 1 0 16,-6-3 0-16,1 1 0 0,-6 1 0 0,-6 2 0 15,-4 3 0-15,-4 8 0 0,1 6 0 0,9 13 0 16,-2 4 0-16,1 4 0 0,-2 4 0 0,0 8 0 16,4 2 0-16,4 6 0 0,2 3 0 0,7 7 0 15,3 1 0-15,13 3 0 0,6 5-11 0,7-1-700 16,15 11-535-16,3 0-1348 0,9 0 597 0</inkml:trace>
  <inkml:trace contextRef="#ctx0" brushRef="#br0" timeOffset="63483.4">23375 8551 442 0,'8'-8'599'0,"2"1"22"16,-1-1 22-16,-2 2 7 0,-2 1-25 0,0 3-48 16,0 1-53-16,-1-2-46 0,-4 3-32 0,0 0-37 0,5 11-28 15,-6-1-32-15,-2 2-30 0,-1 4-31 16,-1 2-28-16,4 0-21 0,-3 1-25 0,4 7-87 15,0-2-127-15,3-4 0 0,-1 0 0 0,7-2 0 0,0-1 0 16,0-1 0-16,2-2 0 0,-3-5 0 0,1 0 0 16,1-1 0-16,1-5 0 0,-2 0 0 15,-2-3 0-15,5-5 0 0,-5 2 0 0,1-6 0 16,0 0 0-16,-1-6 0 0,-3-3 0 0,-1 0 0 0,-1-7 0 16,-3-1 0-16,1-1 0 0,-4 2 0 0,0-1 0 15,-5-1 0-15,-1 2 0 0,3 7 0 0,-2 2 0 16,-4 1 0-16,0 3 0 0,-1 4 0 0,2 0 0 15,1 6 0-15,-3 1 0 0,1 2 0 0,2 1 0 16,-1 3 0-16,3 1 0 0,0 4 0 0,4-1 0 16,4 4 0-16,2 4 0 0,3 0 0 0,5-1 0 15,0-1 0-15,4 1 0 0,1-2 0 0,1-2 0 16,5-1 0-16,0-3 0 0,0 1 0 0,-1-5 0 16,0-1 0-16,-2-2 0 0,3-2 0 0,-3 0 0 15,-3-1 0-15,3-5 0 0,-2-1 0 0,1 1 0 16,-1-3 0-16,-1-2 0 0,0 2 0 0,0-2 0 15,1 1 0-15,-1 1 0 0,0 1 0 0,0-1 0 16,-2 3 0-16,-2 2 0 0,-1 1 0 0,-4 2 0 16,3 3 0-16,-2 2 0 0,-2 1 0 0,0 2 0 15,-3 4 0-15,2 1 0 0,-3 2 0 0,1 4 0 16,-2-2 0-16,1 4 0 0,-3-2 0 0,3-1 0 16,0-4 0-16,0 4 0 0,3-7 0 0,-2 2 0 15,0-2 0-15,2-3 0 0,1-1 0 0,-3-1 0 0,3-2 0 16,2-1 0-16,1 0 0 0,-1-2 0 15,6-3 0-15,-1-1 0 0,-1-1 0 0,3-3 0 16,1 0 0-16,-1-3 0 0,4 1 0 0,-3-1 0 0,2-2 0 16,-2-1 0-16,9-2 0 0,-9 4 0 0,-1 3 0 15,2-2 0-15,-6 4 0 0,0 2 0 0,-2 2 0 16,-1 1 0-16,-1 1 0 0,-5 2 0 16,7 2 0-16,-7-2 0 0,2 7 0 0,-3 0 0 0,0 3 0 15,-2 1 0-15,-1 1 0 0,0 0 0 0,3 0 0 16,-4-1 0-16,1 4 0 0,3-5 0 0,0 3 0 15,1-3 0-15,1-5 0 0,0 3 0 0,2-3 0 16,3-2 0-16,-1-2 0 0,3-1 0 0,-2 0 0 16,6-2 0-16,1-3 0 0,2-1 0 0,3-1 0 15,-2-2 0-15,2 0 0 0,-2-2 0 0,0-1 0 16,3 3 0-16,-6-3 0 0,4 2 0 0,-7 2 0 16,-1 2 0-16,1-1 0 0,-1 2 0 0,-5 1 0 15,0 2 0-15,0 2 0 0,-4 0 0 0,5 5 0 16,-5-5 0-16,-3 9 0 0,3-2 0 0,0 3 0 15,3 1 0-15,-3 2 0 0,2-1 0 0,1 0 0 16,1 1 0-16,2 1 0 0,2 0 0 0,3-1 0 16,-2-4 0-16,2-1 0 0,4 0 0 0,0 0 0 15,-1-4 0-15,-4 0 0 0,4-2 0 0,-1-2 0 16,-1-1 0-16,2-3 0 0,-5-1 0 0,0-3 0 16,-2 0 0-16,-3-3 0 0,-1-1 0 0,-6-5-289 15,-1 2-345-15,-6-5-578 0,4 2-1312 0,-7-7 581 16</inkml:trace>
  <inkml:trace contextRef="#ctx0" brushRef="#br0" timeOffset="65316.91">25184 8582 125 0,'1'-11'517'15,"-2"0"26"-15,-2 0 12 0,2 0 2 0,-3 1-11 16,4 0-9-16,3 3 5 0,-6 0-4 0,3 0-12 15,0 1-21-15,-2-1-28 0,-1 4-36 0,2 0-43 0,1 3-21 16,0 0-16-16,0 0-12 0,-9 17-52 16,1-3-297-16,4 3 0 0,-10 6 0 0,5 1 0 15,2 1 0-15,-1 0 0 0,0 1 0 0,3 1 0 0,3-8 0 16,2 0 0-16,2-2 0 0,-1-1 0 0,3-5 0 16,2-1 0-16,4 0 0 0,1-4 0 15,1-2 0-15,2-4 0 0,-3 0 0 0,8-6 0 16,-3-1 0-16,2-3 0 0,-2-2 0 0,5-5 0 0,0-1 0 15,-8 3 0-15,4-9 0 0,-2 2 0 0,-1-2 0 16,-5 6 0-16,0 1 0 0,4 0 0 0,-4 3 0 16,-4 4 0-16,0 3 0 0,-2 2 0 0,2 3 0 15,-5 2 0-15,0 0 0 0,5 12 0 0,-3 0 0 16,1 4 0-16,-2 2 0 0,2 3 0 0,2 4 0 16,0 2 0-16,3-4 0 0,-3-3 0 0,-3-1 0 15,9 4 0-15,-6-7 0 0,6-3 0 0,-2-4 0 16,1-3 0-16,4-1 0 0,-3-3 0 0,1-2 0 15,-1-1 0-15,0-6 0 0,4-1 0 0,-6-3 0 16,3-4 0-16,-2 0 0 0,4-7 0 0,0-1 0 16,-1 0 0-16,-4-1 0 0,5-3 0 0,-2 1 0 15,-1 0 0-15,1 4 0 0,-5 4 0 0,3 2 0 16,-1 1 0-16,-6 8 0 0,1 0 0 0,2 5 0 0,-2 0 0 16,-4 2 0-16,10 6 0 0,-5 1 0 15,-1 2 0-15,3 7 0 0,0-1 0 0,0 2 0 16,0 2 0-16,1-2 0 0,1 6 0 0,2-4 0 15,0-2 0-15,3-1 0 0,0-2 0 0,2-1 0 0,1-1 0 16,3-2 0-16,0-4 0 0,1-4 0 0,7-2 0 16,-5-1 0-16,4-4 0 0,1-3 0 15,-3-3 0-15,2-3 0 0,-3-2 0 0,-1-6 0 0,2 0 0 16,1-4 0-16,-3 0 0 0,-3-5 0 0,6-10 0 16,-8-2 0-16,5 0 0 0,-9 10 0 0,0 2 0 15,-6-2 0-15,-3 5 0 0,-3 10 0 0,-2 1 0 16,-3 6 0-16,-3 4 0 0,-3 2 0 0,0 6 0 15,-2 4 0-15,-5 5 0 0,-5 8 0 0,2 5 0 16,2 4 0-16,-1 4 0 0,1 14 0 0,6-13 0 16,2 3 0-16,5 13 0 0,-1-13 0 0,6-1 0 15,5 3 0-15,3-5 0 0,3 1 0 0,1-6 0 16,2-1 0-16,7-5 0 0,1-4 0 0,4-4 0 16,1-5 0-16,-1-3 0 0,0-3 0 0,-5-5 0 15,-2-2 0-15,4-8 0 0,2-3 0 0,-6-2 0 16,2-3 0-16,-2-3 0 0,-2-6 0 0,0 0 0 15,5-16 0-15,0 2 0 0,0-3 0 0,-4-5 0 16,-1 4 0-16,0-1 0 0,0 1 0 0,-7 16 0 0,-2 4 0 16,1 3 0-16,-7 8 0 0,2 6 0 15,-2 3 0-15,-2 1 0 0,-2 6 0 0,1 1 0 16,0 0 0-16,-14 22 0 0,6-5 0 0,0 8 0 16,-3 0 0-16,0 6 0 0,0 3 0 0,1 2 0 0,-4 10 0 15,6-13 0-15,-2 1 0 0,5-3 0 0,1 3 0 16,0-7 0-16,3-2 0 0,-2-5 0 0,2 0 0 15,1-9 0-15,1 2 0 0,3-2 0 0,-4-4 0 16,4-1 0-16,-3-2 0 0,3-2 0 0,2-2 0 16,-6 0 0-16,13-7 0 0,-2 0 0 0,0-5 0 15,2 0 0-15,0-4 0 0,2-1 0 0,3-2 0 16,-3 5 0-16,1 1 0 0,-1 2 0 0,0 0 0 16,-3 6 0-16,1 0 0 0,-1 3 0 0,1 2 0 15,0 1 0-15,1 3 0 0,3 2 0 0,-1 1 0 16,-3 2 0-16,5 1 0 0,-4 2 0 0,3 0 0 15,-1 0 0-15,0-1 0 0,-2 3 0 0,2-2 0 16,0 1 0-16,0-3 0 0,-3 0 0 0,1-1 0 16,-5-1 0-16,-1-4 0 0,-2-2-150 0,-6-1-414 15,0-1-77-15,0 0-499 0,0 0-1234 0,-15-19 546 16</inkml:trace>
  <inkml:trace contextRef="#ctx0" brushRef="#br0" timeOffset="65483.26">26147 8323 3631 0,'-11'0'390'0,"2"-1"-198"16,5 1-44-16,4 0-1 0,0 0 19 0,0 0-23 15,32 1-22-15,-4-1-22 0,4 0-24 0,-1 2-10 0,5 1-12 16,1-3-35-16,-3-2-43 0,-2-1-52 16,0-4-76-16,-14 1-84 0,-3-3-125 0,-2-2-371 15,-3-1-793-15,-6-4 351 0</inkml:trace>
  <inkml:trace contextRef="#ctx0" brushRef="#br0" timeOffset="65616.47">25819 8054 98 0,'-28'-6'444'0,"2"1"13"0,5 2 2 0,3-1 7 16,6-1-13-16,1 2-32 0,1 1-41 0,3 1-45 0,2 0-70 16,0 0-93-16,5 1-124 0,-8-1-129 0,8 1-125 15,0 0-413-15,0 0-670 0,13 6 296 0</inkml:trace>
  <inkml:trace contextRef="#ctx0" brushRef="#br0" timeOffset="66099.59">27786 8206 5617 0,'6'-31'255'0,"3"3"-41"0,-5 9 46 15,-1 1 63-15,2 1 64 0,-5 3-6 0,1 5-13 16,0-1-55-16,-1 6-240 0,0 0-73 0,0 4 0 16,-5 14 0-16,0 3 0 0,-4 11 0 0,0 4 0 15,0 18 0-15,-1 4 0 0,1 7 0 0,4 23 0 16,6-25 0-16,3 28 0 0,-1-5 0 0,0-24 0 15,5 2 0-15,0-1 0 0,0-5 0 0,-2-2 0 16,0-3 0-16,-1-13 0 0,0-3 0 0,-3-5 0 16,-4-2 0-16,4-7 0 0,-2-7 0 0,-4-3 0 15,0-6 0-15,0-2 0 0,4-1 0 0,-19-13 0 16,6 0 0-16,3-2 0 0,-3-7-502 0,-1-2-110 16,8-5-25-16,-2-2-437 0,4-2-1163 0,0-13 515 15</inkml:trace>
  <inkml:trace contextRef="#ctx0" brushRef="#br0" timeOffset="66900.77">27814 8486 685 0,'22'-48'189'0,"-8"17"44"0,0 2 24 0,-3 5 10 0,-2 9 39 16,1 0 32-16,-2 4 26 0,-3 3 12 16,-1 3 3-16,1 2-7 0,2 1 1 0,-1 0-25 15,0 4-5-15,2-1-20 0,3 3-20 0,1 3-32 16,3 2-23-16,-2 3-20 0,5 0-22 0,4 4-34 0,-3 2-16 16,-4-5-20-16,-2 2-23 0,-1 1-22 15,-2-1-15-15,-4 0-22 0,-3 2-3 0,-5-4-6 16,-3 1-11-16,-5 2-3 0,-4-3 4 0,-4-2-8 0,-6 4-3 15,-2-4-3-15,-6-2 8 0,4-1-6 0,7-2 12 16,1 0 19-16,2-2 17 0,6-2 16 0,1 1 19 16,5-1 9-16,1-2-9 0,5 0-16 15,0 0-90-15,0 0 0 0,24-13 0 0,-5 6 0 0,12 0 0 16,2-4 0-16,2-2 0 0,1-1 0 0,1-2 0 16,7-5 0-16,-8 3 0 0,-4-1 0 0,-2-4 0 15,-4-3 0-15,-1 1 0 0,-5-2 0 0,-5 2 0 16,-4 0 0-16,-4 10 0 0,-5-2 0 0,-4 6 0 15,-3-1 0-15,-4 4 0 0,0 1 0 0,0 1 0 16,-2 3 0-16,-1 2 0 0,0 2 0 0,1 3 0 16,2 2 0-16,-1 2 0 0,5 2 0 0,1 0 0 15,4 3 0-15,3-1 0 0,6 1 0 0,2 5 0 16,8 0 0-16,3-1 0 0,6-3 0 0,-3 0 0 16,1-4 0-16,2-1 0 0,-7-3 0 0,1 0 0 15,-3-1 0-15,-6-3 0 0,-3 0 0 0,0 0 0 16,-4 0 0-16,1-1 0 0,-2 0 0 0,0 0 0 15,-4 2 0-15,-1-3 0 0,-1 7 0 0,-3-3 0 16,-1 4 0-16,0-3 0 0,-3 1 0 0,2 5 0 0,-2-6 0 16,3 4 0-16,0-3 0 0,0 4 0 15,2-4 0-15,-1-1 0 0,4 2 0 0,3 0 0 16,0-2 0-16,2 0 0 0,1-2 0 0,4 1 0 16,3-3 0-16,6 0 0 0,-1-1 0 0,1-2 0 0,-1-2 0 15,4 1 0-15,-3-3 0 0,-1-1 0 0,10-7 0 16,-10 6 0-16,-1-3 0 0,-1-2 0 0,5-5 0 15,-6 6 0-15,-3 0 0 0,-2 3 0 0,-2 0 0 16,-1 1 0-16,-2 5 0 0,0-3 0 0,-1 4 0 16,-4 2 0-16,0 0 0 0,0 0 0 0,-12 11 0 15,4-2 0-15,1 5 0 0,0 1 0 0,-1 0 0 16,4 2 0-16,4-1 0 0,0-2 0 0,4 2 0 16,5-2 0-16,-1-1 0 0,3 0 0 0,1-6 0 15,-1-2 0-15,0 2 0 0,2-4 0 0,0-1 0 16,0-4 0-16,-3-1 0 0,-2-4 0 0,-3-1 0 15,3-2 0-15,-6-1 0 0,-2-4 0 0,0-2 0 16,-2 1 0-16,-6-12 0 0,2 10 0 0,-1-6 0 16,-7-1 0-16,9 8 0 0,-4 0 0 0,5 5 0 15,-3-3 0-15,4 7 0 0,-4-1 0 0,5 4 0 16,-2 1 0-16,3 2 0 0,1 2 0 0,0 0 0 16,0 0 0-16,23 4 0 0,-9 2 0 0,5-3 0 15,2 5 0-15,11-1 0 0,-3 0 0 0,2 1 0 16,-4-1 0-16,3-2 0 0,0-3-262 0,-9-3-93 15,1 0-53-15,-4-1-39 0,-5-1-57 0,-2-1-89 16,-2-4-344-16,-2-2-1016 0,-2 1 450 0</inkml:trace>
  <inkml:trace contextRef="#ctx0" brushRef="#br0" timeOffset="67549.87">29253 8084 280 0,'4'-5'370'16,"-2"3"10"-16,5-1 25 0,-3-4 10 0,2 4 7 0,-1-1 14 15,-1 0 8-15,-3 0 15 0,4 0-5 0,-2-1 27 16,-2 1 1-16,3 0-3 0,-4 4-17 0,3-4-26 16,-3 4-41-16,0 0-39 0,0 0-20 15,0 0-15-15,-3 20-22 0,-1-5-220 0,2 4-79 0,-2 7 0 16,0 3 0-16,0-1 0 0,0 5 0 0,-1-1 0 15,5 3 0-15,4 11 0 0,-4-13 0 0,1 1 0 16,2-3 0-16,-1-2 0 0,1-3 0 0,-2 0 0 16,-1-8 0-16,3-1 0 0,-2-5 0 0,0-1 0 15,1-4 0-15,-2-1 0 0,0-1 0 0,1-1 0 16,-1-4 0-16,0 0 0 0,0 0 0 0,0 0 0 16,1-12 0-16,2 5 0 0,1-5 0 0,3-5 0 15,2 0 0-15,1-8 0 0,7-2 0 0,0 4 0 16,4 1 0-16,2-2 0 0,-5 5 0 0,0 5 0 15,5 0 0-15,-6 5 0 0,2 2 0 0,-2 3 0 16,-3 2 0-16,-2 4 0 0,2 2 0 0,3 5 0 16,-4 5 0-16,-2 2 0 0,3 0 0 0,-5 6 0 15,-2 2 0-15,-1 1 0 0,-5-7 0 0,-2 4 0 16,1-3 0-16,-4 0 0 0,-5-1 0 0,0-2 0 16,-5 0 0-16,-2-4 0 0,-7 2 0 0,-4-4 0 15,-1-3 0-15,-3 0 0 0,-1-7 0 0,-2 0 0 16,2 0 0-16,2-5 0 0,1 2 0 0,10-3 0 15,2 0 0-15,3-1 0 0,6 3 0 0,3-3 0 16,1-2 0-16,7 0 0 0,2 0 0 0,8-5 0 0,5 5 0 16,1 5 0-16,9-4-1366 0,3 2-1478 15,1 2 654-15</inkml:trace>
  <inkml:trace contextRef="#ctx0" brushRef="#br0" timeOffset="67717.37">29870 8664 5887 0,'0'0'608'0,"0"0"-108"15,8-7-4-15,-5 3 16 0,-1 1-324 0,3-1-188 16,1-4 0-16,2 1 0 0,-3-1 0 16,3 1 0-16,2 1 0 0,-1 0 0 0,0 2 0 0,1 0 0 15,1-1 0-15,-1 1 0 0,-1 2 0 0,-3-1 0 16,1 2 0-16,-4 0 0 0,-3 1 0 0,0 0 0 16,0 0-1366-16,0 0-1478 0,0 0 654 15</inkml:trace>
  <inkml:trace contextRef="#ctx0" brushRef="#br0" timeOffset="68766.67">3422 9289 121 0,'-3'-7'488'0,"3"-4"21"0,-1 5 14 0,1-1-1 15,-1 2-1-15,-2-1-1 0,3 1-22 0,0 5-35 16,-1-6-44-16,1 6-49 0,0 0-9 0,0 0 25 0,4 31-3 15,-4-4-11-15,1 8-12 0,-2 11-19 0,-2 5-6 16,2 1-26-16,1-1-17 0,-3 0-194 16,2 1-98-16,1-6 0 0,1 1 0 0,-1 0 0 15,0 0 0-15,3-12 0 0,2-3 0 0,-5 1 0 0,4-2 0 16,0-4 0-16,-3-3 0 0,3-4 0 16,-4-5 0-16,1-5 0 0,-1-2 0 0,0-3 0 15,-1-2 0-15,1-3 0 0,-8-2 0 0,8 2-406 16,-10-11-126-16,4 1-60 0,-2-7-67 0,-1-10-342 15,1 0-1083-15,4-2 479 0</inkml:trace>
  <inkml:trace contextRef="#ctx0" brushRef="#br0" timeOffset="68983.17">3397 9433 183 0,'7'-52'329'0,"-6"17"33"0,4 4 10 0,2 1 20 16,-2 10 25-16,-1 4 36 0,-3 3 11 0,3 3-3 16,1 2-25-16,0 3-32 0,3-2-26 0,1 2-15 0,1 3-29 15,4 1-21-15,4 2-25 0,0 2-20 0,1 2-24 16,3 1-22-16,-3 1-32 0,0 2-13 15,-1 0-19-15,5 5-12 0,-5 1-16 0,-5-2-14 16,1 3-10-16,-4-1-22 0,-2 3 13 0,-4 0-19 0,-3 0-13 16,-2 1 0-16,-3 0-8 0,-8 4-18 0,-2 0-39 15,-4 0 0-15,-9-4 0 0,-1-1 0 0,0 0 0 16,-1-2 0-16,1-4 0 0,2-2 0 0,2 1-41 16,3-2-189-16,11-5-99 0,-4 1-125 0,9 0-124 15,-3-3-516-15,9 1-1184 0,7 0 524 0</inkml:trace>
  <inkml:trace contextRef="#ctx0" brushRef="#br0" timeOffset="70984.17">3825 9728 27 0,'-2'2'512'0,"2"-2"28"0,-4 5 45 16,4-5 41-16,-5 0 11 0,5 0-14 0,0 0-27 16,0 0-30-16,0 0-36 0,-4-12-33 0,6 6-40 15,4-3-37-15,4-3-35 0,3 1-31 0,1-4-32 16,8-5-24-16,-4 2-82 0,4-7-216 0,-5 3 0 15,3-3 0-15,0-2 0 0,-1-2 0 0,-1-1 0 16,0 2 0-16,-4-3 0 0,0 1 0 0,-5 5 0 16,-1 3 0-16,-7 3 0 0,0 8 0 0,-1 1 0 15,3 0 0-15,-7 7 0 0,0 0 0 0,0 2 0 16,4 1 0-16,-15 6 0 0,4 3 0 0,0 0 0 16,-1 4 0-16,1 2 0 0,6 2 0 0,0-1 0 15,1 1 0-15,5 0 0 0,2 1 0 0,3-1 0 16,4-2 0-16,3 0 0 0,0-2 0 0,5-2 0 15,0 1 0-15,0-3 0 0,1 0 0 0,-1-2 0 16,4-1 0-16,-7-1 0 0,3 0 0 0,-9-2 0 16,-1-1 0-16,-1 1 0 0,1-1 0 0,-4 1 0 15,0 0 0-15,-2-1 0 0,0 2 0 0,-2-4 0 16,-7 11 0-16,1-3 0 0,-1 1 0 0,-2-1 0 16,4 1 0-16,0 0 0 0,0-2 0 0,2 4 0 15,2-1 0-15,0-3 0 0,2 1 0 0,2-1 0 0,3 0 0 16,1 0 0-16,4-3 0 0,2-1 0 0,3 1 0 15,4-4 0-15,0 1 0 0,0-2 0 0,1-4 0 16,-2 0 0-16,-2-3 0 0,1 0 0 16,-4-3 0-16,4-1 0 0,-6 0 0 0,2-2 0 0,-3 0 0 15,-5 3 0-15,0 1 0 0,-2 0 0 0,0 1 0 16,-1 5 0-16,-1-2 0 0,1 2 0 16,-2 3 0-16,-1 1 0 0,0 0 0 0,0 0 0 15,-10 18 0-15,6-9 0 0,0 3 0 0,3 3 0 0,-2-1 0 16,7 3 0-16,-3-1 0 0,4 1 0 0,3-5 0 15,2 2 0-15,3-3 0 0,0-4 0 0,-2-1 0 16,2-1 0-16,-1-3 0 0,2-1 0 0,-4-2 0 16,4-2 0-16,-5-3 0 0,0 1 0 0,2-5 0 15,-4 0 0-15,-2-2 0 0,-1-5 0 0,-3 0 0 16,-2-3 0-16,-2 1 0 0,-1-7 0 0,-2 8 0 16,-3 0 0-16,1 0 0 0,-1 2 0 0,-2 3 0 15,6 3 0-15,0-3 0 0,1 8 0 0,0 0 0 16,3-2 0-16,-2 5 0 0,3 2 0 0,0 0 0 15,0 0 0-15,21 0 0 0,-7 1 0 0,5 0 0 16,3-1 0-16,6-2 0 0,-7 2 0 0,10-1 0 16,-3-3 0-16,-1-2 0 0,-5 1 0 0,5-2 0 15,-8-3 0-15,-2 1 0 0,0-1 0 0,-3 0 0 16,0-6 0-16,-1 3 0 0,-3-3 0 0,-2 1 0 16,1 0 0-16,-2 1 0 0,-4 3 0 0,1 5 0 15,0 0 0-15,-3 1 0 0,0 0 0 0,-1 5 0 16,0 0 0-16,0 0 0 0,-1 20 0 0,0 1 0 15,-7 9 0-15,5 5 0 0,0 17 0 0,-5 1 0 16,3-1 0-16,2 2 0 0,2-1 0 0,-3 1 0 0,-1 0 0 16,5-2 0-16,3-1 0 0,-3 2 0 15,-4-17 0-15,5-1 0 0,4 0 0 0,-7-4 0 16,4-6 0-16,-2-6 0 0,0-3 0 0,-2-6 0 16,2-2 0-16,-3-3 0 0,2-2 0 0,1-3 0 0,0 0-196 15,0 0-124-15,-9-12-30 0,3 0-21 0,0-4-14 16,0-3 1-16,2-8 10 0,1-2 25 15,0-2 27-15,4 0 28 0,1-7 34 0,3-11 35 16,-3 3 51-16,3-4 45 0,3-2 50 0,-3 6 50 16,2-1 66-16,-1 14 52 0,0 1 33 0,1 2 42 0,-5 4 39 15,2 7 30-15,0 1 29 0,-3 5 8 0,1-3-2 16,0 5-7-16,3 4-22 0,0 1-24 0,-1 1-21 16,5 1-31-16,4 3-10 0,0 2-14 15,2 4-20-15,4 3-9 0,4 6-14 0,0 0-18 0,-2 6-18 16,2-2-14-16,-4 1-10 0,-3 1-23 0,-2 3-1 15,-1-1-7-15,-4-5-5 0,-5-1-4 0,0 1 2 16,-4 1 1-16,-5-2-1 0,-3-1 0 0,-4-1 10 16,-3 0-4-16,-2-3-4 0,-5 0-1 0,1-1 7 15,3-3 10-15,-1-1-3 0,7-2 11 0,0-2 9 16,4 1 5-16,2-2 1 0,0 0-5 0,6-1-6 16,0 0-8-16,0 0-3 0,11-13-8 0,5 4-15 15,9-5-11-15,2 1-14 0,5-3-11 0,0 2-15 16,6-3-6-16,-4 0-6 0,1-1 3 0,-2 0 8 15,-2 2 7-15,-5 2 6 0,0 0 6 0,-9 4 13 16,-1 1 0-16,-8 1 40 0,1 4 19 0,0-1 3 16,-4 0 12-16,-1 2 0 0,0 1-5 0,-4 2-7 15,0 0 8-15,0 0 7 0,0 0-11 0,-9 16-1 16,1-6 6-16,3 0-1 0,0 1-14 0,-3 6-3 16,4-3 7-16,-2 3-6 0,6 0 3 0,0-1-7 15,6 3-3-15,-2-4 0 0,5 0 3 0,3-4-8 16,2 2 5-16,0-2-4 0,2-2 0 0,-4-4-9 15,6 1 6-15,-7-1 9 0,3-3-3 0,-1-2-6 16,-1-2 6-16,-1-1-7 0,-5 0 1 0,3-2 0 16,-1-5-13-16,-4 2-1 0,-3-2 0 0,-1-1 0 15,0 0 0-15,-5-5 0 0,-4 0 0 0,4 2 0 16,-4-3 0-16,1 2 0 0,-4 4 0 0,4 0 0 16,0 4 0-16,-1-1 0 0,3 3 0 0,0 2 0 15,-1 1-8-15,1 0-4 0,-2 2 2 0,8 0 2 0,-9 5-13 16,5-4 6-16,4 3 7 0,0 1-10 0,0-5 8 15,5 9 1-15,-1-6 5 0,3 0-4 16,5 0 10-16,0 0 0 0,2-1 6 0,4 1 9 16,-3-4 0-16,7-3 5 0,-2 2 7 0,10-2 5 0,-3-1-34 15,-7 0 0-15,4-5 0 0,-3 4 0 0,-3 0 0 16,1 0 0-16,1 1 0 0,-2 2 0 0,0-2 0 16,1 5 0-16,-2 0 0 0,1 3 0 15,-2 4 0-15,0 2 0 0,-1 2 0 0,2 2 0 0,3 6 0 16,-6-3 0-16,-1 4 0 0,-2-4 0 0,-3 1 0 15,-1-2 0-15,-4-1 0 0,0 3 0 0,-3-6 0 16,0 0 0-16,0-1 0 0,-4-2 0 0,-4-1 0 16,2 0 0-16,-3-3 0 0,-1-2 0 0,2 1 0 15,0-3 0-15,0 1 0 0,8-1 0 0,-13-4 0 16,8 2 0-16,1-2 0 0,2-3 0 0,4-3 0 16,0 1 0-16,7-4 0 0,4-2 0 0,1 1 0 15,9-8 0-15,-1 1 0 0,6-2 0 0,-1-2 0 16,10-8 0-16,-10 8 0 0,9-9 0 0,-11 7 0 15,-1 2 0-15,2-5 0 0,-3 1 0 0,-5-1 0 16,-3-2 0-16,-2 2 0 0,0-1 0 0,-7 1 0 16,2 4 0-16,-7 7 0 0,-1 0 0 0,-1 2 0 15,-3 5 0-15,3 2 0 0,-6 2 0 0,0 1 0 16,-2 5 0-16,1 4 0 0,-2 1 0 0,-7 7 0 16,4 3 0-16,-2 7 0 0,1 6 0 0,0 1 0 15,1 4 0-15,0 1 0 0,3 13 0 0,2-11 0 16,5 1 0-16,1 2 0 0,5-3 0 0,-1 1 0 15,6-5 0-15,1 3 0 0,5-4 0 0,0-2 0 16,4-3 0-16,0-2 0 0,1-4 0 0,-2-7 0 16,-2-1 0-16,4-3 0 0,-1-3 0 0,1-1 0 15,-1-3 0-15,-2 0 0 0,0-5 0 0,2-1 0 16,0-3 0-16,-4 2 0 0,4-2 0 0,4-7 0 16,-7 3 0-16,-1-3 0 0,-1 1 0 0,4-5 0 15,-5 5 0-15,-4 2 0 0,2-2 0 0,-1 6 0 0,-4 4 0 16,-1-1 0-16,-1 1 0 0,-1 1 0 15,1 3 0-15,-3 1 0 0,0 0 0 0,1 11 0 0,-2-1 0 16,1 1 0-16,0 0 0 0,0 5 0 16,0 2 0-16,1-1 0 0,2 0 0 0,3 0 0 0,4-3 0 15,-1 1 0-15,0-6 0 0,1-2 0 0,7 0 0 16,-3-2 0-16,-4-4 0 0,7 2 0 0,-4-7 0 16,2 2 0-16,0-4-33 0,-2-3-445 15,2-1-66-15,2-9-83 0,-6 4-459 0,6-6-1175 0,-3-4 521 16</inkml:trace>
  <inkml:trace contextRef="#ctx0" brushRef="#br0" timeOffset="71133.44">6965 9359 203 0,'-4'-17'442'16,"-1"0"-1"-16,-2 2-6 0,0 5 20 15,-1-1 41-15,-1 3 20 0,-4-4 3 0,3 0-19 0,-3 5-31 16,3 1-50-16,5 1-41 0,-3 0-37 0,3 2-35 16,1 3-40-16,4 0-49 0,-10-3-69 0,10 3-94 15,-8 4-109-15,8-4-99 0,-9 2-118 0,3 2-128 16,6-4-554-16,-18 1-1034 0,7 2 457 0</inkml:trace>
  <inkml:trace contextRef="#ctx0" brushRef="#br0" timeOffset="71283.45">6153 9229 128 0,'-11'-2'576'0,"3"2"-5"0,3-2-10 0,5 2-30 15,0-4-5-15,0 4-28 0,20-1-47 0,0-2-37 16,10 3-46-16,6 3-78 0,-2-5-52 0,1 4-92 15,-3-1-126-15,-2 4-174 0,-1-4-213 0,1 0-433 16,-10 2-866-16,1-1 383 0</inkml:trace>
  <inkml:trace contextRef="#ctx0" brushRef="#br0" timeOffset="72716.57">7063 9525 26 0,'8'-4'565'15,"-5"2"29"-15,3 0 14 0,-4-2 14 0,2 1 1 0,-4 3-30 16,3-2-39-16,-3 2-42 0,0 0-43 0,0 0-35 16,0 0-22-16,-2 13-21 0,-3-2-28 15,-3 2-31-15,1 4-28 0,1 1-30 0,2 1-27 16,1 0-21-16,3 2-184 0,1-2-42 0,5 0 0 0,4-1 0 15,-1-1 0-15,2-3 0 0,4 0 0 0,1-4 0 16,3-2 0-16,-1-4 0 0,5 0 0 0,-3-4 0 16,1-6 0-16,-5 0 0 0,2-1 0 0,-2-3 0 15,-4-3 0-15,1-3 0 0,-6 0 0 0,-1-4 0 16,-1-6 0-16,-5-1 0 0,-5 0 0 0,-3 0 0 16,-1 1 0-16,-2 1 0 0,-1 0 0 0,-4 2 0 15,3 10 0-15,-1 0 0 0,0 5 0 0,2 4 0 16,-2 2 0-16,3 5 0 0,-2 3 0 0,-1 5 0 15,1 4 0-15,4 2 0 0,4 6 0 0,1-3 0 16,8-1 0-16,0 5 0 0,6 0 0 0,3-7 0 16,5 2 0-16,2-2 0 0,5-4 0 0,-5-5 0 15,-2-1 0-15,4-2 0 0,-1-1 0 0,1-3 0 16,-3-3 0-16,3 0 0 0,1-3 0 0,-5-3 0 16,0-1 0-16,-5 0 0 0,3-3 0 0,-3-1 0 15,0-2 0-15,-2-2 0 0,-4 4 0 0,-1 1 0 16,2 1 0-16,-3 3 0 0,-4 1 0 0,4 2 0 15,-5 0 0-15,4 3 0 0,-4 2 0 0,0 0 0 0,0 0 0 16,1 18 0-16,-1-6 0 0,2-1 0 0,0 7 0 16,-2 0 0-16,1-1 0 0,3 0 0 0,3 1 0 15,-1-3 0-15,-1 0 0 0,3-5 0 0,-2 0 0 16,4-3 0-16,-2-2 0 0,4 1 0 0,-1-5 0 16,1 0 0-16,-1-3 0 0,2 0 0 0,-2-3 0 15,2-2 0-15,1-1 0 0,3-2 0 0,-4-2 0 16,1 0 0-16,1 0 0 0,-5 0 0 0,3 2 0 15,-4 1 0-15,0 4 0 0,0-1 0 0,0 0 0 16,-4 5 0-16,5 0 0 0,-1 1 0 0,-1 1 0 16,2 2 0-16,1 5 0 0,0-4 0 0,4 6 0 15,0 0 0-15,6 0 0 0,3 0 0 0,3 3 0 16,-8-6 0-16,12 2 0 0,-2-2 0 0,2-2 0 16,-2-1 0-16,-1-2 0 0,-6-1 0 0,-3-2 0 15,0-4 0-15,-6 4 0 0,5-4 0 0,-1 2 0 16,1-4 0-16,-8-1 0 0,1 1 0 0,-3-3 0 15,4-3 0-15,-4-1 0 0,-3 2 0 0,-2-5 0 16,-2 1 0-16,-2 0 0 0,-3 1 0 0,2 3 0 0,-5 3 0 16,0 0 0-16,-2 2 0 0,0 1 0 15,-5 5 0-15,-3-1 0 0,-2 5 0 0,0 5 0 16,2 2 0-16,-2 1 0 0,4 2 0 0,-5 5 0 16,1 0 0-16,10-5 0 0,0 4 0 0,4-4 0 0,3-2 0 15,0 1 0-15,5-2 0 0,-1-1 0 0,4 0 0 16,0-3 0-16,3-2 0 0,1-1 0 15,3-2 0-15,-3-2 0 0,4-1 0 0,-1-1 0 0,-2-3 0 16,5-1 0-16,2-2 0 0,-4-1 0 0,0 0 0 16,-1-2 0-16,1 1 0 0,2 0 0 0,0 0 0 15,-7 5 0-15,0-1 0 0,-3 1 0 0,3 3 0 16,-5 1 0-16,1 2 0 0,-5 0 0 0,8 4 0 16,-5 1 0-16,1 3 0 0,2 1 0 0,0 1 0 15,0 2 0-15,3 0 0 0,2 2 0 0,1-1 0 16,-3-1 0-16,6-2 0 0,2 1 0 0,-3-4 0 15,0-4 0-15,1 1 0 0,2-2 0 0,-2 0 0 16,1-5 0-16,2-1 0 0,-2-2 0 0,0-1 0 16,-1-2 0-16,0-2 0 0,-2-2 0 0,1-2 0 0,4-5 0 15,-4-2 0-15,0-2 0 0,-1 0 0 16,0-3 0-16,-2 0 0 0,-2-1 0 0,-1-4 0 16,-2 0 0-16,-2 0 0 0,-4 3 0 0,0 4 0 15,-1 5 0-15,-1 1 0 0,0 9 0 0,-2 0 0 0,-1 5 0 16,-2 3 0-16,-4 2 0 0,1 6 0 0,-4 5 0 15,1 6 0-15,-1 6 0 0,1 6 0 16,0 2 0-16,4 2 0 0,4 5 0 0,9-3 0 0,-3 1 0 16,8-4 0-16,7 1 0 0,3 0 0 0,1-4 0 15,3-3 0-15,5-2 0 0,2-4 0 0,-2-4 0 16,1-3 0-16,1-5 0 0,-2-1-142 0,-7-4-624 16,8-4-449-16,-9-1-1314 0,1-3 581 0</inkml:trace>
  <inkml:trace contextRef="#ctx0" brushRef="#br0" timeOffset="73266.45">9334 9800 267 0,'0'0'501'0,"0"4"33"0,0-4 24 16,0 0-1-16,0 0-24 0,0 0-30 0,0 0-31 16,18-14-22-16,-13 7-22 0,3-2-31 0,1 1-24 15,3-4-33-15,0-3-22 0,2-1-32 0,-3-1-23 16,1 0-25-16,2-3-22 0,0-3-20 0,0-2-16 15,-4-3-13-15,2 0-18 0,-2 0-8 0,-1-2-17 16,0-5-124-16,-3 3 0 0,1-1 0 0,-3 1 0 16,-2 0 0-16,1 4 0 0,-6 1 0 0,3 10 0 15,0 0 0-15,0 6 0 0,0 1 0 0,-1 5 0 16,-3 6 0-16,4-1 0 0,-10 13 0 0,6 3 0 16,-5 11 0-16,1 2 0 0,-2 4 0 0,0 12 0 15,6-9 0-15,-1 9 0 0,1-8 0 0,4 9 0 16,0-11 0-16,1-3 0 0,2 3 0 0,2-6 0 0,3-1 0 15,-3-8 0-15,5-2 0 0,-1-2 0 0,4-3 0 16,2-4 0-16,-2 0 0 0,1-5 0 0,0-2 0 16,4-2 0-16,0-3 0 0,-2 0 0 15,2-5 0-15,0 3 0 0,0-4 0 0,-1-1 0 0,-1-2 0 16,1 0 0-16,0-1 0 0,-6 0 0 0,3 2 0 16,-6 3 0-16,-3 3 0 0,1 0 0 0,1 1 0 15,-6 2 0-15,-1 2 0 0,0 0 0 0,0 0 0 16,-9 11 0-16,3-1 0 0,1 0 0 0,-2 5 0 15,2-3 0-15,0 3 0 0,4-2 0 0,1 3 0 16,1-4 0-16,4-1 0 0,0 1 0 0,3-4 0 16,1 2 0-16,3-3 0 0,4-2 0 0,-3-1 0 15,-1-2 0-15,0-1 0 0,2-1 0 0,-2-2 0 16,-2-3 0-16,0 0 0 0,-5-1 0 0,2-2 0 16,-5-2 0-16,-2-1 0 0,-2 0 0 0,-5-5 0 0,-2-2 0 15,-5-6 0-15,-3 0 0 0,-3 1 0 16,-2-2 0-16,0-3 0 0,-4 4 0 0,0-4 0 15,-2 3-185-15,-8-11-1150 0,11 14-1446 0,3 0 641 0</inkml:trace>
  <inkml:trace contextRef="#ctx0" brushRef="#br0" timeOffset="73449.78">9526 9426 438 0,'-4'-4'570'0,"0"0"36"0,4 1 28 16,1-4 6-16,6 1-17 0,4 1-25 15,7 0-45-15,4-2-45 0,9 3-48 0,2-1-51 0,3 3-45 16,2-1-60-16,0 2-68 0,-3 1-82 0,-2-1-92 16,-2 1-110-16,-10 0-117 0,1-1-135 0,-11 1-146 15,1-3-588-15,-2 2-1119 0,-5 0 495 0</inkml:trace>
  <inkml:trace contextRef="#ctx0" brushRef="#br0" timeOffset="74886.12">11228 9828 17 0,'-8'0'571'0,"8"0"26"15,0 0 21-15,0 0 10 0,-9 0-7 0,9 0-16 16,0 0-25-16,0 0-32 0,22-3-43 0,-12 0-43 16,2 1-40-16,7-3-39 0,3-1-35 0,6-2-40 15,0 2-27-15,1-4-30 0,1-2-22 0,-2 4-24 16,0-3-193-16,-5-3-12 0,5-1 0 0,-4 0 0 16,-6-3 0-16,0-3 0 0,-7 6 0 0,-1-4 0 15,-3-4 0-15,-5 3 0 0,-4 2 0 0,-2 3 0 16,-2 4 0-16,-7 0 0 0,-1 4 0 0,-4 3 0 15,-1 4 0-15,-1 5 0 0,-6 5 0 0,2 4 0 16,1 2 0-16,4 2 0 0,2 5 0 0,9-1 0 16,5-4 0-16,5 7 0 0,2 0 0 0,11 0 0 15,5 0 0-15,9-5 0 0,16 6 0 0,1-4 0 16,5-7 0-16,5-2 0 0,-1-3 0 0,4-5 0 16,-4-3 0-16,1-5 0 0,-6-1 0 0,-13-3 0 0,-3 0 0 15,-3-2 0-15,-2-7 0 0,-2-1 0 16,-5-3 0-16,-7-3 0 0,1-1 0 0,-9-2 0 0,-3 1 0 15,-1-1 0-15,-7 1 0 0,0 6 0 0,-6 2 0 16,-2 3 0-16,-3 2 0 0,-2 4 0 0,0 3 0 16,-2 5 0-16,-2 2 0 0,-5 6 0 0,1 4 0 15,8-2 0-15,-6 8 0 0,8 3 0 0,1-6 0 16,1 7 0-16,0-7 0 0,9 3 0 0,3-1 0 16,1 0 0-16,5-2 0 0,-1-4 0 0,1 0 0 15,4-2 0-15,0-4 0 0,4 0 0 0,-3-4 0 16,2 2 0-16,0-3 0 0,-3-4 0 0,4 0 0 15,-2-1 0-15,0-5 0 0,-2 0 0 0,2-1 0 16,-2-4 0-16,0 0 0 0,-1-1 0 0,-1 1 0 16,-3 4 0-16,1 1 0 0,-1 0 0 0,-2 4 0 15,0 3 0-15,-1 0 0 0,-1 3 0 0,0 0 0 16,0 0 0-16,3 17 0 0,-3-5 0 0,4 4 0 0,-2 0 0 16,2 2 0-16,2 0 0 0,5 0 0 15,0 1 0-15,5 1 0 0,-4-7 0 0,5-1 0 16,2-1 0-16,-1-3 0 0,1-2 0 0,0-2 0 15,-1-1 0-15,0-1 0 0,0-6 0 0,1-1 0 0,0-2 0 16,-2-2 0-16,2-1 0 0,-3-4 0 0,-1 0 0 16,2-6 0-16,3-1 0 0,-2 0 0 15,-2-3 0-15,2-1 0 0,-4 0 0 0,4 4 0 0,-4-1 0 16,0 8 0-16,-1 2 0 0,-4 5 0 0,1-2 0 16,-2 5 0-16,-3 0 0 0,2 3 0 0,-2 2 0 15,-5-1 0-15,10 6 0 0,-4 2 0 0,1-1 0 16,-1 3 0-16,2-3 0 0,-2 3 0 0,0-3 0 15,1 4 0-15,2-4 0 0,-3 1 0 0,-1-3 0 16,0-2 0-16,1 0 0 0,-1-1 0 0,0 0 0 16,-5-2 0-16,0 0 0 0,7-4 0 0,-5 1 0 15,0-3 0-15,-4-1 0 0,-1 0 0 0,-1-1 0 16,-3 1 0-16,2 1 0 0,-2-3 0 0,-3 3 0 16,-7-1 0-16,1 4 0 0,-4 0 0 0,3 6 0 15,0 0 0-15,-2 6 0 0,2-1 0 0,2 3 0 16,-1 4 0-16,5 1 0 0,-1 1 0 0,6 0 0 15,0 1 0-15,8 1 0 0,1-2 0 0,4 2 0 0,5-2 0 16,11 1 0-16,5-4 0 0,3-3 0 0,-1-3 0 16,4-1 0-16,-1-4 0 0,0-3 0 15,-1-2 0-15,0-3 0 0,-2-2 0 0,-5-4 0 16,-1-3 0-16,-1-3 0 0,-3-3 0 0,-3 0 0 0,0-3 0 16,-3-3 0-16,-1-2 0 0,-2-3 0 0,1-2 0 15,-3-1 0-15,0-11 0 0,-7 11 0 0,1-1 0 16,-2 0 0-16,-1 10 0 0,-1 6 0 0,-2 3 0 15,2 5 0-15,-4 5 0 0,1 3 0 0,-2 1 0 16,-2 8 0-16,0 4 0 0,-3 6 0 0,-1 10 0 16,2 4 0-16,1 2 0 0,4 3 0 0,-1 11 0 15,4-10 0-15,4-3 0 0,4 2 0 0,-1-2 0 16,5-3 0-16,-2-2 0 0,1-4 0 0,0-7 0 16,5-1 0-16,-4-3 0 0,4-2 0 0,-2-5 0 15,-2-4 0-15,4-1 0 0,-1-2 0 0,1-2 0 16,-3-2 0-16,6-4 0 0,-2-3 0 0,3 1 0 15,-4-3 0-15,8-6 0 0,-8 5 0 0,1 2 0 16,1 4 0-16,-1-1 0 0,-3 4 0 0,-2 2 0 0,0 3 0 16,-4 2 0-16,1 3 0 0,-1 3 0 15,2 3 0-15,-4 2 0 0,1 5 0 0,-3 1 0 16,2 0 0-16,-2-2 0 0,1 3 0 0,0 1 0 0,2-2 0 16,0 0 0-16,-1-2 0 0,0-3 0 0,2-3 0 15,1-4 0-15,1-1 0 0,0-4 0 0,5-5 0 16,1 1 0-16,0-7-347 0,14-2-961 0,-1-5-1416 15,1-2 627-15</inkml:trace>
  <inkml:trace contextRef="#ctx0" brushRef="#br0" timeOffset="76249.86">14786 9873 477 0,'-4'-16'709'0,"2"-2"47"0,-1 1 17 0,2 2-4 0,-2-6-37 15,3-5-47-15,4 1-51 0,1-3-45 0,3 3-52 16,3 1-44-16,2 1-39 0,0 7-46 16,1 2-233-16,3 3-175 0,0 2 0 0,3 2 0 15,0 4 0-15,-1 4 0 0,3 5 0 0,-5 1 0 0,-1 5 0 16,0 3 0-16,0 5 0 0,-6-3 0 0,4 8 0 15,-7 1 0-15,-1-2 0 0,-1 2 0 16,-2-2 0-16,-2-3 0 0,1-1 0 0,-1-3 0 0,-2-6 0 16,1 2 0-16,1-4 0 0,-1 0 0 0,-1-4 0 15,3-1 0-15,-2-4 0 0,0 0 0 0,0 0 0 16,19-12 0-16,-12 2 0 0,7-1 0 0,-2-4 0 16,10-4 0-16,0-2 0 0,2-2 0 0,-3 1 0 15,0-1 0-15,0-1 0 0,-2 3 0 0,1-1 0 16,-7 8 0-16,-3 0 0 0,-1 3 0 0,0 4 0 15,-5 3 0-15,1 0 0 0,3 4 0 0,-8 0 0 0,6 8 0 16,-2 2 0-16,0 2 0 0,-4 4 0 0,1 3 0 16,-1-1 0-16,0 2 0 0,4-1 0 15,1 7 0-15,0-7 0 0,4-1 0 0,0 0 0 0,0-3 0 16,5 0 0-16,-4-3 0 0,2-5 0 0,1-1 0 16,-2-3 0-16,4-2 0 0,-2-1 0 15,1-4 0-15,-1-1 0 0,4-2 0 0,-2-3 0 0,-2 0 0 16,2-4 0-16,-2-1 0 0,1-1 0 0,-5-2 0 15,4 0 0-15,-7 4 0 0,2-1 0 0,-3 4 0 16,-2 1 0-16,-1 4 0 0,1 0 0 0,-2 1 0 16,3 4 0-16,-4 1 0 0,0 0 0 0,0 0 0 15,0 0 0-15,-4 18 0 0,4-10 0 0,4 3 0 16,1 0 0-16,0 0 0 0,7 1 0 0,1 2 0 16,2-1 0-16,1-2 0 0,0 0 0 0,1-4 0 15,0-1 0-15,1 0 0 0,-8-4 0 0,3-2 0 16,-7 0 0-16,2-3 0 0,-3-1 0 0,-2-2 0 15,-2-1 0-15,-5-2 0 0,-1-4 0 0,-5-2 0 16,-7-6 0-16,-1-1 0 0,-5 0 0 0,2 2 0 16,1-1 0-16,2 2 0 0,7 7 0 0,2 2 0 15,3 3 0-15,4 1 0 0,4 1 0 0,5 3 0 0,11 2 0 16,4 0 0-16,11 1 0 0,4 4 0 0,18 2 0 16,0-2 0-16,1 5 0 0,3-5 0 15,-4 2 0-15,-3 2 0 0,-14-3 0 0,-4-4 0 16,-1 2 0-16,-10-1 0 0,-2-2 0 0,-10 0 0 0,0-1 0 15,0 1 0-15,-7-2 0 0,-4 1 0 0,0 0 0 16,0 0 0-16,0 0 0 0,-35 1 0 0,16 4 0 16,-9 1 0-16,1 2 0 0,-1 5 0 0,4-1 0 15,-2 3 0-15,-1 2 0 0,3 1 0 0,9-6 0 16,-7 6 0-16,8-2 0 0,6-6 0 0,4 1 0 16,3-1 0-16,1 1 0 0,4-3 0 0,1-5 0 15,13 4 0-15,-1-4 0 0,2-2 0 0,4-1 0 16,-4-4 0-16,8-5 0 0,-2-3 0 0,2 1 0 15,-4-4 0-15,-1-2 0 0,0-3 0 0,-2-1 0 16,1-3 0-16,-2-3 0 0,-1-1 0 0,-3-1 0 16,0-6 0-16,-2 3 0 0,-3-3 0 0,-1 0 0 15,-2 3 0-15,-4 1 0 0,-3 12 0 0,-1 1 0 16,1 7 0-16,-4 1 0 0,0 4 0 0,-1 4 0 0,-3 3 0 16,-3 3 0-16,1 5 0 0,-1 5 0 15,-1 12 0-15,2 0 0 0,-2 3 0 0,6 2 0 16,6 1 0-16,0 0 0 0,2 3 0 0,4-2 0 0,5-3 0 15,-1-1 0-15,6-1 0 0,2-3 0 0,-1-1 0 16,3-7 0-16,-4-5 0 0,2 2 0 0,0-4 0 16,-1-6 0-16,0 0 0 0,3-3 0 15,-5-3 0-15,3-2 0 0,0-2 0 0,-2-2 0 0,1-1 0 16,0-3 0-16,-2 0 0 0,0-2 0 0,-2-3 0 16,2-5 0-16,2 1 0 0,-7-4 0 0,2 1 0 15,-6-1 0-15,-2 0 0 0,-4 8 0 0,0 1 0 16,0 2 0-16,0 4 0 0,-5 1 0 0,-3 3 0 15,-1 4 0-15,-1 4 0 0,0 4 0 0,-3 6 0 16,0 2 0-16,-1 9 0 0,0 1 0 0,6 2 0 16,5 2 0-16,1 0 0 0,7 1 0 0,3 0 0 15,7-3 0-15,1-4 0 0,3 0 0 0,1-7 0 16,3 0 0-16,3-2 0 0,-2-1 0 0,-3-10 0 16,1-3 0-16,-1-2 0 0,-2-4 0 0,-1-2 0 15,0-3 0-15,-5-3-569 0,2 1-702 0,1-8-1376 16,-1-3 609-16</inkml:trace>
  <inkml:trace contextRef="#ctx0" brushRef="#br0" timeOffset="76399.78">17117 9399 5040 0,'-4'-10'374'0,"-2"3"-109"0,1 1 45 16,-2 1 36-16,2 3 22 0,1-2-24 0,4 4-15 16,0 0-33-16,-10 5-28 0,9 1-17 0,-2 3-251 0,6 3 0 15,-2 3 0-15,5 2 0 0,2 3 0 0,0-1 0 16,-3-1 0-16,9 7 0 0,-9-5 0 15,2-2-94-15,-1 8-601 0,-3-7-539 0,0 2-1336 0,1 4 590 16</inkml:trace>
  <inkml:trace contextRef="#ctx0" brushRef="#br0" timeOffset="76749.57">17066 9934 359 0,'-3'0'482'16,"3"0"18"-16,0 0 37 0,0 0 54 0,8-17 18 15,2 9 10-15,1-4-17 0,4 0-22 0,4 2-24 16,5-4-33-16,2-1-30 0,2 1-39 0,-4-3-27 15,7 1-44-15,-3-2-36 0,3-3-218 0,-6 2-129 16,2-4 0-16,0-1 0 0,-3 0 0 0,-4 0 0 16,-7-3 0-16,0 4 0 0,-4 5 0 0,-1 1 0 15,-7 5 0-15,-2 0 0 0,-2 3 0 0,-3 3 0 0,-3 2 0 16,1 1 0-16,-4 5 0 0,0 0 0 16,0 4 0-16,0 1 0 0,0 3 0 0,2 3 0 15,2-3 0-15,5 3 0 0,0 2 0 0,3 2 0 16,4-2 0-16,1 1 0 0,8 2 0 0,-2-2 0 15,8 2 0-15,-3-5 0 0,4 5 0 0,0 1 0 16,-7-6 0-16,3 0 0 0,-1 1 0 0,-1 0 0 16,-5-2 0-16,-4-1 0 0,0 0 0 0,-1 0 0 0,-1 1 0 15,-6-2 0-15,-1 1 0 0,-1 1 0 0,0-2 0 16,-4 0 0-16,-5 1 0 0,-3-4 0 16,0 2 0-16,-4-4 0 0,2-3 0 0,-3 0 0 0,2-2 0 15,0-3 0-15,0-3 0 0,1-2 0 0,5-1-275 16,2-4-1045-16,5-2-1429 0,3-1 632 0</inkml:trace>
  <inkml:trace contextRef="#ctx0" brushRef="#br0" timeOffset="78568.12">18823 9876 119 0,'10'-8'622'15,"-1"-4"33"-15,4-1 24 0,-4-1-18 0,-1-1-27 0,-2-2-29 16,2 1-31-16,-7-3-30 0,0 1-34 16,-1 0-43-16,-2-1-27 0,-3 1-28 0,-3 1-28 0,-6 2-36 15,-7-3-11-15,5 7-137 0,-3 2-200 0,-7 5 0 16,-3 5 0-16,7 5 0 0,-6 4 0 15,0 2 0-15,1 6 0 0,6 3 0 0,1 1 0 0,7 2 0 16,4-5 0-16,8 7 0 0,2-8 0 0,12 8 0 16,1-6 0-16,12-3 0 0,1-4 0 0,1-2 0 15,0-5 0-15,4-8 0 0,-2-2 0 0,1-4 0 16,1-2 0-16,-4-4 0 0,2-2 0 0,-10-4 0 16,2-1 0-16,-6-3 0 0,-2-5 0 0,-3 2 0 15,3-4 0-15,-7-2 0 0,-1-3 0 0,0 2 0 16,0-2 0-16,-2-10 0 0,-4 13 0 0,0 1 0 15,0 2 0-15,-3 5 0 0,2 5 0 0,1 8 0 16,-2 3 0-16,-1 2 0 0,2 3 0 0,1 4 0 16,0 0 0-16,-13 18 0 0,3 0 0 0,1 8 0 15,0 5 0-15,0 3 0 0,3 2 0 0,1 11 0 16,2-11 0-16,4 11 0 0,4-15 0 0,0-2 0 16,3 0 0-16,4-1 0 0,4-5 0 0,-2-2 0 0,8-4 0 15,-7-4 0-15,7-1 0 0,-3-4 0 0,3-6 0 16,-5 0 0-16,3-3 0 0,-2-5 0 0,-1-1 0 15,2-3 0-15,-4 0 0 0,-3-4 0 0,-1-3 0 16,2-7 0-16,-2 1 0 0,-6-3 0 0,-1 0 0 16,-4-4 0-16,0 2 0 0,-4-2 0 0,-1 3 0 15,-3 6 0-15,1 5 0 0,-2 1 0 0,0 5 0 16,2 3 0-16,0 3 0 0,-4 3 0 0,0 4 0 16,2 5 0-16,3-1 0 0,2 5 0 0,3 3 0 15,3 3 0-15,5 5 0 0,3 3 0 0,9-4 0 16,4 0 0-16,5 1 0 0,4-3 0 0,12 4 0 15,1-5 0-15,8-3 0 0,2-5 0 0,-4-2 0 16,0-2 0-16,-10-5 0 0,0-3 0 0,-4-2 0 16,-1-3 0-16,-3-1 0 0,-2-2 0 0,-3-4 0 15,-4-4 0-15,-6 2 0 0,-2-5 0 0,-4 1 0 16,-3-5 0-16,-5-2 0 0,-4 6 0 0,-4-9 0 16,-5 2 0-16,-5 2 0 0,0 2 0 0,-7 5 0 15,-4 3 0-15,6 5 0 0,-1 3 0 0,-9 2 0 0,3 4 0 16,4 1 0-16,1 5 0 0,2 1 0 0,3 3 0 15,0 1 0-15,1 0 0 0,9 1 0 16,3 0 0-16,3 1 0 0,8 3 0 0,-1-1 0 0,4-1 0 16,5-1 0-16,-3-1 0 0,6-3 0 0,-1-1 0 15,1-1 0-15,2-3 0 0,-3-2 0 0,2 0 0 16,-3-4 0-16,-3 0 0 0,-3-1 0 0,2 0 0 16,-3-2 0-16,-1-1 0 0,-2 0 0 0,0 1 0 15,-2-1 0-15,-1 0 0 0,0 4 0 0,-1-2 0 16,0 3 0-16,-3 1 0 0,0 0 0 0,0 0 0 15,-1 17 0-15,-3-1 0 0,3 9 0 0,-5 2 0 16,4 5 0-16,-3 14 0 0,1 4 0 0,-1 4 0 16,4 1 0-16,-3-3 0 0,2 1 0 0,4 3 0 15,-2-4 0-15,0 0 0 0,0-4 0 0,0-12 0 16,0-2 0-16,0-3 0 0,-2-4 0 0,0-2 0 16,0-9 0-16,-1-5 0 0,-2-4 0 0,-1-1 0 15,-4-2 0-15,-1-2 0 0,-4-4 0 0,-3-4 0 0,-2-4 0 16,-6-4 0-16,3-4 0 0,0-5 0 0,1 0 0 15,8-5 0-15,0 0 0 0,3-3 0 16,7-7 0-16,6-8 0 0,9 0 0 0,9 1 0 0,9-7 0 16,20-20 0-16,10 5 0 0,4 9 0 0,-14 18 0 15,23-12 0-15,-24 19 0 0,1 2 0 0,2 0 0 16,-2 3 0-16,-7 3 0 0,-9 7 0 0,-4 1 0 16,-4 1 0-16,-10 4 0 0,-5 3 0 0,-2-1 0 15,-4-1 0-15,-7 3 0 0,-1-2 0 0,-7 3 0 16,-6-2 0-16,-10 1 0 0,-1 3 0 0,-1-2 0 15,0 5 0-15,-1-1 0 0,2 6 0 0,10-2 0 16,-1 4 0-16,2 1 0 0,7 0 0 0,-1 1 0 16,4 2 0-16,3 0 0 0,4 2 0 0,3-1 0 15,5 4 0-15,5-1 0 0,4 2 0 0,5-1 0 16,4 0 0-16,2 1 0 0,1-2 0 0,1-1 0 16,0-1 0-16,0 0 0 0,-1-2 0 0,-10-1 0 15,-2-4 0-15,-6 2 0 0,1-1 0 0,-3 0 0 0,-3 0 0 16,-2-1 0-16,-3 3 0 0,-1 0 0 15,-4 0 0-15,-2-1 0 0,-3 3 0 0,1-3 0 16,-1 4 0-16,-1-4 0 0,4 5 0 0,-4-4 0 0,2 3 0 16,2-2 0-16,0 1 0 0,3-4 0 0,3 1 0 15,2-1 0-15,3 0 0 0,4-1 0 0,8-2 0 16,-1 1 0-16,5-1 0 0,1-1 0 0,4-6 0 16,-5 2 0-16,8-2 0 0,-1-4 0 0,-1 0 0 15,-5 0 0-15,2-2 0 0,-7-1 0 0,5-3 0 16,-10 1 0-16,4-2 0 0,-1-4 0 0,-5 3 0 15,-3 0 0-15,-2-1 0 0,-4 1 0 0,-1 0 0 16,-3 4 0-16,0 4 0 0,-4-2 0 0,-2 1 0 16,0 3 0-16,-1 6 0 0,-4-1 0 0,1 5 0 15,-3 2 0-15,0 5 0 0,1 0 0 0,2 4 0 16,5 4 0-16,1 0 0 0,3 0 0 0,4 2 0 16,1 5 0-16,12 1 0 0,1-4 0 0,4 1 0 15,5-4 0-15,3-2 0 0,3-2 0 0,2-1 0 0,-2-2 0 16,3-4 0-16,-4-3 0 0,-6-4 0 15,1-1 0-15,-5-4 0 0,1 0 0 0,-2-2 0 0,-2-5 0 16,-2 1 0-16,-1-3 0 0,-1-3 0 16,-1-2 0-16,5-3 0 0,-6-3 0 0,1 0 0 0,-2-1 0 15,-3-2 0-15,-5 3 0 0,4-1 0 0,-3 0 0 16,-5 7 0-16,3 2 0 0,-7 1 0 0,1 1 0 16,-5 3 0-16,2 3 0 0,-6 2 0 0,-1 4 0 15,-4 3 0-15,1 5 0 0,1 3 0 0,1 1 0 16,3 3 0-16,-2 7 0 0,4 3 0 0,2 0 0 15,7-1 0-15,5 2 0 0,8 2 0 0,1 1 0 16,7-2 0-16,5-1 0 0,3-4 0 0,3 2 0 16,4-7 0-16,-4 2 0 0,0-5 0 0,6-2 0 15,-6-3 0-15,-8-6 0 0,10 1 0 0,-9-6-1366 16,8-2-1478-16,-3 1 654 0</inkml:trace>
  <inkml:trace contextRef="#ctx0" brushRef="#br0" timeOffset="78717.75">21530 9831 5304 0,'7'0'679'0,"0"-2"-195"0,-7 2-17 0,9-2 22 16,-9 2 22-16,4-3-254 0,-3 0-257 0,-1 3 0 16,3-4 0-16,-2-2 0 0,-2 3 0 0,2-1 0 15,-1 0 0-15,0 4 0 0,1-5 0 0,1 1 0 0,-2 4 0 16,0-4 0-16,0 4 0 0,0 0 0 0,0 0 0 16,0 0-1366-16,0 0-1478 0,0 0 654 15</inkml:trace>
  <inkml:trace contextRef="#ctx0" brushRef="#br0" timeOffset="80332.8">1058 10582 490 0,'-3'-15'505'0,"3"5"30"0,3-2 23 0,-3 7-14 16,0-3-8-16,1 3-26 0,-1-1-37 0,0 4-44 0,0 2-40 15,0 0-22-15,0 0-7 0,0 0-14 0,-5 20-13 16,1-4-31-16,-1 0-27 0,-7 7-22 0,1 0-29 16,-1 1-20-16,1 0-18 0,-6 3-22 15,1-1-16-15,-1 0-88 0,3-3-60 0,-3-1 0 16,5-7 0-16,-1 1 0 0,4-7 0 0,0-1 0 0,6-1 0 15,0-1 0-15,-1-1 0 0,0 0 0 0,4-4 0 16,0-1 0-16,-4 3 0 0,4-3 0 0,0 0 0 16,13-9 0-16,-4 1 0 0,0 1 0 15,0 2 0-15,1-2 0 0,1 3 0 0,2-2 0 16,1 2 0-16,-1 2 0 0,2 2 0 0,3 3 0 16,0 2 0-16,1 2 0 0,2 3 0 0,3 3 0 0,-1 4 0 15,1-3 0-15,1-2 0 0,-4 3 0 0,-5-7 0 16,0 5 0-16,-3-3 0 0,-2-3 0 15,-2-1 0-15,-1 0 0 0,-3-3 0 0,3-1 0 16,-7 0 0-16,3-2 0 0,-4 0 0 0,0 0 0 16,-4-12 0-16,-1 4 0 0,0-3 0 0,0-5 0 0,-4-3 0 15,0 2 0-15,0 0 0 0,0 1 0 0,-1-3 0 16,0 3 0-16,2 1 0 0,-2 0 0 0,5 7 0 16,-3-1 0-16,6 3 0 0,-2 1 0 15,2 2 0-15,2 3 0 0,0 0 0 0,-9 12 0 16,8-3 0-16,-2 7 0 0,1 2 0 0,2 0 0 0,0 2 0 15,0 6 0-15,2 0 0 0,1 0 0 0,0 1 0 16,-2-3 0-16,0-5 0 0,0 0 0 16,2-3 0-16,-2 2 0 0,1-3 0 0,-2-2 0 15,1-3 0-15,0-2-471 0,-2-3-128 0,1 0-99 16,0-5-373-16,0 0-1159 0,0 0 512 0</inkml:trace>
  <inkml:trace contextRef="#ctx0" brushRef="#br0" timeOffset="80716.58">1275 10354 3320 0,'-9'-17'242'0,"-5"-5"-76"15,-3 7-11-15,4 2 40 0,-9-2 29 0,2 5 21 16,-4 1-2-16,-7 3-15 0,1 5-19 0,-3 4 4 16,-2 1-2-16,2 4 0 0,1 6 7 0,0 4 3 15,-9 10-18-15,4 4 0 0,-3 5-2 0,1 2-9 16,5 5-14-16,4 3-8 0,3 5-7 0,1 4 1 15,7-2-20-15,4 5-10 0,2 22-8 0,10-27-114 16,10 3-12-16,3-2 0 0,11 0 0 0,3-3 0 16,8-7 0-16,6 0 0 0,7-1 0 0,25 8 0 0,-17-21 0 15,3-2 0-15,5-4 0 0,2-7 0 16,0-6 0-16,-1-6 0 0,-2-5 0 0,2-3 0 16,0-2 0-16,0-7 0 0,-1 0 0 0,-6-9 0 15,0 1 0-15,-3-5 0 0,-7-1 0 0,-2-5 0 16,-3-4 0-16,-8-7 0 0,-2-2 0 0,-9-3 0 15,-3-6 0-15,-5-4 0 0,-3-2 0 0,-6-27 0 16,-4 27 0-16,-13-25 0 0,1 25 0 0,-11-23 0 16,-3 2 0-16,-6 1 0 0,5 27 0 0,-6-2 0 15,-4 8 0-15,-3 1 0 0,-7 12 0 0,-11 8 0 16,-2 10 0-16,-4 7 0 0,-28 12 0 0,0 13 0 0,31 6 0 16,-24 22 0-16</inkml:trace>
  <inkml:trace contextRef="#ctx0" brushRef="#br0" timeOffset="87283.75">3201 10632 266 0,'-18'-9'492'0,"9"1"19"0,0-2 15 0,-5 1 2 15,4 1-12-15,1 0-11 0,1 4-12 0,4-2-21 16,1-1-26-16,-1 4-26 0,0 0-39 0,0-2-39 15,3 3-40-15,1 2-37 0,0 0-15 0,0 0-31 16,0 0-21-16,15-1-24 0,0 1-16 0,2 0-23 0,6 0-14 16,5 0-26-16,4-2-18 0,0-1-26 0,1 2-12 15,-2-5-6-15,-2-1-10 0,-1-1-14 0,-2 1 5 16,-8 0-1-16,1 1 5 0,-2-2-7 16,-7 3 6-16,-5-1 0 0,2 1-5 0,-4 0 12 0,1 0-6 15,-4 2-18-15,0 3 0 0,0 0 0 0,0 0 0 16,-19 6 0-16,10 1 0 0,-1 7 0 15,-3 3 0-15,0 6 0 0,3 2 0 0,-3 5 0 16,4-2 0-16,2 6 0 0,-1-4 0 0,3 5 0 0,0-1 0 16,1 2 0-16,0-1 0 0,4-3 0 0,0-1 0 15,-4 1 0-15,2-4 0 0,-1-1 0 0,1-8 0 16,-2-1 0-16,-3-2 0 0,0-6 0 0,-2 5 0 16,-4-4 0-16,2-5 0 0,-2-3 0 0,-5 1 0 15,0-3 0-15,-4-6 0 0,3 0 0 0,1 0 0 16,4-4 0-16,-4-2 0 0,4 3 0 0,6-3 0 15,3 0 0-15,1 3 0 0,4-3 0 0,6-1 0 16,3 0 0-16,7-1 0 0,0 1 0 0,13-3 0 16,0 1 0-16,8 1 0 0,0 1 0 0,12-4 0 15,2 1 0-15,-1-2 0 0,-12 2-70 0,-1 2-21 16,11-6 12-16,-14 3 7 0,-6-1 12 0,3-3 8 16,-8-3 12-16,-1 2 13 0,-6-3 28 0,-3 1 1 15,-3-2 11-15,-2 1 11 0,-2-2 15 0,-2 1 8 16,-3 0 13-16,-5 1 8 0,3 9 11 0,-1 4 15 0,-2-2-30 15,1 6-64-15,1 3 0 0,-1 1 0 16,3 3 0-16,0 0 0 0,-13 20 0 0,7-1 0 16,-4 8 0-16,5 6 0 0,-3 0 0 0,4 14 0 15,-1 2 0-15,0-2 0 0,4 1 0 0,0-1 0 0,2-14 0 16,0 2 0-16,0-2 0 0,3-6 0 0,-1 1 0 16,-1-9 0-16,1-1 0 0,-2-6 0 0,2-2 0 15,-2-2 0-15,0-1 0 0,0-3 0 16,-1-4 0-16,0 0 0 0,0 0 0 0,0 0 0 0,7-16 0 15,-1 7 0-15,-1-2 0 0,-2-7 0 0,1 2 0 16,1-2 0-16,-3 7 0 0,4-5 0 0,-1 4 0 16,2 1 0-16,1 2 0 0,0 4 0 15,-2 1 0-15,2 3 0 0,-1 1 0 0,1 3 0 0,1 2 0 16,2 5 0-16,1 2 0 0,2 1 0 0,-1 2 0 16,1 0 0-16,5 3 0 0,-2-5 0 0,4 2 0 15,-3-4 0-15,3-3 0 0,4 4 0 0,2-7 0 16,-4-3 0-16,5-2 0 0,3-1 0 0,-3-4 0 15,-9-2 0-15,8-3 0 0,-1-2 0 0,-1-4 0 16,-2 1 0-16,-4-3 0 0,2-3 0 0,-5-1 0 16,-3-2 0-16,0-2 0 0,-4-2 0 0,-5 4 0 15,-4-2 0-15,-2 6 0 0,-4 2 0 0,1 1 0 16,-1 8 0-16,-1-2 0 0,-2 6 0 0,-1 2 0 16,-3 6 0-16,7 2 0 0,-7 7 0 0,0 4 0 15,2 6 0-15,1 2 0 0,4 3 0 0,5-1 0 16,2 0 0-16,7 1 0 0,3 1 0 0,5-3 0 15,3-4 0-15,9-3 0 0,-1-2 0 0,1-5 0 16,7-3 0-16,-3-4-572 0,-2-4-699 0,2 0-1374 16,4-7 607-16</inkml:trace>
  <inkml:trace contextRef="#ctx0" brushRef="#br0" timeOffset="87566.44">5305 10472 111 0,'-11'-5'688'16,"4"4"-54"-16,-4 1-24 0,5 3 26 0,-2 4 13 0,-2 6-2 15,0 5-22-15,-3 8-21 0,2 5-29 0,3 16-40 16,0 0-38-16,3 5-21 0,5 2-52 0,0 2-32 16,0 25-304-16,0-23-88 0,0-2 0 0,0 5 0 15,0-1 0-15,0-2 0 0,0-5 0 0,-5 1 0 16,4-6 0-16,-4 1 0 0,2-12 0 0,-2-6 0 15,-3 0 0-15,2-6 0 0,-5 0 0 0,4-9 0 16,-2-7 0-16,-1 1 0 0,0-3 0 0,1-4 0 16,-4-5-107-16,0-1-443 0,-2-3-41 0,1-7-43 15,2-1-418-15,2-5-1139 0,1-4 504 0</inkml:trace>
  <inkml:trace contextRef="#ctx0" brushRef="#br0" timeOffset="88716.44">5090 11032 105 0,'14'-46'308'0,"-6"13"30"16,-2 7 4-16,0-2-1 0,3 11 28 0,-4 2 23 15,3 1 16-15,-3 4-2 0,4 3-14 0,-3 0-23 16,6 2-30-16,-3 5-20 0,5 0-20 0,4 3-25 16,1 5-25-16,0 2-20 0,4 6-25 0,-1 2-17 15,0 1-20-15,-4 2-18 0,-2 1-6 0,-3 0-23 16,-3 2-10-16,-6-5-10 0,-3 0-11 0,-1-1-9 16,-4-1-5-16,-2 1-12 0,-4-3 3 0,-3-1-1 15,-5-3-12-15,0-2 3 0,-2 1-14 0,-1-4 2 16,5-2-1-16,-2 0 26 0,8-1 14 0,-3-3 6 15,7 0 5-15,-1-3-7 0,3 1-13 0,4 2-2 16,7-13-14-16,2-1-1 0,6 1-16 0,9-6 0 16,4 0-6-16,12-10 4 0,-7 6-23 0,11-6-15 0,-4 2-1 15,-2-4-1-15,-10 8-7 0,0-5 6 16,-1 3-4-16,-6-1 3 0,1 4 9 0,-4 1-4 16,-9 7 10-16,-4 3-12 0,-2-2 0 0,-2 2 0 0,-5 2 0 15,-2 4 0-15,-2-2 0 0,-6 4 0 0,2 1 0 16,-2 3 0-16,4 4 0 0,-4 0 0 15,-1 1 0-15,6 3 0 0,-3 4 0 0,6-2 0 16,3 2 0-16,2 2 0 0,4-2 0 0,4 3 0 0,3 0 0 16,11-1 0-16,-4-3 0 0,8 2 0 0,2-1 0 15,-9-6 0-15,9-3 0 0,0 2 0 0,-6-3 0 16,0-1 0-16,-1-1 0 0,-2-1 0 0,-8-1 0 16,2 0 0-16,-2 1 0 0,-5 0 0 0,-1-1 0 15,-4 1 0-15,0 0 0 0,5 3 0 0,-5-3 0 16,-9 10 0-16,5-2 0 0,-5 2 0 0,3 4 0 15,-3 0 0-15,0 1 0 0,2 1 0 0,0-1 0 16,4 0 0-16,3-3 0 0,2 4 0 0,2-6 0 16,0 2 0-16,3-1 0 0,2-4 0 0,0 0 0 15,5-3 0-15,-1 0 0 0,0-3 0 0,3-2 0 16,5-3 0-16,-2-1 0 0,-1-2 0 0,-2-2 0 16,2-1 0-16,0-3 0 0,-3-1 0 0,1 1 0 15,-3-1 0-15,2-2 0 0,-5 1 0 0,3-1 0 16,-4 0 0-16,0 7 0 0,-3-1 0 0,1 3 0 15,-6 2 0-15,3 0 0 0,-3 2 0 0,3 0 0 0,-4 3 0 16,0 0 0-16,0 0 0 0,-4 17 0 16,4-6 0-16,4 0 0 0,-3 2 0 0,3-1 0 0,1 3 0 15,1-1 0-15,3 0 0 0,3-3 0 0,-4-1 0 16,1-5 0-16,-3 2 0 0,4-4 0 0,-2-2 0 16,0-1 0-16,-1-2 0 0,-1-3 0 15,-2-1 0-15,0 0 0 0,-1-6 0 0,-3 2 0 0,-2-4 0 16,-1-3 0-16,-1-1 0 0,-4 0 0 0,-3-4 0 15,0 4 0-15,4 0 0 0,-3 0 0 0,1 0 0 16,1 1 0-16,0 6 0 0,4 0 0 0,2 2 0 16,1 0 0-16,1 3 0 0,2 1 0 0,3 2 0 15,3 0 0-15,3 1 0 0,8 1 0 0,0 0 0 16,7 3 0-16,5-1 0 0,-3-2 0 0,4-1 0 16,-1-5 0-16,-3 1 0 0,-1 2 0 0,-2-6 0 15,-6 3 0-15,1-3 0 0,-3-2 0 0,4-4 0 16,-6 2 0-16,-6-2 0 0,0 0 0 0,0 1 0 15,-1-4 0-15,-3 1 0 0,-1 0 0 0,-3 3 0 16,-1 0 0-16,0 7 0 0,0-2 0 0,0 6 0 16,0-1 0-16,0 5 0 0,0 0 0 0,-13 10 0 15,7 7 0-15,-7 9 0 0,4 6 0 0,0 3 0 16,-1 9 0-16,2 3 0 0,0-12 0 0,1 9 0 0,1-9 0 16,3-3 0-16,-1 0 0 0,0-3 0 15,3-9 0-15,0-1 0 0,-2-2 0 0,3-5 0 16,0-2 0-16,-3-2 0 0,3-2 0 0,0-5 0 15,0-1 0-15,0 0 0 0,0 0 0 0,0 0 0 0,12-15 0 16,-7 7 0-16,5-5 0 0,3-3 0 16,-5 2 0-16,3-3 0 0,5-5 0 0,-2 7 0 0,1 2 0 15,3-2 0-15,0 5 0 0,0-1 0 16,-2 4 0-16,10-3 0 0,-11 8 0 0,-1 2 0 0,-2 1 0 16,2 2 0-16,-5 2 0 0,2 5 0 0,2 2 0 15,-4 2 0-15,0 2 0 0,-5-1 0 0,-3 3 0 16,3-1 0-16,-5 1 0 0,1 0 0 0,-3 1 0 15,-2-3 0-15,-4 0 0 0,0-2 0 0,-1-1 0 16,0-4 0-16,-2-1 0 0,-3 2 0 0,-3-4 0 16,0-3 0-16,-1 2 0 0,2-4 0 0,1-1 0 15,3 0 0-15,4-2 0 0,-1 0 0 0,3 0 0 16,4-2 0-16,0-1 0 0,3 0 0 0,0-2-1366 16,6 0-1478-16,6-1 654 0</inkml:trace>
  <inkml:trace contextRef="#ctx0" brushRef="#br0" timeOffset="88883.63">6966 11109 143 0,'5'0'532'0,"-5"0"20"0,9 0 28 0,-9 0 47 15,6-1 35-15,-6 1 14 0,5-3-15 0,-1 2-31 16,-4 1-45-16,5-4-52 0,-2 1-61 0,2 1-47 16,-2-2-61-16,0 2-72 0,1-1-79 0,0 1-100 15,0-2-126-15,-4 4-141 0,4-3-150 0,-4 3-141 16,1-2-175-16,-1 2-468 0,0 0-1177 0,0 0 520 15</inkml:trace>
  <inkml:trace contextRef="#ctx0" brushRef="#br0" timeOffset="89683.4">8398 10901 41 0,'3'-2'581'0,"-3"2"20"16,0 0 27-16,0 0 7 0,-10-6-10 0,4 5-17 16,-6 1-19-16,-2 0-27 0,1 1-33 0,-7 3-32 15,2 3-38-15,-3 0-51 0,1 1-27 0,2 5-37 16,-2 2-41-16,4-2-27 0,5 2-152 0,1 0-124 16,4 2 0-16,5-1 0 0,2 0 0 0,5-5 0 15,6 5 0-15,2-2 0 0,3-3 0 0,11 0 0 16,-6-4 0-16,-1-3 0 0,6 1 0 0,-5-4 0 15,-3-2 0-15,0-4 0 0,-2-1 0 0,-3-3 0 16,-1-3 0-16,-8 2 0 0,3-6 0 0,-3-3 0 0,-4-7 0 16,-1-1 0-16,-6-1 0 0,-3 1 0 15,2-6 0-15,-2 5 0 0,2 0 0 0,-1-1 0 0,3-1 0 16,1 4 0-16,1 8 0 0,3-4 0 0,4 5 0 16,0 1 0-16,4 0 0 0,-3 6 0 0,9-4 0 15,3 1 0-15,-2 2 0 0,3 0 0 0,2 1 0 16,6 1 0-16,-7 3 0 0,0 0 0 0,0 4 0 15,-1 2 0-15,0 0 0 0,-5 1 0 0,-2 6 0 16,0 0 0-16,-5 4 0 0,3 6 0 0,-4 6 0 16,-2 9 0-16,-3 2 0 0,-4 11 0 0,-5 1 0 15,1 0 0-15,-2 3 0 0,1 0 0 0,0 0 0 16,-1 4 0-16,-2 0 0 0,6-2 0 0,-2 2 0 16,5 1 0-16,0 0 0 0,0 0 0 0,2 2 0 15,4-3 0-15,-1-1 0 0,2-4 0 0,0-13 0 16,1-3 0-16,-1 1 0 0,3-3 0 0,1-4 0 15,0-8 0-15,-3 0 0 0,4-7 0 0,-4-3 0 16,4-3 0-16,-4-2 0 0,5-4 0 0,-2-1 0 0,4-3 0 16,-1-5 0-16,-1-1 0 0,-2-5 0 15,5-8 0-15,-4 0 0 0,-2-4 0 0,-4-2 0 16,-3-2 0-16,-4-17 0 0,-4 3 0 0,-4-4 0 0,-5 1 0 16,-2 0 0-16,-2 4 0 0,-3-1 0 0,2 2 0 15,-2 3 0-15,9 10 0 0,1 6 0 0,0 1 0 16,6 7 0-16,-1 0 0 0,6 5 0 0,5-5 0 15,7 9 0-15,5-3 0 0,15-1 0 0,7 4 0 16,15-2 0-16,6 0 0 0,2 2 0 0,5-3 0 16,-1 1 0-16,26-6-711 0,-35 7-536 0,4-4-1351 15,-2 0 598-15</inkml:trace>
  <inkml:trace contextRef="#ctx0" brushRef="#br0" timeOffset="91066.44">9600 10737 101 0,'17'-11'459'0,"-2"2"36"0,-4 2 31 0,0-1 21 15,-1 2 15-15,-1-1 17 0,-3 0-8 0,-5 2-18 16,2 0-8-16,-6 0-16 0,0-1-19 0,-3 3-27 16,0 0-39-16,-8 3-28 0,-1 5-33 0,-4 3-36 15,-6 3-206-15,3 6-141 0,-2 4 0 0,5 5 0 16,1 0 0-16,0 1 0 0,8 4 0 0,6 0 0 15,2 1 0-15,4-3 0 0,5 2 0 0,8-3 0 0,4-2 0 16,4-1 0-16,5-6 0 0,3-1 0 16,2-5 0-16,4-2 0 0,-4-3 0 0,2-3 0 0,1-4 0 15,-6-2 0-15,1-4 0 0,-4-3 0 0,-7 1 0 16,-3-4 0-16,6-6 0 0,-4-3 0 0,-5 0 0 16,4-1 0-16,-9-3 0 0,-1 6 0 0,-1 0 0 15,-3 0 0-15,0 7 0 0,-1-1 0 0,-6 0 0 16,2 7 0-16,-2-2 0 0,2 5 0 0,-4 0 0 15,5 2 0-15,-13 6 0 0,7 2 0 0,-2-2 0 16,-1 6 0-16,5 3 0 0,-1 1 0 0,1 1 0 16,8 1 0-16,-3-1 0 0,7 2 0 0,5-1 0 15,-3-2 0-15,9 4 0 0,-6-7 0 0,14 0 0 16,-9-5 0-16,1-1 0 0,-1-4 0 0,-7-3 0 16,4-2 0-16,-3 0 0 0,-3-4 0 0,1-1 0 15,-5-1 0-15,2-3 0 0,-6-2 0 0,-1-6 0 16,0 0 0-16,-5-5 0 0,-4-1 0 0,-5 0 0 15,1 0 0-15,-1 4 0 0,-5-4 0 0,-2 5 0 0,-1 2 0 16,3 6 0-16,3 2 0 0,-1 2 0 16,5 3 0-16,0 3 0 0,7 3 0 0,-1 1 0 15,2 2 0-15,4 2 0 0,1 2 0 0,9 3 0 0,3 3 0 16,10 1 0-16,2-1 0 0,5 1 0 0,2-4 0 16,1-2 0-16,-1 1 0 0,1-4 0 15,-1-1 0-15,-4-3 0 0,0-2 0 0,-7-1 0 0,-1-5 0 16,-1 1 0-16,-3-2 0 0,3-1 0 0,-5-6 0 15,-1 0 0-15,-3 2 0 0,3-2 0 0,-3 0 0 16,-2 4 0-16,-3 0 0 0,0 2 0 0,-1 2 0 16,1 2 0-16,-1-1 0 0,0 3 0 0,-4 2 0 15,0 0 0-15,5 9 0 0,-5-1 0 0,1 2 0 16,0 8 0-16,-2 0 0 0,1 8 0 0,0-1 0 16,1-1 0-16,-1-4 0 0,2-1 0 0,-4 1 0 15,1-3 0-15,1 1 0 0,-1-4 0 0,-1-2 0 16,2-3 0-16,-1 0 0 0,1-2 0 0,0-2 0 15,0 0 0-15,0-2 0 0,0-3 0 0,3 3 0 16,-3-3 0-16,0 0 0 0,6-10 0 0,2 4 0 16,-1-2 0-16,4-2 0 0,0-2 0 0,3-1 0 15,7-5 0-15,-1 0 0 0,-2-2 0 0,1 0 0 0,-2 6 0 16,4-5 0-16,-4 4 0 0,-2 5 0 0,0-1 0 16,-5 5 0-16,0-1 0 0,0 4 0 15,-3 2 0-15,0 2 0 0,0 1 0 0,-3 3 0 16,1 4 0-16,1-1 0 0,-3 7 0 0,0 0 0 0,1 4 0 15,0-2 0-15,-1 1 0 0,3-1 0 0,-2 1 0 16,2-2 0-16,3-2 0 0,-5-1 0 0,0-4 0 16,1-1 0-16,-1-2 0 0,0-1 0 0,2-3 0 15,-1-1 0-15,4-2 0 0,0-1 0 0,5-1 0 16,-1-4 0-16,0 0 0 0,1-4 0 0,1-2 0 16,4-4 0-16,-2 3 0 0,2-5 0 0,0-2 0 15,4 0 0-15,-5 4 0 0,-4 1 0 0,4-2 0 16,-4 5 0-16,-5 5 0 0,0-1 0 0,1 3 0 15,-5 1 0-15,2 3 0 0,-3 2 0 0,-4 0 0 16,6 9 0-16,-5-3 0 0,-1 5 0 0,0 5 0 16,-2 1 0-16,0 2 0 0,0-3 0 0,1 5 0 15,-2-2 0-15,2 6 0 0,1-5 0 0,0-4 0 16,0-5 0-16,1 0 0 0,2-1 0 0,0-3 0 0,1-1 0 16,2-2 0-16,1-2 0 0,-1-1 0 15,2-3 0-15,2-1 0 0,-1-2 0 0,2-1 0 16,5-3 0-16,-2-2 0 0,4-1 0 0,-4 0 0 0,4-1 0 15,6-3 0-15,-8 4 0 0,1 2 0 0,-1 1 0 16,-4 3 0-16,1 1 0 0,-1 0 0 0,1 4 0 16,-2 0 0-16,1 2 0 0,-1 3 0 15,-1 0 0-15,3 3 0 0,-4-1 0 0,4 3 0 0,1 2 0 16,0 2 0-16,3 0 0 0,-2-2 0 0,8 3 0 16,-5-1 0-16,1-5 0 0,0-1 0 0,0-1 0 15,3-1 0-15,-3-1 0 0,9-3 0 0,-6-1 0 16,-4-4 0-16,2 0 0 0,-2-3 0 0,1 2 0 15,-1-5 0-15,-4-4 0 0,4 2 0 0,-5-2 0 16,0-4 0-16,1-6 0 0,-4 1 0 0,4-2 0 16,-9 1 0-16,3-1 0 0,-4 7 0 0,-5 1 0 15,1 2 0-15,-3 3 0 0,-1 0 0 0,-5 7 0 16,-1 0 0-16,1 3 0 0,-3 3 0 0,1 3 0 0,-6 5 0 16,3 3 0-16,4 4 0 0,1 2 0 15,0-2 0-15,6 4 0 0,3 5 0 0,2 0 0 0,6 0 0 16,2-2 0-16,4-3 0 0,5-1 0 0,1-2 0 15,2-1 0-15,5-5 0 0,0-4 0 0,4-2 0 16,-3-1 0-16,0-4 0 0,1 0 0 0,-6-3 0 16,-5-3 0-16,1-3 0 0,-2-1 0 15,2-9 0-15,-7 2 0 0,2-5 0 0,-8 3-1366 0,-5-5-1478 16,-2 3 654-16</inkml:trace>
  <inkml:trace contextRef="#ctx0" brushRef="#br0" timeOffset="91233.11">13075 10921 2032 0,'-59'-20'-339'0,"-4"5"-367"0,2-3 162 0</inkml:trace>
  <inkml:trace contextRef="#ctx0" brushRef="#br0" timeOffset="92533.23">12627 10977 124 0,'3'-9'503'0,"-2"0"14"0,2-1-3 0,-4-2-21 16,-1 3-14-16,-2-1-23 0,1 2-15 0,-1-2-7 16,-4 6-17-16,-1-2-13 0,-1 2-21 0,-4 1-16 15,1 3-3-15,0 6-15 0,-6-1-19 0,0 2-9 16,2 8-18-16,-3 3-15 0,3 1-18 0,2 3-17 16,6-4-72-16,4 0-181 0,2 7 0 0,2 0 0 15,4-6 0-15,3-2 0 0,11 5 0 0,2-4 0 16,-1-5 0-16,11 0 0 0,4-3 0 0,2-3 0 15,-2-5 0-15,3 1 0 0,-2-7 0 0,2 1 0 16,-3-10 0-16,1-1 0 0,-5 0 0 0,0-5 0 16,-2-4 0-16,-1-1 0 0,-2-5 0 0,2-13 0 15,-10 12 0-15,7-13 0 0,-6-3 0 0,1 0 0 16,-8-3 0-16,4 1 0 0,-5-1 0 0,-4 17 0 0,-1 1 0 16,1 3 0-16,-4 9 0 0,-2 3 0 15,2 4 0-15,-2 5 0 0,-3 3 0 0,2 6 0 16,2-2 0-16,-13 15 0 0,3 3 0 0,-3 10 0 15,4 1 0-15,-1 16 0 0,2 2 0 0,-1 1 0 0,9-13 0 16,-1 11 0-16,2-1 0 0,2-10 0 0,3 1 0 16,3-2 0-16,-1-4 0 0,1-2 0 15,0-4 0-15,-1-7 0 0,3-1 0 0,-1-4 0 0,1-4 0 16,1-3 0-16,-1-2 0 0,0-3 0 0,0-2 0 16,1-3 0-16,-1-1 0 0,-1-6 0 0,3 0 0 15,0-3 0-15,-4-1 0 0,6-9 0 0,-3 2 0 16,-1 0 0-16,1 1 0 0,-3 4 0 0,0 2 0 15,-6 5 0-15,4 0 0 0,-3 5 0 0,0-1 0 16,-2 5 0-16,2 0 0 0,-4 2 0 0,0 0 0 16,5 11 0-16,-5 0 0 0,2 1 0 0,1 3 0 15,-2 3 0-15,2 0 0 0,1 2 0 0,-2-1 0 16,2 0 0-16,1-2 0 0,2-2 0 0,-4-2 0 16,3-1 0-16,-3-3 0 0,0-3 0 0,0 0 0 0,1-1 0 15,-1-1 0-15,2-3 0 0,-5-1 0 16,13 0 0-16,-13 0 0 0,13-7 0 0,-3 2 0 15,-1-3 0-15,10-2 0 0,3-3 0 0,-3 2 0 16,4-5 0-16,-6 5 0 0,1-1 0 0,-2 3 0 0,0-2 0 16,-7 4 0-16,1 2 0 0,-4 1 0 0,-1 1 0 15,2-1 0-15,-3 3 0 0,-4 1 0 16,0 0 0-16,0 0 0 0,6 7 0 0,-9-2 0 0,3 3 0 16,-1-1 0-16,1 4 0 0,0 0 0 0,4-2 0 15,-3 2 0-15,4-1 0 0,0 1 0 0,3-3 0 16,0 1 0-16,2-1 0 0,0-2 0 0,2-2 0 15,-1-2 0-15,1-2 0 0,2-1 0 0,-1-3 0 16,-2 1 0-16,7-5 0 0,-3-2 0 0,2 1 0 16,1 0 0-16,-3-1 0 0,-2-1 0 0,3 4 0 15,1-4 0-15,-7 8 0 0,2-3 0 0,-1 0 0 16,1 2 0-16,-2 3 0 0,1 0 0 0,1 0 0 16,-2 1 0-16,3 0 0 0,0 1 0 0,5-1 0 15,-5 1 0-15,4 1 0 0,4-2 0 0,-5 0 0 16,6-1 0-16,-4 0 0 0,-1-1 0 0,-4-4 0 15,0 1 0-15,2-4 0 0,-3 2 0 0,0-6 0 16,-3 0 0-16,0-2 0 0,-4 1 0 0,-1-2 0 0,-3 1 0 16,-1-2 0-16,-5 1 0 0,2 5 0 15,-2 0 0-15,0-2 0 0,-1 5 0 0,-1 1 0 16,2 3 0-16,-2 2 0 0,-4 2 0 0,1 4 0 16,-1 6 0-16,-2 4 0 0,0 8 0 0,-1 6 0 0,5 3 0 15,0 13 0-15,0 5 0 0,0-1 0 0,5-1 0 16,3 3 0-16,1-1 0 0,3 0 0 15,0-1 0-15,1 2 0 0,0 2 0 0,0-2 0 0,-4-4 0 16,1-12 0-16,-2-2 0 0,-3-1 0 0,-1-3 0 16,-3-2 0-16,1-9 0 0,-1-2 0 0,-3-3 0 15,0-4 0-15,-5-2 0 0,0-4 0 0,-3-4 0 16,1 1 0-16,2-5 0 0,-2-1 0 0,1-3 0 16,3-3 0-16,4-1 0 0,2-3 0 0,4-2 0 15,7-6 0-15,-1-1 0 0,6-2 0 0,5-2 0 16,5 7 0-16,3-4 0 0,3 4 0 0,0 1 0 15,3-1 0-15,-2 0 0 0,-4 0 0 0,1 1 0 16,-1 2 0-16,-4-4-1366 0,-3 3-1478 0,-9 3 654 16</inkml:trace>
  <inkml:trace contextRef="#ctx0" brushRef="#br0" timeOffset="92766.5">13080 10618 4890 0,'-12'3'579'0,"7"-2"-296"16,1 1-18-16,3 0 100 0,1-2 60 0,12 4-38 16,0-2-61-16,8 1-61 0,8-1-52 0,2 1-21 15,5 0-191-15,-1 0-1 0,2-3 0 0,-3 0 0 16,3-3 0-16,-3 1 0 0,-2-2 0 0,1 1-363 15,-4 1-204-15,-9-4-644 0,1 3-1311 0,0-1 581 16</inkml:trace>
  <inkml:trace contextRef="#ctx0" brushRef="#br0" timeOffset="93483.16">15104 11212 259 0,'0'0'605'15,"0"0"14"-15,12-7-5 0,-6 1-17 0,3 0-15 16,1-6-29-16,3-1-34 0,-1-1-23 0,-1-3-28 16,3-7-26-16,0 0-32 0,2-1-28 0,-3 0-28 15,0-1-27-15,1-1-28 0,-1-2-24 0,-1-1-24 16,2-3-112-16,-1 1-139 0,-3-1 0 0,1 0 0 15,-2-1 0-15,1 3 0 0,-2 6 0 0,-4 6 0 16,-3 7 0-16,3 1 0 0,-4 5 0 0,0 2 0 16,-4 3 0-16,4 1 0 0,-9 15 0 0,3 0 0 15,-7 12 0-15,0 5 0 0,3 0 0 0,-4 13 0 0,6 1 0 16,1-11 0-16,6 14 0 0,1-18 0 16,1 3 0-16,6 0 0 0,2-3 0 0,0-2 0 15,5-4 0-15,0-1 0 0,3-9 0 0,-3-2 0 0,4-2 0 16,0-3 0-16,-4-2 0 0,4-4 0 0,0-2 0 15,0-3 0-15,2-2 0 0,-2-1 0 0,-1-5 0 16,0 2 0-16,0-5 0 0,-3 0 0 16,4-4 0-16,-4 5 0 0,-5-1 0 0,4 2 0 0,-7 3 0 15,2 2 0-15,-3 2 0 0,-2-1 0 0,0 5 0 16,-3 1 0-16,0 0 0 0,0 0 0 0,0 14 0 16,-2-4 0-16,2 1 0 0,-1-1 0 0,2 6 0 15,0 1 0-15,2-3 0 0,2 2 0 0,2-2 0 16,2 0 0-16,-1-1 0 0,1-4 0 0,0 0 0 15,0-2 0-15,1-1 0 0,-4-3 0 0,5 0 0 16,-5-3 0-16,-6 0 0 0,11-5 0 0,-8 1 0 16,-2-3 0-16,1-2 0 0,-4-3 0 0,-3-5 0 15,-5-1 0-15,-3-8 0 0,-2-2 0 0,-4-1 0 16,-8-9 0-16,-2-1 0 0,-2 0 0 0,-1 2 0 0,1-1 0 16,-1-2 0-16,5 13 0 0,-3-9 0 15,3 12-10-15,-1 2-1354 0,2-1-1477 0,3 7 654 16</inkml:trace>
  <inkml:trace contextRef="#ctx0" brushRef="#br0" timeOffset="93617.49">15199 10730 3160 0,'-5'5'427'0,"2"1"-140"0,2-4 20 0,1-2 34 15,0 0 36-15,11 4-19 0,-3-5-44 16,5-1-46-16,9 0-37 0,4-3-22 0,10 1-18 0,0 6-22 16,15-5-31-16,6 1-59 0,0 1-80 0,-1 1-122 15,4-6-156-15,-1 0-185 0,6 4-535 0,-5-1-1081 16,2-1 479-16</inkml:trace>
  <inkml:trace contextRef="#ctx0" brushRef="#br0" timeOffset="94066.44">16833 10968 340 0,'13'-9'610'0,"-4"2"19"15,1-3-1-15,-1-5-4 0,-5 3-46 0,1-5-20 16,-6-1-37-16,-2 0-33 0,0 2-33 0,0 0-35 16,-6 0-27-16,-5 1-28 0,-1 0-22 0,-3 4-22 0,-3 4-22 15,1 3-24-15,-3 6-20 0,-5 2-166 16,-3 6-89-16,3 1 0 0,-1 3 0 0,2 4 0 16,7 3 0-16,1-1 0 0,5 3 0 0,3 2 0 15,6-7 0-15,3 7 0 0,5-4 0 0,3-3 0 0,6-2 0 16,1 1 0-16,3-5 0 0,2-1 0 15,1-1 0-15,-1-4 0 0,1-6 0 0,3 1 0 16,-5-5 0-16,1 0 0 0,-3-5 0 0,-1-2 0 0,-1 2 0 16,-1-8 0-16,-1 2 0 0,-1-1 0 0,0 0 0 15,-3 1 0-15,-4 0 0 0,1-1 0 0,0 7 0 16,-1-2 0-16,-1 5 0 0,-2 0 0 0,2 5 0 16,-2 1 0-16,0 0 0 0,0 0 0 0,0 20 0 15,0-9 0-15,0 7 0 0,5 6 0 0,2 1 0 16,2 0 0-16,4-1 0 0,1 3 0 0,4-6 0 15,0 1 0-15,0-3 0 0,-5-3 0 0,4-4 0 16,-2-3 0-16,-3-2 0 0,-1-1 0 0,1-5 0 16,0-1 0-16,-2-3 0 0,0-2 0 0,-1-2 0 15,0-1-634-15,0-5-626 0,-4-3-1364 0,4-1 603 16</inkml:trace>
  <inkml:trace contextRef="#ctx0" brushRef="#br0" timeOffset="95483.43">17916 10960 138 0,'1'-8'500'0,"2"-2"20"16,-1 3 8-16,-1-1 1 0,3-1-10 0,2 1-10 16,1-2-3-16,-2 3-21 0,2-1-14 0,4-5-15 15,3 1-17-15,0 2-22 0,0 2-36 0,3-2-10 16,2 2-22-16,-1 2-28 0,8-4-28 0,0 6-15 0,-7 3-97 16,2 2-181-16,-2 0 0 0,-1 5 0 15,-4 3 0-15,4 0 0 0,-5 6 0 0,2 6 0 16,-2 3 0-16,-3-2 0 0,-2 3 0 0,-4 0 0 15,-2 2 0-15,1-2 0 0,-3-7 0 0,0 0 0 0,0 0 0 16,-3-1 0-16,2-4 0 0,-2-3 0 0,2-3 0 16,0 0 0-16,-2-1 0 0,2-2 0 15,0 0 0-15,1-4 0 0,0 0 0 0,0 0 0 0,0 0 0 16,7-16 0-16,0 5 0 0,2-2 0 0,1-2 0 16,7-4 0-16,2 0 0 0,1-4 0 0,-1 4 0 15,-1-2 0-15,5 1 0 0,-1 1 0 0,-8 7 0 16,4 0 0-16,-9 6 0 0,2 1 0 0,0 0 0 15,-2 3 0-15,-3 3 0 0,-1 5 0 0,-1 0 0 16,-2 2 0-16,1 3 0 0,-1 5 0 0,-2-4 0 16,2 6 0-16,0 2 0 0,0-1 0 0,2-1 0 15,4 0 0-15,1-1 0 0,-2-1 0 0,3-2 0 16,5-3 0-16,-2-1 0 0,6-3 0 0,-7-2 0 16,2-3 0-16,1-4 0 0,-1-1 0 0,-2 0 0 15,4-4 0-15,0-3 0 0,-2-2 0 0,-3 0 0 16,2-6 0-16,2-2 0 0,-6 2 0 0,5-6 0 15,-1-1 0-15,-4 9 0 0,-3 0 0 0,-2 5 0 0,0 1 0 16,0 0 0-16,-3 4 0 0,-1 0 0 0,3 3 0 16,-3 3 0-16,0 0 0 0,0 0 0 15,-11 17 0-15,9-7 0 0,-1 1 0 0,-2 2 0 16,4 2 0-16,1 3 0 0,4 0 0 0,-2-2 0 0,2 1 0 16,4-2 0-16,-3 0 0 0,7-2 0 0,-5-3 0 15,2-2 0-15,0-2 0 0,0 0 0 0,-4-3 0 16,0-1 0-16,-1-3 0 0,-4 1 0 0,7-8 0 15,-5 4 0-15,-2-3 0 0,1-3 0 0,-3-1 0 16,-1-1 0-16,-1-5 0 0,-1-2 0 0,0 0 0 16,3 1 0-16,-2-1 0 0,0 1 0 0,4 2 0 15,0 4 0-15,0 1 0 0,8-1 0 0,-2 6 0 16,3 1 0-16,5-3 0 0,4 5 0 0,10 0 0 16,3 3 0-16,3 0 0 0,2 1 0 0,1 2 0 15,1-3 0-15,-1 6 0 0,14 0 0 0,-16-3 0 16,1 1 0-16,-5-2 0 0,-1 3 0 0,-3-2 0 15,-8-2 0-15,-5 0 0 0,0 0 0 0,-5 0 0 16,-2-1 0-16,-4 0 0 0,-3 0 0 0,0 0 0 0,0 0 0 16,-24 4 0-16,6-2 0 0,-1 4 0 15,-2 2 0-15,-5 1 0 0,1 2 0 0,-1 2 0 16,3-1 0-16,5-1 0 0,3 0 0 0,2 1 0 16,1 2 0-16,5-6 0 0,1 5 0 0,3-4 0 0,3 1 0 15,1 0 0-15,5-2 0 0,3 2 0 0,5-6 0 16,3 3 0-16,3-2 0 0,7-2 0 15,-6-3 0-15,0-3 0 0,6-1 0 0,-6-1 0 0,7-6 0 16,-4-2 0-16,-4-2 0 0,2-2 0 0,-4-4 0 16,-4 1 0-16,0-5 0 0,3 0 0 0,-7-4 0 15,-2-1 0-15,1-3 0 0,-4-1 0 0,-1-2 0 16,-2 1 0-16,1 4 0 0,-2 1 0 0,-2 5 0 16,1 8 0-16,-4 4 0 0,1 5 0 0,-2 1 0 15,-1 4 0-15,0 3 0 0,6 0 0 0,-13 12 0 16,4 0 0-16,1 6 0 0,-1 11 0 0,0 1 0 15,8 1 0-15,-2 1 0 0,3 2 0 0,8 1 0 16,-3-1 0-16,4-2 0 0,2 0 0 0,1 0 0 16,7-5 0-16,0 0 0 0,3-5 0 0,1-3 0 15,1-1 0-15,-2-4 0 0,-3-6 0 0,3-2 0 16,-3-2 0-16,2-3 0 0,-1-2 0 0,-2-3 0 16,0-2 0-16,-3-4 0 0,0-2 0 0,0-2 0 0,1-6 0 15,0-1 0-15,-5 4 0 0,-2-8 0 0,-4 0 0 16,3 1 0-16,-7 5 0 0,2 0 0 15,-2 1 0-15,-2 4 0 0,-2 4 0 0,-1 0 0 0,-1 3 0 16,-4 5 0-16,0 0 0 0,0 5 0 0,0 3 0 16,0 1 0-16,-1 5 0 0,1 2 0 0,5 3 0 15,2 2 0-15,4 5 0 0,5 1 0 0,3 2 0 16,4-3 0-16,4 0 0 0,9 0 0 0,-3-5 0 16,5-2 0-16,1-3 0 0,1-1 0 0,-1-2 0 15,0-5-257-15,0-2-1066 0,2-3-1433 0,-4-1 635 16</inkml:trace>
  <inkml:trace contextRef="#ctx0" brushRef="#br0" timeOffset="95933.42">20675 10785 279 0,'3'-5'621'16,"-2"0"38"-16,3-1 35 0,-3 2 6 0,1 0-8 15,0 0-29-15,-2 4-51 0,2-3-50 0,-2 3-36 16,0 0-32-16,0 0-28 0,-5 13-34 0,1-2-30 16,-1 4-34-16,-1 3-347 0,1 1-21 0,-2 7 0 15,1 3 0-15,1 0 0 0,4-1 0 0,2 0 0 0,3-2 0 16,1 3 0-16,0-5 0 0,1-6 0 0,3 1 0 16,1-3 0-16,1 0 0 0,0-4 0 0,3-2 0 15,0-1 0-15,-1-4 0 0,0-3 0 0,-3-1 0 16,4-2 0-16,-1-2 0 0,2-6 0 0,1 0 0 15,-2-4 0-15,-3-4 0 0,7-3 0 0,-6-1 0 16,3-2 0-16,-4-3 0 0,1 1 0 0,1 0 0 16,-2-3 0-16,-3 0 0 0,2 0 0 0,-3 3 0 15,-4-1 0-15,1 8 0 0,-4 7 0 0,0-5 0 16,0 5 0-16,-4 5 0 0,1 2 0 0,-3 4 0 16,6 0 0-16,-12 7 0 0,5 1 0 0,-2 5 0 15,3 4 0-15,-2 0 0 0,6 1 0 0,2 9 0 16,2 0 0-16,5-1 0 0,2 1 0 0,3-2 0 0,2-1 0 15,4-2 0-15,4-1 0 0,0-4 0 16,-7-5 0-16,12-1 0 0,-11-4 0 0,-4-3 0 16,-2-3 0-16,0-3 0 0,-2-5 0 0,-7 3 0 15,1-7-1366-15,-2 1-1478 0,-2-3 654 0</inkml:trace>
  <inkml:trace contextRef="#ctx0" brushRef="#br0" timeOffset="97700.4">21765 10811 310 0,'13'-10'562'0,"-5"1"23"16,-1 1 13-16,-2-2-7 0,-2 3-16 0,-2 1-27 15,1 2-43-15,-1 0-41 0,-1 4-36 0,0 0-25 16,0 0-14-16,-17 11-24 0,7 1-29 0,-2 5-26 15,-2 7-29-15,2-2-28 0,0 2-23 0,-2 4-25 16,5-4-20-16,3 1-117 0,-3-1-68 0,5-3 0 16,4-3 0-16,0-3 0 0,4 0 0 0,2-1 0 15,3-2 0-15,7-3 0 0,1-2 0 0,5-3 0 16,4-3 0-16,3-3 0 0,-1-4 0 0,0-2 0 16,-1-3 0-16,0-1 0 0,-4-6 0 0,-9 3 0 15,4-5 0-15,-9 3 0 0,-1-7 0 0,-3 0 0 0,-5-2 0 16,-4-2 0-16,-5 2 0 0,-4 2 0 15,-5-3 0-15,-2 6 0 0,-3 1 0 0,-3 7 0 0,8 4 0 16,-5 4 0-16,5 3 0 0,-1 4 0 16,2 6 0-16,4 4 0 0,2 3 0 0,5 0 0 0,6 5 0 15,4 0 0-15,7 3 0 0,8-2 0 0,6 0 0 16,5-4 0-16,6-4 0 0,1-1 0 0,2-5 0 16,13-5 0-16,-14 0 0 0,2-6 0 0,1-2 0 15,-5-4 0-15,-2-4 0 0,-2-2 0 0,-3-2 0 16,-2-2 0-16,-4-7 0 0,-1 0 0 0,-3-1 0 15,-2-2 0-15,-4 0 0 0,-4-2 0 0,2-1 0 16,-2 1 0-16,-3-2 0 0,-2 0 0 0,0 4 0 16,-1 5 0-16,-5 7 0 0,1 5 0 0,1 4 0 15,-2 4 0-15,-1 4 0 0,3 1 0 0,-10 12 0 16,1 5 0-16,-1 10 0 0,1 7 0 0,1 15 0 16,-1 0 0-16,5 7 0 0,-1 5 0 0,1 22 0 15,3-26 0-15,2 2 0 0,-1 1 0 0,4 1 0 16,-1-2 0-16,-1-4 0 0,1 2 0 0,2-2 0 15,0-5 0-15,-3 2 0 0,1-4 0 0,-2-13 0 0,1-4 0 16,-4 0 0-16,1-4 0 0,-3-8 0 16,0-3 0-16,-2-5 0 0,2-2 0 0,-5-1 0 15,-1-6 0-15,-4-2 0 0,-8-1-612 0,3-3-652 16,-7-9-1368-16,0-1 605 0</inkml:trace>
  <inkml:trace contextRef="#ctx0" brushRef="#br0" timeOffset="97866.5">22063 11215 4127 0,'15'-10'361'0,"-3"4"-249"0,4-1 105 16,1-2 39-16,6 5 1 0,6-4-32 0,3 0-27 15,4 5-28-15,4-2-30 0,15 1-20 16,0 2-11-16,0-1-10 0,-2 0-39 0,-3-2-41 0,-14 2-72 16,3-1-115-16,-3 0-122 0,-4-1-153 0,-5 2-477 15,5-3-995-15,-11 2 440 0</inkml:trace>
  <inkml:trace contextRef="#ctx0" brushRef="#br0" timeOffset="99816.59">23561 10967 433 0,'20'-8'504'15,"-6"1"14"-15,3-3 0 0,-6 0-6 0,2-1-15 16,1-2-8-16,-6-2-4 0,-3 1-12 0,-1 0-20 16,0-2-15-16,-6 0-19 0,-1 5-28 0,-2-1-23 15,-6-1-18-15,-5 3-10 0,-5 1-14 0,-6 2-21 16,-1 4-16-16,-2 7-206 0,-2 2-83 0,-2 6 0 15,1 3 0-15,1 5 0 0,1 0 0 0,5 4 0 0,3 3 0 16,1 0 0-16,8 0 0 0,4-1 0 0,2-1 0 16,8 3 0-16,5-9 0 0,3-3 0 15,3-2 0-15,6-3 0 0,7 1 0 0,-3-6 0 16,9-4 0-16,0-4 0 0,-1-3 0 0,-1-4 0 0,-1-4 0 16,0-3 0-16,-7-4 0 0,3-3 0 0,0-3 0 15,-5 0 0-15,4-2 0 0,-4-4 0 0,-4-1 0 16,0-13 0-16,1 0 0 0,-2 11 0 0,-3 0 0 15,-2-10 0-15,-4 10 0 0,2 1 0 0,0-1 0 16,-2 7 0-16,-1 2 0 0,-2 8 0 0,-1 3 0 16,2 4 0-16,-1 6 0 0,-4 1 0 0,3 4 0 15,0 0 0-15,-11 16 0 0,3 0 0 0,0 8 0 16,1 6 0-16,-1 2 0 0,0 2 0 0,3 0 0 16,-1 14 0-16,5 1 0 0,-1-5 0 0,1-9 0 15,6 0 0-15,0 2 0 0,3-2 0 0,3-3 0 16,2-1 0-16,2-3 0 0,1-2 0 0,4-6 0 15,3-2 0-15,-9-6 0 0,8-5 0 0,5 1 0 16,-6-4 0-16,1-5 0 0,-1-2 0 0,-2-2 0 16,7-4 0-16,-7-1 0 0,-4-3 0 0,4-6 0 0,3-5 0 15,-7 0 0-15,-1-3 0 0,-2-1 0 16,-4-3 0-16,-2-3 0 0,2 3 0 0,-3-1 0 16,-5 4 0-16,-3 8 0 0,-1 2 0 0,-2 6 0 15,1 0 0-15,-3 8 0 0,-1 0 0 0,-2 4 0 0,-2 4 0 16,-1 5 0-16,-1 5 0 0,2 2 0 15,1 8 0-15,5 3 0 0,1-2 0 0,6 3 0 16,6-1 0-16,3 3 0 0,7-5 0 0,2 1 0 0,5-2 0 16,5-2 0-16,7-3 0 0,12 3 0 0,-13-8 0 15,4-1 0-15,-4-6 0 0,2-2 0 0,-2-2 0 16,0-3 0-16,1-5 0 0,-8-2 0 0,1-2 0 16,-2-2 0-16,-2-6 0 0,-3-1 0 0,-1-4 0 15,2-1 0-15,-4-4 0 0,-7-1 0 0,1 2 0 16,-5 0 0-16,-3-2 0 0,-4 10 0 0,-4 0 0 15,-5 2 0-15,-5 3 0 0,-2 2 0 0,-1 4 0 16,-5 3 0-16,1 5 0 0,0 4 0 0,-6 2 0 16,3 3 0-16,4 2 0 0,-1 3 0 0,7-2 0 15,4 3 0-15,2-2 0 0,4 2 0 0,4 1 0 16,3-1 0-16,3 1 0 0,3-1 0 0,0-4 0 16,5 2 0-16,0-4 0 0,4-1 0 0,-5-4 0 15,2 0 0-15,-2-3 0 0,1-3 0 0,2 1 0 16,-5-5 0-16,-1 0 0 0,-1-3 0 0,3-1 0 15,-5 0 0-15,0-2 0 0,2-4 0 0,1 2 0 0,-2-1 0 16,-1 3 0-16,-3 2 0 0,-1-1 0 16,-1 3 0-16,1 3 0 0,-3 1 0 0,0 3 0 15,0 0 0-15,0 0 0 0,-14 18 0 0,10-4 0 0,1 3 0 16,-1 9 0-16,2 3 0 0,-1 2 0 0,3 4 0 16,3 0 0-16,-1 11 0 0,2-12 0 15,0 14 0-15,-1-13 0 0,2 1 0 0,5 9 0 16,-5-9 0-16,2 10 0 0,0-13 0 0,-3-1 0 0,-3-2 0 15,3 0 0-15,1-4 0 0,-5 1 0 0,4-2 0 16,-4-9 0-16,-3-3 0 0,2-2 0 0,-1-2 0 16,-3 2 0-16,0-7 0 0,-3-1 0 0,0 2 0 15,-3-5 0-15,-2-5 0 0,-5 0 0 0,4-4 0 16,-3-2 0-16,2-1 0 0,-4-9 0 0,2 2 0 16,3-4 0-16,4-2 0 0,3-5 0 0,2 3 0 15,9-4 0-15,1 0 0 0,8-15 0 0,6 3 0 16,6-2 0-16,3 1 0 0,6-4 0 0,3 3 0 15,0 0 0-15,3-1 0 0,1 2 0 0,-4 1 0 16,-3 3 0-16,-3 0 0 0,-7 14 0 0,4-15 0 16,-8 15 0-16,-5 3 0 0,-6 5 0 0,-4 0 0 15,-1 2 0-15,2 1 0 0,-11 5 0 0,0-1 0 16,-4 2 0-16,-4 0 0 0,-1 3 0 0,-2 3 0 16,-1 1 0-16,2 3 0 0,-3 0 0 0,1 4 0 15,1 0 0-15,2 5 0 0,5-2 0 0,1 3 0 16,3-1 0-16,3 2 0 0,4 2 0 0,7 2 0 15,1-1 0-15,10 2 0 0,2-1 0 0,1 1 0 16,4-5 0-16,1 0 0 0,-1-1 0 0,1-3 0 0,-8 0 0 16,1-3 0-16,-1-1 0 0,-7 0 0 15,1-3 0-15,-5-1 0 0,1 2 0 0,-2-1 0 16,-3 2 0-16,-1-2 0 0,-1 0 0 0,-3-1 0 16,0 8 0-16,-3-3 0 0,-1 0 0 0,-1 6 0 0,-3-2 0 15,-2 6 0-15,1-2 0 0,1-2 0 0,2 4 0 16,-4 0 0-16,5-3 0 0,0 2 0 0,2-1 0 15,2-2 0-15,2 0 0 0,0 1 0 0,2-1 0 16,3-3 0-16,3-1 0 0,3-1 0 0,3-1 0 16,4-1 0-16,-1-3 0 0,4-1 0 0,-3-2 0 15,-1-2 0-15,5-2 0 0,-1 0 0 0,3-3 0 16,0-2 0-16,-2-5 0 0,-2 0 0 0,2-1 0 16,-2-2 0-16,-1-1 0 0,-4-3 0 0,1-2 0 15,-2-2 0-15,-1 1 0 0,-2-4 0 0,2 4 0 16,-5-1 0-16,-3 1 0 0,-4 8 0 0,-3 0 0 15,-4 2 0-15,-2 8 0 0,0-2 0 0,-5 6 0 16,-1 1 0-16,1 6 0 0,-5 0 0 0,2 9 0 16,-1 1 0-16,1 3 0 0,2 4 0 0,4 5 0 15,5 0 0-15,-1 1 0 0,9 2 0 0,1-5 0 16,4 5 0-16,5-4 0 0,4-2 0 0,0-2 0 16,1-1 0-16,7-4 0 0,1 0 0 0,-1-4 0 15,-6-6 0-15,1-1 0 0,1-2 0 0,-3-3 0 16,2-3 0-16,-1 1 0 0,-2-7 0 0,4 1 0 15,-6-2 0-15,0-3 0 0,5-5 0 0,-6 4 0 16,2-6 0-16,1-1 0 0,-4-1 0 0,-2-1 0 16,-1-3 0-16,-3 2 0 0,-3 1 0 0,-1-1 0 15,-4 9 0-15,-4 4 0 0,0 2 0 0,-1 2 0 0,-4 2 0 16,-1 1 0-16,-3 6 0 0,-1 5 0 0,1 3 0 16,-2 5 0-16,0 6 0 0,1 2 0 15,6 4 0-15,-1 4 0 0,8-1 0 0,5 0 0 0,-1 0 0 16,6 0 0-16,5 0 0 0,3-4 0 0,6-2 0 15,-4 0 0-15,4-3 0 0,4-4 0 0,-1-6 0 16,-1-1 0-16,-5-3 0 0,1-5 0 0,-3-2 0 16,2 0 0-16,-3-5 0 0,2-3 0 0,-5-2-255 15,0-1-1068-15,-1-3-1433 0,5-6 634 0</inkml:trace>
  <inkml:trace contextRef="#ctx0" brushRef="#br0" timeOffset="100400.39">26859 10390 472 0,'4'-26'589'0,"-2"8"24"16,1 1 3-16,2 2 16 0,-1 4-10 0,-4 1-16 15,1 4-34-15,2 0-48 0,-3 4-36 0,0 2-17 16,0 0-13-16,-4 13-9 0,3-1-27 0,-3 7-20 15,-5 6-147-15,5 4-255 0,-1 2 0 0,1 0 0 16,3 3 0-16,-3 0 0 0,5 1 0 0,2 12 0 0,0-13 0 16,4 12 0-16,1-13 0 0,-2-2 0 15,3 1 0-15,-1-3 0 0,2-1 0 0,0-5 0 16,-2-5 0-16,-1-1 0 0,-1-5 0 0,-1-3 0 16,-1 1 0-16,-2-5 0 0,1 2 0 0,-2-3 0 0,0-2 0 15,-1-2 0-15,0 0 0 0,0 0 0 0,0 0 0 16,-2-13 0-16,3 2 0 0,-3 3 0 15,-1-4 0-15,2 2-1366 0,2-7-1478 0,3 1 654 16</inkml:trace>
  <inkml:trace contextRef="#ctx0" brushRef="#br0" timeOffset="100833.36">27238 10550 139 0,'3'-8'385'0,"1"-4"13"0,-3 3 31 15,-1 2 41-15,0 1 21 0,-1 0 5 0,1 0-13 16,-2 1-24-16,2 1-30 0,0 4-27 0,-8-2-5 15,8 2-17-15,-13 2-22 0,4 3-18 0,-1 1-26 16,-3 1-22-16,-1 2-22 0,-1 2-20 0,-3-2-24 16,1 2-17-16,-3 0-21 0,-2-4-17 0,-1 5-18 15,-4 1-91-15,-1 0-62 0,0-4 0 0,1-1 0 16,1-1 0-16,5-2 0 0,-1-1 0 0,2 1 0 16,3-2 0-16,3-1 0 0,1-2 0 0,3 3 0 15,4-1 0-15,-1 0 0 0,7-2 0 0,-9-1 0 16,9 1 0-16,0 0 0 0,0 0 0 0,0 0 0 15,0 0 0-15,0 0 0 0,20-6 0 0,-12 5 0 0,0-1 0 16,1 1 0-16,3 0 0 0,-1 1 0 16,0 1 0-16,1 1 0 0,1 2 0 0,2 3 0 15,1 1 0-15,0 2 0 0,1 1 0 0,7 4 0 16,2 3 0-16,2 4 0 0,1-2 0 0,2-1 0 0,14 6 0 16,-1-1 0-16,-1 0 0 0,-13-8 0 15,2-1 0-15,-4 1 0 0,0 0 0 0,-3-4 0 16,-10-3 0-16,-2-2 0 0,-4-2 0 0,0 0 0 15,-4-3 0-15,0 1 0 0,-1 0 0 0,-4-1 0 0,0-2 0 16,0 0 0-16,-8 4 0 0,8-4 0 0,-8 0 0 16,8 0 0-16,-7 0 0 0,7 0 0 15,-8 0 0-15,8 0 0 0,0 0 0 0,-10 0 0 0,10 0 0 16,0 0-447-16,0 0-844 0,0 0-1398 0,0 0 618 16</inkml:trace>
  <inkml:trace contextRef="#ctx0" brushRef="#br0" timeOffset="101300.4">27612 10906 217 0,'4'-9'542'0,"-2"-2"39"16,2 3 32-16,-1-3 20 0,1 2 1 0,-2-2-5 15,0 3-11-15,-2 2-17 0,2 0-23 0,1 0-29 16,-3 2-24-16,1-1-51 0,1 2-50 0,-2 3-43 15,0 0-189-15,0 0-192 0,0 0 0 0,-7 20 0 16,4-7 0-16,3 5 0 0,-2 1 0 0,-2 3 0 16,3 5 0-16,1 0 0 0,1-2 0 0,1 2 0 15,2-1 0-15,3 0 0 0,1-8 0 0,0-1 0 16,1-1 0-16,-2-6 0 0,5-2 0 0,-5 1 0 16,3-4 0-16,0-1 0 0,-3-3 0 0,4-2 0 15,-1-3 0-15,-1-2 0 0,0-3 0 0,5-1 0 16,-5-4 0-16,2 0 0 0,-3-3 0 0,1-2 0 15,4-4 0-15,-2 0 0 0,-3 5 0 0,1 0 0 16,-1 1 0-16,-2 0 0 0,-2 7 0 0,0-2 0 16,-2 5 0-16,2-3 0 0,-2 5 0 0,0 1 0 15,0 0 0-15,-2 4 0 0,0 0 0 0,1 12 0 0,-1-4 0 16,0 3 0-16,2 7 0 0,-2-2 0 0,2 2 0 16,1-1 0-16,-1 2 0 0,0-2 0 15,3 1 0-15,-1-2 0 0,1 1 0 0,0-5 0 0,4-1 0 16,-4-1 0-16,1-1 0 0,1-3 0 0,-3-1 0 15,2-2 0-15,2 0 0 0,-3-2 0 0,-5-1 0 16,8-5 0-16,-4 1 0 0,-4 0 0 0,0 4 0 16,0-9 0-16,-3 3-1366 0,3 2-1478 0,0 4 654 15</inkml:trace>
  <inkml:trace contextRef="#ctx0" brushRef="#br0" timeOffset="103666.43">28375 10466 120 0,'4'-2'495'0,"-4"2"13"0,6-3 5 15,-6 3 0-15,4-4-13 0,-4 4-24 0,4-1-26 16,-4 1-27-16,0 0 3 0,0 0-14 0,4 9 1 16,-4-3-18-16,1 1-19 0,-1 2-19 0,1 4-21 15,-1-2-21-15,3 6-30 0,-3-1-27 0,1 1-23 16,2 0-20-16,4 2-45 0,-3-1-170 0,8 0 0 16,-1 6 0-16,2-11 0 0,1 0 0 0,4 0 0 15,-1 1 0-15,0-7 0 0,3-1 0 0,0 0 0 0,0-4 0 16,1 0 0-16,-3 0 0 0,2-6 0 0,-2 2 0 15,0-4 0-15,1-4 0 0,-2 3 0 16,-1-5 0-16,-1-2 0 0,-2 3 0 0,0-4 0 16,1-2 0-16,-5 2 0 0,3-3 0 0,-6 0 0 0,1-1 0 15,-4 1 0-15,0-1 0 0,-3 4 0 0,-3 4 0 16,2-1 0-16,-4 4 0 0,-4 2 0 0,0 1 0 16,0 4 0-16,-5 0 0 0,5 3 0 0,-5 1 0 15,5 3 0-15,2 2 0 0,0 2 0 0,2 0 0 16,0 2 0-16,5 6 0 0,0-7 0 0,5 1 0 15,4 5 0-15,1-1 0 0,3-1 0 0,2-1 0 16,7 3 0-16,-9-4 0 0,10 3 0 0,0 0 0 16,0-2 0-16,-4-3 0 0,-2 2 0 0,-2 0 0 15,2-3 0-15,-3 3 0 0,-7-3 0 0,2 1 0 16,-4-2 0-16,1 2 0 0,-3-1 0 0,-1 3 0 16,0-2 0-16,-6-2 0 0,1 1 0 0,-3 2 0 15,1-1 0-15,-4-4 0 0,-1 2 0 0,-5-2 0 16,3 2 0-16,-1-4 0 0,0-1 0 0,1 0 0 0,-3-4 0 15,-3-1 0-15,-3-5 0 0,-2-4 0 16,5 1 0-16,-1-2-301 0,1 0-365 0,-3-8-538 16,3 0-1305-16,4-1 577 0</inkml:trace>
  <inkml:trace contextRef="#ctx0" brushRef="#br0" timeOffset="103983.16">28629 10173 3315 0,'-7'-15'302'0,"-4"1"-105"0,2 0-8 0,3 3 41 16,-3 2 43-16,1 1 15 0,3 0-3 0,-2 6-37 15,-3-3-38-15,2 4-15 0,-2 2-15 0,1 1-7 16,0 1-13-16,0 4-8 0,2 0-6 0,-1 1-23 16,1 0-12-16,1 2-13 0,2-2-10 0,0 3-12 15,3-1 2-15,-1-2-14 0,4-1-2 0,0-1-7 16,2 2 10-16,1-5-21 0,2 1-3 0,2-2-2 15,3-1-3-15,0-1 1 0,2-2-9 0,-1 0-4 16,-1-2 5-16,1-1 15 0,0-1 9 0,-3-1 9 16,-1-1 4-16,-1-2-1 0,-3 1 3 0,-4-1-1 15,-2-1-8-15,-3 2-5 0,-4-2-42 0,-3-2-12 16,-7 4 0-16,-5 2 0 0,-4 2 0 0,-5 5-113 16,-1 0-133-16,5 7-119 0,-5 8-140 0,2-2-165 15,4 5-379-15,3 2-1137 0,2 1 504 0</inkml:trace>
  <inkml:trace contextRef="#ctx0" brushRef="#br0" timeOffset="104616.86">29817 10037 374 0,'7'-9'510'0,"-3"-2"33"0,2 1 23 0,-2 2 18 0,-1-1 10 15,-1-1-18-15,2 1-3 0,0 3-10 0,-4 0-18 16,1 4-27-16,3-2-33 0,-4 1-42 0,0 3-17 16,0 0-22-16,0 0-8 0,-2 19-305 0,-1-2-91 15,-5 8 0-15,5 3 0 0,1 4 0 0,2 0 0 16,-4 3 0-16,1 11 0 0,5-13 0 0,-4 4 0 15,5 10 0-15,-1-12 0 0,0-1 0 0,1 0 0 16,-1 1 0-16,2-3 0 0,0-3 0 0,-1-4 0 16,-1 0 0-16,1-6 0 0,-1-2 0 0,-4-3 0 15,2-4 0-15,-5-2 0 0,3-1 0 0,-1-3 0 16,-4-3 0-16,3 1 0 0,-5-2 0 0,1-3 0 16,0-4 0-16,-1 1 0 0,0-3-139 0,4-1-663 15,4-6-407-15,-1 0-1309 0,6 0 579 0</inkml:trace>
  <inkml:trace contextRef="#ctx0" brushRef="#br0" timeOffset="105049.86">30122 10192 209 0,'9'-13'373'0,"0"2"10"15,-3 1 34-15,-2 1 31 0,1-1 29 0,-2 2 19 0,-2-2-2 16,-1 4-14-16,0 1-10 0,-1 1-21 0,-2 0-32 16,3 4-12-16,-14 1-10 0,5 4-19 15,-4 1-15-15,-1 1-28 0,-3 3-24 0,-1 1-31 16,-7 4-23-16,1 0-24 0,1 2-96 0,-2-3-135 0,-1 4 0 15,0-2 0-15,-2-1 0 0,1 0 0 0,2-3 0 16,-3 1 0-16,7-6 0 0,2 0 0 0,1-2 0 16,4 0 0-16,3-2 0 0,2 0 0 0,2-1 0 15,1-1 0-15,1 2 0 0,5-3 0 0,0 0 0 16,0 0 0-16,0 0 0 0,11-9 0 0,0 7 0 16,0 0 0-16,2 1 0 0,0-1 0 0,1 2 0 15,-1-1 0-15,6 1 0 0,-6 3 0 0,4 1 0 16,-4 1 0-16,-1 1 0 0,-1 0 0 0,3 2 0 15,0 3 0-15,-1 1 0 0,2 2 0 0,6 5 0 16,-7-7 0-16,0 3 0 0,6 3 0 0,1 0 0 16,-3 0 0-16,2-1 0 0,4 0 0 0,-7-6 0 15,-2-1 0-15,2-1 0 0,-4-2 0 0,-7-1 0 16,2-3 0-16,-2-1 0 0,-1 1 0 0,2-1 0 16,-5 0 0-16,-2-2 0 0,0 0 0 0,0 0 0 15,7-5 0-15,-7 5 0 0,2-3 0 0,-2 3 0 16,-1-5 0-16,1 5 0 0,0-5 0 0,0 5 0 15,0 0 0-15,-1-7 0 0,1 7 0 0,0 0 0 16,-4-2 0-16,4 2-457 0,0 0-199 0,0 0-524 0,0 0-1278 16,0 0 566-16</inkml:trace>
  <inkml:trace contextRef="#ctx0" brushRef="#br0" timeOffset="105466.76">30369 10490 89 0,'2'-11'468'0,"2"3"36"0,-1-2 45 16,-2 3 23-16,3 0 13 0,-3-1 10 0,0 2-21 16,-1 1-7-16,3 1-28 0,-3 4-26 0,1-5-33 0,-1 5-27 15,0 0-26-15,0 0-15 0,0 0-24 0,-4 14-25 16,4-3-250-16,0 0-113 0,0 6 0 0,0-2 0 16,-2 1 0-16,2 2 0 0,1 0 0 15,-1 0 0-15,1 0 0 0,-1 0 0 0,5-1 0 0,-1-2 0 16,-2-4 0-16,1 4 0 0,3-5 0 0,-3-1 0 15,4-3 0-15,-2-2 0 0,1 2 0 0,-1-4 0 16,2 2 0-16,0-4 0 0,2-3 0 16,-1 2 0-16,2-2 0 0,2-4 0 0,-5 0 0 0,4-2 0 15,-1 0 0-15,1-4 0 0,3-3 0 0,-2 0 0 16,-2 1 0-16,4-2 0 0,-2 2 0 0,-1 1 0 16,1 2 0-16,-6 4 0 0,1 1 0 0,-2 1 0 15,0 2 0-15,-2 1 0 0,0 0 0 0,-3 3 0 16,0 0 0-16,5 8 0 0,-4-2 0 0,1 1 0 15,-1 5 0-15,2-2 0 0,-3 4 0 0,2 1 0 16,1 1 0-16,-2-3 0 0,2 1 0 0,4 2 0 16,-4-1 0-16,2 0 0 0,0-4 0 0,1-2 0 15,2-2 0-15,-2-3 0 0,-2 1 0 0,1 0 0 16,-1-4 0-16,-4-1 0 0,0 0 0 0,10-5 0 16,-10 5 0-16</inkml:trace>
  <inkml:trace contextRef="#ctx0" brushRef="#br0" timeOffset="106267.01">29638 10932 314 0,'0'0'358'0,"-12"0"5"16,6 0 4-16,6 0 11 0,-13-2-1 0,8 2 3 16,5 0 5-16,-9 0 0 0,9 0 2 0,-9 0-1 15,9 0-2-15,-9 2 0 0,9-2-15 0,-6 0-13 16,6 0-4-16,-9-2-18 0,9 2-7 0,-9-1-14 15,9 1-15-15,-13-1-14 0,8 1-13 0,5 0-10 16,-8-1-83-16,8 1-178 0,-9 0 0 0,9 0 0 16,0 0 0-16,-6-1 0 0,6 1 0 0,0 0 0 15,0 0 0-15,0 0 0 0,0 0 0 0,0 0 0 16,0 0 0-16,15-4 0 0,-3 3 0 0,-2 1 0 16,9-5 0-16,3 5 0 0,5-1 0 0,5-3 0 15,2 3 0-15,6 0 0 0,21 0 0 0,-2-2 0 16,6-1 0-16,-1 1 0 0,33 1 0 0,-6-3 0 15,-27 0 0-15,25 4 0 0,-25-1 0 0,1 0 0 16,2 1 0-16,-2 0 0 0,-6-3 0 0,-7 4 0 16,-14-3 0-16,-4 0 0 0,-5 1 0 0,-10 2 0 15,-5-2 0-15,-1 0 0 0,-3-1 0 0,-1 1 0 0,-2-1 0 16,-2 1 0-16,-1 0 0 0,-4 2 0 0,3-1 0 16,-3 1 0-16,0 0 0 0,0 0 0 15,0 0 0-15,0 0 0 0,0 0 0 0,7 6 0 16,-6-2 0-16,-1-4 0 0,0 4 0 0,0 1-1366 0,1 2-1478 15,-1-7 654-15</inkml:trace>
  <inkml:trace contextRef="#ctx0" brushRef="#br0" timeOffset="107266.49">29898 11228 382 0,'4'-3'482'0,"-2"-3"19"0,1 3 12 0,0 2 2 15,-3 1-20-15,0 0-9 0,4-5-12 0,-4 5-17 0,1-5-2 16,-1 5-20-16,0 0-28 0,-8-4-28 0,2 3-24 16,-7 1-19-16,-5 0-18 0,-10 3-15 0,-4 2-18 15,2-2-22-15,-5 1-20 0,-2-1-136 16,-4 5-107-16,-8-1 0 0,0 3 0 0,10-5 0 0,1 0 0 16,-3 3 0-16,3-1 0 0,2-2 0 0,1 2 0 15,6 0 0-15,7-2 0 0,2 1 0 0,7-4 0 16,0 3 0-16,3 0 0 0,2-2 0 0,3 2 0 15,0 0 0-15,5 1 0 0,1-1 0 0,5 0 0 16,1 2 0-16,9 0 0 0,3 4 0 0,1-7 0 16,11 7 0-16,-2 0 0 0,5-3 0 0,-1 5 0 15,1-4 0-15,1 2 0 0,1 2 0 0,-1 0 0 16,-4 1 0-16,0 0 0 0,-1-1 0 0,-4 4 0 16,-2-4 0-16,-1 3 0 0,-9-3 0 0,-1 0 0 15,-3 3 0-15,-2-2 0 0,-1 2 0 0,-4-3 0 16,-2 2 0-16,-2 3 0 0,-8-2 0 0,-1 0 0 15,-8 1 0-15,0 2 0 0,-5-2 0 0,-4 0 0 16,-1-2 0-16,1-1 0 0,-3 1 0 0,-2-2 0 16,1 2 0-16,-2-5 0 0,-2 1 0 0,5 0 0 15,-5 0 0-15,7-3 0 0,8-2 0 0,-1 1 0 16,2 2 0-16,9-4 0 0,-2-1 0 0,2 0 0 16,2-2 0-16,3 2 0 0,1 0 0 0,4-1 0 15,0-3 0-15,7 5 0 0,3-3 0 0,12 2 0 16,7-2 0-16,3 1 0 0,5-2 0 0,5-1 0 0,11 0 0 15,2 0 0-15,4-1 0 0,-8-3 0 16,1 3 0-16,-11-1 0 0,-1-1 0 0,-3 1 0 16,-2-1 0-16,-4 2 0 0,1-2 0 0,-5 0 0 15,-5 2 0-15,-7-3 0 0,-1 3 0 0,-2-1 0 0,-4 0 0 16,-1 1 0-16,-1 0 0 0,-2 0 0 0,1 0 0 16,0-2 0-16,-5 3 0 0,5-3 0 15,-5 3 0-15,3-3 0 0,-3 3 0 0,0 0 0 0,0 0 0 16,1-2 0-16,-1 2 0 0,0 0-428 0,0 0-867 15,0 0-1400-15,0 0 619 0</inkml:trace>
  <inkml:trace contextRef="#ctx0" brushRef="#br0" timeOffset="107550.79">30353 11419 101 0,'4'-19'467'0,"1"1"35"16,-1 2 41-16,-1 3 29 0,-1 4 10 0,2-1 23 15,-4 0-10-15,4 4-27 0,-3 0-32 0,2 1-33 16,-2 2-32-16,0 0-25 0,-1 3-16 0,0 0-14 16,0 0-19-16,0 13-20 0,-1 2-297 0,0 0-80 15,-2 5 0-15,1 5 0 0,-2 5 0 0,1 2 0 16,1 1 0-16,-1 0 0 0,3 1 0 0,0 0 0 16,0-2 0-16,4 1 0 0,-3-1 0 0,-1-1 0 15,3-4 0-15,-2-1 0 0,2-7 0 0,-1-1 0 16,1-2 0-16,-2-3 0 0,0-7 0 0,-1 4 0 15,3-4 0-15,-3-3 0 0,0 2 0 0,0-5 0 16,-5 2 0-16,5-2 0 0,0 0 0 0,-12-9 0 16,10 5-552-16,-1-2-722 0,3-1-1379 0,3-3 611 15</inkml:trace>
  <inkml:trace contextRef="#ctx0" brushRef="#br0" timeOffset="107934.09">30692 11514 315 0,'8'-16'360'0,"-3"5"15"0,1-3 45 0,-6 6 33 15,4-2 24-15,-1 2 3 0,-3 1-16 16,3 2-19-16,-3 1-19 0,-6 1-16 0,4 0-15 16,2 3-7-16,-12 0-20 0,3 4-23 0,-5 0-13 15,-1 2-29-15,-3 3-21 0,-1-1-28 0,-6 5-20 0,-2-3-23 16,3 1-20-16,-3 0-16 0,-1 0-87 16,0-5-88-16,9 4 0 0,-9 0 0 0,9-1 0 15,1-2 0-15,0 1 0 0,6-2 0 0,-2-3 0 16,5-1 0-16,4 3 0 0,-1-2 0 0,2 1 0 0,0-1 0 15,6 2 0-15,1-1 0 0,4 3 0 0,3-1 0 16,0 0 0-16,5 1 0 0,2 2 0 16,4-2 0-16,-2-2 0 0,5 5 0 0,-4-2 0 0,7 0 0 15,-9 1 0-15,1-1 0 0,8 3 0 0,-8-1 0 16,-1-3 0-16,1 4 0 0,-1-1 0 0,1-3 0 16,-1 4 0-16,-2 0 0 0,-1-2 0 0,0 0 0 15,-1 1 0-15,-5-2 0 0,0-2 0 0,0-1 0 16,-4 0 0-16,0-2 0 0,1-1 0 0,-3 2 0 15,1-2 0-15,0 0 0 0,-4-2 0 0,5 5 0 16,-5-5 0-16,5 2 0 0,-5-2 0 0,0 2 0 16,0-2 0-16,0 0 0 0,0 0 0 0,0 0 0 15,0 0-1366-15,-19-6-1478 0,15 1 654 0</inkml:trace>
  <inkml:trace contextRef="#ctx0" brushRef="#br0" timeOffset="109533.39">30877 11796 209 0,'5'-7'407'0,"3"-3"33"16,0 2 10-16,1 1 3 0,-2-3 2 0,2 4-2 15,-1-2-1-15,2 3-4 0,-5-1 5 0,4-1 6 16,-3 3-22-16,-1 0-12 0,2 1-5 0,-3-2-6 15,-3 4-22-15,3-1-31 0,-4 2-28 0,5-3-28 16,-5 3-29-16,0 0-127 0,0 0-149 0,4 11 0 16,-8-2 0-16,4 2 0 0,-5 5 0 0,1-1 0 0,0 5 0 15,-1 5 0-15,-1 3 0 0,-2-1 0 16,3 2 0-16,1-1 0 0,-5 4 0 0,4 0 0 16,3-1 0-16,-1 1 0 0,-1-1 0 0,4 1 0 15,-2-2 0-15,-1 4 0 0,2-3 0 0,1-1 0 0,-3 1 0 16,1-5 0-16,-1 1 0 0,1-6 0 0,-2-3 0 15,1-2 0-15,-2-2 0 0,0 2 0 16,0-6 0-16,0-2 0 0,-4 0 0 0,1-1 0 16,-1-3 0-16,-1 0 0 0,-1-3 0 0,-2-1 0 0,0-2 0 15,0-3 0-15,-2-2 0 0,0-4 0 0,4 3 0 16,1-6 0-16,-3 2 0 0,8-2 0 16,-2-4 0-16,3-1 0 0,3 1 0 0,2-2 0 15,6 1 0-15,4-5 0 0,-2 7 0 0,11-2 0 0,3 0 0 16,0 2 0-16,3 0 0 0,3 0 0 0,3 4 0 15,1-3 0-15,1 2 0 0,-3 0 0 0,0 3 0 16,-4-1 0-16,-8 4-1366 0,-2-2-1478 0,-2 1 654 16</inkml:trace>
  <inkml:trace contextRef="#ctx0" brushRef="#br0" timeOffset="109899.8">31125 11528 3390 0,'1'-16'453'15,"3"5"-77"-15,-2 0-81 0,0 1 10 0,-1 3 12 16,1 1 0-16,0 0-14 0,-2 0-35 0,0 1-34 16,0 1-16-16,0 4-16 0,0-7-27 0,0 7-8 15,2-3-18-15,-2 3-12 0,0 0-4 0,0 0-14 16,0 0-10-16,-13 10-11 0,10-7-7 0,1 1-15 15,-2-1-6-15,1 1-5 0,3 0-2 0,2 1-9 16,-1 0-47-16,4-1-7 0,3 1 0 0,-3-2 0 16,6 0 0-16,1 0 0 0,-3-3 0 0,2 0 0 15,-1-1 0-15,-1 0 0 0,-1-2 0 0,2-1 0 16,-2-1 0-16,-3-1 0 0,-1 0 0 0,0-2 0 16,-3 1 0-16,-2 2 0 0,-2-5 0 0,-2 2 0 15,-3 1 0-15,-2 1 0 0,-3 2 0 0,-1-2 0 16,-4 5 0-16,-1 2 0 0,1 4-346 0,-8 3-255 15,6 0-607-15,2 2-1307 0,3 2 578 0</inkml:trace>
  <inkml:trace contextRef="#ctx0" brushRef="#br0" timeOffset="111250.8">29593 12252 509 0,'4'-6'611'0,"0"-3"14"0,0 6 14 0,-1-3-3 15,2 0-27-15,-3 1-23 0,-1 2-32 0,1-1-21 16,-2 4-27-16,2-5-21 0,0 3-27 0,-2 2-40 16,0 0-16-16,0-5-36 0,0 5-112 0,0 0-254 0,0 0 0 15,0 0 0-15,0 0 0 0,-4 13 0 0,4-3 0 16,-2 2 0-16,-1-1 0 0,0-1 0 0,0 2 0 16,-2 4 0-16,2-1 0 0,3-1 0 0,-3-2 0 15,3 0 0-15,-2 0 0 0,1-1 0 0,0-2 0 16,1-3 0-16,-2-1 0 0,2 1 0 0,0-3 0 15,-1 1 0-15,1 0 0 0,0-4 0 0,0 0 0 16,0 0 0-16,0 0 0 0,0 0 0 0,0 0 0 16,0 0 0-16,-4-12 0 0,3 7 0 0,0-2 0 15,-2 0 0-15,2 1 0 0,-3-2 0 0,3 0 0 16,-3 3 0-16,3-3 0 0,-2-2 0 0,1-2 0 16,0 1 0-16,0 2 0 0,-1 2 0 0,2-1 0 15,0 1 0-15,-2 2 0 0,-1 0 0 0,2 0 0 16,0 1 0-16,1-1 0 0,-1 0 0 0,2 1 0 0,-2-1 0 15,2 5 0-15,-1-6 0 0,1 2 0 16,0-1 0-16,0 5 0 0,3-4 0 0,-2 0 0 16,1 1 0-16,-2 3 0 0,0 0 0 0,0 0 0 0,0 0 0 15,0 0 0-15,0 0 0 0,9 10 0 0,-7-6 0 16,-1 2 0-16,0 1 0 0,0 2 0 0,-1 5 0 16,2-2 0-16,-4 3 0 0,2 1 0 0,0 2 0 15,-2 1 0-15,2-2 0 0,-3 2 0 0,2 0 0 16,-4 0 0-16,4 8 0 0,-2-2 0 0,4 0 0 15,-1 1 0-15,0-1 0 0,2 3 0 0,-1 0 0 16,3-1 0-16,-2-1 0 0,2 2 0 0,0-2 0 16,0-1 0-16,1 1 0 0,-1-1 0 0,-2-6 0 15,0-1 0-15,0-2 0 0,-3-3 0 0,2-3 0 16,-2 0 0-16,0-3 0 0,-2 0 0 0,-1 0 0 16,0-3 0-16,-1 0 0 0,-1-1 0 0,-4 0 0 15,1-2 0-15,0-1 0 0,-5-1 0 0,1-2 0 16,-5-1 0-16,5 0 0 0,-5-4 0 0,8 2 0 15,1-4 0-15,-2-3 0 0,6 1 0 0,1-3 0 16,2-3 0-16,4 0 0 0,4-7 0 0,6 1 0 16,3 3 0-16,1-1 0 0,4 4 0 0,0-2 0 15,7-1 0-15,0 6 0 0,1-2 0 0,6 3 0 0,-3-1 0 16,-3 2 0-16,3 2 0 0,-5-1 0 0,-10 5 0 16,4 1 0-16,-8 0 0 0,-2 2-242 15,2 0-242-15,-8 2-23 0,-1 0-42 0,1-1-40 0,-4 3-381 16,0 0-1052-16,-11-6 466 0</inkml:trace>
  <inkml:trace contextRef="#ctx0" brushRef="#br0" timeOffset="111666.5">29898 12137 318 0,'0'0'443'0,"0"-2"10"0,0 2-1 16,-1-7-10-16,-3 5-16 0,4 2-18 0,0 0-16 15,-10 0-10-15,10 0-11 0,-9 1-18 0,3 1-21 16,1 1-22-16,-2 2-11 0,2-1-26 0,-3 3-26 15,3-1-29-15,-1-2-16 0,2 0-23 0,2 5-14 16,-2-5-26-16,3 3-6 0,1 0-11 0,0-4-19 16,3 3-6-16,-1-3-10 0,1 1-6 0,4 0-4 15,-2-2-12-15,1-1-9 0,-6-1-2 0,14-1 2 16,-7 0-10-16,-1-1-3 0,1 1 0 0,0-5-9 16,-2 3 7-16,0-1-14 0,-2 1-2 0,-2-2 0 15,1-1 1-15,0-1-4 0,-2 0 1 0,-2 1 4 16,0 1-13-16,-2 1-2 0,-1-1 2 0,0 3-3 15,0 1-36-15,5 1-58 0,-13 1-77 0,9 0-121 16,-3 4-147-16,0-1-206 0,7-4-460 0,-7 6-1183 16,7-6 524-16</inkml:trace>
  <inkml:trace contextRef="#ctx0" brushRef="#br0" timeOffset="123383.15">5197 13622 197 0,'0'-5'434'16,"3"-1"6"-16,-2-1-2 0,-1 2-7 0,1 0-12 15,2-1-5-15,-2 0-6 0,-1 3 6 0,0-4-1 16,0 7-6-16,3-6-5 0,-2 4-9 0,-1 2-17 16,0 0-22-16,0-6-25 0,0 6-27 0,0 0-26 15,0 0-19-15,0 0-14 0,0 0 0 0,0 0-3 16,-1 19-7-16,1-9-105 0,0 3-128 0,-3 5 0 15,3 4 0-15,-4 2 0 0,3 2 0 0,1-1 0 16,0 6 0-16,-1-6 0 0,1 1 0 0,1-2 0 16,-2 0 0-16,2 1 0 0,-1-5 0 0,1-1 0 15,-1-1 0-15,3-1 0 0,-2 0 0 0,-1-3 0 16,0-2 0-16,4-2 0 0,-4 0 0 0,0-4 0 16,0 1 0-16,0-1 0 0,0 0 0 0,0-2 0 0,-1 0 0 15,-2-1 0-15,3-3 0 0,-4 5 0 0,4-5 0 16,0 0-373-16,0 0-350 0,0 0-460 0,-11-11-1281 15,7 4 567-15</inkml:trace>
  <inkml:trace contextRef="#ctx0" brushRef="#br0" timeOffset="124349.55">5413 13367 270 0,'0'-6'363'0,"3"2"-14"0,-6-3-14 15,3 3-36-15,3-3-7 0,-3 0-5 0,0 1-20 16,0 1-6-16,-3-1-8 0,3 0-15 15,0 0-12-15,-1 0-6 0,-2 0-9 0,-2-1-8 0,3 1-3 16,-2 1-9-16,-4-3-5 0,0 3-16 16,2-3-8-16,-4 2-9 0,2 2-2 0,-1-2-7 0,-1 0-4 15,-3 0-10-15,-1 3-1 0,3-2-2 0,-5-1-2 16,-3 1 1-16,-1 0-2 0,2 2-6 0,0 0-1 16,0-1-14-16,-4 4 1 0,2 0 6 15,1-1-10-15,-2 2-14 0,1 0 3 0,3-1-10 0,-1 2 2 16,2 3-21-16,-1-2 13 0,-2 4-5 0,6-1-3 15,-2-1 1-15,-3 5-2 0,0-2 7 0,4 3-8 16,-4 2 3-16,4 1-2 0,-6 1-5 0,2 3 10 16,1 3-4-16,2-2-46 0,2-2-19 0,3 1 0 15,-4 4 0-15,1 3 0 0,1-4 0 0,-2 4 0 16,4-2 0-16,1 3 0 0,-1-3 0 0,2 1 0 16,3 3 0-16,-1-2 0 0,-2 0 0 0,4 4 0 15,2-2 0-15,0 4 0 0,1-3 0 0,1-1 0 16,0 0 0-16,0 1 0 0,3-1 0 0,1 0 0 15,-1 0 0-15,6-1 0 0,-1-1 0 0,-3 0 0 16,4-1 0-16,0-4 0 0,1 2 0 0,-1 2 0 16,5-1 0-16,-2-6 0 0,-2-3 0 0,7 7 0 15,-6-6 0-15,2 1 0 0,0 1 0 0,2-4 0 16,5 2 0-16,-3-4 0 0,1 3 0 0,-2-5 0 16,1 1 0-16,1-2 0 0,4 0 0 0,-7-3 0 15,5 2 0-15,0-3 0 0,-2 2 0 0,-1-3 0 16,1-1 0-16,0 1 0 0,-4-3 0 0,4 3 0 15,4 0 0-15,-7-3 0 0,6-1 0 0,-6 1 0 16,3-2 0-16,-1 1 0 0,2-2 0 0,-3 2 0 16,1-2 0-16,1-1 0 0,-1 2 0 0,0-3 0 0,-3 2 0 15,3-3 0-15,-4 2 0 0,1-1 0 16,-4 0 0-16,8-2 0 0,-7 2 0 0,5-5 0 16,-2 2 0-16,-1-2 0 0,-3 2 0 0,3-4 0 0,1 0 0 15,-4-1 0-15,2-4 0 0,0 3 0 0,1-2 0 16,-4-1 0-16,2 1 0 0,5-4 0 15,-5 3 0-15,-2-2 0 0,-1 1 0 0,5-6 0 0,-7 6 0 16,2 0 0-16,-3 1 0 0,4-1 0 0,-4 1 0 16,-1 0 0-16,0-1 0 0,-2-2 0 0,1 2 0 15,-1 0 0-15,-3 1 0 0,1-1 0 0,1 2 0 16,-3-2 0-16,-1 0 0 0,1 0 0 0,0-1 0 16,-2-2 0-16,-2 3 0 0,5-1 0 0,-3-6 0 15,1 6 0-15,0-1 0 0,-1 1 0 0,0 0 0 16,-1-2 0-16,-3 3 0 0,2 0 0 0,1 0 0 15,-3 0 0-15,0 0 0 0,1 1 0 0,-1 1 0 16,-1-2 0-16,-5-6 0 0,5 8 0 0,0-1 0 16,0 1 0-16,-2 1 0 0,0 0 0 0,-1 1 0 15,-1 1 0-15,0-1 0 0,0 4 0 0,0-1 0 16,-3 2 0-16,3-1 0 0,-1 2 0 0,-1 1 0 16,2 2 0-16,-5 0-319 0,-1 1-993 0,2 1-1422 15,1 2 629-15</inkml:trace>
  <inkml:trace contextRef="#ctx0" brushRef="#br0" timeOffset="125599.67">9292 13533 275 0,'-3'-3'420'16,"3"3"9"-16,-5-4-11 0,4 1-18 0,1 3-14 16,-5-5-9-16,5 5-13 0,-7-2-12 0,7 2-10 15,-6-2-15-15,2 0-16 0,4 2-12 0,-7-2-10 16,4 0-8-16,3 2-4 0,-8-4-8 0,4 2-2 15,1 0-16-15,-3 0-25 0,3-2-2 0,-1 2-12 16,0 0-4-16,2-2-18 0,-1-1-15 0,3 1-15 16,0 4-7-16,0-10-17 0,1 5-10 0,2-1-79 0,2-3-47 15,5 1 0-15,-1-1 0 0,0 1 0 0,2 1 0 16,1 1 0-16,2 0 0 0,0 0 0 0,1 4 0 16,-2 0 0-16,3 2 0 0,-2 1 0 0,0 0 0 15,2 4 0-15,0 2 0 0,-5 0 0 0,3 6 0 16,0-1 0-16,-4 1 0 0,2 2 0 0,-2 2 0 15,-3 0 0-15,-1 3 0 0,-2-2 0 0,-3 1 0 16,0 2 0-16,-2 1 0 0,1-1 0 0,-4-2 0 16,-1 5 0-16,-3-6 0 0,-3 6 0 0,1-1 0 15,2-4 0-15,-8 0 0 0,5-1 0 0,-5 1 0 16,4-2 0-16,-1-5 0 0,-2 4 0 0,1-3 0 16,-4-1 0-16,-1 0 0 0,5 0 0 0,1-4 0 15,-4 2 0-15,7-4 0 0,-2 1 0 0,1-2 0 16,2-1 0-16,-3 0 0 0,3-1 0 0,1-5 0 15,0 4 0-15,4-1 0 0,4-1 0 0,0 0 0 16,-7-4 0-16,7 4 0 0,1-7 0 0,0 3 0 16,6-3 0-16,-1 1 0 0,3 1 0 0,-1-3 0 15,1 2 0-15,7-4 0 0,-5 6 0 0,2-1 0 16,0 4 0-16,1-3 0 0,2 3 0 0,0-1 0 16,-3 2 0-16,5 0 0 0,-1 3 0 0,-3 1 0 15,2-1 0-15,1 1 0 0,-4 0 0 0,4 4 0 16,0-5 0-16,1 6 0 0,-4-3 0 0,5-4 0 15,-3 5 0-15,0 0 0 0,-3-4 0 0,1 0 0 16,-2 0 0-16,0-2 0 0,0-1 0 0,-2-1 0 0,0 0 0 16,-1-1 0-16,-2-1 0 0,-1 1 0 0,3-6 0 15,-4 3 0-15,1 1 0 0,-2-6 0 16,1 2 0-16,-1-5-227 0,-4 2-290 0,3-6-130 16,-7 2-487-16,0-1-1228 0,0 0 544 0</inkml:trace>
  <inkml:trace contextRef="#ctx0" brushRef="#br0" timeOffset="126400.5">9691 13311 127 0,'-2'-13'366'15,"-3"4"-4"-15,0-3 3 0,1-1-31 0,-1-1-3 16,-3 4-20-16,0-4 0 0,1 3-18 0,-3-3-15 16,2 5-12-16,-1-2-16 0,-3 1-9 15,1 1-12-15,-5 0-9 0,5 0-11 0,-1 3-6 0,0-3-9 16,-4 3-8-16,0-5-6 0,6 8-5 0,-4-3-7 16,-4 1-3-16,1 0-8 0,-3 3-10 0,3-2-7 15,-2 3-4-15,1-3-5 0,-1 4-5 0,-2-2-2 16,4 2-1-16,-1 0 0 0,-4 0-6 0,0 2-1 15,2 0 2-15,1 1 2 0,1 2-7 0,-8 3 7 16,6 1-5-16,2-2 1 0,-1 4 5 0,-4 3-3 16,6-1-72-16,-1-1-46 0,0 6 0 0,-1 3 0 15,3 0 0-15,-2 0 0 0,1 4 0 0,2 0 0 16,3 1 0-16,0-2 0 0,0 1 0 0,2 1 0 16,1 3 0-16,3-1 0 0,-1 0 0 0,1-1 0 15,-2 2 0-15,4-4 0 0,3 2 0 0,-3 1 0 16,4 1 0-16,-1-4 0 0,2 4 0 0,2-5 0 15,-1 2 0-15,2 1 0 0,0-2 0 0,2 0 0 16,-2-7 0-16,3 10 0 0,-1-7 0 0,-1-3 0 16,4 0 0-16,0 0 0 0,1 0 0 0,2-4 0 15,-2 2 0-15,8 4 0 0,-2-1 0 0,-2-5 0 16,4 3 0-16,0-2 0 0,-1-4 0 0,-1 0 0 16,1 3 0-16,2-5 0 0,2 1 0 0,4 0 0 15,-7-2 0-15,8 0 0 0,-8 0 0 0,2-4 0 16,0 1 0-16,1 0 0 0,1-2 0 0,3 0 0 0,-3 0 0 15,-2-1 0-15,3-2 0 0,-1 2 0 0,-1-2 0 16,0-2 0-16,7 0 0 0,-6 0 0 16,0-2 0-16,0 1 0 0,-2-1 0 0,-1 1 0 0,2-1 0 15,0-2 0-15,-1 1 0 0,-3-1 0 0,5-1 0 16,-5 0 0-16,-2-1 0 0,2-1 0 0,-2-2 0 16,2 0 0-16,-6 2 0 0,2-3 0 15,2-1 0-15,-4-2 0 0,-1 1 0 0,0-1 0 0,-2 1 0 16,-1-2 0-16,0-2 0 0,0-1 0 0,-3 0 0 15,1-5 0-15,-1 5 0 0,-1-2 0 0,4-3 0 16,-3 0 0-16,1 6 0 0,-4-7 0 0,2 6 0 16,-3-8 0-16,0 8 0 0,0-6 0 0,0 1 0 15,-4 5 0-15,4-7 0 0,-6 7 0 0,2-8 0 16,-2 1 0-16,-2 1 0 0,0 0 0 0,-2-3 0 16,0 2 0-16,-4 0 0 0,0 1 0 0,0-2 0 15,-4 4 0-15,-1 2 0 0,-2 0 0 0,-3 2 0 16,-3 5 0-16,-5-1 0 0,-2 5 0 0,-1-1 0 15,-2 7 0-15,0 2 0 0,-3 5 0 0,7 1-1366 16,-5 3-1478-16,2 4 654 0</inkml:trace>
  <inkml:trace contextRef="#ctx0" brushRef="#br0" timeOffset="128083.38">5749 13821 248 0,'0'0'264'0,"-7"-4"-16"16,7 4-7-16,0 0-20 0,0 0-7 0,0 0-6 16,-5-2-5-16,5 2-1 0,0 0-2 0,0 0 1 15,0 0 18-15,0 0 0 0,0 0 9 0,0 0 0 0,0 0 14 16,0 0-13-16,0 0 2 0,-6 5-1 0,6-5-1 15,0 0-7-15,0 0-6 0,0 0-7 16,0 5-9-16,0-5-9 0,0 0-10 0,0 0-14 16,0 0-7-16,0 0-11 0,0 0-11 0,0 0-6 0,0 0-5 15,0 0-12-15,0 0-10 0,0 0-1 0,0 0-6 16,0 0-2-16,0 0 1 0,14-2-3 16,-14 2 8-16,11-1-5 0,-5 1 3 0,1 1-2 0,5 1 2 15,1-1-16-15,2 0 0 0,2 2-2 0,2-1-9 16,-1-1-8-16,5 0-65 0,5-6 0 0,0 6 0 15,0 3 0-15,3-2 0 0,-3 3 0 0,4-1 0 16,-1-2 0-16,1-1 0 0,1 3 0 0,-2-2 0 16,1-2 0-16,1 3 0 0,-4-3 0 0,2 2 0 15,0-3 0-15,-1 5 0 0,-2-3 0 0,2-1 0 16,-1 2 0-16,-10-1 0 0,12-2 0 0,-2 5 0 16,1-2 0-16,-2-2 0 0,-5 1 0 0,4 0 0 15,3 2 0-15,1-2 0 0,1 3 0 0,1 1 0 16,2-1 0-16,1-1 0 0,-2 2 0 0,3-3 0 15,-1 3 0-15,1-4 0 0,-3 5 0 0,2-2 0 16,1-2 0-16,0 2 0 0,-1-3 0 0,-3 3 0 16,-1 1 0-16,0-3 0 0,0-1 0 0,0 1 0 15,0-2 0-15,-3 4 0 0,1-2 0 0,1 1 0 0,-1-3 0 16,2 1 0-16,-4-1 0 0,3 1 0 0,-4-3 0 16,2 0 0-16,0 2 0 0,0-1 0 15,1 2 0-15,1-2 0 0,-4 2 0 0,1-3 0 16,1 2 0-16,-2 1 0 0,3-2 0 0,-9 2 0 0,7 0 0 15,-1 2 0-15,-5-4 0 0,5 1 0 0,1 1 0 16,-6-1 0-16,4 1 0 0,3-1 0 0,-9 2 0 16,-1-1 0-16,2-1 0 0,-1 0 0 15,2 0 0-15,-2 0 0 0,10-1 0 0,-11 2 0 0,1-2 0 16,0 2 0-16,-1-1 0 0,1 1 0 0,2 0 0 16,-3-1 0-16,0 0 0 0,2 0 0 0,-2 0 0 15,0-1 0-15,-6 1 0 0,0-1 0 0,7 2 0 16,-2-2 0-16,-4 0 0 0,1-1 0 0,-2 1 0 15,0-2 0-15,-2 3 0 0,2-1 0 0,1-1 0 16,-1 0 0-16,1 0 0 0,-5 1 0 0,4 1 0 16,-2-1 0-16,-3 0 0 0,1 0 0 0,-1 0 0 15,0-1 0-15,0 2 0 0,-1 0 0 0,0-1 0 16,1 1 0-16,-8 0 0 0,14-2 0 0,-9 2 0 16,5-1 0-16,-5 1 0 0,3 1 0 0,1-2 0 15,-9 1 0-15,14 0 0 0,-5 1 0 0,-4-2 0 16,0 2 0-16,-5-1 0 0,13 0 0 0,-5 0 0 15,-8 0 0-15,6 0 0 0,-6 0 0 0,0 0 0 16,8-1 0-16,-8 1 0 0,0 0 0 0,0 0 0 16,0 0 0-16,0 0 0 0,2-3 0 0,-2 3 0 0,0 0 0 15,0 0 0-15,-19-1 0 0,19 1 0 16,-19-1-514-16,6 1-766 0,0-2-1386 0,-1 1 613 16</inkml:trace>
  <inkml:trace contextRef="#ctx0" brushRef="#br0" timeOffset="147500.32">1459 13449 132 0,'0'0'404'16,"0"-4"-8"-16,-2 0-13 0,2 4-43 0,2-5-29 15,-2 5-36-15,0-6-16 0,0 1-11 0,0 0 2 16,1 0-10-16,-1 5-8 0,0-8-4 0,-1 2 0 16,1 0-3-16,-4 1 8 0,3 0-14 0,-6-1-12 15,2 0-10-15,-2 0-18 0,-3 0-4 0,-6-1-19 16,-2 2-6-16,0 4-6 0,-2-1-13 0,1 0-8 15,2 1-10-15,-2 2-8 0,1-1-13 0,-1 4-8 16,1 3-12-16,3-1-5 0,-1 5-7 0,7-3-10 16,-1 3-6-16,1 0-3 0,3 3 8 0,-1 1-7 15,2-2-2-15,3-1-5 0,2-1 5 0,1 4-6 16,0-4-10-16,2 0 3 0,2 0-5 0,3-1-1 16,1-1-1-16,3 3 0 0,4 0 6 0,3-1-9 15,-3 0-2-15,1-2-2 0,1 2-1 0,4 5-6 16,-7-6-5-16,11 5 6 0,-12-1 6 0,1-3-9 15,-2 1-3-15,-3 0 1 0,-2-1 3 0,-4 2-4 16,2 2 2-16,-5-5 5 0,-5 2 1 0,2 2 0 16,-7 0-6-16,-1 1 3 0,-2-1-6 0,-1-5 2 15,-3 2 3-15,-3 0 1 0,-5 1 7 0,7-4-5 16,0-1-10-16,-2-1 2 0,-1-2 4 0,4-3 3 16,-4 2-5-16,4-2-1 0,2-2 9 0,3 1-2 15,1-5-4-15,2 2 2 0,-2 0 1 0,4 0-2 16,1 2 0-16,0-1 1 0,2 0-5 0,3 2-7 15,0 0-5-15,0 0 4 0,6-8 5 0,1 7-10 16,0 0-15-16,5 1-13 0,1 0-13 0,4 2-13 16,4-3-22-16,-1 1-14 0,1 0-22 0,0-4-10 15,2 3 0-15,-2-1 14 0,-1-3 7 0,0-1 7 16,9-1 14-16,-13-2 7 0,7-4 14 0,-4 2 7 16,3-4 8-16,-4 2 11 0,-5-3 10 0,5-5 8 15,-5-3 13-15,0-1 9 0,-2 0 7 0,-3 0 10 16,-1-3 6-16,1 6 8 0,-3-6 18 0,1 3 12 15,-2 7 19-15,-1 1 3 0,-2 5 13 0,0-1 6 16,2 5 5-16,-6 1-10 0,3 4-8 0,0-1-7 16,0 4-11-16,0 0 4 0,0 0 5 0,-7 11 8 15,4 2 0-15,-5 2-9 0,2 5 10 0,-2 4-8 16,2 1-12-16,-1 2-12 0,1-3 12 0,1 4-12 16,0-1-10-16,4-3-4 0,-2 1 5 0,6-4-2 15,-2-2-9-15,4-1-8 0,-1 1 4 0,1-7-10 16,1-1-4-16,2-2-18 0,5 3 2 0,-3-3-5 15,3-4-7-15,-2-2-10 0,3-1-3 0,0 0 3 16,-1-5 0-16,5-1-2 0,-9-1 4 0,6-3 6 16,-1 0-4-16,-2-4 4 0,1-4-2 0,-4 2 4 15,1-1 2-15,-5-1 6 0,0 4-1 0,-1-2 3 16,0 4 13-16,-3 0-1 0,-1 2 4 16,0-1 2-16,0 3-1 0,0 2 1 0,-1 0-3 15,1 4-4-15,0 0 0 0,0 0-5 0,-14 13 1 0,9-5-1 16,1 2 5-16,-1 5-8 0,2 1 7 0,3 2 1 15,3-4-2-15,2 5 2 0,0-5-9 0,5 1-11 16,-4-4-5-16,4-3 0 0,3-1-7 0,3-1-2 16,3-2 4-16,1-4-5 0,0-2 0 0,0 0-1 15,-1-5 11-15,-1-3-1 0,0-1 7 16,-1 0 3-16,-2-5 18 0,-2 1 15 0,2-6-3 0,0-3 10 16,-4-3 13-16,-1 2 6 0,-2 0 5 0,-3-2 13 15,1 0 1-15,-3 8 13 0,0 1 18 0,-1 1 13 16,-1 5 11-16,-1 0-64 0,-1 6-60 0,1 0 0 15,-2 4 0-15,2 2 0 0,0 0 0 16,0 0 0-16,-5 18 0 0,2 1 0 0,-3 6 0 16,1 4 0-16,1 2 0 0,3 4 0 0,-2 1 0 0,0 13 0 15,-1-13 0-15,5 13 0 0,2 2 0 0,-1-3 0 16,2 0 0-16,-1-12 0 0,-2-3 0 0,-1 2 0 16,1-1 0-16,-1 1 0 0,2-7 0 15,-2-1 0-15,0 0 0 0,0-9 0 0,0-4 0 16,0-3 0-16,0-2 0 0,0-2 0 0,-2-2 0 0,1-1 0 15,-2-2 0-15,3-2 0 0,0 0 0 0,-7-10 0 16,2 2 0-16,1-8 0 0,-1-3 0 0,1-5 0 16,0-7 0-16,0-3 0 0,2-12 0 15,3-4 0-15,1 5 0 0,0-2 0 0,3 2 0 16,0 11 0-16,0-3 0 0,3 5 0 0,-2 2 0 16,2 0 0-16,0 8 0 0,2-4 0 0,-1 8 0 0,-3 2 0 15,3 2 0-15,-3 3 0 0,2 4 0 0,1 1 0 16,0 1 0-16,5 3 0 0,-1 1 0 15,1 1 0-15,-1 5 0 0,3 2 0 0,1 2 0 0,-2 2 0 16,-1 2 0-16,0 3 0 0,-1-2 0 16,-8 4 0-16,0-1 0 0,-5 1 0 0,0 3 0 0,-3-2 0 15,-1-8 0-15,-7 5 0 0,1 0 0 0,-5-3 0 16,-6 5 0-16,0-2 0 0,0-8 0 0,2 1 0 16,-13-3 0-16,2-3 0 0,0-3-376 15,-4-2-180-15,3-2-168 0,4 0-366 0,-1-6-1179 16,10 1 522-16</inkml:trace>
  <inkml:trace contextRef="#ctx0" brushRef="#br0" timeOffset="147666.46">1782 13623 4185 0,'-17'-11'445'16,"1"0"-176"-16,1 4-24 0,2-1 51 0,4 2 33 0,0 3-23 15,4-4-47-15,1 1-48 0,4 1-55 0,4-2-17 16,1-1-10-16,8-1-14 0,4 3-54 0,2-2-32 15,7-2-68-15,1 3-100 0,1-1-112 0,-2 2-169 16,6 0-204-16,0 3-327 0,0 1-1029 16,1 0 456-16</inkml:trace>
  <inkml:trace contextRef="#ctx0" brushRef="#br0" timeOffset="148216.51">2622 13631 16 0,'0'0'535'0,"3"4"-11"0,-3-4 20 0,0 2 8 0,0-2-1 16,0 0-41-16,0 0-41 0,0 0-21 15,0 0-33-15,0 0-9 0,11-7-22 0,-7 3-34 16,0 0-26-16,1-5-22 0,0 0-24 0,0 2-14 16,1-4-16-16,-1 1-23 0,2-2-16 0,1-4-17 0,-2-2-9 15,3 2-24-15,-1-1-56 0,-1 0-103 0,0 0 0 16,0 1 0-16,0 0 0 0,-3 4 0 0,2 0 0 15,-3 3 0-15,0 2 0 0,0 2 0 16,-1 1 0-16,1 0 0 0,-3 4 0 0,0 0 0 0,0 0 0 16,1 11 0-16,-2-2 0 0,-2 8 0 0,-2 2 0 15,-1 8 0-15,-2 1 0 0,3 0 0 0,0 5 0 16,-1-4 0-16,-1 0 0 0,2 0 0 0,1 1 0 16,-2 0 0-16,2 2 0 0,0-5 0 15,3 1 0-15,0-9 0 0,2 5 0 0,-2-4 0 0,1-1 0 16,2-5 0-16,2-4 0 0,-3 0 0 0,-1 2 0 15,0-5 0-15,0-1-291 0,2-1-105 0,-1-1-29 16,-1-4-18-16,-3 2-14 0,3-2-12 0,0 0 19 16,-7 1 14-16,7-1 37 0,0 0 53 0,-12-1 65 15,6 1 70-15,6 0 72 0,-15 0 73 0,7 1 58 16,0 3 49-16,-2-4 37 0,0 0 51 0,1 2 39 16,-4-2 43-16,4 4 30 0,0-1 23 0,4-2 16 15,-4 0 18-15,4 1-5 0,5-2-5 0,-8 0-6 16,8 0-4-16,-5 3-22 0,2-2-15 0,3-1-3 15,0 0-10-15,0 0-24 0,0 0-15 0,17 0-18 16,-3-3-18-16,3 2-17 0,1-1-20 0,1 0-82 16,1-1-34-16,2-1 0 0,7 2 0 0,-2-2 0 15,-5 3 0-15,-4 1-111 0,-4 0-75 0,0 0-66 16,-1-2-53-16,-3 2-89 0,-5-1-91 0,3 2-105 16,-8-1-388-16,0 0-1060 0,0 0 469 0</inkml:trace>
  <inkml:trace contextRef="#ctx0" brushRef="#br0" timeOffset="148800.48">1243 14188 164 0,'-14'-4'569'0,"0"3"29"16,2-1 11-16,-2 0-17 0,4 0-44 0,2 2-25 16,2-1-41-16,6 1-23 0,-9 1-30 0,9-1-26 15,-7-3-34-15,7 3-15 0,0 0-12 0,0 0-4 16,0 0-10-16,0 0-19 0,17 9-10 0,-5-6-12 15,7-1-98-15,9-1-189 0,4 2 0 0,5-1 0 16,15 1 0-16,5-1 0 0,4-2 0 0,5 2 0 16,32-2 0-16,-1 1 0 0,1 2 0 0,1-2 0 15,4 2 0-15,-6-2 0 0,0-2 0 0,-1 1 0 16,-1 6 0-16,-29-5 0 0,29 0 0 0,-30-1 0 16,-5 1 0-16,-5 0 0 0,-1-1 0 0,-18 0 0 15,-4 1 0-15,-11-2 0 0,1 1 0 0,-5 0 0 16,-6-1 0-16,-1 0 0 0,-2 1 0 0,-8 0 0 15,9 0 0-15,-9 0 0 0,10 0 0 0,-10 0 0 16,0 0 0-16,5-5 0 0,-5 5 0 0,0 0 0 16,0 0 0-16,0 0 0 0,0 0-1366 0,0 0-1478 15,0 0 654-15</inkml:trace>
  <inkml:trace contextRef="#ctx0" brushRef="#br0" timeOffset="153883.29">12823 13380 417 0,'10'-7'478'0,"-2"0"5"0,0-1-7 15,-2-2-24-15,0-1-27 0,1 0-15 0,-2 1-18 16,0 0-14-16,-2-1-10 0,-2-1-18 0,-1 4-24 15,-1-3-8-15,-2 5-23 0,-1-1-18 0,-1 2-21 16,-3 1-13-16,-2 4-12 0,-1 1-25 0,-1 4-4 16,-5 2-19-16,1 4-23 0,-5 7-2 0,1 2-12 15,7 1-18-15,-1 2-4 0,5-5-8 0,3 9-13 16,1-4-13-16,5 4-90 0,3-3 0 0,3-4 0 16,3 4 0-16,3-2 0 0,5 0 0 0,2 3 0 15,-1-5 0-15,5 2 0 0,0-2 0 0,0 2 0 16,-2-3 0-16,0 0 0 0,-3-1 0 0,-6-2 0 15,-1-2 0-15,-6 2 0 0,2-1 0 0,-7-4 0 0,-2 1 0 16,-8 2 0-16,-4 1 0 0,-6 0 0 16,-5 0 0-16,1-1 0 0,-5-2 0 0,-2-1 0 15,0 0 0-15,3-5 0 0,0-1 0 0,6-2 0 16,2-1 0-16,7 0 0 0,2-1 0 0,-1-1 0 0,12 0 0 16,-5-5 0-16,9-1 0 0,5 1 0 15,2-4 0-15,13-6 0 0,5 1 0 0,3-3 0 16,2-1 0-16,14-6 0 0,-3 0 0 0,3 0 0 15,-1 1-158-15,-5-3 3 0,3 1 9 0,-15 7 13 0,1-6 12 16,8-7 16-16,-16 7 5 0,-3-3 9 0,-1 0 12 16,-3-1 14-16,-5-1 26 0,1-1 14 15,-2 3 11-15,-5-1 17 0,0 2 14 0,-5 5 16 16,0 5 9-16,0-2 15 0,-1 5 8 0,-2-4 4 0,-1 6 5 16,-2 4-3-16,3 2-6 0,0 2 13 0,-4 4-2 15,7-1 13-15,-14 13 8 0,5 3 2 0,0 8 8 16,0 3 5-16,-1 3-35 0,2 1-77 0,3 2 0 15,-2 2 0-15,-1-1 0 0,5 0 0 0,0 3 0 16,0-6 0-16,-1 4 0 0,4-2 0 0,1 0 0 16,5-1 0-16,4-2 0 0,1-2 0 0,2-7 0 15,6 2 0-15,-6-6 0 0,1-4 0 0,12 2 0 16,-8-6 0-16,2-4 0 0,0 1 0 0,0-2 0 16,1-5 0-16,-3-1 0 0,1-6 0 0,7-7 0 15,-12 2 0-15,9-5 0 0,-9 3 0 0,-2-10 0 16,2 0 0-16,-6 0 0 0,-1 3 0 0,-1-5 0 15,-3 9 0-15,-2 0 0 0,-1 1 0 0,-1 6 0 16,-4 0 0-16,1 6 0 0,0 1 0 0,-1 1 0 16,5 3 0-16,-15 8 0 0,8-1 0 0,-2 6 0 15,2 2 0-15,2 3 0 0,1 0 0 0,1 5 0 0,6-3 0 16,3 0 0-16,3-2 0 0,0-1 0 16,0-4 0-16,6 1 0 0,-1-2 0 0,4-5 0 15,0-1 0-15,1-4 0 0,4-3 0 0,-5-2 0 16,1-3 0-16,3-3 0 0,0-5 0 0,0-2 0 0,-1-1 0 15,-1-3 0-15,-1-2 0 0,0-2 0 16,-3-5 0-16,2-2 0 0,-5 0 0 0,6-14 0 16,-7 13 0-16,2-1 0 0,-5 0 0 0,-3 1 0 15,1 3 0-15,-5 11 0 0,2 2 0 0,0 3 0 0,-2 3 0 16,-3 3 0-16,0 4 0 0,1 3 0 0,0 0 0 16,-13 17 0-16,7-2 0 0,-2 11 0 15,-5 3 0-15,4 4 0 0,1 1 0 0,-2 14 0 0,5 3 0 16,0 2 0-16,1 2 0 0,3 1 0 0,2-1 0 15,-1 3 0-15,-1-5 0 0,1 1 0 0,0-1 0 16,1 0 0-16,0-6 0 0,-1-12 0 0,0-3 0 16,0 3 0-16,0-6 0 0,0 0 0 0,-1-5 0 15,0-8 0-15,-3-1 0 0,4-3 0 0,-4-5 0 16,-1 1 0-16,1-5 0 0,3-3 0 0,1 0 0 16,0 0 0-16,-15-13 0 0,10 5 0 0,-2-11 0 15,1-1-203-15,-1-8-349 0,2 0-31 0,3-7-15 16,-1-14-445-16,3-1-1129 0,1-3 500 0</inkml:trace>
  <inkml:trace contextRef="#ctx0" brushRef="#br0" timeOffset="154066.5">13798 13858 1993 0,'9'-35'17'0,"2"1"63"0,1 1 43 0,-5 2 26 16,0 3 47-16,2 6 62 0,-5 2 43 0,1 1 31 15,-1 1 19-15,1 1 11 0,0 3 1 0,-1 0-8 16,2 0 3-16,1 6-24 0,-1-2-22 0,3 3-29 16,1 0-23-16,2 2-22 0,2 2-24 0,4 3-23 15,3 3-18-15,0 1-20 0,-2 4-15 0,11 3-6 16,-5 2-21-16,-2 2-11 0,-5 5-12 0,-4-6-3 15,-2 2-29-15,-2 1-13 0,-3-2-21 0,-3 1-19 16,-4-1-10-16,-4-3-29 0,-1 4-19 0,-6-4-41 16,-2-1-51-16,-5 1-67 0,0-6-85 0,-10 6-89 0,-4-4-86 15,1-3-106-15,-2 0-400 0,-1-4-1062 16,-2-2 471-16</inkml:trace>
  <inkml:trace contextRef="#ctx0" brushRef="#br0" timeOffset="154300.35">13163 13459 4003 0,'0'-10'482'0,"0"1"-223"16,0 1 17-16,4 4 70 0,-2-3 57 15,2-2-21-15,1 4-16 0,0-1-48 0,3-1-37 0,5 0-9 16,-3 2-21-16,2-1-25 0,2 1-24 0,1 1-78 15,5 1-124-15,1-1 0 0,-1 2 0 0,10-1 0 16,0 1 0-16,1 2-57 0,1 0-396 0,0 2-198 16,-1 0-521-16,-3-1-1270 0,1-2 563 0</inkml:trace>
  <inkml:trace contextRef="#ctx0" brushRef="#br0" timeOffset="155133.01">14602 13622 362 0,'0'0'403'0,"-6"-5"-3"16,2 2-27-16,0 1-19 0,0-2-12 0,-1 2-14 16,3-3-8-16,-1 3-23 0,3 2-15 0,-7-4-10 15,5 3-17-15,2 1-8 0,-7-5-9 0,7 5-12 16,-7-3-8-16,3-1-9 0,3 2-8 0,1 2-1 15,-8-3-4-15,8-1-4 0,-4 2-13 0,4 2 10 16,-2-6-18-16,-2 4-5 0,4-2-8 0,-3 0-13 0,3 0-21 16,0 4 0-16,3-11-11 0,-2 7 2 15,3-2-22-15,-3 1-3 0,8-3 10 0,-1 1-22 16,2 1 4-16,-1 0-4 0,5 1-12 0,-2-1 1 16,-1 2-3-16,3 1-3 0,0 2-48 0,4-1-13 0,0 2 0 15,1 2 0-15,-1 0 0 0,-4 4 0 0,-1 0 0 16,0 0 0-16,1 5 0 0,-4-2 0 15,-1 6 0-15,-1 2 0 0,-3 0 0 0,1 1 0 16,-3 0 0-16,-3 3 0 0,-4 7 0 0,-3-2 0 0,0 2 0 16,-5-3 0-16,1 1 0 0,-6-3 0 0,-1-1 0 15,2 2 0-15,-1-4 0 0,-3-3 0 0,2 1 0 16,1-3 0-16,2-5 0 0,-2 2 0 0,6-4 0 16,-1 2 0-16,1-3 0 0,3 0 0 0,0-3 0 15,2 1 0-15,2-3 0 0,0 0 0 0,4-2 0 16,-1 5 0-16,1-5 0 0,0 0 0 0,13 1 0 15,-7-1 0-15,7-1 0 0,1-2 0 0,5 2 0 16,3-2 0-16,7 1 0 0,-8-1 0 0,9-1 0 16,-9 4 0-16,10-5 0 0,-3 3 0 0,-8 0 0 15,2 1 0-15,-2-1 0 0,1 2 0 0,-5 0 0 16,0-2 0-16,-4 0 0 0,1 1 0 0,-5 0 0 16,2-1 0-16,-6 1 0 0,5-1 0 0,-4 1 0 15,-4-2 0-15,-1 3 0 0,9-4-66 0,-6 1-562 16,-2 1-622-16,-1 2-1354 0,14-5 599 0</inkml:trace>
  <inkml:trace contextRef="#ctx0" brushRef="#br0" timeOffset="155267.32">15310 13870 135 0,'3'-2'501'0,"-3"2"4"16,2-5 41-16,-2 5 30 0,1-2 9 0,-1 2-43 15,0 0-55-15,2-4-51 0,-2 4-37 0,0 0-46 16,0 0-63-16,0 0-88 0,0 0-111 0,0 0-151 15,7 9-155-15,-7-9-189 0,-6 10-425 0,2-6-896 16,4-4 396-16</inkml:trace>
  <inkml:trace contextRef="#ctx0" brushRef="#br0" timeOffset="155799.65">12557 14296 212 0,'-5'-2'437'0,"-4"-1"26"16,5 2 1-16,-1-1-3 0,1 1-21 0,4 1-26 15,0 0-20-15,0 0-11 0,0 0-14 0,0 0-14 16,0 0-11-16,0 0-10 0,0 0-29 0,0 0-11 16,18 2-8-16,-4-2-3 0,-1 1-14 0,9 0-16 15,7 1-13-15,3-4-14 0,7 4-16 0,15 0-13 16,8-2-17-16,30 5-7 0,1-4-12 0,0 5-117 15,7-2-44-15,1 1 0 0,5-1 0 0,-1 1 0 16,2-5 0-16,7 6 0 0,-4-3 0 0,-4 0 0 16,-4 1 0-16,1-3 0 0,-38 0 0 0,2 0 0 15,-2 2 0-15,-2-3 0 0,-5 0 0 0,-6-2 0 16,-17 1 0-16,-1 1 0 0,-6 0 0 0,-5-1 0 16,-5 1 0-16,-4 0 0 0,-2 0 0 0,-1-1 0 15,-3 1 0-15,-3-1 0 0,3 0 0 0,-8 1 0 16,10 0 0-16,-10 0 0 0,9 1 0 0,-4-1 0 15,-5 0 0-15,10 1 0 0,-5-1 0 0,-5 0 0 16,7 3 0-16,-5-1 0 0,-2-2-317 0,3 3-301 16,-3-3-592-16,-1 5-1310 0,1-5 580 0</inkml:trace>
  <inkml:trace contextRef="#ctx0" brushRef="#br0" timeOffset="157450.32">5363 15147 480 0,'-1'-2'544'15,"1"2"-4"-15,-4-2-32 0,4 2-32 0,-2-4-49 16,2 4-46-16,0 0-33 0,-7 6-30 0,5-3-38 16,2-3-28-16,-3 9-24 0,1-4-21 0,2-1-21 0,0 4-10 15,-2-5-22-15,2 2-25 0,0-5-4 0,2 7-9 16,-2-3-15-16,0-4-1 0,2 2 11 16,-2-2 6-16,3 3 1 0,-3-3-8 0,0 0-2 15,0 0-12-15,9-5 0 0,-7 1-4 0,-1-2 0 16,2 2-10-16,1-3-9 0,-4 0 0 0,0 1-8 0,-3-1-8 15,2-2 6-15,-3 0 7 0,-4 0-23 0,0 0 4 16,-3 3 2-16,1 0 0 0,-4 3-10 0,-3 0 24 16,-2 3-5-16,0 4 9 0,-8 3-4 0,-1 1-4 15,1 4 6-15,0 5-23 0,5 3-46 0,0 3 0 16,3-1 0-16,1 7 0 0,4-3 0 0,0 4 0 16,6 0 0-16,4-2 0 0,3-2 0 0,2 2 0 15,2-3 0-15,3-6 0 0,3-2 0 0,6 5 0 16,1-7 0-16,-1-2 0 0,3-2 0 0,-1-1 0 15,4-2 0-15,6 1 0 0,-5-5 0 0,0 0 0 16,-2-3 0-16,9-2 0 0,-2-1 0 0,1-2 0 16,-8 0 0-16,5-3-212 0,-6-1-180 0,-1-2-100 15,-1 0-116-15,-3-1-474 0,1-3-1171 0,-6 5 519 16</inkml:trace>
  <inkml:trace contextRef="#ctx0" brushRef="#br0" timeOffset="157816.97">5803 15280 526 0,'-4'-1'558'0,"-1"-1"22"0,1 0 0 16,2-1-21-16,2 3-17 0,0 0-49 0,-6-4-28 15,6 4-40-15,0 0-37 0,-1-3-28 0,1 3-37 16,0 0-35-16,13 0-36 0,-13 0-17 0,16 0-23 15,-4 0-17-15,7 3-24 0,-6-3-45 0,1 0-45 16,4 1-45-16,-4 0-43 0,4 0-28 0,-2 4-60 16,-3-3-67-16,0-2-69 0,-3-1-85 0,-2 2-91 15,-3-1-79-15,-1 1-457 0,-4-1-1021 0,8 5 451 16</inkml:trace>
  <inkml:trace contextRef="#ctx0" brushRef="#br0" timeOffset="157983.66">5794 15473 69 0,'-4'2'534'0,"-1"0"2"0,1 1 14 16,-5-2 9-16,4 0-23 0,5-1-35 0,0 0-27 15,0 0-58-15,0 0-25 0,18 0-30 0,-5-2-37 16,-2-1-35-16,7 1-27 0,5 0-29 0,-1-1-64 0,-3 2-61 16,4 0-99-16,5-3-125 0,-1 4-157 0,1 0-221 15,-9-2-413-15,8 1-982 0,-5-3 435 16</inkml:trace>
  <inkml:trace contextRef="#ctx0" brushRef="#br0" timeOffset="158449.72">6374 15268 357 0,'-6'-2'587'0,"1"-1"16"0,5 3 9 16,-10 0-23-16,6-2-23 0,4 2-57 0,0 0-44 0,-8-1-43 15,8 1-24-15,0 0-17 0,0 0-31 16,0 0-31-16,13-9-38 0,-4 2-14 0,-2 1-32 0,4 0-17 15,3-7-25-15,1 2-16 0,-5-3-14 0,4 2-14 16,-1-1-6-16,1 0-4 0,-1 0-71 0,1-2-68 16,-4 0 0-16,-1 2 0 0,0 1 0 0,-4 3 0 15,2 3 0-15,-1-2 0 0,-2 2 0 0,-2 2 0 16,1 1 0-16,-3 3 0 0,0 0 0 0,0 0 0 16,0 0 0-16,-3 22 0 0,-3-8 0 0,0 10 0 15,-1 1 0-15,2-6 0 0,-4 6 0 0,4 6 0 16,0-2 0-16,1 1 0 0,0 0 0 0,-1 0 0 15,0 1 0-15,0-2 0 0,1 0 0 0,0-4 0 16,3-5 0-16,-2-1 0 0,2 2 0 0,1-9 0 16,-3 1 0-16,3-1 0 0,-1-2 0 0,5-2 0 15,-4 0-151-15,0-3-365 0,1-1-44 0,2-2-46 16,-3-2-454-16,0 0-1148 0,1 3 508 0</inkml:trace>
  <inkml:trace contextRef="#ctx0" brushRef="#br0" timeOffset="158666.39">6411 15583 312 0,'-10'3'178'0,"0"-1"61"0,-4 0 30 0,1 2-2 15,-1-2 33-15,2 0 25 0,-2 4 33 0,4-5 22 16,1 1 5-16,3 0 2 0,-2 0-4 0,3 0-2 16,1 0-3-16,4-2 2 0,-4 3-8 0,4-3-4 15,0 0-15-15,0 0-22 0,8 6-27 0,1-4-32 16,4-2-23-16,-3 0-26 0,10 1-26 0,-2-1-17 16,4 2-22-16,6-2-39 0,0 0-24 0,4 1-47 15,-9-1-48-15,4 0 0 0,0 1 0 0,-7-1 0 16,1 0-36-16,-3-2-59 0,-4 0-33 0,-5 0-40 15,-2 1-56-15,2 0-72 0,-5 0-95 0,-4 1-113 16,0 0-555-16,0 0-1146 0,0 0 508 0</inkml:trace>
  <inkml:trace contextRef="#ctx0" brushRef="#br0" timeOffset="163733.73">4388 16291 347 0,'-9'-4'471'15,"2"0"-6"-15,-2 1 6 0,1 0-9 0,3-1-12 16,1 2-17-16,-1-3 0 0,1 1-13 0,3-2-13 16,-2 2-19-16,-1-4-15 0,4 1-8 0,0 1-19 15,4-3-25-15,0-2-18 0,1 0-17 16,-1-1-19-16,4 0-20 0,3-1-17 0,2 0-16 0,1 1-20 15,1 2-18-15,2-1-54 0,-3 3-122 0,-1 2 0 16,0 3 0-16,-2 1 0 0,3 3 0 0,-1 0 0 16,2 7 0-16,-1 1 0 0,0 4 0 15,-1 1 0-15,-1 3 0 0,3 6 0 0,-6 1 0 16,4 3 0-16,-4 0 0 0,-3-1 0 0,-1 0 0 16,-6 0 0-16,4-7 0 0,-3 7 0 0,-2-8 0 0,4-1 0 15,-2-6 0-15,0 1 0 0,0-6 0 0,-2 2 0 16,2-2 0-16,0-1 0 0,0-5 0 0,0 0 0 15,0 0 0-15,0 0 0 0,0 0 0 16,9-20 0-16,-6 9 0 0,3-4 0 0,0-2 0 0,1-1 0 16,4-6 0-16,2-2 0 0,0 2 0 15,-3-1 0-15,4-2 0 0,0 2 0 0,-5 11 0 0,3-2 0 16,2 4 0-16,-4-1 0 0,3 1 0 0,-4 6 0 16,0 1 0-16,-2 2 0 0,2 6 0 0,1 3 0 15,0 2 0-15,0 3 0 0,0 5 0 16,0 0 0-16,1 5 0 0,-3 3 0 0,3 4 0 15,-1-2 0-15,-3-3 0 0,-3-3 0 0,-4-1 0 16,4-1 0-16,0-1 0 0,-3-1 0 0,1-6 0 0,0 0 0 16,-2-1 0-16,0-3 0 0,1-3 0 0,-1-3 0 15,4 1 0-15,-4-1 0 0,0 0 0 16,5-17 0-16,-4 9 0 0,3-4 0 0,3-5 0 16,-1-7 0-16,-2 6 0 0,6-4 0 0,-1-5 0 15,4 4 0-15,1-5 0 0,-2 6 0 0,0 7 0 16,-2-1 0-16,2 3 0 0,-3 3 0 0,1 4 0 0,2 4 0 15,-1 0 0-15,-1 5 0 0,-2 1 0 0,2 4 0 16,-1 1 0-16,-1 6 0 0,2 2 0 16,-5-1 0-16,3 4 0 0,-3 4 0 0,-1-5 0 15,-3-1 0-15,3 7 0 0,-4-6 0 0,0 0 0 16,4-4 0-16,-4-3 0 0,0-1 0 0,-4 0 0 16,4-2 0-16,4 2-77 0,-8-7-543 0,8 3-629 15,-2-5-1354-15,-2-2 599 0</inkml:trace>
  <inkml:trace contextRef="#ctx0" brushRef="#br0" timeOffset="163917.4">5486 16236 150 0,'-1'-3'570'0,"1"3"3"16,-3-6 15-16,3 6-7 0,0 0-27 0,0 0-40 15,0 0-45-15,0 0-37 0,12-4-38 0,-2 3-38 16,3 1-32-16,1 0-38 0,4 0-61 0,2-2-72 15,-2 2-83-15,2-1-90 0,-2 0-84 0,-1 0-84 16,2 3-100-16,-7-2-74 0,-1 1-90 0,-5 3-353 16,-6-4-870-16,9 3 385 0</inkml:trace>
  <inkml:trace contextRef="#ctx0" brushRef="#br0" timeOffset="164067.39">5601 16334 254 0,'-17'10'304'0,"2"0"22"0,2-3 24 0,3 0 25 15,2-1 18-15,1 0 1 0,0-1 5 0,4 0-6 16,0-2-8-16,3 1-15 0,0-4-27 0,8 4-27 15,0-3-38-15,4 1-20 0,7-2-23 0,3 0-56 16,6-1-37-16,-1 0-66 0,5-1-88 0,4-5-116 16,-4 6-155-16,1-3-202 0,0-1-326 0,-1-2-878 15,-4 1 389-15</inkml:trace>
  <inkml:trace contextRef="#ctx0" brushRef="#br0" timeOffset="164866.46">6407 16186 149 0,'0'0'481'0,"4"1"18"0,-4-1-6 0,4 2-24 16,-4-2-29-16,0 0-31 0,0 0-23 0,0 0-24 15,0 0-26-15,0 0-24 0,0 0-36 0,0 0-23 16,-8 8-22-16,8-8-24 0,-7 0-14 0,0 2-24 15,0-1-8-15,0-1-20 0,0 1-12 0,-4 0-6 16,1-5-8-16,0 3 7 0,2-2 2 0,-2-1 3 16,2-3-7-16,-2 1-7 0,4-2 12 0,-2 1-13 15,3-5-2-15,1 2 2 0,4 0-12 0,0-2 2 16,0 0-7-16,0-1-6 0,4 4-8 0,1-2 6 16,3 0-7-16,-2 3-12 0,3-1-5 0,0 1-36 15,0 1-27-15,0 2 0 0,-3-1 0 0,2 5 0 16,3-2 0-16,0 1 0 0,-5 2 0 0,3 1 0 15,0 1 0-15,-3 1 0 0,3 4 0 0,0 0 0 16,-2 1 0-16,-1 3 0 0,-1 4 0 0,0 3 0 16,4 6 0-16,-5 2 0 0,1 1 0 0,-1-1 0 15,-4-1 0-15,0 4 0 0,0-1 0 0,-4 2 0 16,4 2 0-16,-1-1 0 0,-3-3 0 0,-1 2 0 16,-6-2 0-16,4 2 0 0,-5-4 0 0,1-1 0 15,0-1 0-15,-6-2 0 0,0-3 0 0,-2 2 0 16,0-4 0-16,4-3 0 0,-2-5 0 0,2 2 0 15,-2-4 0-15,-1-2 0 0,0 0 0 0,2-2 0 16,-1-4 0-16,4 2 0 0,3-2 0 0,0-2 0 16,0-3 0-16,2-2 0 0,2 0 0 0,2-2 0 15,3-3 0-15,3 0 0 0,4-4 0 0,-1 2 0 16,3-2 0-16,3 1 0 0,4 0 0 0,0 3 0 16,2 2 0-16,2 2 0 0,8-1 0 0,-8 3 0 15,0 1 0-15,-1 5 0 0,1 2 0 0,-6 3 0 16,3 2 0-16,1 2 0 0,-2-1 0 0,-4 2 0 15,0 2 0-15,-1 2 0 0,-1 0 0 0,-1 0 0 16,2 3 0-16,-1-2 0 0,0 0 0 0,0-4 0 16,-1 4 0-16,-2-4 0 0,2-4 0 0,-3 4 0 15,8-3 0-15,-3-2 0 0,-1-2 0 0,2-1 0 16,1-2 0-16,1-3 0 0,-1-2 0 0,4-2 0 16,-2-1 0-16,-4-1-271 0,4-5-95 0,2-4-118 15,4-3-130-15,-7-3-462 0,2 2-1166 0,-1 0 515 16</inkml:trace>
  <inkml:trace contextRef="#ctx0" brushRef="#br0" timeOffset="165017">6939 16554 3798 0,'-5'5'403'0,"4"-3"-129"16,-2 0-48-16,2 3-1 0,1-5 7 0,-4 3-45 15,4-3-32-15,0 0-63 0,0 0-70 0,0 0-90 16,0 0-164-16,0 0-248 0,0 0-326 0,14-11-873 15,-14 11 386-15</inkml:trace>
  <inkml:trace contextRef="#ctx0" brushRef="#br0" timeOffset="168434.15">17617 13649 391 0,'1'-9'578'0,"-1"1"23"16,0 1 2-16,-1 0-28 0,2 2-29 0,-1 0-41 16,0-1-25-16,0 6-60 0,1-3-42 0,-1 3-30 15,0 0-18-15,0 0-2 0,0 14-11 0,2-2-13 16,-1 0-15-16,-4 8-15 0,2 7-17 0,-1 2-24 16,2 2-18-16,0-4-18 0,-3 5-175 0,-1-5-22 15,3 4 0-15,2-4 0 0,2 1 0 0,-2-1 0 16,-1-2 0-16,-1-6 0 0,1 0 0 0,-3-3 0 15,3 0 0-15,0-4 0 0,0 0 0 0,0-5 0 16,0 1 0-16,3-2 0 0,-3-2 0 0,0-1-188 16,0-3-281-16,0 0-86 0,0 0-115 0,0 0-382 15,0 0-1139-15,-4-21 504 0</inkml:trace>
  <inkml:trace contextRef="#ctx0" brushRef="#br0" timeOffset="168983.79">17761 13553 47 0,'-5'-10'361'0,"-5"-4"16"15,2 3 15-15,3 0-21 0,-3 0-2 0,0 1-18 16,-1-3-8-16,1 4 0 0,-2 1-15 0,-4-2-8 16,-3 1-5-16,0 4-12 0,-2 0-13 0,-5 3-8 15,-2-1-10-15,-2 7-15 0,0-3-10 0,-3 2-12 16,-1 6-9-16,2-1-6 0,0 6-16 0,0 0-6 0,0 3-4 15,6 3-15-15,-3 2 0 0,4 1-16 0,5 3 0 16,-5 0-12-16,7 1-12 0,0 3-3 16,6 1-9-16,-3 2-18 0,6-1-109 0,2 2 0 15,3-2 0-15,1 2 0 0,2 2 0 0,3-1 0 0,0 0 0 16,4-3 0-16,2 0 0 0,0 3 0 0,-1-1 0 16,6-1 0-16,-2-3 0 0,6-1 0 0,-3 2 0 15,4-3 0-15,0-2 0 0,1-2 0 0,3-2 0 16,2-1 0-16,-2 1 0 0,2-4 0 0,-1-3 0 15,5-1 0-15,-1-5 0 0,-1-2 0 0,4 1 0 16,0-2 0-16,-1-4 0 0,1 0 0 0,0-4 0 16,-2 0 0-16,1-3 0 0,0-1 0 0,-2-1 0 15,1-1 0-15,-2-5 0 0,-3 4 0 0,1-3 0 16,-1-3 0-16,-2 2 0 0,0-1 0 0,0-3 0 16,-2 0 0-16,-7 3 0 0,-1-3 0 0,3-5 0 15,-2 2 0-15,-1-5 0 0,0 2 0 0,-2-1 0 16,-2-1 0-16,-2-3 0 0,-1 0 0 0,0-3 0 15,-2-2 0-15,-4 0 0 0,4 1 0 0,-4-3 0 16,0-13 0-16,-6 0 0 0,1 15 0 0,-2-4 0 16,-2-10 0-16,-4 3 0 0,3 12 0 0,-4 1 0 15,-2-2 0-15,0 2 0 0,-3 4 0 0,-4-3 0 16,1 5 0-16,-1 3 0 0,-4 1 0 0,3 3 0 16,-4 7 0-16,10 6 0 0,-9 6 0 0,-1 7-498 15,-1-1-785-15,2 6-1389 0,5 9 615 0</inkml:trace>
  <inkml:trace contextRef="#ctx0" brushRef="#br0" timeOffset="169667.87">18241 13907 143 0,'0'0'382'0,"-3"-2"2"0,3 2-4 0,0 0-8 15,-4-3-3-15,4 3-1 0,0 0-1 0,0 0 0 16,0 0 2-16,0 0-11 0,0 0-14 0,0 0-2 16,0 0-6-16,0 0-13 0,0 0 8 0,0 0-22 15,0 0-7-15,0 0-9 0,0 0-20 0,0 0-8 16,0 0-7-16,5 12 0 0,2-12-11 0,3 1-16 16,8 1-11-16,1-1-220 0,14 0 0 0,2 3 0 15,0 2 0-15,26 0 0 0,-4-5 0 0,3 4 0 16,0 2 0-16,7-3 0 0,25 3 0 0,-27-2 0 15,26 2 0-15,-28-2 0 0,32-2 0 0,-32 0 0 16,-3-1 0-16,32 2 0 0,-31-4 0 0,2 0 0 16,-1 1 0-16,1-3 0 0,-4 0 0 0,-2 1 0 15,-3 0 0-15,-3 2 0 0,-14-1 0 0,-1-4 0 16,-2 2 0-16,-2 1 0 0,0 0 0 0,-10-2 0 16,-3 2 0-16,-2-1 0 0,-2 1 0 0,-2 1 0 15,-2-3 0-15,1 1 0 0,-5 0 0 0,1 1 0 0,-3 1 0 16,4-1 0-16,-4 0 0 0,-5 1 0 15,8-4 0-15,-8 4 0 0,5 0 0 0,-1-1 0 16,1-1 0-16,-5 2 0 0,3-4-48 0,-1 2-735 16,-1-2-444-16,3-2-1329 0,-4 6 588 0</inkml:trace>
  <inkml:trace contextRef="#ctx0" brushRef="#br0" timeOffset="170283.1">20336 13852 223 0,'-5'-4'303'0,"1"3"-10"0,4 1-6 16,0 0-5-16,-7-2 2 0,7 2-4 15,-3-2 1-15,3 2 0 0,-4-3 3 0,4 3 5 0,-6-2 0 16,6 2-1-16,-2-6-4 0,2 6-9 0,-6-4-1 16,4 2-6-16,2 2-5 0,-3-6-12 0,-1 2-2 15,4 4-14-15,0-6-21 0,-1 1-10 0,4 1-8 16,-1-1-21-16,3 0 2 0,3 0-14 0,2-1-2 16,0 1-12-16,2-1-6 0,2 3-8 0,-1 1-15 15,1-1 0-15,-4 1-12 0,9 2-7 0,-7 0-10 16,2 0-14-16,-3 3-6 0,1 1-48 0,-1-2-23 15,1 5 0-15,-3-1 0 0,1 3 0 0,-2-2 0 16,-2 3 0-16,0 1 0 0,-3 1 0 0,1-1 0 16,-2 6 0-16,-2-2 0 0,-2 2 0 0,-5-2 0 15,0 2 0-15,0-2 0 0,-7 3 0 0,4-2 0 0,-3 0 0 16,-6 3 0-16,-4-4 0 0,1 2 0 16,-1 0 0-16,7-5 0 0,-1 0 0 0,-6 2 0 15,5-3 0-15,2 0 0 0,2-3 0 0,6-1 0 0,0-1 0 16,2-2 0-16,1 0 0 0,0-1 0 0,2 2 0 15,4-1 0-15,-1-4 0 0,4 5 0 0,5-3 0 16,1-2 0-16,4 1 0 0,-1-1 0 16,3-1 0-16,5 1 0 0,1-1 0 0,6 0 0 0,0-2 0 15,-6 3 0-15,1-2 0 0,5 0 0 0,0-1 0 16,0 3 0-16,4-1 0 0,-13-1 0 0,3 1 0 16,-1 0 0-16,-1 2 0 0,-2-1 0 0,-3 0 0 15,-2 1 0-15,-3-1 0 0,0-1 0 0,-3 1 0 16,-1 0 0-16,-1-1 0 0,-1-1 0 0,-4 2 0 15,7-3 0-15,-7 3-175 0,-2-5-311 0,2 5-84 16,-9-6-111-16,4 2-366 0,1-1-1133 0,-3-1 501 16</inkml:trace>
  <inkml:trace contextRef="#ctx0" brushRef="#br0" timeOffset="170966.37">20722 13625 137 0,'-6'-9'338'0,"0"0"-5"0,2 0-16 0,-3-2-9 16,-2 4-4-16,2-1-19 0,-3-1-1 0,1 3 0 16,-1-1-31-16,-2 1 0 0,0-1-17 0,-3 3-4 15,1-1-7-15,-4 3-3 0,0-2-7 0,0 3-6 16,-2-2 0-16,-1 6-5 0,-7-2 1 0,7 2-6 15,0 2-6-15,-8 2-15 0,-2 1-11 0,12 1-2 16,-12 3-11-16,4 2-7 0,1 0-9 0,1 0-5 16,2 3 1-16,0-1-12 0,0 3-9 0,0-2 5 15,8 3 4-15,-3 4-25 0,1-1 16 0,2 0-12 16,2 3 4-16,0 2-13 0,1-3-7 0,3 4 4 16,-3-3-10-16,5 2-14 0,-2-2 4 0,2 3-7 15,0-1-17-15,3-2 5 0,-1 3-47 0,2-3-3 16,2 2 0-16,1-1 0 0,1 0 0 0,3-8 0 15,1 5 0-15,1-5 0 0,2 6 0 0,2-1 0 0,3-3 0 16,-3-3 0-16,2-2 0 0,4 4 0 16,-1-5 0-16,6-1 0 0,-2-1 0 0,3 2 0 15,0-6 0-15,6 0 0 0,0 0 0 0,1-3 0 16,1 0 0-16,0 0 0 0,1-4 0 0,2 3 0 0,-3-3 0 16,2-2 0-16,-2 1 0 0,0-1 0 15,0-3 0-15,-2 3 0 0,3-2 0 0,-10 0 0 16,7-1 0-16,-1-3 0 0,-7 3 0 0,1-1 0 15,0-2 0-15,-3-1 0 0,1-1 0 0,1 0 0 0,-3-4 0 16,-1 1 0-16,0-1 0 0,1-1 0 0,-2 0 0 16,1 0 0-16,-1-8 0 0,-2 6 0 0,0-1 0 15,3-4 0-15,-2-2 0 0,0-1 0 16,-3-2 0-16,1 2 0 0,-7 5 0 0,7-6 0 0,-1-1 0 16,-3 0 0-16,-3 0 0 0,0-1 0 0,-1 1 0 15,0 0 0-15,0-2 0 0,-3 2 0 0,0-1 0 16,-2 1 0-16,0-2 0 0,-3 2 0 0,0-2 0 15,-5 0 0-15,5 8 0 0,-5-9 0 0,-1 4 0 16,-3 2 0-16,2 0 0 0,-4 0 0 0,-1 2 0 16,2 5 0-16,1 2 0 0,-7-5 0 0,-3 3 0 15,-4 0 0-15,-1 2 0 0,1 2 0 0,-5 4 0 16,-1 0 0-16,-3 2 0 0,0 1-1366 0,1 1-1478 16,0-1 654-16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23:40.98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19231 16081 301 0,'-3'4'304'16,"3"-4"-23"-16,-5 3-23 0,5 0-9 0,0-3-15 15,-5 3-3-15,3 0 1 0,0-1-2 16,2-2-16-16,0 0 3 0,0 0-2 0,-14-1-8 0,14 1 8 16,-6 0-11-16,6 0 1 0,0 0-9 0,-9-4 0 15,5 4-10-15,4 0-4 0,-5-3-7 0,4-1-5 16,1 4-12-16,-5-6-7 0,3 1-8 0,2 2-12 16,0-3-8-16,2 2-6 0,3-1-4 0,-2-1-7 15,1-2-8-15,0 2-3 0,5 1-6 0,1 1-5 16,-1-2 0-16,2 1-9 0,1 0-4 0,-1 0 0 15,0-1-4-15,3 4-2 0,-4 0-6 0,4 0-2 16,-2 3 3-16,1-2-9 0,-2 3-7 0,-1-2-5 16,-1 3-6-16,3 4-1 0,-5-1 1 0,3-1-2 15,0 3-10-15,-4 2 1 0,0-2 3 0,-2 4-7 16,0-1-1-16,-3 1-1 0,3 2 1 0,-1 2-7 16,-1 2-3-16,-8-2 9 0,5-7-8 0,-2 4 2 15,-2 2-2-15,-1-3 6 0,-1-3-6 0,2 2-5 16,-5-1 3-16,1 0-3 0,-3 0 5 0,2-1-6 15,1-3 9-15,0-1-2 0,-2 3-6 0,2 0 6 16,0-7-9-16,0 3-2 0,4 0 4 0,0-2 12 16,-2 1-4-16,2-1-9 0,1-1 5 0,4-1 1 15,0 0-8-15,-8 1 3 0,8-1 0 0,0 0 3 16,0 0-7-16,0 0-4 0,16-8 5 0,-11 6 4 16,-1-1-4-16,5 2 4 0,0-2 8 0,1 3-8 15,2-3-3-15,-1 1 3 0,-1-1 3 0,4 1 4 16,-3 2 4-16,-1 1 1 0,5-1-9 0,-2 2 4 15,-3 1-1-15,2 0-6 0,-3 1 5 0,5 1-5 16,-3 2 8-16,-2-1-10 0,1 4 1 0,-5-2 4 16,3 2-3-16,0-2 2 0,-3 3 2 0,1-2 1 15,-2 2-10-15,0 0-1 0,0-2 3 0,-4 3 1 16,-3-2-2-16,3 1 3 0,-1-2 7 0,-3 2-2 16,-1-1-6-16,-1-2 3 0,-2 2 18 0,-1-3 3 15,1 1-5-15,-3-3 13 0,-2 1-3 0,-1-2-7 16,-4-1 4-16,-1 0-8 0,-1-1 0 0,0-2-5 15,0-2 8-15,1-2 6 0,1 2-13 0,-1-3-6 16,3-2-4-16,1 2-19 0,0-1-20 0,2-1-22 16,5 2-59-16,-1-3-77 0,3-1-106 0,1 1-119 15,0-1-129-15,2 4-504 0,3 0-1137 0,0-3 503 16</inkml:trace>
  <inkml:trace contextRef="#ctx0" brushRef="#br0" timeOffset="916.6">19659 15877 333 0,'-4'-4'332'0,"4"4"-14"0,-4-5-20 0,3-1-18 0,0 2-15 15,-2 0-14-15,1 0-1 0,0-1-13 16,0 0 0-16,-3-2-20 0,2 4-10 0,-1-1-7 0,1-2-10 15,-5-1-7-15,3 4-10 0,-4-5 0 0,1 5-9 16,-1-3-15-16,-1 0-3 0,-1 0-6 0,-1 0-4 16,-2 4-9-16,-4-4 1 0,-1-2-4 0,1 5-4 15,0-2-4-15,-2 0 0 0,2 0-7 16,-3 3-5-16,0 1-3 0,3 0-5 0,0 1-11 0,-2 0-6 16,3 2-3-16,-5-1-9 0,1 3 3 0,1-1 1 15,-2 2-1-15,4 1-8 0,-2 3 0 0,-7-1-1 16,3 4 0-16,0 0-5 0,-1 1-1 0,1 1 2 15,1 3-4-15,5-6-1 0,-2 7 6 16,-3-1-2-16,3 2-1 0,3 0 5 0,2 3-5 0,-1-2-5 16,2 4 4-16,4-6-1 0,-2 5 3 0,3 1-6 15,2 4 10-15,0-2-12 0,2 1 4 0,1 2 7 16,3-4-10-16,-3 0 2 0,1 2 5 0,6 0-12 16,1-1 1-16,-4-6-1 0,4 5-8 0,-2-7-3 15,6 8-23-15,1-2-10 0,-3-7 0 0,2 2 0 16,1-1 0-16,8 4 0 0,-7-7 0 0,2 3 0 15,1-3 0-15,8 2 0 0,-3 2 0 0,-2-6 0 16,1-1 0-16,7 3 0 0,-9-4 0 0,5 0 0 16,-1-3 0-16,0-1 0 0,5 1 0 0,-3-2 0 15,-1-2 0-15,1-1 0 0,-1-2 0 0,3 2 0 16,-4-6 0-16,3 1 0 0,-3 2 0 0,-1-1 0 16,5-4 0-16,-4 3 0 0,-2-3 0 0,3 2 0 15,1-1 0-15,-3-1 0 0,2-2 0 0,-2 2 0 16,1-3 0-16,-1 1 0 0,0-2 0 0,1 0 0 15,-2 0 0-15,-1-3 0 0,1 3 0 0,-2 0 0 16,1-2 0-16,0-1 0 0,-3 1 0 0,1-1 0 16,-1 0 0-16,-2-1 0 0,1 1 0 0,-6 4 0 15,7-6 0-15,-4 6 0 0,1-5 0 0,0 0 0 16,-2-3 0-16,-2 5 0 0,0 1 0 0,-1-1 0 16,2-5 0-16,0 0 0 0,-2-2 0 0,0 5 0 15,-1-3 0-15,-2 0 0 0,5-1 0 0,-3 1 0 16,-3-2 0-16,-1-8 0 0,0 8 0 0,0 0 0 15,-1 1 0-15,1-1 0 0,-2-1 0 0,1 1 0 16,-3 0 0-16,2-2 0 0,-3 0 0 0,-1 1 0 16,3-5 0-16,-3-2 0 0,3 1 0 0,-4 1 0 15,2-2 0-15,-3 2 0 0,1 1 0 0,-2-3 0 16,3 2 0-16,-5-1 0 0,-4 2 0 0,1 1 0 16,-4-1 0-16,5 3 0 0,-6 0 0 0,2 7 0 15,-6-3 0-15,-2 4-165 0,-7 5-1173 0,4 1-1449 16,-3 5 641-16</inkml:trace>
  <inkml:trace contextRef="#ctx0" brushRef="#br0" timeOffset="3066.66">17226 13148 143 0,'0'0'345'0,"2"-1"-11"0,-2 1-17 15,4-3-12-15,-4 3-19 0,3-4 5 0,-3 4-15 16,5-2-14-16,-5 2-4 0,4-5-6 0,-4 5-9 15,2-4-10-15,-2 4-19 0,1-2-11 0,1-2-19 16,-2 4-10-16,2-5-15 0,0 2-12 0,-2 3-16 16,-2-7-12-16,2 2-14 0,0 5-5 0,-2-9-16 0,-3 6-5 15,3-4-6-15,-3 2-12 0,0 0-3 16,-1 0-9-16,1 2-4 0,-2 1-5 0,-1-1-9 16,-2-1-1-16,4 4-1 0,-2 2-1 0,-1 0-5 0,-2 1 1 15,2 5 1-15,0-4-7 0,0 3 2 0,0 1 0 16,1 1-1-16,2 0-5 0,1 3 5 15,1-4-9-15,0 6 5 0,0-3-6 0,3-1-2 0,1 0 7 16,1-1-6-16,2 2 2 0,-2-4-6 0,3 0-4 16,2-1 10-16,-2-1 0 0,4 2-4 0,-3-4 0 15,4 0 1-15,1-1 2 0,-3-1 3 0,3 0-1 16,1-2 0-16,-2-2 6 0,4 0-2 0,-3-3 9 16,2 0 1-16,3-3 4 0,-5-1 0 0,3-2 3 15,-1-3 0-15,-1 1-3 0,-1 0 2 0,7-10-7 16,-8 7 3-16,1-1-7 0,-1 0 3 0,0-9-4 15,5 6-2-15,-5-6-6 0,-1 0 2 0,-2 9 0 16,-2-5 1-16,2 3-1 0,-2 3 0 0,-1-1 1 16,-2 3 6-16,-1 3 6 0,-1 0 12 0,1 2-11 15,-2 0-7-15,0 3-2 0,-1-1-2 0,-3 5-1 16,5-1 2-16,-3 1-7 0,-1 1-7 0,5 2 2 16,-9 4 1-16,2-1 3 0,1 4-3 0,2 0-3 15,-1-1 2-15,1 5-1 0,0-2 4 0,3 5 1 16,0 1 4-16,-3 1-4 0,1 0 2 0,2 0 2 0,1 2-3 15,0 0-1-15,0 0 4 0,0 0-2 0,1 1-3 16,2-1-2-16,-2-1-1 0,3-1 1 16,1 0 2-16,-1-4-5 0,-3-1 3 0,7 4 4 0,2-1-5 15,-2-2-3-15,-2-1 4 0,2-2-4 0,2 0-10 16,-2-2-6-16,0 1-17 0,2-1-16 0,-3 0-13 16,1 0-13-16,0-2-22 0,-1-2-31 15,0 2-31-15,-1-1-39 0,1 0-31 0,-1-2-34 0,1 0-38 16,1 1-56-16,-3-2-66 0,1-1-340 0,0 1-825 15,-6-1 366-15</inkml:trace>
  <inkml:trace contextRef="#ctx0" brushRef="#br0" timeOffset="3299.41">17619 13007 273 0,'-3'-3'418'0,"3"3"3"16,0-4-19-16,0 4-24 0,1-5-32 0,-1 5-28 16,8-1-15-16,-5-2-20 0,-3 3-16 0,9-1-19 15,-2 1-28-15,-7 0-23 0,12-2-19 0,-1 1-16 16,-4 1-13-16,0-1-30 0,3 1-33 0,-1 0-41 16,2 0-49-16,-3-2-42 0,2 0-51 0,-1 2-47 15,-4 0-48-15,1-2-50 0,-6 2-47 0,12 6-56 16,-8-5-231-16,0 1-624 0,-4-2 276 0</inkml:trace>
  <inkml:trace contextRef="#ctx0" brushRef="#br0" timeOffset="3483.81">17636 13136 288 0,'-1'2'396'16,"1"-2"-7"-16,-7 2 2 0,7-2-29 0,0 0-24 15,0 0-30-15,0 0-25 0,0 0-23 0,0 0-29 0,21 1-22 16,-15-1-18-16,6-3-25 0,-5 2-14 0,4-3-14 15,1 3-14-15,-3-1-24 0,0 0-28 0,3 1-30 16,0-1-41-16,1-1-40 0,0 0-41 16,-5 2-47-16,2-2-56 0,3 2-62 0,-7-2-82 0,6 2-247 15,-4 0-621-15,3-1 275 0</inkml:trace>
  <inkml:trace contextRef="#ctx0" brushRef="#br0" timeOffset="3799.91">18085 12832 48 0,'-2'-5'470'0,"-2"1"14"0,2 2 5 16,-1-1-13-16,1-1-30 0,2 4-37 0,-3-4-39 15,3 4-25-15,0 0-17 0,0 0-17 0,-11 9-16 16,10-5-19-16,-2 2-13 0,0 4-20 0,1 1-11 16,0 0-13-16,0 2-24 0,1 1-10 0,-2 4-15 15,2-1-9-15,-1-5-10 0,1 5-24 0,0 1-4 16,0-1-16-16,1 0-12 0,0-1-8 0,1 0-3 16,-2-4-18-16,1-1-32 0,2 1-32 0,-2-1-48 15,0 0-67-15,-1-1-94 0,2-2-123 0,-3-1-143 16,-2 0-548-16,3-2-1105 0,-2 3 489 0</inkml:trace>
  <inkml:trace contextRef="#ctx0" brushRef="#br0" timeOffset="4766.52">20574 13075 171 0,'-4'-6'377'0,"3"1"-5"16,-3-2-25-16,0 1-36 0,4 1-17 0,-6-2-23 16,2 1-12-16,0 2-6 0,3-2-14 0,-5 1-13 15,2 1-4-15,1 2-7 0,-3-1-12 0,-1 1-9 16,1 1-7-16,0 1-2 0,6 0-1 0,-11 3-11 0,-1 0-7 15,3 3-13-15,1 1-14 0,-1 0-12 0,4 3-15 16,0-2-12-16,-2 2-9 0,4-1-5 16,0 1-6-16,2 2-11 0,-3-3-10 0,5 1-4 0,-2-1-6 15,2-3-3-15,3-2-2 0,-3 5-7 0,4-6-2 16,-1 4-2-16,1-4-18 0,2 1 0 0,-1-3-4 16,3-1-2-16,-2-1 4 0,0 1 15 0,5-4 9 15,-2-1 5-15,0 2 8 0,0-7 3 0,-1 4 7 16,2-9 1-16,-4 6 2 0,6-5-1 0,-3-3-2 15,0 0-3-15,-2-1 2 0,1-5-4 0,0 0-3 16,1-2-10-16,-3 7-4 0,-2 0-1 0,1-1 0 16,-2 1 6-16,0 3 6 0,-3 2-3 0,0 1 5 15,-1 4 0-15,0 1 11 0,0-2-7 0,0 6-10 16,-1-1-9-16,1 4-6 0,-5-3 1 0,5 3-5 16,0 0-6-16,-9 9 10 0,5 1-15 0,0-2 1 15,2 3 6-15,-1 4 1 0,1 0-8 0,0 3 9 16,1 1-7-16,1-1-6 0,0 5-2 0,0-2 3 15,1 2 0-15,-1-3-7 0,0-1 4 0,3-1 4 16,-2-2-5-16,3-4-8 0,0 1-12 0,0-2-18 16,0 0-14-16,2 0-16 0,3-3-35 0,-3 0-44 15,-1-2-61-15,2-2-61 0,0-2-50 0,4 1-58 0,-4-2-58 16,4-2-63-16,-3-4-422 0,3 1-987 0,-2-1 437 16</inkml:trace>
  <inkml:trace contextRef="#ctx0" brushRef="#br0" timeOffset="4966.52">20862 13012 355 0,'0'0'411'0,"0"0"15"0,-4-3-14 16,4 3-26-16,0 0-21 0,0 0-20 0,0 0-24 0,0 0-14 16,18-1-20-16,-18 1-20 0,13 0-23 0,-5 0-24 15,3 1-28-15,0 1-14 0,1-4-18 0,-1 2-33 16,1 0-31-16,2 2-45 0,-3-2-52 0,3-2-46 15,-6 1-63-15,-2 1-59 0,2 0-54 0,-2 1-72 16,2-2-80-16,-8 1-280 0,5-1-711 0,-5 1 315 16</inkml:trace>
  <inkml:trace contextRef="#ctx0" brushRef="#br0" timeOffset="5133.43">20886 13119 298 0,'-4'2'380'0,"4"-2"-6"15,0 0 10-15,0 0-15 0,0 0-21 0,12 2-32 16,-5-2-24-16,1 2-20 0,-8-2-22 0,19 0-24 16,-9 0-22-16,1 1-23 0,1 0-20 0,1-1-37 15,-4-1-56-15,2 0-57 0,1-1-85 0,-2 0-96 16,3 0-113-16,-5-1-340 0,2 2-672 0,0-2 297 16</inkml:trace>
  <inkml:trace contextRef="#ctx0" brushRef="#br0" timeOffset="5549.91">21299 12959 112 0,'0'0'392'0,"0"0"-2"0,0 0-12 0,1-7-17 15,-1 7-28-15,5-2-19 0,-5 2-14 0,4-3-18 16,-4 3-18-16,5-4-26 0,-1 3-14 0,-1-1-25 15,-1-2-16-15,3 1-16 0,0-1-24 0,-2 0-11 16,1 0-8-16,-1-1-7 0,1 0 2 0,0-1-9 16,0 0-7-16,0 0-3 0,0-3 5 0,-2 3 4 0,3-3 1 15,-2 2 0-15,-1 1-9 0,2 0 6 16,-4 0 5-16,2 1-2 0,0 0 7 0,-2 0-3 0,1 1-5 16,-1 0-15-16,0 4-7 0,0 0-13 0,0 0-5 15,0 0-4-15,0 0-3 0,0 0 3 0,-9 11-3 16,7-4 6-16,-1 2-9 0,-2 1 1 0,1 6-5 15,-1-4-1-15,1 0 3 0,1 6-11 0,-3-2-9 16,3 0 3-16,-3 2-1 0,3 0-13 0,0-5 8 16,-2 4-6-16,3 1-6 0,-2 0-1 0,0-1-4 15,0-2-4-15,3-4-19 0,-2 3-24 0,-1-3-19 16,2-1-29-16,0-1-35 0,-3 0-39 0,3 1-58 16,1-4-48-16,1 0-46 0,0-1-31 0,0 0-31 15,0 0-23-15,1 1-20 0,-1-4-14 0,0-2-315 16,0 7-798-16,0-7 354 0</inkml:trace>
  <inkml:trace contextRef="#ctx0" brushRef="#br0" timeOffset="5849.85">21272 13211 56 0,'0'0'120'0,"-10"-1"21"0,10 1 6 0,-8-1 2 15,8 1-5-15,-9 1 7 0,9-1 7 0,-8-1-5 16,8 1-1-16,-11 1-10 0,7 0 0 0,4-1-1 16,-8 3 5-16,8-3 1 0,0 0 0 0,0 0 7 15,-5 1 7-15,5-1 0 0,0 0 9 0,-9 0 5 16,9 0-3-16,-5 1 5 0,5-1-8 0,0 0 0 15,-9 1-4-15,9-1-2 0,-4 1-1 0,4-1-9 16,0 0-2-16,0 0-11 0,0 0 2 0,-4 3 2 16,4-3 1-16,0 0 2 0,0 0 5 0,0 0 4 15,0 0-1-15,8 6-10 0,-4-5-7 0,3-1-8 16,-1 1-20-16,1-1-3 0,5 1-13 0,-3 2-13 0,5-2 1 16,-4-1-18-16,4 1-3 0,-2-2-4 0,-2 1-6 15,3 0-3-15,-2 0-6 0,-3 0-8 16,0-2-1-16,-2 2-1 0,-1-2-4 0,-5 2 0 15,9-1-4-15,-9 1-6 0,9-1-23 0,-9 1-29 0,4-1-42 16,-4 1-68-16,4-3-85 0,-4 3-94 0,0 0-98 16,0 0-121-16,0 0-350 0,0 0-967 0,0 0 428 15</inkml:trace>
  <inkml:trace contextRef="#ctx0" brushRef="#br0" timeOffset="11199.91">17471 12662 68 0,'0'0'227'15,"0"0"-19"-15,0 0-14 0,0 0-19 0,4-1-20 16,-4 1-13-16,0 0-8 0,0 0-7 0,0 0-7 15,6-1-12-15,-6 1 0 0,0 0-5 0,0 0-3 16,0 0-9-16,5-1-3 0,-5 1-6 0,0 0-4 0,0 0-7 16,0 0 0-16,0 0-7 0,8 0-8 15,-8 0-5-15,5-2-7 0,-5 2-9 0,5-2 6 16,-5 2-4-16,9-2-8 0,-5 0-4 0,0-2 2 16,1 1-6-16,-1 1-1 0,0 1-1 0,-2-3 2 0,3 2 2 15,0-3 2-15,-1 1 0 0,-1 1 0 0,1-1 6 16,-3 0 0-16,3-2-3 0,0 2-1 0,-3-2-1 15,3 0 2-15,-2 1 4 0,-2 2 1 16,3-2-3-16,-2 1 0 0,-1-2 1 0,3 4 0 0,-3 2-2 16,0-5 9-16,0 5-16 0,-3-6 0 0,3 6 4 15,-4-4-9-15,4 4 7 0,-6-1 10 0,6 1-7 16,0 0-4-16,0 0 1 0,0 0 7 0,-9 3 1 16,5 0-2-16,4-3-4 0,-1 7-1 15,-2-4 6-15,2 0-8 0,-2 2-7 0,3-1 3 0,0 1 15 16,0-2-25-16,3 0 0 0,-2 3 5 0,2-3-8 15,2 2 9-15,-4-2 0 0,7 1-17 0,-2 0-2 16,-2-1-7-16,5 0-14 0,-2-2 2 0,4 0-2 16,-1-1-10-16,-3 0-3 0,4 0 6 0,-3 1-5 15,-1-2 2-15,5 0 3 0,-2 0-1 0,-1-2 5 16,1 0 3-16,-1-2 0 0,0 1 1 0,0 0 5 16,1-3-5-16,-2 0 1 0,-2-1 4 0,4 0 2 15,-2 0 4-15,0-2 5 0,-4 2-3 0,1-2 0 16,0 0-1-16,-1 0 0 0,0 2 6 0,1-1 7 15,-4 1-4-15,-1 3-2 0,0 0 6 0,3-1-5 16,-6 3 4-16,3 3 6 0,0-5-1 0,0 5-5 16,-4-2 7-16,4 2-2 0,0 0 0 0,-14 5 3 15,12-3-1-15,-5 0-5 0,6 1 1 0,-7 1 3 16,3 0-1-16,2 1 4 0,1-2-4 0,2 3-3 16,-4-2-1-16,3 1 1 0,-2-2-1 0,6 2 5 15,-3 0-5-15,0-1-1 0,0-4 1 0,4 4 0 16,-1-2-1-16,5-1 4 0,-4 0-5 0,-4-1 2 15,0 0-1-15,12-2 2 0,-12 2 6 0,9-3 6 16,-3 2 2-16,-2-1 2 0,0-1 6 0,-4 3 13 16,4-5 0-16,-2 4 17 0,-2 1 0 0,7-2 6 0,-5-2 3 15,-2 4 8-15,0 0-13 0,4-3 1 0,-4 3-13 16,0 0-9-16,0 0-1 0,0 0 0 16,5 8-10-16,-5-8 5 0,0 9 3 0,1-2-15 15,-1 1 1-15,1 0 2 0,-1 4-14 0,2-1 17 0,-1 1-5 16,-1-1-9-16,3 1 7 0,-2-1-9 0,-1 1-4 15,4 1 4-15,-3-3 4 0,0-1-14 16,1 2 9-16,-1-1-2 0,0-1 3 0,-1-3-4 16,2 4 0-16,-4-5-5 0,2 1 2 0,-1-3 1 0,-2 2 3 15,2-2-11-15,0 0 5 0,1-3-16 0,-8 1 0 16,8-1 0-16,0 0-8 0,0 0 5 0,0 0-8 16,-11-7-9-16,11 3-6 0,-3-2-6 15,3 1-3-15,0-3-2 0,3 0-5 0,-2-3 0 16,3-1 4-16,-1 0-6 0,0-1 1 0,5 2 3 0,0-3 6 15,0-2 0-15,1 0 4 0,0 2 6 0,-4 3 3 16,4 0 5-16,-2 2 5 0,2-1 2 0,-5 2 2 16,2-1 8-16,0 1-1 0,-1 2 10 0,0-4 5 15,-1 7 4-15,0-2-1 0,-2-2 2 0,1 2-3 16,1 3 2-16,-3-4 5 0,-1 3-5 0,0 3-3 16,2-7 10-16,-2 7-11 0,-2-2 0 0,2 2 3 15,0 0 0-15,-5-5 7 0,5 5-10 0,-3-2 2 16,3 2-2-16,0 0 8 0,-7-2-3 0,7 2-6 15,0 0 4-15,0 0-2 0,0 0 0 0,-9 4 6 16,8 0-5-16,1-4 2 0,0 0-1 0,0 0 0 16,6 4 1-16,-2 0 3 0,-1-2-1 0,-3-2-5 15,7 5 4-15,2-1-2 0,-5-3-9 0,2 1 9 16,1 1-6-16,-2-1-4 0,1 3 2 0,-1-3 1 16,2 0-1-16,-3 1 3 0,1-1 3 0,-1 2-2 15,-3-2 1-15,4 2-4 0,-4 1-1 0,-1 0 7 16,0-1 4-16,3 0-8 0,-3 1 3 0,0-2 0 15,-3 2-4-15,3-5 11 0,3 9-9 0,-6-7 0 16,3-2 0-16,0 5-1 0,4-2 2 0,-4 1 0 16,0-4 7-16,5 3-5 0,-5-3 1 0,8 0-2 15,-8 0 1-15,13-1 2 0,-8-2-2 0,2 1 0 16,-1 0-2-16,0-1 0 0,2-1 2 0,-3-1 1 16,2 0 4-16,0 1-3 0,-2-2 4 0,1-3 4 15,1 2-4-15,-5 0 5 0,5-3 7 0,-2 3-3 16,-3-1-4-16,3 3 8 0,-3-4-1 0,0 5 13 0,-2-1-5 15,3 0-3-15,-2 2-5 0,-1-3-2 0,0 6-3 16,0 0 1-16,-3-5 7 0,3 5-5 16,0 0 2-16,0 0 3 0,0 0-8 0,0 0 4 15,-10 8 1-15,10-8-6 0,-2 6-1 0,1-2 1 0,-1-2-1 16,2-2-5-16,0 8 9 0,0-1 7 0,0-5-24 16,3 3 9-16,-1-1-9 0,3 1 4 15,-1-2-13-15,3-1-12 0,-1 0-8 0,-1 0-3 16,2 1-7-16,5-3 2 0,-4 1 4 0,2-1 0 0,4 0 11 15,-5-1-3-15,4-2 3 0,-3 3 9 0,2-3 17 16,0 2 0-16,-3-4 10 0,-1 2 7 0,2-5 9 16,-2 4 1-16,-2-4 7 0,3 2 0 0,-1 1-3 15,-2-4 10-15,0 2 3 0,-3 3-1 16,1 0 25-16,1 1-7 0,-3-1-3 0,1 2-17 0,-3 2-3 16,2-5 0-16,-2 5-10 0,0 0 3 0,0 0 2 15,0 0-8-15,0 0-2 0,6 10 3 0,-3-5-14 16,-1 1 6-16,2-1-13 0,1 1-39 0,5 1-43 15,-1-3-55-15,3 1-87 0,4 0-109 0,-3 0-313 16,1-4-690-16,-1 1 306 0</inkml:trace>
  <inkml:trace contextRef="#ctx0" brushRef="#br0" timeOffset="13616.63">20735 12658 5 0,'0'0'227'0,"0"0"-17"15,0 0-22-15,8-6-11 0,-6 3-10 0,2-2-14 16,-3 3-5-16,3 1-7 0,0-1-7 0,1-1-6 16,-1-2-3-16,-3 2-1 0,3 0-7 0,1 1-2 15,-1 0-1-15,1-4-3 0,-3 2-6 0,0 0-1 16,-1 2-8-16,3-3-4 0,-4 2-9 0,3-1-5 15,-3-1-5-15,0 0-3 0,0 5-8 0,-3-5 4 16,3 5 7-16,-1-6-18 0,1 6-3 0,-4-3-8 16,4 3-4-16,0 0-3 0,-9 1 5 0,9-1-7 15,-4 5 0-15,-1-2-8 0,4 1 7 0,-3 0-8 16,2 1 7-16,2 1-1 0,-2-2-12 0,2 0 2 16,0 2 1-16,0 2 7 0,4-4-11 0,-3 3 2 15,3-1-8-15,1-1-3 0,0-2 4 0,3 2-4 16,0-2 7-16,2 0-2 0,0 0-8 0,-2-2 0 15,2 1 2-15,-2-2-4 0,2 0 8 0,-1 0-3 0,2 0-5 16,-3-2 2-16,0 0 0 0,1-1-1 16,-3 1 5-16,0-3-12 0,2 0 3 0,-3 0 0 15,2-2 1-15,-2 0 3 0,1 0-3 0,1-1 4 16,-2-1-9-16,0-1 2 0,-2 1 3 0,0 2-6 0,-2-2 9 16,3 0-2-16,-2 2-7 0,0 2 3 0,-2-2 1 15,0 4-3-15,1-2 9 0,-1 3-3 16,0-3 11-16,0 5-19 0,3-5-2 0,-3 5 1 15,0-4 6-15,0 4-2 0,0 0-4 0,0 0 1 16,0 0-1-16,0 0-5 0,-6-2 12 0,6 2-7 0,0 0 1 16,0 0 4-16,0 0-3 0,0 0 6 0,0 0 0 15,-10 5-5-15,10-5 2 0,-3 2-1 16,3-2-2-16,-7 4 1 0,7-4 1 0,-3 5 5 16,1-3-10-16,-3 2 7 0,3 0-2 0,0 0-2 0,0 1 1 15,0 0 2-15,2-1 1 0,-1 2-3 0,0-2-4 16,0 1 4-16,-1-1 2 0,1 2 3 0,1-3-4 15,0-3-1-15,-2 6-8 0,2-3 6 16,0-3 0-16,2 5 11 0,-2-5-5 0,3 3 3 0,-3-3-5 16,3 1 2-16,-3-1 2 0,0 0 7 0,8 0-2 15,-8 0 2-15,0 0 9 0,9-3-4 0,-9 3 3 16,0 0 8-16,10 0 1 0,-10 0 0 0,4-3 11 16,-4 3-18-16,0 0 1 0,0 0 3 0,0 0-4 15,9 4-2-15,-9-4 2 0,0 7-10 0,0-4 13 16,1 3-1-16,3 1-10 0,-4-3 3 0,0 4-3 15,0-1-1-15,4 0-1 0,-4 4 6 0,0-2-4 16,0 0-5-16,0-1 3 0,0 2-1 0,0-3 1 16,1 3-15-16,2-5 9 0,-3 2 1 0,2 0-10 15,-2-3 3-15,0 2-6 0,-2 0 7 0,2-2-4 16,-3-1 10-16,0 1-6 0,1-2-14 0,-3 1 6 16,1 0-1-16,4-3-11 0,-9 1 9 0,2-1 5 15,7 0-15-15,-9-1 5 0,4-2 1 0,5 3-9 16,-7-6 2-16,3 1-3 0,3 2-2 0,1-4-6 15,0 2 1-15,1-5 2 0,2 2-9 0,1-2 5 16,0 0-8-16,1-4 0 0,1 3 2 0,5-1 4 16,-1-5-1-16,-1 4 6 0,1 1 0 0,-4 1 1 15,3 2 7-15,0 0 11 0,1 1 2 0,-5-1 7 16,2 4 8-16,-2 0 0 0,0-1 10 0,-1 2-2 16,-2-1 3-16,2 2 4 0,0-1-1 0,-3 0-3 15,2 2 5-15,-3 2-4 0,4-5-7 0,-3 2-1 16,-1 3 1-16,1-5-4 0,2 2 0 0,-3 3 2 15,4-3-8-15,-3-1 8 0,-1 4 1 0,1-3-7 16,-1 3 3-16,4-2-3 0,-4 2-1 0,0 0 1 0,1-4 8 16,-1 4-15-16,0 0 4 0,0 0-3 15,0 0-2-15,0 0 3 0,0 0 3 0,0 0-3 16,0 0 7-16,4 11-5 0,-1-9-3 0,-3-2 3 16,5 5-5-16,-3-1 2 0,1-1 8 0,1-1-6 0,2 2-3 15,-2-3-4-15,2 1 4 0,-1 2-5 0,2-1 6 16,-1 0 0-16,2 0-7 0,-2-1 5 0,-2 0-1 15,1 2 2-15,-1 0 2 0,-1-1 4 0,-1 1-5 16,3-1 0-16,-5 3-1 0,1-2 12 0,2 0-4 16,-3 0 0-16,1 3-8 0,1-5 4 0,0 2-5 15,-2-1 3-15,0-3 1 0,0 8 7 0,0-6-9 16,0-2 4-16,2 3 1 0,-2-3 1 0,3 3 4 16,-3-3 0-16,0 0-3 0,8 1 7 0,-8-1-5 15,10-1-4-15,-10 1 1 0,10-3 4 0,-3 0-3 16,-2 1 1-16,1-3-1 0,2 2-5 0,1-2 6 15,0 0 1-15,0-3 0 0,0 1-3 0,-4-1 0 16,1 0-9-16,4 0 7 0,-2-2 8 0,-3 2-8 16,1-1 4-16,-1 1 3 0,0 2 2 0,-2 0 3 15,1 1 12-15,-2 1-9 0,-1-1 0 0,-1 1-1 16,0 4-1-16,0 0-9 0,0 0 28 0,0 0-8 16,-9 0-5-16,9 0-5 0,-9 7 3 0,4-3-6 15,2 2 14-15,-1-1-19 0,1-1 8 0,0 0-2 16,2 3 0-16,1-1-6 0,0-1 3 0,1 0 3 15,0 1-7-15,3-3 2 0,0 3 9 0,-1-3-10 16,4-1 6-16,1 2-3 0,-2-2-9 0,2-1 2 16,-2 0 3-16,5 1-6 0,-1-4 6 0,0 2 6 15,0-2-7-15,-1 0-10 0,-2-1 11 0,4 0-9 16,-6-2 15-16,4-1 7 0,-5 1 3 0,4-2 2 16,-2-3-6-16,-1 2 13 0,0 0-4 0,-1 3 8 0,1-4 3 15,-2 2 4-15,-2 4-3 0,3 0 9 16,-3-2-6-16,3 2-8 0,-4 3-2 0,1-5-12 15,-1 5 0-15,0 0 17 0,0 0-17 0,0 0-6 16,11 12-7-16,-9-7 5 0,1 0 0 0,1 4 6 0,4 0-27 16,4 2-33-16,1-1-62 0,2 0-80 0,2 0-89 15,1-1-118-15,1-2-284 0,-1 0-732 16,2-2 324-16</inkml:trace>
  <inkml:trace contextRef="#ctx0" brushRef="#br0" timeOffset="16517.12">23328 14012 2922 0,'-7'-9'185'0,"-1"1"7"0,0 0-68 16,-1 1 51-16,2-1 41 0,0 2 25 0,-2 1-12 15,2 2-27-15,2 0-28 0,-1 2-20 0,2 0-15 16,4 1-4-16,0 0-6 0,0 0-9 0,-11 2-6 16,11-2-7-16,1 10-8 0,3-4-9 0,-1 0-6 15,4 1-11-15,0 0-7 0,3-2-8 0,-1 0-2 16,1 0-8-16,0-3-2 0,3 2 2 0,-5-4-7 0,-2 0-7 15,2-3 1-15,-2 1 1 0,-2-3-5 0,1 0-2 16,-3-1-2-16,-4-3-2 0,2-1-4 16,-5 2 0-16,-1-2-15 0,-1 2-33 0,-5 1-42 15,-1-2-50-15,0 5-69 0,-4 0-58 0,3 4-55 0,-4 3-75 16,3 2-86-16,0 2-329 0,-3 6-857 0,1-2 380 16</inkml:trace>
  <inkml:trace contextRef="#ctx0" brushRef="#br0" timeOffset="16834.21">22891 14284 366 0,'0'0'450'0,"-4"-2"4"0,4 2-15 0,0 0-25 16,0 0-42-16,0 0-32 0,0 0-36 0,0 0-33 15,-7 5-25-15,7-5-21 0,-3 4-26 0,3-4-17 16,0 7-18-16,0-3-18 0,0 0-13 0,1-1-13 16,-1-3-12-16,2 6-10 0,-2-6-8 0,2 5-11 15,-2-5-3-15,5 2-8 0,-5-2-11 0,0 0 1 16,8 0-6-16,-8 0-8 0,6-6-3 0,-6 6-1 16,0-7-5-16,0 4-2 0,0-2-4 0,0 0 1 15,0 5-9-15,0-8-1 0,-5 3-5 0,3 2-11 16,-2 1-9-16,4 2-41 0,-9 0-39 0,9 0-50 15,-10 4-69-15,3 0-60 0,0 4-87 0,3-2-109 16,0 0-253-16,3 1-771 0,1-1 342 0</inkml:trace>
  <inkml:trace contextRef="#ctx0" brushRef="#br0" timeOffset="17116.57">23291 14376 160 0,'1'-4'475'0,"-1"4"7"16,3-4-9-16,-3 4-23 0,0 0-43 0,0 0-44 16,0 0-31-16,0 0-34 0,0 0-30 0,0 0-23 15,0 0-23-15,-3 17-25 0,3-17-20 0,3 4-21 16,-3-1-7-16,0 3-19 0,5-3-10 0,0-1-17 16,0 0-5-16,-1 0-10 0,3-1-9 0,0-1-8 15,5 0-3-15,-1-1-7 0,-1-1-6 0,-5 1-5 16,3-2-7-16,-3-1 3 0,1-1 12 0,-3-1 10 15,2 2 8-15,-2-4 11 0,-2 2-9 0,-5-2-7 16,3 0-4-16,-4 3-10 0,1 0-9 0,-5-1-19 16,1 2-46-16,-3 2-53 0,0 1-105 0,0 2-105 15,-1 0-147-15,0 1-496 0,2 5-1000 0,1 0 443 16</inkml:trace>
  <inkml:trace contextRef="#ctx0" brushRef="#br0" timeOffset="17999.57">24000 13733 153 0,'3'-3'452'16,"-2"2"20"-16,-1 1 4 0,5-7-17 0,-5 7-30 0,0 0-37 15,0 0-18-15,0 0 4 0,0 0-15 0,0 12-14 16,0 1-17-16,0 4-17 0,0 0-17 0,-2 10-10 15,-1-1-29-15,2-7-15 0,1 9-27 0,0 0-8 16,-3-1-40-16,6-1-6 0,-3 0-17 0,0-6-16 16,1-1-5-16,2 2-16 0,-1-2-6 0,-2-4-15 15,0-5-8-15,2 1-5 0,0-5-17 0,-2 5 5 16,0-6-5-16,0-3-4 0,0-2-4 0,4 1 5 16,-4-1-10-16,0 0 19 0,1-17-15 0,-1 8-1 15,0-4-48-15,0-5 0 0,0-2 0 0,0-5 0 16,0-3 0-16,-5 5 0 0,5-8 0 0,0-1 0 15,0-5 0-15,-2 5 0 0,4-15 0 0,-2 10 0 16,5 1 0-16,-3-11 0 0,4 1 0 0,-1 14 0 16,0-1 0-16,0 3 0 0,3 3 0 0,-3 0 0 0,3 3 0 15,-3 8 0-15,4 2 0 0,-3 3 0 0,3 2 0 16,4 2 0-16,4 2 0 0,0 1 0 16,0 7 0-16,3 3 0 0,1 1 0 0,1 7 0 15,2 6 0-15,-8 3 0 0,0 0 0 0,-1 2 0 0,-7 2 0 16,-3-1 0-16,-2 2 0 0,-6-4 0 0,-1 3 0 15,-6-3 0-15,-3-1 0 0,-4-1 0 0,-2-2 0 16,-2-2 0-16,-1 0 0 0,-5-1 0 16,2-2 0-16,-1-4-111 0,-1 4-181 0,12-7-74 0,-2 3-81 15,3-2-107-15,5-1-517 0,2 0-1159 0,5-2 514 16</inkml:trace>
  <inkml:trace contextRef="#ctx0" brushRef="#br0" timeOffset="18983.18">24365 13915 98 0,'0'0'437'0,"2"-10"15"0,1 6 5 0,1 1-9 16,-1 1-23-16,1-5-24 0,0 4-25 0,1 0-14 15,2 1-16-15,0-2-21 0,1 2-26 0,2-1-13 16,-1 1-17-16,3 0-18 0,-1 0-18 0,4 2-18 15,-2 0-11-15,-4 0-19 0,5 3-23 0,-1 0-13 16,-3 2-5-16,-1 0-19 0,1 3-17 0,-4 0-12 16,0-1-14-16,1 4 8 0,-4-1-14 0,1 1-10 15,-3 2-5-15,-1-3 9 0,-1 1-25 0,0 1-5 16,-5-2 4-16,4 2-9 0,-3-3-5 0,0 1-11 16,0-2-4-16,0 0 0 0,-2 1 2 0,5-4-6 15,-2-2-2-15,-1 2 4 0,2-1-2 0,1-3-3 16,2-1-3-16,0 0 0 0,0 0-15 0,0 0 8 15,11-10-4-15,-7 4 0 0,5-1 1 0,5-3-6 16,0-2 5-16,-1-2-3 0,5 1-1 0,2-4 9 16,-1-1 1-16,-1 6-7 0,-2 0 6 0,1 1-7 15,-4 1 2-15,1 2 11 0,-2 2 3 0,-2 4-1 16,0 0 6-16,-2 1 3 0,-2 3-5 0,-1 0 11 16,3 3 4-16,-6 2-13 0,1 0 4 0,0 4-2 15,0 1 4-15,-1 0-1 0,3 4 0 0,-2 1-19 16,-1-6 12-16,1 2-22 0,3 1-10 0,-1-2-5 0,3 1-5 15,-4-4-8-15,3-1-6 0,-2-2-3 16,0 1 6-16,2-3 1 0,-3-2 3 0,0 1 1 16,-4-3 8-16,0 0 4 0,12-5 1 0,-8-2 6 15,-3 1-4-15,-1 0 5 0,0-7-3 0,0 4 6 0,-4-4 2 16,3-4 6-16,-4-1-4 0,-2-1 5 0,-2-5-3 16,-3-3 13-16,2 9 7 0,2 7 20 15,-2-4-6-15,2 4 10 0,5 3 2 0,0 1-7 16,-1 2-4-16,3 1 1 0,-2 3-7 0,3 1-3 0,0 0 7 15,0 0-7-15,11 8-1 0,-1-2-13 0,0-1-23 16,8 1-22-16,2-1-21 0,-1 0-22 0,3-3-19 16,5-1-13-16,-4 2-6 0,5-6 2 0,-1-3 7 15,-7 1 17-15,-2-3 8 0,1 1 10 0,-4-4 25 16,2-3 21-16,-6-1 20 0,5-6 22 0,-8 5 18 16,-2-2 14-16,3-7 18 0,-4 1 10 0,-1-2 8 15,0 7 14-15,-3 1 6 0,2 0 18 0,-2 2 11 16,-1-1 14-16,0 6 3 0,3 3-1 0,-3 1-19 15,0 4-20-15,0 3 3 0,0 0 3 0,0 0-5 16,-8 16 3-16,4 0-84 0,3 6-24 0,-2 2 0 16,3 5 0-16,-1 2 0 0,1 4 0 0,-4-2 0 15,8 0 0-15,-3-2 0 0,3-1 0 0,-4-1 0 16,4-1 0-16,-3-1 0 0,-1-8 0 0,0-2 0 16,-1 0 0-16,0-5 0 0,1-1 0 0,-3-2 0 15,3 1 0-15,0-7 0 0,-1 1 0 0,1-1 0 16,0-3 0-16,0 0 0 0,0 0 0 0,0 0 0 15,-3-10 0-15,3 3 0 0,3-4 0 0,-2 1 0 16,3-2 0-16,1-4 0 0,3 5 0 0,-2 1 0 16,3-1 0-16,0 4 0 0,1-1 0 0,4-2 0 0,-3 8 0 15,3-2 0-15,-2 1 0 0,1 3 0 16,1 2 0-16,-5 1 0 0,5 1 0 0,-5 3 0 16,0 2 0-16,0 1 0 0,-6 0 0 0,3 1 0 15,-5 0 0-15,2 1 0 0,-3 0 0 0,-4 0 0 0,0-2 0 16,-6 1 0-16,2 3 0 0,-1-8 0 0,-6 3 0 15,2-3 0-15,-3 1 0 0,-2-3 0 0,4-1 0 16,1-2 0-16,-5-2 0 0,5-1-161 16,-1 1-64-16,3-3-77 0,4 0-88 0,-2 1-101 0,4 0-142 15,5-6-366-15,0 3-1081 0,8-3 479 0</inkml:trace>
  <inkml:trace contextRef="#ctx0" brushRef="#br0" timeOffset="19133.31">25586 14071 416 0,'0'0'572'0,"8"-2"12"0,-8 2 32 0,5-1-12 16,-5 1-38-16,8-1-71 0,-8 1-48 0,9-1-63 15,-5-1-86-15,2 2-88 0,1-2-109 0,-2-1-146 16,2 1-144-16,-3 1-175 0,2-1-419 0,1 2-847 16,-7 0 374-16</inkml:trace>
  <inkml:trace contextRef="#ctx0" brushRef="#br0" timeOffset="19834.18">26045 13871 3348 0,'7'-9'447'16,"-2"-1"-84"-16,1 1-40 0,-2-2 8 0,0 5-2 16,-2 1-33-16,0-1-31 0,-1 2-48 0,0 1-49 15,-1 3-16-15,0 0-16 0,-6-3-16 0,6 3-7 16,-12 7-8-16,5 1-17 0,-4 0-10 0,-1 5 0 15,0 1-14-15,-2 1-4 0,5 1-20 0,-4-1-24 16,3 1-11-16,1 0-25 0,5 1-9 0,0-2-15 16,3-3-17-16,4 1-19 0,1-2-13 0,2-1-13 15,0-2-4-15,4-1-5 0,2-1 3 0,3-2 2 16,-3-2 6-16,1-1 12 0,1-1 13 0,-1-2 2 16,1-2 22-16,-4-2 25 0,0-1 15 0,0 0 21 15,-1-6 18-15,-4 1 13 0,2-5 10 0,-3-2 9 16,-4-7 16-16,-3 0 4 0,1 1 4 0,-2 8 7 0,0-12-2 15,-3 3 5-15,0 2-2 0,0 3 7 16,4 3 14-16,-1 1 2 0,1-1-7 0,2 6 2 16,0-1-7-16,1 4 0 0,3 0-9 0,1 1-10 15,4 2 0-15,-1 2-11 0,1 1 1 0,0-1-3 0,3 3-7 16,2 1-3-16,-1 1-2 0,-1 2-11 0,-1 1 11 16,-2 3-2-16,2 2-5 0,-2 2 3 15,-5 1-20-15,0 6-31 0,-3 1 0 0,-1 8 0 16,1 1 0-16,-4 4 0 0,-5-1 0 0,3 0 0 0,-2 2 0 15,1 2 0-15,-2 1 0 0,-3 7 0 0,1-8 0 16,2 0 0-16,2 2 0 0,1 8 0 0,1-12 0 16,-2 0 0-16,1-2 0 0,0 0 0 0,4-2 0 15,2-2 0-15,0-1 0 0,2-4 0 0,0-3 0 16,4 5 0-16,-2-6 0 0,0-3 0 0,1-2 0 16,3-1 0-16,-2-1 0 0,1-4 0 0,0 2 0 15,2-4 0-15,0-2 0 0,-2-2 0 0,0-2 0 16,1 0 0-16,2-4 0 0,-2 1-11 0,-3-4-24 15,0-2 7-15,-1-3 9 0,-3-3-4 0,2-2 0 16,-6-9 9-16,2 1-9 0,-4 0 1 0,-3-2 8 16,0-1 9-16,1 1-8 0,-3 0 2 0,-1 0 5 15,-3 4 8-15,4-4 6 0,1 11 13 0,-1 0 0 16,2 1 7-16,2 5 6 0,1 2 13 0,0-1 6 16,0 2-20-16,2 0-33 0,2 1 0 0,1 3 0 15,1-1 0-15,7 0 0 0,-2 2 0 0,4 0 0 16,3 1 0-16,0 0-127 0,2-1-94 0,-1 2-76 15,4 0-100-15,-8 0-110 0,3 1-133 0,0-1-361 16,-3 0-1083-16,-2-1 479 0</inkml:trace>
  <inkml:trace contextRef="#ctx0" brushRef="#br0" timeOffset="22700.43">26910 13884 16 0,'-5'-4'458'0,"-2"-4"19"0,-2 2 1 0,-3-1-12 0,-2 6-12 15,3-3-23-15,-2 3-17 0,0 1-21 0,-2 2-16 16,-2 4-14-16,-1 1-18 0,2 1-17 16,2 3-24-16,-1 1-19 0,5 4-20 0,0 1-13 15,1 5-26-15,5-5-25 0,2 0-16 0,2-2-21 0,2 1-11 16,2 1-6-16,6-2-25 0,3-2-13 0,3-2-7 16,0 1-15-16,8 1-3 0,-4-8-10 15,12 2-24-15,-11-4-8 0,10-6 7 0,-3 0-11 0,0-1 6 16,-1-5-17-16,2-1 1 0,-2-3 0 0,-4-3 3 15,0-1-4-15,0-1-2 0,-2-3-3 0,-1-3-7 16,0-2-10-16,5-18-5 0,-12 14 0 0,3-2 0 16,-2-1 0-16,5-12 0 0,-6-2 0 0,-6 13 0 15,0 3 0-15,2 1 0 0,-4 3 0 0,-3 6 0 16,0 3 0-16,-2 5 0 0,1 3 0 0,-1 6 0 16,3 1 0-16,-3 3 0 0,0 0 0 0,-15 16 0 15,8 1 0-15,2 9 0 0,-3 3 0 0,3 1 0 16,0 2 0-16,-4 2 0 0,7 2 0 0,-3 9 0 15,0-12 0-15,3-2 0 0,-2-1 0 0,0 1 0 16,-2-3 0-16,4-3 0 0,0-7 0 0,0-1 0 16,1-5 0-16,-2-1 0 0,0-2 0 0,3 0 0 15,0-5 0-15,-1 0 0 0,0-2 0 0,1-2 0 16,0 0 0-16,0 0 0 0,0 0 0 0,6-9 0 16,-3 0 0-16,3-1 0 0,4-4 0 0,1 0 0 15,1-1 0-15,-1-1 0 0,0 3 0 0,3 1 0 16,0 0 0-16,-5 3 0 0,1 1 0 0,-2 5 0 15,0 1 0-15,-1 4 0 0,1 0 0 0,-3 0 0 16,3 5 0-16,-3 1 0 0,0 0 0 0,0 3 0 0,0 1 0 16,-2 0 0-16,1 0 0 0,1 0 0 0,-3-1 0 15,7 4 0-15,-2-5 0 0,0 2 0 16,2-6 0-16,1-1 0 0,1 2 0 0,-1-4 0 16,5 1 0-16,-2-4 0 0,1-2 0 0,-1-2 0 0,1 2 0 15,0-7 0-15,1 2 0 0,-2-3 0 0,3-2 0 16,-2 0 0-16,-2-1 0 0,4-2 0 15,0-4 0-15,-2 3 0 0,-2-1 0 0,-1 4 0 0,0 2 0 16,-4 0 0-16,1 2 0 0,-2 5 0 0,-2-1 0 16,-3 3 0-16,-1 2 0 0,0 0 0 0,0 0 0 15,3 17 0-15,-7-8 0 0,2 2 0 0,0 4 0 16,-3 0 0-16,4 2 0 0,-2-2 0 0,2 3 0 16,1-2 0-16,5 0 0 0,-2-5 0 0,1 0 0 15,-1 2 0-15,5-5 0 0,-3 0 0 0,3-2 0 16,-2-5 0-16,-1 4 0 0,3-5 0 0,0 0 0 15,-1-3 0-15,0 0 0 0,-2 0 0 0,1-5 0 16,0 0 0-16,1-1 0 0,-2 0 0 0,0-9 0 16,-1 2 0-16,0-3 0 0,-1 2 0 0,-3-2 0 15,0 2 0-15,-4 1 0 0,0-2 0 0,-1 7 0 16,-2 0 0-16,-3 1 0 0,1 1 0 0,0 2 0 16,-5 0 0-16,4 3 0 0,2 4 0 0,-1-2 0 15,9 2 0-15,-9 3 0 0,6-1 0 0,3 3 0 16,2 1 0-16,3-1 0 0,4 1 0 0,4 0 0 15,0-1 0-15,6 2 0 0,0-1 0 0,2-3 0 0,5 2 0 16,-3 0 0-16,5-3 0 0,-6 0 0 16,0-1 0-16,6-1 0 0,-9 1 0 0,-1-2 0 15,0 1 0-15,-5 0 0 0,-2 0 0 0,-4 1 0 16,-1-1 0-16,1 0 0 0,-2 4 0 0,1-3 0 0,-2 6 0 16,-3-2 0-16,-1 2 0 0,-3 2 0 15,1 2 0-15,-1 0 0 0,0 5 0 0,1-4 0 16,-1 0 0-16,1 5 0 0,1-5 0 0,-2 1 0 15,5-1 0-15,-1 1 0 0,2-4 0 0,2 3 0 0,1-3 0 16,0-1 0-16,1-4 0 0,-1 1 0 0,4-3 0 16,-1-2 0-16,2 0 0 0,1-2 0 0,-3-2 0 15,0-1 0-15,1-2 0 0,-1 1 0 0,0-2 0 16,-1-3 0-16,-2 0 0 0,3-6 0 0,-2 2 0 16,-2-1 0-16,0-3 0 0,1 1 0 0,-3-7 0 15,-2 7 0-15,0 1 0 0,-4 1 0 0,-1 0 0 16,0 5 0-16,-1 0 0 0,0 6 0 0,-7 0 0 15,5 3 0-15,-1 1 0 0,-4 4 0 0,6-1 0 16,-5 3 0-16,5 2 0 0,3-4 0 0,1 4 0 16,0 2 0-16,4-4 0 0,0 3 0 0,5-1 0 15,3 3 0-15,2-3 0 0,2 0 0 0,4-2 0 16,0-1 0-16,-2-2 0 0,3-2 0 0,0 1 0 16,1-4 0-16,-2-3 0 0,0 2 0 0,2-2 0 15,-2-3 0-15,0-1 0 0,-3-2 0 0,2 0 0 16,-4-1 0-16,1-3 0 0,2-4 0 0,-2-3 0 15,-3 9 0-15,-4-2 0 0,0 0 0 0,-4 6 0 16,-1-1 0-16,-2 1 0 0,0 2 0 0,-3 3 0 16,-2 0 0-16,-1 2 0 0,1 2 0 0,5 1 0 0,-16 4 0 15,6 2 0-15,4 2 0 0,1 2 0 16,1 4 0-16,1-4 0 0,2 2 0 0,2 6 0 16,2 0 0-16,3 6 0 0,3 0 0 0,-1-7 0 15,4 5 0-15,-1 2 0 0,3-3 0 0,-3-4 0 0,-2 1 0 16,3-4 0-16,-3 1 0 0,3 0 0 0,-8-4 0 15,3 0 0-15,-1 1 0 0,-5-6 0 0,2 1 0 16,-6-1 0-16,3-2 0 0,-5 0 0 16,0-1 0-16,-3-2 0 0,-4-1 0 0,1 0 0 0,-3-2 0 15,2-2 0-15,-5-1 0 0,4 2 0 0,3-4 0 16,-3 1 0-16,6 0 0 0,0-3 0 0,3 2 0 16,2-4 0-16,2 2 0 0,5-2 0 15,4-4 0-15,1 2 0 0,7-1 0 0,4-4 0 0,1 4 0 16,-3 6 0-16,5-3 0 0,3 3 0 0,-9 0 0 15,0 1 0-15,-1 4 0 0,-3 0 0 0,-3-4 0 16,1 6 0-16,-6 0 0 0,2 0 0 0,-2 2 0 16,-1 0 0-16,2 1 0 0,-3 4 0 0,-2-3 0 15,-1 0 0-15,1 6 0 0,-1-3 0 0,-1 3 0 16,1 1 0-16,1 0 0 0,-1 1 0 0,1-2 0 16,2 2 0-16,0-1 0 0,1-2 0 0,0-1 0 15,0 0 0-15,2-1 0 0,-1-1 0 0,-1-1 0 16,2-3 0-16,0 0 0 0,1-1 0 0,1-1 0 15,1-3 0-15,3-1 0 0,-5 0 0 0,3 0 0 16,5-3 0-16,-1-1 0 0,-4-2 0 0,0 4 0 16,0-2 0-16,-1 2 0 0,-1 2 0 0,3-1 0 15,-7 3 0-15,1-2 0 0,1 4 0 0,-2 1 0 16,-5 0 0-16,0 0 0 0,11 2 0 0,-9 3 0 16,-1 0 0-16,1 2 0 0,0 1 0 0,0 2 0 15,-2 0 0-15,0-3 0 0,4 4 0 0,-4-4 0 16,1 1 0-16,-1-1 0 0,0 0 0 0,2-2 0 0,-2-1 0 15,3 0 0-15,-3-2 0 0,0-2 0 16,0 0 0-16,8 0 0 0,-8 0 0 0,10-5 0 0,-6 3 0 16,6-4 0-16,-1-1 0 0,0 1 0 0,5 0 0 15,-2 0 0-15,2-3 0 0,0 6 0 16,-2-2 0-16,-1 3 0 0,0-1 0 0,1 2 0 16,-1 1 0-16,-3 1 0 0,0 0 0 0,1 3 0 0,-2 1 0 15,2-1 0-15,0 3 0 0,-2-1 0 0,2 1 0 16,-2 1 0-16,2-2 0 0,1-1 0 0,-1 0 0 15,4 1 0-15,0-3 0 0,0 0 0 0,5 1 0 16,-2-3 0-16,2-2 0 0,-4 0 0 0,5-1 0 16,-1-3 0-16,-4 2 0 0,2-8 0 0,-1 5 0 15,-1-4 0-15,-1-1 0 0,-3-2 0 0,3 0 0 16,-3-1 0-16,0-2 0 0,-2-1 0 0,-2-2 0 16,-2 3 0-16,0 1 0 0,-3 2 0 0,1 3 0 15,-5-2 0-15,-1 5 0 0,-1 1 0 0,-1 3 0 16,-2 1 0-16,-1 3 0 0,-4 0 0 0,3 3 0 15,-3 2 0-15,4 2 0 0,-1 1 0 0,1 0 0 16,0 1 0-16,0 0 0 0,2 0 0 0,1 3 0 16,5-6 0-16,-3 2 0 0,4-3 0 0,0 1 0 15,0-2 0-15,2 0 0 0,3-1 0 0,-1-2 0 16,1-1 0-16,2-1 0 0,2 1 0 0,-1-1 0 16,2-1 0-16,0-1 0 0,3-1 0 0,-3 1 0 15,2 0 0-15,-2 1 0 0,4-1 0 0,-6 2 0 16,-2 0 0-16,3 0 0 0,-1 4 0 0,-4 1 0 15,2 2 0-15,1 0 0 0,-6 2 0 0,1 4 0 16,0 3 0-16,-1 2 0 0,-1 3 0 0,-1 4 0 16,-2 2 0-16,1 1 0 0,-1 1 0 0,0 0 0 15,0 2 0-15,-1-2 0 0,-1 1 0 0,1 0 0 16,1 0 0-16,-2 0 0 0,0-3 0 0,1 0 0 0,-1-1 0 16,-1 1 0-16,-1-3 0 0,1-1 0 0,2-4 0 15,-1-3 0-15,1-1 0 0,0-4 0 16,-5 2 0-16,7-2 0 0,-2-4 0 0,0-2 0 15,0-2 0-15,0 1 0 0,-1-3 0 0,5-1 0 0,0 0 0 16,-15-6 0-16,7-2 0 0,3-1 0 0,1 0 0 16,-1-3 0-16,5-6 0 0,0-1 0 0,2-2 0 15,5-4 0-15,3-3 0 0,7 2 0 16,1-2 0-16,2 1 0 0,3 0 0 0,-1 5 0 0,2 1 0 16,-1 0 0-16,0 3 0 0,-1 0 0 0,-1 2 0 15,0 2 0-15,-4-1 0 0,-6 2 0 0,2 2 0 16,-4-3-226-16,0 4-64 0,-5-7-63 0,-3 8-66 15,-6-4-61-15,-1-2-76 0,-6 0-423 0,-7-10-1058 16,1 6 468-16</inkml:trace>
  <inkml:trace contextRef="#ctx0" brushRef="#br0" timeOffset="22867.61">28870 13548 470 0,'-5'-5'619'0,"-2"-3"4"0,2 2-16 0,1 2-37 16,0-2-60-16,-1 2-43 0,5 0-68 0,-1 1-78 16,1 3-98-16,-4-7-121 0,3 4-123 0,1 3-153 15,1-5-191-15,-1 5-361 0,0 0-785 0,-5-6 347 16</inkml:trace>
  <inkml:trace contextRef="#ctx0" brushRef="#br0" timeOffset="24500.29">29993 14016 39 0,'0'0'477'15,"-1"6"7"-15,-1-2 1 0,2-4-4 0,3 11-19 16,1-5-26-16,1 0-31 0,-1-3-37 0,6 1-27 16,-1-1-22-16,3 3-27 0,0-4-24 0,2 0-29 15,5 0-14-15,-1-1-21 0,1-4-22 0,2 1-11 16,-3 0-14-16,0-5-10 0,-2 1-17 0,1-3-6 15,-3-2-9-15,-1 0-4 0,1-2-16 0,-4 0 0 16,-2-2-15-16,-3-1-5 0,-3 4-7 0,0-5-6 0,0 5-16 16,-2 3 11-16,-2-3 0 0,-1 8-5 15,-3-4-2-15,-1 4-18 0,0 2 7 0,-1 4-2 0,-1 0 5 16,-2 6-8-16,-3 0-6 0,2 5 3 16,1-1 4-16,0 2-3 0,1 2-4 0,1-2 3 15,3 2-1-15,3 1-1 0,2-5 3 0,2 4-5 0,3 0 7 16,4-1-20-16,2-5 8 0,3 2-9 15,1 1 11-15,1-8-4 0,3 4-3 0,0-4 0 0,2-1 2 16,-2-2-7-16,3-4 5 0,-1 0-1 16,-2-4-4-16,0-1-4 0,0-3-3 0,-3-2 3 0,2-1 7 15,2-5-6-15,-1-3 5 0,-2 2-5 0,2-2-9 16,-5-2 0-16,2 0 0 0,-4 0 0 0,0 5 0 16,-1 4 0-16,-6 3 0 0,1 2 0 15,-1 4 0-15,0-1 0 0,-3 2 0 0,3 3 0 0,-4 1 0 16,0 0 0-16,0 12 0 0,-4-4 0 0,3 4 0 15,-3 4 0-15,0 0 0 0,4 2 0 0,0 1 0 16,0-2 0-16,4 1 0 0,0 1 0 0,1-2 0 16,1 1 0-16,2-6 0 0,4 1 0 0,2-1 0 15,-3-2 0-15,2-2 0 0,-3-5 0 0,3 1 0 16,0-3 0-16,0-1 0 0,-1-2 0 0,0-2 0 16,-1-2 0-16,3-2 0 0,-1-2 0 0,-1-3 0 15,-1-3 0-15,-1-2 0 0,7-3 0 0,-7-2 0 16,3-4 0-16,-1 1 0 0,-2 2 0 0,2-2 0 15,-5-2 0-15,-1 10 0 0,-1 0 0 0,2 6 0 16,-5 1 0-16,2 3 0 0,-3 2 0 0,1 0 0 16,-1 6 0-16,-1 0 0 0,0 0 0 0,-5 11 0 15,0 4 0-15,-2 1 0 0,5 2 0 0,-5 6 0 16,4-4 0-16,-3 4 0 0,3 4 0 0,-2-3 0 16,3 0 0-16,0-7 0 0,2 3 0 0,1-5 0 15,4 1 0-15,0-1 0 0,0-2 0 0,2-3 0 16,-1-4 0-16,4 2 0 0,1-4 0 0,-1-4 0 15,2 0 0-15,1-4 0 0,-2-3 0 0,1-1 0 16,3-5 0-16,1-1 0 0,2-8 0 0,0 2 0 16,1-5 0-16,-4-3 0 0,2 0 0 0,0-3 0 15,6-18 0-15,-1 4 0 0,0-2 0 0,-1 1 0 16,-1-3 0-16,-6 4 0 0,0 11 0 0,-5 0 0 16,-1 4 0-16,-2 3 0 0,-3 9 0 0,-1 5 0 15,1 3 0-15,-3 5 0 0,0 3 0 0,0 1 0 16,-9 12 0-16,0 4 0 0,0 8 0 0,0 2 0 0,-1 2 0 15,-2 3 0-15,2 1 0 0,3 2 0 0,0 13 0 16,-2-15 0-16,0 1 0 0,2 0 0 16,0-2 0-16,1-1 0 0,2 0 0 0,-1-3 0 15,2-8 0-15,3-1 0 0,-3-2 0 0,3-4 0 16,-3-3 0-16,2 1 0 0,-1-4 0 0,1-1 0 0,1-2 0 16,0-3 0-16,0 0 0 0,0 0 0 15,0 0 0-15,0 0 0 0,7-14 0 0,0 4 0 16,3-1 0-16,-1-2 0 0,0-1 0 0,5 1 0 15,-5 0 0-15,-1 4 0 0,-2 0 0 0,3 2 0 0,-4 4 0 16,2-1 0-16,-1 3 0 0,2 0 0 0,-8 1 0 16,9 6 0-16,-3-3 0 0,-1 4 0 0,3 0 0 15,0 3 0-15,1-1 0 0,-2 3 0 16,5 1 0-16,-3 0 0 0,1-1 0 0,1 0 0 16,1 0 0-16,-3-4 0 0,2 1 0 0,2 0 0 0,0-2 0 15,-3-4 0-15,4 2 0 0,-1-1 0 0,-3-2 0 16,3-3 0-16,0 1 0 0,-2-4 0 0,2-2 0 15,-3 2 0-15,2-5 0 0,2 1 0 16,-4-7 0-16,3 1 0 0,-3-2 0 0,0 1 0 0,-2-3 0 16,1-6 0-16,-3 6 0 0,-3-1 0 0,3-1 0 15,-1 1 0-15,-2 3 0 0,-3 6 0 0,2 0 0 16,-7 5 0-16,0 2 0 0,-2 3 0 0,7 0 0 16,-17 9 0-16,7 1 0 0,-2 3 0 0,2 2 0 15,1 3 0-15,3 0 0 0,2 2 0 0,0-1 0 16,3-1 0-16,2 1 0 0,4-1 0 0,2-1 0 15,0-1 0-15,3-3 0 0,-1-1 0 0,0-5 0 16,0 0 0-16,5-2 0 0,-5-1 0 0,3-4 0 16,-1 0 0-16,-3-2 0 0,3-1 0 0,-2-2 0 15,0-1 0-15,9-5 0 0,-9 3 0 0,4-5 0 16,0 1 0-16,-3-3 0 0,4 4 0 0,-5 2 0 16,-1 2 0-16,-1 1 0 0,-2 1 0 0,-1 1 0 15,-1 2 0-15,2 1 0 0,-5 1 0 0,6 5 0 16,-1-1 0-16,0 3 0 0,-2 1 0 0,1 2 0 0,0 0 0 15,2 2 0-15,-1 0 0 0,3 3 0 0,-2-6 0 16,1 2 0-16,-1-4 0 0,-1-1 0 16,1-1 0-16,2 0-60 0,-4-3-215 0,1-1-51 15,-5-1-49-15,10-2-47 0,-10 2-58 0,0-8-68 16,0 8-404-16,-6-14-1029 0,-2 4 456 0</inkml:trace>
  <inkml:trace contextRef="#ctx0" brushRef="#br0" timeOffset="24717.36">30849 13779 358 0,'12'-12'541'0,"-7"12"10"0,1-2-22 0,4-4-36 16,2 2-45-16,4-1-44 0,3 3-44 0,-2-2-33 15,1-2-52-15,1 1-58 0,3 1-72 0,-1-3-91 16,6-2-109-16,-7 1-125 0,-1 1-138 0,-1 0-374 16,0 0-749-16,-3 0 332 0</inkml:trace>
  <inkml:trace contextRef="#ctx0" brushRef="#br0" timeOffset="24950.58">30523 13367 157 0,'4'2'624'0,"-4"-2"-10"15,0 0 7-15,9-1-58 0,-9 1-57 0,1-7-49 16,1 4-76-16,-2-1-84 0,0 4-112 0,-3-5-131 15,-1 3-158-15,-1-1-194 0,-4 1-379 0,1 3-732 0,8-1 324 16</inkml:trace>
  <inkml:trace contextRef="#ctx0" brushRef="#br0" timeOffset="27666.5">24215 14855 48 0,'0'-3'473'0,"0"-3"7"0,-4 3 2 0,4-1-17 15,-5 1-31-15,1 1-32 0,-1 1-29 0,5 1-16 16,-12 4-16-16,2 3-15 0,3 2-18 0,-6 2-19 15,3 2-25-15,-2 3-20 0,2 0-19 0,1 1-21 16,3 0-25-16,1 0-13 0,-3 1-14 0,7-2-21 16,-2-1-9-16,6-1-11 0,1-3-10 0,3-1-9 0,0 1-11 15,3-4-9-15,3-1-9 0,-2-1-5 16,7-3-4-16,-1 0-6 0,2-3-1 0,-3-1-3 16,-3-3-8-16,0-2-1 0,-3 1-2 0,0-3-5 15,-1-6-4-15,-2 2-10 0,-2-6 8 0,-3-6-6 0,-4 5 6 16,-2-6-2-16,-1 2-22 0,-7-2 18 0,1 2 10 15,-2 2 2-15,-5 3 10 0,5 5-6 0,1 3 5 16,0 4-5-16,1 1 5 0,0 3-13 16,-1 0-2-16,1 5 4 0,4 0-4 0,0 1-1 0,4 1-8 15,0 4-7-15,3-2 5 0,4 0-12 0,1 3 19 16,8-1-9-16,2 0 2 0,4 0-15 0,3-2-1 16,-2-2-1-16,11-1-4 0,-3-3 7 15,4-1-3-15,-8-2 1 0,3-4-5 0,0-1 9 0,0-2-14 16,0-1 15-16,-8-2-3 0,1 0 8 0,2-5-2 15,-3 0 8-15,-2-4 15 0,-2 2-6 0,0-5 5 16,0-1 3-16,-3 0 7 0,-4 8 18 0,0 3 11 16,-3-5 13-16,1 11-77 0,-1-1 0 0,-3 2 0 15,0 3 0-15,1 0 0 0,-3 3 0 0,0 2 0 16,0 0 0-16,-4 14 0 0,3-2 0 0,-2 15 0 16,-2 0 0-16,2 3 0 0,-2 5 0 0,0 1 0 15,-1 10 0-15,2 1 0 0,-2 0 0 0,1-1 0 16,-1 0 0-16,3 0 0 0,-3 0 0 0,1-10 0 15,3-1 0-15,-6 11 0 0,4-9 0 0,-1 11 0 16,0-14 0-16,0-1 0 0,2-2 0 0,-2 0 0 16,-1 2 0-16,2-3 0 0,0-2 0 0,4-3 0 15,0-5 0-15,5-2 0 0,-3-5 0 0,3-2 0 16,1-2 0-16,-1-1 0 0,3-2 0 0,-3-4 0 16,4 1 0-16,-2-3 0 0,1-3 0 0,1-1 0 15,5-5 0-15,0-1 0 0,-6-3 0 0,3-1 0 16,-4-3 0-16,-1-9 0 0,-2 7 0 0,-3-6 0 15,-1-3 0-15,-3 3 0 0,-4-3 0 0,-2 0 0 16,-6 2 0-16,-1 2 0 0,0 1 0 0,2 7 0 0,0 2 0 16,0 1 0-16,1 0 0 0,0 2 0 15,4 3 0-15,0 1 0 0,4 1 0 0,0 3 0 16,1-1 0-16,4 4 0 0,5-6 0 0,3 4 0 16,5-1 0-16,2 0 0 0,8 2 0 0,7 0-6 0,-1 1-443 15,0-3-145-15,-11 0-597 0,15 1-1290 0,-1 0 572 16</inkml:trace>
  <inkml:trace contextRef="#ctx0" brushRef="#br0" timeOffset="28299.72">25567 14836 55 0,'4'-7'515'16,"1"3"13"-16,0 0 9 0,-2-1-20 0,-3 0-37 16,0 5-44-16,-8-7-33 0,4 3-41 0,-1 2-29 0,0 1-26 15,5 1-26-15,-13-2-23 0,3 1-15 0,-1 0-38 16,0 1-17-16,-1 1-22 0,1-2-10 0,1-1-14 15,3 1-12-15,-1 1-13 0,-1-4-17 0,-3-1-5 16,5-1-11-16,0-2-7 0,5 2 2 0,-3-1-2 16,2 0-4-16,3-4 1 0,0-2-5 0,1 3-3 15,3-1 3-15,-1-1 0 0,2 2 8 0,-1-1-11 16,5-1 6-16,0 3-6 0,-2 2 3 0,1 0-7 16,2 3-11-16,-2 1 9 0,0 2-3 0,-1 4 0 15,0-1-10-15,3 1 5 0,0 5-9 0,-5 0 1 16,4 4-7-16,-3 4-4 0,2 2-26 0,1 1-7 15,-4 7 0-15,4 0 0 0,-5-1 0 0,-3 2 0 16,-1 2 0-16,-1 2 0 0,-3-2 0 0,-1 0 0 16,-4 0 0-16,-1-1 0 0,0-1 0 0,-6-3 0 15,2 1 0-15,-6-3 0 0,-1-3 0 0,3-1 0 16,-5-1 0-16,-2 0 0 0,-2-5 0 0,-1 1 0 16,2-4 0-16,-2-1 0 0,7-4 0 0,-1-2 0 15,3-1 0-15,-1-1 0 0,8-3 0 0,-2 0 0 16,3-2 0-16,4-1 0 0,-1 3 0 0,4-8 0 15,4-1 0-15,0 1 0 0,4 0 0 0,4 1 0 0,-1 0 0 16,1 0 0-16,7 0 0 0,2 1 0 16,1 2 0-16,0 3 0 0,2 1 0 0,-1 2 0 15,-1 1 0-15,9 3 0 0,-4 2 0 0,-5 1 0 16,4-1 0-16,-2 3 0 0,6 2 0 0,-8-2 0 0,-1 2 0 16,2-3 0-16,-2 4 0 0,1-5 0 0,0 3-168 15,0-4-172-15,0 1-100 0,-4-1-105 16,3-3-572-16,2-1-1209 0,-3 2 535 0</inkml:trace>
  <inkml:trace contextRef="#ctx0" brushRef="#br0" timeOffset="29949.9">26062 15027 325 0,'2'-8'533'0,"2"-3"25"0,1 3 22 0,-1-1 6 16,0 2-31-16,1 0-29 0,0-2-36 0,3 3-30 15,1 1-19-15,-1-3-26 0,2 3-27 16,1 2-28-16,3 2-31 0,-2-2-25 0,1 3-27 16,-2 3-33-16,3-1-17 0,-1 3-26 0,2 2-20 0,-6 1-15 15,9 3-121-15,-5 0-45 0,-3 2 0 0,-1 2 0 16,0 0 0-16,-1 2 0 0,-3 1 0 0,-1-1 0 16,-1-2 0-16,-1 2 0 0,-2-1 0 15,-2 0 0-15,2-6 0 0,-3 1 0 0,0-1 0 0,-1-1 0 16,-1 0 0-16,3-4 0 0,-1 0 0 0,2 0 0 15,-1-3 0-15,2-2 0 0,-2 3 0 0,2-3 0 16,0 0 0-16,0 0 0 0,6-15 0 0,1 8 0 16,0-3 0-16,5-4 0 0,1 0 0 0,1 0 0 15,4-5 0-15,1 1 0 0,1-1 0 0,-2-1 0 16,-3 8 0-16,2 1 0 0,-2 1 0 0,-6 4 0 16,0 2 0-16,3 0 0 0,-6 3 0 0,-1 1 0 15,0 5 0-15,1-1 0 0,-4 3 0 0,2 2 0 16,-2 1 0-16,0 3 0 0,-1-1 0 0,0 2 0 15,0 0 0-15,1-3 0 0,-1 2 0 0,2-1 0 16,0-3 0-16,1 2 0 0,3-3 0 0,0 1 0 0,0-3 0 16,-1-4 0-16,4 2 0 0,2-2 0 15,-2-2 0-15,-1-2 0 0,5-3 0 0,-4 0 0 16,4 0 0-16,-1-3 0 0,4 0 0 0,-2-3 0 16,-1 1 0-16,1 0 0 0,0-2 0 0,-1 2 0 15,-3-1 0-15,-1 4 0 0,-2 1 0 0,-3 1 0 16,0 3 0-16,-2-1 0 0,-1 2 0 0,-2 1 0 15,0 0 0-15,0 0 0 0,2 12 0 0,-2-6 0 16,-2 1 0-16,1 2 0 0,2 1 0 0,1 1 0 0,0 0 0 16,4-1 0-16,-2 2 0 0,4-3 0 0,1 0 0 15,-1-2 0-15,-1 0 0 0,2-2 0 16,-1-1 0-16,1 0 0 0,-3-3 0 0,-2-2 0 16,4-2 0-16,-8 3 0 0,6-5 0 0,-2 0 0 15,-4-3 0-15,0 2 0 0,-1-5 0 0,-3-1 0 0,0-4 0 16,0 1 0-16,-1-2 0 0,0 2 0 0,0 1 0 15,1 2 0-15,0 1 0 0,3 0 0 0,-3 2 0 16,4 3 0-16,0 1 0 0,2-1 0 16,1 3 0-16,6 3 0 0,0-2 0 0,4 2 0 0,6 3 0 15,1-1 0-15,10 0 0 0,-10 3 0 0,11-3 0 16,1 1 0-16,-4 1-6 0,4-2 0 0,4 3-2 16,-4-3 0-16,-4-1 2 0,-6-1 6 15,-1 1 0-15,-4-2 14 0,-2 1 2 0,-6 0-12 16,0 0-4-16,-1 0 0 0,-3-1 0 0,-5 1 0 0,0 0 0 15,0 0 0-15,0 0 0 0,-13 6 0 0,4 3 0 16,0-1 0-16,-6 2 0 0,-4 1 0 0,-4 3 0 16,1 0 0-16,8-3 0 0,-2 4 0 15,3-2 0-15,2-1 0 0,0 1 0 0,3-1 0 0,6-4 0 16,-2 2 0-16,4 1 0 0,1-5 0 0,2-1 0 16,-1 1 0-16,7-2 0 0,4-1 0 0,0-3 0 15,-2-3 0-15,5 1 0 0,0-3 0 0,5-2 0 16,-5 0 0-16,2-4 0 0,0-2 0 0,0-5 0 15,4-3 0-15,-6 0 0 0,4-2 0 0,-4-2 0 16,1-4 0-16,1-3 0 0,-3 0 0 0,4-11 0 16,-4 13 0-16,-2 0 0 0,-2-1 0 0,-1 4 0 15,-7 9 0-15,3 0 0 0,0 8 0 0,-5 0 0 16,-1 3 0-16,0 2 0 0,0 4 0 0,0 1 0 16,0 0 0-16,-9 16 0 0,0 0 0 0,3 2 0 15,-2 8 0-15,1 1 0 0,-1 2 0 0,5 2 0 16,-2-1 0-16,3-1 0 0,1 0 0 0,1-1 0 15,2-1 0-15,4-8 0 0,-4 0 0 0,3 1 0 16,2-4 0-16,1-1 0 0,2 0 0 0,1-4 0 16,-1-3 0-16,1-3 0 0,-2 1 0 0,4-1 0 15,1-3 0-15,-1-3 0 0,1 2 0 0,-3-4 0 16,2 0 0-16,1-2 0 0,3-4 0 0,-2 0 0 16,1-2 0-16,0-1 0 0,-2-1 0 0,5-8 0 15,-6 6 0-15,0-1 0 0,-3 2 0 0,-2 6 0 16,-2-2 0-16,1 2 0 0,-5 2 0 0,-2 4 0 15,0-1 0-15,0 3 0 0,0 0 0 0,0 0 0 16,-16 12 0-16,9-2 0 0,1 1 0 0,-5 4 0 16,5 1 0-16,1 0 0 0,1-1 0 0,3 2 0 15,1 0 0-15,0-5 0 0,4 1 0 0,2 2 0 16,7-1 0-16,-3-2 0 0,0-5 0 0,7 1 0 16,1-3 0-16,0 0 0 0,2-3 0 0,-1 2 0 0,-1-5 0 15,1 1 0-15,-2-4 0 0,2-2 0 16,0-1 0-16,-1-3 0 0,3 1 0 0,2-7 0 15,-3 0 0-15,2-5 0 0,-2 3 0 0,-2-3 0 16,0 0 0-16,-6 7 0 0,-1-3 0 0,-2 2 0 16,-4 4 0-16,-1 2 0 0,0-1 0 0,-3 2 0 0,-1 3 0 15,-1 1 0-15,1 4 0 0,-8-2 0 0,4 2 0 16,4 0 0-16,-11 2 0 0,3 2 0 16,4 0 0-16,-1 2 0 0,-1 0 0 0,3 0 0 15,-2-1 0-15,1 0 0 0,3 1 0 0,0-2 0 0,1 1 0 16,-3 0 0-16,1-1 0 0,2-4 0 0,-2 5-29 15,2-5-23-15,0 0 9 0,0 0 7 0,0 0-2 16,0 0 8-16,0 0 2 0,0 0 2 16,0 0 3-16,0 0-2 0,7-11 5 0,-7 11 9 15,0-5-4-15,0 5-1 0,1-5 2 0,-1 5 6 0,1-6 2 16,-1 3 3-16,0 3 6 0,0-4 0 0,0 4 7 16,0 0-3-16,0 0 4 0,0 0 3 0,2-4 3 15,-2 4 3-15,0 0-2 0,0 0 0 16,0 0-7-16,0 0 7 0,0 0-21 0,0 0 3 15,0 0 25-15,0 0 3 0,0 0 3 0,9 7-13 0,-8-3 11 16,3 1-18-16,0 1 7 0,-2-1-7 0,5 4 0 16,-1 0 4-16,0 1-2 0,-1 1-6 0,1 0 9 15,1 5-9-15,-3-3-11 0,6 0-9 16,-5-1-11-16,-1 0-10 0,1 1 3 0,-1-2-7 0,1 1 1 16,-3-1-2-16,-4 0 7 0,2-2-1 0,-2 0 3 15,-5-3 7-15,2 1-10 0,-4-2 12 0,-5-3-1 16,-4-2-38-16,-5 2-51 0,2-2-81 0,-2-3-101 15,-3 1-124-15,6-4-144 0,-2 2-458 0,5-2-1101 16,3 1 487-16</inkml:trace>
  <inkml:trace contextRef="#ctx0" brushRef="#br0" timeOffset="30649.9">28509 14920 270 0,'4'-3'556'16,"-1"-1"25"-16,-1-1 5 0,-1 1-21 0,1 0-4 15,0 2-40-15,0-3-40 0,-2 5-46 0,2-2-41 16,-2 2-1-16,0 0-5 0,-1 13-18 0,-2-2-32 16,-2 0-23-16,1 5-27 0,2 2-29 0,-1 1-24 15,-1 6-24-15,4-6-21 0,-3 7-18 0,5-7-90 16,2-1-82-16,0 3 0 0,3 2 0 0,2-7 0 0,3 0 0 15,1-2 0-15,-1-1 0 0,5-3 0 16,1 0 0-16,-3-2 0 0,3-1 0 0,0-2 0 16,0-2 0-16,0-2 0 0,0-2 0 0,1-1 0 15,-2-4 0-15,0 0 0 0,-2-3 0 0,-2 1 0 0,3-3 0 16,-3-2 0-16,-2-2 0 0,1-2 0 0,-2-1 0 16,-1-5 0-16,-1 5 0 0,-6 0 0 15,6-1 0-15,-7 1 0 0,-1 2 0 0,-1 6 0 16,-3-1 0-16,0 5 0 0,-1 1 0 0,0 2 0 15,-2 5 0-15,7-2 0 0,-16 9 0 0,8 0 0 0,0 0 0 16,3 3 0-16,4 5 0 0,-3-1 0 0,-1-1 0 16,7 2 0-16,1 0 0 0,2 0 0 15,4-2 0-15,4 0 0 0,1-1 0 0,2-3 0 16,3-3 0-16,-3 1 0 0,2-7 0 0,0-2-102 0,-5 0-393 16,0-2-97-16,-3-4-575 0,-1-8-1265 0,1-1 559 15</inkml:trace>
  <inkml:trace contextRef="#ctx0" brushRef="#br0" timeOffset="30800.56">28634 14634 302 0,'-5'-1'584'0,"5"1"-32"0,0-3 9 0,0 3-2 16,0 0-21-16,0 0-54 0,21 4-46 0,-10-2-87 15,2 3-90-15,-1-1-122 0,0-1-152 16,-3 1-230-16,3 1-510 0,-3 0-814 0,2 0 360 0</inkml:trace>
  <inkml:trace contextRef="#ctx0" brushRef="#br0" timeOffset="31150.57">29815 14918 50 0,'3'-7'625'16,"0"1"18"-16,0-1 12 0,-3 0-12 0,2 3-39 15,0 1-40-15,-2 3-31 0,0 0-21 0,0 0-9 16,-13 18-23-16,6-1-22 0,-1 0-33 0,3 2-29 15,-4 6-35-15,4 3-32 0,1 1-36 0,1-1-176 16,1 1-117-16,0-2 0 0,2-1 0 0,2-7 0 16,-2 2 0-16,2-1 0 0,4-3 0 0,-3-1 0 15,-1-5 0-15,0-1 0 0,1-3 0 0,-2-2 0 16,2 0-20-16,0-4-439 0,-3-1-99 0,5 0-98 16,-5 0-427-16,3-8-1174 0,-2 0 519 0</inkml:trace>
  <inkml:trace contextRef="#ctx0" brushRef="#br0" timeOffset="31583.23">29879 14799 87 0,'-13'-12'437'0,"-1"-1"20"0,-2 2 26 0,-1 3 8 16,3 0-11-16,-4 1-15 0,5 6-19 0,-8 0-33 16,0 4-5-16,3 5-13 0,-1 1-15 0,-4 7-31 15,5 3-9-15,-5 3-19 0,5 2-20 0,1 3-10 16,-5 1-19-16,4 2-7 0,1-1-20 0,1 2-9 15,0-1-20-15,6 1-19 0,-3-1-12 0,7-1-154 16,-2 2-31-16,4-3 0 0,-1 1 0 0,5-2 0 16,0-2 0-16,0 0 0 0,5-6 0 0,2 7 0 15,3-1 0-15,0-7 0 0,3 5 0 0,4-2 0 16,2-3 0-16,1-3 0 0,3 1 0 0,-5-5 0 16,14 0 0-16,-4-1 0 0,0 1 0 0,7-4 0 15,-3 1 0-15,0-6 0 0,-4 0 0 0,1-2 0 16,2-2 0-16,-3-6 0 0,-1 4 0 0,-7-2 0 15,0-2 0-15,0 0 0 0,-3-4 0 0,0 0 0 0,0-1 0 16,2-5 0-16,-1-1 0 0,-4-3 0 16,0 5 0-16,-1-4 0 0,-3-2 0 0,4 1 0 15,-2-3 0-15,-2 1 0 0,-2-2 0 0,-3-1 0 16,-1 3 0-16,-3-3 0 0,0 0 0 0,-3 1 0 0,-1-3 0 16,-3 1 0-16,-3 1 0 0,-3-1 0 0,-2 2 0 15,-1 2 0-15,-2 1 0 0,-6 3 0 16,4 0 0-16,-4 1 0 0,5 8 0 0,-3-6 0 15,4 9 0-15,0 0 0 0,6 0 0 0,-2 5-316 16,5 1-389-16,2-1-490 0,1 2-1296 0,5 1 574 0</inkml:trace>
  <inkml:trace contextRef="#ctx0" brushRef="#br0" timeOffset="32216.6">30797 15253 374 0,'0'0'502'0,"0"0"9"0,0 0-16 16,-3-11-24-16,3 11-26 0,3-7-25 0,-2 2-23 0,-1-1-26 15,4 0-24-15,-4-1-16 0,-1 0-28 16,1-4-22-16,-3-3-28 0,3-2-22 0,-4-1-24 16,0-1-6-16,3-1-19 0,-3-5-5 0,-1-2-29 15,0 1-8-15,1-1 2 0,-1 1-24 0,3 0-11 16,2 1-11-16,2-2-11 0,2 7-7 0,1 0-2 0,0-1-11 15,3 4-11-15,1 1-4 0,-3 6-5 0,3 0-8 16,1 2-6-16,1 3-3 0,-2 1-4 16,-1 2-3-16,0 0-4 0,-1 2 1 0,-1 3-3 15,0 0-2-15,-2 2-3 0,-3 1-3 0,1 0 3 16,-4 2-10-16,-1 2-3 0,-1 0-3 0,-3-1 12 0,-2 5-14 16,-2-3-3-16,-3 0 5 0,0 1 8 15,-3-1-12-15,-1 2 3 0,0-4 4 0,-4 5 1 16,-5-1 2-16,1-1-1 0,0-2 2 0,1 0 2 15,5-2 2-15,3 1-4 0,0 0-4 0,4-5 0 16,3 1-1-16,1 1-1 0,4-3 8 0,0 3 3 0,1-4 4 16,0 2 13-16,4-2-3 0,2 3-2 0,1-3-1 15,4 0 5-15,-1 2-10 0,3-1 2 0,4 1-1 16,4-2 0-16,1 0 3 0,-1 1-8 16,-1 0 3-16,4-1-1 0,-3 0-11 0,1-2-11 15,-2 1-2-15,2-1-18 0,-5-1 2 0,-2-1-18 0,2-2-12 16,1 1-17-16,-2-1-21 0,-3-1-25 15,1 0-36-15,-4 2-40 0,0-3-55 0,-3 1-68 0,1-1-86 16,-1 2-92-16,-1-1-461 0,-2 4-1039 0,2-7 460 16</inkml:trace>
  <inkml:trace contextRef="#ctx0" brushRef="#br0" timeOffset="33066.5">30870 14929 37 0,'-3'-6'413'15,"2"-4"1"-15,1 1-3 0,-4 0-11 0,3 3-12 16,-3 0-16-16,-1 0-21 0,0 2-17 0,-3 2-13 15,3 1-9-15,-4 0-13 0,0 4-7 0,-4 1-17 16,0 7 0-16,-3 1-18 0,3 1-13 0,0 2-14 16,-1 2-20-16,-2 6-10 0,5-1-4 0,2 2-28 15,-5 0-7-15,8-5-16 0,3 0-8 0,1 1-16 16,2-2-10-16,0 1-7 0,2-3-1 0,2 0-20 16,-2 1-6-16,3-5 2 0,2-1-11 0,1-3-2 15,0 2-4-15,1-5-7 0,3 2 7 0,-1-3-20 16,1 2 3-16,1-6-3 0,-3 1 1 0,4-2-7 15,-2 0 7-15,2-2 10 0,-2-1-8 0,0-2-36 16,-2-1-9-16,5-4 0 0,-4-3 0 0,-1-1 0 16,-2 0 0-16,1-5 0 0,2-3 0 0,-2-1 0 15,-2-3 0-15,0-2 0 0,-5 5 0 0,-2-2 0 16,-2 8 0-16,-1 1 0 0,-2 1 0 0,-4 3 0 16,1 5 0-16,-4 0 0 0,1 2 0 0,-1 5 0 15,-2 2 0-15,1 3 0 0,-2 5 0 0,1 2 0 16,0 1 0-16,4 3 0 0,3 0 0 0,1 1 0 15,1 0 0-15,5-2 0 0,1 2 0 0,4-4 0 16,-1 0 0-16,1-1 0 0,8 1 0 0,1-3 0 16,0 1 0-16,3-3 0 0,-2-2 0 0,0-3 0 15,2 1 0-15,2-6 0 0,-6 2 0 0,2-4 0 16,3-1 0-16,1-2 0 0,-1-2 0 0,0-1 0 16,-4-3 0-16,8-5 0 0,-2-1 0 0,0 2 0 15,-5 3 0-15,0 1 0 0,-1 0 0 0,0 4 0 16,-3 1 0-16,-4 1 0 0,2 2 0 0,1 1 0 15,-4 4 0-15,1 0 0 0,-7 1 0 0,9 7 0 16,-1-1 0-16,-6 2 0 0,5 2 0 0,-2 2 0 16,0 5 0-16,1-2 0 0,-2 4 0 0,1 2 0 15,2 3 0-15,-3-5 0 0,0 4 0 0,-1-4 0 16,2 0 0-16,-2-1 0 0,-2-1 0 0,-2 0 0 16,1-5 0-16,0-1 0 0,-1-3 0 0,-1 1 0 15,1-4 0-15,1 1 0 0,0-2 0 0,-2-1 0 16,2-3 0-16,0 0 0 0,0 0 0 0,0 0 0 15,-2-13 0-15,4 8 0 0,0-5 0 0,2-1 0 16,-2 0 0-16,2 0 0 0,3-4 0 0,2-1 0 16,1 1 0-16,3 0 0 0,-1-1 0 0,2 3 0 15,8-4 0-15,0 0 0 0,-5 6 0 0,7-3 0 16,-9 5 0-16,2 2 0 0,-7 3 0 0,0-2 0 16,3 4 0-16,-4-2 0 0,-1 3 0 0,-2-2 0 15,-1 3 0-15,-5 0 0 0,8 0 0 0,-8 0-91 16,0 0-388-16,4 4-73 0,-4-4-87 0,0 0-433 15,4 7-1161-15,-1-2 514 0</inkml:trace>
  <inkml:trace contextRef="#ctx0" brushRef="#br0" timeOffset="33549.83">31975 14954 116 0,'2'-5'454'16,"-1"3"3"-16,0-2-2 0,0 1-17 0,1-1-11 15,1 2-18-15,-1-2-13 0,1-2-18 0,-3 2-14 16,4 1-17-16,-1-2-24 0,3 0-22 0,-2 0-22 16,4 1-24-16,-3-1-17 0,5 0-27 0,-1 0-20 15,2 2-20-15,2 2-11 0,0 1-19 0,-3 0-18 16,6 3-8-16,-2 1-13 0,-4 0-10 0,3 1-18 15,-3 4 2-15,-1-2-14 0,-1 2-5 0,-1 6-2 16,-2-1-10-16,-1 2-6 0,-5 2-5 0,0 0-3 16,-2 0 4-16,-1 0-10 0,-5-3 2 0,2 3-5 15,-2-2 3-15,-5-1-11 0,1 0 6 0,0-3 0 16,-2 1-11-16,2-1 3 0,0-4 4 0,-1 0-6 16,0-2 9-16,1 0 6 0,6 0 8 0,-4-3 8 15,6 0 14-15,-1 1 16 0,2-3 13 0,1 2 15 16,3-3-1-16,0 0-83 0,0 0-15 0,0 0 0 15,13 1 0-15,-4-2 0 0,5 1 0 0,-1-2 0 16,7 1 0-16,2-2 0 0,1 2 0 0,4 1 0 16,1 0 0-16,-6-1 0 0,0 1 0 0,-4 0 0 15,3 0 0-15,-8 0 0 0,2 0 0 0,-3-3 0 16,-1 2 0-16,-2 0 0 0,0-1 0 0,-1-1 0 16,-2 0 0-16,-1 0-62 0,-3 0-215 0,0 0-57 15,1-3-65-15,-2 3-58 0,-1 3-64 0,0-11-503 16,0 6-1109-16,-4-4 491 0</inkml:trace>
  <inkml:trace contextRef="#ctx0" brushRef="#br0" timeOffset="34033.58">32318 14716 47 0,'-3'-7'354'16,"2"3"-10"-16,1 4-17 0,-3-10-22 0,3 6-24 15,0 4-15-15,-5-5-6 0,0 4-6 0,-4-2-6 16,-1 3-15-16,-6 0-4 0,3 1-4 0,-2 2-3 16,-6-2-13-16,-1 3 5 0,-6 6-6 0,3-6-3 15,-5 6-9-15,0-2-4 0,2 3 2 0,0 2-4 16,-1 1-9-16,2 0-13 0,-1 2-3 0,1 2-1 16,4 1-14-16,1 3-12 0,3 1-5 0,1 2-8 15,2 0-18-15,2-1 3 0,1 5-14 0,3-2-10 16,3 2-11-16,0 0-2 0,5 0-11 0,-3 2-6 15,5-1-3-15,5 0-7 0,4-2-4 0,0 0 1 16,0 0-7-16,6-3-5 0,-2-1 0 0,5 3-14 16,-4-6 3-16,5-3 3 0,3 3-8 0,-1-6 5 15,2 2-7-15,-8-5 0 0,9 0-1 0,-5-3 7 16,7 2 6-16,-7-4 9 0,1 0-3 0,7 0 3 16,1-3 5-16,-7 0 1 0,7-4 0 0,0 0-2 15,-6-1 1-15,7-5-1 0,-1 2 1 0,0-4-6 16,2-3 2-16,-1-2-4 0,-1 0-3 0,-1-5-7 15,-2-3 4-15,1-3 0 0,-4-1-4 0,-3-1-6 16,3-2-3-16,-4 0-4 0,-4 0 6 0,1-2-14 16,-3 0 0-16,-3-3 0 0,-3 2 0 0,-1 4 0 15,-5-4 0-15,-1 1 0 0,-5-1 0 0,-2 1 0 16,-2 4 0-16,-4-2 0 0,-2 3 0 0,-3-2 0 16,-3 2-12-16,-5 4-77 0,-1 1-71 0,-4 0-112 15,-2 5-122-15,-4 1-187 0</inkml:trace>
  <inkml:trace contextRef="#ctx0" brushRef="#br0" timeOffset="37516.55">23899 16016 84 0,'0'0'414'0,"-2"-3"-1"0,2 3 7 0,0 0-12 15,0 0-13-15,0 0-12 0,0 0-15 16,0 0-14-16,0 0-11 0,0 0-17 0,0 0-16 16,0 0-1-16,6-5-12 0,-6 5-8 0,8-5-11 0,-3 4-11 15,7-1-21-15,-2 0-9 0,5 1-20 0,2-1-13 16,3 1-16-16,8-3-19 0,-5 4-13 0,8-4-17 15,-3 2-12-15,0 1-14 0,-1-1-11 16,0 4-12-16,-5-4-13 0,-1 4-26 0,-4-5-9 16,-2 3-19-16,-2 0-28 0,-4 0-20 0,4 0-22 0,-7 0-29 15,2 0-33-15,-8 0-41 0,10 0-50 0,-6-1-62 16,-4 1-58-16,0 0-60 0,0 0-58 0,0 0-73 16,0 0-375-16,-17 4-961 0,8 0 425 15</inkml:trace>
  <inkml:trace contextRef="#ctx0" brushRef="#br0" timeOffset="37816.9">23966 16177 309 0,'0'0'359'0,"-5"3"-9"0,5-3-12 15,0 0-4-15,0 0-31 0,0 0 1 0,0 0-5 16,0 0-1-16,0 0-4 0,0 0-9 0,0 0-11 0,0 0-6 15,0 0-17-15,0 0-9 0,21-1-13 0,-13 2-16 16,-1-1-15-16,5-1-13 0,1 3-14 16,6-3-17-16,3 1-15 0,6 0-6 0,0 1-19 15,0-2-15-15,3 2-5 0,-3-1-1 0,0 0-12 16,-1-1-7-16,-6 0-2 0,0 1 0 0,1-3-3 0,-7 0-2 16,1 2-2-16,-5-1-8 0,1 1-7 15,-3-3-2-15,-2 2 0 0,-3 0-40 0,1 0-36 16,-5 2-55-16,5-5-84 0,-3 2-101 0,-2 3-122 15,0 0-146-15,0 0-393 0,-16-5-1005 0,6 6 445 16</inkml:trace>
  <inkml:trace contextRef="#ctx0" brushRef="#br0" timeOffset="42349.34">25695 15794 44 0,'0'0'372'0,"0"0"-11"0,0 0-23 0,0 0-16 15,0 0-22-15,0 0-19 0,0 0 11 0,0 0-1 16,0 0-7-16,0 0-7 0,0 0-11 0,0 0-10 16,0 0-5-16,0 0-3 0,0 0-11 0,0 0-3 15,0 0-3-15,0 0-5 0,0 0-10 16,0 0-14-16,0 0-14 0,8-1-16 0,-8-2-11 0,0-3-12 15,0 2-12-15,-2-2-13 0,-1 0-4 0,3-1-9 16,0-3-9-16,0-2-8 0,0 1-10 0,3-2-4 16,-1 1-10-16,0-8-6 0,1 2-5 15,1 1-10-15,-2-1 1 0,1-1-8 0,3-5-5 16,-3 7 4-16,1-1-3 0,-1 3 2 0,1 5 1 0,-3-2-4 16,3 3 0-16,-2 0-4 0,0 3 1 0,-2-1-2 15,0 3 3-15,0 4-5 0,0-7-6 0,1 2-8 16,-1 5 8-16,0 0-12 0,0 0 8 0,0 0-19 15,0 0 2-15,0 0-1 0,-3 16 15 0,1-5 2 16,0 3-4-16,0 3 0 0,1-1-1 0,1 2 9 16,-2 8-4-16,0-1 10 0,2 1-2 0,0 0-4 15,-3 2 8-15,3 0-12 0,3-3-1 0,1 3-18 16,-4-3 0-16,3-2 0 0,1-2 0 0,-2-1 0 16,-1-4 0-16,5 0 0 0,-4 0 0 0,2-3 0 15,-3-1 0-15,3-2 0 0,-3 0 0 0,1-2 0 16,0-3 0-16,-2 0-69 0,1 2-30 0,-1-5-23 15,3 3-44-15,-3-5-57 0,-4 7-70 0,0-5-67 16,4-2-57-16,-6 2-56 0,0 1-69 0,-1-2-363 16,1 0-980-16,-1 0 434 0</inkml:trace>
  <inkml:trace contextRef="#ctx0" brushRef="#br0" timeOffset="44166.66">25510 16125 157 0,'-8'-3'247'0,"8"3"-12"0,-8 3-9 0,8-3-10 16,-7-2-5-16,7 2-13 0,-12-1-8 0,7 0-12 15,-3 2 2-15,-2-3-4 0,3 0 3 0,-1 2-2 16,-2-1-2-16,0 0 0 0,0 0 5 0,0-2 0 16,3 3 5-16,0 0-3 0,-3-3 3 0,2 3 6 15,-2 0-2-15,10 0-6 0,-9 0-3 0,4-1-5 16,5 1-10-16,-8-2-9 0,8 2-10 0,0 0-12 15,-10 0-10-15,10 0-7 0,0 0-3 0,0 0-14 16,0 0-2-16,0 0-7 0,0 0 9 0,0 0 11 0,0 0 5 16,0 0 1-16,0 0-12 0,24 6-2 15,-11-6 0-15,5 3-3 0,0-3-1 0,3 3 6 16,8-1-10-16,2 0 11 0,2 1-7 0,1-5 7 16,6 2-2-16,11-1 2 0,1 0-5 0,1 1-8 15,-15-1-2-15,13 1-4 0,-1 1 1 0,-12-1-27 16,-1 1-61-16,-1 0 0 0,0-2 0 0,-3 1 0 15,-5 0 0-15,-6 1 0 0,-4-2 0 0,-3 2 0 16,-4-2 0-16,3 1 0 0,-7 0 0 0,2-1 0 16,-5 1 0-16,-4 0 0 0,10-3 0 0,-10 3 0 15,8-1 0-15,-8 1 0 0,0 0 0 0,5-1 0 16,-5 1 0-16,0 0 0 0,0 0 0 0,0 6 0 16,-4 1 0-16,0-3-177 0,-1-1-252 0,-1 4-92 15,0-2-97-15,-5 0-457 0,0 7-1164 0,1-4 516 16</inkml:trace>
  <inkml:trace contextRef="#ctx0" brushRef="#br0" timeOffset="45100.34">25792 16436 5 0,'5'-5'408'0,"-5"5"-2"0,0-2-17 0,4 0-20 16,-4 2-37-16,0 0-20 0,0 0-17 0,0 0-10 15,0 0-13-15,0 0-14 0,0 0-16 0,0 0-11 16,-15 6-17-16,7-3-13 0,-1-1-12 0,-1 1-15 16,2-1-12-16,-1 1-21 0,-3-3-7 0,1 2-8 15,2-2-12-15,-3 0-7 0,1-1-6 0,0 1-9 16,-1-3-1-16,2 2-4 0,2-1-3 0,5-1-4 16,-6 1 1-16,4-3-4 0,-2 3 7 0,2-2-11 15,1-1-6-15,3 0-5 0,0-1-8 0,1 0 0 16,0 0-12-16,2-1-2 0,2-2-1 0,0 3-8 15,0 0 3-15,0 3-1 0,1-4-4 0,2 0 2 16,-2 4 1-16,1-1 2 0,0 2 4 0,2 1 2 16,0-2 6-16,0 1 11 0,0 2-2 0,0 0-7 15,4 0 12-15,-3 3-7 0,2 0 3 0,-3 2-15 16,1-1 2-16,3 1 6 0,-2 0-4 0,0 2-2 16,-1 0 5-16,4 1 1 0,-4 1-8 0,0-1 2 15,1 3-1-15,-1 4 0 0,-1-4-3 0,1 2-13 16,-3-1 13-16,-1 4-5 0,3-2 4 0,-4 3-4 15,1-2-5-15,0 1 2 0,-1 2-8 0,0-3 5 16,0 1-5-16,-3 2 9 0,0-2-9 0,-1 0 3 16,-1 0-7-16,1 1-9 0,-3-5-10 0,1 5 0 15,-2 0 0-15,0-3 0 0,-1 3 0 0,-1-1 0 16,-2-1 0-16,0-1 0 0,-3 2 0 0,-1 0 0 16,2-3 0-16,-4 2 0 0,0 0 0 0,0-3 0 15,-7 3 0-15,-2 0 0 0,4-3 0 0,2 0 0 16,0-1 0-16,-1-3 0 0,0 0 0 0,0 1 0 15,3-5 0-15,1 1 0 0,-3-1 0 0,-2-3 0 16,3 0 0-16,-1-4 0 0,6 2 0 0,-3-4 0 16,7 0 0-16,-2-2 0 0,1-1 0 0,0 1 0 15,3-3 0-15,1-1 0 0,2-1 0 0,1-1 0 16,1-4 0-16,2 1 0 0,1 6 0 0,1-1 0 16,3-3 0-16,1 6 0 0,1-1 0 0,0 1 0 15,2 1 0-15,-2 2 0 0,1 3 0 0,3-4 0 16,1 1 0-16,-5 5 0 0,5-1 0 0,-2 1 0 15,2 0 0-15,-3 1 0 0,2 2 0 0,-3 0 0 16,1 2 0-16,0 1 0 0,1 1 0 0,-2 0 0 16,1 2 0-16,-2-2 0 0,0 1 0 0,5 4 0 15,0 0 0-15,-5-2 0 0,4 1 0 0,0-2 0 16,3 1 0-16,0-2 0 0,0 0 0 0,0-1 0 16,-2-3 0-16,1 1 0 0,-1-2 0 0,-1-2 0 15,0 0 0-15,-1-1 0 0,-1-1 0 0,1-1 0 16,0-1 0-16,-3-1 0 0,-2 1 0 0,3-4 0 15,-3 1 0-15,1-2 0 0,1 0 0 0,-3 1-75 16,-1-4-141-16,-1 2-89 0,5 1-97 0,-8-2-145 16,3 1-561-16,1-1-1200 0,3 2 531 0</inkml:trace>
  <inkml:trace contextRef="#ctx0" brushRef="#br0" timeOffset="46484.25">25474 15991 20 0,'15'12'25'0,"6"6"-33"15,-5-7-8-15,1-2 4 0</inkml:trace>
  <inkml:trace contextRef="#ctx0" brushRef="#br0" timeOffset="52750.32">26598 15994 30 0,'0'-7'493'0,"0"7"2"0,0-3-5 16,0 3-17-16,8-5-27 0,-1 3-32 0,-1-2-29 15,4 2-30-15,3-1-26 0,1 2-33 0,4 1-24 16,1 0-26-16,2-2-26 0,6 0-20 0,-5 4-21 15,0-5-17-15,-1 3-19 0,0 0-16 0,1-1-37 16,-4 1-39-16,-4 0-45 0,-1 1-60 0,-2-2-51 16,-3 1-66-16,-3 0-68 0,3 1-57 0,-8-1-50 15,0 0-54-15,4 3-316 0,-4-3-775 0,-14 6 344 16</inkml:trace>
  <inkml:trace contextRef="#ctx0" brushRef="#br0" timeOffset="52900.34">26730 16104 81 0,'-14'9'289'0,"7"1"11"0,-2-3 6 0,2 2 22 15,3-3 19-15,2-3 12 0,-2 1 9 0,5-2 5 16,3 3-12-16,0-2-17 0,4-1-22 0,2-2-29 16,4 0-25-16,3 0-26 0,3-1-20 0,2 2-26 15,9-2-19-15,0-3-35 0,-4-1-55 0,0 2-68 16,0 3-100-16,-6-3-113 0,-1 1-114 0,-1-4-148 16,-1 1-276-16,0 0-791 0,-4 4 351 0</inkml:trace>
  <inkml:trace contextRef="#ctx0" brushRef="#br0" timeOffset="53333.31">27526 15912 2698 0,'0'-10'261'15,"3"1"-89"-15,-3 2-3 0,-3-2 24 16,3 2 32-16,0 1 4 0,0 0 0 0,0-1-15 15,-1 4-24-15,-3 0-9 0,4 3-14 0,-1-4 3 0,1 4 5 16,0 0 4-16,-13 7 1 0,6-1-4 0,0 3-7 16,-3 1-5-16,-2 4 4 0,5 0-7 0,0 3-11 15,-3 0-11-15,0 2-2 0,2 6-7 16,1-8-11-16,3 2-10 0,0 6-19 0,1-6-9 16,2 2-6-16,1-2-7 0,3 2-9 0,1-6 2 0,2 3-6 15,3-1-3-15,2-3-3 0,3 0-12 0,2-4 4 16,2-1-11-16,2-2 3 0,2-2-8 0,-2-3 11 15,2-3 14-15,1 1 10 0,-3-3-25 16,7-4-35-16,-7 0 0 0,-3-1 0 0,0-3 0 16,0-2 0-16,-2-2 0 0,-4-1 0 0,5-6 0 0,-5-2 0 15,-2-1 0-15,-1 0 0 0,-3 1 0 0,-1-5 0 16,-3 4 0-16,-2-3 0 0,-7 2 0 0,2 8 0 16,-6-7 0-16,1 9 0 0,-5 0 0 15,-3-2 0-15,-4 1 0 0,-4 5 0 0,-1 5 0 16,1 2 0-16,6 4 0 0,-7 4 0 0,1 4 0 0,1 5 0 15,4 4-438-15,3 3-205 0,5 2-542 0,4 2-1284 16,9 3 568-16</inkml:trace>
  <inkml:trace contextRef="#ctx0" brushRef="#br0" timeOffset="53633.27">28127 16133 432 0,'5'-8'583'0,"0"-1"6"0,-1 3-2 15,-3 1-25-15,3 0-44 0,-2 2-53 0,0 0-46 0,-2 3-42 16,1-4-42-16,-1 4-24 0,0 0-43 0,0 0-21 16,0 0-29-16,0 0-23 0,-5 12-14 0,3-9-23 15,0 2-15-15,2 0-14 0,0 0-8 16,-4 0-6-16,4-1-20 0,0 0-8 0,0-4-9 15,-3 5-11-15,3-5-2 0,0 5-1 0,0-5-3 0,0 0-11 16,0 0 1-16,0 0-12 0,0 0-7 0,6-13-7 16,-5 11-17-16,-1-4-33 0,0 0-33 0,0 0-26 15,0 0-50-15,-4 2-53 0,3-2-71 16,-4 3-88-16,0 0-88 0,1 2-111 0,-1-1-389 16,5 2-1013-16,-11 1 448 0</inkml:trace>
  <inkml:trace contextRef="#ctx0" brushRef="#br0" timeOffset="54066.48">28544 15909 142 0,'5'-11'539'0,"1"0"23"0,-4 0 3 0,0 1-17 15,1 2-30-15,0 0-30 0,-3 3-46 16,0 1-46-16,-3-2-33 0,0 4-38 0,3 2-19 15,0 0-25-15,-13 2-24 0,9 3-18 0,-1 3-19 16,-4 0-29-16,2 0-14 0,2 1-25 0,-2 2-7 0,2 0-16 16,0 0-16-16,1 1-7 0,3 0-12 0,1 3-11 15,3-4-6-15,0 1-10 0,7 0 12 16,1 2-20-16,0-3-6 0,3-1-6 0,2 0-14 16,0 1 4-16,3-3 6 0,-1 0-8 0,1 1-19 15,-2-3 8-15,4 0-10 0,-2 0 2 0,-4 0 4 0,3-1-8 16,-3 3-5-16,2-2 5 0,-8 2-3 0,1-3 1 15,-4 5-8-15,2-4 5 0,-5 5-3 0,-1-1 0 16,-2 2 7-16,0-1-23 0,0-1 11 16,-2 1-11-16,-1-1 0 0,-1 1 0 0,-3 0-1 15,2-1-4-15,-1 0 2 0,-3-1 4 0,-1-2-1 16,1 0 5-16,-1 0-3 0,-3-3 4 0,3 1 1 0,-3-1 2 16,-1-2-3-16,1-2-2 0,-2 0-4 15,2-2-18-15,-1-2-25 0,-4 0-34 0,4 0-50 16,-2-1-60-16,-1-1-71 0,4-1-82 0,-3-2-95 15,7 0-119-15,-3-5-394 0,1 2-1040 0,3 4 460 16</inkml:trace>
  <inkml:trace contextRef="#ctx0" brushRef="#br0" timeOffset="54300.34">28555 15896 35 0,'0'-9'528'0,"2"-1"26"0,0-1 21 0,1 3-9 16,4-2-18-16,0 2-18 0,3-1-33 0,0 5-33 16,0-4-30-16,8 2-34 0,0 2-35 0,1-3-38 15,1 5-32-15,1 2-25 0,7-1-29 0,0 0-28 16,-1 1-53-16,-5 1-47 0,1 0-57 0,-1 0-50 16,1 2-68-16,-8-1-62 0,3 1-66 0,-5-1-64 15,1-1-60-15,-4 2-60 0,-4-2-57 0,1-1-64 16,-7 0-328-16,6 2-890 0,-6-2 394 0</inkml:trace>
  <inkml:trace contextRef="#ctx0" brushRef="#br1" timeOffset="70200.52">20232 14514 168 0,'2'-4'252'15,"-2"4"-8"-15,5-2-9 0,-5 2-15 16,7-4-5-16,-2 2-4 0,-2 0-13 0,-3 2-9 16,4-2-2-16,0 1-6 0,-4 1-9 0,4-4 4 0,-4 4-3 15,4-2-10-15,-1 0 13 0,0-1-16 0,-3 3 3 16,5-4-14-16,-5 4 0 0,4-3 6 0,-4 3-17 15,4-4-8-15,-1 1 1 0,-3 3-15 0,0 0 0 16,2-4-6-16,-2 4-10 0,0-4 4 0,0 4-2 16,0 0-3-16,1-5 0 0,-1 5-3 0,0 0-4 15,0 0-8-15,3-2-4 0,-3 2-2 0,0 0 0 16,0 0-4-16,0 0-12 0,0 0-5 0,0 0-4 16,0 0-4-16,0 0 1 0,0 0 4 0,0 0 0 15,0 0 4-15,-10 9 4 0,6-3 4 0,1-2 9 16,-5 2-6-16,4 2 0 0,0-4 3 0,-4 4-7 15,3 0-5-15,-4 0 1 0,1 0 0 0,1 2-9 16,-5 2-6-16,5 3 4 0,-2-3-5 0,2 0-3 16,-3-2-4-16,5 2-5 0,-3 2-5 0,2-4 3 15,-2 1 2-15,3 4-2 0,-4 1 11 0,5-5-7 16,-3-1-10-16,-1 1 9 0,0 4-4 0,3-4 5 16,-4 3 9-16,0 0-10 0,4-2-5 0,-3-3 5 15,3 7-8-15,-4-2 0 0,1 0 2 0,-1-1-9 16,2 0 1-16,-2-4-1 0,2 5 1 0,-2 0 1 15,1 1-1-15,-1-1-7 0,4-5 24 0,-2 2-2 16,1 0-1-16,0 0-12 0,-2 0 13 0,3 1-5 16,-3-1-6-16,3-2-7 0,0 2 2 0,-4-2 2 15,5 2-11-15,-2-1 10 0,-1 0-4 0,4 1-10 16,-5-1 6-16,2 0-2 0,0-1-10 0,1 0 0 0,0 1 0 16,-2 0 0-16,0 0 0 0,1 0 0 15,-1 0 0-15,1 0 0 0,-3 1 0 0,1-3 0 16,-2 4 0-16,4-1 0 0,-2-3 0 0,2 1 0 15,-2-1 0-15,2 3 0 0,-3-2 0 0,1 0 0 0,3 0 0 16,-2-1 0-16,0 0 0 0,1-1 0 0,-1 3 0 16,1 0 0-16,-1-2 0 0,1 0 0 0,-2-1 0 15,3 3 0-15,1-2 0 0,0-1 0 16,-1 2 0-16,-1-2 0 0,2 3 0 0,-4-2 0 0,5-1 0 16,-3 1 0-16,1 0 0 0,-1 1 0 0,2-1 0 15,-1 0 0-15,1 1 0 0,0-1 0 0,-1-2 0 16,-1 3 0-16,2-3 0 0,0-1 0 0,0 4 0 15,1-4 0-15,-3 3 0 0,3-2 0 0,-4 2 0 16,2 1 0-16,0-1 0 0,1 1 0 0,0-2 0 16,0-1 0-16,2 1 0 0,-3 2 0 0,1-5 0 15,2 4 0-15,-4 0 0 0,3-2 0 0,-1 0 0 16,-2 1 0-16,3 1 0 0,-1-3 0 0,0 0 0 16,2 1 0-16,-1-1 0 0,-2 2 0 0,2 1 0 15,2-4 0-15,-3 2 0 0,0 1 0 0,-1-3 0 16,3 3 0-16,-1-1 0 0,-2 0 0 0,2-1 0 15,-2-2 0-15,1 1 0 0,3 0 0 0,-3 0 0 0,4-1 0 16,0-3 0-16,-6 5 0 0,6-3 0 16,0 3 0-16,0-5 0 0,-4 5 0 0,4-3 0 15,0-2 0-15,-5 4 0 0,1-2 0 0,4 2 0 16,0-4 0-16,-4 5 0 0,4-5 0 0,-1 3 0 16,1-3 0-16,0 0 0 0,-3 4 0 0,3-4-9 15,0 0-17-15,0 0-24 0,0 0 2 0,-1 2-1 16,1-2-20-16,0 0-21 0,0 0-38 0,0 0-50 15,0 0-54-15,0 0-90 0,0 0-98 0,0 0-131 0,0-12-453 16,0 12-1087-16,0 0 482 0</inkml:trace>
  <inkml:trace contextRef="#ctx0" brushRef="#br1" timeOffset="78134.28">17968 17638 102 0,'-5'1'432'0,"0"1"0"0,-3-2-10 0,3 2-15 16,5-2-15-16,-4 1-13 0,4-1-5 0,0 0-8 15,0 0-12-15,0 0-14 0,0 0-21 16,-5-7-12-16,5 7-14 0,9-13-10 0,1 2-2 15,2 0-18-15,2-3-13 0,4-7-15 0,1-1-17 16,4 2-20-16,0-3-15 0,3-4-8 0,9-9-22 16,1 0-19-16,-3-2-10 0,1-5-3 0,-6 0-21 15,-1 0-8-15,-3 0-8 0,-5 14-5 0,-2-2-6 16,-5 4-15-16,1 4-3 0,-4-2-4 0,-4 12-6 16,-5 2-28-16,0 4-17 0,-4 2 0 0,-1 4 0 15,5 1 0-15,-19 6 0 0,3 4 0 0,0 3 0 16,-5 4 0-16,4 3 0 0,0 3 0 0,4 3 0 15,0 2 0-15,9-3 0 0,1 3 0 0,3-2 0 16,4 2 0-16,1-3 0 0,8 1 0 0,0-1 0 16,3-3 0-16,0-1 0 0,3-2 0 0,-3-1 0 15,0-5 0-15,-5-1 0 0,-1-2-5 0,-2-2-14 16,1 2-3-16,-3-3 8 0,-2 0 6 0,0-1 13 16,-3 2-14-16,-6-1 13 0,1-2-11 0,-5 1 1 15,-1 3 30-15,0-3-5 0,-7 1 0 0,1-2 0 16,-1-2-19-16,-1 1 0 0,2-3 0 0,-5-1 0 15,2-1 0-15,1 0 0 0,0-2 0 0,3 3 0 16,2-5 0-16,4 1 0 0,-2 0 0 0,1-2 0 16,3 2 0-16,1 0-50 0,0 0-145 0,1 1-70 15,5-1-106-15,0 4-75 0,0 0-76 0,7-7-95 16,-1 4-338-16,3 3-1033 0,3 0 457 0</inkml:trace>
  <inkml:trace contextRef="#ctx0" brushRef="#br1" timeOffset="78966.52">18643 17470 287 0,'6'-9'418'0,"1"-1"3"0,-6-1-5 0,4-2-13 16,2-2-25-16,-5 6-18 0,2-7-15 0,0 2-21 0,-2 2-16 15,0 1-10-15,-5 1-18 0,2 4-17 16,-4-1-27-16,1 1-23 0,0 4-25 0,-5 0-21 15,9 2-14-15,-22 4-14 0,9 2-9 0,-2 3-17 16,2 3-10-16,-2 2-8 0,4 1-8 0,2 2-11 16,1-1-12-16,4-3-8 0,-2 3-4 0,3-3-4 15,3-1-4-15,3 0 0 0,1-2-1 0,1-1-5 16,2-3 0-16,4-1-3 0,-5-2 1 0,3-3 0 16,5 0 5-16,-4-1 0 0,3-1-7 0,-4-3 2 15,1 1 3-15,0-4 3 0,1 2-5 0,-2-1-2 16,-3-3-7-16,4 0 1 0,-3 0-4 0,-1 2-2 15,-3-1-5-15,0 3-8 0,0 2 8 0,2-3-7 16,-4 3-3-16,-1 4-10 0,0 0 5 0,0 0-3 16,0 0-3-16,0 0 7 0,-1 18-8 0,-3-10 7 15,3 0-2-15,1 4 0 0,1-1 4 0,4 1-9 16,-4-2 6-16,3 0 0 0,2-2-3 0,0 0 0 16,0-2 0-16,4 0 10 0,2-2-1 15,0-3-3-15,0 0-6 0,-1-2-5 0,3-3 6 0,-3 1 2 16,2-2-6-16,-2-1 2 0,2-4 0 0,1 1 2 15,-2 2 3-15,2-5-4 0,-5 2-3 0,-3-1 0 16,1 2 1-16,-2-1 2 0,1 2-3 0,-2 2 6 16,0 1-5-16,0 1-6 0,-4 4-2 0,0 0 2 15,0 0-1-15,0 0 4 0,7 13 2 16,-5-4 0-16,-2 2-2 0,1-2 1 0,0 2 2 16,2 0 0-16,2 0 4 0,-2-2-3 0,3-2 0 15,0 0 3-15,2 1 0 0,2-3 2 0,0-3 2 0,3-1 0 16,0-1 2-16,-2-2 0 0,3-2-3 15,-2-3-2-15,-2 1 1 0,5-3 4 0,-2-2-3 16,-3 1-2-16,2-2 4 0,-1 1 0 0,1-3 6 0,-5 3-1 16,1 3 5-16,-1-3 2 0,-1 5 12 15,-2-3 0-15,0 5-5 0,-2 1-10 0,-2 3 0 16,0 0 9-16,0 0 0 0,1 16-1 0,-2-8 0 16,-1 8-2-16,-2 1-3 0,-1 9 9 0,-2 2-3 15,1 3 14-15,2 1 2 0,0 15-12 0,-4 1-2 16,1 0-3-16,1-3 0 0,0-8 3 0,1-3-13 15,0 12-8-15,0-8-2 0,0 7 1 0,1-13 10 16,4 0-1-16,-2-1-10 0,-1-3-1 0,-1-10-6 16,0-2 5-16,-1 0-1 0,5-16 14 0,-10 19-4 15,10-19-3-15,-9 10 8 0,9-10 1 0,0 0-5 16,-25-5-8-16,16-1-1 0,-7-6 9 0,-2-6 2 16,2-5-14-16,0-2 6 0,2-4-2 0,3 0 5 15,3-1 9-15,2 0 14 0,-1-1 5 0,7 2-1 16,4 1-3-16,5 0-5 0,4 0-3 0,5 5-3 15,1 1-29-15,7 0-37 0,3 2-48 0,0 4-84 16,5 2-84-16,1-1-111 0,-1 1-161 0,-4 1-578 16,1 3-1203-16,-2 0 531 0</inkml:trace>
  <inkml:trace contextRef="#ctx0" brushRef="#br1" timeOffset="80316.46">19935 17504 163 0,'0'-11'505'0,"3"0"-13"16,-2 0-12-16,5-3-12 0,3-1-23 0,2 0-19 15,0 1-21-15,3 4-20 0,1-2-20 0,-2 0-14 16,5 3-19-16,-3 5-29 0,-1 0-20 0,-1 3-25 16,0 1-16-16,2 4-27 0,-2 0-22 0,-1 3-9 15,-5 4-12-15,5 3-30 0,-6-2-11 0,3 4-8 16,-6 3-8-16,-1-2-14 0,-2 1-15 0,-1 1-9 16,-3-1-4-16,0 2-3 0,-1-4-18 0,3-2 1 15,-1-8-9-15,-1 5 1 0,3-3-6 0,-3 2-2 16,3-4 10-16,-2-4-3 0,3-2-6 0,0 0-9 15,0 0 7-15,0 0-6 0,16-8 4 0,-6-3-17 16,-1 3 2-16,1-7 3 0,4 0-5 16,3-5-14-16,3 0-3 0,-1 2 0 0,-6 6 0 15,4 1 0-15,-5 1 0 0,-1 3 0 0,0 3 0 0,-1-1 0 16,-2 5 0-16,-8 0 0 0,15 4 0 0,-7 0 0 16,-3 3 0-16,-1 3 0 0,0 2 0 0,2 2 0 15,-2 2 0-15,-3-6 0 0,6 6 0 16,-6-2 0-16,3-4 0 0,0 1 0 0,0 1 0 15,2-4 0-15,-2 1-2 0,2-2 3 0,1-3-9 16,-1 0 10-16,0-1-4 0,2-2 7 0,-8-1-10 16,19-4 7-16,-7-2-1 0,-2-1 5 0,4-5-8 15,-1 3 4-15,3-5-2 0,-3 0 0 0,6-4 0 16,-6 3 0-16,0 5 0 0,-2 0 0 0,-3 1 0 16,0 1 0-16,1 1 0 0,-4 5 0 0,0 1 0 15,-5 1 0-15,0 0 0 0,0 0 0 0,6 11 0 16,-6-2 0-16,2 0 0 0,-4 2 0 0,5-1 0 15,-3 2 0-15,4-2 0 0,-3 1 0 0,4 5 0 16,-1-5 0-16,-2-5 0 0,4 3 0 0,-1-2 0 16,-1-2 0-16,-3-1 0 0,1 0 0 0,-2-4-6 15,0 0-6-15,0 0 2 0,0 0 6 0,10-13-4 16,-8 7 7-16,-5-5-1 0,1 0-6 0,-3 0 7 16,1-2-1-16,-3-3 1 0,2-1-8 0,-3 2-4 15,1 4 6-15,4 0 9 0,0 3-3 0,0 2-6 16,2 0 1-16,-1 1-2 0,2 5 1 0,4-6-6 15,3 5 2-15,-7 1 3 0,24 1 2 0,-1 2 2 16,6 0 1-16,3-2-10 0,2 1-7 0,0 0-17 16,2 0 2-16,1-2-3 0,0 0 4 0,-3-1 6 15,-2 0 7-15,0-4 5 0,-2 2-6 0,-10-1 5 16,-3-1 9-16,-6-1 10 0,1 4 25 0,-5 0-3 16,0-1 10-16,-7 3-5 0,1-5-1 0,-1 5-7 15,0 0-9-15,0 0 10 0,0 0-9 0,-30 11-1 16,17 0 12-16,-3 0-10 0,1 3 3 0,-4 4-6 15,6-2-6-15,-1-2-2 0,5 0 3 16,-4 1-6-16,7 1 3 0,0-1 1 0,3-5 0 16,3-1 7-16,1-2-5 0,7 2 3 0,-2-3-5 15,7-4-2-15,-4 0 10 0,4-2-5 0,-13 0 1 16,29-9 3-16,-12 1 1 0,-1-1-5 0,11-7-6 0,-9-2 13 16,3-1-11-16,0-6-6 0,-3 2 9 15,1-3 4-15,-2-3-2 0,-2-3-6 0,8-15-2 16,-6 3 0-16,-2 0 0 0,-5 8 0 0,1 6 0 15,-2 2 0-15,-6 11 0 0,-1 6 0 0,-1 0 0 16,-1 5 0-16,0 6 0 0,0 0 0 0,0 0 0 16,-24 22 0-16,13 1 0 0,-2 5 0 0,1 5 0 15,3-1 0-15,0 3 0 0,3 0 0 0,3-1 0 16,2 0 0-16,2 0 0 0,4-2 0 0,-1-2 0 16,6-6 0-16,3 1 0 0,5 0 0 0,0-4 0 15,4-1 0-15,1-5 0 0,-3-8 0 0,8-2 0 16,-5-4 0-16,5-5 0 0,-1-1 0 0,2-2 0 15,-3-2 0-15,-3-4 0 0,-2-4 0 0,0-1 0 16,-3-5 0-16,0-1 0 0,-5 1 0 0,1-2 0 16,-4 2 0-16,-5 5 0 0,-2 1 0 0,-6 5 0 15,1 2 0-15,-2 6 0 0,-4 1 0 0,-1 2 0 16,9 1 0-16,-19 7 0 0,6 3 0 0,0 2 0 16,3 0 0-16,0 4-3 0,1 1 6 0,7 1-8 15,0 1-41-15,6 0-28 0,4-2-61 0,3-2-79 16,3-3-119-16,12 3-125 0,3-7-150 0,2-1-445 15,3-3-1141-15,0-1 504 0</inkml:trace>
  <inkml:trace contextRef="#ctx0" brushRef="#br1" timeOffset="80750.3">22476 17381 3482 0,'-4'-4'268'0,"4"4"-108"0,-6-7 4 16,6 2 55-16,0-1 20 0,3 2 9 16,0-2-24-16,5-2-26 0,1 1-26 0,7-2-8 15,1 0-14-15,3 1-4 0,-1-2-14 0,2 2-3 16,4-4-5-16,-3 8-12 0,-3 0-11 0,2 1-7 16,-2 3-10-16,-6 1-8 0,3 3-15 0,-7 0 1 15,2 4-10-15,-3 2-4 0,-4 1-7 0,-3 6-6 16,-1 0-4-16,-2 2 3 0,-6 0-5 0,-1 8-1 15,-4-4-12-15,-4 1 4 0,-4-1 1 0,1-3-8 16,-2 1 1-16,-1-3-3 0,-5 0 5 0,9-4 2 16,-4-1-7-16,5-1 1 0,1-7 2 0,6-1 20 15,1 2 4-15,3-3 25 0,-1 0 27 0,6-1 20 16,2-2-8-16,0 0-14 0,0 0-11 0,19 2-9 16,0-4 8-16,3 2-17 0,4-1-12 0,3-2 2 15,4 2-32-15,2-2-17 0,-2 3 0 0,0-1 0 16,-1-1 0-16,-4-1 0 0,-7 1-27 0,-1 1-14 15,-8 1-15-15,-4-2-1 0,3 2-5 0,-2-2-19 16,0 1-32-16,-9 1-36 0,3-3-43 0,-3 3-39 16,0 0-46-16,0 0-31 0,-10-10-47 0,10 10-38 15,-6-5-61-15,5 2-57 0,1 3-303 0,-4-8-883 16,1 4 391-16</inkml:trace>
  <inkml:trace contextRef="#ctx0" brushRef="#br1" timeOffset="81133.23">22858 17055 54 0,'-17'-23'398'16,"-1"2"11"-16,2 0 21 0,-6 3-4 0,-5 1 4 15,3 4-11-15,-3 7-12 0,-2 2-18 0,-2 6-12 16,-1 2-9-16,0 7-19 0,-1 2-30 0,-12 10-25 16,2 4-6-16,11-6-11 0,-5 12-7 0,0 7 4 15,2-1-14-15,8 3-14 0,0 2-14 0,6 1-18 16,8-12-16-16,-1 15-14 0,8 1-12 0,-1-2-15 15,8 0-20-15,6-12-14 0,3 16-33 0,4-6-90 16,1-13 0-16,3-1 0 0,9 9 0 0,-4-11 0 16,4-8 0-16,4 0 0 0,-1-3 0 0,3-4 0 15,-1-3 0-15,4-5 0 0,0 0 0 0,2-1 0 16,1-6 0-16,0-1 0 0,11-2 0 0,-13-3 0 16,2-2 0-16,-5-4 0 0,-1-3 0 0,1 1 0 15,0-4 0-15,-6-4 0 0,13-10 0 0,-18 6 0 16,9-11 0-16,-10 10 0 0,-4-5 0 0,-6-1 0 15,-3 0 0-15,0 0 0 0,-9 0 0 0,-5-15 0 16,-4 2 0-16,-6 3 0 0,-9 2 0 0,-7 1 0 16,-5 2 0-16,-5 1 0 0,-5 3 0 0,-5 1 0 15,1 8 0-15,-5 1 0 0,0 10 0 0,4 3-175 16,0 6-256-16,15 2-132 0,2 2-608 0,8 3-1268 16,3 4 562-16</inkml:trace>
  <inkml:trace contextRef="#ctx0" brushRef="#br1" timeOffset="81916.37">23683 17594 273 0,'11'-15'448'0,"0"2"4"0,-3 3 13 16,-2-1 10-16,1 3 3 0,0 0-5 0,-3-1-8 16,3 0-3-16,-5 2 0 0,2 3-14 0,-3 1-20 15,2-2-38-15,-2 2-41 0,-1 3-26 0,0 0-19 16,0 0-11-16,1 12-17 0,-3-1-20 0,1 4-22 15,-3 0-26-15,1 3-20 0,3 8-147 0,-1 0-41 16,0-8 0-16,-1 1 0 0,2 6 0 0,3-1 0 16,-3-7 0-16,5-6 0 0,3 3 0 0,0-5 0 15,1 1 0-15,1-5 0 0,2 0 0 0,-3-2 0 16,10-3 0-16,-5-5 0 0,0 1 0 0,3-10 0 16,1 4 0-16,-4-3 0 0,9-7 0 0,-4 1 0 15,2-2 0-15,0 0 0 0,0 2 0 0,-1 0 0 16,-6 6 0-16,3 2 0 0,-2 4 0 0,-1-2 0 15,-1 4 0-15,4 4 0 0,-3 3 0 0,-3 2 0 16,2 3 0-16,1-1 0 0,-4 3 0 0,6 4 0 16,-5 1 0-16,1 2 0 0,-3 2 0 0,-2 0 0 15,-2-1 0-15,-1-1 0 0,-2 0 0 0,-4-3 0 16,-2 2 0-16,-1 1 0 0,-2-5 0 0,-4-3 0 16,-3 0 0-16,-6-2 0 0,1-1-20 0,-2-3-343 15,-6-3-104-15,-2-5-126 0,-3-4-532 0,5-1-1219 16,-1-4 539-16</inkml:trace>
  <inkml:trace contextRef="#ctx0" brushRef="#br1" timeOffset="82067.42">23938 17205 4726 0,'-7'-11'483'16,"1"1"-213"-16,2 0-55 0,0 2-20 0,-1 3-16 15,3-1-53-15,0 3-33 0,2 3-17 0,0 0-51 16,0 0-57-16,0 0-95 0,29 10-118 0,-14-2-154 15,-5 1-533-15,14 5-1007 0,-1 1 445 0</inkml:trace>
  <inkml:trace contextRef="#ctx0" brushRef="#br1" timeOffset="83683.19">24850 17524 500 0,'4'-12'523'16,"-3"2"-1"-16,-1 0-15 0,0 1-23 0,-2 3-33 15,-1 1-30-15,-4 2-20 0,-2-1-29 0,-2 4-23 16,-4 5-11-16,1 1-23 0,-1 4-11 0,-3 2-27 16,-5 6-12-16,1 1-19 0,0 2-24 0,5 1-15 15,2 5-10-15,5-5-34 0,5 3-19 0,5-5-9 16,3 5-3-16,4-9-22 0,2 0-13 0,4-1 1 15,7 0-9-15,7 0-10 0,0-6-22 0,4-4-11 16,-2-2-6-16,2-3-11 0,2-3-1 0,-5-2 3 16,0-1-19-16,2-7-12 0,-5 1 0 15,2-9 0-15,-3 0 0 0,-3-3 0 0,-2-2 0 0,1-4 0 16,0-1 0-16,0-12 0 0,-1-2 0 0,-1-3 0 16,-2-2 0-16,-5 5 0 0,-3 11 0 0,-3 3 0 15,-3 4 0-15,0 9 0 0,0 5 0 0,-3 6 0 16,-2 5 0-16,-3 2 0 0,6 0 0 15,-19 20 0-15,5 7 0 0,-3 3 0 0,4 14 0 16,3-11 0-16,0 14 0 0,2-12 0 0,-1 12 0 0,6-10 0 16,-1 12 0-16,2-16 0 0,6-2 0 0,1-3 0 15,0 1 0-15,-1-11 0 0,0-3 0 0,0-2 0 16,-3-4 0-16,4 1 0 0,-2-6 0 0,1 0 0 16,-2-4 0-16,-2 0 0 0,13-9 0 15,-9 5 0-15,2-6 0 0,2-3 0 0,1-4 0 16,5-3 0-16,-4 0 0 0,-1 4 0 0,0 0 0 0,1 2 0 15,-1 5 0-15,-1 0 0 0,0 4 0 0,-1 2 0 16,-1 1 0-16,-6 2 0 0,0 0 0 0,17 11 0 16,-15-4 0-16,3 4 0 0,2 0 0 0,-2 0 0 15,0 4 0-15,3-1 0 0,-3 2 0 16,5-2 0-16,-2-2 0 0,6 0 0 0,-1-1 0 16,1-1 0-16,5-4 0 0,0-1 0 0,-7-4 0 15,6 0 0-15,-5-1 0 0,-2-2 0 0,4-1 0 0,-4-1 0 16,5-4 0-16,-6 2 0 0,3-5 0 0,4 0 0 15,-6 0 0-15,3-4 0 0,3-6 0 0,-3 6 0 16,-4 2 0-16,-2 3 0 0,1 1 0 16,-4 2 0-16,-2 3 0 0,-1 2 0 0,-2 2 0 15,0 0 0-15,0 0 0 0,0 0 0 0,1 18 0 16,-3-10 0-16,-1 4 0 0,2 0 0 0,0 0 0 0,1 1 0 16,2 3 0-16,3-1 0 0,-2-5 0 0,3 0 0 15,3-2 0-15,-1 0 0 0,2-3 0 16,3-1 0-16,-2-2 0 0,2-2 0 0,1 0 0 15,-5-2 0-15,0-2 0 0,1-3-49 0,-1 0-2 16,-1 0-3-16,-3-4 7 0,0-3-10 0,-1-2 5 16,-4-8 5-16,-4-2-8 0,-1 0 3 0,0 8 4 15,-4 2-6-15,0-1 10 0,-4 3 7 0,4 3 2 0,-1 6 2 16,-4-6-1-16,1 6 3 0,-1 4 1 16,2 2 0-16,2 1 2 0,-1 2 3 0,6 1 6 15,1 0 7-15,2-1 9 0,2-4 6 0,3 10 3 16,4-4 10-16,8 3-4 0,1-2-1 0,3-4 6 15,2 2 3-15,6-1 2 0,5-1-1 0,1-4 8 16,-2-1 0-16,0 1 15 0,1-2-2 0,-2-1 2 16,2 1 4-16,0 3 2 0,0-1 14 0,-2-2 0 15,-11 1-2-15,4 3 1 0,-3-1-15 0,-1 1 0 16,-3 2-6-16,-3 0-11 0,3 5-2 0,-3 2-2 16,-2 5-9-16,-7 2-9 0,1-6-13 0,-2 7-14 15,-2-1-3-15,-2 0-9 0,-3 2 3 0,0-3-4 16,-5 3 1-16,3-6-3 0,-2-3 11 0,-3 3-2 15,1-4-2-15,-3 1 9 0,1-2-2 0,-1-4 10 16,2-1-4-16,-3-3 2 0,1 0 2 0,-1-5-5 16,3 0 11-16,-1-1-7 0,2 0 20 0,1-2-14 15,5 2 8-15,0 0-4 0,3-2 23 0,-2 1-14 16,3 2 1-16,3-1-10 0,1 3 1 0,-4 3 15 16,15-1-4-16,-2 0-2 0,4 2-11 0,2 2 5 15,-6-3 5-15,7 3-1 0,-2 2-10 0,6 2 5 16,-5-4 10-16,0 0-7 0,10-1-17 0,-10 2 10 15,1-3 4-15,1-1 1 0,-1-2-4 0,-2 2 0 16,1-3 5-16,0-2 6 0,2 1 0 0,-10-1-8 16,11-1-4-16,-12 0 12 0,7-2-8 0,-4-2-2 15,-4 3-1-15,4-6 9 0,-1-1-6 0,0 1-3 16,-4-3-11-16,0-3 16 0,-1 1 5 0,-3 3-5 16,1-2-8-16,-5 6-2 0,2 0 11 0,-2 0-3 15,-4 8-20-15,-1-2 13 0,0 2 0 16,5 3-10-16,0 0 9 0,-22 9-4 0,15 1 6 15,0 1 10-15,-1 5-4 0,2 1 7 0,1-1-1 0,1 0 5 16,4 2-9-16,-1 0 8 0,4-1-3 0,2-3 4 16,5 4 1-16,-1-5-5 0,2-1-11 0,6-4 5 15,-2-2 7-15,4 0-13 0,0-4-1 16,2 0 8-16,-2-2 9 0,12-4-14 0,-12-1 6 16,0-1-3-16,2 0-2 0,-3-2 0 0,-1-3-1 15,3 0 9-15,8-5-6 0,-13 8 22 0,2-6-32 16,-5 0 5-16,1 4 9 0,-4 0 7 0,0 4 16 0,-4 3-15 15,-1 0-15-15,-4 3 0 0,0 0 0 0,13 6 0 16,-11 0 0-16,-3 3 0 0,-3-1 0 16,3 3 0-16,-4 6 0 0,1-7 0 0,-1 6 0 15,1 0 0-15,0-4 0 0,0-2-4 0,3 0-12 16,-3-2 2-16,4-2-1 0,0 0 2 0,0-1 2 16,3-3 13-16,-1 1-14 0,5-3-2 0,-7 0-1 15,14-4 11-15,-4 0 6 0,-1-2-7 0,4-2-3 16,2-1 8-16,-1-1 4 0,9-6-8 0,0 4-1 15,-5 1 1-15,-3-1 10 0,3 4 0 0,-5 4 18 16,0-2-4-16,-2 4-17 0,0 0 14 0,-1 2-5 16,1 2 13-16,-4 2-21 0,1 0-1 0,0 1 11 15,0 1-12-15,1 4-2 0,-1-2 0 0,1 0 0 16,-3 0 0-16,2 1 0 0,1-2-9 0,1-1-35 16,0 0-26-16,2 0-14 0,0-2-36 0,1 0-41 15,-3-3-50-15,3 1-41 0,0-5-53 0,-2 1-66 16,1-3-67-16,2 0-111 0,-4-1-381 0,3-3-1007 15,2 0 446-15</inkml:trace>
  <inkml:trace contextRef="#ctx0" brushRef="#br1" timeOffset="83800.38">27570 17645 4105 0,'3'-8'216'16,"-2"1"-21"-16,0 0-9 0,-1-3 28 0,-1 4 0 0,0 1-13 16,-1-2-45-16,1 2-36 0,1 5-26 0,-1-9-45 15,1 9-64-15,0 0-109 0,0 0-177 16,-16 5-584-16,16-5-959 0,-14 10 424 0</inkml:trace>
  <inkml:trace contextRef="#ctx0" brushRef="#br1" timeOffset="84183.8">25992 18147 418 0,'0'0'621'0,"-3"-5"7"0,0 1 2 0,3 4 4 15,9-5-16-15,0 1-42 0,5 1-27 16,6-3-46-16,0 3-44 0,8-2-40 0,3 3-43 15,3 0-36-15,3-1-34 0,0 2-31 0,15-3-39 0,-14 3-45 16,0-3-33-16,1 4-41 0,-1-3-30 0,-1 1-37 16,-4 3-50-16,0 0 0 0,-4 0 0 0,-8-1 0 15,-2 0-14-15,-6 0-37 0,-3-1-9 16,2 1-26-16,-7-1-22 0,-5 1-41 0,0 0-35 16,1-5-32-16,-1 5-35 0,0 0-29 0,0 0-43 15,-28 4-35-15,10-2-38 0,-2 3-34 0,-2-3-31 16,-6 4-343-16,-5-1-871 0,1 1 385 0</inkml:trace>
  <inkml:trace contextRef="#ctx0" brushRef="#br1" timeOffset="84384.2">26130 18184 167 0,'-34'6'179'0,"2"0"34"0,6-1 7 0,5-1 11 15,21-4 17-15,-38 4 20 0,38-4 11 0,-25 4 11 16,25-4 22-16,0 0 19 0,0 0 21 0,-19 4 14 16,19-4 7-16,0 0-18 0,0 0 3 0,0 0 3 15,0 0-9-15,0 0-14 0,77 2-19 0,-49-1-25 16,-28-1-34-16,64 0-22 0,-28-1-25 0,16 1-25 15,-12-1-26-15,10 2-13 0,-10-4-34 0,10 1-39 16,-9 1-22-16,12-3-45 0,-15 0-14 0,0-1-35 16,-2 0-24-16,1 4-33 0,-9-3-35 0,-10 1-31 15,-18 3-32-15,27-6-41 0,-27 6-60 16,0 0-56-16,14-10-77 0,-14 10-100 0,0 0-327 16,0 0-926-16,0 0 409 0</inkml:trace>
  <inkml:trace contextRef="#ctx0" brushRef="#br1" timeOffset="84534.21">26746 18278 25 0,'0'0'363'0,"0"0"-40"16,0 0-69-16,0 0-141 0,0 0-206 0,0 0-72 15,0 0-177-15,0 0 78 0</inkml:trace>
  <inkml:trace contextRef="#ctx0" brushRef="#br0" timeOffset="36270.45">9985 12879 329 0,'0'0'341'0,"0"0"-27"16,0 0-43-16,0 0-54 0,0 0-94 0,0 0-125 16,-23 2-264-16,11 0-288 0,0-1 128 0</inkml:trace>
  <inkml:trace contextRef="#ctx0" brushRef="#br0" timeOffset="36603.23">4346 13380 192 0,'0'0'244'0,"4"-2"-19"15,-4 2-25-15,0 0-17 0,0 0-22 0,0 0-46 16,0 0-50-16,-24 8-63 0,16-7-57 0,-1 6-167 16,1-1-241-16,2-2 106 0</inkml:trace>
  <inkml:trace contextRef="#ctx0" brushRef="#br0" timeOffset="37420.56">19318 16362 101 0,'0'-5'118'15,"-1"-2"-71"-15,-1 1-92 0,1-2-48 0,0-3 22 16</inkml:trace>
  <inkml:trace contextRef="#ctx0" brushRef="#br0" timeOffset="37737">20752 14308 20 0,'0'0'118'0,"-3"6"-25"16,1-2-30-16,2 0-55 0,-2-1-59 0,-3-1-55 15,1 1 26-15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25:16.91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C000"/>
    </inkml:brush>
  </inkml:definitions>
  <inkml:trace contextRef="#ctx0" brushRef="#br0">1685 4542 106 0,'-5'1'93'0,"5"-1"-19"0,0 0-24 15,0 0-4-15,0 0-4 0,0 0-20 0,0 0-17 16,-8-5-21-16,8 5-55 0,0 0-76 0,-6-3 34 15</inkml:trace>
  <inkml:trace contextRef="#ctx0" brushRef="#br0" timeOffset="1599.2">1620 4516 106 0,'0'0'412'16,"0"0"0"-16,0 0 6 0,0 0 2 0,0 0-15 15,0 0-18-15,4-3-16 0,-4 3-14 0,0 0-19 16,0 0-19-16,0 0-20 0,0 0-19 0,2 7-28 16,-2-7-20-16,0 0-20 0,0 0-21 0,0 0-20 15,0 0-21-15,0 0-12 0,0 0-12 0,0 0-14 16,0 0 0-16,0 0-11 0,0 0-12 0,0 0-12 15,9-4 1-15,-5 2-11 0,1 0-8 0,2-4-4 16,-1 2-7-16,-2 2 0 0,1-4-9 0,1-2 0 16,2 5-6-16,-3-5-1 0,-1-2-4 0,0 0-1 15,-3 3-4-15,3-3-1 0,0 0 4 0,-3-1-6 16,-1 3-6-16,-1-3-9 0,1 5 21 0,-3 0-2 16,-1 1-8-16,-1 2 2 0,0-4-1 0,-4 6-9 15,-1 1-4-15,-2 1 2 0,-1 6 0 0,-2-3-5 16,-2 3 4-16,0 3 1 0,-1 1-11 0,0 0 1 15,3 2 8-15,4 2-5 0,-5 7 0 0,3-5-1 16,3 1 5-16,5-1 2 0,1 1-10 0,3-2 7 16,1-3-6-16,1 1 3 0,3 1-4 0,1-3 8 15,4-2 5-15,-4 0-8 0,7-2 0 0,-1-2 1 16,2 0-2-16,-2 0 2 0,6 0 1 0,3 0 0 16,-2-2 0-16,1 1-6 0,-2-1 6 0,0 1-13 15,-2 1-2-15,0 3-4 0,1-1 2 0,-1 4-2 16,-2-1-8-16,-1 1-3 0,-5 1 7 0,-2-3-5 15,-1 0 5-15,-4 3-2 0,0 2 7 0,-4 3 1 16,-1-3 4-16,-4 1-4 0,-1-1 7 0,-3-1 1 16,-9 3 2-16,7-5 5 0,-3-1 7 0,1 0 10 15,-2-3 4-15,1-2 9 0,6-2 4 0,-1-2 12 16,-1-2-8-16,2 0 7 0,3 0 1 0,3-4-7 16,-3 1-15-16,5-2-1 0,-1-3-1 0,4-1-6 15,2 1-7-15,4-3 1 0,8-4-13 0,1 0-18 16,8-5-15-16,2 1-20 0,3 0-28 0,6-2-23 15,8-6-20-15,1 1-6 0,2-1-20 0,-12 7 8 16,8-11 9-16,-9 8 8 0,-5-1 4 0,2 3 19 16,0-3 18-16,-6 2 10 0,-2-2 8 0,-3 1 18 15,-3 1 39-15,-5 4 23 0,-3 7 26 0,-2-1 28 16,-3 1 16-16,3 2 18 0,-4 3 10 0,1 1-2 16,-1-1-12-16,-1 3-8 0,1 3-4 0,-8-1-15 15,8 1 4-15,-11 5-5 0,6 4-8 0,-4-1-8 16,0 8 5-16,1 2 7 0,-3 6-5 0,2 3 1 15,1 1 7-15,2 2-7 0,-2 1-9 0,3-1-8 16,0 1-3-16,3-2-6 0,0 0-4 0,2 1-5 16,4-2-1-16,1-2 9 0,1-2-7 0,4-4-5 15,-1-5 5-15,3 2-6 0,3-4 7 0,2-3-10 16,1-3-7-16,2-1-13 0,2-2-9 0,-3-4-1 16,4-1 1-16,-6-6 6 0,2 0-6 0,8-4 11 15,-1-3-1-15,-10 1-6 0,-3-4 3 0,3-7 3 16,-7 6-10-16,-2 0 7 0,-5 0 14 0,3 0 14 15,-1 6 13-15,-4 1 1 0,0 1 2 0,-5 1 8 16,2 2-6-16,2 3 1 0,-5 3-11 0,6 1-3 16,0 0-15-16,-18 10-3 0,13 0 8 0,-7 4 0 15,7 1-1-15,1 0 4 0,2 1-6 0,2 1-4 16,1-1-3-16,0-5 4 0,5 5 0 0,2-1-9 16,1-7 9-16,2 0-3 0,5-3 2 0,1 0-4 15,3-9-6-15,2 2 0 0,-4-4-3 0,1-3-3 16,4-2 4-16,-5-1-1 0,1-6-6 0,0-3 11 15,-3-1-6-15,-2-1 1 0,-2-2-6 0,0 0 19 16,-6-5 14-16,4 1 8 0,-3-3 4 0,-3 3 21 16,1 1-18-16,-4 8-39 0,-1 2 0 0,3 2 0 15,-2 3 0-15,-1 3 0 0,0 2 0 0,-1 1 0 16,1 3 0-16,-3 1 0 0,3 3 0 0,0 0 0 16,0 0 0-16,-5 22 0 0,1-4 0 0,-1 7 0 15,0 3 0-15,-3 4 0 0,7 3 0 0,-4 15 0 16,5-3 0-16,-8 0 0 0,3-2 0 0,3 5 0 15,-5-3 0-15,5-11 0 0,2 10 0 0,0-11 0 16,-2-1 0-16,2-2 0 0,3-1 0 0,-4 2 0 16,-1-5 0-16,2-1 0 0,2-9 0 0,-4-2 0 15,2-7 0-15,0-4 0 0,0 2 0 0,-1-2 0 16,1-5 0-16,0 0 0 0,0 0-11 0,0 0-342 16,-11-22-38-16,4 6-37 0,3-4-31 0,-1-6-31 15,5-5-41-15,-1-5-391 0,4 1-998 0,-7-13 442 16</inkml:trace>
  <inkml:trace contextRef="#ctx0" brushRef="#br0" timeOffset="1816.67">2492 4866 1849 0,'5'-27'-2'0,"1"8"80"0,-5 2 55 16,1 1 30-16,0-1 50 0,2 0 38 0,-3 5 28 16,-2 2 18-16,2 0 12 0,1-1 10 0,0 4-2 15,-2-1-7-15,3-2-7 0,-3 3-25 16,2-1-23-16,2 2-23 0,0-2-16 0,1 3-27 0,4-2-18 16,0 5-23-16,0-4-11 0,0 4-13 0,5 1-15 15,-4 2-6-15,8 3-9 0,-5 1-18 0,3 3-2 16,-4 0-7-16,-1 1-6 0,0 2-7 0,-5-2-14 15,2 7 10-15,-1 0-18 0,-3-1-6 0,-3-5-13 16,-3 1-7-16,-2 3-9 0,-5 0-18 16,0 0-25-16,3-3-29 0,-4-1-42 0,-3 2-56 0,-1-4-38 15,1 0-86-15,-6-2-79 0,2-4-118 0,-2-1-434 16,2-2-1003-16,0-2 444 0</inkml:trace>
  <inkml:trace contextRef="#ctx0" brushRef="#br0" timeOffset="2250.91">2067 4536 374 0,'0'0'521'0,"0"0"9"0,-2 2 1 16,2-2-24-16,0 0-21 0,-3 4-31 0,3-4-34 16,0 0-22-16,0 0-25 0,0 0-28 0,0 0-25 15,0 0-9-15,0 0-20 0,9 4-27 0,-9-4-25 16,12-3-37-16,-6 3-5 0,-6 0-31 0,15-1-61 16,-2-3-42-16,0 1-53 0,-4-2-55 0,5 3-72 15,-5 2-68-15,5-5-71 0,-6 3-92 0,-5 0-94 16,3 2-131-16,-6 0-289 0,5-6-933 0,-5 6 413 15</inkml:trace>
  <inkml:trace contextRef="#ctx0" brushRef="#br0" timeOffset="3383.2">3062 4542 380 0,'0'0'459'15,"0"0"-22"-15,0 0-13 0,-3-4-34 0,3 4-30 16,0 0-30-16,0 0-29 0,0 0-28 0,-2-2-19 0,2 2-12 16,0 0-18-16,0 0-18 0,0 0-15 0,0 0-7 15,0 0-5-15,-12 5 2 0,12-5-3 16,0 0-6-16,-8 1-6 0,8-1 5 0,0 0-10 16,-7 0 0-16,7 0 9 0,0 0-9 0,0 0-4 0,0 0-3 15,-5-4-8-15,5 4 3 0,0 0 2 0,0 0-16 16,0 0-14-16,5-7-10 0,0 4-16 0,-3-5-2 15,2 5-17-15,4-2-8 0,0-2-1 0,-2 0-14 16,3 1-10-16,0 0 1 0,-1 2-9 0,4-2-2 16,-2 0 0-16,1 2-12 0,0 3-8 0,-2 1 10 15,1 0-11-15,-1 1-9 0,-1 0-3 0,2 5 0 16,0-1 0-16,-5 0 0 0,4 4 0 0,-2 1 0 16,-2 4 0-16,-5-2 0 0,1 2 0 0,-1 3 0 15,0-1 0-15,-6 1 0 0,2-2 0 0,-1 1 0 16,-3-3 0-16,-4 3-6 0,1 0 3 0,2-3-1 15,0-5 5-15,-3 5-1 0,4-8-1 0,0 3-2 16,4-3 13-16,1-1-8 0,0 0 2 0,0-3-4 16,3-1 0-16,-3 4 0 0,3-4 0 0,0 0 0 15,0 0 0-15,0 0 0 0,0 0 0 0,9-15 0 16,-4 11 0-16,1-1 0 0,-1 0 0 0,4-2 0 16,1 3 0-16,3-1 0 0,0 3 0 0,0-2 0 15,-2 2 0-15,2-3 0 0,1 8 0 0,-4-2 0 16,4 2 0-16,-1 1 0 0,-4 1 0 0,4 2 0 15,-4 0 0-15,1 6 0 0,-1-3 0 0,-4 1-27 16,1 3-8-16,-3-3-2 0,0 2 6 0,-2-1-5 0,0 5 8 16,-2-4 5-16,-3 2-3 0,-1-1 3 15,-2 1 4-15,-1-1-1 0,0-3 11 0,-1-1 13 16,-6-2-6-16,3-1 20 0,-3 0-3 0,-3-1 3 16,5-2-4-16,-4-1 18 0,7-1-6 0,-9-2-6 15,5-2-1-15,1 0 1 0,0-2-24 0,1 0-28 16,4-2-68-16,-2-3-68 0,2 0-96 0,2-1-108 15,1 1-133-15,2-1-598 0,4-3-1195 0,5 5 529 16</inkml:trace>
  <inkml:trace contextRef="#ctx0" brushRef="#br0" timeOffset="3550.9">3643 4837 256 0,'0'2'610'0,"0"-2"-15"0,0 0-38 0,0 0-48 16,0 0-52-16,0 0-57 0,0 0-82 16,0 0-98-16,0 0-122 0,-13-4-148 0,13 4-164 15,-4-3-412-15,3-1-679 0,1 4 301 0</inkml:trace>
  <inkml:trace contextRef="#ctx0" brushRef="#br0" timeOffset="4117.18">1837 5086 142 0,'0'0'436'0,"-12"-2"9"0,8 2 0 0,4 0-13 0,-11-3-20 15,11 3-25-15,-6-3-17 0,6 3-16 16,-9-1-10-16,9 1-12 0,-6 0-6 0,6 0-8 15,-7-1-10-15,7 1-6 0,-5-1-18 0,5 1-1 16,0 0-12-16,-5-2-24 0,5 2-12 0,0 0-17 16,0 0-15-16,0 0-23 0,0 0-5 0,-6-3-14 15,6 3-17-15,0 0-12 0,0 0 0 0,0 0 7 16,24 3-105-16,-6-3-34 0,0 1 0 0,10-1 0 16,4 2 0-16,4-1 0 0,3 1 0 0,16 0 0 15,5 3 0-15,8-4 0 0,26 5 0 0,-3-4 0 16,0 5 0-16,-26-5 0 0,27-2 0 0,-28 5 0 15,1-1 0-15,0 1 0 0,-2-2 0 0,-8 0 0 0,-17-4 0 16,-3 0 0-16,-6 1 0 0,-7-1 0 16,-9 1 0-16,-3 0 0 0,2 0 0 0,-6 0 0 15,-6 0 0-15,6-5 0 0,-6 5 0 0,0 0 0 16,0 0 0-16,2-5 0 0,-2 5 0 0,0 0 0 16,1-7 0-16,-1 7 0 0,0 0 0 0,0 0 0 0,0 0-60 15,0 0-521-15,0 0-120 0,18 1-441 16,-18-1-1237-16,0 0 548 0</inkml:trace>
  <inkml:trace contextRef="#ctx0" brushRef="#br1" timeOffset="13683.2">6101 4909 422 0,'-3'-9'510'0,"2"1"2"0,0 1-5 0,1 2-12 15,0-2-27-15,-3 2-37 0,3 1-34 0,0 0-34 0,0 4-30 16,0 0-26-16,0 0 7 0,0 0-2 0,0 0-9 16,6 15 3-16,-3-5-11 0,-3 8-18 0,0-1-5 15,3 9-15-15,-6 0-8 0,2 4-13 0,1-3-25 16,-2 2-19-16,-1-2-17 0,3 2-128 0,-3-1-47 15,3 2 0-15,0-2 0 0,0-1 0 0,0-9 0 16,0 8 0-16,0-9 0 0,4-1 0 0,-2-6 0 16,0 1 0-16,-2-5 0 0,1-2-269 0,-1 1-153 15,0-5-103-15,0 0-116 0,0 0-415 0,0 0-1144 16,-6-15 506-16</inkml:trace>
  <inkml:trace contextRef="#ctx0" brushRef="#br1" timeOffset="14367.12">6286 4750 310 0,'0'-8'462'0,"0"2"-19"0,0-1-31 0,-1 0-3 16,-6 0-11-16,5 1-19 0,-6-1-19 0,2 1-23 15,-2-2-23-15,-1 0-8 0,-4-3-23 0,3 6-16 16,-1-3 1-16,-1 3-25 0,1-2-17 0,-1 1-10 16,-1 1-12-16,-3 2-7 0,3-1-17 0,0 2-6 15,-3 1-13-15,-1-2-2 0,2-1-3 0,3 4-8 16,-3 1-9-16,-1 1-20 0,-1 0-15 0,-1 1 9 16,0 0-5-16,1 3 6 0,3-3-11 0,-3 5-5 15,1 0-11-15,-1 3-3 0,1 0-14 0,-6 4-30 16,8 1-40-16,-3 4 0 0,3 2 0 0,-4-1 0 15,4 3 0-15,0 1 0 0,1 0 0 0,1 4 0 16,3-2 0-16,0-1 0 0,2 3 0 0,1-1 0 16,0 0 0-16,3 2 0 0,3-1 0 0,-3-2 0 15,5 6 0-15,-1-4 0 0,2-3 0 0,2 1 0 16,3 0 0-16,2-1 0 0,-1 1 0 0,3-1 0 16,1 1 0-16,4-1 0 0,-2 0 0 0,-1 0 0 0,4-5 0 15,0 5 0-15,0-4 0 0,0 0 0 16,-3-2 0-16,5-2 0 0,-1 2 0 0,-2 0 0 15,0-6 0-15,2 2 0 0,-2-7 0 0,-1 5 0 16,2-4 0-16,9 0 0 0,-8-4 0 0,12 3 0 0,-4-3 0 16,2-4 0-16,-1 1 0 0,0 0 0 0,0-4 0 15,2-2 0-15,-10 0 0 0,8-2 0 16,3-1 0-16,-12 0 0 0,8-3 0 0,-8 1 0 16,8-2 0-16,-9-3 0 0,0 5 0 0,6-8 0 0,2-3 0 15,-11 6 0-15,8-5 0 0,-3-1 0 0,1 1 0 16,-1-4 0-16,-3 4 0 0,2-3 0 0,-5-6 0 15,4 3 0-15,-6-1 0 0,-2-1 0 16,0-1 0-16,-5-3 0 0,2-1 0 0,-5 0 0 0,-2-2 0 16,0-1 0-16,0 2 0 0,-6-4 0 0,-3 2 0 15,-4-11 0-15,-5 2 0 0,5 11 0 0,-5 0 0 16,-11-8 0-16,0 2 0 0,4 11 0 0,-3 1 0 16,-1 7 0-16,-2-2 0 0,-2 9 0 0,1-1 0 15,-1 5 0-15,3 1 0 0,-2 7 0 0,12 2 0 16,-7 7 0-16,3 0-1366 0,10 2-1478 0,6 0 654 15</inkml:trace>
  <inkml:trace contextRef="#ctx0" brushRef="#br1" timeOffset="14966.28">6793 5318 92 0,'-8'0'409'16,"8"0"-2"-16,0 0-6 0,-8 2-7 0,8-2-3 15,0 0-6-15,-3 2-11 0,3-2-9 0,0 0 15 16,0 0-1-16,0 0-6 0,0 0 10 0,9 5-20 15,-9-5-18-15,13 0-12 0,-3 0-9 0,2 0-15 16,6 0-19-16,3 1-10 0,9 2-15 0,3-2-13 16,0 1-9-16,21 3-23 0,2-4-18 0,3 3-170 15,0-4-32-15,5 5 0 0,2 0 0 0,31-5 0 16,-33 2 0-16,28-9 0 0,-27 6 0 0,27-1 0 16,-28 1 0-16,0-1 0 0,0 2 0 0,-4-7 0 15,-4 5 0-15,2 0 0 0,-6-3 0 0,-15 3 0 16,0-1 0-16,-5-5 0 0,-3 2 0 0,1 2 0 15,-11 0 0-15,0-4 0 0,-2 4 0 0,-2-2 0 16,-2 3 0-16,5 1 0 0,-5-1 0 0,1 3 0 0,4-2 0 16,0-2 0-16,3 3 0 0,-1 1 0 0,1-4 0 15,1 3 0-15,5 0 0 0,-5 0 0 16,-1 1 0-16,1-3 0 0,-3 2-192 0,-2 1-401 16,-7-2-642-16,3-2-1337 0,-4 2 591 0</inkml:trace>
  <inkml:trace contextRef="#ctx0" brushRef="#br1" timeOffset="15533.2">9109 5074 275 0,'-11'-4'533'15,"3"1"19"-15,-1-1-5 0,1 0-4 0,-1 2-28 16,4-2-23-16,0 0-19 0,3-2-16 16,-1 3-30-16,3-2-25 0,0 1-35 0,0-2-26 0,1 2-31 15,3-1-26-15,1-1-28 0,3 2-25 0,2 0-17 16,3 1-24-16,1 2-21 0,3 0-23 0,-3 2-11 15,0 1-10-15,4 3-14 0,-2 3-15 0,3 1-96 16,-3 1 0-16,-1 3 0 0,3 5 0 0,-4-3 0 16,-5 3 0-16,-3 2 0 0,-2-2 0 0,4 1 0 15,-7 5 0-15,-5-5 0 0,-2 5 0 0,2-5 0 16,-10 4 0-16,-4 1 0 0,0-2 0 0,-5-3 0 16,2 0 0-16,-4-1 0 0,1-5 0 0,-3 4 0 15,4-2 0-15,4-6 0 0,1-2 0 0,-1 0 0 16,9 0 0-16,-4-5 0 0,5 2 0 0,4-2 0 15,-2 0 0-15,2-1 0 0,1 2 0 0,4-3 0 16,0 0 0-16,9 5 0 0,3-5 0 0,4 0 0 16,0 1 0-16,13 3 0 0,3-4 0 0,0 1 0 15,2-1 0-15,2 3 0 0,2 0 0 0,-3-3 0 16,1 3 0-16,-3-1 0 0,-1 0 0 0,-1-2 0 16,-3 2 0-16,-7 2 0 0,0-4 0 0,-2 0 0 15,-1 0 0-15,-4 2 0 0,-2-2 0 0,-1 1 0 16,-6-2 0-16,2-1 0 0,-1 2 0 0,-6 0 0 15,5-6 0-15,-5 3 0 0,0-1 0 0,-5-5 0 0,3 5-449 16,-9-5-203-16,1 2-530 0,0-2-1280 16,-6-5 566-16</inkml:trace>
  <inkml:trace contextRef="#ctx0" brushRef="#br1" timeOffset="16083.2">9328 4872 32 0,'-8'-15'373'0,"2"6"-6"0,-3-3-6 0,-2 0-4 15,6 5-10-15,-5-4-10 0,1 5-19 16,0-2-14-16,-1 2-14 0,1 0-15 0,-1 1-7 16,-3 1-3-16,0 1-10 0,-3 0-8 0,-1 2-10 15,-3 2-4-15,-8 0 1 0,8 3-10 0,-8 4-10 0,1 3-5 16,0 1-12-16,-1 3-4 0,2-1-4 0,1 5-1 15,1 0-4-15,1 3-13 0,0 4 6 0,0-5-11 16,2 4-21-16,1 1 4 0,2 1-6 16,2 0-16-16,3 2-4 0,-3 0-7 0,6 0-9 0,0 3-38 15,5 1-69-15,4-1 0 0,2-1 0 0,-1 2 0 16,6-3 0-16,2 0 0 0,6 1 0 0,4-1 0 16,0-1 0-16,2-2 0 0,3-1 0 0,4-1 0 15,-4-4 0-15,4 1 0 0,2-3 0 0,3-1 0 16,-2-2 0-16,3-2 0 0,1 0 0 0,1-4 0 15,3-1 0-15,-2-2 0 0,-4-1 0 0,5-2 0 16,-1 0 0-16,-4-4 0 0,1-2 0 0,-1 1 0 16,0-1 0-16,2-4 0 0,0-2 0 0,-1-1 0 15,-4-1 0-15,-2-3 0 0,0-3 0 0,1 0 0 16,0-2 0-16,-4-1 0 0,-2-1 0 0,-4-1 0 16,1-5 0-16,-1 1 0 0,-4-4 0 0,-4-2 0 15,1 2 0-15,-5-1 0 0,3 0 0 0,-5-1 0 16,-3-3 0-16,-1 1 0 0,-1 0 0 0,-3 1 0 15,-1-2 0-15,0 2 0 0,-3 1 0 0,-2 3 0 16,-3 0 0-16,2 0 0 0,-5 2 0 0,-3 2 0 16,-1 2 0-16,-7 3 0 0,-3 5 0 0,0-1 0 15,-1 6 0-15,-5 3 0 0,-1 3 0 0,0 5 0 16,-14 7-51-16,11-2-1306 0,2 4-1470 0,2 3 651 16</inkml:trace>
  <inkml:trace contextRef="#ctx0" brushRef="#br1" timeOffset="16733.14">8972 5811 340 0,'0'0'485'0,"0"0"-13"0,0 0-7 15,-15 3-5-15,11 1-24 0,0-1-18 0,-3 3-16 16,2 1-20-16,-3 1-25 0,0 2-6 16,-3 2-1-16,2 2-26 0,-3 1-4 0,-3 10-7 15,1 1 2-15,-3 4-7 0,3 1-11 0,-9 11-9 0,0 2-16 16,0-1-6-16,-1 2-13 0,-3 4-15 0,-5 3-159 16,0 1-79-16,-14 27 0 0,13-29 0 0,-14 20 0 15,2 1 0-15,13-28 0 0,-4 2 0 16,3 6 0-16,4 2 0 0,-14 17 0 0,18-24 0 0,-6 1 0 15,7-4 0-15,-2 4 0 0,2-6 0 0,6 1 0 16,0-10 0-16,5-5 0 0,-3 1 0 0,3-3 0 16,2-9 0-16,0 0 0 0,5-6 0 0,2-1 0 15,0 0 0-15,-2-4 0 0,5-3 0 0,2 1 0 16,-1-4 0-16,0 0 0 0,0 0 0 0,5-18 0 16,-3 7 0-16,4 0 0 0,3-6 0 0,-4 1-465 15,2-1-823-15,0 2-1395 0,-2 0 617 0</inkml:trace>
  <inkml:trace contextRef="#ctx0" brushRef="#br1" timeOffset="17416.13">7568 7440 365 0,'-13'-1'558'0,"8"1"7"0,5 0-8 0,-9-4 0 16,5 1-36-16,-1 0-10 0,5-1-32 0,-4 0-32 15,3-2-41-15,1-1-27 0,5 1-30 0,-2-2-19 16,3 1-29-16,0-4-21 0,2 5-21 0,2-4-22 0,2 3-16 16,3 0-21-16,2 0-18 0,-3 4-19 0,2 0-20 15,3 1-10-15,0 3-85 0,-2 2-48 16,-4 1 0-16,4 3 0 0,-6 3 0 0,3 1 0 0,-3-1 0 15,-5 2 0-15,-2 2 0 0,-2 1 0 0,-2 0 0 16,-1 5 0-16,-8-5 0 0,0 3 0 0,-9 3 0 16,2-3 0-16,-2 1 0 0,0-6 0 0,-4 4 0 15,0 0 0-15,7-5 0 0,1-2 0 0,1-1 0 16,-1-5 0-16,5-1 0 0,4-1 0 0,0-4 0 16,-4 0 0-16,5 0 0 0,3-2 0 0,1-1 0 15,4 0 0-15,-2 0 0 0,2-1 0 0,6 2 0 16,1-2 0-16,5-1 0 0,1 3 0 0,2-2 0 15,0 6 0-15,0-1 0 0,0 1 0 0,1 0 0 0,0 5 0 16,-1-1 0-16,-2 1 0 0,2 4 0 16,-6 2 0-16,2-2 0 0,-5 4 0 0,2 0 0 15,-3 3 0-15,-4 1 0 0,-1-1 0 0,-4 1 0 16,0 1 0-16,-4 0 0 0,0-1 0 0,-2-1 0 0,-3 1 0 16,-1-2 0-16,-2-1 0 0,-6 1 0 0,3-3 0 15,-3-3 0-15,0 4 0 0,0-6 0 16,-2 0 0-16,1-3 0 0,-2-3 0 0,2 0 0 0,1-2 0 15,4-1 0-15,-4-4 0 0,0-1 0 0,3 0 0 16,6-3 0-16,4 4 0 0,-3-6 0 0,3 2 0 16,0-2 0-16,1 1-586 0,4 0-682 0,4 0-1373 15,2 0 608-15</inkml:trace>
  <inkml:trace contextRef="#ctx0" brushRef="#br1" timeOffset="18016.16">7878 7278 374 0,'-1'-8'384'0,"-2"-1"1"16,0 0-32-16,-4-3-12 0,2 5-4 0,-2-2-9 15,-1 3-15-15,-4-3-6 0,1 3-12 0,-7-1-10 16,0 2 1-16,-4 0-6 0,-1 3 0 0,-3 4-2 16,-3-3-4-16,0 5 1 0,0-1-5 0,-1 5 17 0,3-2-17 15,-5 3 1-15,2 0-9 0,4 4-3 16,-4 0-6-16,3 2-13 0,4 1-10 0,0 1-9 16,-2 5-13-16,6-2-163 0,3 0-45 0,0 5 0 15,2-5 0-15,2 6 0 0,1 2 0 0,3-2 0 0,2 3 0 16,4 6 0-16,-1-5 0 0,1 2 0 0,2 0 0 15,5 1 0-15,1-3 0 0,-1-1 0 0,3-1 0 16,2 1 0-16,-2-2 0 0,-1 1 0 0,6-1 0 16,1-2 0-16,-1 1 0 0,2-2 0 0,-2-1 0 15,6-3 0-15,-6-4 0 0,5 4 0 0,2-1 0 16,2-5 0-16,-4 0 0 0,-1-5 0 0,8 2 0 16,-1 1 0-16,7-4 0 0,-3-2 0 0,3-1 0 15,-1-2 0-15,1-2 0 0,2 1 0 0,2-1 0 16,-2-3 0-16,0-3 0 0,1 3 0 0,-2-2 0 15,-2 1 0-15,1-4 0 0,-3-2 0 0,0 0 0 16,-1 0 0-16,-2-3 0 0,-6 2 0 0,0 0 0 16,1-7 0-16,-6 3 0 0,-1-2 0 0,6-5 0 15,-9 0 0-15,3-3 0 0,-4 0 0 0,0-1 0 16,-3-4 0-16,2 1 0 0,-3-1 0 0,-2-3 0 16,-3 2 0-16,1-3 0 0,2 0 0 0,-6 1 0 15,-5 2 0-15,3-2 0 0,-6 4 0 0,1-1 0 16,-7 0 0-16,-2 2 0 0,-2 2 0 0,-4-1 0 0,2-1 0 15,-3 2 0-15,-16-12 0 0,-3 6 0 0,4-4-1366 16,-5-1-1478-16,2 2 654 0</inkml:trace>
  <inkml:trace contextRef="#ctx0" brushRef="#br1" timeOffset="19983.2">5299 4249 36 0,'-3'-5'458'16,"1"-2"1"-16,1 1-27 0,-3 0-20 0,0-2-22 15,-1 2-25-15,1-2-6 0,-1 5-29 0,3-3-21 16,-3 0-18-16,-1 2-15 0,3 1-22 0,-6-1-17 16,1 1-15-16,-1 1-10 0,-5 2-12 0,1 3-11 15,2 0-2-15,-6 3-19 0,3 3-17 0,-4-1 0 16,3 4-14-16,2-1-17 0,-1 1-9 0,1 0-12 16,6 1-21-16,1-1 11 0,3-1-15 0,0 0-9 15,2 0-2-15,1-2-11 0,2 1-5 0,3-3 5 16,4-3-12-16,0-1-7 0,3-1 3 0,2-2-4 15,5-3-1-15,-1-2-4 0,1-2-9 0,-2-3 3 16,-3 1 3-16,0-5 11 0,-1 1 12 0,1-3 7 16,-3 0 9-16,2-6 9 0,-4-3 2 0,2 2-5 15,-7 3 7-15,4-7-11 0,-4 2 5 0,-4 0 4 16,4 1-4-16,-3 4 3 0,0 9-61 0,-1-1-12 16,0 1 0-16,0 3 0 0,0 2 0 0,0 3 0 15,0 3 0-15,0 0 0 0,-6 11 0 0,2 0 0 16,-2 3 0-16,0 6 0 0,1 4 0 0,0 1 0 15,4 2 0-15,0-6 0 0,3 4 0 0,-2 0 0 16,3 2 0-16,1-2 0 0,-1-7 0 0,3-3 0 16,-1 2 0-16,1-2 0 0,4-5 0 0,-3-1 0 15,4-1 0-15,-1-2-17 0,1-1-64 0,-1-1 20 16,1-4-1-16,1-3 11 0,-2 2 15 0,0-5-8 16,-6 1 8-16,4-4 7 0,-3-1 6 0,4-4 15 15,-3 3 8-15,-2-5-4 0,0-1 11 0,-2 2 4 16,0 2 0-16,-1 2 9 0,0-1-1 0,1 6 4 0,-1 0-5 15,-1-3-9-15,0 6-5 0,0 0 2 0,0 3 0 16,0 0-7-16,0 0 1 0,0 0-4 16,0 17 8-16,0-10-6 0,0 4 10 0,5 0-8 15,-1 0-3-15,0-3 1 0,2 3 3 0,-1-3-5 16,4 0-1-16,4 0-12 0,-3-5-4 0,3 2 7 0,1-2-7 16,5-2-20-16,-1-1 16 0,1-1-1 0,2-2 1 15,-2-3 3-15,-1 0 4 0,-3-1 5 16,4-1-2-16,-2-2 2 0,-2-2 1 0,-3 0 3 15,0-2 7-15,-1-1 13 0,-4 2 1 0,1-4 13 0,-4 9-5 16,-3-4 8-16,-1 3-17 0,0 2-4 0,-4 0-3 16,3 4 8-16,-7 0-1 0,-2 3-12 0,0 1 4 15,-2 3-3-15,2 1 4 0,-1 3 1 16,0 0-3-16,4-1-7 0,-1 2 8 0,-2-1-6 0,3 2 2 16,5-3 3-16,1 2 1 0,2-2-15 0,1-2 1 15,0 1 5-15,2-3-2 0,1 1 1 0,1-4 5 16,6 0 6-16,-1-2-8 0,0-2 10 0,-1 3 0 15,-1-5-2-15,-1 3 16 0,3-1 12 0,-6-1 7 16,1 1 8-16,-1 0 10 0,0 2 16 0,-1 0-5 16,0 1-13-16,-4 1-11 0,5-2-3 0,-5 2-20 15,0 0-21-15,4 7 0 0,-4 2 0 0,0-1 0 16,0 4 0-16,0 1 0 0,-3 4 0 0,6 2 0 16,-3 6 0-16,-3-6 0 0,3 6 0 0,3-6 0 15,-3 9 0-15,0-9 0 0,0 6 0 0,0-7 0 16,0-2 0-16,-3 2 0 0,3-2 0 0,-1 0 0 15,1-3 0-15,-2-4 0 0,-1-2 0 0,0-1 0 16,2-1 0-16,-5-3 0 0,0 2 0 0,6-4 0 16,-13-3 0-16,13 3 0 0,-13-5 0 0,8-2 0 15,2-1 0-15,-1-4-9 0,4-7-57 0,2 2-6 16,4-4-2-16,5-4 6 0,2-1-6 0,5-2 11 16,-1 2 5-16,-2 3 5 0,3-1 5 0,1 1 7 15,-1 1-2-15,-3 2 10 0,2-1 8 0,-7 7 17 16,1 0 9-16,-5 2 20 0,7 1 8 0,-8 3 4 15,0-6 4-15,-2 6 0 0,-3-2 10 0,2 5-7 16,-2-1-7-16,0-2-5 0,-2 2-3 0,-1 2-4 16,-1 1-8-16,1-1-10 0,-2 3 9 0,5 1-7 15,-7-1 3-15,7 1-2 0,-13 6-6 0,10-2 9 16,0 1-10-16,-1-1 2 0,2 0 7 0,1 1-10 16,0 1-7-16,2-2 20 0,3 1-6 0,0-1-13 0,2 0-5 15,1-2-3-15,3 0-11 0,1 2 6 16,0-1-1-16,1-1-9 0,-1-1-1 0,-1 2 6 15,0-2-1-15,-4 0 0 0,2-1 10 0,-3 3-3 16,0 0 5-16,-1-1 15 0,0 4-2 0,-4-1 11 16,0 1 5-16,0 3-16 0,-4-4 10 0,4 4 12 0,-3-1-7 15,2 2-8-15,-4-2 2 0,5-2 3 16,-1 0-3-16,1 0-1 0,0-1-1 0,0 1 6 16,5-1 6-16,-3-2-23 0,2-1 11 0,4-1 5 15,1-1 2-15,0 0-4 0,-1-1 3 0,2 1-6 0,5-5-3 16,-3 0 10-16,-1 0-9 0,1-2 0 0,-1 0 8 15,2 0 4-15,-4-2-10 0,0-3 4 0,-3 3 7 16,3-2 4-16,-2-1 8 0,-2 1-5 16,-1 0-4-16,2 2 10 0,-5-1-4 0,3 4 8 0,-3 0-2 15,1 1-7-15,-2 2 12 0,0-1-8 0,0 4-12 16,0 0 10-16,0 0-9 0,0 0-5 0,0 0-12 16,-17 7 0-16,13 0 0 0,-2 2 0 0,-1-1 0 15,2 4 0-15,-1 0 0 0,-3 0 0 0,5 0 0 16,0 2 0-16,4-4 0 0,0 2 0 0,1-2 0 15,1-2 0-15,2 0 0 0,2 1 0 0,2-4 0 16,3-1 0-16,-2 0 0 0,4-1 0 0,-2-2 0 16,1-1 0-16,2-1 0 0,-5-2 0 0,1-2 0 15,3 2 0-15,-7-2 0 0,2 3 0 0,1-5 0 16,-1 3 0-16,-3-1 0 0,0 3 0 0,0-2 0 16,-1 1 0-16,2 1 0 0,-2 0-104 0,-2-1-137 15,-2 3-99-15,0 0-95 0,0 0-95 0,0 0-561 16,12 2-1181-16,-7-1 523 0</inkml:trace>
  <inkml:trace contextRef="#ctx0" brushRef="#br1" timeOffset="20200.89">6598 4152 287 0,'-10'-3'622'0,"10"3"0"0,0 0-3 15,0 0-35-15,-6 0-36 0,6 0-45 0,0 0-36 16,0 0-48-16,21-2-42 0,-10 1-39 0,0-2-50 16,-2 0-55-16,6 1-51 0,-3 1-66 0,1-2-70 15,-1 0-78-15,2 2-80 0,-4-2-86 0,1 1-88 16,-5 4-74-16,1-5-77 0,-1 3-368 0,-6 0-871 16,0 0 386-16</inkml:trace>
  <inkml:trace contextRef="#ctx0" brushRef="#br1" timeOffset="20333.2">6687 4171 88 0,'-10'7'188'0,"-3"-1"53"15,3 0 26-15,2 3 27 0,-2-5 34 0,5 1 34 16,-1 1 15-16,-1-1-3 0,2 0 7 0,1-2-1 16,3 1 0-16,0 0-16 0,1-4-26 0,7 4-32 15,4-2-27-15,-1-2-50 0,3-2-34 0,0-1-67 16,0 1-76-16,8-4-109 0,-2 1-154 0,-1-2-181 16,-4-4-424-16,5 1-883 0,-5-2 392 0</inkml:trace>
  <inkml:trace contextRef="#ctx0" brushRef="#br1" timeOffset="20666.93">6920 4059 292 0,'-3'-6'528'0,"2"4"-15"0,1-3-16 16,1 0-23-16,3-1-25 0,0-1-33 0,0-3-30 15,0 4-22-15,1-4-43 0,0 3-5 0,1-4-21 16,2 1-21-16,-3 0-24 0,-1 0-21 0,1 0-19 15,-1 0-19-15,-4 0-8 0,5 2-16 0,-4 1-7 16,2-1-2-16,-2 5-20 0,0-4-6 0,1 4-30 16,-2 3 3-16,1-5-12 0,-1 5 12 0,0 0-10 15,0 0-5-15,-4 15-7 0,3-7 8 0,-3 4-2 16,-1 0-15-16,0 4-3 0,0 4-9 0,0 4-8 16,2-4 2-16,-2 3-9 0,1-4-16 0,-5 6-31 0,8-6 0 15,0-1 0-15,-2 0 0 0,-1-1 0 16,4 0 0-16,-1-3-51 0,1-4-62 0,0 1-52 15,-3-1-51-15,3-4-43 0,-1 0-50 0,1-1-56 16,-4 1-51-16,3-2-63 0,-3-1-44 0,-1-1-360 0,-3 0-956 16,3-1 423-16</inkml:trace>
  <inkml:trace contextRef="#ctx0" brushRef="#br1" timeOffset="20784.18">6861 4262 1335 0,'-4'2'22'16,"0"2"87"-16,-1 1 59 0,4-1 44 0,-3 3 53 16,3-3 63-16,-2-1 26 0,2 2 43 0,-1-1 18 15,2 1 14-15,1 0 1 0,0-1-9 0,3-1-21 0,4 1-22 16,-1-1-25-16,2 0-40 0,4 1-34 0,-2-4-40 15,9-1-62-15,0 1-64 0,-1-5-101 0,1 1-127 16,6-3-181-16,-9 0-208 0,0-1-535 0,0 1-1127 16,-5 0 499-16</inkml:trace>
  <inkml:trace contextRef="#ctx0" brushRef="#br1" timeOffset="22666.46">9020 4430 187 0,'3'-3'449'0,"0"-3"7"15,-2 0 0-15,1 1-5 0,-2-1-9 0,0 0-11 16,0-3-19-16,-3 1-16 0,-3-3-21 0,2 2-11 15,-5-1 1-15,3 1-19 0,-2 0-25 0,-1 0-19 16,-1 0-26-16,1 3-15 0,-2 3-19 0,3 0-28 16,-1 2-27-16,-3 1-13 0,1 1-23 0,-1 5-11 15,2 0-11-15,-3 3-18 0,4-1-14 0,0 6-10 16,0-7-1-16,4 6-13 0,4-1-9 0,-2-4-11 16,3 1-8-16,4 1-8 0,5-3-26 0,-4 1-11 15,7-4 0-15,-2-1 0 0,3-3 0 0,1-2 0 16,1-2 0-16,3-1 0 0,1-2 0 0,-2-4 0 15,-3 1 0-15,-3-3 0 0,3 1 0 0,-2-5 0 16,-2 1 0-16,-1-3 0 0,1-4 0 0,-2-2 0 16,-2 6 0-16,-1-6 0 0,2 0 0 0,-6 5 0 15,-1 2 0-15,-1 5 0 0,2 2 0 0,-1 2 0 16,-1 3 0-16,-2 3 0 0,3 3 0 0,0 0 0 16,0 0 0-16,-9 18 0 0,3-3 0 0,-2 3 0 15,4 1 0-15,3 0 0 0,-4 10 0 0,5-4 0 16,0-1 0-16,0 2 0 0,0-7 0 0,5 0 0 15,-1-1 0-15,1-1 0 0,0-3 0 0,4 2 0 0,-1-6 0 16,-2-2 0-16,2-1 0 0,2 0-20 16,-2-4-17-16,0-1 10 0,3-2-2 0,-2-1 2 15,-1 0 11-15,-2-3-2 0,5-2 6 0,-3 0-3 16,-1-2-1-16,-2-2 5 0,1-1-4 0,0 0 9 0,0 1 14 16,-1 0-6-16,-1-2 11 0,-3 6 4 0,0 1-6 15,3 0-4-15,0-1 4 0,-4 4-15 16,0 2 8-16,0 0-4 0,0 0 4 0,0 0-5 0,0 0 7 15,0 15-9-15,0-11 3 0,2 10 1 0,-2-9-3 16,5 5 4-16,0 1-1 0,3-3-5 0,2 2 5 16,7-3-17-16,-2 0 2 0,3 0-6 0,4-4-15 15,-3-1 8-15,2 0 0 0,2-1-1 0,-2-4 7 16,0-1-1-16,-1-1 5 0,-1-2-1 0,-2 0 0 16,1-2-1-16,-7-2 13 0,6 3 9 0,-7-7-2 15,-2 2 4-15,-3 4 4 0,0-5 7 0,-1 4 5 16,0 0 4-16,-4 1-5 0,-3 0-12 0,1 4 5 15,-3 0-7-15,2 3 11 0,-3-1-23 0,-2 2 4 16,0 2 3-16,-2 2 0 0,1 1 0 0,4-1 4 16,-4 3-5-16,-1 0 0 0,2 1-6 0,3 0-5 15,2 0 3-15,2 0-3 0,-1-3-7 0,2 2 6 16,2 3-5-16,-1-6-3 0,5 1 9 0,0 0-1 16,-1-2 5-16,4-3 5 0,-3 1-4 0,2-1 6 15,0-3 23-15,-3 2-10 0,4-1 15 0,-4 1 13 16,0-2 18-16,0 2 0 0,-1 0-3 0,1-1 18 15,-1 0-5-15,-4 3-31 0,5-2-38 0,-5 2 0 16,0 0 0-16,6 4 0 0,-6 2 0 0,2 0 0 16,-2 0 0-16,1 6 0 0,-1 0 0 0,0 5 0 15,0 1 0-15,4 7 0 0,0 1 0 0,-2-6 0 0,2 7 0 16,-3-2 0-16,-1 1 0 0,3-2 0 16,-2-4 0-16,0-1 0 0,-1-3 0 0,2 1 0 15,-4-2 0-15,2-3 0 0,-1-1 0 0,-3-3 0 0,2 0 0 16,-3-4 0-16,0 0 0 0,1-2 0 0,-1 1 0 15,5-3 0-15,-12-4 0 0,7 1 0 0,1-3 0 16,3-3 0-16,1-3 0 0,0-7 0 16,3 2 0-16,4-7 0 0,5-3 0 0,0-2 0 0,4-1 0 15,-1-1 0-15,4 0 0 0,0 1 0 0,-1 0 0 16,1 3 0-16,-2-1 0 0,1 7 0 0,-4-3 0 16,-1 8 0-16,-3 3 0 0,-2-2 0 0,-2 7 0 15,-1-1 0-15,-1 5 0 0,0-2 0 0,-2 0 0 16,0 2 0-16,-1 1 0 0,-1 3 0 0,0 0 0 15,0 0 0-15,0 0 0 0,0 0 0 0,-23 7 0 16,18-1 0-16,-3-1 0 0,3 2 0 0,0 0 0 16,-4 2 0-16,4-1 0 0,5-1 0 0,-4 1 0 15,4-3 0-15,1 1 0 0,2 2 0 0,2-2 0 16,1-2 0-16,2 1 0 0,-3-2 0 0,7 3 0 16,-1-4 0-16,-3-1 0 0,2 1-15 0,3 0-21 15,-3 0 8-15,2-2 0 0,-2 4-1 0,-3-3 18 16,0 0-16-16,-2-1 1 0,1 3-3 0,-2-2 14 15,-4-1-1-15,3 4 16 0,-2 3-2 0,-2-3 7 16,1 2-2-16,-2 1-4 0,1 1 8 0,-1 0-4 16,-1-2-2-16,2 1 3 0,-4 3-6 0,5-4-5 15,0 2 4-15,1 1 1 0,3-3-5 0,-2-2 3 16,6 3-5-16,1-3-6 0,0 1 8 0,5-3-13 16,1-1 3-16,-1 1-5 0,2-4-3 0,2-1 4 0,2-2 14 15,-7 0-8-15,5-7 4 0,-2 7 0 16,0-4 1-16,-1-2 13 0,0 0 3 0,-2 1 0 15,0-5 13-15,-3 1-1 0,-5-2-2 0,4 3 18 16,-5 4-4-16,0-4-4 0,-4 2 8 0,0 2 3 0,0 2 2 16,-4 1-9-16,0 1 10 0,-1 0-14 0,-1 4-6 15,-3 1 11-15,9 0-12 0,-17 5 2 16,6 2-21-16,-1 1 0 0,2 4 0 0,1-2 0 16,-1 5 0-16,6-3 0 0,0-2 0 0,1 4 0 0,2-3 0 15,2 0 0-15,3 0 0 0,3-3 0 0,0-1 0 16,4 2 0-16,-2-3 0 0,1-1 0 0,0-1 0 15,2-2 0-15,1-1 0 0,0-3 0 16,5-2 0-16,-5 1 0 0,0-1 0 0,-3-1 0 0,-1-2 0 16,4 0 0-16,-2-2 0 0,-3 1 0 0,0-7 0 15,-1 7 0-15,0-3 0 0,-1 1 0 0,-1-1 0 16,-2 2 0-16,-2 1 0 0,0 3 0 0,-1-1 0 16,2 3 0-16,-2 3 0 0,0 0 0 0,0 0 0 15,-13 8 0-15,8-1 0 0,-1 3 0 0,-1-2 0 16,3 5 0-16,-1-1 0 0,5 4 0 0,0 1 0 15,0-5 0-15,4 2-116 0,3 2-63 0,2-2-73 16,6-2-83-16,9-1-75 0,-5-3-81 0,8-3-98 16,2 1-382-16,-2-3-1049 0,-5-5 464 0</inkml:trace>
  <inkml:trace contextRef="#ctx0" brushRef="#br1" timeOffset="22934.2">10521 4389 538 0,'0'0'633'0,"0"0"-2"0,0 0-20 0,0 0-31 16,17-8-38-16,-11 6-34 0,3-2-39 0,0-1-51 15,0 2-40-15,5-1-40 0,-4 3-28 0,3-4-46 16,5 0-65-16,-5 4-55 0,2 0-71 0,-3 0-84 16,-1 1-90-16,-1-1-97 0,-1 3-81 0,-1-1-68 0,-4 1-56 15,0 2-68-15,-2 2-334 0,-3-1-871 16,1 1 386-16</inkml:trace>
  <inkml:trace contextRef="#ctx0" brushRef="#br1" timeOffset="23067.16">10675 4435 737 0,'-3'8'88'15,"-4"-1"70"-15,0 1 39 0,3 1 25 0,-1-1 19 0,1-1 53 16,3-5 24-16,-4-1 10 0,5 5 15 0,0-6 2 15,-1 7 5-15,1-7-9 0,6 3-23 16,-1-2-29-16,1 0-33 0,5-1-25 0,3-2-20 16,5 2-52-16,0-2-60 0,1-4-74 0,-4 1-77 0,3 0-96 15,-1-4-109-15,0 0-137 0,-4 0-390 0,0-2-848 16,0-3 375-16</inkml:trace>
  <inkml:trace contextRef="#ctx0" brushRef="#br1" timeOffset="23366.93">10971 4252 73 0,'-2'-7'440'16,"4"0"38"-16,-2 1 34 0,2 0 20 0,0 0-7 16,-1 4-21-16,3-3-16 0,1-1-42 0,-1 0-43 15,1 4-25-15,5-1-31 0,1 1-38 0,0-3-31 16,-2 5-19-16,1-1-29 0,3 2-28 0,-4 4-18 16,4-1-35-16,-4 0 2 0,0 2-21 0,-2 3-27 15,0 1-15-15,-6 1-18 0,0 1-7 0,1 4-11 16,-6 0 3-16,-1 1-16 0,-3 0-5 0,-2 0-10 15,-2 1 11-15,1-1-9 0,-6 2-4 0,6-4-3 16,0-1 16-16,-1 0 5 0,1-1 16 0,6-1 4 16,0-3 10-16,1-3 9 0,3 1 28 0,4-1-11 15,3 2-96-15,0-1 0 0,8-5 0 0,6-1 0 16,3-1 0-16,0 0 0 0,7 0 0 0,2 0 0 16,0 0 0-16,-5-3 0 0,-4-1 0 0,-4 3 0 15,-5 1 0-15,-1 0-248 0,-8 0-208 0,-1-1-136 16,-4 1-558-16,0 0-1244 0,-18 7 550 0</inkml:trace>
  <inkml:trace contextRef="#ctx0" brushRef="#br1" timeOffset="24282.94">8645 8099 26 0,'0'-4'444'16,"0"-1"15"-16,0-1-20 0,-4 0-12 0,3 2-12 15,-4-3-16-15,1 3-15 0,3-2-19 0,-6 0-18 16,2 1-23-16,0 0-23 0,-1 3-16 0,-3-2-13 15,-1 3-26-15,-2-2-11 0,1 6-17 0,-2 1-10 16,-1 1-9-16,-2 3-12 0,0 0-23 0,2 3-10 16,0 1-17-16,4 0 6 0,2 2-29 0,-1-3-18 15,5 0-9-15,4 1 1 0,3-1-21 0,2-1 1 16,1-1-17-16,3-3-12 0,3-2-5 0,0-3-9 16,5-1-5-16,2-1 7 0,-1-3-12 0,-1-6 3 0,0 2 1 15,-1-2-5-15,0-3 7 0,-3-3 3 16,0-1 1-16,1-5 0 0,-2-2 3 0,-1-3 0 15,-2 3 9-15,-5-3-14 0,2 0 13 0,1 0-2 16,-4 1-5-16,0-2 10 0,3 3 6 0,-4 5-2 0,-1 1 3 16,-1 7 1-16,1 2-2 0,2 1-18 0,-3 6 2 15,-1 0-29-15,1 3 0 0,0 0 0 16,-4 13 0-16,2-1 0 0,-1 4 0 0,0 9 0 0,-1 0 0 16,3 5 0-16,-4-2 0 0,5 1 0 0,0-1 0 15,0-3 0-15,0 1 0 0,6 2 0 0,-3-10 0 16,-2 0 0-16,3-2 0 0,1 0 0 0,-1-5 0 15,0 0-237-15,2-2-98 0,-1-1-81 0,-1-3-76 16,2 0-96-16,1-2-433 0,-2-1-1106 0,1-1 490 16</inkml:trace>
  <inkml:trace contextRef="#ctx0" brushRef="#br1" timeOffset="24599.89">8893 8158 197 0,'0'0'391'0,"0"-5"4"0,0 5 29 0,0 0 20 16,0 0 5-16,-5-5-22 0,5 5-32 0,0 0-35 15,0 0-33-15,0 0-32 0,4-5-27 0,1 2-31 16,0 1-24-16,3 0-19 0,-3-2-23 0,5 1-19 16,-2-2-22-16,1 0-19 0,1-1-9 0,-2 1-14 15,-1-1-6-15,0 1-6 0,-1-2-11 0,-2 1-5 16,-2 0-3-16,1-1-9 0,-2 0-1 0,-1 2-7 16,-1-1-6-16,-3 0-6 0,1 2 4 0,0 2-10 15,-5 1 6-15,8 1 0 0,-11 1-2 0,3 1 7 16,-3 4 7-16,1 1 9 0,1 2 5 0,-2 0 3 0,2 0 11 15,0 5 11-15,4-3 3 0,-1 0 15 0,3 1-6 16,2-1 1-16,2-2-12 0,3 3 16 16,1-4-8-16,0-1-10 0,4 0-13 0,0-2-10 15,4 0-1-15,-2-3-26 0,3 3-40 0,4-6-36 0,0-3-60 16,-5 4-67-16,2-1-74 0,-2-4-75 0,-3 0-76 16,4 2-76-16,-1-2-81 0,-3 1-340 0,-2 1-972 15,-3-2 430-15</inkml:trace>
  <inkml:trace contextRef="#ctx0" brushRef="#br1" timeOffset="25616.94">9346 8104 386 0,'2'-3'515'0,"2"-2"3"0,-3 2-2 16,0-2-19-16,1 0-23 0,-2 0-33 0,0-1-29 16,-3 1-30-16,1 1-34 0,-1-1-30 0,-2 3-31 15,0-2-32-15,0 1-21 0,-3 2-15 0,-2 1-24 16,1 3-9-16,-3 0-30 0,1 2-19 0,2 1-6 16,-6 3-19-16,5-1-11 0,3 2-9 0,-1-3-15 15,3 1-2-15,-2 2-11 0,4-2-4 0,3-2 5 16,1-1-16-16,2 1 5 0,3-1-5 0,-2-2-15 15,5 2 2-15,0-2 3 0,1-1-17 0,0-2 5 16,-2 1-6-16,2-1 0 0,-1 3 6 0,-1-2-8 16,-3-1 5-16,1 2 9 0,1 2-4 0,-2-2 20 0,-1 3-4 15,-3-1-5-15,3 5 13 0,-4-2-1 16,0 5 4-16,0 4-7 0,-4-4-1 0,3 5-10 16,-3 1-14-16,0 1-24 0,0 0 0 0,-6 9 0 15,5-2 0-15,-3-1 0 0,3 3 0 0,1-4 0 0,-1-5 0 16,0 1 0-16,0-1 0 0,2-1 0 0,2 0 0 15,-3-3 0-15,3-2 0 0,1-3 0 0,-4-1 0 16,4-1 0-16,0-1 0 0,-4-2 0 0,3-3 0 16,-3 1 0-16,-1-2 0 0,5-1 0 0,0 0 0 15,-9-8 0-15,3 4 0 0,1-1 0 0,-2-4 0 16,4 0 0-16,-3-3 0 0,3-4 0 0,1-1 0 16,2-1 0-16,4-7 0 0,1-2-1 0,3-2-35 15,7 0-4-15,-2 2-4 0,6 0 21 0,0 2-1 16,-1-1 2-16,5 4-1 0,-1-1 4 0,0 0-3 15,3 5 6-15,-1 1 1 0,-1 0 0 0,-1 1 8 16,0 1 0-16,-3 2 4 0,-6 1 10 0,2 0 7 16,-3-1 6-16,-3 3-4 0,0 2 3 0,-4-2 14 15,0 2-9-15,-3 1-7 0,0 0 0 0,-4 0-1 16,1-1 4-16,-1 6-15 0,-4-3-11 0,0 4 16 16,-1-1 4-16,0 0-2 0,7 2-8 0,-14 3-1 15,5 0 9-15,4 1-1 0,-3-1 1 0,4 5-2 16,3-2-1-16,-3 0 1 0,4 0-9 0,0 0-5 0,0 0 15 15,5-3-11-15,3 4 0 0,-3-2 0 16,3 0 0-16,5 0 0 0,-2 0 0 0,2-3 0 16,-2 1 0-16,1 1 0 0,1 0 0 0,-3 1 0 15,-1-2 0-15,-2-1 0 0,0 1 0 0,-2 2 0 0,0-2 0 16,-1 1 0-16,-1-1 0 0,-1 3 0 0,-2-2 0 16,0 3 0-16,0-3 0 0,-2 2 0 0,-1 0 0 15,1 0 0-15,0 3 0 0,0-5 0 16,0 1 0-16,1 0 0 0,1 1 0 0,1 0 0 15,3 0 0-15,0-2 0 0,2 0 0 0,2 0 0 0,1-1 0 16,4 0 0-16,-2-3 0 0,2 1 0 0,1-3 0 16,-1 0 0-16,2 0 0 0,-2 0 0 0,0-3 0 15,-3-2 0-15,2 1 0 0,3-3 0 0,-5 2 0 16,0-7 0-16,-2 6 0 0,1-2 0 0,-4 0 0 16,2 0 0-16,-1-2 0 0,-2 3 0 0,-3 2 0 15,-1-3 0-15,1 4 0 0,-2 2 0 0,-3 0 0 16,-2 3 0-16,1-1 0 0,5 2 0 0,-13 4 0 15,3 1 0-15,-1 0 0 0,4 3 0 0,-1 1 0 0,-1 1 0 16,4-1 0-16,1 2 0 0,2 1 0 16,2-1 0-16,0 0 0 0,2-3 0 0,2 2 0 15,4-2 0-15,0 1 0 0,3-4 0 0,-1-1 0 16,4 1 0-16,3 0 0 0,-6-2 0 0,7-5 0 0,-4 2 0 16,-4-3 0-16,2 0-103 0,-1-3-249 0,-2 3-103 15,-1-4-124-15,-3-2-538 0,-1 4-1211 16,0-2 536-16</inkml:trace>
  <inkml:trace contextRef="#ctx0" brushRef="#br1" timeOffset="26100.97">10017 8201 41 0,'0'0'374'15,"-6"1"2"-15,6-1 5 0,0 0-4 0,0 0-24 16,0 0-6-16,0 0-12 0,0 0-13 0,0 0-10 16,0 0-15-16,11-9-15 0,-6 7-14 0,1 0-11 0,-1-4-17 15,6 1-15-15,-4 2-15 0,-1-1-10 16,1-2-13-16,1-1-16 0,-2 0-11 0,2 2-10 16,-3-1-10-16,1-2-3 0,-5 2-6 0,3 0-2 0,-4 0-5 15,-1 2-15-15,2-2 5 0,-5 3-24 0,3-2-2 16,-4 4-2-16,5 1 2 0,-13 1 14 0,6 2 0 15,-2 0-7-15,0 1-7 0,-1 2 0 0,3 2 0 16,1 2-9-16,-1-2 0 0,0 3-17 0,3 0-1 16,0 0-21-16,7-1 11 0,-1 0-6 0,2 1-15 15,2-4-12-15,4 2-33 0,0-3-40 0,7 1-36 16,-4-3-55-16,1 0-68 0,5-3-91 0,3-2-81 16,-9 1-92-16,6-4-105 0,0 0-393 0,-3-3-1058 15,0-2 468-15</inkml:trace>
  <inkml:trace contextRef="#ctx0" brushRef="#br1" timeOffset="26283.13">10347 8075 153 0,'0'0'529'0,"0"0"28"0,-6-1 22 0,6 1 4 16,0 0-11-16,0 0-31 0,0 0-40 0,0 0-36 15,23 1-44-15,-10 0-49 0,-3-1-33 0,4 1-41 16,3-1-54-16,2 1-55 0,-2 0-68 0,0-2-75 0,-4 0-80 15,-1 0-82-15,-1 0-85 0,-3 1-72 0,-1 0-57 16,-1 1-51-16,-6-1-45 0,7 0-38 16,-7 0-251-16,-1 5-773 0,1-5 342 0</inkml:trace>
  <inkml:trace contextRef="#ctx0" brushRef="#br1" timeOffset="26416.46">10489 8113 1017 0,'-10'7'45'16,"0"-1"74"-16,0 1 45 0,0 0 21 0,1 1 22 16,2-3 35-16,1 0 20 0,-2 0 42 0,3-2 20 15,1 2 13-15,3-2 10 0,-3 1 2 0,4-1-1 16,0-3-20-16,5 4-21 0,-1-3-20 0,9 2-39 15,-4-3-31-15,4 1-34 0,0-2-48 0,5-2-59 16,4-1-83-16,-3-2-106 0,-1 1-108 0,1-1-113 16,3-1-117-16,-4-2-367 0,1 0-886 0,-2 2 392 15</inkml:trace>
  <inkml:trace contextRef="#ctx0" brushRef="#br1" timeOffset="26650.21">10828 7946 448 0,'-4'-3'544'0,"3"-1"41"16,1 0 22-16,0 4 6 0,-1-4 2 0,-2 0-9 15,3 4-12-15,0-5-28 0,0 5-34 0,-4-4-40 16,4 4-41-16,0 0-25 0,0 0-29 0,-4 9-36 16,3-3-26-16,0 4-316 0,-3 1-19 0,4 6 0 0,-6 1 0 15,3 1 0-15,-2-1 0 0,1 1 0 16,3 6 0-16,-2-6 0 0,2 0 0 0,-2 1 0 15,2-3 0-15,1-4 0 0,0 0 0 0,-2-3 0 16,4 1 0-16,-2-1-679 0,0-5-573 0,-2-2-1357 0,2-3 600 16</inkml:trace>
  <inkml:trace contextRef="#ctx0" brushRef="#br1" timeOffset="29666.46">12129 6449 198 0,'0'0'212'0,"1"-4"-16"16,-1 4-9-16,0 0-7 0,3-5-6 0,-3 5 0 15,0 0 1-15,1-2-1 0,-1 2 5 0,0 0 5 16,4-4 4-16,-4 4 15 0,3-2-2 0,-3 2 11 16,0 0 0-16,2-4 5 0,-2 0-5 0,0 4 5 15,3-4 1-15,-3 4 0 0,1-6 1 0,-1 6-2 16,4-1-4-16,-4 1-8 0,0 0-8 0,0 0-13 16,0 0-6-16,0 0-5 0,-9 9-5 0,1 1-2 15,-1 4-5-15,-2 0-9 0,-2 2-10 0,-5 5-13 16,1 3-16-16,-3 0-5 0,5 2-7 0,-3-2-16 15,-1 1-1-15,2-2-16 0,0-1-6 0,2 1 7 16,1-6-20-16,5-1 9 0,0 1-9 0,-4-3-9 16,11-3 4-16,-5 0 0 0,2-2-5 0,4-4-1 15,-2 0 12-15,2-2-2 0,1-3 8 0,4 5 3 16,-4-5 2-16,10-1-10 0,-10 1-5 0,18-6 5 16,-1 1-18-16,-2-2 0 0,3 1-16 0,2-2-17 15,1 4 0-15,7-2 0 0,-9 1 0 0,2 4 0 16,-2-1 0-16,1 1 0 0,-2 0 0 0,0 2 0 15,-4-2 0-15,-1 3 0 0,-1 0 0 0,0-1-29 16,0 2-42-16,-1 1-28 0,-5-1-28 0,1 1-25 16,-3 0-36-16,1 0-34 0,0-2-36 0,-1 0-24 0,-2 0-22 15,0 1-6-15,-2-3 3 0,1 4 3 16,-1-4 3-16,0 0 5 0,0 0 12 0,0 0 25 16,0 0 28-16,0 0 28 0,0 0 29 0,0 0 36 15,-7-17 43-15,7 11 35 0,-2-1 42 0,2-3 43 0,0 2 35 16,-1-2 37-16,-2-2 42 0,3 3 39 0,-4-1 35 15,2-1 30-15,0 3 15 0,1-2 16 16,0 3 16-16,0 0 14 0,1 2 9 0,-3 0-9 16,4 2-8-16,-1 3-20 0,-1-8-22 0,1 8-15 0,0 0-3 15,0 0-1-15,0 0-4 0,-3 14-10 0,1-3-195 16,-1-1-26-16,-2 6 0 0,1 1 0 0,1 0 0 16,-1 2 0-16,0 6 0 0,-1-1 0 0,2 1 0 15,-2 2 0-15,0-2 0 0,0-6 0 0,2-1 0 16,0 1 0-16,0-2 0 0,-1-1 0 0,3-3 0 15,-2-1 0-15,1-3 0 0,2 1 0 0,-3-4 0 16,-1-1 0-16,4-1 0 0,0-1-345 0,0-3-259 16,-2 2-96-16,2-2-391 0,0 0-1181 0,-5-13 522 15</inkml:trace>
  <inkml:trace contextRef="#ctx0" brushRef="#br1" timeOffset="30483.2">12409 6418 92 0,'2'-5'346'0,"1"-1"-7"0,0-1-18 0,-3 2 0 15,0-3 0-15,0-1-14 0,2 1-9 0,-6-1-10 16,3 0-4-16,-3-2-8 0,0 2-12 0,-1 0-8 15,-1-1-6-15,0 0-11 0,-2 2-11 0,0-2-13 16,-2 2-6-16,0-1-10 0,-3 0-4 0,0 0-8 16,-1 3-16-16,-2-4-2 0,-1 3-7 0,4 4-7 0,-5-3 0 15,4 1-14-15,-1-1-1 0,-4 1-16 0,2 0-2 16,3 4 3-16,1-2-2 0,-1 2-15 16,-4 0-4-16,7 2 7 0,-2-2-4 0,-1 3-8 15,1 0-13-15,-6 2 9 0,6-2-8 0,0 0 5 0,-5 6-1 16,4 0-7-16,-3 0 6 0,-9 3-75 0,13 0-15 15,-3 2 0-15,0 0 0 0,-2-1 0 0,-2 5 0 16,7-4 0-16,-5 6 0 0,7-3 0 16,-2 1 0-16,0 0 0 0,-2 7 0 0,2-2 0 0,2 2 0 15,3-5 0-15,-1 5 0 0,5-5 0 0,-1 0 0 16,4 7 0-16,1-1 0 0,-3 1 0 0,6-1 0 16,-5 0 0-16,2 1 0 0,0 4 0 0,3 0 0 15,0-1 0-15,-2 3 0 0,1-5 0 0,0 1 0 16,-1-3 0-16,5 1 0 0,2-1 0 0,-2 0 0 15,2-2 0-15,-2 2 0 0,-1-6 0 0,2-1 0 16,-1 1 0-16,2 5 0 0,1-5 0 0,0-1 0 16,-1 0 0-16,4 0 0 0,-3-2 0 0,2 1 0 15,1-1 0-15,-3-4 0 0,4 3 0 0,2-3 0 16,-2-4 0-16,1 2 0 0,3-1 0 0,1 1 0 0,0-3 0 16,1-2 0-16,1-3 0 0,-1 1 0 15,3 0 0-15,1-3 0 0,-5 0 0 0,4-3 0 16,1 0 0-16,-4 1 0 0,4-1 0 0,5-2 0 15,-9 0 0-15,-1-4 0 0,1 4 0 0,-1-3 0 0,1 0 0 16,2-2 0-16,-6-2 0 0,3 3 0 16,-3-1 0-16,3-3 0 0,-2 0 0 0,-1 0 0 15,-1-2 0-15,5-2 0 0,-6 2 0 0,2-1 0 16,-2 0 0-16,-3-1 0 0,-1-1 0 0,5-3 0 0,0-3 0 16,-1 1 0-16,0 0 0 0,-4-2 0 0,0-2 0 15,1-1 0-15,-5 2 0 0,3-1 0 16,-4-2 0-16,-2 2 0 0,3-1 0 0,2 2 0 0,-4-2 0 15,-1 0 0-15,-1-1 0 0,-2 1 0 0,-4 2 0 16,1-2 0-16,-5-1 0 0,5 3 0 0,-6 0 0 16,-2 1 0-16,-2 2 0 0,3-1 0 0,-7 5 0 15,-1-1 0-15,2 6 0 0,-1 3 0 0,-6-3 0 16,1 1 0-16,-7 3 0 0,-2 0 0 0,-1 2 0 16,-4-2 0-16,4 3 0 0,-5-2 0 0,3 4 0 15,-2 0-1366-15,8 0-1478 0,-3 0 654 0</inkml:trace>
  <inkml:trace contextRef="#ctx0" brushRef="#br1" timeOffset="33550.12">15279 4501 4217 0,'-2'-19'255'16,"3"0"-137"-16,-4 1 56 0,1 1 85 0,-2 7 43 15,0-1 2-15,-2 2-13 0,6 3-32 0,-3 0-30 16,2 2-37-16,0 1-22 0,1 3-22 0,0 0 15 16,-5 12 5-16,2 3 5 0,-2 10-6 0,4 7 5 15,-3 1 1-15,1 3-17 0,1 11-55 0,-1-12-101 16,-1 12 0-16,3-10 0 0,2-1 0 0,2-1 0 15,-2-1 0-15,2-1 0 0,-2-8 0 0,0 0 0 16,-1-5 0-16,0-7 0 0,3-4 0 0,-2 1 0 16,0-3 0-16,-1-1 0 0,2-3 0 0,-2-3 0 15,0 0 0-15,0-15 0 0,0-1 0 0,2-1 0 16,-4-7 0-16,2-5 0 0,-2-1 0 0,-2-4 0 0,3 0 0 16,1-14 0-16,-5-2 0 0,0-5 0 0,0 2 0 15,2 0 0-15,3-2 0 0,-1 7 0 16,-3-1 0-16,-1 1 0 0,1 15 0 0,6 2 0 15,-5 1 0-15,2 11 0 0,-3 0 0 0,3 5 0 0,2 3 0 16,3 1 0-16,-3 3 0 0,0-1 0 0,3 3 0 16,4-1 0-16,1 2 0 0,5 3 0 0,-1 3 0 15,6 1 0-15,-1 1 0 0,2 3 0 16,3 7 0-16,1 4 0 0,2 0 0 0,-3 2 0 0,-1 4 0 16,-4 2 0-16,-2-1 0 0,0 2 0 0,-5 1 0 15,-7 0 0-15,-2 4 0 0,-7-4 0 0,-4 0 0 16,-6 2 0-16,-5-1 0 0,-3-4 0 0,-7-1 0 15,-8 9 0-15,12-12 0 0,-2-4 0 0,3-1 0 16,6-7 0-16,2 2 0 0,5-4 0 0,6 1-68 16,3-2-599-16,5-4-576 0,-2-2-1346 0,29 2 595 15</inkml:trace>
  <inkml:trace contextRef="#ctx0" brushRef="#br1" timeOffset="34466.93">15695 4697 227 0,'-2'-9'550'0,"-1"5"26"0,1-2 4 0,1-5-10 15,2-1-14-15,3 1-34 0,-1 0-26 0,0-2-24 16,3 3-24-16,0-1-31 0,0 2-25 0,5-2-34 16,-4 3-35-16,1 3-27 0,2 0-27 0,2 1-27 15,1 3-27-15,0 4-23 0,-1-1-19 0,7 5-20 16,-2 3-11-16,1 3-120 0,1 3-22 0,3 3 0 15,-8-4 0-15,-3 1 0 0,-2 1 0 0,0-2 0 16,-3 3 0-16,0-2 0 0,-5-3 0 0,0 0 0 16,0-2 0-16,-3-2 0 0,-1 0 0 0,-1-1 0 15,2-5 0-15,-2 1 0 0,-1-1 0 0,1-1 0 16,4-2 0-16,0 0 0 0,-8-7 0 0,7 0 0 16,1 1 0-16,4-4 0 0,4-5 0 0,2-3 0 15,5-3 0-15,3 3 0 0,-8 2 0 0,8 4 0 16,-4-3 0-16,4 4 0 0,-2 2 0 0,0 0 0 15,-2 6 0-15,-1 3 0 0,-2 2 0 0,0 1 0 16,0 4 0-16,-2 1 0 0,0 2 0 0,2 5 0 16,-3-1 0-16,-3 2 0 0,3-3 0 0,0 3 0 15,-3 0 0-15,1 0 0 0,-2-4 0 0,1 0 0 16,0-2 0-16,0-1 0 0,-1-3 0 0,0-1 0 16,-3 1 0-16,3-4 0 0,0-2 0 0,-4 0 0 15,0 0 0-15,9-7 0 0,-8 2 0 0,4-4 0 16,-5-2 0-16,0-1 0 0,0-4 0 0,0-2 0 0,-6-1 0 15,-3-5 0-15,4-3 0 0,-3 11 0 0,3-3 0 16,-6 2 0-16,4 1 0 0,1 8 0 0,3-3 0 16,-3 1 0-16,2 6 0 0,4-1 0 15,0 4 0-15,0 1 0 0,6-3 0 0,-6 3 0 0,22 6 0 16,-3-5 0-16,4 3 0 0,7-2 0 0,3-3 0 16,1 1 0-16,2-1 0 0,0-3 0 0,-4-4 0 15,0-4 0-15,-7 2 0 0,0-4 0 16,-10 3 0-16,-1-3 0 0,-4-1 0 0,-3-1 0 0,-2 0 0 15,-1-1 0-15,-6 0 0 0,-1 1 0 0,-2 0 0 16,-2 0 0-16,2 7 0 0,0-1 0 0,0 5 0 16,1-2 0-16,1 2 0 0,1 4 0 15,2 1 0-15,-8 6 0 0,4 6 0 0,0 4 0 0,3 2 0 16,1 1 0-16,0 9 0 0,1-1 0 0,1 6 0 16,-2-2 0-16,6 3 0 0,-3-1 0 0,1-4 0 15,-2 3 0-15,1-4 0 0,-1-3 0 0,1-7 0 16,-3-1 0-16,0-5 0 0,1-2 0 0,-1 0 0 15,0-4 0-15,2 0 0 0,0-1 0 0,-4-2 0 16,2-3 0-16,0 0 0 0,0 0 0 0,0 0 0 16,2-16 0-16,-1 5 0 0,2-1 0 0,2 0 0 15,3-3 0-15,-2 6 0 0,5-4 0 0,-2-2 0 16,5 5 0-16,-1 0 0 0,-3 3 0 0,3 2 0 16,1 5 0-16,0-1 0 0,-1 2 0 0,-1 2 0 15,2 5 0-15,-3-4 0 0,2 9 0 0,-2-1 0 16,-4-2 0-16,2 5 0 0,-6 0 0 0,0-1 0 15,-2-3 0-15,1 2 0 0,-9 1 0 0,0 0 0 16,-2 2 0-16,-2-3 0 0,-1-3 0 0,-5 1 0 16,-1-3 0-16,0-1 0 0,-1-1 0 0,0-4 0 15,6 1 0-15,0-3 0 0,-1-3 0 0,4 0 0 16,-1-2 0-16,7-5 0 0,1 5 0 0,3-6-642 16,5 1-617-16,7-4-1363 0,3-1 604 0</inkml:trace>
  <inkml:trace contextRef="#ctx0" brushRef="#br1" timeOffset="34599.85">17044 4796 5167 0,'5'2'585'0,"-5"-2"-272"0,0 0 43 0,0 0 51 15,0 0-25-15,0 0-65 0,0 0-79 0,0 0-64 16,5-5-52-16,-5 5-55 0,6-5-79 0,-3 4-93 16,3-2-124-16,7 1-157 0,-1-2-180 0,7 0-573 15,-1-1-1233-15,4-3 545 0</inkml:trace>
  <inkml:trace contextRef="#ctx0" brushRef="#br1" timeOffset="35116.44">17563 4546 100 0,'-5'-11'559'0,"0"0"46"0,-3 4 25 0,-1-3 8 16,0 3-32-16,-1 1-39 0,-3 4-37 0,1 2-35 15,-1 4-41-15,-4 2-46 0,6 6-34 0,-3 1-39 16,3 1-42-16,2 2-17 0,1 2-31 0,4 6-26 15,2-4-21-15,4-3-19 0,3 2-36 0,4-3-21 0,2 1-29 16,2-3-30-16,10 1-13 0,-4-7-41 16,0-1-9-16,3-3 0 0,1 0 0 0,-5-5 0 15,5 0 0-15,-4-4 0 0,-6-1 0 0,2-3 0 16,-7 0 0-16,0-5 0 0,-3-1 0 0,-3-5 0 0,-3-6 0 16,-7-1 0-16,2 2 0 0,-6-1 0 0,2 2 0 15,-4 3 0-15,3 4 0 0,2 4 0 16,2 2 0-16,2 2 0 0,1 5 0 0,2-3 0 15,-2 3 0-15,4 1 0 0,0 3 0 0,15-2 0 0,-2 3 0 16,9-3 0-16,5 2 0 0,3 1 0 0,6-2 0 16,-4-1 0-16,4-2 0 0,-5 0 0 0,-3-3 0 15,-2-1 0-15,-6 2 0 0,-4-4 0 16,-1-1 0-16,-3 1 0 0,-2-5 0 0,-3 1 0 0,-5 0 0 16,-2 3 0-16,4-3 0 0,-8 2 0 0,0 2 0 15,-2-3 0-15,-2 5 0 0,1 0 0 0,0 2 0 16,0 2 0-16,0 4 0 0,-2 3 0 0,-5 6 0 15,0 4 0-15,1 9 0 0,-2 5 0 0,1 2 0 16,-4 16 0-16,5 5 0 0,3 3 0 0,1 0 0 16,8 2 0-16,-3 4 0 0,0-4 0 0,9 1 0 15,2 2 0-15,-1-5 0 0,4-1 0 0,-3-2 0 16,-1-16 0-16,3 1 0 0,-3-2 0 0,2-2 0 16,1 0 0-16,-5-12 0 0,0-3 0 0,0-4 0 15,-4-6 0-15,-2-3-209 0,2-3-452 0,-7 3-560 16,7-3-1321-16,-15-11 584 0</inkml:trace>
  <inkml:trace contextRef="#ctx0" brushRef="#br1" timeOffset="35267.36">17730 4942 68 0,'3'-6'556'16,"1"1"-18"-16,1 0 14 0,-1 0 23 0,2 1-1 16,4-2-23-16,2 3-30 0,7-3-62 0,2 0-36 15,8 1-45-15,4-1-35 0,4 1-67 0,-1-2-71 16,0 2-114-16,-3-2-149 0,2 1-192 0,-6 0-261 15,0-4-372-15,-8 5-954 0,-2-5 422 0</inkml:trace>
  <inkml:trace contextRef="#ctx0" brushRef="#br1" timeOffset="37366.26">18900 4513 4513 0,'6'-8'498'0,"1"1"-290"0,-3-2 8 16,-2 4 77-16,-1-1 26 0,2 1-3 0,-3-3-41 15,-1 2-18-15,-2 2-29 0,-2 1 0 0,-1 1-7 16,-1 2-23-16,-7 5-8 0,3-1-13 0,-10 5-123 16,3 7-54-16,-1 2 0 0,-3 4 0 0,8-1 0 15,-2 4 0-15,5 0 0 0,4-1 0 0,4 2 0 16,4 0 0-16,5-8 0 0,1 8 0 0,4-9 0 15,6 2 0-15,1-7 0 0,8-1 0 0,-6-8 0 16,15 1 0-16,-3-3 0 0,4-5 0 0,-1-3 0 16,1-3 0-16,-4-1 0 0,-1-5 0 0,-2-3 0 15,-2-1 0-15,-1-5 0 0,-5-2 0 0,0-2 0 16,4-12 0-16,-11 10 0 0,9-13 0 0,-2-2 0 16,-7 1 0-16,0 2 0 0,-4 9 0 0,-2 1 0 15,-3 4 0-15,-2 9 0 0,-2 4 0 0,0 7 0 16,-1 2 0-16,-1 3 0 0,1 4 0 0,0 0 0 15,-12 13 0-15,3 5 0 0,-2 7 0 0,-1 6 0 16,3 3 0-16,-1 0 0 0,0 14 0 0,1 3 0 16,-2 1 0-16,8-16 0 0,-1 11 0 0,0-15 0 15,4-1 0-15,0 0 0 0,0-8 0 0,0-5 0 16,0-1 0-16,0-5 0 0,4-3 0 0,-4-2 0 0,1-2 0 16,3-3 0-16,-4-2 0 0,0 0 0 15,10-6 0-15,-2-1 0 0,-3-2 0 0,-1-2 0 16,5-4 0-16,6-8 0 0,-4 1 0 0,-1 2 0 15,5-2 0-15,-3 7 0 0,3 2 0 0,-6 3 0 0,-3 1 0 16,2 1 0-16,-2 5 0 0,-1 1 0 16,2 1 0-16,-7 1 0 0,11 7 0 0,-6 0 0 15,2 1 0-15,-1 3 0 0,1 2 0 0,0 1 0 16,2-2 0-16,-4-2 0 0,8 4 0 0,-3 0 0 0,-2-5 0 16,1 0 0-16,1-2 0 0,2-1 0 0,-2-3 0 15,3 1 0-15,-2-3 0 0,2-1 0 16,-2-3 0-16,1 0 0 0,-1-3 0 0,2-1 0 15,1-2 0-15,-1-4 0 0,2 0 0 0,2-7 0 0,-7 4 0 16,7 0 0-16,-7 4 0 0,4-3 0 0,-2 0 0 16,-6 6 0-16,2-1 0 0,-5 6 0 0,3-1 0 15,-3 2 0-15,-3 3 0 0,6 0 0 16,-6 0 0-16,-3 10 0 0,3-2 0 0,-1 2 0 0,-1 3 0 16,0 3 0-16,3 0 0 0,0 2 0 0,2-1 0 15,4 0 0-15,-2-5 0 0,2 0 0 0,3 1 0 16,2-2 0-16,2-1 0 0,3-2 0 0,-1-3 0 15,-3-3 0-15,-2-1 0 0,4-1 0 0,-3-3 0 16,1 1 0-16,-1-4 0 0,-1-2 0 0,-3-1 0 16,-2-1 0-16,-2-3 0 0,0 2 0 0,0-7 0 15,-4-2 0-15,-8-8 0 0,4 10 0 0,-2-1 0 16,-2 1 0-16,-3 4 0 0,-1-1 0 0,3 7 0 16,-5-3 0-16,3 5 0 0,0 2 0 0,1 2 0 15,1 0 0-15,0 2 0 0,2 0 0 0,7 0 0 16,-7 4 0-16,6 3 0 0,1-2 0 0,5-1 0 15,4 3 0-15,5 0 0 0,3 0 0 0,-1-3 0 16,6 0 0-16,-4-2 0 0,6-1 0 0,-2 1 0 16,0-2 0-16,-1 1 0 0,-1-2 0 0,-6-1 0 15,0-1 0-15,-1 3 0 0,-1 0 0 0,1-1 0 16,-4 1 0-16,-3-2 0 0,-2 1 0 0,-4 1 0 16,9 3 0-16,-4 0 0 0,-1 3 0 0,1 3 0 15,0 0 0-15,-2 3 0 0,-2-1 0 0,4 3 0 16,2 3 0-16,-5-6 0 0,2 6 0 0,2-2 0 15,-2-3 0-15,6 2 0 0,-2-4 0 0,0-1 0 16,-3-3 0-16,4 2 0 0,-1-2 0 0,3 0 0 16,-1-1 0-16,-3-5 0 0,5 1 0 0,-8-1 0 15,5-1 0-15,-2-2 0 0,-1 0 0 0,2-3 0 16,-1-1 0-16,1-3 0 0,-5 2 0 0,-1-2 0 16,2-3 0-16,-4-3 0 0,-3-2 0 0,2 0 0 0,-3 1 0 15,-5-7 0-15,2-1 0 0,-5 7 0 16,4 3 0-16,2 4 0 0,-7 0 0 0,7 3 0 15,0 2 0-15,-1 2 0 0,2 0 0 0,-3 6 0 16,8-2 0-16,-10 5 0 0,8-1 0 0,0 3 0 0,2 2 0 16,4 1 0-16,3-1 0 0,6 2 0 0,4 0 0 15,2-3 0-15,-1 2 0 0,13-2 0 16,-3 0 0-16,0-3 0 0,4-1 0 0,-5-3 0 16,-4-1 0-16,-3-4 0 0,2 3 0 0,-3-1 0 0,-2-3 0 15,-2-6 0-15,2 3 0 0,-3-3 0 0,0-1 0 16,-1-2 0-16,-3-2 0 0,-2-1 0 0,2 2 0 15,-5 1 0-15,-1-2 0 0,0-1 0 0,-3 5 0 16,-2 0 0-16,-1 2 0 0,0 1 0 0,-1 3 0 16,1 1 0-16,-2 1 0 0,-1 4 0 0,5 0 0 15,-10 6 0-15,6-1 0 0,1 1 0 0,2 5 0 16,3 4 0-16,1 1 0 0,3 3 0 0,7 5 0 16,-1 1 0-16,4 0 0 0,0-5 0 0,1 5 0 15,3-3 0-15,0-2 0 0,-1-2 0 0,-6-5 0 16,-3 3 0-16,2-3 0 0,-6-2 0 0,1 0 0 15,-6-3 0-15,-2 2 0 0,-2-3 0 0,-5 2 0 16,3-4 0-16,-6 1 0 0,-2-1 0 0,-1-3 0 16,1 0 0-16,2-1 0 0,-1 0 0 0,4-2 0 15,3 0 0-15,-2-1 0 0,4-1 0 0,-1-1 0 16,4 4 0-16,10-11 0 0,-2 3 0 0,5-3 0 16,4 2 0-16,8-3 0 0,-1-1 0 0,2-1 0 15,0 1 0-15,0-2 0 0,0 3 0 0,-2-2 0 16,-1 1 0-16,-5 3 0 0,-3 2 0 0,-2-2 0 15,-1 6 0-15,-5 1 0 0,1 1 0 0,-3 0 0 16,-1 0 0-16,-4 2 0 0,0 0 0 0,8 6 0 16,-7 1 0-16,-1 2 0 0,-4 2 0 0,4 1 0 15,-5 4 0-15,1-1 0 0,3 0 0 0,-2 0 0 16,2-3 0-16,0 4 0 0,1-5 0 0,1 0 0 16,0-1 0-16,3-4 0 0,1-1 0 0,2-1 0 0,3 0 0 15,0 0 0-15,0-4 0 0,2-1 0 16,1-3 0-16,1 0 0 0,0-1 0 0,2-4 0 15,0 2 0-15,0-3 0 0,-2-1 0 0,2 0 0 16,-1-1 0-16,0-1 0 0,-2 0 0 0,0 1 0 0,-3 4 0 16,-1 1 0-16,-1 1 0 0,-3 3 0 0,1 3 0 15,1 0 0-15,-7 0 0 0,9 1 0 16,-5 6 0-16,-1-3 0 0,2 3 0 0,-2 1 0 16,-1 1 0-16,0 1 0 0,-1-1 0 0,-1 0 0 0,1-2 0 15,-1-1 0-15,3 0 0 0,-3-1 0 0,1-2 0 16,2 1 0-16,-1-3 0 0,-2-1 0 0,0 0 0 15,0 0 0-15,16-6 0 0,-9 3 0 0,0-1 0 16,-1-2 0-16,5 0 0 0,1 0 0 0,2 1 0 16,1 0 0-16,3 2 0 0,0-1 0 0,-1 2 0 15,1 1 0-15,0 2 0 0,-2 0 0 0,3 1 0 16,-1 3 0-16,-5-4 0 0,4 4 0 0,-2-1 0 16,-5-3 0-16,8 0 0 0,-5-1 0 0,-2-1 0 15,2 0 0-15,1-1 0 0,-1-2 0 0,5-1 0 16,-3-2 0-16,-3-2 0 0,3-4 0 0,-3 1 0 15,2-2 0-15,-3-2 0 0,1 2 0 0,-5-4 0 16,1-1 0-16,-3-7 0 0,-1 8 0 0,-3-2 0 16,3 1 0-16,-9-2 0 0,3 6 0 0,-2 2 0 15,1 3 0-15,-3 0 0 0,-1 3 0 0,-4 4 0 16,3 3 0-16,-2 3 0 0,-2 4 0 0,1 5 0 16,1 4 0-16,-2 8 0 0,4 5 0 0,3 1 0 15,4 4 0-15,1 0 0 0,3 2 0 0,-2-3 0 16,1 3 0-16,4-3 0 0,-3 1 0 0,5-1 0 15,-3-1 0-15,-1-3 0 0,1 2 0 0,-2-3 0 16,-1-3 0-16,1 1 0 0,-3-8 0 0,-1 1 0 16,-1-2 0-16,1 1 0 0,1-1 0 0,-1-5 0 15,-2-2 0-15,1 3 0 0,2-4 0 0,-2-2 0 16,1 0 0-16,1 0 0 0,0-4 0 0,-1 1 0 16,1-4 0-16,0 0 0 0,0 0 0 0,0 0 0 0,-8-16-135 15,3 8-395-15,2-3-123 0,-4-6-493 16,0-1-1241-16,-2-7 550 0</inkml:trace>
  <inkml:trace contextRef="#ctx0" brushRef="#br1" timeOffset="37533.39">21131 4193 5157 0,'-18'-10'567'0,"4"7"-216"0,3-5-54 0,-1 3-28 0,6 2-65 16,1-3-35-16,1 2-45 0,0-1-34 0,4 2-23 15,0 3-49-15,5-4-95 0,-5 4-141 0,4-2-188 16,-4 2-696-16,4-3-1195 0,-4 3 529 16</inkml:trace>
  <inkml:trace contextRef="#ctx0" brushRef="#br1" timeOffset="40449.86">22721 4605 207 0,'-3'-4'361'0,"3"4"-2"0,0 0 29 16,-1-4 8-16,1 4 15 0,-5-2 10 16,5 2 3-16,-4-4-4 0,3 1-7 0,1 3-5 15,0-6-25-15,0-1-10 0,-2 0-19 0,2 0-7 16,0-2-23-16,2-1-19 0,-2-1-16 0,5 0-25 0,-2 2-20 16,3 0-30-16,-1-1-18 0,3 1-19 0,-2 0-22 15,4 2-14-15,2 0-15 0,0 4-35 16,4-1-91-16,-4 1 0 0,2 5 0 0,-1 1 0 0,-1 1 0 15,5 5 0-15,-3 5 0 0,1 0 0 0,-1 8 0 16,-3-2 0-16,0 6 0 0,0-2 0 0,-7-5 0 16,-2 0 0-16,0 6 0 0,-2-7 0 0,0-1 0 15,-2-4 0-15,-1 2 0 0,-1-2 0 0,2-2 0 16,0-2 0-16,-3-3 0 0,4 0 0 0,-3-1 0 16,0-3 0-16,3 1 0 0,1-3 0 0,0 0 0 15,0 0 0-15,-6-10 0 0,6 4 0 0,6-4 0 16,-1-1 0-16,3-3 0 0,3-2 0 0,-2-2 0 15,9-5 0-15,-1 1 0 0,-2-3 0 0,3 1 0 16,1 4 0-16,2 2 0 0,-5 4 0 0,0 3 0 16,-2 0 0-16,-3 4 0 0,1 5 0 0,-1 0 0 15,1 3 0-15,-5 0 0 0,2 8 0 0,-1-1 0 16,-2 3 0-16,3 4 0 0,-5 2 0 0,-1 0 0 16,-1 1 0-16,-2-1 0 0,4-1 0 0,-4 0 0 15,4-4 0-15,-4-1 0 0,5 2 0 0,-4-4 0 16,3-2 0-16,0-1 0 0,1-1 0 0,0-3 0 15,3-1 0-15,1-2 0 0,1-1 0 0,2-2 0 0,4-3 0 16,-2-1 0-16,3-5 0 0,3 1 0 0,-2-5 0 16,3-3 0-16,0 2 0 0,-9 5 0 0,3-7 0 15,-1 4 0-15,-2 2 0 0,-5 5 0 16,-3 3 0-16,3-1 0 0,-2 1 0 0,-3 2 0 16,1 4 0-16,-3 0 0 0,0 0 0 0,3 11 0 0,-3 0 0 15,0-4 0-15,1 5 0 0,1 5 0 0,3-2 0 16,2 2 0-16,0-1 0 0,1-4 0 0,2-1 0 15,2 1 0-15,4-2 0 0,-3 1 0 0,1-4 0 16,0 0 0-16,-2-4 0 0,-1 0 0 0,-6-3 0 16,4-2 0-16,-2-1 0 0,-2-5 0 0,1 4 0 15,-6-6 0-15,3 1 0 0,-3-5 0 0,-8-3 0 16,3-2 0-16,-4 1 0 0,-4-5 0 0,3 1 0 16,-1 4 0-16,0 3 0 0,1 1 0 0,1 6 0 15,5-1 0-15,-3 2 0 0,2 1 0 0,3 3 0 16,0 0 0-16,2 3 0 0,0 0 0 0,0 0 0 15,20 6 0-15,-4-1 0 0,5-1 0 0,1 2 0 16,10-1 0-16,4 0 0 0,-2 0 0 0,3 0 0 16,2 0 0-16,0-2 0 0,-3-3 0 0,1-1 0 15,0 1 0-15,-4-4 0 0,-7 2 0 0,-6 1 0 16,-7-4 0-16,1 1 0 0,-5 1 0 0,-2-2 0 16,-1 2 0-16,-5-2 0 0,-1 2 0 0,-6-2 0 15,1 4 0-15,-7-1 0 0,3 4 0 0,-9 3 0 16,6-3 0-16,-4 6 0 0,-9 6 0 0,11 0 0 15,-5 4 0-15,1 0 0 0,1 3 0 0,8-5 0 0,-2 0 0 16,4 0 0-16,1 0 0 0,3-5 0 16,1 1 0-16,0-1 0 0,5-2 0 0,2-2 0 15,4 0 0-15,0-3 0 0,1-2 0 0,3-1 0 16,5-2 0-16,1-3 0 0,-2 0 0 0,0-5 0 0,0-3 0 16,2 3 0-16,-1-8 0 0,5-1 0 0,-1-2 0 15,-2-1 0-15,-3-2 0 0,1-3 0 16,-3-1 0-16,3-5 0 0,-2-1 0 0,1-10 0 0,-8 11 0 15,0 2 0-15,0 0 0 0,0 1 0 0,-5 10 0 16,-1 2 0-16,-1 6 0 0,-1 1 0 0,-1 5 0 16,3 0 0-16,-3 3 0 0,0 2 0 0,0 0 0 15,-9 19 0-15,1-2 0 0,3 2 0 16,-4 3 0-16,4 5 0 0,1 3 0 0,-1 0 0 0,5 0 0 16,-2 0 0-16,4 1 0 0,-1-1 0 0,3-2 0 15,1-3 0-15,4-1 0 0,0-1 0 0,0-8 0 16,0 0 0-16,4-1 0 0,-4-4 0 0,2-2 0 15,1-1 0-15,2-2 0 0,5 1 0 0,-2-3 0 16,-1-6 0-16,3 3 0 0,-3-6 0 0,4 1 0 16,-2-2 0-16,-4-5 0 0,0 0 0 0,4-1 0 15,1-8 0-15,-6-2 0 0,5 0 0 0,-8-2 0 16,1 2 0-16,-6 5 0 0,1 1 0 0,-5 6 0 16,0 1 0-16,-1 0 0 0,-2 3 0 0,-2 1 0 15,-1 3 0-15,-1 3 0 0,-3 3 0 0,-3 5 0 16,2-2 0-16,-3 7 0 0,-1 2 0 0,4 11 0 15,1-8 0-15,-2 7 0 0,4-7 0 0,5 3 0 16,2-4 0-16,2 10 0 0,3-8 0 0,5-1 0 16,2-2 0-16,2-4 0 0,1 2 0 0,11 1 0 15,-7-10 0-15,12 3 0 0,-10-5 0 0,1-4 0 16,6-7 0-16,-10 2-450 0,-3-6-841 0,6-8-1397 16,-3 2 618-16</inkml:trace>
  <inkml:trace contextRef="#ctx0" brushRef="#br1" timeOffset="40966.51">25193 4308 388 0,'0'0'516'0,"-12"2"18"0,12-2 6 0,-7 1-3 16,3 2-9-16,4-3-24 0,-5 0-12 0,5 0-17 16,0 0-20-16,0 0-7 0,0 0-12 0,0 0-9 15,-7 1-17-15,7-1-25 0,0 0-35 0,0 0-36 16,0 0-22-16,9-12-132 0,-5 6-160 0,1 1 0 15,3-3 0-15,1-2 0 0,-1 2 0 0,7-5 0 16,-4 1 0-16,2-4 0 0,0 3 0 0,5-9 0 16,-3 3 0-16,-3 4 0 0,2 0 0 0,-3-1 0 15,3 3 0-15,-4 0 0 0,-2 5 0 0,-3 1 0 16,0 0 0-16,-1 3 0 0,0 0 0 0,-3-1 0 16,2 3 0-16,-3 2 0 0,0 0 0 0,-4 13 0 0,-1-2 0 15,-4 3 0-15,1 4 0 0,-2 5 0 16,1 2 0-16,0 3 0 0,1-4 0 0,-2 2 0 15,1 2 0-15,4-1 0 0,-4 1 0 0,3-2 0 16,1 2 0-16,-2 0 0 0,4-3 0 0,-1 0 0 0,0-6 0 16,3 1 0-16,-2-2 0 0,2-3 0 0,-1-3 0 15,1 1 0-15,0-4 0 0,1 0 0 16,0-3 0-16,-1 0 0 0,-1 0 0 0,2-2 0 16,-2-2-72-16,-2 1-612 0,4-3-556 0,0 0-1342 0,0 0 594 15</inkml:trace>
  <inkml:trace contextRef="#ctx0" brushRef="#br1" timeOffset="41134.21">25157 4610 228 0,'-4'1'292'0,"-5"-1"41"0,9 0 27 0,-9 3 32 16,9-3 27-16,0 0 34 0,-6 1 29 0,6-1 12 0,-3 1-8 15,3-1-13-15,0 0-26 0,0 0-19 0,0 0-18 16,0 0-21-16,18 1-33 0,-6 2-30 0,2-3-35 16,8 3-30-16,-3-3-26 0,1 0-29 0,3 2-51 15,-1-3-47-15,7 0-67 0,-11-1-75 0,10-2-102 16,-10 1-106-16,0-2-121 0,1-1-153 0,-3-1-613 15,-1 0-1224-15,3 2 542 0</inkml:trace>
  <inkml:trace contextRef="#ctx0" brushRef="#br1" timeOffset="42101.09">26048 4177 5003 0,'9'-29'301'0,"-2"11"-57"16,1 0 29-16,-5 6 72 0,0 1 15 0,-1 0-22 16,0 6-50-16,0-1-45 0,-1-1-48 0,-1 7-7 15,0 0 6-15,0 0-6 0,-17 18-157 0,7-1-31 16,-3 8 0-16,-1 2 0 0,4 3 0 0,-2 2 0 16,2 2 0-16,1 0 0 0,1-2 0 0,2 4 0 15,-3-3 0-15,4 0 0 0,3-2 0 0,-2-2 0 16,2-2 0-16,1-8 0 0,-1-4 0 0,2-2 0 15,0-3 0-15,0 0 0 0,-2-5 0 0,2-1 0 16,0-4 0-16,0 0 0 0,0 0 0 0,0 0 0 16,0 0 0-16,18-20 0 0,-9 7 0 0,0-1 0 15,1-2 0-15,2 1 0 0,2 1 0 0,3-2 0 16,-3 3 0-16,0 2 0 0,2 1 0 0,0 5 0 16,-2 1 0-16,-1 1 0 0,-1 3 0 0,2 2 0 15,-2 1 0-15,-1 3 0 0,-2 4 0 0,5 2 0 16,-5 1 0-16,0 2 0 0,-4 2 0 0,0 1 0 15,-1-4 0-15,0 2 0 0,-4-5 0 0,-1 0 0 0,-3 0 0 16,-5-1 0-16,4-1 0 0,-4 0 0 16,-4-3-31-16,-5 0-15 0,4-1 9 0,-4-4 8 15,-2 0-3-15,2-1 11 0,-1-1 20 0,1-1 6 16,5 0 15-16,4 0 11 0,-1-1 14 0,4 2 8 16,-1-1-10-16,2 0-43 0,0 1 0 0,5 1 0 0,-8-1 0 15,8 1 0-15,0 0 0 0,0 0 0 16,0 0 0-16,22 4 0 0,-10-3 0 0,4 2 0 15,3 1 0-15,-1-4 0 0,9 4 0 0,-7-4 0 16,2-2 0-16,-1 0 0 0,0-2 0 0,6-3 0 0,0-1 0 16,-1-1 0-16,-6 1 0 0,-2-3 0 0,-3-1 0 15,4-4 0-15,-4 2 0 0,-1 1 0 16,-3-3 0-16,2 5 0 0,-6 1 0 0,6-4 0 16,-5 5 0-16,-2 0 0 0,-2 4 0 0,0-1 0 0,0 2 0 15,-3 1 0-15,3 1 0 0,-4 2 0 0,0 0 0 16,-1 10 0-16,1-3 0 0,-3 2 0 0,2 1 0 15,-2 7 0-15,3 1 0 0,0-2 0 0,4 1 0 16,0-1 0-16,1-1 0 0,5 0 0 16,-1-5 0-16,4 1 0 0,-2-4 0 0,1-1 0 0,0-3 0 15,3 0 0-15,2-7 0 0,0 2 0 0,1-4 0 16,-4-4 0-16,4-2 0 0,-4 3 0 0,4-4 0 16,-4-1 0-16,3-6 0 0,0 1 0 0,-5 2 0 15,0 5 0-15,-2-4 0 0,1 5 0 0,-3-1 0 16,-1 5 0-16,0-1 0 0,-4 3 0 0,1 2 0 15,-3 1 0-15,-1 2 0 0,0 0 0 0,2 10 0 16,-4-2 0-16,1 4 0 0,-1 7 0 0,-3 13 0 16,0 1 0-16,1 2 0 0,0 9 0 0,-2 5 0 15,0 0 0-15,-1-2 0 0,1 0 0 0,-2 4 0 16,0-4 0-16,0 0 0 0,0-3 0 0,2-9 0 16,-1-2 0-16,1 2 0 0,-2-2 0 0,3-3 0 15,-3-2 0-15,2-1 0 0,-3-3 0 0,5-8 0 16,-1-5 0-16,1-1 0 0,0-3 0 0,0-3 0 15,1-3 0-15,3-1 0 0,-12-9 0 0,3 0 0 16,1-2 0-16,0-3 0 0,-1-2 0 0,2-2 0 16,1-8 0-16,2 0 0 0,4-4 0 0,4 2 0 15,4-2 0-15,4-3 0 0,6 1 0 0,13-8 0 16,-7 14 0-16,4 2 0 0,13-5 0 0,-9 12 0 16,3-1 0-16,-1 5 0 0,3 3 0 0,-7 1 0 15,2 1-1366-15,-4 5-1478 0,-9 2 654 0</inkml:trace>
  <inkml:trace contextRef="#ctx0" brushRef="#br1" timeOffset="43550.17">22662 5470 3012 0,'-7'-7'276'0,"0"2"-84"0,2-4-9 0,4 0 22 15,0 1 42-15,-2-1 10 0,3 3 0 0,1-4-17 16,2-1-16-16,1-1 4 0,3 3-5 0,4-4-1 15,0 2-10-15,4-5-7 0,0 7-3 0,1-3-13 16,0 6-9-16,-4 1-6 0,1 0-21 0,2 5-12 16,-3 4-8-16,-2 1-15 0,3-1-3 0,0 7-2 15,-1 2-17-15,-3 3-12 0,2 1-5 0,-2 8-4 16,-1 0-11-16,-1 0-1 0,-1 2-34 0,-6-2-29 16,2 0 0-16,1-6 0 0,-1-1 0 0,-4-2 0 0,2-3 0 15,2-1 0-15,-1-2 0 0,-1-3-12 16,0 1-23-16,-1-5 22 0,6-1-3 0,-5-2 5 15,0 0 2-15,9-5 0 0,-2-3 4 0,-1 0-6 0,6-6 9 16,-3 1 1-16,2-4 4 0,2 2 4 0,3-8-3 16,3 1 1-16,-2-3 7 0,1 5-5 0,-1 0 15 15,-1-2 7-15,-5 10 2 0,-1 3-27 16,-1 1-4-16,-1 2 0 0,-3 2 0 0,3 2 0 0,-2 2 0 16,-2 3 0-16,1 3 0 0,-1 2 0 0,2 3 0 15,-2 0 0-15,0 6 0 0,-1 0 0 0,0 0 0 16,1 1 0-16,2-2 0 0,1-1 0 0,-2 1 0 15,3-5 0-15,-2-2 0 0,2 0 0 0,5-3 0 16,-3-1 0-16,1-2 0 0,1-3 0 0,1-1 0 16,-1-3 0-16,1-2-12 0,0-1 4 0,0-1 4 15,2-5 15-15,-1-1-1 0,-1 0-7 0,1-2-3 16,-4 3 0-16,-2 0 0 0,1 6 0 0,-3-2 0 16,-2 3 0-16,1 2 0 0,-2-3 0 0,-2 5 0 15,-1 2 0-15,0 0 0 0,0 0 0 0,4 13 0 16,-4-2 0-16,-4-3 0 0,4 5 0 0,0-2 0 15,0-1 0-15,0 2 0 0,4 0 0 0,2 0 0 16,-2-1 0-16,4 0 0 0,0-3 0 0,0-1 0 16,4 0 0-16,-2-3 0 0,0-1 0 0,1-1 0 15,-4-4 0-15,1 1 0 0,0-3 0 0,-3-2 0 0,-1 0 0 16,-2-4 0-16,-2-1 0 0,-1-1 0 16,-3-4 0-16,-1-1 0 0,-3-3 0 0,2 4 0 15,-1-1 0-15,-2 0 0 0,-1 2 0 0,5 5 0 16,0-1 0-16,1 5 0 0,0 1 0 0,2 0 0 0,0 3 0 15,2 2 0-15,0 0 0 0,11-1 0 0,-1 3 0 16,8 2 0-16,4 1 0 0,6 1 0 16,2-2 0-16,2 0 0 0,0 0 0 0,1-2 0 0,5-1 0 15,-3-1 0-15,1 1 0 0,1-1 0 0,-4-2 0 16,-1-1 0-16,-2-1 0 0,-3 2 0 0,-8 0 0 16,-6 0 0-16,4-3 0 0,-8 3 0 0,0-1 0 15,-4 2 0-15,1 0 0 0,-6 1 0 0,0 0 0 16,0 0 0-16,0 0 0 0,-17 8 0 0,7-2 0 15,-6 5 0-15,0 4 0 0,-1-4 0 0,1 8 0 16,-5-1 0-16,10-1 0 0,-3-1 0 0,2 1 0 16,4-1 0-16,2-2 0 0,0 0 0 0,3-3 0 15,7 0 0-15,-4-2 0 0,5-3 0 0,0 2 0 16,3-7 0-16,2 1 0 0,4-1 0 0,-1-3 0 16,2 1 0-16,1-5 0 0,1 0 0 0,-2-5 0 15,2 0 0-15,-4-2 0 0,2-1 0 0,2-5 0 16,-2-5 0-16,-2 1 0 0,1-4 0 0,2 0 0 15,-2-2 0-15,-2-2 0 0,0 0 0 0,1 2 0 16,-2-1 0-16,-4 3 0 0,-1 9 0 0,-6 6 0 16,4 1 0-16,-3 4 0 0,2 1 0 0,-3 4 0 15,0 2 0-15,0 0 0 0,-9 17 0 0,0 1 0 16,1 9 0-16,2 3 0 0,-2 1 0 0,3 2 0 16,1-2 0-16,3 1 0 0,1 0 0 0,1 0 0 0,4-1 0 15,5-2 0-15,-1-3 0 0,3-4 0 16,-1-3 0-16,2-7 0 0,2-1 0 0,2 1 0 15,0-6 0-15,-1-1 0 0,5-3 0 0,-1-4 0 16,-2-2 0-16,0 0 0 0,-3-4 0 0,2-1 0 0,-3-3 0 16,3-1 0-16,-1-6 0 0,-2 4 0 0,-3-3 0 15,3-4 0-15,-5-1 0 0,-3 6 0 16,-1 4 0-16,-4-4 0 0,2 4 0 0,-3 5 0 16,-3 1 0-16,2 3 0 0,-7 2 0 0,3 3 0 0,-4 3 0 15,-1 3 0-15,-1 1 0 0,0 7 0 0,0-1 0 16,3 1 0-16,3 1 0 0,2 0 0 0,3 1 0 15,6 1 0-15,1-1 0 0,9 3 0 0,0-6 0 16,5-1 0-16,4-2 0 0,3 0 0 0,-1-5 0 16,8-5 0-16,-10 4-474 0,6-6-204 0,-9-4-496 15,-2 2-1270-15,-1-5 562 0</inkml:trace>
  <inkml:trace contextRef="#ctx0" brushRef="#br1" timeOffset="44099.85">25185 5207 3949 0,'8'-16'435'0,"-7"4"-77"15,4 3 34-15,-1-2 21 0,2 5-5 0,-3-2-17 16,-2 3-33-16,0 2-43 0,1 0-38 0,-1-2-23 16,-1 5-15-16,0 0-4 0,0 0-68 0,0 0-167 15,-3 21 0-15,1-10 0 0,-4 7 0 0,-3 5 0 16,-2 3 0-16,-1 1 0 0,-1-2 0 0,1 5 0 15,-2-2 0-15,0-2 0 0,-2-2 0 0,1 1 0 16,0 0 0-16,4-5 0 0,-1-2 0 0,2-5 0 16,2-2 0-16,2-3 0 0,-2 0 0 0,5-3 0 15,-1 0 0-15,1-1 0 0,2-3 0 0,1-1 0 16,0 0 0-16,0 0 0 0,15-11 0 0,-5 7 0 16,4-5 0-16,2 1 0 0,2-2 0 0,2-1 0 15,-1 4 0-15,-1 0 0 0,1 2 0 0,-2 3 0 16,2-1 0-16,-2-2 0 0,-5 6 0 0,0 3 0 15,2-1 0-15,-2-1 0 0,-1 2 0 0,1 0 0 16,-1 2 0-16,-5-4 0 0,1 0 0 0,-1 0 0 0,-1 2 0 16,-1-2 0-16,-4-2 0 0,9 1-105 0,-9-1-97 15,0 0 10-15,5-8 23 0,-7 4 18 16,2-2 21-16,0-3 27 0,-2-2 25 0,2 2 29 16,0-5 31-16,0-1 25 0,0 3 25 0,0-4 27 0,4 1 23 15,-3-2 36-15,2 3 17 0,-2-2 26 0,-1 4 13 16,3 2 17-16,-3 3 7 0,1-3-158 0,-1 7-40 15,0 0 0-15,0 3 0 0,0 0 0 0,-1 15 0 16,-2-5 0-16,-2 8 0 0,0 8 0 0,0 0 0 16,1 2 0-16,0 1 0 0,-1 2 0 0,-1-1 0 15,1 0 0-15,3 0 0 0,-1-3 0 0,0 0 0 16,3-2 0-16,0-7 0 0,0 0 0 0,0-6 0 16,0-2 0-16,1-1 0 0,1-4 0 0,1 1-8 15,-1-4-764-15,0 0-464 0,-2-2-1338 0,0 0 593 16</inkml:trace>
  <inkml:trace contextRef="#ctx0" brushRef="#br1" timeOffset="44250.94">25678 5597 404 0,'6'-1'531'0,"-1"0"15"16,-5 1 3-16,5-2 6 0,-5 2-11 0,0 0-19 16,7-1-47-16,-7 1-46 0,0 0-40 0,0 0-80 15,0 0-99-15,0 0-128 0,4 4-164 0,-4-4-171 16,0 0-231-16,-2 6-312 0,2-6-859 0,0 0 380 15</inkml:trace>
  <inkml:trace contextRef="#ctx0" brushRef="#br1" timeOffset="48317.09">17109 6392 61 0,'-10'-4'555'0,"1"0"27"0,1 1 12 16,1-2-3-16,-1 3-17 0,3-2-22 0,3 2-37 16,-2 0-46-16,1-1-38 0,3 3-51 0,-4-3-31 0,4 3-23 15,0 0-37-15,13-2-28 0,-4 2-22 0,5-1-26 16,4 1-17-16,5 0-24 0,5 0-29 0,0-1-36 15,0 2-44-15,2-2-55 0,-3 1-43 0,-7-2-63 16,-1 4-64-16,-5-2-72 0,-1 0-67 0,-3 0-54 16,-2 1-38-16,-4 1-30 0,-3 0-43 0,-1-2-43 15,-15 10-274-15,-1-4-848 0,-11 5 377 0</inkml:trace>
  <inkml:trace contextRef="#ctx0" brushRef="#br1" timeOffset="48434.21">17161 6457 1078 0,'-26'11'96'0,"4"4"46"0,7-5 19 0,-1-1 14 15,5 0 22-15,3-1 25 0,3-1 31 0,1-1 26 16,3-1 28-16,2-2 18 0,3 2 1 0,0-1-1 15,3 1-8-15,5-4-23 0,-1 1-20 0,0 0-27 16,8 0-23-16,0-2-24 0,3-2-24 0,6-1-48 16,-1 1-63-16,0 0-86 0,-3-2-125 0,-5 0-146 15,3-1-181-15,0-2-341 0,-4 1-880 0,-2-3 389 16</inkml:trace>
  <inkml:trace contextRef="#ctx0" brushRef="#br1" timeOffset="50467.29">18713 6021 87 0,'-2'-7'307'15,"-1"4"-12"-15,3 3-19 0,-2-6-21 0,0 4-15 16,2 2-13-16,-2-5-8 0,2 5-15 16,-3-3-10-16,3 3-7 0,-1-4-9 0,1 4 2 15,0 0-18-15,0 0 3 0,0 0 23 0,0-5-25 0,0 5-3 16,0 0 2-16,0 0-1 0,-4-2-5 0,4 2-6 16,0 0-4-16,0 0-16 0,0 0-4 0,0 0-15 15,0 0-7-15,0 0-17 0,0 0-3 0,0 0-13 16,0 0-8-16,0 0-5 0,0 0-5 0,0 0-5 15,0 0-8-15,0 0-1 0,0 0-4 0,0 0-5 16,0 0-1-16,0 0 1 0,0 0-5 0,0 0-1 16,0 0 2-16,0 0-6 0,7-4-4 0,-7 4 0 15,0 0 0-15,0 0-5 0,0 0 2 0,0 0-4 16,2-2 1-16,-2 2-6 0,0 0 3 0,0 0 2 16,0 0-2-16,0 0 2 0,0 0-3 0,0 0-11 15,0 0 13-15,0 0-6 0,0 0 2 0,0 0-4 16,9 0 2-16,-9 0 3 0,0 0-7 0,0 0 5 15,0 0-3-15,0 0 5 0,0 0-3 0,0 0 0 0,0 0-2 16,0 0 3-16,0 0-4 0,0 0 4 0,0 0-3 16,0 0-1-16,0 0 2 0,2-3 0 15,-2 3 1-15,0 0-1 0,0 0-1 0,0 0 2 16,0 0-4-16,0 0 4 0,0 0 8 0,0 0-5 0,4-4 8 16,-4 4 13-16,0 0 7 0,0 0 10 0,0 0 3 15,3-5-2-15,-3 5 2 0,0 0 0 16,0 0-26-16,1-2 8 0,-1 2-5 0,0 0-2 0,0 0 0 15,0 0-4-15,0 0 4 0,2-3-6 0,-2 3-1 16,0 0-4-16,0 0 0 0,0 0-1 0,0 0-2 16,0 0 3-16,0 0 2 0,0 0 6 0,0 0 8 15,0 0 8-15,0 0 5 0,0 0 4 0,0 0 6 16,2-4 0-16,-2 4-1 0,0 0-2 0,0 0-5 16,0 0 2-16,0 0-7 0,0 0-3 0,1-4-5 15,-1 4-1-15,0 0 0 0,0 0-4 0,0 0-6 16,0 0 2-16,0 0-7 0,0 0 0 0,0 0-5 15,0 0-1-15,0 0-2 0,0 0 2 0,0 0-3 16,0 0 1-16,0 0 2 0,0 0-4 0,0 0 0 16,0 0-2-16,0 0 4 0,0 0-1 0,0 0 0 15,0 0-3-15,0 0-2 0,0 0 7 0,0 0-6 16,0 0 7-16,0 0-2 0,-6 11 0 0,6-11 0 16,0 0 6-16,0 5 4 0,-1-1 4 0,-1 1 12 15,1 1 2-15,-2 2 5 0,1 4 6 0,-3 4 3 16,1 0-1-16,3 9-1 0,-2 1-3 0,-1 0-11 15,1-7 6-15,-1 6-12 0,0 1 17 0,1-1-18 16,2-5-1-16,2-1-6 0,-1 1 4 0,2 0-4 16,-2-2-11-16,1 0-13 0,0-2-5 0,0-3-20 0,1-2-14 15,0 0-23-15,0-3-14 0,-1 2-34 0,-1-5-30 16,0 0-32-16,1-1-49 0,-1-4-49 16,0 0-56-16,0 0-58 0,0 0-70 0,0 0-430 0,-19-12-967 15,15 3 428-15</inkml:trace>
  <inkml:trace contextRef="#ctx0" brushRef="#br1" timeOffset="52499.78">18622 5955 58 0,'0'0'243'0,"4"-5"-1"0,-1 2-2 15,-3 3-3-15,5-2-4 0,-5 2-5 0,0 0-5 16,1-3-2-16,-1 3-6 0,0 0-8 0,0 0-1 16,0 0-5-16,3-6-7 0,-3 6-18 0,0 0 6 15,0 0-11-15,0 0 0 0,1-3-10 0,-1 3 0 16,0 0-5-16,0 0-10 0,0 0-6 0,0 0-10 16,0 0-10-16,0 0-10 0,0 0-3 0,7-1-13 15,-7 1 2-15,0 0-4 0,0 0 0 0,0 0-4 16,0 0-2-16,0 0-3 0,0 0-1 0,0 0-1 15,0 0 1-15,0 0-3 0,0 0-4 0,0 0 0 16,0 0 3-16,0 0-4 0,0 0-5 0,0 0-10 16,0 0 0-16,0 0-10 0,0 0-2 0,0 0-10 15,0 0 2-15,0 0-6 0,0 0-4 0,0 0-2 16,0 0-5-16,0 0 2 0,0 0-8 0,0 0 4 16,0 0-7-16,0 0 1 0,0 0 1 0,0 0-5 0,0 0-5 15,0 0 5-15,0 0-5 0,0 0-1 16,0 0-2-16,3-3 4 0,-3 3 3 0,13 2 10 15,-2-1-8-15,0 1-2 0,0 3 1 0,6 1 2 16,0 0 0-16,2 5 0 0,6 4-2 0,-3-1-3 0,1 4-1 16,0 2 7-16,-5 5-3 0,1-4-7 0,0-2 3 15,-5 7 1-15,-1-3-2 0,-1 0-7 16,-7-5-3-16,-1 0-9 0,-4 1 0 0,0-1-1 0,-2 2 4 16,0-2 3-16,-3-2-1 0,-4 0 2 0,-1-2 2 15,-3 1 0-15,-1-2 0 0,-2-1 0 0,0-3 6 16,-4 0-7-16,4-3 6 0,-6 1-2 0,6-6-3 15,-2 1 9-15,4-2-3 0,1-1 2 0,-4 0 0 16,7-3 0-16,0-1 1 0,1-2 12 0,1 3-2 16,-2 0 3-16,8-1 1 0,-1-3 9 0,2 3 5 15,-2-1 7-15,3 0 7 0,0 3 7 0,0-1-10 16,0 1 3-16,0 3-1 0,5-3-1 0,-5 3-1 16,0 0-1-16,0 0 2 0,17 7-3 0,-12-2 1 15,1 4-6-15,1-2 5 0,3 1-9 0,0 0 3 16,3 4-10-16,-2-4-4 0,5 2 1 0,0 2-3 15,1-5-3-15,2 0 10 0,0-3-11 0,2 2 1 16,-1-4 0-16,8-1-6 0,-6-2 4 0,-3-4-9 16,0 2 9-16,-1-2-11 0,1-6 10 0,0 1-4 15,-2 1 0-15,-2-3-1 0,5-6-4 0,-6 3 9 16,-4-2-3-16,-1-1-3 0,5-3 3 0,-8 4-2 16,0-2 2-16,-1 1 8 0,0 1 12 0,-7 5 1 15,4 0 11-15,-2 3-3 0,0 2 0 0,0 0-5 16,-4 1-10-16,3 4-21 0,-3 0-3 0,4 2 0 0,-9 7 0 15,1 0 0-15,3 3 0 0,-4 2 0 0,0 3 0 16,7 2 0-16,-5 0 0 0,7 1 0 16,-1 1 0-16,2-1 0 0,4 0 0 0,-1 0 0 15,5-2 0-15,5 0 0 0,0-1 0 0,5-3 0 0,7 1 0 16,1 0 0-16,0-6 0 0,6 2 0 0,-5-4 0 16,4-3 0-16,4 4 0 0,-11-6 0 0,7-2 0 15,-2-2 0-15,-3-1 0 0,2-4 0 16,-9 2 0-16,3-7 0 0,-6 3 0 0,1-1-6 0,-4-3 12 15,-3 3-12-15,1-4 11 0,-3 0-4 0,-4 5-1 16,2-3 0-16,-4 3 0 0,-4 1 0 0,1 0 0 16,-4 4 0-16,0-1 0 0,-1 4 0 0,1 2 0 15,-2 0 0-15,6 1 0 0,-19 3 0 0,7 1 0 16,1 7 0-16,-5-1 0 0,6-1 0 0,-1 2 0 16,2-2 0-16,1 2 0 0,0 0 0 0,2 0 0 15,1 1 0-15,1-3 0 0,4 3 0 0,0-2 0 16,0-4 0-16,5 4 0 0,-1-6 0 0,2 4-10 15,1-3-30-15,-1-2-3 0,1 1 1 0,-2-3 7 16,2 0 6-16,-3 1 3 0,-4-2 4 0,10-4-2 16,-3 1 10-16,-5-1 3 0,3-3 0 0,-3 0 7 15,0-1 2-15,1-1 2 0,-1-2 3 0,1 0 6 16,-2 0 0-16,2 0 7 0,-2-1 7 0,3 1 3 16,-2 0 1-16,1 2 12 0,-3-1 6 0,5 3 3 15,-4-1 6-15,2 3-40 0,-2 0-14 0,0-1 0 16,1 2 0-16,0 2 0 0,0-1 0 0,-2 3 0 15,2-5 0-15,-2 5 0 0,0 0 0 0,0 0 0 16,0 0 0-16,0 12 0 0,-1-1 0 0,-2-1 0 0,1 3 0 16,4 5 0-16,-4 6 0 0,0 1 0 0,0 2 0 15,1-1 0-15,2 3 0 0,1 0 0 16,1 2 0-16,0-1 0 0,-1 1 0 0,1-1 0 16,-1-2 0-16,2 2 0 0,1 1 0 0,0 0 0 0,-2-2 0 15,1 3 0-15,-2-3 0 0,0-1 0 0,-2-1 0 16,-2-8 0-16,2 0 0 0,-6-1 0 0,2-3 0 15,-5 0 0-15,3-4 0 0,-2-3 0 0,-1 1 0 16,-4-3 0-16,3-1 0 0,-3-2 0 0,-1 1 0 16,3-3 0-16,-3-2 0 0,1-1 0 0,-1-5 0 15,2 1 0-15,3-2 0 0,3-1 0 0,1-3 0 16,1 1 0-16,1-9 0 0,7-11 0 0,4 5 0 16,6-4 0-16,0-2 0 0,13-10 0 0,1 1 0 15,1-1 0-15,7 2 0 0,0 1 0 0,2 2 0 16,-2-1 0-16,4 0 0 0,-7 4 0 0,-5 9 0 15,-2-2 0-15,0 2 0 0,-4 2 0 0,1 5 0 16,-9 2 0-16,-2 2 0 0,-3 0 0 0,-4 4 0 16,0-2 0-16,-1 5 0 0,-4-1 0 0,-3 0 0 15,1 0 0-15,-7 2 0 0,-3 0 0 0,3 3 0 16,-1 1 0-16,-3 3 0 0,-1 2 0 0,4 0 0 16,-2-1 0-16,2 4 0 0,1-2 0 0,4 3 0 15,-1-1 0-15,2 1 0 0,4-3 0 0,1 6 0 16,3-4 0-16,4-1 0 0,2 2 0 0,5 1 0 0,3-2 0 15,1-1 0-15,2-1 0 0,-3-1 0 0,3 1 0 16,-1-2 0-16,-4-1 0 0,-3 1 0 16,-1 0 0-16,-2 1 0 0,-3-3 0 0,0 2 0 15,-3 0 0-15,-2 2 0 0,-1-1 0 0,-1 2 0 0,-1 1 0 16,-1 1 0-16,0 2 0 0,-3 1 0 0,1 2 0 16,-3-1 0-16,2 0 0 0,1 0 0 0,3-1 0 15,-1 1 0-15,1-2 0 0,1 2 0 16,3-3 0-16,3 1 0 0,2-2 0 0,2 0 0 0,0-2 0 15,5-2 0-15,2 0 0 0,0-2 0 0,2-1 0 16,1-1 0-16,1-2 0 0,-2-2 0 0,9-3 0 16,-10 1 0-16,-3-2 0 0,0-3 0 0,2-2 0 15,-3-1 0-15,4-5 0 0,-6 3 0 0,-1-1 0 16,-2 2 0-16,0-1 0 0,-4 3 0 0,0 2 0 16,-2 1 0-16,1 2 0 0,-4 2 0 0,-4 1 0 15,1 3 0-15,-2 1 0 0,5 2 0 0,-14 2 0 16,5 5 0-16,0 0 0 0,-5 5 0 0,3 0 0 15,0 2 0-15,1 2 0 0,2 1 0 0,5 0 0 16,-1-1 0-16,2 0 0 0,2-2 0 0,4 2 0 16,1 0 0-16,6-3 0 0,7-1 0 0,-3-4 0 15,0 1 0-15,7-4 0 0,6-1 0 0,-2 0 0 16,-5-2 0-16,8-4 0 0,-3-3 0 0,-5 2 0 16,-1-5 0-16,-1 1 0 0,-1-3 0 0,0-3 0 0,3-6 0 15,-3-1 0-15,-5 3 0 0,2-5 0 16,-5-3 0-16,-1 9 0 0,-3-2 0 0,-1 3 0 15,-1 3 0-15,-2 0 0 0,-4 2 0 0,0 1 0 16,-2 2 0-16,-3 3 0 0,1 5 0 0,-5 2 0 0,0 5 0 16,0 2 0-16,-3 3 0 0,2 3 0 0,2 1 0 15,1 1 0-15,1 5 0 0,3-4 0 16,5 7 0-16,0-6 0 0,3-2 0 0,3-2 0 16,3 0 0-16,5-1 0 0,3-3 0 0,3-3 0 0,6 0 0 15,-8-5 0-15,3-2 0 0,8-2 0 0,-8-2-454 16,-4-3-131-16,1-4-607 0,0-2-1292 0,-2-1 572 15</inkml:trace>
  <inkml:trace contextRef="#ctx0" brushRef="#br1" timeOffset="53166.5">21294 6277 443 0,'-2'-6'514'0,"2"6"8"15,-2-4-5-15,2 4-20 0,-5-3-24 0,5 3-30 16,-9 0-25-16,9 0-19 0,-14 3-27 0,5 3-22 16,-3 0-25-16,-3 2-32 0,6 2-26 0,-8 0-26 15,7 1-22-15,1 3-15 0,0 0-28 0,4-3-36 16,3 2-19-16,4 2-34 0,-2-3-16 0,8 1-16 16,3-2-11-16,6 0-20 0,2 0-8 0,5 0-5 15,-3-5 0-15,6-3 2 0,-6-1-9 0,1-3 2 16,-4 0 4-16,0-4 1 0,-3-3 18 0,-1 3-4 15,-7-5 23-15,0 0 2 0,2-5 4 0,-9-4-3 0,0-1 4 16,-4-6 8-16,-6-2 5 0,3 1-5 16,-4 0 4-16,-3 0 4 0,5 2 0 0,-5 2-3 15,5-2 5-15,0 2-35 0,3 6-38 0,-2 1 0 0,6 3 0 16,1 2 0-16,-1 0 0 0,5 2 0 0,3 2 0 16,-1 0 0-16,3 0 0 0,3 3 0 0,2 0 0 15,1 2 0-15,0-1 0 0,-1 3 0 16,6-1 0-16,-6 2 0 0,1 1 0 0,-1 1 0 0,-3 2 0 15,0-1 0-15,-1 6 0 0,-1 5 0 0,-3 0 0 16,-2 3 0-16,-3 3 0 0,-2 5 0 0,0 1 0 16,-6 5 0-16,2-2 0 0,-1 4 0 0,0 12 0 15,0-11 0-15,1 12 0 0,-1-11 0 0,1 12 0 16,0-14 0-16,-1 2 0 0,3 11 0 0,3-11 0 16,0-2 0-16,-2 0 0 0,3-2 0 0,0 2 0 15,4-3 0-15,4-1 0 0,-3-2 0 0,5-2 0 16,-5-7 0-16,4-2 0 0,4 0 0 0,-3-2 0 15,4-4 0-15,0-1 0 0,1-2 0 0,-3-4 0 16,1-2 0-16,1-2 0 0,-2-1 0 0,-3-2 0 16,3-3 0-16,-5-4 0 0,-1-1 0 0,3-4 0 15,-8-2 0-15,-1-9 0 0,-1-2 0 0,-3-1 0 16,-5 1 0-16,-4-1 0 0,1 0 0 0,0 2 0 16,-2 0 0-16,4 1 0 0,-2 2 0 0,4 7 0 0,1 0 0 15,1 1 0-15,2 2 0 0,2 4 0 0,4-3 0 16,2 4 0-16,5-1 0 0,5 0 0 15,4 0 0-15,7-3 0 0,4 3 0 0,2-3 0 16,1 4 0-16,0-2-594 0,1-2-138 0,-1 1-413 0,2-3-1239 16,-4 1 549-16</inkml:trace>
  <inkml:trace contextRef="#ctx0" brushRef="#br1" timeOffset="54417.45">22013 6289 45 0,'4'-5'485'0,"0"2"24"0,0 0 32 0,-2-2 7 16,1-2 0-16,-1 3-2 0,3 1-31 0,0-4-26 16,-1 2-32-16,1 2-32 0,-1-2-34 0,1 3-37 15,2 1-27-15,-1-1-33 0,-6 2-28 0,13 2-26 16,-4 4-33-16,0-2-11 0,-3 4-21 0,2 2-18 15,-3 1-14-15,5 6-16 0,-3 1-15 0,-1 6-18 16,-2-5-94-16,-4 0 0 0,3 3 0 0,-3-3 0 16,-2-1 0-16,2-1 0 0,-1-4 0 0,0-2 0 15,-2 0 0-15,3-3 0 0,3-2 0 0,-6 1 0 16,3-3 0-16,0-1 0 0,0-3 0 0,0 0 0 16,0 0 0-16,18-8 0 0,-9 4 0 0,-1-5 0 15,4-2 0-15,2 2 0 0,0-5 0 0,0 0 0 16,-1 1 0-16,1-2 0 0,-1 0 0 0,1 2 0 15,-1-1 0-15,-3 2 0 0,0 2 0 0,-2 0 0 16,-3 4 0-16,2 3 0 0,-1-2 0 0,-1 2 0 16,-1 2 0-16,-4 1 0 0,4 6 0 0,-4 0 0 15,2 4 0-15,-2-1 0 0,0 4 0 0,0 2 0 16,-1 0 0-16,0 3 0 0,1-1 0 0,2-1 0 16,3-2 0-16,-2-3 0 0,5 0 0 0,-1-3 0 0,1 1 0 15,0-5 0-15,3 1 0 0,1-2 0 16,2-3 0-16,-2-4 0 0,1 0 0 0,1 0 0 15,-3-2 0-15,5-5 0 0,-3 1 0 0,2-3 0 0,-2-1 0 16,1-1 0-16,-2 0 0 0,-1-1 0 0,2 3 0 16,-4 0 0-16,-1 2 0 0,-3 2 0 0,2 4 0 15,-3 0 0-15,0 1 0 0,0 4 0 16,-4 0 0-16,0 0 0 0,1 11 0 0,-2-4 0 0,1 4 0 16,-3-1 0-16,3 5 0 0,0 1 0 0,0-2 0 15,3 2 0-15,-1-4 0 0,1 1 0 0,2-2 0 16,1-3 0-16,1 2 0 0,-2-3 0 0,3-1 0 15,-1 0 0-15,1-4 0 0,-2 0 0 0,3-2 0 16,-9 0 0-16,12-5 0 0,-6 0 0 0,-2-1 0 16,-1-4 0-16,3 0 0 0,-6-1 0 0,0-5 0 15,-4-2 0-15,0 3 0 0,0-1 0 0,-1 0 0 16,0-1 0-16,0 3 0 0,1 2 0 0,-1 1 0 16,1 2 0-16,0 1 0 0,2 3 0 0,1 0 0 15,-1 2 0-15,2 3 0 0,4-3 0 0,1 1 0 16,-5 2 0-16,23 4 0 0,-5 1 0 0,4-1 0 15,6 0 0-15,-1 0 0 0,1-1 0 0,4 0 0 16,-3-1 0-16,-1 0 0 0,3-4 0 0,-5 0 0 16,-6-1 0-16,-1 0 0 0,-1-3 0 0,0 0 0 15,-4-1 0-15,-2 2 0 0,-2-2 0 0,-2 1 0 16,-1 0 0-16,-2 1 0 0,-2 0 0 0,-3 1 0 16,0 4 0-16,0 0 0 0,0 0 0 0,-21 5 0 15,11 3 0-15,-5 0 0 0,2 6 0 0,-7 3 0 0,7-1 0 16,-2 4 0-16,3-3 0 0,4 1 0 0,-6 5 0 15,13-6 0-15,-4-2 0 0,2-1 0 16,3 1 0-16,3-3 0 0,1-1 0 0,1-3 0 16,0 1 0-16,5-3 0 0,2-1 0 0,2-2 0 0,-3-3 0 15,2-1 0-15,2-3 0 0,0-3 0 0,0-2 0 16,-1-4 0-16,0-2 0 0,-3-1 0 0,5-6 0 16,-1-2 0-16,-5-2 0 0,4-1 0 0,-5 0 0 15,5 0 0-15,-5-2 0 0,3-4 0 0,-1 1 0 16,-2 1 0-16,-4 3 0 0,1 8 0 0,-3 0 0 15,1 9 0-15,-1 3 0 0,-3 1 0 0,-2 4 0 16,2 3 0-16,0 0 0 0,-14 16 0 0,7 5 0 16,-1 5 0-16,-1 3 0 0,4 1 0 0,0 5 0 15,1 0 0-15,0-1 0 0,7 0 0 0,-2 0 0 16,3 1 0-16,1-6 0 0,3-4 0 0,0 0 0 16,1-9 0-16,2 1 0 0,1-4 0 0,3 0 0 15,-3-8 0-15,1 0 0 0,-1-3 0 0,7-2 0 16,-6-1 0-16,3-5 0 0,2-1 0 0,-4-1 0 15,5-4 0-15,-6 0 0 0,7-9 0 0,-5 0 0 16,1-1 0-16,-2-1 0 0,-1-1 0 0,-4 1 0 16,1-2 0-16,-5 7 0 0,0 1 0 0,-3 2 0 15,-2 4 0-15,0 0 0 0,-2 5 0 0,-4 2 0 16,0 2 0-16,-2 2 0 0,-2 3 0 0,-6 4 0 0,2 5 0 16,-1 0 0-16,3 3 0 0,1 3 0 0,1 6 0 15,2-2 0-15,7 0 0 0,-2-4 0 16,6 0 0-16,2 1 0 0,0-5 0 0,8 2 0 15,2-3 0-15,-1-2 0 0,11 2 0 0,-6-7-262 0,2 0-211 16,-4-2-74-16,6-4-101 0,0-2-396 0,-4 0-1130 16,3-3 499-16</inkml:trace>
  <inkml:trace contextRef="#ctx0" brushRef="#br1" timeOffset="54933.17">23961 6277 404 0,'-1'-8'460'0,"-2"3"17"0,2 0 10 0,-1-4 5 16,0 4-5-16,0-2-10 0,1 1-25 0,1-1-39 16,0 2-17-16,-1-1-30 0,1 0-34 0,1-1-25 15,0-1-32-15,3 0-17 0,0 2-35 0,3-3-21 16,-3 2-26-16,1-2-11 0,2 1-13 0,0-1-15 16,-2 0-17-16,1-3-15 0,-2 3-9 0,2-2-12 15,-2 2 0-15,1-2-2 0,-1-2-22 0,-3 1 6 16,3-1 3-16,-4 3 7 0,0-1 1 0,0 1 0 15,-1 3-20-15,-2 2-57 0,2 1 0 0,1 1 0 16,0 3 0-16,0 0 0 0,-9 9 0 0,5-1 0 16,2 3 0-16,-2 8 0 0,0 6 0 0,4 2 0 15,-2 3 0-15,4 2 0 0,-4 1 0 0,4-1 0 16,-4 1 0-16,0 15 0 0,2-15 0 0,0-1 0 16,0 2 0-16,2-4 0 0,-2-2 0 0,2-1 0 15,-2 0 0-15,0-9 0 0,0 0 0 0,1-3 0 16,-1-5 0-16,3 1 0 0,-3-3 0 0,0 1 0 15,-3-5 0-15,3 0-130 0,-1 0-195 0,1-4-29 0,-8 1-21 16,8-1 0-16,-12-4-8 0,0 2 2 16,1 0 18-16,-1 0 33 0,1 1 40 0,-2 0 44 15,-1-2 55-15,2 3 49 0,-3 0 49 0,2 2 52 16,3-2 61-16,1 0 45 0,1 1 49 0,3 0 51 0,0 0 48 16,5-1 38-16,-9 2 36 0,9-2 41 0,0 0 10 15,0 0 6-15,14 3-8 0,-5-4-14 16,9 1-25-16,0 0-31 0,4 0-25 0,-1-2-23 15,7 1-25-15,2-1-172 0,1 1-21 0,-1-2 0 0,2 1 0 16,-4 0 0-16,-8-1 0 0,-3 1 0 0,0 0 0 16,-7 1 0-16,-5-1-29 0,-1 0-469 15,-4 2-189-15,0 0-477 0,-19-12-1259 0,1 9 558 16</inkml:trace>
  <inkml:trace contextRef="#ctx0" brushRef="#br1" timeOffset="55867.03">18545 6860 177 0,'-8'1'342'16,"8"-1"0"-16,0 0 2 0,-8 0-6 0,8 0 13 16,0 0 3-16,-6-2 8 0,6 2 5 0,0 0 0 15,0 0 2-15,0 0-3 0,0 0 3 0,0 0-12 16,0 0-14-16,0 0-14 0,0 0-14 0,0 0-11 15,0 0-18-15,24 0-17 0,-5 1-12 0,-1-1-2 16,13-1-10-16,6 2-13 0,13 0-10 0,3 0-12 16,6 3-91-16,3 0-119 0,2-4 0 0,28 1 0 15,-26 2 0-15,34 7 0 0,-7-5 0 0,0 3 0 16,7-3 0-16,-7-4 0 0,6 0 0 0,2 1 0 0,-5 0 0 16,7-2 0-16,-7 0 0 0,2-5 0 0,6 5 0 15,-1-4 0-15,2 1 0 0,2-3 0 16,2-1 0-16,-3 2 0 0,-1-6 0 0,1 1 0 0,3 0 0 15,-6 0 0-15,3 3 0 0,-9 4 0 0,2-5 0 16,-6 2 0-16,-28 4 0 0,32 1 0 0,-6 1 0 16,-27 2 0-16,34-1 0 0,-31 0 0 0,-2 3 0 15,30 5 0-15,-33-5 0 0,32 8 0 0,-31-3 0 16,4-1 0-16,-3 2 0 0,27 4 0 0,-33-7 0 16,8-1 0-16,-5-1 0 0,2 3 0 0,2 1 0 15,-4-2 0-15,5 0 0 0,-2-1 0 0,0 0 0 16,-4 0 0-16,-5 0 0 0,4-1 0 0,-5 0 0 15,-16-2 0-15,4 1 0 0,-5 1 0 0,-2 0 0 16,1-3 0-16,-2 1 0 0,-3-3 0 0,-2 4 0 16,-10-2 0-16,3 0 0 0,-4-1 0 0,-3 1 0 15,1 0 0-15,4-2 0 0,-8 1 0 0,0-1 0 16,0 0 0-16,-1 1 0 0,1-1 0 0,-6 1 0 0,2-1 0 16,-3-1 0-16,-5 1 0 0,9 0 0 0,-9 0 0 15,6-1 0-15,-6 1 0 0,0 0 0 16,0 0 0-16,-15-5-54 0,5 3-1303 0,-2-1-1468 15,-2-1 649-15</inkml:trace>
  <inkml:trace contextRef="#ctx0" brushRef="#br1" timeOffset="57300.35">19278 7322 427 0,'4'-8'445'0,"-4"-2"3"15,1 1-6-15,-2-3-14 0,0 2-17 0,-2-1-14 16,-5-1-19-16,3 2-15 0,-6 2-12 0,-1 1-21 16,-5 1-12-16,0 1-19 0,-5 6-17 0,1-1-12 15,-8 4-6-15,0 1-18 0,3 6-4 0,2 0-19 16,6 1-10-16,-5 4-13 0,10-3-19 0,1 3-11 16,2 1-11-16,3-1-10 0,4 2-7 0,3 0-17 15,4 0-3-15,2 0-17 0,2 2-44 0,5 1-61 16,0 2 0-16,2-3 0 0,2 2 0 0,-2 2 0 15,3-1 0-15,-5 4 0 0,0-6 0 0,-2 1 0 16,-4-4 0-16,-2 0 0 0,0 1 0 0,-4-2 0 16,-2 0 0-16,-3-2 0 0,-1-4 0 0,-3-1 0 0,-6 2 0 15,3-2 0-15,-7 0 0 0,-2-3 0 16,0-3 0-16,-2-2 0 0,-6-2 0 0,6-2 0 16,-3-3 0-16,-2-3 0 0,7 1 0 0,2-4 0 15,0 1 0-15,1-2 0 0,7 4 0 0,-1-7 0 0,4 4 0 16,3 4 0-16,2 0 0 0,-1-3 0 0,8 0 0 15,-1 3 0-15,3 1 0 0,4 3 0 16,-1 0 0-16,3 2 0 0,5-1 0 0,-4 3 0 0,4 0 0 16,1-2 0-16,2 2 0 0,0 3 0 0,1-3 0 15,0 0 0-15,-2 0 0 0,4-2 0 0,-6 0 0 16,4 0 0-16,-4-4 0 0,4 1 0 0,-5-3 0 16,-1 0-48-16,-5 0 10 0,1 0-3 0,-3-3 18 15,4-2 11-15,-6 1 16 0,-3 0 5 0,1 1 16 16,-1-3 3-16,-1 5 15 0,-1-2 7 0,-2 1-47 15,-1 3-3-15,0 2 0 0,-2 2 0 0,-1-2 0 16,4 4 0-16,-9 6 0 0,3 0 0 0,1 5 0 16,0 1 0-16,0 2 0 0,2 3 0 0,3 4 0 15,4-2 0-15,-2-1 0 0,7 0 0 0,2 5 0 16,0-8 0-16,3 1 0 0,0-3 0 0,4-4 0 16,-1 0 0-16,2-2 0 0,-1-2 0 0,-2-3 0 15,0-2 0-15,-4 0 0 0,6-6 0 0,-6 2 0 16,-1-2 0-16,3-3 0 0,-1-1 0 0,-3-1 0 15,-1-4 0-15,-1 6 0 0,-1-6 0 0,0-3 0 0,-2 3 0 16,0-1 0-16,-1 5 0 0,-3 2 0 16,2-1 0-16,-2 6 0 0,2-3 0 0,-2 4 0 15,-1 3 0-15,0 0 0 0,0 0 0 0,0 0 0 16,4 18 0-16,-4-7 0 0,0 2 0 0,1 3 0 0,4 0 0 16,-2 2 0-16,2-3 0 0,0 0 0 0,0-5 0 15,2 5 0-15,3-5 0 0,-2-2 0 16,-2-1 0-16,2 0 0 0,0-4 0 0,-1 0 0 0,-1-3 0 15,1 0 0-15,2-3 0 0,-2-3 0 0,0 2 0 16,-1-1 0-16,4-4 0 0,-1 0 0 0,0-1 0 16,1-2 0-16,-5 0 0 0,7-1 0 0,-7 3 0 15,0 1 0-15,4 0 0 0,-4 2 0 0,-1 1 0 16,1 2 0-16,-1 2 0 0,0 1 0 0,-4 1 0 16,9 3 0-16,-8 3 0 0,4 0 0 0,-2 4 0 15,-2 1 0-15,-1-1 0 0,4 2 0 0,-1 1 0 16,-3-4 0-16,2 4 0 0,-2-2 0 0,4 0 0 15,-2-4 0-15,1 0 0 0,-2-2 0 0,3 0 0 16,1 0 0-16,-1-3 0 0,4-1 0 0,-1-1 0 16,-7 0 0-16,13-3 0 0,-3-2 0 0,1 0 0 15,-1 0 0-15,0 1 0 0,1-4 0 0,0 1 0 16,0 0 0-16,3-4 0 0,-1 4 0 0,-3-2 0 16,3 6 0-16,-4-6 0 0,-4 7 0 0,4 0 0 15,-4 0 0-15,3 2 0 0,-8 0 0 0,11 0 0 0,-7 3 0 16,0 2 0-16,1 2 0 0,-2-2 0 15,1 5 0-15,-2-2 0 0,0 2 0 0,0-5 0 16,-1 4 0-16,1-3 0 0,0-1 0 0,-1-1 0 0,2 0 0 16,-2 0 0-16,2-2 0 0,-3-2 0 0,7-1 0 15,0-1 0-15,-2-2 0 0,5-1 0 16,-1-1 0-16,1-3 0 0,4-1 0 0,-1 0 0 16,2 0 0-16,-3-2 0 0,3 4 0 0,-2-2 0 0,-1 5 0 15,-2-2 0-15,0 4 0 0,2 3 0 0,-2-1 0 16,-3-1 0-16,1 4 0 0,0 1 0 0,-2 2 0 15,-1 1 0-15,2 0 0 0,-1 3 0 0,-1-2 0 16,3 1 0-16,-2 1 0 0,1-3 0 0,-1 3 0 16,4-4 0-16,-1 1-247 0,2-1-393 0,1-2-578 15,1-3-1319-15,6 0 584 0</inkml:trace>
  <inkml:trace contextRef="#ctx0" brushRef="#br1" timeOffset="57783.17">20685 7639 367 0,'12'-14'386'0,"-1"0"32"0,-3 5 58 15,-4-1 43-15,1 0 21 0,-5 5-1 0,1-2-2 16,-3 1-23-16,-2 2-27 0,-1 1-30 0,-3 3-35 16,0 0-33-16,-1 4-29 0,-3 2-31 0,1 1-36 15,2 1-25-15,-3 3-31 0,4 6-24 0,2-2-18 16,2-4-26-16,1 3-93 0,6 0-76 0,1-2 0 16,1 1 0-16,2-2 0 0,5-1 0 0,-1 0 0 15,1-5 0-15,2 0 0 0,-2-4 0 0,1-1 0 16,0-1 0-16,-4-1 0 0,3-4 0 0,-2-2 0 15,-4-1 0-15,2-7 0 0,-6 3 0 0,5-5 0 0,-7-1 0 16,1-6 0-16,-1 0 0 0,0 6 0 16,-1-1 0-16,-2 1 0 0,2 7 0 0,1-1 0 15,-3 2 0-15,3 1 0 0,3 1 0 0,-3 1 0 16,5 3 0-16,-1-4 0 0,5 4 0 0,0-1 0 0,4-1 0 16,-3 2 0-16,8-1 0 0,0 0 0 0,-2 0 0 15,3 0 0-15,-3 3 0 0,2-5 0 16,-2 2 0-16,-2 3 0 0,-1-2 0 0,-3-3 0 15,-1 5 0-15,-1 1 0 0,-3-2 0 0,-1 2 0 0,2 0 0 16,-6 2 0-16,4-1 0 0,-4 1 0 0,3 9 0 16,-6-1 0-16,-1 3 0 0,-2 5 0 0,2 1 0 15,-4 7 0-15,2-2 0 0,2 7 0 0,-2 1 0 16,2 4 0-16,0 14 0 0,0-13 0 0,3 11 0 16,-1-11 0-16,2 11 0 0,-2-12 0 0,2 2 0 15,0 10 0-15,-5-12 0 0,2-4 0 0,2 2 0 16,-4-3 0-16,3-2 0 0,-1-2 0 0,-1-6 0 15,4-1 0-15,-4-5 0 0,3-2 0 0,-1-3 0 16,0-3 0-16,0-2 0 0,-1 2-390 0,3-5-911 16,-9-3-1408-16,9 3 623 0</inkml:trace>
  <inkml:trace contextRef="#ctx0" brushRef="#br1" timeOffset="57933.2">20928 7951 134 0,'-4'-9'543'0,"1"-1"8"16,1 3 29-16,0-1 23 0,2 4 12 0,0-3-15 15,1 0-34-15,3 3-48 0,5-2-49 0,1 1-46 16,8 2-45-16,-2-1-59 0,6-1-68 0,-3 1-80 16,11-3-120-16,-10 4-166 0,-1-2-193 0,8-3-244 15,-12 3-415-15,3-2-1046 0,-7 1 463 0</inkml:trace>
  <inkml:trace contextRef="#ctx0" brushRef="#br1" timeOffset="58966.44">21659 7651 92 0,'4'-5'480'16,"1"0"18"-16,-4-1-1 0,2-1-9 0,-2 0-22 0,-1 0-20 16,0-1-24-16,-1-1-19 0,-2 0-25 0,-3-1 1 15,1 0-26-15,-3 0-19 0,0 6-16 16,-2-3-32-16,1 3-1 0,-4 1-12 0,0 3-15 15,-6 3-13-15,3 1-17 0,-1 2-15 0,1 2-15 0,2 4-18 16,-3 0-17-16,7 2-14 0,-3 0-18 0,8 1-103 16,0 2-28-16,2-6 0 0,2 1 0 0,2-2 0 15,3 1 0-15,1-2 0 0,4 1 0 0,0-1 0 16,3-3 0-16,0-1 0 0,1-3 0 0,0-2 0 16,1 0 0-16,-1-2 0 0,1-2 0 0,-1 1 0 15,-1-4 0-15,-3 1 0 0,-1 0 0 0,1-6 0 16,1-1 0-16,-1-2 0 0,-1 0 0 0,-3 0 0 15,0-1 0-15,-1 4 0 0,1 1 0 0,-4 0 0 16,2 2 0-16,-2 3 0 0,-1 0 0 0,4 3 0 16,-4 3 0-16,0 0 0 0,0 0 0 0,0 13 0 15,0-6 0-15,1 6 0 0,-1 4 0 0,4 1 0 16,1 0 0-16,3 0 0 0,-3-3 0 0,5 1 0 16,2-2 0-16,0-3 0 0,5-1 0 0,0-5 0 0,2 0 0 15,-1-4 0-15,2-2 0 0,-1-4 0 0,-1 0 0 16,-1-5 0-16,1-2 0 0,-2-1 0 15,1-8 0-15,-2-1 0 0,-1-1 0 0,0-1 0 0,-5 0 0 16,2-1 0-16,0-3 0 0,-2-1 0 0,-1 2 0 16,-1 0 0-16,0 1 0 0,-1 8 0 0,-5 1 0 15,2 5 0-15,-3 0 0 0,-4 6 0 0,4 0 0 16,-4 5 0-16,4 1 0 0,-12 9 0 0,5 2 0 16,-4 5 0-16,-3 7 0 0,6 3 0 0,-2 2 0 15,2 2 0-15,2 1 0 0,-1 0 0 0,5 2 0 16,2-3 0-16,1 1 0 0,-1-1 0 0,5-11 0 15,4-1 0-15,-1-1 0 0,3-3 0 0,3-3 0 16,2 0 0-16,3-5 0 0,-3-2 0 0,-2-2 0 16,3-3 0-16,1-4 0 0,-4-1 0 0,-1 0 0 15,1-5 0-15,1-3 0 0,-2-1 0 0,5-8 0 16,-4-1 0-16,0-2 0 0,-3 1 0 0,2-3 0 16,-1-3 0-16,-3-2 0 0,1 0 0 0,0-1 0 0,-3 3 0 15,0 4 0-15,-4 7 0 0,-2 4 0 16,-1 2 0-16,0 4 0 0,0 7 0 0,-4 2 0 15,4 1 0-15,-10 12 0 0,0 2 0 0,-2 3 0 16,1 8 0-16,-1 3 0 0,5 3 0 0,1 2 0 0,1 1 0 16,3 0 0-16,6-2 0 0,1 1 0 0,4-3 0 15,5-2 0-15,1-1 0 0,3-6 0 16,1-3 0-16,-1-7 0 0,1 0 0 0,-1-5 0 16,4-4-316-16,-2 0-223 0,-2-6-81 0,1-3-500 0,-1 0-1212 15,0-3 536-15</inkml:trace>
  <inkml:trace contextRef="#ctx0" brushRef="#br1" timeOffset="59649.86">22908 7389 332 0,'6'-11'508'0,"1"4"42"0,-5 1 37 16,4-2 13-16,-6 4 6 0,4 2-22 0,-4-2-21 16,0 4-9-16,0 0-14 0,-19 12-15 0,9 0-19 15,-2 5-27-15,3 0-26 0,-1 6-28 0,-2 2-51 16,5 0-369-16,-2 5-5 0,5 0 0 0,2 0 0 15,3 1 0-15,3-1 0 0,5-1 0 0,4-1 0 16,1-6 0-16,0 0 0 0,6-4 0 0,-3-6 0 16,-2-4 0-16,0 1 0 0,-2-7 0 0,0 0 0 15,1-4 0-15,-2-2 0 0,-1-1 0 0,-1-4 0 16,1-5 0-16,-3-2 0 0,1-9 0 0,-1 6 0 16,0-9 0-16,1-2 0 0,-3-1 0 0,0 1 0 15,0-1 0-15,1 1 0 0,-2 5 0 0,-1 7 0 16,-3 6 0-16,3 1 0 0,-4 5 0 0,0 0 0 15,2 4 0-15,-2 2 0 0,0 0 0 0,-7 12 0 0,3-1 0 16,-3 4 0-16,3 3 0 0,-3 6 0 16,1 2 0-16,0 1 0 0,-1 1 0 0,2 0 0 15,3-4 0-15,-1-5 0 0,0 0 0 0,5 1 0 16,-5-3 0-16,4-5 0 0,2 0 0 0,-3-4 0 0,1-1 0 16,1-2 0-16,2-3 0 0,2 1 0 0,-6-3 0 15,10-3 0-15,-4 1 0 0,2-3 0 16,3-1 0-16,-1-2 0 0,2-4 0 0,4 2 0 15,-1-4 0-15,0 0 0 0,-2 6 0 0,1-3 0 0,-2 4 0 16,-3 1 0-16,-2 4 0 0,0-1 0 0,0 1 0 16,0 3 0-16,-7-1 0 0,12 4 0 0,-5 1 0 15,-2 1 0-15,3 2 0 0,-1-1 0 0,2 1 0 16,0 4 0-16,5-2 0 0,0 2 0 0,2-4 0 16,0 1 0-16,3-1 0 0,-2-3 0 0,5 0 0 15,-4-3 0-15,-6 0 0 0,3-4 0 0,-1 0 0 16,-3-1 0-16,3-3 0 0,0-2 0 0,-4 1 0 15,1-3 0-15,-4 0 0 0,2-3 0 0,0-2 0 16,-4-4 0-16,0 3 0 0,-1-2 0 0,-1 2 0 16,-2 0 0-16,-1 3 0 0,-1 2 0 0,-2 0 0 15,-1 2 0-15,1 6 0 0,-3 0 0 0,1 1 0 16,-5 5 0-16,1 0 0 0,-2 4 0 0,1 1 0 16,3 2 0-16,-1 5 0 0,5-1 0 0,1 3 0 15,2 0 0-15,3-2 0 0,3 2 0 0,5 0 0 16,1 0 0-16,1-2 0 0,4-4 0 0,-1-4 0 15,2 0 0-15,-4-3 0 0,-5-2 0 0,4-4-47 16,-5 1-515-16,-4-4-78 0,-2-2-517 0,-2-3-1254 16,-2-1 554-16</inkml:trace>
  <inkml:trace contextRef="#ctx0" brushRef="#br1" timeOffset="59800.3">23010 7403 3950 0,'-32'-3'493'0,"9"0"-276"0,6 0 0 0,2 2 23 0,6 1 21 15,0 1 1-15,7 1-26 0,2-2-45 0,0 0-42 16,20 10-7-16,3-4-33 0,10 3-62 16,3-1-89-16,2 0-127 0,12 4-163 0,-11-6-230 0,14 0-340 15,-13-1-977-15,-1-3 433 0</inkml:trace>
  <inkml:trace contextRef="#ctx0" brushRef="#br1" timeOffset="61633.21">24186 7749 65 0,'2'-4'554'0,"0"-1"9"0,-2-3 1 15,-5-1-14-15,-1-2-14 0,0 2-20 0,-3-1-25 0,-2 3-27 16,-4-5-32-16,1 3-30 0,-1 3-16 0,-4 6-30 15,-2 3-24-15,2 3-17 0,-9 3-26 16,5 4-26-16,1 4-26 0,-1 1-26 0,6 3-17 0,1-2-22 16,2 4-17-16,6-5-17 0,5-2-132 0,1 4-6 15,6-4 0-15,1 1 0 0,3-6 0 0,6 1 0 16,0-3 0-16,5-5 0 0,0-1 0 0,-3-4 0 16,5-2 0-16,0-1 0 0,-3-6 0 0,1-2 0 15,0-4 0-15,0-4 0 0,-2-2 0 0,0-3 0 16,-3 0 0-16,0-3 0 0,-4 0 0 0,3-3 0 15,-2 0 0-15,-4 1 0 0,3-2 0 0,-1 0 0 16,-2 4 0-16,-1 1 0 0,-3 8 0 0,0 8 0 16,-2-1 0-16,4 6 0 0,-5 1 0 0,0 5 0 15,0 0 0-15,0 0 0 0,-18 14 0 0,13 0 0 16,0 4 0-16,-6 4 0 0,2 6 0 0,4 1 0 16,-2 1 0-16,5 0 0 0,-3 1 0 0,5 3 0 15,3-5 0-15,0-1 0 0,3-1 0 0,-2-7 0 16,5-3 0-16,1-1 0 0,-1-1 0 0,4 0 0 0,1-6 0 15,-5-2 0-15,6-1 0 0,-2-5 0 0,6-1 0 16,-2-1 0-16,1-2 0 0,-1-3 0 16,2-2 0-16,-4 1 0 0,0-6 0 0,-1-1 0 0,8-3 0 15,-9 2 0-15,2-8 0 0,-2 1 0 0,-3 4 0 16,-5-1 0-16,3 3 0 0,-5 6 0 0,-2-2 0 16,0 1 0-16,-1 5 0 0,-2 3 0 0,-5 2 0 15,1 1 0-15,-2 3 0 0,-1 0 0 0,0 7 0 16,0-2 0-16,3 5 0 0,0 2 0 0,3 1 0 15,3 2 0-15,1-1 0 0,4-2 0 0,4 0 0 16,5-1 0-16,3-1 0 0,6 0 0 0,-3-2 0 16,9-3 0-16,1 0 0 0,0-5 0 0,-9 0 0 15,7-3 0-15,-6-4 0 0,-3 1 0 0,-2-5 0 16,1 0 0-16,-2-4 0 0,-3 1 0 0,0-2 0 16,0-3 0-16,-2 0 0 0,-2 0 0 0,-1-1 0 15,-2-1 0-15,-1 3 0 0,-3 2 0 0,0-4 0 16,-2 12 0-16,-4-3 0 0,-1 6 0 0,0-1 0 15,-4 3 0-15,-1 0 0 0,1 5 0 0,-2 0 0 16,2 2 0-16,0 0 0 0,1 3 0 0,0-2 0 16,1 2 0-16,3-2 0 0,0 1 0 0,0-1 0 15,4-1 0-15,0-2 0 0,4 0 0 0,0 0 0 16,1 0 0-16,1-3 0 0,2 1 0 0,2-2 0 0,-1 1 0 16,0 0 0-16,-1 0 0 0,-2-1 0 0,1 2 0 15,3 1 0-15,-5 1 0 0,1 4 0 16,-2 2 0-16,3 5 0 0,-4 3 0 0,1 7 0 15,1 3 0-15,-4 3 0 0,2 2 0 0,-2 0 0 0,-1 13 0 16,0-2 0-16,-5-8 0 0,0-1 0 0,0 12 0 16,1-14 0-16,-2 0 0 0,3 0 0 0,-4 0 0 15,3-2 0-15,-6-6 0 0,2-1 0 16,0-8 0-16,1 0 0 0,0-9 0 0,1 0 0 0,-3-2 0 16,-3-1 0-16,2-5 0 0,-3-3 0 0,-1-1 0 15,0-5 0-15,-4-2 0 0,-5-7 0 0,9 5 0 16,-5-9 0-16,2-1 0 0,6 0 0 0,5 4 0 15,2-6 0-15,4-1 0 0,6 0 0 0,3-5 0 16,8 0 0-16,13-11 0 0,5 1 0 0,2-4 0 16,2-1 0-16,23-17 0 0,-19 23 0 0,6-3 0 15,-2 4 0-15,-2 4 0 0,-5 5 0 0,-12 8 0 16,-2 1 0-16,-4 3 0 0,1 1 0 0,-11 4 0 16,-2 0 0-16,-5 2 0 0,0 1 0 0,-1 1 0 15,-4-1 0-15,-2 1 0 0,-5 1 0 0,3 2 0 16,-1 0 0-16,-5 1 0 0,1 0 0 0,-1 1 0 15,-2 3 0-15,2-1 0 0,1 2 0 0,1 0 0 16,0 1 0-16,2 1 0 0,1 0 0 0,1 3 0 16,0 0 0-16,4 1 0 0,3-1 0 0,0-1 0 0,3 4 0 15,3-1 0-15,1 1 0 0,-1 0 0 16,4-3 0-16,0 1 0 0,1 2 0 0,-3-4 0 16,2 2 0-16,-1 2 0 0,-2-4 0 0,-1 5 0 0,-2-2 0 15,1-1 0-15,-4 2 0 0,-3 0 0 0,2 0 0 16,-3 3 0-16,-3-1 0 0,1-1 0 0,-1 2 0 15,-1 0 0-15,2 1 0 0,-1-1 0 0,1 0 0 16,-1 1 0-16,2-4 0 0,2 4 0 0,2-3 0 16,2 0 0-16,2-3 0 0,1 0 0 0,2-1 0 15,2 1 0-15,6-3 0 0,1 1 0 0,0-4 0 16,1 0 0-16,2-4 0 0,0 1 0 0,5-4 0 16,0-1 0-16,-10-1 0 0,1-2 0 0,0 1 0 15,-4-3 0-15,0-2 0 0,-3-1 0 0,3 2 0 16,-4-1 0-16,-4 1 0 0,-2 3 0 0,-3 0 0 15,3 1 0-15,-4 2 0 0,-4 2 0 0,2-1 0 16,-5 4 0-16,1 2 0 0,-2 0 0 0,-4 5 0 16,-4 0 0-16,0 3 0 0,5-3 0 0,-5 6 0 15,8-2 0-15,2 3 0 0,-1 0 0 0,1 0 0 16,6 0 0-16,1 0 0 0,3 1 0 0,2-1 0 16,5 0 0-16,3 0 0 0,-1 0 0 0,4-4 0 15,1 0 0-15,1-2 0 0,-1-2 0 0,3 0 0 16,-2-3 0-16,0-1 0 0,0-3 0 0,-2 1 0 0,1-4 0 15,1 0 0-15,-2-2 0 0,-1 0 0 0,-2-4 0 16,2-1 0-16,-1 0 0 0,-5-1 0 16,8-6 0-16,-3 0 0 0,-7 4 0 0,0-1 0 15,-4 0 0-15,-1 1 0 0,1 4 0 0,-4 5 0 0,-2-2 0 16,-1 5 0-16,-1 2 0 0,-2 1 0 0,-2 4 0 16,-2 2 0-16,0 5 0 0,-2 4 0 0,-2 2 0 15,4 6 0-15,2-1 0 0,3 3 0 0,1-3 0 16,8 0 0-16,0 5 0 0,1-6 0 0,4-2 0 15,0 0 0-15,6 0 0 0,-2-4 0 0,5-2 0 16,0-3 0-16,1-1 0 0,0-3 0 0,1-2 0 16,-3-2 0-16,0-3 0 0,2-2 0 0,-5-3 0 15,2-1 0-15,-1-1 0 0,-1 0 0 0,-4-4 0 16,4 0 0-16,-5-3 0 0,3-1 0 0,-2 2 0 16,1-8 0-16,-4 9 0 0,-2-2 0 0,1 2 0 15,-5 4 0-15,2 1 0 0,-2 0 0 0,1 5 0 16,-1-3 0-16,-1 6 0 0,-3-1 0 0,3 3 0 15,0 0 0-15,0 0 0 0,0 0 0 0,-6 14 0 16,7-10 0-16,-2 6 0 0,2 2 0 0,0-1 0 16,3 5 0-16,4-2 0 0,-1 1 0 0,3 1 0 15,-3 1 0-15,2 1 0 0,0-2 0 0,1 1 0 16,1 1 0-16,-4-3 0 0,2 3 0 0,-4-4 0 16,1 2 0-16,-4-3 0 0,2-2 0 0,-4 2 0 0,0-5 0 15,-4 2 0-15,0-4 0 0,-1 0 0 16,-8-2 0-16,1-3 0 0,-9 0 0 0,-7-5 0 15,-6-2 0-15,-2 0-1366 0,1-2-1478 0,3 0 654 16</inkml:trace>
  <inkml:trace contextRef="#ctx0" brushRef="#br1" timeOffset="62283.68">26085 6729 3987 0,'2'-6'450'0,"0"1"-109"16,-1 0-22-16,0-1 24 0,1 2 6 0,-1-1 17 16,1 1-17-16,1-1-17 0,1 1-40 0,-1-1-12 15,4 1-19-15,2 0-18 0,2 1-21 0,2-1-165 16,6 2-57-16,11 0 0 0,-10 1 0 0,12 1 0 15,4-2 0-15,0 4 0 0,-2-2 0 0,-1 2 0 0,-5-1 0 16,2 1-344-16,-15 3-168 0,-1-3-91 16,-2 2-519-16,-7 0-1216 0,-2 0 538 0</inkml:trace>
  <inkml:trace contextRef="#ctx0" brushRef="#br1" timeOffset="62433.17">26151 6837 105 0,'-6'6'381'0,"5"-1"25"0,1 0 23 0,2-2 9 15,3 1 4-15,0 1-19 0,9-2-32 0,4 1-33 0,4-2-37 16,9 2-32-16,-2 0-29 0,2-2-49 0,-2-3-66 16,1-2-104-16,0-2-137 0,-12 3-163 0,1-1-456 15,0-2-773-15,-6-3 342 0</inkml:trace>
  <inkml:trace contextRef="#ctx0" brushRef="#br1" timeOffset="63299.77">28407 6287 68 0,'1'-3'544'15,"4"-2"2"-15,-5 3-1 0,3-2-9 0,-3 4-18 16,0 0-20-16,0 0-20 0,0 0-19 0,-18 1-27 15,10 3-22-15,4-3-28 0,-1 0-23 0,-1 1-26 16,-2 0-26-16,3 1-23 0,1-1-21 0,4-2-23 16,-5 2-8-16,0-1-3 0,5-1-1 0,0 0-15 15,0 0-126-15,-4-8-87 0,6 2 0 0,3-5 0 16,2 3 0-16,-1-5 0 0,1-2 0 0,3 1 0 16,-1 0 0-16,4-8 0 0,-3 0 0 0,3-1 0 15,-4 5 0-15,2-5 0 0,-4 5 0 0,-2 2 0 16,0 1 0-16,0 4 0 0,0 0 0 0,-2 2 0 0,-2 3 0 15,2 1 0-15,-3 3 0 0,0 2 0 16,0 0 0-16,0 0 0 0,-4 18 0 0,1 0 0 16,0 5 0-16,-1 4 0 0,0 2 0 0,1 2 0 0,2 2 0 15,1-1 0-15,0 0 0 0,1 3 0 16,-1-6 0-16,2 3 0 0,-2-2 0 0,-2-1 0 16,4 1 0-16,-2-6 0 0,0-5 0 0,-2-1 0 15,0-1 0-15,-1-1 0 0,2-4 0 0,0-2 0 0,1 0 0 16,-2-2 0-16,2-1 0 0,-1 1 0 0,2-2 0 15,-1 0 0-15,3-1 0 0,1-2 0 16,0 0 0-16,1-1 0 0,0 1-51 0,1-1-433 0,-2-1-46 16,0 0-43-16,-4-1-38 0,0 0-380 0,0 0-1073 15,0 0 475-15</inkml:trace>
  <inkml:trace contextRef="#ctx0" brushRef="#br1" timeOffset="63516.52">28390 6622 802 0,'-14'3'136'0,"4"-2"35"0,-3 2 23 15,1 0 21-15,-1-1 21 0,1 0 31 16,5 1 25-16,1-3 14 0,1 1 11 0,0 1 15 0,1 0 9 15,4-2 6-15,-7 1 10 0,7-1 9 0,0 0 14 16,0 0-18-16,0 0-8 0,0 0-14 0,0 0-16 16,21-1-18-16,-10 0-21 0,1 0-23 0,-1 1-20 15,3-2-25-15,5 2-25 0,1-1-18 0,2-3-100 16,-3 3-74-16,9 0 0 0,-6 0 0 0,-1-2 0 16,0 2 0-16,-2-1 0 0,-4 1 0 0,2 0 0 15,-2-1 0-15,-3 0 0 0,-3-2 0 0,-1 2 0 16,-2 1-127-16,-2-2-190 0,-4 3-107 0,0-7-133 15,0 7-571-15,-10-4-1222 0,2 2 541 0</inkml:trace>
  <inkml:trace contextRef="#ctx0" brushRef="#br1" timeOffset="64199.77">27894 6846 183 0,'-10'-2'455'0,"4"2"-1"0,6 0 15 16,-8-4 0-16,3 4-10 0,5 0-12 0,0 0-19 15,-10 2-19-15,10-2-11 0,0 0-19 0,0 0-17 16,-8-2-32-16,8 2 2 0,0 0-10 0,0 0 2 15,0 0 1-15,0 0-3 0,22 9-12 0,-2-4-22 16,0 1-19-16,14 0-17 0,17 0-47 0,7 2-205 16,0 0 0-16,5 1 0 0,28-2 0 0,-27-1 0 15,30 0 0-15,-30-2 0 0,3-3 0 0,-1 3 0 16,-2 0 0-16,-6-2 0 0,3 1 0 0,-6-2 0 16,-17 0 0-16,2 1 0 0,-11-2 0 0,-1 1 0 15,-6-2 0-15,-5 1 0 0,-6 0 0 0,1-2 0 16,-2 2 0-16,-4 0 0 0,2-1 0 0,-3 1 0 15,-5 0 0-15,9 0 0 0,-9 0 0 0,0 0 0 16,9 1 0-16,-8 2 0 0,-1-3 0 0,4 4 0 16,-1-1 0-16,-2 1 0 0,-1-4 0 0,4 6 0 15,-2-5 0-15,0 2 0 0,-2-3 0 0,2 5 0 16,-2-5-426-16,-2 5-869 0,2-5-1402 0,0 0 621 16</inkml:trace>
  <inkml:trace contextRef="#ctx0" brushRef="#br1" timeOffset="66016.42">27926 7340 3136 0,'4'-5'380'0,"1"-3"-64"0,1-1-5 16,-4 0 6-16,4 3 21 0,-2-2 12 0,-3 1 13 15,3 1-3-15,0 2-12 0,-4 0 10 0,0 0-4 16,3 1-10-16,-3 3-20 0,0 0-16 0,0 0-24 16,-12 7-284-16,6 4 0 0,-6 3 0 0,-2 8 0 15,-2 2 0-15,3 2 0 0,-1 2 0 0,1 2 0 16,0-1 0-16,4-1 0 0,-2 4 0 0,1-3 0 16,2 3 0-16,2-5 0 0,-1 1 0 0,5-3 0 15,0-6 0-15,2-2 0 0,2 0 0 0,-1-2 0 16,0-7 0-16,3 2 0 0,-3-5 0 0,3 1 0 15,1-4 0-15,0-1-91 0,-5-1-1259 0,0 0-1463 0,18-7 647 16</inkml:trace>
  <inkml:trace contextRef="#ctx0" brushRef="#br1" timeOffset="66234.11">28264 7431 4041 0,'10'-17'407'0,"-2"3"-150"15,-1 2 84-15,-3 1 25 0,1 4-1 16,-2 0-21-16,-2 2-42 0,0 3-39 0,-1 2-19 15,0 0 4-15,0 0 6 0,2 14 3 0,-4-3-5 16,-1 5-12-16,-4 1-230 0,2 8-10 0,-4-1 0 0,3 1 0 16,1-2 0-16,-2 5 0 0,1-3 0 15,0 1 0-15,0-2 0 0,3-6 0 0,-1-1 0 16,1-1 0-16,-1-4 0 0,2-2 0 0,-1-2 0 16,2 0 0-16,-3-3 0 0,4-1-23 0,-1-1-491 0,1-3-71 15,-5 5-87-15,5-5-395 0,0 0-1155 0,-12-12 512 16</inkml:trace>
  <inkml:trace contextRef="#ctx0" brushRef="#br1" timeOffset="66399.84">28067 7578 45 0,'-5'-4'407'0,"0"1"16"15,0-1 24-15,-1 0 16 0,4-1 13 0,1 4 8 16,1 1-10-16,0 0-23 0,0 0-27 0,16-4-35 16,-4 3-39-16,8 1-29 0,-2 0-34 0,4 0-32 15,-2 0-24-15,11 1-30 0,-3-1-56 0,2 0-58 16,-2-1-65-16,-2-1-88 0,3-4-107 0,-4 5-94 15,-3-3-91-15,-2 0-103 0,-3-5-383 0,1 4-912 16,-3-1 404-16</inkml:trace>
  <inkml:trace contextRef="#ctx0" brushRef="#br1" timeOffset="66699.83">28618 7429 70 0,'4'-6'407'0,"-2"0"19"0,6 0 22 15,-6 0 22-15,5 0 12 0,-2 0-4 0,0 1-10 16,0 2-11-16,4-4-17 0,3 4-28 0,0 2-19 15,0-2-28-15,-1 6-13 0,3-1-25 0,-1 4-21 16,1-1-21-16,0 0-32 0,2 6-18 0,-4-2-25 16,-2 0-22-16,-2 0-16 0,-3 1-17 0,3 0-14 15,-4 1-13-15,-3 0-14 0,-1 2-105 0,0-1-9 16,-5 4 0-16,1-1 0 0,-5 0 0 0,-1 2 0 16,-3-2 0-16,-1-1 0 0,0-3 0 0,-4 2 0 15,3-1 0-15,0-2 0 0,1-1 0 0,3-1 0 16,3-2 0-16,0 0 0 0,3-2 0 0,2-1 0 15,3 2 0-15,0-5 0 0,12 6 0 0,2 0 0 16,4-4 0-16,3 1 0 0,7-1 0 0,4-1 0 16,-1 1 0-16,2-4 0 0,6-1 0 0,-6-1 0 0,-2 3 0 15,3-6-147-15,-6 2-417 0,7 0-118 16,-10-7-451-16,2 4-1228 0,-1-3 543 0</inkml:trace>
  <inkml:trace contextRef="#ctx0" brushRef="#br1" timeOffset="66916.87">29344 7495 274 0,'5'-11'415'0,"1"0"23"16,-1 1 31-16,2 1 41 0,-2 1 16 16,-1-1 15-16,0 3 3 0,-1 0-27 0,-1 3-26 0,0 0-19 15,-2 3-10-15,0 0-14 0,10 10-20 0,-6-3-24 16,-4 4-22-16,0 6-20 0,-2 1-21 0,0 2-174 16,-4 5-167-16,1 4 0 0,0-4 0 0,0 1 0 15,1 0 0-15,-1-1 0 0,1-6 0 0,1-1 0 16,0 1 0-16,0-1 0 0,2-2 0 0,-2-4 0 15,2-2 0-15,1-1 0 0,-3-3 0 0,2 1 0 16,-2-3-218-16,0-1-384 0,-1-2-99 0,4-1-411 16,-17-7-1205-16,8 0 534 0</inkml:trace>
  <inkml:trace contextRef="#ctx0" brushRef="#br1" timeOffset="67050.85">29175 7586 370 0,'-1'-4'440'0,"0"1"-12"16,1 3 15-16,3-4 13 0,5 4-6 0,-8 0-25 15,17 3-39-15,-1-2-40 0,2 1-36 0,10 5-39 16,2-2-55-16,2-2-64 0,-2 1-74 0,2-1-101 16,0-3-95-16,-4 4-89 0,-6-5-98 0,-2-3-382 15,-2-3-744-15,3 0 331 0</inkml:trace>
  <inkml:trace contextRef="#ctx0" brushRef="#br1" timeOffset="67249.85">29665 7488 48 0,'17'-20'259'0,"-4"6"50"15,-5 0 21-15,2-1 32 0,-5 5 41 0,3 2 41 16,-3 0 30-16,-2 3 12 0,2 1-9 0,-3 1-15 15,-2 3-10-15,5 0 6 0,-5 0 6 0,2 6-11 16,-1 5-10-16,-1 2-14 0,-3 2-19 0,3 3-20 16,0 2-12-16,0 7-118 0,-1 1-260 0,0 1 0 15,-2 0 0-15,3 1 0 0,-1-2 0 0,0 1 0 16,2-3 0-16,0 2 0 0,-1-4 0 0,4-6 0 16,-1-1 0-16,-5-5 0 0,4 0 0 0,-1-1 0 15,-1-4 0-15,1-1 0 0,2 1 0 0,-3-5 0 16,0-2 0-16,0 0-1366 0,0 0-1478 0,0 0 654 0</inkml:trace>
  <inkml:trace contextRef="#ctx0" brushRef="#br1" timeOffset="67484.19">29953 7000 5035 0,'-1'-5'467'0,"-3"-2"-155"16,3 3-12-16,0-1-26 0,1 5 19 0,5-7 22 16,0 5-33-16,3-1-28 0,3 1-48 0,4 2-18 15,6 0-17-15,8 0-77 0,-1 3-94 0,3-2 0 16,-3 1 0-16,3-2 0 0,-2 0 0 0,-2 1-34 16,-7-1-259-16,0 2-101 0,-8-2-85 0,-4 3-108 15,-1-2-481-15,-2-1-1156 0,-5 0 512 0</inkml:trace>
  <inkml:trace contextRef="#ctx0" brushRef="#br1" timeOffset="67633.22">30068 7093 351 0,'-10'7'378'0,"4"-2"20"0,1 0 31 15,0 0 45-15,3 1 24 0,2-2 0 0,5-1-13 16,2-1-26-16,4 2-52 0,8-2-33 0,-2-1-34 16,11 0-43-16,3-2-25 0,-2 1-40 0,-1-3-62 0,0-2-63 15,-1-1-58-15,1-2-115 0,-5-2-104 16,3-2-137-16,-3-4-140 0,-3-3-425 0,1 2-943 15,2-4 417-15</inkml:trace>
  <inkml:trace contextRef="#ctx0" brushRef="#br1" timeOffset="67867.16">30798 6618 394 0,'9'-19'453'16,"-1"4"4"-16,-1-4 39 0,-3 6 8 0,1-4-1 15,-1 4 3-15,1 3-11 0,0-1-9 0,-1 1-7 0,-3 4-11 16,1 0-22-16,0 2-29 0,-2-3-37 0,3 5-37 15,-2 0-38-15,-1 2-25 0,0 0-32 0,0 0-16 16,-5 19-19-16,1-3-127 0,2 2-86 16,-3 5 0-16,2 4 0 0,2 4 0 0,-2-1 0 0,3 0 0 15,3-1 0-15,-1 1 0 0,3 1 0 0,-2 2 0 16,2-2 0-16,3-3 0 0,-2-3 0 0,-2-6 0 16,2-4 0-16,-3 1 0 0,-1-6-285 0,0-3-213 15,-2 0-70-15,-2-2-98 0,0-2-363 0,-3-1-1115 16,-3 0 493-16</inkml:trace>
  <inkml:trace contextRef="#ctx0" brushRef="#br1" timeOffset="68034.25">30725 6963 81 0,'-12'1'268'16,"1"3"55"-16,5-2 28 0,2-2 34 0,4 0 21 15,-9 0 37-15,9 0 24 0,0 0 10 16,0 0-12-16,0 0-6 0,21 0-21 0,-10-1-34 0,4 1-19 16,7 0-38-16,-3 0-28 0,8 2-29 0,4-1-26 15,-2 2-30-15,3-1-21 0,-1 3-26 0,-1-2-50 16,1-2-47-16,-3 0-67 0,-1-1-73 0,-9 2-91 15,-3-4-93-15,-3 1-97 0,1 1-100 0,-6-1-104 16,-3-2-421-16,-3 1-1036 0,-1 2 459 0</inkml:trace>
  <inkml:trace contextRef="#ctx0" brushRef="#br1" timeOffset="68533.1">30886 7109 191 0,'-6'8'450'0,"2"2"22"16,-4 0 33-16,1 5 22 0,-1-1 11 0,0 2 7 15,-2 2-12-15,-1 6-6 0,-1-1-14 0,1 2-20 16,0 0-30-16,-4 0-26 0,6 2-31 0,-4 0-37 16,3 2-37-16,1-3-34 0,-2 1-27 0,2-1-30 15,0-3-161-15,4-5-80 0,-4 6 0 0,4-8 0 16,0 1 0-16,-1-4 0 0,4-4 0 0,-1-2 0 16,1-1 0-16,-1-1 0 0,3-2 0 0,0-3 0 15,0 0 0-15,0 0 0 0,0 0 0 0,8-15 0 16,-4 9 0-16,1-2 0 0,1 0 0 0,2-1 0 15,1 1 0-15,1-2 0 0,5 2 0 0,2 0 0 16,-6 3 0-16,2 3 0 0,1 0 0 0,4-1 0 16,3 5 0-16,-3 2 0 0,1 0 0 0,-1 0 0 15,-3 3 0-15,3-1 0 0,-3 2 0 0,0 2 0 16,-2-6 0-16,-4 3 0 0,1-3 0 0,-6 0 0 16,0-2-194-16,-4-2-26 0,8 1 6 0,-8-1 14 15,0 0 17-15,-4-10 22 0,-2 1 20 0,0-2 26 16,3 1 33-16,-4 2 36 0,4-5 30 0,-3 1 41 15,2 0 38-15,1-3 32 0,1-1 29 0,2-1 31 16,0 2 25-16,0-1 30 0,4 1 25 0,-4 2 18 16,4 1-21-16,-3 3-232 0,1 3 0 0,2-4 0 0,-1 6 0 15,2-3 0-15,-3 5 0 0,-2 2 0 16,0 0 0-16,6 9 0 0,-5 0 0 0,-1 3 0 16,0 5 0-16,-1 1 0 0,-3 1 0 0,0 9 0 15,1 4 0-15,-2-3 0 0,1 3 0 0,1 1 0 0,-1-1 0 16,2-4 0-16,0 3 0 0,-3-3 0 0,-4 0 0 15,6 0 0-15,-3-3 0 0,4-7 0 0,-3 1 0 16,-1 2-1366-16,0-2-1478 0,1-1 654 16</inkml:trace>
  <inkml:trace contextRef="#ctx0" brushRef="#br1" timeOffset="68833.09">29417 8314 168 0,'-18'3'620'0,"5"0"21"0,3 2 12 0,1-2 9 16,1 1-2-16,3-3-7 0,1 0-19 0,3 4-24 15,2-1-36-15,4 0-38 0,4-1-46 0,4 1-51 16,4 2-44-16,4-1-36 0,11-2-262 0,0 1-97 16,0 3 0-16,3 1 0 0,-2-6 0 0,3-2 0 15,-4-3 0-15,-2 0 0 0,-2-1 0 0,-8 2-293 16,-8 0-283-16,1 1-121 0,-5-3-408 0,-2 2-1195 16,-6-1 529-16</inkml:trace>
  <inkml:trace contextRef="#ctx0" brushRef="#br1" timeOffset="68982.87">29452 8492 359 0,'0'0'452'0,"0"0"9"0,10 5 14 15,2-5-3-15,-2 2-19 0,4-2-20 0,8 1-45 16,0 0-37-16,6 2-37 0,1-3-34 16,3 2-50-16,-1-1-54 0,-2-4-90 0,3 0-126 15,-9 3-157-15,5-1-188 0,-7-3-333 0,1 0-779 0,-1-3 345 16</inkml:trace>
  <inkml:trace contextRef="#ctx0" brushRef="#br1" timeOffset="69549.78">30353 8222 484 0,'4'-4'565'0,"-4"-1"16"0,0 2 5 16,0 3-12-16,0 0-20 0,-1-6-28 0,-7 5-22 16,8 1-14-16,-14 7-19 0,1-1-19 0,-1 4-25 0,0 4-27 15,-7 3-29-15,8-3-26 0,-1 3-34 16,3 2-31-16,1 5-22 0,3 1-246 0,0-3-12 15,6 4 0-15,1-2 0 0,4-7 0 0,2-1 0 16,4 1 0-16,3-3 0 0,1-2 0 0,3-2 0 0,3 0 0 16,-2-5 0-16,5-1 0 0,-4-2 0 0,3-4 0 15,-3-2 0-15,2-1 0 0,-3-4 0 0,6-5 0 16,-1-3 0-16,-8-2 0 0,-1 2 0 0,2-5 0 16,-4-2 0-16,1-3 0 0,-4-1 0 0,1 1 0 15,-5-1 0-15,-2 3 0 0,-3 5 0 0,0 2 0 16,-4 3 0-16,-1 3 0 0,0 3 0 0,-4 1 0 15,-3 2 0-15,2 5 0 0,-4 2 0 0,3 2 0 16,-1 4 0-16,-6 1 0 0,6 5 0 0,0 4-276 16,6 1-469-16,1-1-450 0,1 2-1296 0,5 8 574 15</inkml:trace>
  <inkml:trace contextRef="#ctx0" brushRef="#br1" timeOffset="69834.19">30774 8497 215 0,'11'-6'514'0,"1"-3"45"0,-6 4 41 16,3-2 32-16,-4 2 19 0,2 0 13 0,-3 4-20 16,-1-3-33-16,0 2-36 0,0-2-42 0,-1 2-39 15,-2 2-43-15,0 0-32 0,0 0-39 0,0 0-131 16,0 0-249-16,0 0 0 0,0 0 0 0,0 0 0 16,-10 9 0-16,6-5 0 0,3 0 0 0,-3-3 0 15,1 2 0-15,3-3 0 0,-2 4 0 0,2-4 0 16,0 5 0-16,0-5 0 0,0 0 0 0,0 0 0 15,9 0 0-15,-9 0 0 0,0 0 0 0,9-10 0 16,-5 6 0-16,1 0 0 0,0-2 0 0,-2 1 0 16,0-1 0-16,0 2 0 0,-1-1 0 0,-1 1 0 15,-1 4 0-15,4-5 0 0,-2 4 0 0,-2 1 0 16,0 0-424-16,0 0-229 0,3 9-533 0,1-5-1284 16,3 1 567-16</inkml:trace>
  <inkml:trace contextRef="#ctx0" brushRef="#br1" timeOffset="70216.31">31221 8329 3850 0,'10'-16'469'0,"1"-2"-149"16,1 4 9-16,-1 0 76 0,1-2-11 16,0 3-1-16,1 1-32 0,2 1-17 0,0 3-29 15,-5-1-6-15,7 3-16 0,-3 0-22 0,0 2-133 0,4 1-138 16,0 2 0-16,0 2 0 0,-5 1 0 0,6 2 0 15,-8 2 0-15,5 1 0 0,-3 4 0 0,-1 1 0 16,-3 0 0-16,-2 5 0 0,-2-3 0 16,-5 4 0-16,-1-2 0 0,-3 1 0 0,0 0 0 0,-3 2 0 15,-8 5 0-15,1-3 0 0,-1 0 0 0,-1-2 0 16,4-4 0-16,-9 2 0 0,6-4 0 0,-1-1 0 16,-1 1 0-16,1-5 0 0,5-2 0 0,0 0 0 15,4-1 0-15,0-1 0 0,2-1 0 0,2-1 0 16,3-2 0-16,0 0 0 0,0 0 0 0,0 0 0 15,17 3 0-15,-4-4 0 0,1-2 0 0,4 2 0 16,5 0 0-16,4 0 0 0,1 0 0 0,0-3 0 16,-7 2 0-16,9 1 0 0,-7 0 0 0,4-2 0 15,1-3 0-15,-6 3 0 0,-3-2 0 0,0-3 0 16,-1 1 0-16,-1-3-412 0,2 3-279 0,-6 0-491 16,0-4-1280-16,-2 5 567 0</inkml:trace>
  <inkml:trace contextRef="#ctx0" brushRef="#br1" timeOffset="70534.23">31930 8339 288 0,'11'-14'365'0,"-1"0"11"0,0 1 28 0,-4 3 22 16,4-4 18-16,-7 4 24 0,1-1 15 0,-1 2 3 15,0 0-7-15,-3 3-14 0,2 1-19 0,-1 0-34 16,-1 1-33-16,0 4-31 0,0 0-23 0,-9-2-25 16,9 2-21-16,-15 7-23 0,4-1-27 0,1 2-20 0,3 1-23 15,-1 1-48-15,-1 4-138 0,0-2 0 16,7 5 0-16,-2 1 0 0,4-1 0 0,1-1 0 15,3 2 0-15,5-1 0 0,0-3 0 0,2 2 0 16,3 0 0-16,-1-5 0 0,2 1 0 0,1 2 0 0,0-1 0 16,0-1 0-16,-2-1 0 0,1 1 0 0,0-1 0 15,-2 0 0-15,-4-2 0 0,1 1 0 16,-2-1 0-16,-2 2 0 0,-2 1 0 0,0-1 0 16,-4 0 0-16,0-2 0 0,0 2 0 0,-1-1 0 0,-4-2 0 15,-2-1 0-15,5 0 0 0,-6-3 0 0,-1-1 0 16,3-1 0-16,-5 0 0 0,1 1 0 0,1-3 0 15,-4-2 0-15,2-2 0 0,2 1 0 0,-2-2 0 16,2-3 0-16,2 0-315 0,1-4-148 0,-1-2-117 16,-3-1-560-16,5-3-1233 0,1-2 547 0</inkml:trace>
  <inkml:trace contextRef="#ctx0" brushRef="#br1" timeOffset="70716.42">32020 8209 473 0,'0'-6'561'0,"2"0"-2"15,2 1 15-15,1-2 13 0,3 0 26 0,3 4-7 16,2 1-19-16,1 0-41 0,4 2-44 0,3 1-57 16,7 3-45-16,-3 1-39 0,2 0-42 0,-6 0-61 15,0 0-67-15,-3 0-86 0,5-2-100 0,-4 1-121 16,-7-2-132-16,-2 1-137 0,-1-3-176 0,-1 0-503 16,-2 0-1153-16,-6 0 511 0</inkml:trace>
  <inkml:trace contextRef="#ctx0" brushRef="#br1" timeOffset="72450.31">13442 8521 278 0,'-3'-13'489'0,"6"1"27"0,-6-1 30 16,6 5-2-16,-1-2-9 0,-1 4-17 0,-1 1-50 15,0 2-14-15,0 3-19 0,0 0-8 0,4 14-3 0,-1-1-26 16,-6 13-22-16,3 1-4 0,-1 4-18 0,-2 15-30 16,3-9-26-16,-6 10-30 0,6-1-101 0,0-11-167 15,0 11 0-15,0-11 0 0,-1-1 0 0,2 0 0 16,-1 0 0-16,5-4 0 0,-4 0 0 0,2-11 0 16,-2-1 0-16,-1-6 0 0,0-1 0 0,3-2 0 15,-2-4 0-15,-2-1 0 0,1-4 0 0,0 0 0 16,0 0 0-16,-7-22 0 0,1 6 0 0,1-4-33 15,-4-5-112-15,1-5 10 0,-1-4 11 0,3-13 12 16,2-2 11-16,-1-3 10 0,-3 1 9 0,8-4 8 16,-5-3 13-16,4 5 22 0,1 3 26 0,1-3 19 15,2 17 19-15,0 3 21 0,5 2 11 0,0 5 5 16,3 2 11-16,2 3 9 0,0 5 3 0,9-2 4 16,-4 7-1-16,1 3-9 0,9-1-21 0,0 3 7 0,1 4-2 15,2 3-8-15,-3-1-7 0,2 10-19 16,-5-1-29-16,-4 0 0 0,2 5 0 0,-7 0 0 15,-3 1 0-15,-5 3 0 0,-1 8 0 0,-9 1 0 0,-6-3 0 16,-3 3 0-16,-8 1 0 0,-5-3 0 0,-13 11 0 16,-1-4 0-16,-3-3 0 0,-2 0 0 0,15-9 0 15,-2 0 0-15,3 3 0 0,3-4-313 0,1 1-202 16,14-3-161-16,-1-4-439 0,6 1-1207 0,4-4 534 16</inkml:trace>
  <inkml:trace contextRef="#ctx0" brushRef="#br1" timeOffset="73316.86">13761 8815 242 0,'-4'-5'552'16,"2"-2"17"-16,2 1 11 0,1 0-9 0,3 0-22 16,5-1-20-16,1-1-26 0,9 1-34 0,0-2-30 15,3 4-35-15,5-1-26 0,0 3-30 0,-7-1-32 16,1 3-27-16,-1 2-31 0,2 3-23 0,-3 3-24 15,0-1-21-15,0 1-22 0,-6 5-20 0,1 1-12 16,-5 2-29-16,-1 2-107 0,-3 2 0 0,-4 6 0 16,-1-6 0-16,-5 7 0 0,0-7 0 0,-3 1 0 0,-1 2 0 15,3-6 0-15,-4 0 0 0,3-7 0 0,-3 1 0 16,4-2 0-16,-1 1 0 0,2-3 0 16,1-3 0-16,-1 0 0 0,5-3 0 0,0 0 0 15,0 0 0-15,5-13 0 0,2 3 0 0,4-2 0 0,3-2 0 16,-1-1 0-16,5-5 0 0,1-1 0 0,0 1 0 15,3 5 0-15,-1 0 0 0,-5 4 0 0,-1 3 0 16,5 2 0-16,-8 1 0 0,6 4 0 0,-1 1 0 16,-2 2 0-16,-1 2 0 0,4 3 0 0,-5 1 0 15,1 2 0-15,-1 1 0 0,-2 1 0 0,-1 0 0 16,-3-1 0-16,-1-2 0 0,1 2 0 0,-1-2 0 16,-2 1 0-16,-2-4 0 0,0-1 0 0,-1 1 0 15,-1-1 0-15,-3-1 0 0,0-2 0 0,-1-1 0 16,4-1 0-16,-10 0 0 0,2-1 0 0,0-1 0 15,-1-2 0-15,-2-2 0 0,2-1 0 0,0 1 0 16,0-5 0-16,1 0 0 0,2-1 0 0,-1-1 0 16,6 1 0-16,0-2 0 0,2 0 0 0,0 3 0 15,6 1 0-15,-1 0 0 0,3 2 0 0,9-2 0 16,0 1 0-16,0 2 0 0,4 0 0 0,6 0 0 16,-2 1 0-16,3-1 0 0,-4 1-55 0,-3 0 0 15,5-4-6-15,-7 3 5 0,-2-2 4 0,1-3 8 16,-5 0 6-16,2-2-1 0,-5 0 12 0,1-3 18 0,-3 0 5 15,0 0 21-15,-3 1 14 0,0-5 20 0,-2 4 22 16,-4 2 6-16,0 2 20 0,0 2-9 16,0 1-90-16,0 2 0 0,-2 2 0 0,0 2 0 15,-1 1 0-15,3 3 0 0,0 0 0 0,-7 11 0 0,3 4 0 16,0 3 0-16,-1 6 0 0,1 3 0 0,2 3 0 16,2 1 0-16,-1-1 0 0,3 1 0 0,-2-2 0 15,3-1 0-15,-1-3 0 0,2 0 0 0,-1-7 0 16,3-2 0-16,-2-1 0 0,-1-3 0 0,0-4 0 15,1 1 0-15,-3-2 0 0,2-3 0 0,-3-3 0 16,0-1 0-16,0 0 0 0,0 0 0 0,6-11 0 16,-2 5 0-16,4-3 0 0,-2-1 0 0,7-5 0 15,-4 2 0-15,1 0 0 0,6 1 0 0,0 2 0 16,0 3 0-16,1-1 0 0,1 4 0 0,0 3 0 16,-1 2 0-16,2 2 0 0,-2 2 0 0,-6 3 0 15,3-1 0-15,-1 1 0 0,-7 3 0 0,2-2 0 16,-4 4 0-16,-2-2 0 0,-2-1 0 0,-2 2 0 15,1-2 0-15,-6 1 0 0,-3 0 0 0,-8-3 0 16,5 3 0-16,-6-3 0 0,1 1 0 0,-1-5 0 16,0 0 0-16,2-1 0 0,3 0 0 0,4-1 0 15,1-1 0-15,4-1 0 0,5 0 0 0,-4-3-92 16,4 3-714-16,9-8-410 0,0 5-1317 0,10 0 583 0</inkml:trace>
  <inkml:trace contextRef="#ctx0" brushRef="#br1" timeOffset="73467.44">15398 9011 5120 0,'7'-4'397'0,"-5"0"-83"0,6 2 73 0,-4 0 31 15,-2 0-74-15,2-2-85 0,0-1-73 16,0 2-64-16,1 0-78 0,1 1-95 0,2-1-132 0,3 2-172 16,0 1-205-16,0-1-514 0,6-2-1163 0,1 2 514 15</inkml:trace>
  <inkml:trace contextRef="#ctx0" brushRef="#br1" timeOffset="73899.88">15945 8886 205 0,'-6'-7'628'0,"-1"1"33"0,1 0 4 16,0 1 8-16,0 1-20 0,1 1-36 0,-3 1-40 15,0 2-50-15,0 1-44 0,-2 2-51 0,1 3-43 16,1 3-45-16,3 0-22 0,0 3-37 0,0 5-27 15,5-1-48-15,0 0-35 0,5-1-88 0,3-1-87 16,2 1 0-16,6 0 0 0,-3-4 0 0,5-1 0 16,0-3 0-16,1-1 0 0,-2-3 0 0,2-3 0 0,-5-3 0 15,-4-3 0-15,3-4 0 0,-3 1 0 0,-1-8 0 16,-2-1 0-16,-6-10 0 0,-1 0 0 16,-1 0 0-16,-6-3 0 0,2-3 0 0,-4 2 0 0,8-4 0 15,-3 2 0-15,4 0 0 0,3 3 0 0,-2 0 0 16,5 3 0-16,3 6 0 0,-1 7 0 0,1 7 0 15,1-1 0-15,4 5 0 0,0 1 0 0,0 4 0 16,4 8 0-16,3 4 0 0,-1 7 0 0,-1 3 0 16,-3 7 0-16,-2 2 0 0,-2 14 0 0,-1 1 0 15,-5 2 0-15,-2 0 0 0,-3 0 0 0,-5 2 0 16,-2 2 0-16,1 0 0 0,-3 1 0 0,4-1 0 16,-5 0 0-16,-1-3 0 0,1 0 0 0,3-3 0 15,1-3 0-15,-3-10 0 0,2 0 0 0,-1-7 0 16,5-2 0-16,-1-8 0 0,-1-2 0 0,4-4 0 15,1-4 0-15,-2-3-149 0,2-4-590 0,-1 0-479 16,0 0-1318-16,-3-15 583 0</inkml:trace>
  <inkml:trace contextRef="#ctx0" brushRef="#br1" timeOffset="74034.1">16092 9322 3861 0,'-2'-11'571'16,"0"0"-138"-16,1 3-26 0,1 3 42 0,3 1 16 15,2-3-17-15,0 2-45 0,2 1-49 0,4-2-52 0,7 2-21 16,-2-1-64-16,5 3-217 0,8-4 0 0,0 2 0 15,1 0 0-15,-1-1 0 0,-2 0 0 0,0-4 0 16,-8 5-428-16,9-10-867 0,-4 4-1400 16,-6-1 619-16</inkml:trace>
  <inkml:trace contextRef="#ctx0" brushRef="#br1" timeOffset="76300.87">17281 8868 4109 0,'16'-7'304'16,"-5"0"-171"-16,-1-3 73 0,-3 2 100 0,0-1 23 0,-5 0-6 15,-2 0-36-15,-1-3-9 0,0 3-38 16,-6 0 10-16,-3 2 4 0,-4 2 9 0,-4-1 4 15,2 4 0-15,-6 3-5 0,0 3-149 0,-3 4-113 16,1 5 0-16,3 5 0 0,-1 4 0 0,4-1 0 0,4 2 0 16,4 1 0-16,3-4 0 0,7 5 0 0,3-5 0 15,7 5 0-15,7-3 0 0,2-2 0 0,3-5 0 16,6-2 0-16,3-3 0 0,2-5 0 0,3-4 0 16,-2-2 0-16,6-6 0 0,-6 0 0 0,-1-5 0 15,1-1 0-15,-6-4 0 0,-1-5 0 0,-3 0 0 16,-1-1 0-16,-4-7 0 0,7-11 0 0,-13 9 0 15,7-13 0-15,-10 12 0 0,4-16 0 0,-5 15 0 16,3-1 0-16,-10 2 0 0,1 5 0 0,-2 7 0 16,-1 10 0-16,1 0 0 0,-1 2 0 0,-1 7 0 15,1 2 0-15,0 0 0 0,-11 15 0 0,4 3 0 16,-6 9 0-16,4 3 0 0,-2 2 0 0,1 3 0 16,0 9 0-16,6-10 0 0,0 0 0 0,1 1 0 15,4-2 0-15,2-4 0 0,0-1 0 0,1-4 0 16,-1-8 0-16,3 1 0 0,-3-6 0 0,2-1 0 15,2-5 0-15,-5 0 0 0,2-2 0 0,0-2 0 16,-4-1 0-16,10-4 0 0,-3-1 0 0,0-3 0 16,-2 0 0-16,3-3 0 0,3-3 0 0,1 0 0 0,-2-1 0 15,4 2 0-15,-1-2 0 0,-3 5 0 16,-1 2 0-16,-1 2 0 0,1 0 0 0,0 2 0 16,-4 4 0-16,0 2 0 0,2 2 0 0,-2 3 0 0,0 1 0 15,0 2 0-15,-1 1 0 0,1 2 0 0,1-2 0 16,1 4 0-16,4-2 0 0,-2 2 0 0,0-1 0 15,2-6 0-15,4 3 0 0,-2-4 0 16,0-1 0-16,5-1 0 0,-5-1 0 0,2-3 0 0,-2-1 0 16,0-1 0-16,1-4 0 0,-1 1 0 0,-1-2 0 15,3-3 0-15,-1-1 0 0,-2-1 0 0,-3-2 0 16,3-2 0-16,-3 0 0 0,0-1 0 0,2 1 0 16,-2 0 0-16,-5 2 0 0,1 3 0 0,-1 2 0 15,-4 1 0-15,6 2 0 0,-4 2 0 0,-2 0 0 16,0 3 0-16,0 0 0 0,0 0 0 0,-7 15 0 15,6-8 0-15,1 4 0 0,0-1 0 0,1 3 0 16,4-1 0-16,-1-1 0 0,0 2 0 0,5 2 0 16,0-7 0-16,6 5 0 0,-2-3 0 0,1-4 0 15,-2 0 0-15,-1-2 0 0,-1-1 0 0,1-3 0 16,-5 0 0-16,2-1 0 0,-3-2 0 0,-1-1 0 16,-2-1 0-16,-1-2 0 0,2-2 0 0,-3-4 0 15,0 3 0-15,-4-6 0 0,0-1 0 0,-1 1 0 0,-1-1 0 16,-4 1 0-16,-1 0 0 0,2 2 0 0,-2 0 0 15,2 4 0-15,1 2 0 0,2 4 0 0,1-1 0 16,1 0 0-16,0 3 0 0,4 2 0 16,0-2 0-16,0 2 0 0,0 0 0 0,23 6 0 0,-5-4 0 15,4 2 0-15,5-1 0 0,-1 1 0 0,4 2 0 16,-3-1 0-16,2-2 0 0,-10-1 0 0,3 1 0 16,0 1 0-16,-6-1 0 0,2 0 0 0,-6 0 0 15,-1 1 0-15,-2 1 0 0,0-2 0 0,-4 3 0 16,0 0 0-16,0 1 0 0,-2 3 0 0,-3-1 0 15,-3 4 0-15,0-1 0 0,-1 2 0 0,1 2 0 16,-2-4 0-16,2 5 0 0,-2-5 0 0,1-1 0 16,3-2 0-16,-1 2 0 0,-1-1 0 0,2-4 0 15,5 3 0-15,-1-4 0 0,1 1 0 0,1-3 0 16,3-1 0-16,-1 0 0 0,5-2 0 0,1-2 0 16,1-1 0-16,-1-2 0 0,2-3 0 0,2-1 0 15,-3-1 0-15,-9 1 0 0,4-4 0 0,0 0 0 16,-3 0 0-16,-3-3 0 0,-2 4 0 0,0-3 0 0,-4-2 0 15,-5 0 0-15,6 0 0 0,-6 3 0 0,0 0 0 16,-3 3 0-16,-2 0 0 0,1 4 0 16,2 0 0-16,-1 3 0 0,4 0 0 0,-2 3 0 15,4 1 0-15,5 0 0 0,-8 2 0 0,7 3 0 0,1 0 0 16,0-5 0-16,5 7 0 0,7 0 0 0,1-2 0 16,2 0 0-16,8 0 0 0,-1-1 0 0,-1-1 0 15,0-2 0-15,1 2 0 0,-1-5 0 0,-1 1 0 16,-1-2 0-16,-3 0 0 0,-2-1 0 0,-1 0 0 15,1-2 0-15,-5 0 0 0,3-3 0 0,-5 2 0 16,2 0 0-16,-2 1 0 0,-1-3 0 0,2 5 0 16,-6 1 0-16,2 0 0 0,-1-2 0 0,0 2 0 15,-3 3 0-15,0 0 0 0,0 0 0 0,0 0 0 16,8 11 0-16,-5-6 0 0,-1 6 0 0,3 0 0 16,2 3 0-16,-1 2 0 0,2-1 0 0,3 2 0 15,1 0 0-15,4 2 0 0,-5-2 0 0,0-2 0 16,0 2 0-16,1-1 0 0,-2-3 0 0,-1-2 0 15,-5-1 0-15,1-3 0 0,-2-1 0 0,-2 1 0 0,-1-1 0 16,-4-1 0-16,-1 0 0 0,1-4 0 0,-6 0 0 16,2 1 0-16,1-2 0 0,-5-1 0 15,5 0 0-15,0 0 0 0,1-1 0 0,1-2 0 16,1 1 0-16,0-2 0 0,8 1 0 0,0-1 0 0,5-2 0 16,2-2 0-16,4 0 0 0,12-3 0 0,-2-3 0 15,0 1 0-15,3-1 0 0,-1 3 0 16,0-2 0-16,-12 2 0 0,4 2 0 0,-3 0 0 0,0 3 0 15,-4 0 0-15,-1 3 0 0,-3 1 0 0,-4 1 0 16,1 0 0-16,-5 2 0 0,0 0 0 0,6 5 0 16,-6 0 0-16,0 3 0 0,-2 0 0 0,-2 1 0 15,3 1 0-15,-2 0 0 0,2 0 0 0,-2 1 0 16,2 0 0-16,1 0 0 0,1 1 0 0,3-5 0 16,4 5 0-16,-3-5 0 0,1 0 0 0,3-2 0 15,3-1 0-15,-2-2 0 0,2 1 0 0,0-3 0 16,1-3 0-16,6 1 0 0,-2-3 0 0,3-3 0 15,-4-1 0-15,4 1 0 0,-1-2 0 0,-1-1 0 16,0 2 0-16,-4-2 0 0,3 2 0 0,-6 2 0 16,2 3 0-16,-3 0 0 0,0 1 0 0,-2 3 0 15,0 0 0-15,-3 2 0 0,1 2 0 0,-3 1 0 16,1 2 0-16,2 2 0 0,-4 2 0 0,2-2 0 16,0 2 0-16,-4 0 0 0,3 0 0 0,-1 0 0 0,2-3 0 15,-2-2 0-15,0 0 0 0,-2 0 0 16,1-2 0-16,4-1 0 0,-1-2 0 0,-4-1 0 15,9-1 0-15,-9 1 0 0,9-3 0 0,0-1 0 0,0-2 0 16,1 0 0-16,-1 1 0 0,5-1 0 0,2-2 0 16,1 0 0-16,1 2 0 0,-1-3 0 0,2 4 0 15,-3 2 0-15,1 0 0 0,-2 1 0 16,-3 3 0-16,1-1 0 0,1 3 0 0,-4-1 0 0,-1 2 0 16,0-1 0-16,5 2 0 0,-7-1 0 0,5-1 0 15,-1 3 0-15,0-1 0 0,2-3 0 0,-2 2 0 16,2-3 0-16,3 0 0 0,-5 1 0 0,9-5 0 15,0 1 0-15,-4-2 0 0,2-2 0 0,-4 0 0 16,-5 0 0-16,8-3 0 0,-7 1 0 0,0-4 0 16,2-1 0-16,-3-1 0 0,0 0 0 0,-4-3 0 15,-3 0 0-15,1 1 0 0,-3-1 0 0,-3 0 0 16,1 1 0-16,-2 0 0 0,-1 4 0 0,-3 0 0 16,2 4 0-16,-1 0 0 0,1 5 0 0,-3 2 0 15,3 2 0-15,-3 4 0 0,-3 3 0 0,7 0 0 16,-5 9 0-16,2 0 0 0,-1 8 0 0,2-1 0 15,1 4 0-15,5 1 0 0,1-2 0 0,-2 3 0 0,0-1 0 16,4 2 0-16,0 1 0 0,2 5 0 16,1 6 0-16,-1-9 0 0,1-5 0 0,-4 3 0 0,-1 0 0 15,2-1 0-15,0-3 0 0,-2 0 0 16,0-2 0-16,1 3 0 0,2-2 0 0,-3-7 0 16,-3-1 0-16,2 0 0 0,-1-3 0 0,2-1 0 0,-2 1 0 15,-3-5 0-15,4-2 0 0,1 0 0 0,-3-3 0 16,3 1 0-16,0-2 0 0,-1-4 0 0,1-1 0 15,-2 2 0-15,2-2 0 0,0 0 0 0,0 0 0 16,2-14 0-16,-2 5 0 0,4-5 0 0,-4-1 0 16,6-11 0-16,-7 0-93 0,4-3-620 0,-1-4-519 15,-2 1-1332-15,1-16 589 0</inkml:trace>
  <inkml:trace contextRef="#ctx0" brushRef="#br1" timeOffset="76467.42">19642 8507 6052 0,'-33'-19'203'0,"8"2"32"0,7 6 95 0,4 2 31 16,5 3-32-16,-1-2-63 0,3 1-64 0,1 2-49 15,3-1-93-15,3 2-60 0,0 1 0 0,0 3 0 16,0 0 0-16,9-1-228 0,-2 1-155 0,-7 0-137 16,12 4-163-16,-5-1-381 0,-2-1-1150 0,1 2 508 15</inkml:trace>
  <inkml:trace contextRef="#ctx0" brushRef="#br1" timeOffset="77983.14">20840 8975 368 0,'0'0'522'0,"0"0"21"16,-1-18 5-16,2 12-9 0,-2 0-7 0,2-4-14 15,0 1-11-15,3-3-13 0,-1 2-12 0,-1-3-22 16,2 2-17-16,1-1-30 0,3 1-31 0,-1-2-22 16,2 0-25-16,0 3-21 0,0 4-27 0,1 0-143 15,1 0-144-15,3 4 0 0,-3 0 0 0,3 3 0 16,-1 2 0-16,-3 4 0 0,8 4 0 0,-5 3 0 15,6 4 0-15,-1 3 0 0,-5 2 0 0,-2-2 0 0,-2-1 0 16,-2-2 0-16,-1 1 0 0,-3 6 0 16,-1-6 0-16,-2-3 0 0,0 1 0 0,2-8 0 15,-2 1 0-15,1-4 0 0,-1 0 0 0,0-4 0 16,1 2 0-16,2-1 0 0,-3-3 0 0,0 0 0 0,12-11 0 16,-5 2 0-16,0 0 0 0,7-4 0 0,1-1 0 15,1 0 0-15,-2-7 0 0,4 2 0 16,-1-2 0-16,-2-2 0 0,-1 3 0 0,-1 5 0 0,-3 2 0 15,-2 3 0-15,1 2 0 0,-4-1 0 0,0 4 0 16,-3 3 0-16,2 1 0 0,-4 1 0 0,7 7 0 16,-6 0 0-16,2 3 0 0,-1 2 0 0,1 4 0 15,-2-1 0-15,3 1 0 0,-2 0 0 0,3 1 0 16,1 0 0-16,4-2 0 0,-1-1 0 0,-2-5 0 16,1 0 0-16,3-3 0 0,-1-1 0 0,1-2 0 15,3-2 0-15,-4-1 0 0,4-3 0 0,-2-2 0 16,-2-2 0-16,7-3 0 0,-3-1 0 0,-2 0 0 15,1 1 0-15,1-3 0 0,-2-2 0 0,-1 0 0 16,1-1 0-16,-3 3 0 0,-3 2 0 0,1 2 0 16,0 1 0-16,-4 4 0 0,-1-2 0 0,2 3 0 15,-3 1 0-15,-1 2 0 0,0 0 0 0,0 0 0 16,-1 13 0-16,1-4 0 0,0 1 0 0,0 2 0 16,1 0 0-16,5 4 0 0,1-1 0 0,3 1 0 0,3-3 0 15,1-1 0-15,2 0 0 0,0-2 0 16,0 0 0-16,-1-4 0 0,-4-2 0 0,0 0 0 15,0-3 0-15,-4-2 0 0,-1-2 0 0,-2 0 0 0,-3-2 0 16,-1-2 0-16,-1 1 0 0,-4-6 0 0,-2-1 0 16,-2-4 0-16,-1 1 0 0,1 2 0 0,-1 0 0 15,-1-3 0-15,2 0 0 0,-2 3 0 0,5 3 0 16,2 3 0-16,0 1 0 0,3 1 0 0,2 0 0 16,3 1 0-16,6 2 0 0,3 0 0 0,9 2 0 15,6 0 0-15,4 0 0 0,2 4 0 0,3 1 0 16,2-3 0-16,0 0 0 0,14 3 0 0,-14-2 0 15,-3-2 0-15,0 1 0 0,-5-1 0 0,-3-1 0 16,-10-1 0-16,-4 2 0 0,-3-2 0 0,-3 2 0 16,-2 0 0-16,-6 0 0 0,0 0 0 0,0 0 0 15,-14 8 0-15,-3-2 0 0,-2 2 0 0,-6 5 0 16,-3-2 0-16,1 5 0 0,1 0 0 0,1 0 0 16,2 1 0-16,2-1 0 0,9-2 0 0,0-1 0 15,3-4 0-15,3 1 0 0,4 2 0 0,2-4 0 16,4-1 0-16,1-2 0 0,7 0 0 0,5-4 0 15,3-1 0-15,4-3 0 0,-5-1 0 0,11-7 0 16,-2 0 0-16,-4-1 0 0,2-5 0 0,-2 1 0 0,-3-3 0 16,0-1 0-16,-2-4 0 0,-1-2 0 0,-2-1 0 15,0-3 0-15,1-1 0 0,-6-4 0 0,3 2 0 16,-3 0 0-16,-5 0 0 0,-1 4 0 0,-2 3 0 16,-2 10 0-16,-1 4 0 0,0 2 0 0,-4 4 0 15,-1 5 0-15,-1 2 0 0,-5 6 0 0,0 5 0 16,-6 9 0-16,2 5 0 0,2 2 0 0,0 4 0 15,3 1 0-15,1-1 0 0,0 1 0 0,4 2 0 16,3-3 0-16,4-3 0 0,3 0 0 0,2 0 0 16,4-2 0-16,-2-9 0 0,9 2 0 0,-4-8 0 15,4-1 0-15,2-3 0 0,0-2 0 0,-1-2 0 16,0-3 0-16,3-2 0 0,-1-2 0 0,-3-1 0 16,9-5 0-16,-6 1 0 0,-4-2 0 0,0-3 0 15,-2-1 0-15,-2-2 0 0,5-6 0 0,-6 6 0 16,-3-7 0-16,-3 6 0 0,0 0 0 0,-2 1 0 15,-1 4 0-15,-5 3 0 0,1 2 0 0,-2 1 0 16,-3 3 0-16,1 2 0 0,5 1 0 0,-17 10 0 16,10-2 0-16,-5 5 0 0,6 3 0 0,-2-1 0 15,4 2 0-15,4 2 0 0,0 1 0 0,9 0 0 16,3 2 0-16,4-2 0 0,6-2 0 0,3-6 0 16,3 0 0-16,2-3 0 0,4-3 0 0,-4-3 0 15,0 2-634-15,0-6-626 0,-3-2-1364 0,1-4 603 0</inkml:trace>
  <inkml:trace contextRef="#ctx0" brushRef="#br1" timeOffset="78366.5">23276 8773 208 0,'1'-5'538'0,"-1"0"35"0,0-1 15 0,3-1 11 15,-2 2-5-15,3 0-25 0,-2-3-30 16,2 2-34-16,5 3-30 0,0 0-30 0,3-2-34 0,0 3-33 15,1 1-34-15,2 1-32 0,-2 2-31 0,5 4-29 16,-1 0-22-16,-1 3-25 0,0 1-60 0,-1 2-145 16,-5-1 0-16,-2 5 0 0,-5 1 0 0,2-1 0 15,-2 2 0-15,-6 0 0 0,-2-2 0 0,-3 1 0 16,-4 6 0-16,-7-1 0 0,0-3 0 0,-2-1 0 16,1 1 0-16,3-5 0 0,-6 1 0 0,4-6 0 15,4 1 0-15,0-2 0 0,3-2 0 0,4 1 0 16,1-4 0-16,2-1 0 0,1 2 0 0,2-3 0 15,2-1 0-15,10 3 0 0,2-3 0 0,5 0 0 16,2-1 0-16,0 1 0 0,9-2 0 0,-1 1 0 16,4 0 0-16,-11 0 0 0,8-2 0 0,-6 2 0 15,-3-1 0-15,-2-1 0 0,-6 1 0 0,-3 0 0 16,1-1 0-16,-3 0 0 0,-2 0 0 0,-3 0 0 16,-1-1 0-16,-5-1 0 0,-1 2 0 0,-3-1-74 0,-4 0-459 15,2 2-83-15,-3 0-546 0,3 0-1258 16,-1 0 557-16</inkml:trace>
  <inkml:trace contextRef="#ctx0" brushRef="#br1" timeOffset="79549.75">24076 8728 3188 0,'4'-8'246'0,"-2"0"-24"0,2-1 59 16,0 0 39-16,-3 3 37 0,2-1 2 16,-3 1 1-16,0-1-20 0,0 2-8 0,0 1 8 15,0-1-7-15,0 5-17 0,-3-3-9 0,3 3-6 16,-9 9 0-16,4 2-13 0,-3 5-288 0,-2 8 0 0,5 3 0 16,0 1 0-16,1 3 0 0,1 0 0 0,3-2 0 15,0 2 0-15,3-4 0 0,-3 1 0 16,4-4 0-16,0-6 0 0,-2 0 0 0,2-3 0 0,0-4 0 15,-4-1 0-15,4-3 0 0,-2-1 0 0,-2-1 0 16,4-4 0-16,-4-1 0 0,0 0 0 0,9-6 0 16,-5 0 0-16,1-2 0 0,5-2 0 0,-6 0 0 15,9-5 0-15,1-1 0 0,-2 1 0 0,3 1 0 16,1 3 0-16,2-1 0 0,-5 3 0 0,6 1 0 16,-1 3 0-16,0 1 0 0,-1 2 0 0,-2 3 0 15,-2 1 0-15,5 3 0 0,-3 1 0 0,-4 0 0 16,1 1 0-16,-4 2 0 0,1 0 0 0,-3 1 0 15,-1-2 0-15,-2 4 0 0,-3 0 0 0,-3-3 0 16,1 1 0-16,-5-1 0 0,-7 1 0 0,4-1 0 16,-7-1 0-16,-2 1 0 0,1-6 0 0,-3 2 0 15,0 1 0-15,-1-1 0 0,2-3 0 0,3 3 0 16,3-3 0-16,3 2 0 0,3-4 0 0,2 3 0 16,-1-2 0-16,5 2 0 0,2-3 0 0,12 9 0 0,5-5 0 15,6-2 0-15,9 1 0 0,0-3 0 16,5 0 0-16,0-2 0 0,0 1 0 0,13-8 0 0,-12 1 0 15,-2-1 0-15,-4-1 0 0,-1-1 0 0,-6-1 0 16,-7 1 0-16,-1-1 0 0,-2-1 0 0,-6-1 0 16,0-3 0-16,-4 7 0 0,-1-5 0 0,-3 3 0 15,-1 1 0-15,-1 1 0 0,-3 3 0 16,-1 2 0-16,-1 2 0 0,-2 0 0 0,0 4 0 0,8-1 0 16,-12 8 0-16,3 0 0 0,2 3 0 0,1 1 0 15,3 3 0-15,2 2 0 0,5 0 0 0,0-2 0 16,2 1 0-16,13 3 0 0,-5-5 0 0,4-2 0 15,4-4 0-15,-4-3 0 0,2 0 0 0,3-1 0 16,-2-4 0-16,-1-2 0 0,2-3 0 0,-3-2 0 16,0-1 0-16,-1-1 0 0,0-3 0 0,-1 0 0 15,-1-1 0-15,1-2 0 0,-4 2 0 0,1-3 0 16,-3 0 0-16,-2 3 0 0,1 0 0 0,-5 4 0 16,-1 3 0-16,0 2 0 0,1-2 0 0,-3 3 0 15,-2 3 0-15,0 0 0 0,0 0 0 0,-4 17 0 16,0-4 0-16,-1 4 0 0,-4 9 0 0,5 8 0 15,-6 12 0-15,2 7 0 0,-1 0 0 0,4 0 0 16,-4 2 0-16,4-1 0 0,0 0 0 0,-4-1 0 0,1-4 0 16,3-1 0-16,1-13 0 0,-1-1 0 0,3-2 0 15,-5-4 0-15,4-1 0 0,0-10 0 16,-1 0 0-16,0-7 0 0,2-2 0 0,0-2 0 16,-2-4 0-16,3 2 0 0,-4-4 0 0,5 0 0 0,-9-6 0 15,2-4 0-15,1 1 0 0,-1-4 0 0,0-4 0 16,2-1 0-16,1-8 0 0,2-1 0 0,-1-4 0 15,6-2 0-15,3 0 0 0,6-2 0 0,6-11 0 16,9 3 0-16,3 4 0 0,7 4 0 0,7 0 0 16,2 6 0-16,-2 3 0 0,1 2 0 0,-10 8 0 15,14-3-1366-15,-18 8-1478 0,4 3 654 0</inkml:trace>
  <inkml:trace contextRef="#ctx0" brushRef="#br1" timeOffset="80750.16">25645 9059 146 0,'1'-16'661'0,"-1"4"7"15,7-5 21-15,1 3-6 0,-1-4 0 0,5 3-14 16,1 0-25-16,0 1-36 0,4 2-35 0,-2 0-39 16,3 2-41-16,4 3-37 0,-3 2-41 0,2 3-146 15,-2 3-269-15,0 4 0 0,-4 0 0 0,2 7 0 16,-4 1 0-16,0 3 0 0,-3 0 0 0,-4 5 0 0,-1 3 0 15,-3 3 0-15,-4-3 0 0,2 3 0 0,-6-1 0 16,-1 0 0-16,0-8 0 0,-1-1 0 16,1 0 0-16,-1-3 0 0,-1-4 0 0,4-2 0 0,0-3 0 15,0-1 0-15,2-3 0 0,-1 0 0 0,4-1 0 16,0 0 0-16,0 0 0 0,7-18 0 0,-1 7 0 16,7-3 0-16,-2-2 0 0,6-4 0 0,3 0 0 15,1-2 0-15,2 1 0 0,-3 2 0 0,-1 2 0 16,4 2 0-16,-7 4 0 0,-2 1 0 0,-3 4 0 15,0 3 0-15,-1 1 0 0,-3 2 0 0,0 0 0 16,-2 4 0-16,-2 1 0 0,-1 2 0 0,-1 4 0 16,1 0 0-16,0 5 0 0,-2-4 0 0,1 7 0 15,1-1 0-15,-2-2 0 0,1 0 0 0,3 1 0 16,0-4 0-16,-2-2 0 0,3-2 0 0,0 0 0 16,-1-4 0-16,5 0 0 0,-4-2 0 0,6-2 0 15,-1-1 0-15,0-3 0 0,0-2 0 0,3 1 0 16,-3-3 0-16,8-4 0 0,-4-1 0 0,0 0 0 15,7-7 0-15,-6 6 0 0,-1 0 0 0,1 0 0 0,-1-1 0 16,-1 3 0-16,-3 1 0 0,-1 3 0 16,-1 3 0-16,-3-1 0 0,1 0 0 0,1 3 0 15,-4 2 0-15,-3 0 0 0,11 2 0 0,-5 3 0 0,-2 0 0 16,1 0 0-16,4 2 0 0,-1 2 0 0,1 0 0 16,1 2 0-16,3 1 0 0,-2-3 0 0,-2-2 0 15,-2 1 0-15,3-2 0 0,-5 0 0 0,-1-2 0 16,1-3 0-16,-4 0 0 0,-1-1 0 0,0 0 0 15,0 0 0-15,-6-12 0 0,-1 9 0 0,-1-5 0 16,1 0 0-16,-2-1 0 0,0 1 0 0,-1 0 0 16,4-2 0-16,-2 2 0 0,4-1 0 0,0 1 0 15,4 0 0-15,4 1 0 0,1 1 0 0,6-1 0 16,2 1 0-16,3-1 0 0,3 2 0 0,0 0 0 16,11-1 0-16,-1 1 0 0,-1 0 0 0,0 0 0 15,3-1 0-15,-2-3 0 0,1 4 0 0,-3-3 0 16,-1 1 0-16,-5 2 0 0,-5-4 0 0,2 2 0 15,-5 3 0-15,-1-3 0 0,-2 3 0 0,-4 1 0 0,1 1 0 16,-3 0 0-16,-4 2 0 0,2-3 0 16,-2 3 0-16,0 0 0 0,-15 11 0 0,2-1 0 15,-1 3 0-15,-6 5 0 0,1 2 0 0,-1 2 0 16,-2 1 0-16,6-2 0 0,0 3 0 0,2 0 0 0,5 1 0 16,2-5 0-16,4-2 0 0,3 0 0 0,3-1 0 15,4-3 0-15,0-3 0 0,6 1 0 16,2-5 0-16,-2-4 0 0,4-2 0 0,0-3 0 0,4 0 0 15,-1-6 0-15,-2-2 0 0,6-7 0 0,-1-1 0 16,-6-3 0-16,3 0 0 0,-4-1 0 0,0-3 0 16,0 0 0-16,1-1 0 0,-2-5 0 0,-3 2 0 15,6-16 0-15,-1 14 0 0,-7 0 0 0,5-3 0 16,-4 4 0-16,-2 0 0 0,-4 11 0 0,-2 1 0 16,0 7 0-16,0 2 0 0,-2 2 0 0,-2 5 0 15,1 2 0-15,0 0 0 0,-13 13 0 0,5 4 0 16,-1 7 0-16,0 1 0 0,-1 5 0 0,1 4 0 15,1-1 0-15,2-2 0 0,-2 4 0 0,6-1 0 16,-1 1 0-16,2-1 0 0,2-5 0 0,-1 0 0 16,5-2 0-16,3-7 0 0,-3-3 0 0,7-3 0 15,-2 1 0-15,5-5 0 0,-2-2 0 0,6-2 0 16,2-3 0-16,-1-2 0 0,2-1 0 0,-2-2 0 16,8-3 0-16,-10 0 0 0,4-4 0 0,-2 1 0 15,2-8 0-15,0-1 0 0,-7 4 0 0,4-6 0 0,-6 2 0 16,3-5 0-16,-7 5 0 0,-1-2 0 15,-3 2 0-15,-1 1 0 0,-2 4 0 0,-4 1 0 16,-2 1 0-16,1 6 0 0,-6 0 0 0,-1 4 0 0,-2 2 0 16,-2 3 0-16,0 5 0 0,0 3 0 0,2 3 0 15,2-1 0-15,1 12 0 0,0-2 0 0,8-6 0 16,1 2 0-16,5 2 0 0,4 1 0 16,5-3 0-16,-1-4 0 0,3-5 0 0,6 1 0 0,-1-5 0 15,4-2 0-15,-2 0 0 0,5-7 0 0,-2-2-144 16,-4 3-404-16,-3-2-67 0,0-4-533 0,9-5-1242 15,-4 0 549-15</inkml:trace>
  <inkml:trace contextRef="#ctx0" brushRef="#br1" timeOffset="81266.42">28142 8851 430 0,'4'-19'530'0,"0"1"41"0,1 1 22 15,-1-2 39-15,0 2 12 0,-2 1 5 0,-2 4-12 16,0 4-37-16,0 3-54 0,0-1-48 0,0 4-44 15,0 2-31-15,0 0-21 0,0 0-36 0,-10 20-150 16,6-4-216-16,1 8 0 0,-3 4 0 0,2 0 0 16,1 4 0-16,0-2 0 0,2-1 0 0,-3 2 0 15,0 0 0-15,-1-4 0 0,1 1 0 0,-2-4 0 16,1-7 0-16,0 1 0 0,2-6 0 0,-1-4 0 16,4-1 0-16,-2 1 0 0,-1-5 0 0,-1 0 0 15,0 0 0-15,4-3 0 0,0 0 0 0,0 0 0 16,0 0 0-16,0 0 0 0,2-11 0 0,3 7 0 15,1-1 0-15,3 1 0 0,3-1 0 0,-1 1 0 0,3 1 0 16,-5 2 0-16,4 0 0 0,-2 2 0 16,2-1 0-16,0 1 0 0,-3-1 0 0,3 3 0 15,0-2 0-15,-4 2 0 0,-1-1 0 0,2-1 0 0,-4 0 0 16,0 0 0-16,-2-1 0 0,3 0 0 0,-7 0 0 16,10-2 0-16,-8-3 0 0,2 0 0 0,0 1 0 15,-1-3 0-15,1 0 0 0,1-2 0 16,0 0 0-16,-1-2 0 0,1-1 0 0,1-3 0 0,-5 3 0 15,3-5 0-15,0 2 0 0,-3-2 0 0,1 5 0 16,-2 1 0-16,0-1 0 0,0 5 0 0,0-1 0 16,0 3 0-16,-2 1 0 0,2 4 0 0,-5 0 0 15,5 0 0-15,-7 9 0 0,1 2 0 0,3 3 0 16,-1 5 0-16,-4 5 0 0,4 3 0 0,2 0 0 16,-1 1 0-16,2 3 0 0,0-2 0 0,-1-3 0 15,2-1 0-15,2-6 0 0,-1-1 0 0,0 0 0 16,2-1 0-16,-1-6 0 0,-2 1 0 0,0-4 0 15,3-1 0-15,-3 1 0 0,4-4-448 0,-2-1-843 16,3-1-1398-16,-5-2 618 0</inkml:trace>
  <inkml:trace contextRef="#ctx0" brushRef="#br1" timeOffset="81416.91">28637 9243 3753 0,'4'-3'434'0,"-3"-2"-103"0,3 2-16 16,-3-1-14-16,1 1 17 0,-2-1-24 0,0 4-11 15,0 0-46-15,0-7-58 0,0 7-26 0,0 0-12 16,-3-5-52-16,3 5-63 0,0 0-100 0,0 0-140 16,-13 7-164-16,4-6-202 0,0 2-355 0,0 2-1013 15,-1-2 449-15</inkml:trace>
  <inkml:trace contextRef="#ctx0" brushRef="#br1" timeOffset="82150.3">16699 10268 468 0,'-10'-3'570'0,"-3"1"32"16,8 1 12-16,0 0-16 0,5 1-43 0,-8-1-54 16,8-2-42-16,0 3-43 0,17-6-38 0,2 1-38 15,12 1-30-15,2-1-31 0,2 0-62 0,5 0-59 16,0 0-93-16,12-5-97 0,-17 6-120 0,-2-3-116 15,-5 5-121-15,-6-1-133 0,-3 0-340 0,-10 2-932 16,-5-1 412-16</inkml:trace>
  <inkml:trace contextRef="#ctx0" brushRef="#br1" timeOffset="82283.92">16726 10348 140 0,'-24'13'421'16,"6"-4"-19"-16,5-2 31 0,4 1 36 0,1 0 22 15,5-2 2-15,3 0-10 0,2-1-20 0,6-2-17 0,2 3-27 16,9-3-32-16,4 1-33 0,5-1-37 0,-1-2-38 15,4 1-56-15,3-4-62 0,-2 1-83 0,-1 0-114 16,-2-3-151-16,-8 2-151 0,-1 1-191 0,1-5-367 16,-5 1-968-16,2-1 428 0</inkml:trace>
  <inkml:trace contextRef="#ctx0" brushRef="#br1" timeOffset="83550.19">18142 10022 6 0,'0'0'434'0,"0"-7"5"0,0 7 0 16,-4-2-9-16,4 2-22 0,0 0-22 0,-11 2-17 15,11-2-21-15,-14 6-19 0,6-4-19 0,0 1-27 16,-2 1-14-16,0-1-17 0,2 0-16 0,-2 0-7 15,4-2-2-15,-1 0 5 0,2 0-5 0,5-1 7 16,-11 1-10-16,11-1-21 0,-4-3-14 0,3-1-24 16,1-2 7-16,2-1-7 0,1-3-5 0,4 0-10 15,1-5-7-15,2 1-16 0,0-1 6 0,2 5-12 16,1-2-6-16,1-2-78 0,-3 3-37 0,1 5 0 0,-1-1 0 16,2 4 0-16,-3-1 0 0,3 3 0 0,1 2 0 15,-4 3 0-15,3 3 0 0,1 1 0 16,2 7 0-16,-3 0 0 0,0 9 0 0,1-2 0 15,-6-3 0-15,0 4 0 0,-3 2 0 0,-3 2 0 0,-3-7 0 16,-1 0 0-16,-4-1 0 0,-1 4 0 0,-7-1 0 16,-2-1 0-16,-3-5 0 0,-4 1 0 0,8-9 0 15,-12 6 0-15,10-6 0 0,-2-1 0 0,-1-2 0 16,7 0 0-16,-1-4 0 0,5 1 0 0,-1-1 0 16,5 1 0-16,0-1 0 0,5-1 0 0,0 0 0 15,0 0 0-15,0 0 0 0,25-8 0 0,-4 6 0 16,7 0 0-16,2-1 0 0,1 1 0 0,2-2 0 15,0 3 0-15,-1-1 0 0,0 0 0 0,-1-3 0 16,-3 3 0-16,-9 2 0 0,-1-3 0 0,-5 2-259 16,-3-1-231-16,-3 2-51 0,-2 0-50 0,-5 0-461 15,0 0-1140-15,0 0 505 0</inkml:trace>
  <inkml:trace contextRef="#ctx0" brushRef="#br1" timeOffset="83717.28">18014 10473 250 0,'-15'11'380'0,"7"-4"26"15,3 0 34-15,-3-2 37 0,3 2 20 0,0-2 5 16,4 0 2-16,1-1 7 0,6 0-33 0,-1-2-16 16,8 2-38-16,5 1-34 0,0-1-35 0,13-2-36 0,1 2-31 15,3-1-30-15,5 1-45 0,-3-2-61 16,2 0-73-16,-4-2-99 0,2 0-109 0,-4 0-133 16,-4 0-118-16,-10 0-111 0,-8 0-527 0,2 0-1101 15,-8-2 487-15</inkml:trace>
  <inkml:trace contextRef="#ctx0" brushRef="#br1" timeOffset="84216.5">18142 10699 347 0,'-10'9'520'0,"-3"2"53"0,0 2 17 0,-2 2 9 16,1-2-10-16,1 2-9 0,-5 6-22 0,-1 1-25 15,4-2-30-15,-3 2-37 0,1 0-40 0,3 1-40 16,0 0-36-16,-4 1-36 0,4-2-33 0,1-6-28 15,2 1-25-15,-1 1-133 0,2-4-95 0,5-5 0 16,-1 2 0-16,-2-4 0 0,4 0 0 0,-1-3 0 16,4 1 0-16,0-4 0 0,1-1 0 0,0 0 0 15,0 0 0-15,16-10 0 0,-6 5 0 0,7 1 0 16,0-3 0-16,0-1 0 0,0 3 0 0,2 0 0 16,-1 2 0-16,-1 2 0 0,2 1 0 0,-5 0 0 15,0 1 0-15,0 2 0 0,-2 1 0 0,2 0 0 16,-3-1 0-16,4 6 0 0,0-2 0 0,-2-1 0 15,-1-1 0-15,-2-2 0 0,3 2 0 0,-4-1 0 0,0-2 0 16,-3 1 0-16,2-2 0 0,0-2-85 16,-2-2-1-16,-2-1 14 0,2 0 20 0,-2 0 22 15,0 0 20-15,0-5 38 0,-3-2 8 0,3 0 10 16,-1-1 26-16,-2 1 19 0,0-2-29 0,-1-2-62 0,0-2 0 16,0 5 0-16,0 1 0 0,-2-1 0 0,2 3 0 15,-2 1 0-15,1 3 0 0,1 1 0 16,0 0 0-16,0 4 0 0,0 0 0 0,0 0 0 0,-4 21 0 15,0-6 0-15,4 6 0 0,0 4 0 0,0 1 0 16,0 3 0-16,3 1 0 0,-2-1 0 0,2 0 0 16,-1-4 0-16,2 0 0 0,-1-8 0 0,2-1 0 15,-2-3 0-15,1-3 0 0,1-4 0 0,-1-1 0 16,3-3 0-16,2 0 0 0,-3-1-637 0,2-5-622 16,3 0-1365-16,1-3 604 0</inkml:trace>
  <inkml:trace contextRef="#ctx0" brushRef="#br1" timeOffset="84399.76">19089 10397 60 0,'-4'-5'646'0,"4"-2"16"16,0 2 28-16,0 1 0 0,0 0-31 0,3 2-49 15,2-1-57-15,5 1-50 0,4 1-52 0,7 1-49 16,6 0-74-16,2 2-76 0,0-2-101 0,2 4-110 15,-3-2-125-15,0 2-139 0,-8-1-125 0,-1 1-116 16,-7-2-467-16,0 5-1006 0,-6-4 445 0</inkml:trace>
  <inkml:trace contextRef="#ctx0" brushRef="#br1" timeOffset="84549.81">19203 10550 93 0,'-14'6'402'0,"3"-2"4"0,0 0 26 15,5-1 30-15,-1 1 27 0,2-1 1 0,2-1-15 0,3-2-20 16,7 4-30-16,-1-2-32 0,8-2-39 0,6 3-39 15,10-2-29-15,-2 0-30 0,7-1-54 0,-2-2-69 16,8-3-83-16,10 1-116 0,-13-3-120 16,-2-1-125-16,4-1-137 0,-2-1-404 0,-2-3-922 0,1 2 409 15</inkml:trace>
  <inkml:trace contextRef="#ctx0" brushRef="#br1" timeOffset="84866.89">19995 10179 337 0,'-1'-11'474'15,"0"5"41"-15,-2 0 28 0,0 3-3 0,1-2-3 16,-3 5-26-16,5 0 3 0,-13 5-10 0,7 3-16 16,-2 3-9-16,-1 3-25 0,-4 4-21 0,4 6-25 15,-1 5-25-15,-1-1-29 0,8-2-33 0,-5 2-34 16,7-2-178-16,2 2-109 0,4-1 0 0,4-3 0 16,5-2 0-16,-1-5 0 0,5 1 0 0,4-1 0 15,2-5 0-15,2 0 0 0,-6-7 0 0,4-2 0 16,-6-2 0-16,5-1 0 0,-5-2 0 0,0-3 0 15,0-2 0-15,-4-3 0 0,0-3 0 0,-1-1 0 16,-5-4 0-16,2-8 0 0,-5-1 0 0,1-2 0 16,-2-3 0-16,-1 0 0 0,-3 0 0 0,-5 2 0 15,-2 3 0-15,-2 2 0 0,-2 9 0 0,-1 1 0 16,-4 5 0-16,0 2 0 0,-3 4 0 0,-3 4 0 16,3 3 0-16,-1 5 0 0,-4 6 0 0,7-1 0 0,-4 6 0 15,6 0 0-15,6-1 0 0,0 8-150 16,7-9-1191-16,5 2-1451 0,4 0 642 0</inkml:trace>
  <inkml:trace contextRef="#ctx0" brushRef="#br1" timeOffset="85034.08">20540 10465 4327 0,'9'-9'565'0,"2"2"-175"0,-5-2 30 0,2-1 24 0,1-1-7 15,1-4-51-15,-2 4-70 0,-3 1-65 0,3 1-47 16,-1 0-29-16,0-1-49 0,-1 1-48 0,3-1-71 15,1 0-93-15,-2 3-102 0,1-1-118 0,0 2-122 16,2 0-131-16,0-1-535 0,4 0-1184 0,2 1 524 16</inkml:trace>
  <inkml:trace contextRef="#ctx0" brushRef="#br1" timeOffset="85366.42">21076 10135 251 0,'0'-8'450'0,"-2"2"47"0,-2 3 34 0,0-1 12 15,-2 0-7-15,-2 2-22 0,-1 0-19 0,0 2-16 16,0 1-36-16,-1 3-16 0,1 3-27 0,0-3-30 16,1 4-30-16,-2 1-25 0,5 0-29 0,1 1-17 15,2 3-21-15,4 0-30 0,2 2-14 0,5 1-21 16,5-2-19-16,-1 1-136 0,2 1-28 0,7-2 0 16,1 4 0-16,1-4 0 0,2 1 0 0,1-2 0 15,-2-1 0-15,2 0 0 0,-9-3 0 0,1 0 0 16,-1 0 0-16,-3 1 0 0,-2 0 0 0,2 0 0 15,-6 0 0-15,-1 0 0 0,-1-1 0 0,-4 1 0 16,2-2 0-16,-5 2 0 0,0-2 0 0,-3 2 0 16,0 1 0-16,-2-2 0 0,-2-3 0 0,-2 2 0 15,-3-4 0-15,-5 3 0 0,-6-2 0 0,-4-1 0 0,9-3 0 16,-10 0 0-16,-1-3 0 0,7 0 0 0,1-3 0 16,1 0 0-16,-1-3 0 0,3-1 0 0,1-2-22 15,3 1-430-15,5-2-74 0,0 2-79 16,3-5-493-16,6 4-1189 0,2-2 526 0</inkml:trace>
  <inkml:trace contextRef="#ctx0" brushRef="#br1" timeOffset="85599.81">21126 10149 124 0,'-1'-10'482'0,"1"3"41"0,-1-3 54 16,1 3 29-16,1 0 13 0,0-1-6 0,0 0-10 15,7 1-22-15,4 1-20 0,0 2-31 0,7-2-33 16,2-1-25-16,10 4-38 0,-3 1-34 0,3-1-39 15,-2 3-153-15,2 0-208 0,-1 2 0 0,-3-4 0 16,-4 5 0-16,-4-3 0 0,2 1 0 0,-5 0 0 16,-3 0 0-16,-3-2 0 0,-1 1 0 0,-2 0 0 15,-2 1 0-15,-5-1 0 0,6-2 0 0,-6 2 0 16,0 0 0-16,0 0 0 0,-8-9 0 0,1 7 0 16,0-1 0-16,-3 1-443 0,-1-1-849 0,-2-1-1398 15,4 0 618-15</inkml:trace>
  <inkml:trace contextRef="#ctx0" brushRef="#br1" timeOffset="88449.75">13389 11331 292 0,'5'-19'559'0,"-3"4"40"15,0 3 11-15,2 0 11 0,-4 1-19 0,1 3-28 16,2 2-42-16,-2 2-48 0,-1 2-30 0,0 2-7 15,0 0-3-15,6 18-22 0,-3-3-20 0,-3 5-19 16,-5 9-24-16,5 4-23 0,-3 0-265 0,1 3-71 16,3 0 0-16,-1 9 0 0,0-10 0 0,1-4 0 15,2 2 0-15,-3-3 0 0,2-4 0 0,2-6 0 16,-1-4 0-16,-2-3 0 0,-1-3 0 0,1 0 0 0,3-4 0 16,-4-1 0-16,0-4 0 0,0-1 0 15,0 0 0-15,4-18 0 0,0 1 0 0,-3-1 0 0,3-7 0 16,-1-3 0-16,0-2 0 0,0-5 0 0,1-11 0 15,-4 10 0-15,1-14 0 0,-1 2 0 0,0-4 0 16,3-3 0-16,-3-2 0 0,2-2 0 0,2-24 0 16,-4 27 0-16,4 1 0 0,-2 6 0 0,5 2 0 15,-1 15 0-15,-1 5 0 0,3 3 0 0,0 7 0 16,4 4 0-16,1 2 0 0,1 5 0 0,4 5 0 16,8 7 0-16,1 5 0 0,-2 4 0 0,3 6 0 15,-2 4 0-15,-7 2 0 0,8 13 0 0,-4 2 0 16,-12-8 0-16,-4-2 0 0,-5 2 0 0,-6-1 0 15,-3 2 0-15,-4-2 0 0,-6-2 0 0,-14 7 0 16,-2-4 0-16,2-10 0 0,-10 2 0 0,9-8 0 16,-1-1 0-16,3 0 0 0,4-3 0 0,0-3 0 15,10-1 0-15,3-3-385 0,4-4-349 0,5 3-445 16,1-6-1277-16,3 0 565 0</inkml:trace>
  <inkml:trace contextRef="#ctx0" brushRef="#br1" timeOffset="89299.75">13769 11410 5 0,'-2'-10'527'0,"0"5"30"16,-1 0 37-16,1-1 14 0,-1 0-2 0,2-3-20 0,1 5-28 15,1-4-38-15,4-1-36 0,2 2-26 0,2 1-35 16,5 1-25-16,2 1-31 0,3 2-31 0,4 3-31 16,-2 3-27-16,7-1-28 0,2 4-24 0,-5 4-121 15,1 5-105-15,-2-3 0 0,-9 1 0 0,-1 0 0 16,0 8 0-16,-1 0 0 0,-8-5 0 0,-1 1 0 15,-4 0 0-15,-3-2 0 0,1-1 0 0,-6 2 0 16,3-5 0-16,-3-3 0 0,2 1 0 0,-2-4 0 16,0 1 0-16,1-5 0 0,3 0 0 0,-1-2 0 15,5 0 0-15,-6-7 0 0,3 1 0 0,8-3 0 16,-1-4 0-16,5-5 0 0,4-6 0 0,2 0 0 16,3 1 0-16,0 0 0 0,4-1 0 0,-3 2 0 15,4 4 0-15,-1 1 0 0,-8 9 0 0,4-1 0 16,-3 3 0-16,4 5 0 0,-7 1 0 0,-1 5 0 15,2 1 0-15,2 3 0 0,-3 7 0 0,-2-3 0 0,0 4 0 16,-2 1 0-16,1 6 0 0,-4 0 0 16,1-6 0-16,-2 1 0 0,2-2 0 0,-2-1 0 15,-2-4 0-15,-1-1 0 0,2 1 0 0,-2-4 0 0,1-1 0 16,0-3 0-16,0-2 0 0,1-1 0 0,-3-1 0 16,0 0 0-16,0 0 0 0,5-11 0 0,-4 4 0 15,-1-3 0-15,-1-2 0 0,1-7 0 16,-3 1 0-16,1-9 0 0,-6 3 0 0,4 5 0 0,0-5 0 15,-2 5 0-15,1 0 0 0,1 4 0 0,-2-1 0 16,3 6 0-16,2 1 0 0,1 1 0 0,4-2 0 16,3 3 0-16,2 1 0 0,9-1 0 0,1 2 0 15,11-1 0-15,4 2 0 0,-2-3 0 0,4 1 0 16,1-1 0-16,-1-1 0 0,-3-2 0 0,0-2 0 16,-5-1 0-16,-5-3 0 0,-2-1 0 0,-7 3 0 15,-4-2 0-15,-2-2 0 0,-7-1 0 0,4 0 0 16,-10 0 0-16,1 0 0 0,-2 2 0 0,-2 0 0 15,-2 4 0-15,2 2 0 0,3 5 0 0,0 3 0 0,-3 3 0 16,-2 5 0-16,1 5 0 0,0 8 0 16,-1 7 0-16,6 4 0 0,-4 4 0 0,7 12 0 15,-1-9 0-15,4 10 0 0,2-1 0 0,-1-9 0 16,3-3 0-16,0 15 0 0,-2-16 0 0,1-2 0 0,-1-2 0 16,0-8 0-16,0-1 0 0,-3-7 0 0,0-1 0 15,2-1 0-15,-3-4 0 0,1-3 0 16,3-3 0-16,-4 0 0 0,0 0 0 0,0 0 0 0,1-16 0 15,3 7 0-15,-3-7 0 0,6-3 0 0,-2 0 0 16,6-4 0-16,1 1 0 0,2 1 0 0,0 6 0 16,-1 0 0-16,3 3 0 0,2 3 0 0,2 0 0 15,-3 3 0-15,1 1 0 0,0 4 0 0,0 5 0 16,-3 0 0-16,-3 2 0 0,3 4 0 0,-7 0 0 16,1 3 0-16,-4 1 0 0,1 3 0 0,-4 2 0 15,-5-2 0-15,-3 2 0 0,1-1 0 0,-4-1 0 16,-5-2 0-16,-2 1 0 0,-5 0 0 0,5-4 0 15,-7 1 0-15,4-3 0 0,0-3 0 0,1-1 0 16,0-1 0-16,4-1 0 0,1-3 0 0,3 3 0 16,4-4 0-16,6 0 0 0,-8-6 0 0,4 1 0 15,4 0-1366-15,5-2-1478 0,4-2 654 0</inkml:trace>
  <inkml:trace contextRef="#ctx0" brushRef="#br1" timeOffset="89433.93">15306 11583 4489 0,'12'3'793'0,"-3"-2"-319"0,0 1-10 0,-2-1 3 16,-2 1 19-16,3-4-29 0,-8 2-61 0,10-1-231 0,-5-1-165 16,8 1 0-16,-3 0 0 0,3 1 0 0,6-4 0 15,2 4 0-15,6-1 0 0,-7 6-654 16</inkml:trace>
  <inkml:trace contextRef="#ctx0" brushRef="#br1" timeOffset="89899.82">16058 11465 6902 0,'-9'-9'297'0,"1"1"-22"0,0-1 21 16,2 5-3-16,2 0-165 0,-1 1-128 0,1 1 0 16,4 2 0-16,0 0 0 0,-11 6 0 0,9-1 0 15,-4 1 0-15,6 4 0 0,-2 2 0 0,2 1 0 16,2-2 0-16,6 4 0 0,-6-3 0 0,7 0 0 15,-4-2 0-15,9 3 0 0,-1-2 0 0,0-3 0 16,1-2 0-16,-1-2 0 0,6-3 0 0,0 0 0 0,-2-3 0 16,0-2 0-16,-2-3 0 0,-1-4 0 0,-3-2 0 15,-2-5 0-15,1-6 0 0,-2 0 0 0,-4-2 0 16,-3-1 0-16,-1-2 0 0,-1-1 0 0,-3-1 0 16,-2 1 0-16,-2 3 0 0,4-1 0 0,-1 3 0 15,2 7 0-15,2 2 0 0,1 3 0 0,0-1 0 16,4 5 0-16,1 0 0 0,4 5 0 0,1 1 0 15,3 3 0-15,6 4 0 0,-2 3 0 0,9 5 0 16,-2 5 0-16,-1 3 0 0,-3 3 0 0,1 1 0 16,-4 4 0-16,-4 1 0 0,1 2 0 0,-5 16 0 15,-4-1 0-15,-2-1 0 0,-2-10 0 0,-2 14 0 16,-3-3 0-16,0 1 0 0,-3 1 0 0,-1-2 0 16,2-11 0-16,-1 12 0 0,3-11 0 0,2-1 0 15,0-2 0-15,2 1 0 0,0-3 0 0,2-3 0 16,-1 0 0-16,2-8 0 0,0-5 0 0,1 1 0 15,0-8 0-15,-3 0 0 0,2-4-71 0,-3-3-1283 16,0-1-1466-16,0 0 649 0</inkml:trace>
  <inkml:trace contextRef="#ctx0" brushRef="#br1" timeOffset="90033.74">16151 11882 447 0,'-3'-6'514'0,"1"2"23"0,4 0 43 15,2 0 30-15,6-3-2 0,3 5-24 0,6-2-23 16,9-2-39-16,3 2-48 0,1 3-48 0,5-1-41 15,2 1-37-15,-4-1-77 0,2-3-103 0,-5 0-155 16,-1 0-213-16,-12 0-246 0,8-5-621 0,-8 5-1157 16,-9-1 512-16</inkml:trace>
  <inkml:trace contextRef="#ctx0" brushRef="#br1" timeOffset="91950.86">17338 11669 42 0,'9'-23'617'0,"-1"5"24"16,-3 0 10-16,-4-2 0 0,-1 2-20 0,0-1-14 0,-4 1-21 15,-6 3-26-15,1 2-32 0,-1 2-33 0,-3 4-26 16,-5 3-33-16,0 2-9 0,-3 5-42 0,1 3-20 16,-4 9-375-16,1 5 0 0,4 3 0 0,-1 3 0 15,6 1 0-15,2 0 0 0,8 3 0 0,3-1 0 16,6 2 0-16,9-3 0 0,3-3 0 0,6-1 0 16,3-2 0-16,3-5 0 0,1-5 0 0,3-4 0 15,3-2 0-15,-1-7 0 0,-1-5 0 0,-2-1 0 16,2-5 0-16,-6-3 0 0,1-1 0 0,-5-3 0 15,2-3 0-15,-4-5 0 0,-3 1 0 0,-3-6 0 0,-3-3 0 16,6-8 0-16,-6-4 0 0,-4 13 0 16,1-12 0-16,-3 0 0 0,-5 13 0 0,2 0 0 15,-3 5 0-15,1 10 0 0,-2 2 0 0,0 5 0 16,0 4 0-16,-3 2 0 0,-1 5 0 0,4 0 0 0,-11 16 0 16,2 1 0-16,-1 9 0 0,-3 4 0 0,3 5 0 15,-2 10 0-15,7-10 0 0,-1 1 0 16,-1 12 0-16,3-12 0 0,6-1 0 0,-1-1 0 0,4-2 0 15,-4-4 0-15,4-9 0 0,-1-2 0 0,0-3 0 16,0-4 0-16,-2-3 0 0,2-2 0 0,1-3 0 16,-1-2 0-16,-4 0 0 0,9-4 0 0,-4-2 0 15,2-3 0-15,0-1 0 0,2 0 0 0,0-6 0 16,0 0 0-16,3 0 0 0,7-7 0 0,-4 2 0 16,-2 6 0-16,1 3 0 0,-2-1 0 0,-2 4 0 15,0 2 0-15,0 4 0 0,-1 0 0 0,0 4 0 16,-3 2 0-16,3 1 0 0,-3 6 0 0,-3 1 0 15,4 2 0-15,-5 3 0 0,2 2 0 0,-1 0 0 0,1 1 0 16,-1-3 0-16,1 1 0 0,-1-1 0 16,1-5 0-16,3-1 0 0,-2-1 0 0,3-1 0 15,1-1 0-15,1-4 0 0,-1-1 0 0,0-2 0 16,5-2 0-16,-1-1 0 0,0-4 0 0,2 0 0 0,0-1 0 16,-2-3 0-16,1-2 0 0,4-5 0 0,-4 3 0 15,5-5 0-15,-3 6 0 0,-5-3 0 16,2 1 0-16,-2 3 0 0,-3 2 0 0,0 3 0 0,-3 0 0 15,1 1 0-15,-2 4 0 0,-3 0 0 0,-1 3 0 16,0 0 0-16,0 0 0 0,-1 14 0 0,0-4 0 16,1 2 0-16,-3 4 0 0,3 1 0 0,0 0 0 15,4 0 0-15,1 1 0 0,4-3 0 0,-1-1 0 16,5 1 0-16,-2-5 0 0,3 1 0 0,-5-5 0 16,1 0 0-16,2-4 0 0,-4 0 0 0,-1-3 0 15,0 0 0-15,1-1 0 0,-1-4 0 0,-2 2 0 16,0-5 0-16,2 0 0 0,-4-4 0 0,1 3 0 15,-4-6 0-15,0-1 0 0,0-1 0 0,-4 0 0 16,-1-8 0-16,0 3 0 0,-2 4 0 0,1 5 0 16,0-2 0-16,-2 6 0 0,2 0 0 0,1 1 0 15,2 3 0-15,1-1 0 0,0 2 0 0,1 1 0 16,1 4 0-16,0 0 0 0,10 0 0 0,-2 2 0 16,5 1 0-16,0 2 0 0,7 0 0 0,-1 1 0 0,8 1 0 15,-5-1 0-15,7 1 0 0,-10 0 0 16,1-2 0-16,-1 1 0 0,-3 1 0 0,2-2 0 15,-2 0 0-15,-4 0 0 0,-1 1 0 0,-1 0 0 0,-4 1 0 16,1 0 0-16,-5 2 0 0,-4 0 0 0,0 2 0 16,-2 0 0-16,1-1 0 0,-1 3 0 0,-3-3 0 15,4 1 0-15,0 0 0 0,0-1 0 0,3 1 0 16,2-2 0-16,0 0 0 0,2-4 0 0,6 3 0 16,-6-3 0-16,9-2 0 0,-3-2 0 0,8 3 0 15,-5-4 0-15,0-3 0 0,-2-1 0 0,2-3 0 16,-2 0 0-16,-2-1 0 0,3-3 0 0,-6 1 0 15,-1-2 0-15,-2-5 0 0,0 0 0 0,-3 1 0 16,-2-3 0-16,-2 0 0 0,1 0 0 0,-8-4 0 16,1 6 0-16,0 4 0 0,1 0 0 0,-4 0 0 15,4 4 0-15,3 1 0 0,-3 3 0 0,5 2 0 16,0-4 0-16,-1 7 0 0,5 0 0 0,0 0 0 16,0 0 0-16,22 10 0 0,-9-7 0 0,6 3 0 0,0 1 0 15,10 1 0-15,-2-2 0 0,3 0 0 16,-1-4 0-16,-1 2 0 0,0-2 0 0,-6-3 0 15,5 1 0-15,-8-1 0 0,0-3 0 0,-1 2 0 16,1-3 0-16,-6 2 0 0,-2 2 0 0,-2 1 0 0,3-1 0 16,-1 1 0-16,1 1 0 0,-1 2 0 0,-2 2 0 15,-1 3 0-15,5 1 0 0,1 5 0 16,-3 0 0-16,1 3 0 0,2 6 0 0,0-1 0 0,-4-4 0 16,-1-1 0-16,1 1 0 0,-5-1 0 0,-1-5 0 15,-2 1 0-15,0-3 0 0,-6 1 0 0,-2-4 0 16,-3 2 0-16,-1-3 0 0,-2-3 0 0,-2 1 0 15,-3-3 0-15,4-1 0 0,-4-6 0 0,2 4 0 16,3-4 0-16,1 2 0 0,0-4 0 0,6-1 0 16,4 3 0-16,1-4 0 0,4 0 0 0,6-4 0 15,5 0 0-15,7-1 0 0,2 0 0 0,7 1 0 16,1-1 0-16,0 2 0 0,2 3 0 0,-2 0 0 16,-1 4 0-16,-4-1 0 0,-5 4 0 0,6 2 0 15,-9 2 0-15,0-1 0 0,-5 3 0 0,-4-1 0 16,3 1 0-16,-8 1 0 0,0 1 0 0,0 1 0 15,-2 1 0-15,1 2 0 0,-4 1 0 0,1 0 0 16,-1 0 0-16,0-1 0 0,0 2 0 0,4-3 0 0,-4 3 0 16,5-2 0-16,-4-2 0 0,3 0 0 0,5 0 0 15,-1-1 0-15,3-1 0 0,2-3 0 16,5 0 0-16,-1-1 0 0,3-1 0 0,2-1 0 16,-2-3 0-16,11-3 0 0,-6-2 0 0,5 0 0 0,-6-2 0 15,4-2 0-15,-6-3 0 0,2 1 0 0,-1-3 0 16,0-1 0-16,-1-1 0 0,-2-4 0 0,-2 0 0 15,-2 3 0-15,-4-5 0 0,0 1 0 0,-4 6 0 16,-7 1 0-16,3 2 0 0,-5 1 0 0,-2 4 0 16,-1 2 0-16,-5 2 0 0,-1 5 0 0,-3 2 0 15,-1 4 0-15,-4 3 0 0,0 7 0 0,0 8 0 16,1 4 0-16,1 5 0 0,1 4 0 0,1 12 0 16,2 1 0-16,5-1 0 0,3-1 0 0,2 1 0 15,2-12 0-15,2 0 0 0,0-1 0 0,0-2 0 16,0-2 0-16,-1-3 0 0,3-1 0 0,-1-6 0 15,-1-2 0-15,1-4 0 0,-2-4 0 0,0 1 0 16,1-4 0-16,-2 0 0 0,1 1 0 0,-1-4 0 16,1 0 0-16,2-2 0 0,-3-2 0 0,0 0 0 15,0 0 0-15,11-7 0 0,-8 0 0 0,1-3 0 16,-3-2-578-16,-5-5-692 0,7-3-1374 0,-6-7 608 0</inkml:trace>
  <inkml:trace contextRef="#ctx0" brushRef="#br1" timeOffset="92084.23">19667 11395 166 0,'-23'-24'547'0,"2"4"-11"0,5 10 14 0,-6-5 4 16,3 3-12-16,1 4-22 0,0 0-44 0,5 3-48 15,-1 1-42-15,4 2-38 0,2 2-68 0,-1 0-91 16,4 1-105-16,5-1-155 0,-11 1-165 0,8 2-232 16,3-3-338-16,0 0-872 0,0 0 386 0</inkml:trace>
  <inkml:trace contextRef="#ctx0" brushRef="#br1" timeOffset="93516.79">20536 11607 163 0,'-3'-6'608'0,"3"1"25"16,-2-3 18-16,2-4 2 0,2 3-19 0,-1-4-17 15,3 3-31-15,0-6-28 0,5 2-34 0,1-2-33 16,2 2-32-16,-1 2-37 0,7 2-37 0,-2-2-30 16,4 5-34-16,0 1-190 0,7 4-131 0,1 0 0 15,-6 5 0-15,-3 1 0 0,-1 3 0 0,0 3 0 16,0 4 0-16,-4 5 0 0,3 2 0 0,-8-3 0 16,-3 0 0-16,-1 2 0 0,-1-1 0 0,0 0 0 15,-4-1 0-15,0-1 0 0,-4 0 0 0,4-4 0 16,-1-3 0-16,-1-1 0 0,2-2 0 0,-1-2 0 15,1-1 0-15,1-3 0 0,-1-1 0 0,0 0 0 16,0 0 0-16,9-11 0 0,-5 4 0 0,5-2 0 16,-1-2 0-16,4-3 0 0,1-1 0 0,1-1 0 0,4-3 0 15,0-4 0-15,1 2 0 0,-1-4 0 16,-5 10 0-16,2 0 0 0,-3 3 0 0,-3 6 0 16,-3-2 0-16,-1 3 0 0,-1 3 0 0,3 2 0 15,-7 0 0-15,7 7 0 0,-2 1 0 0,-2 4 0 0,-2 5 0 16,3-1 0-16,-3 0 0 0,2 3 0 0,1-3 0 15,0 2 0-15,-1-2 0 0,2-3 0 0,-1-2 0 16,4-1 0-16,0-2 0 0,3-1 0 0,-1-4 0 16,1-1 0-16,1-2 0 0,-1-3 0 0,0 0 0 15,4-3 0-15,-2-3 0 0,4-1 0 0,-6 0 0 16,3-4 0-16,2-1 0 0,3-4 0 0,-8 5 0 16,6-8 0-16,-6 8 0 0,1-2 0 0,-6 5 0 15,3 3 0-15,-5 1 0 0,1 2 0 0,-1 0 0 16,1 3 0-16,-5 2 0 0,5 1 0 0,-5-1 0 15,5 8 0-15,1 2 0 0,-4 0 0 0,3-1 0 16,-1 4 0-16,4 2 0 0,-1-1 0 0,2 1 0 16,5-2 0-16,2 0 0 0,-2-2 0 0,0-3 0 15,-3-2 0-15,3 0 0 0,-2-3 0 0,-1-1 0 16,-2-1 0-16,-2-2 0 0,-2-2 0 0,-1-1 0 16,-2-3 0-16,-3-3 0 0,-2 2 0 0,0-5 0 15,-5-1 0-15,-1 0 0 0,-1-3 0 0,-1 1 0 0,2-2 0 16,-1 3 0-16,4-2 0 0,1 6 0 0,2 1 0 15,2 1 0-15,4 3 0 0,4-2 0 0,5 1 0 16,6 1 0-16,3 1 0 0,11-1 0 16,4 2 0-16,0 2 0 0,2 1 0 0,13-1 0 0,-14 0 0 15,2 2 0-15,-4 0 0 0,1-2 0 0,-6 1 0 16,-9 0 0-16,-3 1 0 0,-2-1 0 0,-6 0 0 16,-5 1 0-16,0 2 0 0,-2 0 0 0,-3-2 0 15,-9 13 0-15,1-5 0 0,-5 5 0 0,-3 5 0 16,2-3 0-16,2 0 0 0,-2 1 0 0,0-1 0 15,1 0 0-15,0 1 0 0,3-4 0 0,5 4 0 0,-1-5 0 16,3 0 0-16,3-2 0 0,1-2 0 16,3 0 0-16,1-3 0 0,4 0 0 0,5-1 0 15,-1-3 0-15,6-2 0 0,-1-1 0 0,1-4 0 16,7-7 0-16,-3 0 0 0,1-4 0 0,0-4 0 16,-2-2 0-16,-4-1 0 0,-4-3 0 0,4-1 0 15,1 0 0-15,-3-4 0 0,-2-1 0 0,0-13 0 16,-3 2 0-16,-1 1 0 0,-3 10 0 0,-2 5 0 0,-1 4 0 15,-4 9 0-15,0 3 0 0,0 5 0 16,-2 3 0-16,0 5 0 0,2 0 0 0,-12 15 0 16,5 2 0-16,-7 10 0 0,3 1 0 0,4 8 0 0,-6 10 0 15,7-10 0-15,2 13 0 0,1-1 0 0,7 1 0 16,4-4 0-16,2-12 0 0,1-2 0 0,5-2 0 16,0-3 0-16,5-3 0 0,-3-4 0 0,0-6 0 15,-2-6 0-15,6 0 0 0,-3-5 0 0,2-2 0 16,-5-5 0-16,6-1 0 0,-7-1 0 0,4-4 0 15,-3-2 0-15,5-6 0 0,-9 4 0 0,3-9 0 16,-2-2 0-16,-3 2 0 0,-2-1 0 0,-5 5 0 16,-1 1 0-16,-2 4 0 0,-2 2 0 0,0 3 0 15,-3 3 0-15,-4 4 0 0,2 1 0 0,-4 4 0 16,-1 1 0-16,3 6 0 0,-4 3 0 0,4 4 0 16,4 3 0-16,2 7 0 0,5 3 0 0,6-3 0 15,5-1 0-15,8-3 0 0,4 3 0 0,6-4 0 16,3-5 0-16,14-1 0 0,-12-5 0 0,4-6 0 15,-4 0 0-15,1-5-161 0,0-3-1178 0,0-3-1450 0,3 0 642 16</inkml:trace>
  <inkml:trace contextRef="#ctx0" brushRef="#br1" timeOffset="93884.07">23299 11294 231 0,'7'-25'506'0,"-3"7"16"0,1-7 35 15,-1 7 17-15,0-3 17 0,1 3 15 0,3 3-6 16,0 0-24-16,3 2-40 0,0 2-40 15,5 3-43-15,3 2-42 0,-1 2-41 0,4 3-36 0,-1 3-36 16,7 2-33-16,-1 4-22 0,1 1-221 0,-6 3-22 16,-3-3 0-16,-2 5 0 0,-2-1 0 0,-3 2 0 15,-6 2 0-15,2 0 0 0,-7 2 0 0,-5-1 0 16,-1 0 0-16,-4-2 0 0,-4 1 0 0,-1-3 0 16,-4 4 0-16,-3-3 0 0,5 0 0 0,2-5 0 15,4-2 0-15,-1 0 0 0,2-3 0 0,2 1 0 16,2 3 0-16,1-3 0 0,6-2 0 0,4 4 0 15,3-2 0-15,6 0 0 0,3 1 0 0,1 0 0 16,6 6 0-16,-1-3 0 0,3 0 0 0,-8 0 0 16,1-1 0-16,-3-1 0 0,-2 2 0 0,-1-1 0 15,-7 1 0-15,-3-1 0 0,-2 1 0 0,-2-1 0 16,-4 1 0-16,-3-3 0 0,-2 2 0 0,-8 2 0 16,0-3 0-16,-9 2 0 0,-4-1 0 0,2-2 0 15,-4 0 0-15,0-1 0 0,0-3 0 0,3 3 0 16,-2-6 0-16,6 0 0 0,1 2 0 0,11-4 0 15,-6 2-172-15,6-1-1165 0,6-2-1448 0,2-2 641 16</inkml:trace>
  <inkml:trace contextRef="#ctx0" brushRef="#br1" timeOffset="94949.82">24514 11107 4887 0,'3'-20'318'0,"-2"4"-30"16,0 5 31-16,2 1 67 0,-3 2 24 0,0-1-22 15,-1 5-30-15,1 0-36 0,-3 1-42 0,3 3-45 16,0 0-235-16,-13 14 0 0,3 1 0 0,1 10 0 0,1 1 0 15,2 4 0-15,3 2 0 0,1 3 0 0,-1 12 0 16,6-11 0-16,-1-2 0 0,7-2 0 16,-5 3 0-16,5-1 0 0,1-3 0 0,-2-4 0 15,-4-6 0-15,4-5 0 0,-2-1 0 0,-1-6 0 0,-2-1 0 16,-2-4 0-16,0-1 0 0,-1-3 0 0,0 0 0 16,10-15 0-16,-10 6 0 0,3-9 0 0,-3 0 0 15,0 1 0-15,1-7 0 0,2 0 0 0,-1 5 0 16,2-2 0-16,9 0 0 0,-7 4 0 0,3 4 0 15,1 0 0-15,1 5 0 0,0 5 0 0,3 2 0 16,-3 2 0-16,2 2 0 0,4 5 0 0,-2 2 0 16,1 4 0-16,-5 1 0 0,5 1 0 0,-6 1 0 15,0 0 0-15,2 7 0 0,-3 1 0 0,-4-7 0 16,-4 2 0-16,0-3 0 0,-2 0 0 0,-4-2 0 16,-1-1 0-16,-2-5 0 0,-1 0 0 0,-4-1 0 15,0-2 0-15,-3-1 0 0,0 1 0 0,1-4 0 16,2-1 0-16,-1 0 0 0,5-1 0 0,-2 2 0 0,4-2 0 15,7 0 0-15,-10 0 0 0,10 0 0 0,0 0 0 16,0 0 0-16,0 0 0 0,28 0 0 16,-10 0 0-16,10 0 0 0,-6-2 0 0,6 0 0 0,3-3 0 15,0 1 0-15,0-4 0 0,1 2 0 0,0-1 0 16,-5-2 0-16,0-4 0 0,-8 6 0 0,-2-5 0 16,-3-2 0-16,3-6 0 0,-6 4 0 0,-2 2 0 15,-1-3 0-15,-5 3 0 0,1 4 0 0,-4 1 0 16,0 0 0-16,0 2 0 0,-5 2 0 0,1 3 0 15,-2 2 0-15,6 0 0 0,-12 7 0 0,5 2 0 16,0 2 0-16,3 6 0 0,2 2 0 0,4 0 0 16,4-1 0-16,-1 0 0 0,6 1 0 0,1-2 0 15,4-4 0-15,2-2 0 0,0-1 0 0,1-4 0 16,0-2 0-16,3-3 0 0,-4-2 0 0,1-3 0 16,-1-2 0-16,-3-2 0 0,1-1 0 0,-2-2 0 15,-3-2 0-15,1 0 0 0,-3-3 0 0,1-1 0 16,-2 7 0-16,-1-4 0 0,-2 4 0 0,1 0 0 0,-2 4 0 15,-2 1 0-15,3 1 0 0,-5 4 0 0,0 0 0 16,0 0 0-16,3 18 0 0,-1 8 0 16,-2 1 0-16,-2 6 0 0,0 3 0 0,-3 16 0 0,5 1 0 15,0 6 0-15,4-2 0 0,-3 3 0 0,-2-2 0 16,-3 0 0-16,-1-2 0 0,5-2 0 0,0-2 0 16,-4 1 0-16,4-5 0 0,-4-16 0 0,3-1 0 15,-3-9 0-15,2-4 0 0,-1-1 0 0,3-8 0 16,-4-1 0-16,1-5 0 0,-4-1 0 0,2-2 0 15,5 0 0-15,-15-11 0 0,2-1 0 0,1-5 0 16,-4-3 0-16,2-8 0 0,-1 4 0 0,7-6 0 16,0-2 0-16,4-3 0 0,9-12 0 0,3 1 0 15,12-2 0-15,6-5 0 0,19-21 0 0,-9 24 0 16,30-20 0-16,-20 25 0 0,17-13-1366 0,-11 19-1478 16,-2 4 654-16</inkml:trace>
  <inkml:trace contextRef="#ctx0" brushRef="#br1" timeOffset="96116.87">26049 11454 4346 0,'-5'-12'447'0,"-4"-4"-63"0,3 3 21 0,-2-2-20 0,0 0 0 15,4 1 1-15,-1 0-29 0,4 3-24 16,2-2-39-16,4 3-4 0,2 0-111 0,3 0-179 0,8 2 0 16,1 2 0-16,3 1 0 0,7 2 0 0,-1 4 0 15,2 4 0-15,-10-2 0 0,7 6 0 16,-8-2 0-16,7 5 0 0,-2 3 0 0,-9 0 0 15,-1-1 0-15,-3 4 0 0,-6-1 0 0,0 3 0 0,-4 7 0 16,-3-8 0-16,-9 6 0 0,-1-2 0 0,3-6 0 16,-6 3 0-16,3-5 0 0,2-3 0 0,-1-2 0 15,4-1 0-15,0-2 0 0,1-2 0 0,3-1 0 16,1-1 0-16,-1-2 0 0,3-1 0 0,0 0 0 16,0 0 0-16,18-12 0 0,-4 2 0 0,0 0 0 15,5-1 0-15,6-7 0 0,0-5 0 0,2 2 0 16,-3-1 0-16,-1 3 0 0,-7 6 0 0,-1-1 0 15,-5 4 0-15,-1 2 0 0,-1 4 0 0,-2 0 0 16,-3 2 0-16,-3 2 0 0,0 0 0 0,4 9 0 16,-4-1 0-16,0 1 0 0,0 8 0 0,0 0 0 15,1 1 0-15,0-2 0 0,3 5 0 0,0-2 0 16,5-2 0-16,-1 0 0 0,-1-2 0 0,5-2 0 16,-5-2 0-16,1-3 0 0,-1-1 0 0,3-1 0 0,-3-4 0 15,0-1 0-15,0-1 0 0,2-1 0 16,0-5 0-16,0 1 0 0,1-3 0 0,2 0 0 15,-2-5 0-15,4 0 0 0,3-8 0 0,-2 0 0 16,-6 5 0-16,4 0 0 0,-3 1 0 0,-2 5 0 0,-2 0 0 16,3 2 0-16,-5 2 0 0,-2-1 0 0,1 4 0 15,0-1 0-15,-3 4 0 0,0 0 0 16,0 0 0-16,0 0 0 0,2 13 0 0,1-5 0 0,-1 3 0 16,5 2 0-16,3-2 0 0,0 2 0 0,2 2 0 15,4-3 0-15,-3 2 0 0,2-6 0 0,-2 2 0 16,1-6 0-16,-6 0 0 0,-2-1 0 0,1 0 0 15,-1-4 0-15,-6 1 0 0,6-6 0 0,-6 1 0 16,-1-3 0-16,-3-1 0 0,-3-1 0 0,0-5 0 16,-2-1 0-16,3 1 0 0,-3-1 0 0,1 5 0 15,-1-3 0-15,5 5 0 0,3 1 0 0,-1 2 0 16,4 0 0-16,-1 1 0 0,7-2 0 0,3 2 0 16,6 2 0-16,5-1 0 0,4-2 0 0,1 5 0 15,2-3 0-15,2 3 0 0,-3 1 0 0,2-4 0 16,1 2 0-16,1 1 0 0,-10-1 0 0,-3-2 0 15,-6 0 0-15,-3 3 0 0,1 0 0 0,-3 1 0 16,-3-1 0-16,-5 1 0 0,0 0 0 0,0 0 0 16,0 0 0-16,-20 12 0 0,6-3 0 0,-3 1 0 0,2 2 0 15,-2 0 0-15,2 1 0 0,-6 9 0 16,8-7 0-16,-2 6 0 0,10-2 0 0,-3-4 0 16,3 0 0-16,5-2 0 0,0 3 0 0,5-6 0 0,-1 0 0 15,5-1 0-15,5-3 0 0,-2-2 0 0,4-1 0 16,-3-3 0-16,7 0 0 0,0-4 0 0,-1-3 0 15,-1-2 0-15,-5-2 0 0,4-3 0 0,-1-7 0 16,0-3 0-16,-2 1 0 0,-1-5 0 0,1 3 0 16,-5 1 0-16,4-3 0 0,-3-2 0 0,1-3 0 15,-1 0 0-15,-1 0 0 0,-2-2 0 0,2-2 0 16,-1 2 0-16,-4 3 0 0,-2 5 0 0,0 6 0 16,-2 5 0-16,0 4 0 0,-2 4 0 0,0 3 0 15,-2 4 0-15,4 0 0 0,-13 14 0 0,3 0 0 16,-2 9 0-16,1 3 0 0,1 8 0 0,-3-2 0 15,5 3 0-15,6 1 0 0,-1 0 0 0,6 13 0 16,2-13 0-16,0-1 0 0,5 0 0 0,0-4 0 16,1-1 0-16,3-6 0 0,2-2 0 0,3-4 0 15,-2-8 0-15,-2-1 0 0,3-3 0 0,0-1 0 16,1-7 0-16,-6 1 0 0,6-5 0 0,-2-3 0 16,1-2 0-16,0-1 0 0,1-8 0 0,-1 0 0 15,0-5 0-15,-4 2 0 0,-3-1 0 0,3 0 0 16,-2-1 0-16,-6 7 0 0,2 3 0 0,-2-1 0 0,-5 5 0 15,-1 0 0-15,0 4 0 0,-1 3 0 0,-3 2 0 16,4 2 0-16,-14 6 0 0,7 1 0 16,-2 4 0-16,-1 5 0 0,0 6 0 0,5 5 0 0,5-1 0 15,4 2 0-15,1-2 0 0,6 1 0 0,5-2 0 16,-2 0 0-16,9-1 0 0,-1-4 0 0,2-2 0 16,4-2 0-16,-5-7 0 0,-2-1 0 0,7-4 0 15,-6-2-352-15,6-1-341 0,-8-1-498 0,-1-3-1291 16,4-2 571-16</inkml:trace>
  <inkml:trace contextRef="#ctx0" brushRef="#br1" timeOffset="96600.87">28321 11219 3575 0,'7'-34'347'0,"-3"2"-29"16,-2 1 2-16,1 4 13 0,-1 3 13 0,-4 6-1 16,0 7-3-16,2-1-29 0,0 5-42 0,-1 1-10 15,1 4 6-15,0 2 1 0,0 0-10 0,-11 14-15 16,4-1-19-16,2 3-64 0,-3 8-160 0,-1-1 0 15,3 5 0-15,-1-1 0 0,0 0 0 0,2 2 0 16,2 1 0-16,-3-3 0 0,0-1 0 0,1-1 0 16,-1-5 0-16,1-3 0 0,-1 0 0 0,3-1 0 15,-2-5 0-15,0-1 0 0,4-3 0 0,0 0 0 16,-1-3 0-16,1 0 0 0,1-4 0 0,0 0 0 16,0 0 0-16,13-2 0 0,-7-2 0 0,4 2 0 0,-1-2 0 15,3-1 0-15,-1 0 0 0,2 3 0 16,0-3 0-16,0 1 0 0,1 1 0 0,-1 0 0 15,0 1 0-15,0 0 0 0,1 1 0 0,-2-2 0 16,-2-1 0-16,0 2 0 0,3 1 0 0,-4-3 0 0,1 2 0 16,-2 0 0-16,1-6 0 0,0 5 0 0,-2-6 0 15,2 3 0-15,-2-1 0 0,1-1 0 16,-1-2 0-16,-2-1 0 0,0-1 0 0,-1-2 0 16,-1-2 0-16,1-1 0 0,-4 0 0 0,-2-1 0 0,1 4 0 15,0 2 0-15,-2 0 0 0,1 2 0 0,-1 1 0 16,2 4 0-16,0 1 0 0,-2 2 0 0,3 2 0 15,-9 6 0-15,3 5 0 0,2 6 0 0,0 2 0 16,0 10 0-16,0 3 0 0,3 0 0 0,0 0 0 16,2 4 0-16,0-1 0 0,2 11 0 0,1-14 0 15,-3-1 0-15,4-2 0 0,0 0 0 0,2-6 0 16,-5-2 0-16,1-4 0 0,-1-2 0 0,-2-5 0 16,0 1 0-16,0-5 0 0,-4 0 0 0,-1 0-517 15,-1-5-762-15,6-1-1387 0,-15-3 614 0</inkml:trace>
  <inkml:trace contextRef="#ctx0" brushRef="#br1" timeOffset="97250.82">29107 11583 632 0,'4'-4'692'0,"-1"1"30"15,-1-2-3-15,3 3-8 0,0 1-23 0,2-3-34 16,1-2-55-16,4 2-31 0,-1 0-58 0,8-1-44 16,1-1-46-16,3 3-43 0,5 0-40 0,-1 0-241 15,6 1-96-15,1 0 0 0,1-2 0 0,-3 3 0 16,0-2 0-16,-10 2 0 0,-9 0 0 0,2-3-350 15,-7 6-78-15,-4 0-22 0,-4-2-15 0,0 0 18 16,-13 6 33-16,-4 5 40 0,-11-2 34 0,1 2 59 0,0 3 54 16,-2 0 52-16,0-2 58 0,-1 1 52 0,3 0 51 15,11-2 35-15,4-4 40 0,2 0 19 16,1 3 33-16,4 0 33 0,2-4 20 0,7-1 3 16,0 0-9-16,11 0-18 0,5-1-9 0,9 1-18 0,3-5-35 15,1 0-40-15,3-5-55 0,-2 1-68 0,5 1-78 16,-6-6-69-16,-4 2-80 0,2-5-77 0,-4-2-327 15,0-1-774-15,-2-4 342 0</inkml:trace>
  <inkml:trace contextRef="#ctx0" brushRef="#br1" timeOffset="97599.82">29937 11193 307 0,'9'-31'410'16,"-2"6"28"-16,-3 8 37 0,-1-1 40 0,-3 2 29 16,0 6 21-16,0-1 0 0,-2 4-6 0,4-1-27 15,-4 4-37-15,2 4-13 0,0 0-3 0,0 0-27 16,-7 13-23-16,3-1-22 0,0 4-41 0,2 5-195 15,0 6-171-15,4 2 0 0,-1 4 0 0,5-1 0 16,3 2 0-16,4 10 0 0,1-12 0 0,-2 0 0 16,0 1 0-16,1 1 0 0,0-6 0 0,0-2 0 15,-2 0 0-15,-2-1 0 0,-4-10 0 0,0-3 0 16,-5-1-437-16,-5-4-76 0,0 1-34 0,-4-3-19 16,-4 0-7-16,-5-3-354 0,-3 0-1002 0,-6 2 3253 15,6-4-1615-15,2 0 108 0,0-3 91 0,-3 4 70 16,5-1 54-16,6-1 37 0,0 1 49 0,3 0 48 15,4 1 68-15,-1 2 51 0,4 0 32 0,1-3 30 16,6 6 7-16,3-2 7 0,5-2-11 0,4 4-16 16,4-1-30-16,6 4-26 0,4-5-26 0,1 4-32 15,4-2-24-15,5-1-46 0,-6 0-48 0,4-1-58 16,-4-3-78-16,-4 3-83 0,-2-2-103 0,-11-1-99 0,-1 1-88 16,-7 1-78-16,-4-2-56 0,-3 1-431 0,-4 1-1051 15,0-3 466-15</inkml:trace>
  <inkml:trace contextRef="#ctx0" brushRef="#br1" timeOffset="98066.82">30214 11746 1192 0,'-19'8'43'15,"-4"2"56"-15,1-2 37 0,4 2 32 16,4-2 19-16,-1 3 38 0,3-4 28 0,3 3 44 0,-1-1 31 16,1 4 28-16,-2 2 17 0,3 0 13 0,-1 0 25 15,4 0 2-15,-1 2 5 0,-2 1 8 16,-1 0-9-16,-2 4-18 0,1-4-19 0,2 1-26 16,1-1-30-16,2 0-34 0,0-1-29 0,-3 2-206 0,6-2-55 15,-3-2 0-15,0 4 0 0,1-9 0 0,-3 1 0 16,6-1 0-16,-3-3 0 0,4-1 0 0,-4-2 0 15,4 3 0-15,-1-5 0 0,-3 0 0 0,4-2 0 16,0 0 0-16,0 0 0 0,0 0 0 0,13-14 0 16,-5 7 0-16,1-1 0 0,1 0 0 0,-1 1 0 15,1 0 0-15,0 1 0 0,1 1 0 0,-2 2 0 16,1 1 0-16,0 2 0 0,-1 2 0 0,2 5 0 16,0-3 0-16,-2 6 0 0,3-3 0 0,-1 7 0 15,0-3 0-15,-1 5 0 0,3 0 0 0,1-3 0 16,-4-3 0-16,2 3 0 0,-3-6 0 0,0-2 0 15,0-2 0-15,1 1 0 0,1-3 0 0,-4-1 0 16,3-5 0-16,-1 0 0 0,-1-2 0 0,1-1 0 16,-2-2 0-16,1 1 0 0,-2-3 0 0,-2-5 0 15,1 1 0-15,-1-1 0 0,1-1 0 0,0-1 0 16,-2 2 0-16,-1-1 0 0,2 3 0 0,-2 3 0 16,0 2 0-16,-1 3 0 0,-1 1 0 0,0 4 0 15,0 2 0-15,0 0 0 0,-3 15 0 0,1 1 0 16,-2 2 0-16,-1 6 0 0,-4 4 0 0,4 4 0 0,0 0 0 15,1-1 0-15,0-2 0 0,1 0 0 0,0-1 0 16,3-8 0-16,0-4 0 0,3-1 0 16,-2-4 0-16,-1-4 0 0,4-1 0 0,1-3 0 15,1-2 0-15,1-1-271 0,0-4-349 0,2 0-68 0,-2-5-414 16,5-4-1195-16,1 0 529 0</inkml:trace>
  <inkml:trace contextRef="#ctx0" brushRef="#br1" timeOffset="98250.17">30775 11491 4308 0,'0'-24'554'16,"-1"5"-189"-16,-3 2 23 0,1 5 22 0,2-2 31 15,-3 4-20-15,4 0-33 0,-1 4-48 0,1-1-62 16,1 1-19-16,4 4-220 0,3 0-39 0,7 2 0 16,2 2 0-16,5 0 0 0,6 3 0 0,1 4 0 15,-1 0 0-15,2-1 0 0,-1-1 0 0,-2 3 0 16,-10-4 0-16,-5-1-493 0,-1 2-155 0,-6-2-527 15,-1 1-1274-15,-3-1 564 0</inkml:trace>
  <inkml:trace contextRef="#ctx0" brushRef="#br1" timeOffset="98399.8">30839 11597 3050 0,'-15'7'462'0,"6"-3"-95"16,1 2-59-16,2-3 10 0,2 1 17 0,0-2 0 16,1 0-25-16,3-2-40 0,0 0-36 0,20 1-40 15,-1-1-11-15,9 2-23 0,1 0 0 0,6-2-49 16,1 2-41-16,2-2-61 0,0 0-85 0,13-4-98 15,-15 0-89-15,-3 1-115 0,1-8-121 0,-5 2-416 16,-3-2-991-16,1-1 440 0</inkml:trace>
  <inkml:trace contextRef="#ctx0" brushRef="#br1" timeOffset="98699.75">31500 11319 236 0,'1'-11'428'0,"-1"0"26"15,-1 0 30-15,-1 1 18 0,-1-1 16 0,1 4 5 16,0 2-24-16,-3 0-41 0,3 3-13 0,2 2 11 15,-10 2 2-15,5 3-15 0,-3 3-26 0,1 1-28 16,-2 4-35-16,0 3-33 0,-3 3-40 0,6 5-23 16,3 1-23-16,-2 4-203 0,9 0-32 0,4 0 0 15,2 0 0-15,0-1 0 0,9-4 0 0,-2 3 0 16,5-3 0-16,2-5 0 0,-5-2 0 0,9-4 0 16,-9-4 0-16,2-2 0 0,-2-5 0 0,0 0 0 0,-2-3 0 15,1-3 0-15,-4-5 0 0,-1 2 0 0,-2-5 0 16,-2-3 0-16,0-3 0 0,-3-8 0 15,-1-1 0-15,-5 3 0 0,-3-3 0 0,-3-2 0 16,-2 2 0-16,-4 1 0 0,-2 1 0 0,-6 6 0 0,3 4 0 16,0 5 0-16,-11 1 0 0,5 7 0 0,0 3 0 15,5 5 0-15,-8 5 0 0,6-1 0 0,2 7 0 16,3 7-490-16,4-1-794 0,7 4-1390 16,4 2 614-16</inkml:trace>
  <inkml:trace contextRef="#ctx0" brushRef="#br1" timeOffset="98867.42">31873 11688 4460 0,'6'-10'567'15,"-2"0"-148"-15,5-5-37 0,-3-2-16 0,1 0-43 0,-2 1-52 16,3 0-63-16,-3 0-47 0,0 8-26 0,0-1-15 16,1-1-40-16,3-4-45 0,0 4-52 0,-1 4-77 15,0-4-86-15,3 4-123 0,-2-1-111 16,-3 3-120-16,2-2-464 0,2 1-1081 0,-1 2 479 0</inkml:trace>
  <inkml:trace contextRef="#ctx0" brushRef="#br1" timeOffset="99166.47">32180 11369 33 0,'3'-7'429'16,"4"-5"18"-16,-2 3 32 0,4-2 22 0,-1 2 10 0,1-1-7 15,4 0-16-15,4 2-3 0,1 0-16 0,-2 2-26 16,1 2-28-16,6 0-30 0,-6 5-36 0,1 2-34 15,-5 1-30-15,4 3-28 0,0-1-26 0,-5 0-28 16,-2 3-17-16,-1 1-21 0,-3-1-20 16,0 4-14-16,-2-2-19 0,-4 5-13 0,-4-4-6 0,-6 5-62 15,5-1-31-15,-8-2 0 0,-1-1 0 0,-1 2 0 16,-1-2 0-16,1 0 0 0,3-2 0 16,3-3 0-16,2 1 0 0,2 0 0 0,4-3 0 0,1 4 0 15,2-4 0-15,2 3 0 0,8-2 0 0,7 3 0 16,0-3 0-16,7 2 0 0,3-4 0 0,-1-4 0 15,3-1 0-15,-11-1 0 0,3-3-161 0,3-2-164 16,-6-4-71-16,2-5-67 0,-5 1-68 0,4-2-522 16,-7 0-1140-16,4-5 504 0</inkml:trace>
  <inkml:trace contextRef="#ctx0" brushRef="#br1" timeOffset="99467.41">32824 11257 250 0,'0'0'372'0,"2"-24"21"16,-2 24 13-16,0-19 12 0,-2 8 15 0,-1 4-3 15,1 0-15-15,-2 0-32 0,-3 4-26 0,4-2-16 16,-4 4-17-16,1 0-19 0,-7 3-28 16,4 4-8-16,0 1-28 0,0 4-20 0,0 2-18 15,5 3-21-15,2 1-16 0,-1 1-14 0,8 2-17 0,3 5-14 16,7-1-9-16,0 5-14 0,5-4-5 0,3 0-13 16,0 0-10-16,3-3-5 0,0-1-23 0,-1-1 9 15,1-3-5-15,-3-3-6 0,-6-1 2 16,0-4-8-16,-1 2 1 0,-16-11-10 0,18 13 0 15,-18-13-4-15,12 11-6 0,-12-11 1 0,0 0 4 16,5 14-8-16,-5-14 6 0,0 0-5 0,0 0 7 0,0 0-13 16,-26 22 1-16,26-22-2 0,-19 10-2 0,19-10-18 15,-23 9-20-15,23-9-15 0,-24 7-36 16,24-7-36-16,-26 6-62 0,26-6-58 0,-22 3-73 16,22-3-97-16,-26-3-105 0,12 1-458 0,3-2-1056 15,0-1 468-15</inkml:trace>
  <inkml:trace contextRef="#ctx0" brushRef="#br1" timeOffset="99650.11">32831 11216 67 0,'7'-15'487'0,"3"1"0"15,2 5-27-15,-12 9-26 0,35-16-41 0,-13 12-39 16,-22 4-56-16,50 2-75 0,-21-1-84 0,-29-1-116 15,42 8-136-15,-15 1-192 0,-6-5-187 0,-1 0-532 16,-20-4 236-16</inkml:trace>
  <inkml:trace contextRef="#ctx0" brushRef="#br1" timeOffset="99801.17">33346 11596 3649 0,'-14'11'476'15,"14"-11"-231"-15,0 0-92 0,0 0-46 0,-14 9-35 16,14-9-20-16,0 0-17 0,0 0-41 0,0 0-68 16,0 0-133-16,-27 2-185 0,27-2-293 0,0 0-743 15,0 0 329-15</inkml:trace>
  <inkml:trace contextRef="#ctx0" brushRef="#br1" timeOffset="106383.3">19529 11029 3704 0,'0'0'243'15,"1"-7"-60"-15,0 3-60 0,1 0 30 16,-1-2 37-16,0 3 28 0,-1-1 10 0,0 4-3 15,0 0-19-15,3-4-7 0,-3 4-14 0,1-3-11 16,-1 3-30-16,0 0-12 0,0 0-8 0,0 12-8 0,4-6-9 16,-3 4-7-16,0 0-7 0,3 4 5 0,3 4-18 15,-1-4-11-15,3 1-9 0,4 0-6 16,-1-1-4-16,6-1-4 0,4 1-3 0,2-5-1 0,5 0-3 16,-3-2 4-16,1-1-18 0,4-3-2 0,-2-1-1 15,2-4 0-15,0 2-8 0,-1-3 3 0,2 1 1 16,-1-5-3-16,-1 0 2 0,-1-3-5 0,0-1-1 15,0 1 5-15,-2-3-7 0,3 1-6 0,-5-1 4 16,1 0-23-16,-2-2 23 0,2 6 1 0,-7 0-4 16,-1 4-2-16,-1-2-1 0,-2 6 0 0,1 1-7 15,-3 1 6-15,1 4-2 0,0 1 2 0,-1 1-3 16,1 3 2-16,0 2 1 0,1 0-7 0,-1 2-11 16,4-2-6-16,-1 1 1 0,5 2-1 0,1-2-2 15,-2-5-15-15,5 2 2 0,2-5 6 0,0-2 5 16,2-3-1-16,-1-1 3 0,0-1 5 0,-1-5-2 15,3-2 6-15,-3 1 2 0,0-4 1 0,2-1 0 16,-4-3 4-16,1-3 1 0,-3 2 3 0,2-4-3 16,-3-1 3-16,1-1 6 0,3 5-6 0,-5-2 2 0,0 1 5 15,-1 4-5-15,-5 7 3 0,-3 2 1 16,-2-1-3-16,2 4 1 0,2 3 2 0,-4 2-4 0,2 2 5 16,2 4-2-16,1 3-2 0,-3 2 1 0,2 1 1 15,1 0-2-15,-1 1-1 0,4 2 4 0,-2-2 3 16,7-1-5-16,0-2 1 0,3-2 7 0,0-2-3 15,2-3 1-15,2-1 2 0,0-3-1 0,-2-2 1 16,2-2 6-16,-2-5 5 0,1 2 2 0,-1-4-1 16,-5-1 7-16,1-3 12 0,-1 2-6 0,-1-3 14 15,-3-2 1-15,-3 5 18 0,-1-3 12 0,-4 3 6 16,-2 2 11-16,-1 2-2 0,-2 0-10 0,-1 3-3 16,-3 0-15-16,1 2-8 0,-1 0-26 0,-3 3-29 15,9 0 0-15,-9 0 0 0,7 5-71 0,-1-3-78 16,3 4-114-16,0-1-150 0,-3 4-199 0,7-5-503 15,0-3-1205-15,-7 1 533 0</inkml:trace>
  <inkml:trace contextRef="#ctx0" brushRef="#br1" timeOffset="113133.32">2310 12856 104 0,'-32'-5'492'0,"2"-3"-8"15,5-2 40-15,-4-1-8 0,12 0-12 0,2-4-25 0,2-1-15 16,3-9-26-16,6-1-28 0,7-7-25 0,3-3-16 16,12-15-23-16,5 2-24 0,19-25-33 15,8 3-19-15,10-1-22 0,-1 0-25 0,1 0-23 16,-3 0-10-16,3-6-27 0,-2 2-16 0,0 2-12 0,-7 5-16 16,-17 24-10-16,-3 2-14 0,-7 2-8 0,-9 15-8 15,-7 8-79-15,1 0 0 0,-3 2 0 16,-4 4 0-16,-5 4 0 0,-5 2 0 0,-4 2 0 15,-9 4 0-15,-7 1 0 0,-4 8 0 0,0 2 0 0,-1 1 0 16,3 3 0-16,4 3 0 0,1 3 0 0,5 1 0 16,3 4 0-16,3-1 0 0,12 2 0 0,2 5 0 15,5 1 0-15,9 1 0 0,8 9 0 16,6-3 0-16,2 2 0 0,2-2 0 0,4-2 0 0,-14-10 0 16,7 17 0-16,-7-15 0 0,-3 1 0 0,-2-2 0 15,-7 1 0-15,-4-1 0 0,-7-2 0 0,-4 0 0 16,-6-6 0-16,-5 1 0 0,-4-4 0 0,-10-5 0 15,1-1 0-15,-3-3 0 0,-4-7 0 0,-1 1 0 16,0-6 0-16,0-3 0 0,3-5 0 0,-1-2 0 16,3-4 0-16,5-1 0 0,3-4 0 0,2-3 0 15,3 4 0-15,0 0 0 0,6 6 0 0,1-2 0 16,6 1 0-16,5 6 0 0,1 0 0 0,-3 0 0 16,6 5 0-16,2 2 0 0,-4 0 0 0,-1 3 0 15,12 3 0-15,-7 1 0 0,0 5 0 0,8 4 0 16,-7 3-191-16,2-2-189 0,2 4-62 0,-1 5-69 15,4 0-90-15,1-8-410 0,3 6-1096 0,-2-1 485 16</inkml:trace>
  <inkml:trace contextRef="#ctx0" brushRef="#br1" timeOffset="113933.14">3225 12357 251 0,'13'-24'528'0,"-4"-1"10"0,0 0 16 15,-4 7-1-15,-5-1-8 0,4-1-18 0,-4 2-17 16,-4 1-26-16,0-1-34 0,0 7-24 0,-3 3-33 16,0-2-28-16,-2 4-29 0,-5 4-35 0,-5 2-23 15,-1 2-22-15,-10 11-25 0,6 0-22 0,-2 5-21 16,2 4-20-16,4 1-68 0,-2 2-100 0,9 1 0 16,-1 1 0-16,5-3 0 0,8-4 0 0,-2-2 0 15,6-1 0-15,2-5 0 0,0-3 0 0,9 0 0 16,-2-3 0-16,3-3 0 0,3-3 0 0,4-5 0 15,6-5 0-15,-4-1 0 0,-6 3 0 0,-1-4 0 16,-1-3 0-16,-6-1 0 0,2-2 0 0,2-4 0 16,-8 6 0-16,2 1 0 0,-4 4 0 0,-3-1 0 15,2 1 0-15,-2 5 0 0,-1 0 0 0,0 3 0 16,0-1 0-16,0 4 0 0,0 0 0 0,-5 11 0 16,2-5 0-16,2 3 0 0,-3 2 0 0,4 3 0 15,4-1 0-15,0-2 0 0,1 4 0 0,4-4 0 16,1 3 0-16,-1-8 0 0,4 1 0 0,0-4 0 15,3 1 0-15,1-3 0 0,-1-4 0 0,2 1 0 0,-1-4 0 16,2-2 0-16,-5-3 0 0,-5 4 0 16,9-8 0-16,-8 2 0 0,3 0 0 0,-8 2 0 15,3 0 0-15,-3 3 0 0,1-2 0 0,-2 2 0 16,0 2 0-16,-3 2 0 0,0 0 0 0,-1 4 0 0,0 0 0 16,0 0 0-16,2 15 0 0,-5-5 0 0,2 0 0 15,0 2 0-15,1 0 0 0,2 5 0 16,2-3 0-16,0 0 0 0,2-5 0 0,3 0 0 15,1-2 0-15,2-3 0 0,6 2 0 0,-1-5 0 0,0-1 0 16,0-5 0-16,3-2 0 0,1-2 0 0,-6-2 0 16,3 0 0-16,-2-1 0 0,4-9 0 0,-5 2 0 15,-2 3 0-15,-1-1 0 0,-1 3 0 0,-3-1 0 16,-3 6 0-16,-1 3 0 0,1-4 0 0,-1 6 0 16,-2-2 0-16,-1 5 0 0,-1 1 0 0,0 0 0 15,-1 18 0-15,-4 2 0 0,3 5 0 0,-5 6 0 16,2 5 0-16,0 17 0 0,-3 2 0 0,1 3 0 15,-6 26 0-15,4-26 0 0,-1 23 0 0,-2-24 0 16,3 2 0-16,-1-2 0 0,-3 26 0 0,3-26 0 16,-3 1 0-16,-1-3 0 0,1-6 0 0,3-3 0 15,1-15 0-15,-2 2 0 0,-1-5 0 0,4-3 0 16,-2-10 0-16,1-2 0 0,1-2 0 0,-2-4 0 16,3-2 0-16,-4-3 0 0,4-4 0 0,-3-5 0 15,1 0 0-15,1-3 0 0,-2-8 0 0,0-6 0 16,3-6 0-16,6-5 0 0,-2-13 0 0,11-6 0 15,4 1 0-15,1-4 0 0,5-1 0 0,5 3 0 16,4 2 0-16,3 8 0 0,-1 5 0 0,-5 14 0 16,6 3 0-16,-3 6 0 0,3 1 0 0,-3 7 0 15,3 3-212-15,-4 1-1119 0,1 4-1439 0,-4 2 636 16</inkml:trace>
  <inkml:trace contextRef="#ctx0" brushRef="#br1" timeOffset="115167.06">4784 12458 463 0,'3'-15'627'15,"2"3"20"-15,0-5 8 0,-1 3-12 16,1-4-19-16,3 0-35 0,2 1-42 0,5-6-43 0,6 4-40 15,-2 1-38-15,-2 4-38 0,5 0-33 0,4 5-36 16,1-1-28-16,-8 4-31 0,4 1-27 0,-2 4-77 16,-1 5-156-16,2 3 0 0,2 5 0 0,-5 7 0 15,0 0 0-15,-7-2 0 0,-2 10 0 0,-4-1 0 16,-2 1 0-16,-4 1 0 0,0 1 0 0,-5-1 0 16,0-3 0-16,-5 1 0 0,0-2 0 0,3-6 0 15,-3-3 0-15,4-1 0 0,1-6 0 0,-1 0 0 16,4-1 0-16,-2-2 0 0,0-5 0 0,4 0 0 15,0 0 0-15,0 0 0 0,9-22 0 0,0 6 0 16,3 1 0-16,4-8 0 0,2 0 0 0,0 0 0 16,1-3 0-16,8-2 0 0,-5 1 0 0,2 3 0 15,-2 2 0-15,-3 3 0 0,-6 8 0 0,0 1 0 16,-3 6 0-16,-3 0 0 0,1 5 0 0,-8-1 0 16,9 8 0-16,-3 1 0 0,-2 3 0 0,-3 3 0 0,3 1 0 15,0 3 0-15,-1-1 0 0,-2 0 0 16,4 2 0-16,0-2 0 0,7-3 0 0,-2 1 0 15,4-6 0-15,-4-1 0 0,2-3 0 0,2-4 0 16,-1 1 0-16,6-5 0 0,-3-1 0 0,1-3 0 0,3-3 0 16,-3-1 0-16,-3-1 0 0,4-8 0 0,-3 4 0 15,-2 1 0-15,5-7 0 0,-7 5 0 16,-2 1 0-16,2 2 0 0,-8 5 0 0,4-1 0 0,-2 5 0 16,-2 1 0-16,2 2 0 0,-5 1 0 0,5 7 0 15,-4 3 0-15,-1 2 0 0,-1 3 0 0,2 1 0 16,0 3 0-16,2 6 0 0,-1-4 0 0,4-2 0 15,-1-1 0-15,5-1 0 0,3-1 0 0,-2-1 0 16,3-4 0-16,0-2 0 0,1-1 0 0,-2-5 0 16,1-1 0-16,-2-5 0 0,0 0 0 0,-2-4 0 15,-1-1 0-15,0-5 0 0,-4 1 0 0,-3 0 0 16,-3-7 0-16,0 1 0 0,-4-6 0 0,-3-2 0 16,-1 1 0-16,-2 2 0 0,-2-2 0 0,-4 0 0 15,3 2 0-15,5 9 0 0,0-1 0 0,0 6 0 16,1 3 0-16,2 0 0 0,1 2 0 0,3 2 0 15,2 2 0-15,0 0 0 0,0 0 0 0,21 14 0 16,-3-4 0-16,9 0 0 0,6 0 0 0,3 2 0 16,13-1 0-16,2-1 0 0,-2-3 0 0,4-3 0 15,-1 3 0-15,-13-5 0 0,13-2 0 0,-16-2 0 16,-3-1 0-16,-1 1 0 0,-4-5 0 0,-8 4 0 0,-2-1 0 16,-5 0 0-16,-4-1 0 0,-4 0 0 15,0 3 0-15,-2 1 0 0,-3 1 0 0,0 0 0 16,0 0 0-16,-25 6 0 0,8 5 0 0,-9 3 0 15,4 2 0-15,-2 7 0 0,0-1 0 0,0 2 0 0,3 4 0 16,2-1 0-16,1 2 0 0,5-4 0 16,8 1 0-16,0-6 0 0,5-2 0 0,5-1 0 15,4-5 0-15,1-3 0 0,7-1 0 0,11-5 0 0,-6-4 0 16,5-5 0-16,2-5 0 0,0-6 0 0,0-1 0 16,-3-2 0-16,1-6 0 0,-1-2 0 0,2-11 0 15,0-1 0-15,-6-5 0 0,-1-2 0 16,-3-1 0-16,-5-3 0 0,0-1 0 0,1-1 0 0,-5 3 0 15,-4 0 0-15,-1 16 0 0,-4 2 0 0,0 8 0 16,-4 6 0-16,0 7 0 0,-1 7 0 0,-7 4 0 16,1 6 0-16,-6 7 0 0,-2 12 0 0,3 6 0 15,0 1 0-15,2 19 0 0,-1 7 0 0,2-1 0 16,12-1 0-16,2 2 0 0,3-4 0 0,5-3 0 16,7 0 0-16,1-7 0 0,1-13 0 0,8-2 0 15,-2-6 0-15,4-2 0 0,-1-5 0 0,4-4 0 16,-3-6 0-16,0-4 0 0,1-4 0 0,-2-3 0 15,1-6 0-15,-10 3 0 0,9-6 0 0,-7-3 0 16,3-6 0-16,-3 1 0 0,-1-5 0 0,-4-1 0 16,0-2 0-16,-4 0 0 0,0 0 0 0,-5 4 0 15,0 6 0-15,-5 4 0 0,-2 4 0 0,-2 2 0 16,-4 3 0-16,0 7 0 0,-6 0 0 0,-1 9 0 16,-4 4 0-16,-6 5 0 0,6 3 0 0,-1 7 0 15,0-1 0-15,7 4 0 0,3-3 0 0,5 2 0 16,4-2 0-16,8 0 0 0,5-6 0 0,2 2 0 15,7-6 0-15,1-2 0 0,9-4 0 0,1-7 0 16,0 0 0-16,3-3 0 0,-3-2 0 0,3-5 0 16,-3-4-1366-16,-3-2-1478 0,-1-3 654 0</inkml:trace>
  <inkml:trace contextRef="#ctx0" brushRef="#br1" timeOffset="115832.8">8166 12273 506 0,'-3'-4'535'15,"2"-2"5"-15,1 0 26 0,0 0-8 0,0-1-14 16,1 0-21-16,5-2-23 0,1 2-22 16,3 0-20-16,2-2-18 0,3 1-19 0,3 0-23 0,4 1-20 15,5-2-26-15,-6 4-26 0,-1 2-21 0,1 0-30 16,0 3-187-16,-2 3-88 0,-3 3 0 0,4-1 0 16,-5 9 0-16,-2 1 0 0,-3 3 0 0,-2 11 0 15,-4 0 0-15,-7 0 0 0,-1 3 0 0,-2 2 0 16,-7 0 0-16,-1-3 0 0,-7 14 0 0,1-14 0 15,-1-1 0-15,-10 5 0 0,6-9 0 0,0-1 0 16,-3-3 0-16,1-2 0 0,0-5 0 0,9-5 0 16,-1-3 0-16,1-1 0 0,4-4 0 0,1-2 0 15,2-1 0-15,2-4 0 0,1-1 0 0,2-2 0 16,2-2 0-16,4-3 0 0,2 1 0 0,6-6 0 16,0 2 0-16,5 2 0 0,4-5 0 0,-4 7 0 15,5 1 0-15,-4 4 0 0,4 2 0 0,-4 2 0 16,3 3 0-16,-1 5 0 0,1 0 0 0,5 2 0 0,2 7 0 15,-9-3 0-15,3 0 0 0,3 6 0 0,-1 0 0 16,3 0 0-16,0-1 0 0,0-1 0 16,-5-4 0-16,7 0 0 0,-5-4 0 0,-2-1 0 0,-2-1 0 15,2-4 0-15,-5-1 0 0,0-2 0 0,-3-4 0 16,-4 1 0-16,3-5 0 0,-5-1-511 0,-3-6-121 16,-1-2-543-16,-4-7-1273 0,3-3 564 0</inkml:trace>
  <inkml:trace contextRef="#ctx0" brushRef="#br1" timeOffset="116233.17">8645 11998 213 0,'-11'-16'443'16,"-1"-2"31"-16,-1 4 14 0,-6-4 12 0,3 5 2 16,-1 1-8-16,-7 1-10 0,5 1-5 0,-2 4-9 15,1 2-13-15,-10 1-10 0,1 6-16 0,-7 2-12 16,2 3-19-16,-2 4-13 0,-10 8-17 0,10-2-18 15,-8 9-16-15,2 5-291 0,3 2-45 0,-2 2 0 16,3 6 0-16,3 3 0 0,3 5 0 0,4-1 0 16,2 2 0-16,3 1 0 0,7-1 0 0,3 1 0 15,4 0 0-15,4 0 0 0,10-1 0 0,4 1 0 16,8-1 0-16,3-4 0 0,7-2 0 0,0 1 0 0,9-8 0 16,6 1 0-16,8-3 0 0,-4-3 0 0,0-6 0 15,7-7 0-15,1-4 0 0,6-5 0 16,0-4 0-16,-4-10 0 0,4-1 0 0,-1-6 0 15,1-7 0-15,-5-2 0 0,-4-2 0 0,3-6 0 0,-3-1 0 16,-5-3 0-16,0-4 0 0,-5-5 0 0,-4-3 0 16,0-6 0-16,0-24 0 0,-11 16 0 0,-11 0 0 15,4-28 0-15,-7-1 0 0,-12 29 0 0,-8-1 0 16,-1 5 0-16,-10 3 0 0,-13 5 0 0,-3 2 0 16,-12 6 0-16,-3 5 0 0,-6 3 0 0,-7 10 0 15,1 5 0-15,0 4 0 0,0 6 0 0,2 8-1366 16,4 4-1478-16,1 4 654 0</inkml:trace>
  <inkml:trace contextRef="#ctx0" brushRef="#br1" timeOffset="127449.72">8218 12318 180 0,'7'3'416'0,"-7"-3"3"0,0 0-8 16,0 0-19-16,0 0-22 0,0 0-14 0,0 2-5 16,0-2-17-16,0 0-15 0,0 0-18 0,-8 8-7 15,8-8-17-15,-1 2-9 0,-2 2-10 0,3-4-2 16,0 0-1-16,-5 4 5 0,5-4-12 0,0 0-8 16,0 0-12-16,-13-4-20 0,13 4-21 0,-9-2 10 15,4-1-7-15,-1 0-8 0,2-1-5 0,0 2-6 16,-1 2-5-16,1-4-10 0,0-2-32 0,3 3-124 15,-3-1 0-15,2 2 0 0,-1-5 0 0,1 4 0 16,2-2 0-16,0-1 0 0,2 1 0 0,2-2 0 16,1 2 0-16,2 1 0 0,0-4 0 0,2 2 0 15,1 1 0-15,-1-2 0 0,5 3 0 0,-1-1 0 16,5-1 0-16,-1 1 0 0,0-1 0 0,0 3 0 16,1-1 0-16,-5 0 0 0,-2 2 0 0,1 1 0 15,-1 1 0-15,2 1 0 0,-3-1 0 0,-1 2 0 0,4 2 0 16,-4 0 0-16,-4 0 0 0,4 2 0 0,-1 4 0 15,-2 4 0-15,-2-2 0 0,4 5 0 0,-3-1 0 16,-3 1 0-16,2 1 0 0,-4 1 0 0,3-2 0 16,-6 2 0-16,2-1 0 0,-3 0 0 0,-1 0 0 15,0 0 0-15,-3-2 0 0,-1 2 0 0,-2 0 0 16,-1-2 0-16,-3 4 0 0,2-3 0 0,-7 1 0 16,4-3 0-16,1-2 0 0,0 0 0 0,-4-2 0 15,4 2 0-15,-1-5 0 0,-1 1 0 0,7-2 0 16,-7 0 0-16,7-2 0 0,0 0 0 0,1-3 0 15,1 1 0-15,2-1 0 0,2 0 0 0,-2 0 0 16,6-2 0-16,-8 2 0 0,8-2 0 0,0 0 0 16,-6-4 0-16,6 4 0 0,0-4 0 0,0 4 0 15,2-6 0-15,1 2 0 0,1-1 0 0,1 0 0 16,1 4 0-16,-2-2 0 0,3 0 0 0,1 0 0 16,-3 0 0-16,3 0 0 0,5 0 0 0,-3 2 0 15,4 1 0-15,-1-1 0 0,6 1 0 0,-2 1 0 0,2-1 0 16,-1 2 0-16,1 1 0 0,-1 1 0 0,-2-1 0 15,2 3 0-15,0 1 0 0,0-1 0 0,-4 3 0 16,0-3 0-16,-1 2 0 0,1 0 0 0,-2 2 0 16,0 1 0-16,-2-2 0 0,1 4 0 0,-2-2 0 15,0 4 0-15,-4-2 0 0,0-3 0 0,-1 5 0 16,-3-1 0-16,-1 1 0 0,-3-2 0 0,1 3 0 16,-5-2 0-16,0 1 0 0,-1-5 0 0,-3 1 0 15,0 2 0-15,-3-3 0 0,1 0 0 0,-3-1 0 16,-1-1 0-16,2-2 0 0,-7-2 0 0,3-3 0 15,-9 3 0-15,0-1 0 0,1-6 0 0,-1 1 0 16,5-1 0-16,4 1 0 0,-3-3 0 0,4-2 0 16,0 3 0-16,3-2 0 0,3 1 0 0,5-2 0 15,-2 4 0-15,2-3 0 0,4 1 0 0,0 0 0 16,0 0 0-16,6 1 0 0,-2 0 0 0,3-2-1366 16,5 0-1478-16,-4 3 654 0</inkml:trace>
  <inkml:trace contextRef="#ctx0" brushRef="#br1" timeOffset="128216.38">8241 12347 222 0,'-6'-4'485'0,"0"1"17"15,-1 0 2-15,1 1-11 0,-2-2-13 16,3 1-7-16,0 0-7 0,1 1-14 0,0-2-14 16,-1 0-20-16,2 0-24 0,0 1-25 0,0 0-14 0,2-1-23 15,1-2-21-15,0 1-24 0,1 2-16 0,4-2-22 16,0-1-20-16,3 1-16 0,1-1-22 0,1 0-134 15,7-2-57-15,-2 3 0 0,4 0 0 0,3 4 0 16,-2 1 0-16,1-1 0 0,1 2 0 0,-2 2 0 16,-1 0 0-16,3 3 0 0,-3 2 0 0,-1 2 0 15,-1 1 0-15,-3 1 0 0,-3 3 0 0,0 0 0 16,-5 3 0-16,-1 1 0 0,-2-1 0 0,-1 1 0 16,-4-1 0-16,-2 0 0 0,-3 3 0 0,-2 0 0 15,-7 2 0-15,3-7 0 0,-9 3 0 0,-3-2 0 16,-2-1 0-16,2 0 0 0,1-2 0 0,-1-2 0 15,4-3 0-15,2-2 0 0,0-1 0 0,1 3 0 16,0-4 0-16,4 0 0 0,4-1 0 0,2-2 0 16,-3 0 0-16,4 0 0 0,2-1 0 0,0 0 0 0,5-1 0 15,-5 1 0-15,5-1 0 0,0 0 0 0,0 0 0 16,0 0 0-16,0 0 0 0,0 0 0 16,12-8 0-16,-6 6 0 0,1-4 0 0,1 3 0 15,0 0 0-15,6 2 0 0,3-7 0 0,-5 6 0 0,8 1 0 16,0-1 0-16,2 1 0 0,-2 2 0 0,7 4 0 15,-5 0 0-15,-3 1 0 0,0 3 0 0,0-1 0 16,-2 4 0-16,-2 0 0 0,-2 2 0 0,1 2 0 16,-4 1 0-16,-2-1 0 0,-3 2 0 0,0 1 0 15,-4-2 0-15,-1 3 0 0,-3-2 0 0,-1-3 0 16,-4 1 0-16,-1-1 0 0,-4 0 0 0,2 0 0 16,-7-3 0-16,4-2 0 0,-5-2 0 0,-2 2 0 15,-7-3 0-15,8 1 0 0,-7-4 0 0,6 0 0 16,0-2 0-16,-1-2 0 0,3-3 0 0,-3 0 0 15,3-1 0-15,2-1 0 0,1 0 0 0,4-2 0 16,-1 2 0-16,4 0 0 0,-1-1 0 0,5 2 0 16,-1-2 0-16,-1 3 0 0,3-1 0 0,3 0 0 15,-1 0 0-15,2 4 0 0,0 0 0 0,1-6 0 16,-1 6 0-16,5-2 0 0,-5 2 0 0,8 0 0 0,-8 0-305 16,9 0-1010-16,-9 0-1424 0,0 0 631 15</inkml:trace>
  <inkml:trace contextRef="#ctx0" brushRef="#br1" timeOffset="129016.78">10049 12552 487 0,'2'-12'608'0,"4"0"15"0,-4 1 1 0,0 1-2 16,-1-1-33-16,2 5-30 0,-2 0-32 0,1 0-36 16,-1 1-43-16,-1 5-36 0,0 0-31 0,0 0-17 15,0 0-18-15,-9 17-19 0,5 0-34 0,-2-1-12 16,-3 11-72-16,2-2-209 0,1 1 0 0,0 3 0 16,1-1 0-16,5-8 0 0,2 4 0 0,-1-6 0 15,2 0 0-15,2-1 0 0,4-4 0 0,1 1 0 16,3-6 0-16,-2-4 0 0,7 2 0 0,2-3 0 15,1-4 0-15,2-3 0 0,3-2 0 0,-2-4 0 16,6-3 0-16,-5-2 0 0,-1-1 0 0,-1-3 0 16,-3-2 0-16,1-2 0 0,-2 1 0 0,-3-5 0 15,-1 1 0-15,-5 4 0 0,2-2 0 0,-7 7 0 16,2 1 0-16,-4 4 0 0,2 1 0 0,-5 2 0 0,3 2 0 16,-2 4 0-16,-1 0 0 0,0 3 0 0,0 0 0 15,-5 13 0-15,1-6 0 0,-1 4 0 16,0 0 0-16,1 3 0 0,3 2 0 0,0 0 0 15,2 1 0-15,0-1 0 0,8 2 0 0,1-2 0 0,6 6 0 16,3-4 0-16,1-1 0 0,1-1 0 0,2 0 0 16,2 0 0-16,-2-2 0 0,-1 1 0 0,-3-5 0 15,-2 4 0-15,-2-5 0 0,-6 2 0 0,0-2 0 16,-4-1 0-16,-2-2 0 0,-2 0 0 0,-4 1 0 16,-3 1 0-16,-4 0 0 0,-2-3 0 0,-4 1 0 15,-1 0 0-15,-2-3 0 0,-2-1 0 0,0 1 0 16,-1-2 0-16,3-4 0 0,-3 1 0 0,-6-4 0 15,8-2-19-15,-7-5-628 0,-3-4-608 0,8-1-1358 16,2-2 601-16</inkml:trace>
  <inkml:trace contextRef="#ctx0" brushRef="#br1" timeOffset="129166.45">10280 12237 61 0,'5'-19'563'0,"-1"2"-40"15,2 2-18-15,-2 3 20 0,4 2 16 0,-2 1-2 16,2 0-24-16,2 4-55 0,5 2-47 0,-2 2-44 15,9 0-63-15,-2 3-91 0,1 3-111 0,-1 2-160 16,7 0-169-16,-2 5-201 0,-8-5-396 0,2 6-891 16,2 3 394-16</inkml:trace>
  <inkml:trace contextRef="#ctx0" brushRef="#br1" timeOffset="130783.07">11661 12611 501 0,'5'-17'620'0,"-1"1"11"16,-4-2-4-16,-4 1-16 0,3 2-37 0,-3 3-38 16,-2 3-40-16,0 0-38 0,-3 2-39 0,-2 2-16 15,-1 5-22-15,-4 5-23 0,-3 3-26 0,-3 7-26 16,2 1-26-16,-1 7-28 0,6 5-24 0,1-2-50 15,5 3-178-15,1 0 0 0,6 1 0 0,2-2 0 16,5 0 0-16,5-4 0 0,3 1 0 0,6-4 0 16,4-4 0-16,3-3 0 0,1-4 0 0,-1-4 0 15,6-4 0-15,5-3 0 0,2-6 0 0,-6-2 0 0,1-4 0 16,-2-2 0-16,-1-3 0 0,1-3 0 16,5-15 0-16,-10 9 0 0,5-12 0 0,-3-3 0 15,-3 0 0-15,-2-4 0 0,-2-7 0 0,1-3 0 0,-5 1 0 16,-3-2 0-16,-1 1 0 0,-5 6 0 0,-2 15 0 15,-5 5 0-15,-1 6 0 0,1 8 0 0,-5 5 0 16,1 8 0-16,-6 2 0 0,-4 5 0 0,1 11 0 16,-6 9 0-16,-2 8 0 0,0 18 0 0,4 1 0 15,-1 3 0-15,3 0 0 0,4 2 0 0,3-2 0 16,0-1 0-16,4-2 0 0,2-14 0 0,3-2 0 16,2-4 0-16,-1-2 0 0,2-2 0 0,-1-9 0 15,-1-2 0-15,1-5 0 0,2-2 0 0,-1-4 0 16,-1-2 0-16,2-3 0 0,3-3 0 0,0-1 0 15,-1-3 0-15,1 0 0 0,4-6 0 0,-1-1 0 16,1 1 0-16,2-8 0 0,1 0 0 0,0 2 0 16,-3 6 0-16,-4 0 0 0,-1 5 0 0,0-1 0 15,-2 6 0-15,-2 2 0 0,-5 1 0 0,7 4 0 16,-4 3 0-16,1 4 0 0,-2 1 0 0,-1 4 0 16,1-1 0-16,0 2 0 0,2 1 0 0,0-1 0 15,1 1 0-15,0-3 0 0,4-3 0 0,-1-3 0 0,1 1 0 16,6-2 0-16,-3-3 0 0,-2-1 0 0,5-3 0 15,2-1 0-15,-3-1 0 0,3-4 0 0,0-1 0 16,1-3 0-16,-4 0 0 0,4-3 0 0,-4 0 0 16,4-1 0-16,3-7 0 0,3-1 0 0,-2-1 0 15,-2 1 0-15,-1 2 0 0,-3 8 0 0,-4-2 0 16,-1 8 0-16,-3-1 0 0,-2 1 0 0,-1 5 0 16,-5 0 0-16,6 6 0 0,-6 0 0 0,2 3 0 15,-2 2 0-15,1 4 0 0,-1 1 0 0,-1 0 0 16,2 0 0-16,1 0 0 0,-2-1 0 0,3-4 0 15,1 0 0-15,1 2 0 0,1-2 0 0,-1-3 0 16,3-1 0-16,2-2 0 0,-1 0 0 0,0-4 0 16,4-2 0-16,-4 1 0 0,1-3 0 0,0-2 0 15,-2 2 0-15,2-6 0 0,-1 0 0 0,0 0 0 16,-1-5 0-16,-1-2 0 0,2 0 0 0,-4-7 0 16,2-1 0-16,-7-2 0 0,-3 6 0 0,1 0 0 15,-3 0 0-15,-2 2 0 0,-3 3 0 0,-2 0 0 16,-1 3 0-16,-3 1 0 0,1 4 0 0,3 4 0 0,-2 1 0 15,4 0 0-15,1 5 0 0,3-1 0 0,-1 0 0 16,6 3 0-16,1 0 0 0,1 1 0 16,8 2 0-16,0 1 0 0,5 0 0 0,4 1 0 15,9-1 0-15,1 1 0 0,0-3 0 0,1-2 0 0,2 1 0 16,-1-4 0-16,-1 0 0 0,-2-2 0 0,1-2 0 16,-1-2 0-16,-7 0 0 0,1 1 0 0,-1-2 0 15,1-3 0-15,-5 0 0 0,0 0 0 0,0 2 0 16,-2 0 0-16,-2 1 0 0,-2 3 0 0,-5-2 0 15,3 3 0-15,-3 1 0 0,-5 0 0 0,10 5 0 16,-7 1 0-16,0 2 0 0,0 3 0 0,1-1 0 16,0 5 0-16,0 1 0 0,-2 0 0 0,2 2 0 15,1 0 0-15,0 2 0 0,-1-1 0 0,-1 0 0 16,0-1 0-16,1 0 0 0,-1 0 0 0,-1-1 0 16,-3-5 0-16,0 0 0 0,-2 0 0 0,1-1 0 15,-5-1 0-15,1 0 0 0,-8 0 0 0,6-3 0 16,-2-2 0-16,0 2 0 0,-2-5 0 0,3 1 0 15,2-2 0-15,-1-1 0 0,0-1 0 0,8 1 0 0,-10-4 0 16,6 3 0-16,8-5 0 0,0 3 0 16,2-5 0-16,7 1 0 0,5-4 0 0,7-1 0 15,2 0 0-15,3 1 0 0,4-2 0 0,-1 0 0 16,3-2 0-16,-1 6 0 0,-2-5 0 0,-2-2 0 0,-3 1 0 16,-1 3 0-16,-5-3 0 0,-5 4 0 0,-3 0 0 15,-1-1 0-15,-1 0 0 0,-6 0 0 16,-2 0 0-16,-3 2 0 0,-2 0 0 0,-2-1 0 0,-1 4 0 15,-6 0 0-15,1 3 0 0,0 3 0 0,-5 2 0 16,1 6 0-16,-2-1 0 0,2 8 0 0,-2-1 0 16,7 2 0-16,-1 3 0 0,3 0 0 0,5 1 0 15,1-1 0-15,2 3 0 0,6-2 0 0,2-3 0 16,0 0 0-16,3-1 0 0,10-1 0 0,-5-4 0 16,1-3 0-16,3-4 0 0,-3-1 0 0,8-4 0 15,-5-1 0-15,-1-2 0 0,5-4 0 0,-6 2 0 16,-1-4 0-16,3-4 0 0,-4 2 0 0,4-5 0 15,-5-1 0-15,3-1 0 0,-5-1 0 0,-1 5 0 16,-2 1 0-16,-1-1 0 0,-2 5 0 0,-2 6 0 16,-2-1 0-16,-1 2 0 0,1 3 0 0,-5 1 0 15,3 7 0-15,-3 0 0 0,-1 4 0 0,-1 6 0 16,-3 0 0-16,1 1 0 0,-1 7 0 0,1-6 0 0,1 1 0 16,1 0 0-16,0-2 0 0,1-5 0 0,1 1 0 15,0-3 0-15,1 0 0 0,1-5 0 16,-1 1 0-16,3-4 0 0,0 0 0 0,0-3 0 15,-4 0 0-15,16-4 0 0,-6-1 0 0,2 1 0 0,3-5 0 16,3 0 0-16,-4-2 0 0,3-1 0 0,-2 1 0 16,8-5 0-16,3 1 0 0,-10 5 0 0,10-3 0 15,-8 6 0-15,-3 1 0 0,4 1 0 0,-2 3 0 16,-3 2 0-16,-8 2 0 0,7 1 0 0,-3 4 0 16,-3 0 0-16,-2 0 0 0,1 4 0 0,1 0 0 15,-2-2 0-15,0 2 0 0,-5 0 0 0,1-1 0 16,4 0 0-16,-2 0 0 0,2-2 0 0,-2-1 0 15,0-2 0-15,1 0 0 0,0-1 0 0,2-2 0 16,-1 1 0-16,1-4 0 0,-6 1 0 0,16-7-342 16,-7 1-967-16,1-2-1416 0,8-3 626 0</inkml:trace>
  <inkml:trace contextRef="#ctx0" brushRef="#br1" timeOffset="131449.72">16102 13098 171 0,'-6'-6'486'0,"-3"-3"16"16,3 1 5-16,-2 0-4 0,4 0 8 0,-1 2-8 15,0-3 1-15,4 4-7 0,-2-1-7 0,2-3-3 16,1 4-5-16,0-2 7 0,0-4-27 0,-1 0-31 15,2-1-26-15,0-5-28 0,-1-1-18 0,0-2-334 16,-1-5-25-16,-3-1 0 0,0-5 0 0,-1-1 0 16,0-4 0-16,-3-15 0 0,3 1 0 0,0 0 0 15,6-3 0-15,3-1 0 0,5-1 0 0,0 2 0 16,5-3 0-16,0 9 0 0,-2 12 0 0,0 5 0 16,0 6 0-16,-6 7 0 0,1 2 0 0,0 6 0 15,-3 8 0-15,0 0 0 0,-4 1 0 0,8 13 0 0,-6 3 0 16,-4 11 0-16,-2 3 0 0,-4 2 0 0,-3 2 0 15,-5 13 0-15,-9-7 0 0,3-11 0 0,-10 9 0 16,-4-1 0-16,8-13 0 0,-14 7 0 0,-4-3 0 16,1-3 0-16,-1-6 0 0,13-3 0 0,0-2 0 15,4-1 0-15,0-4 0 0,10-2 0 0,5-3 0 16,4-1 0-16,2 1 0 0,7-2 0 0,1-2 0 16,0 0 0-16,19 1 0 0,13-2 0 0,3-2 0 15,3 1 0-15,21-5 0 0,-7 3 0 0,4 1 0 16,1 2 0-16,-3 0 0 0,-14-1 0 0,-1 2 0 15,-4-1 0-15,-3 0 0 0,-9 0 0 0,-4-1 0 16,-6 1 0-16,1 0 0 0,-6-1 0 0,-3 0 0 16,-5 2 0-16,0-2 0 0,0 2 0 0,0 0 0 15,0 0 0-15,-18 5 0 0,13-2 0 0,1 2-666 16,0-1-589-16,4 2-1358 0,4 0 601 0</inkml:trace>
  <inkml:trace contextRef="#ctx0" brushRef="#br1" timeOffset="133049.72">17204 12750 210 0,'-6'-4'514'15,"-1"-4"15"-15,3 2 3 0,-1-4-9 0,5 0-7 16,2 0-17-16,4-4-2 0,2-2-18 0,4 1-9 16,4-5-22-16,3 0-17 0,1 4-17 0,2 1-24 15,1 2-23-15,-1 4-23 0,-4 2-23 0,1 1-22 16,0 2-24-16,-2 2-142 0,0 4-133 0,-4 3 0 16,0 3 0-16,-1 4 0 0,-3 3 0 0,-3 3 0 15,-2 1 0-15,-1 6 0 0,-1 1 0 0,-5-1 0 16,1 0 0-16,-2-4 0 0,0 2 0 0,-1-2 0 15,1-3 0-15,0-1 0 0,0-4 0 0,2-3 0 16,-1 0 0-16,2-3 0 0,1-1 0 0,1-2 0 16,2-3 0-16,-3-1 0 0,13-4 0 0,-6-2 0 15,6-1 0-15,1-4 0 0,0-2 0 0,7-3 0 0,-2-3 0 16,1-2 0-16,3-1 0 0,-6-1 0 16,5 2 0-16,-2 2 0 0,-5 7 0 0,-2 0 0 15,1 4 0-15,-5 4 0 0,-5 0 0 0,1 4 0 0,-5 0 0 16,4 5 0-16,-4 1 0 0,0 4 0 0,0 0 0 15,-2 3 0-15,0 3 0 0,0 1 0 0,-1 0 0 16,4 2 0-16,3-3 0 0,0-1 0 16,0-2 0-16,2-3 0 0,2 1 0 0,2-2 0 0,3-2 0 15,0-2 0-15,-3-3 0 0,4-1 0 0,0-4 0 16,-1 1 0-16,4-5 0 0,-1 1 0 0,-1-4 0 16,1-3 0-16,-1 1 0 0,0-2 0 0,2-7 0 15,2 1 0-15,-6 5 0 0,1 1 0 0,-4 0 0 16,-3 6 0-16,-1 4 0 0,-1-3 0 0,-1 5 0 15,-3 2 0-15,-1 0 0 0,0 0 0 0,3 17 0 16,-2-6 0-16,-1 2 0 0,0 2 0 0,3 1 0 16,-1 1 0-16,2 1 0 0,5-1 0 0,0-2 0 15,0 0 0-15,1-6 0 0,3 3 0 0,-3-5 0 16,0-2 0-16,-2-2 0 0,2-2 0 0,-3-1 0 16,0-3 0-16,-2 0 0 0,-1-3 0 0,-3-1 0 15,-1-4 0-15,-1 0 0 0,-5-4 0 0,-1-2 0 16,-1-1 0-16,-3 0 0 0,1-5 0 0,0 6 0 15,6-2 0-15,-1 3 0 0,1 5 0 0,0 1 0 0,3 1 0 16,0 3 0-16,2 2 0 0,3 0 0 16,6 1 0-16,3 3 0 0,7 0 0 0,1 2 0 15,9-1 0-15,2 5 0 0,3-1 0 0,2-2 0 0,14 4 0 16,-14-2 0-16,15-1 0 0,-16-2 0 0,4-1 0 16,12 1 0-16,-16-2 0 0,0 1 0 0,-7-2 0 15,-8-1 0-15,-1 2 0 0,-7 0 0 16,-3 0 0-16,1 0 0 0,-7 0 0 0,-4 0 0 0,3 3 0 15,-3-3 0-15,-13 5 0 0,2 2 0 0,-5 0 0 16,-8 5 0-16,-3 3 0 0,4-1 0 0,-1 1 0 16,3 2 0-16,0 1 0 0,7-2 0 0,1-2 0 15,1 2 0-15,6-2 0 0,1-2 0 0,5-1 0 16,4-1 0-16,2 0 0 0,2-3 0 0,5-3 0 16,4-3 0-16,4 0 0 0,-1-2 0 0,7-4 0 15,0-4 0-15,0-2 0 0,-3-3 0 0,-1-2 0 16,0-4 0-16,0-3 0 0,-1-3 0 0,-3-1 0 15,0-2 0-15,5-15 0 0,-3 2 0 0,2-4 0 16,-4 2 0-16,-6 10 0 0,0 2 0 0,-4 1 0 16,-2 6 0-16,-3 7 0 0,0 6 0 0,-4 5 0 15,-1 1 0-15,-2 5 0 0,3 1 0 0,-13 14 0 16,2 1 0-16,1 10 0 0,-2 4 0 0,2 2 0 0,4 2 0 16,2 3 0-16,5 0 0 0,-1-1 0 0,6 0 0 15,1-3 0-15,3-1 0 0,2 0 0 16,5-4 0-16,4-1 0 0,1-4 0 0,-1-5 0 15,3-2 0-15,-5-5 0 0,2-4 0 0,2-2 0 0,-5-1 0 16,5-5 0-16,-3-1 0 0,-1-4 0 0,1 0 0 16,0-3 0-16,-6-2 0 0,2-2 0 0,0-8 0 15,2-2 0-15,-6-1 0 0,-3 1 0 0,-2-2 0 16,-4 7 0-16,-3 1 0 0,-3 3 0 0,-3 3 0 16,-2 4 0-16,-1 1 0 0,-5 5 0 0,2 6 0 15,-8 3 0-15,0 7 0 0,-2 3 0 0,3 3 0 16,2 4 0-16,5 1 0 0,4-2 0 0,4 5 0 15,5-3 0-15,7 3 0 0,5 1 0 0,5-4 0 16,7-3 0-16,2 0 0 0,10 10 0 0,-5-18 0 16,0-3 0-16,6-1 0 0,-4-2 0 0,-4-7-153 15,-2-4-1187-15,4-3-1452 0,-5 0 643 0</inkml:trace>
  <inkml:trace contextRef="#ctx0" brushRef="#br1" timeOffset="133749.63">20754 12275 647 0,'4'-16'710'0,"1"7"13"0,-3-2 4 16,0 2-15-16,2 4-41 0,-4 1-54 0,0 1-36 15,0 3-32-15,0 0-27 0,-13 15-52 0,4-3-19 16,-5 3-39-16,1 5-39 0,-1 5-347 0,1-2-26 16,1 3 0-16,-1 0 0 0,1 1 0 0,1-3 0 15,1 2 0-15,1-1 0 0,1-6 0 0,-6 3 0 16,9-5 0-16,-3-3 0 0,4-2 0 0,-2-2 0 16,5-3 0-16,-2 0 0 0,-1-1 0 0,3-3 0 15,1-1 0-15,0-2 0 0,0 0 0 0,0 0 0 16,4-12 0-16,1 8 0 0,1-5 0 0,3 2 0 0,2 0 0 15,5-1 0-15,-3 5 0 0,5-1 0 0,0 3 0 16,1 2 0-16,1 2 0 0,0 1 0 16,1 4 0-16,3 2 0 0,-3-2 0 0,2 3 0 15,-4-2 0-15,0-1 0 0,-1 1 0 0,-1-1 0 0,-1-3 0 16,-4 0 0-16,1-1 0 0,-6-4 0 0,5-2 0 16,-2 0 0-16,-3-3 0 0,0-1 0 0,1-2 0 15,-2-1 0-15,-2-1 0 0,0-4 0 0,-2 0 0 16,1 0 0-16,-2-1 0 0,2-3 0 0,-2 1 0 15,-1 4 0-15,0 0 0 0,0 3 0 0,0 2 0 16,0 2 0-16,0 0 0 0,-1 2 0 0,1 4 0 16,0 0 0-16,-8 10 0 0,4-3 0 0,3 9 0 15,-5 0 0-15,-1 6 0 0,1 5 0 0,0-1 0 16,4 1 0-16,-2 0 0 0,3-3 0 0,1 2 0 16,0-6 0-16,-3-1 0 0,2-3 0 0,1-5 0 15,0 1 0-15,0-2 0 0,-2-3 0 0,-1-2 0 16,2-2-105-16,-3 0-490 0,4-3-49 0,0 0-498 15,-10-6-1236-15,7 0 547 0</inkml:trace>
  <inkml:trace contextRef="#ctx0" brushRef="#br1" timeOffset="134133.1">21092 12237 242 0,'-7'-18'431'0,"-2"-5"31"0,-5 0 19 15,-5 5 9-15,1 0 2 0,-5 0-4 16,4 7-7-16,-3-4-18 0,-6 2-8 0,0 5-8 15,1 3-10-15,-3 4-17 0,0 3-15 0,-2 3-25 16,-2 7-19-16,4 3-18 0,-4 5-24 0,-7 8-10 0,0 9-24 16,5 1-285-16,2 5 0 0,6 3 0 0,5 0 0 15,2 0 0-15,6 4 0 0,3 0 0 0,2 1 0 16,8 0 0-16,2 0 0 0,7-3 0 0,7-3 0 16,7-2 0-16,4 1 0 0,3-6 0 0,1-12 0 15,0-1 0-15,13 7 0 0,4-10 0 0,0 2 0 16,-9-12 0-16,14 2 0 0,-11-7 0 0,-2-7 0 15,16-6 0-15,-16-1 0 0,2-3 0 0,10-7 0 16,0-4 0-16,-3-4 0 0,-4-5 0 0,-2-3 0 16,-6-4 0-16,-2-5 0 0,-4-3 0 0,-2-6 0 15,-6-3 0-15,-3-4 0 0,-6 1 0 0,-3-27 0 16,-9 27 0-16,-10 4 0 0,-3 2 0 0,-10 6 0 16,-14 6 0-16,-4 3 0 0,-11 3 0 0,-2 14 0 15,-1 3 0-15,3 8 0 0,-3 7 0 0,3 1 0 16,18 8 0-16,-14 11 0 0,17-3 0 0,4 4 0 15,4 6 0-15,9-2-1366 0,8 6-1478 0,6-4 654 16</inkml:trace>
  <inkml:trace contextRef="#ctx0" brushRef="#br1" timeOffset="135899.79">22339 12605 439 0,'3'-7'614'0,"0"-3"17"15,1 1 0-15,1 0 10 0,-1 0-14 0,1 0-23 16,0 1-30-16,-2 0-29 0,5 4-37 0,-5-1-35 16,1 1-37-16,0 2-41 0,1 2-26 0,-5 0-16 15,9 8-8-15,-5 0-339 0,-2 5-6 0,0 3 0 16,0 4 0-16,-3 5 0 0,1 3 0 0,-3-2 0 16,2 2 0-16,-4-2 0 0,1-1 0 0,2-5 0 0,-1-1 0 15,1 0 0-15,-1-3 0 0,3-5 0 16,-1-1 0-16,1-3 0 0,1 0 0 0,3-3 0 15,1-2 0-15,4-2 0 0,1-2 0 0,2-4 0 16,6-2 0-16,0-3 0 0,5-6 0 0,-2-1 0 0,2-3 0 16,-1-2 0-16,4-2 0 0,-6-2 0 0,-1 1 0 15,-1 0 0-15,0 2 0 0,-7 8 0 16,0 3 0-16,-2 4 0 0,-2 3 0 0,-3 4 0 0,1 2 0 16,-5 0 0-16,4 9 0 0,-4 1 0 0,-2 3 0 15,0 2 0-15,-2 5 0 0,3 5 0 0,-1-6 0 16,4 0 0-16,-2 1 0 0,0-2 0 0,1-3 0 15,3-2 0-15,1-1 0 0,-1-3 0 0,5 0 0 16,-4-3 0-16,6-2 0 0,-5-1 0 0,1-3 0 16,1-4 0-16,1 1 0 0,1-3 0 0,-1-2 0 15,3-3 0-15,-1-2 0 0,1-3 0 0,-1 0 0 16,5-5 0-16,-5 5 0 0,4 1 0 0,-2 2 0 16,-1-1 0-16,-3 10 0 0,0-1 0 0,-2 4 0 15,0 2 0-15,0 1 0 0,1 5 0 0,1 3 0 16,1 4 0-16,-1 1 0 0,9 5 0 0,-1 0 0 15,2 0 0-15,1-1 0 0,3-2 0 0,3 1 0 16,1-4 0-16,3 3 0 0,1-5 0 0,0-1 0 16,-1-5 0-16,0 0 0 0,0-3 0 0,0-1 0 0,-1-5 0 15,-9 1 0-15,0-4 0 0,-1-1 0 16,-2-2 0-16,-2-3 0 0,-1-2 0 0,1-8 0 16,-7 3 0-16,4-6 0 0,-1-2 0 0,-5-1 0 0,0 0 0 15,-5 1 0-15,-2 7 0 0,-3 2 0 0,-1 2 0 16,-4 6 0-16,-3 3 0 0,1 3 0 0,-7 4 0 15,-4 4 0-15,3 6 0 0,-7 2 0 0,2 6 0 16,1 0 0-16,5 5 0 0,5-6 0 0,1 6 0 16,5 1 0-16,2-6 0 0,6-1 0 0,1 0 0 15,0-6 0-15,3 5 0 0,4-5 0 0,0-3 0 16,1-2 0-16,1 0 0 0,1-3 0 0,1-1 0 16,-2-2 0-16,2-1 0 0,0-3 0 0,0-2 0 15,-3-1 0-15,6-2 0 0,-2-2 0 0,-3-4 0 16,2 1 0-16,-3-1 0 0,2 0 0 0,-1 2 0 15,-1-1 0-15,-4 7 0 0,-1 0 0 0,1 2 0 16,-2 4 0-16,-4 1 0 0,0 0 0 0,7 7 0 16,-7-1 0-16,4 2 0 0,-4 2 0 0,4 3 0 15,-2-2 0-15,1 5 0 0,4-2 0 0,0 2 0 16,1-7 0-16,-2 2 0 0,6-2 0 0,-1 0 0 16,2-4 0-16,5 0 0 0,-5-5 0 0,0 0 0 15,-1-3 0-15,5-1 0 0,-2-5 0 0,2 1 0 0,-3-7 0 16,1 5 0-16,-2-5 0 0,1-7 0 0,0-2 0 15,2 1 0-15,-4-5 0 0,2-1 0 0,-1-2 0 16,0 0 0-16,4-3 0 0,-3 1 0 0,-2 1 0 16,-1 5 0-16,-4 9 0 0,1 1 0 0,-4 6 0 15,-3 4 0-15,0 3 0 0,-1 4 0 0,0 0 0 16,-7 14 0-16,-1 3 0 0,-1 9 0 0,0 2 0 16,-1 4 0-16,-2 3 0 0,2 0 0 0,-4 9 0 15,9-9 0-15,-3-3 0 0,-1-2 0 0,6 0 0 16,-4-2 0-16,3-4 0 0,2-7 0 0,3-2 0 15,-1-3 0-15,-1-2 0 0,2-4 0 0,0-2 0 16,3-1 0-16,-1-3 0 0,-3 0 0 0,14-7 0 16,-8 0 0-16,5-3 0 0,1-3 0 0,4-8 0 15,0-2 0-15,1-2 0 0,2-6 0 0,5-9 0 16,2 1 0-16,-6 6 0 0,7-5 0 0,-8 13 0 16,-1 2 0-16,-5 8 0 0,-3 1 0 0,-5 6 0 15,-1 3 0-15,0 3 0 0,-3 2 0 0,-1 0 0 16,0 0 0-16,-5 16 0 0,0-6 0 0,-4 4 0 0,0 2 0 15,-1 0 0-15,-7 4 0 0,-1-2 0 16,5-2 0-16,-2-2 0 0,1-1 0 0,-2 0 0 16,-1 0 0-16,2-4 0 0,0 0 0 0,0 0 0 0,5-3 0 15,1-2 0-15,1-1 0 0,2 0 0 0,2-1 0 16,0 1 0-16,2 0 0 0,2-3 0 0,-3 3 0 16,3-3 0-16,0 0 0 0,12 4 0 0,-6-2 0 15,6 1 0-15,-2 0 0 0,0 3 0 0,3-2 0 16,-2 1 0-16,6 1 0 0,-6 1 0 0,1-2 0 15,3 1 0-15,-1 5 0 0,3-6 0 0,-4 1 0 0,3 0 0 16,0-3 0-16,2 3 0 0,-2-3 0 16,2-1 0-16,2 2 0 0,-1-4 0 0,0 0 0 15,2 1 0-15,-3-5 0 0,1 3 0 0,-2-2 0 16,2-2 0-16,-1 1 0 0,-3-2 0 0,2-4 0 16,-2 1 0-16,-1-2 0 0,-2-5 0 0,1 4 0 15,-1-5 0-15,1-1 0 0,-4-6 0 0,0 1 0 16,-4 3 0-16,-5 2 0 0,0 4 0 0,0 1 0 0,-2 2 0 15,-3 3 0-15,-2 1 0 0,0 5 0 0,-1 1 0 16,-4 3 0-16,-2 5 0 0,0 3 0 16,-2 5 0-16,3-1 0 0,1 3 0 0,-2 5 0 0,7-7 0 15,3 4 0-15,-1 0 0 0,5 1 0 0,1-1 0 16,5 0 0-16,5-1 0 0,-1-1 0 0,9 2 0 16,3-1 0-16,2-4 0 0,2-2 0 0,-1 0 0 15,3-5 0-15,0-2 0 0,-6-2 0 0,-4-5 0 16,10 0 0-16,-6-1 0 0,-4-3 0 0,0-2 0 15,-4-2 0-15,0-2 0 0,-3-3 0 0,-6 6 0 16,3 0-87-16,-7-1-1264 0,-1 0-1463 0,1 4 646 16</inkml:trace>
  <inkml:trace contextRef="#ctx0" brushRef="#br1" timeOffset="137132.78">25834 12700 3358 0,'4'-5'366'0,"0"-5"-106"0,0 2-10 0,0-2 9 16,-3 0 41-16,-2-5-25 0,-1 6-13 0,-3-1-24 16,-1-2-26-16,-2 2 5 0,-3 2-1 0,-1 1 6 0,-6 2-3 15,0 3 9-15,-2 3-2 0,-7 4-5 16,-5 6-12-16,7 1-11 0,0 6-11 0,-3 5-12 16,4 0-82-16,-3 0-93 0,5 1 0 0,6 0 0 0,3-1 0 15,4-5 0-15,7 1 0 0,0-1 0 16,4-6 0-16,5-2 0 0,3-1 0 0,-1-2 0 15,8-2 0-15,2-1 0 0,0-7 0 0,-1 0 0 16,1-6 0-16,1 0 0 0,4-6 0 0,-2-3 0 0,-1 3 0 16,-7-1 0-16,4-3 0 0,-8 2 0 0,3-6 0 15,0 0 0-15,-8 5 0 0,3-1 0 0,-3 4 0 16,-4 5 0-16,4-2 0 0,-5 5 0 0,0 4 0 16,0 0 0-16,0 3 0 0,0 0 0 0,-10 12 0 15,6 0 0-15,0 5 0 0,3 2 0 0,1 5 0 16,1-5 0-16,3 6 0 0,5 0 0 0,1 0 0 15,3-3 0-15,5-1 0 0,-4-8 0 0,1-1 0 16,3-3 0-16,2 1 0 0,-3-4 0 0,1-4 0 16,1 0 0-16,-2-5 0 0,-2 0 0 0,2-3 0 15,-2-3 0-15,-3 2 0 0,-1-5 0 0,5 0 0 16,-5-2 0-16,2-3 0 0,-3 3 0 0,3-3 0 16,-3-2 0-16,-1 3 0 0,-2 5 0 0,3-3 0 15,-5 6 0-15,-1 4 0 0,0 1 0 0,-1 3 0 16,-3 0 0-16,4 10 0 0,-4-2 0 0,0 3 0 15,0 4 0-15,0 5 0 0,0-2 0 0,3 1 0 16,-1 2 0-16,-2-5 0 0,4 2 0 0,-1-3 0 16,1-3 0-16,-1-2 0 0,1-1 0 0,0-3 0 15,-3 0 0-15,3-3 0 0,1-2 0 0,0 0 0 16,-5-1 0-16,12-4 0 0,-7-1 0 0,5-1 0 16,-1-2 0-16,0-1 0 0,5-1 0 0,0-3 0 15,1-2 0-15,10-3 0 0,-5 1 0 0,3-2 0 0,0 3 0 16,-9 5 0-16,2 1 0 0,-5 4 0 0,-2 0 0 15,4 3 0-15,-7 2 0 0,-6 1 0 0,9 5 0 16,-5 0 0-16,-1 1 0 0,-2 0 0 16,0 6 0-16,-1-2 0 0,3 0 0 0,-3 4 0 0,0-2 0 15,2-2 0-15,2 4 0 0,0-4 0 0,1 0 0 16,3-2 0-16,3 0 0 0,-3-3 0 0,4-1 0 16,0 0 0-16,-2-3 0 0,3-1 0 0,1-1 0 15,-3-2 0-15,2 1 0 0,0-3 0 0,1-1 0 16,0-1 0-16,4 0 0 0,-1-3 0 0,1 3 0 15,-1 0-395-15,0 1-905 0,1 2-1407 0,9 2 622 16</inkml:trace>
  <inkml:trace contextRef="#ctx0" brushRef="#br1" timeOffset="138433.04">27089 12870 388 0,'5'-2'442'0,"-1"-1"32"15,0 2 29-15,-4 1 22 0,5-2 2 0,-5 2-9 16,3-3-20-16,-3 3-29 0,0 0-30 0,0 0-30 15,0 0-24-15,11 3-20 0,-6-2-31 0,2 0-26 16,3 0-35-16,9 3-26 0,0-2-21 0,1-2-27 16,3 1-15-16,-2-1-20 0,1-3-19 0,1 0-11 15,-3 0-99-15,1-2-35 0,-2-1 0 0,-4 0 0 16,2-1 0-16,-8 0 0 0,0-4 0 0,-3 0 0 0,-2-1 0 16,-3 4 0-16,-2-6 0 0,-3 4 0 0,-1 0 0 15,-5 1 0-15,-2-4 0 0,-5 7 0 16,-1 0 0-16,-4 5 0 0,-6 2 0 0,-3 5 0 15,-1 2 0-15,4 4 0 0,5 1 0 0,-1 2 0 0,9 1 0 16,2 1 0-16,4 0 0 0,1 1 0 0,4 1 0 16,8-1 0-16,9 6 0 0,1-3 0 0,9 0 0 15,5-3 0-15,5-1 0 0,12 2 0 0,-7-8 0 16,1-4 0-16,12 2 0 0,-14-5 0 0,2 0 0 16,1-4 0-16,1-5 0 0,9-6 0 0,-14 3 0 15,-1 0 0-15,-3-5 0 0,0-1 0 0,-6-5 0 16,1 2 0-16,-3-6 0 0,-2-1 0 0,-4 4 0 15,-7 3 0-15,-1 0 0 0,-6 3 0 0,-1-2 0 16,-4 6 0-16,-2 1 0 0,-5 0 0 0,0 2 0 16,-5 5 0-16,-4 1 0 0,-4 2 0 0,0 2 0 15,0 7 0-15,-2 1 0 0,-4 3 0 0,4 2 0 16,7-4 0-16,1 4 0 0,4-2 0 0,2 1 0 16,3 2 0-16,3-4 0 0,5-1 0 0,4 4 0 15,2-1 0-15,2-3 0 0,6-3 0 0,1 1 0 16,2-4 0-16,-1-3 0 0,1-3 0 0,3-1 0 15,-4-2 0-15,1-4 0 0,0-3 0 0,-2-5 0 16,2-3 0-16,-2-2 0 0,-1-3 0 0,-5-1 0 16,1-6 0-16,-3-4 0 0,0-12 0 0,1-4 0 0,-6 2 0 15,0-1 0-15,-3 2 0 0,-5 2 0 0,3 17 0 16,-3 2 0-16,-4 10 0 0,1 2 0 16,-1 8 0-16,-3 4 0 0,-2 4 0 0,0 6 0 0,-5 11 0 15,4 8 0-15,2 1 0 0,3 18 0 0,3-10 0 16,3 15 0-16,4-3 0 0,7 1 0 0,1-4 0 15,7 1 0-15,-2-14 0 0,3 1 0 0,2-2 0 16,2-2 0-16,5-4 0 0,0-2 0 0,1-5 0 16,-3-6 0-16,2 0 0 0,-1-2 0 0,3-4 0 15,-10-5 0-15,4-4 0 0,-2 1 0 0,7-5 0 16,-6-2 0-16,4-5 0 0,-2-3 0 0,-1-1 0 16,-2-5 0-16,2-1 0 0,1-3 0 0,-7-3 0 15,0 2 0-15,-6 1 0 0,-1-1 0 0,-4 4 0 16,-5 6 0-16,-1 1 0 0,-5 5 0 0,-3 2 0 15,-3-1 0-15,-6 4 0 0,-1 5 0 0,-1 3 0 16,-1 0 0-16,0 5 0 0,-3 4 0 0,4-1 0 16,5 3 0-16,-2 0 0 0,7 2 0 0,0 0 0 15,3-2 0-15,6 1 0 0,2-2 0 0,2 3 0 16,3-4 0-16,3 0 0 0,4 2 0 0,-3-5 0 16,7 1 0-16,-4-2 0 0,3-2 0 0,-5-3 0 15,2-1 0-15,0 0 0 0,-1 0 0 0,-1-2 0 16,0 1 0-16,-1-1 0 0,-3 0 0 0,-3 1 0 15,4 0 0-15,-8 1 0 0,5 4 0 0,-1 0 0 0,-2 4 0 16,-2 5 0-16,0 5 0 0,0 4 0 16,-2 8 0-16,-2 2 0 0,2 1 0 0,-1 16 0 15,-1 0 0-15,-2 0 0 0,4-2 0 0,-2 1 0 16,3 0 0-16,-4-3 0 0,5-9 0 0,-2 0 0 0,-1 0 0 16,-1-2 0-16,2-1 0 0,-1 0 0 0,-1-3 0 15,0-5 0-15,-1-1 0 0,0-7 0 16,1-5 0-16,-1-3 0 0,1 0 0 0,-1-3 0 0,1-4 0 15,-1-1 0-15,-1-1 0 0,6 0 0 0,-15-9 0 16,4 0 0-16,1-6 0 0,0-1 0 0,1-7 0 16,0 0 0-16,7-3 0 0,2-5 0 0,2 2 0 15,7-5 0-15,3 1 0 0,2 3 0 0,5-1 0 16,11-9 0-16,-5 15 0 0,14-7 0 0,-12 8 0 16,14-8 0-16,-10 10 0 0,12-5 0 0,-3-2 0 15,-11 9 0-15,3-6 0 0,-4 4 0 0,9-11 0 16,-10 7 0-16,-3 0 0 0,-2 1 0 0,-3-4 0 15,-1 1 0-15,-5-2 0 0,-6 1 0 0,0 1 0 16,-7 3 0-16,-5 0 0 0,-3 6 0 0,1 2 0 16,-9 0 0-16,0 5 0 0,-9 3 0 0,4 5 0 15,0 7 0-15,-8 3 0 0,2 8 0 0,1 3 0 16,7 4 0-16,5 3 0 0,5 4 0 0,-1-2 0 16,10 6 0-16,6 1 0 0,7 1 0 0,6 9 0 15,-1-12 0-15,5-1 0 0,12 6 0 0,-10-12 0 16,5-4 0-16,-5 0 0 0,3-3 0 0,-4-5 0 15,-3-5 0-15,-2-2 0 0,-1-4 0 0,-5-2 0 16,-2 1 0-16,0-6 0 0,-2 0 0 0,-4-4 0 16,0-1 0-16,-4-1 0 0,-2 1-491 0,0-1-256 0,-3-3-413 15,0 3-1254-15,3-4 554 0</inkml:trace>
  <inkml:trace contextRef="#ctx0" brushRef="#br1" timeOffset="139683.1">29561 12748 586 0,'5'-7'670'0,"0"3"0"0,2-2 16 16,-2 0-6-16,-2 0-14 0,1 1-23 0,-2 2-30 16,0-3-33-16,0 4-44 0,-2 2-49 0,0 0-30 15,0 0-31-15,0 0-29 0,0 18-303 0,-3-6-94 16,-1 4 0-16,1 2 0 0,2 1 0 0,0 5 0 16,1-5 0-16,0 2 0 0,2 4 0 0,2-7 0 15,3 0 0-15,4 5 0 0,1-7 0 0,1-5 0 16,-3 0 0-16,1-4 0 0,3-2 0 0,4 0 0 15,-5-4 0-15,0-2 0 0,0-4 0 0,3-2 0 16,1-1 0-16,-3-2 0 0,-1-5 0 0,-1 3 0 16,0-4 0-16,3 1 0 0,-5 0 0 0,3-2 0 15,1-4 0-15,-3 7 0 0,-4 5 0 0,1-2 0 0,-2 4 0 16,-1 2 0-16,-1 1 0 0,1 6 0 16,-5-2 0-16,4 8 0 0,0-4 0 0,-4 7 0 15,1 0 0-15,4 1 0 0,-5 5 0 0,0-5 0 0,-5 5 0 16,9-2 0-16,-3-3 0 0,2-1 0 0,-2 0 0 15,2-6 0-15,-1 3 0 0,1-3 0 0,1-3 0 16,1-1 0-16,-1 1 0 0,3-2 0 16,1-4 0-16,0-1 0 0,-1 0 0 0,3-3 0 0,0-2 0 15,2-3 0-15,2 0 0 0,-1 0 0 0,4-1 0 16,3-6 0-16,-4 8 0 0,-1-1 0 0,0 2 0 16,-1 0 0-16,-5 4 0 0,0 0 0 0,-4 5 0 15,2-2 0-15,0 4 0 0,-7 0 0 0,9 6 0 16,-6-1 0-16,-2 2 0 0,2 1 0 0,1 2 0 15,-2 1 0-15,2 1 0 0,5 2 0 0,-1 1 0 16,2-2 0-16,4 0 0 0,0-1 0 0,4-2 0 16,-2-2 0-16,4 0 0 0,1-1 0 0,-3-3 0 15,5-1 0-15,-1-3 0 0,-2-3 0 0,1-1 0 16,-1-3 0-16,6-3 0 0,-10 1 0 0,2-1 0 16,4-6 0-16,-3-1 0 0,4-2 0 0,0-1 0 15,-2-2 0-15,0-3 0 0,-4 1 0 0,0-5 0 16,-1 2 0-16,0 0 0 0,-4 0 0 0,-3 6 0 15,-2 4 0-15,-1 8 0 0,-3-1 0 0,-5 5 0 0,1 2 0 16,1 3 0-16,0 0 0 0,-23 18 0 0,12-2 0 16,-7 11 0-16,-3 0 0 0,3 2 0 15,5 4 0-15,0-1 0 0,6 1 0 0,5 2 0 0,-1-2 0 16,6-1 0-16,3 0 0 0,8-3 0 0,1-4 0 16,6-1 0-16,-1-5 0 0,-4-9 0 0,5-2 0 15,-5-3 0-15,5-4 0 0,-3-1 0 16,0-6 0-16,4-2 0 0,-4-2 0 0,3-7 0 0,-1-1 0 15,0-1 0-15,-2-7 0 0,2 1 0 0,-3-3 0 16,0-1 0-16,4-15 0 0,2 2 0 0,-2-1 0 16,-4 11 0-16,4-9 0 0,-8 13 0 0,0 3 0 15,-6 9 0-15,-1 6 0 0,-4 2 0 0,1 6 0 16,-3 2 0-16,0 0 0 0,-4 17 0 0,-3 1 0 16,-2 11 0-16,-1 2 0 0,-1 16 0 0,0-3 0 15,5-9 0-15,-1 13 0 0,4-1 0 0,0-12 0 16,2-3 0-16,0 1 0 0,2-5 0 0,0-3 0 15,-1-8 0-15,0-6 0 0,0 0 0 0,2-6 0 16,-2 2 0-16,1-7 0 0,-1 0 0 0,0 0 0 16,6-10 0-16,-2 1 0 0,0-2 0 0,2 0 0 15,1-6 0-15,2 1 0 0,1-2 0 0,4-2 0 16,0 3 0-16,-1 2 0 0,-2 5 0 0,7-2 0 16,-4 5 0-16,5 4 0 0,-6 1 0 0,5 4 0 15,0 1 0-15,0 4 0 0,-2 1 0 0,2 2 0 16,5 3 0-16,0 3 0 0,-5 1 0 0,-2-3 0 15,5 5 0-15,-3 1 0 0,-1-7 0 0,-6 0 0 16,-2-5 0-16,0 1 0 0,0-1 0 0,-4-6 0 16,-1 5 0-16,-1-7 0 0,-3 0-220 0,0 0-286 0,0 0-37 15,-22-9-41-15,5-1-473 0,-6-4-1144 16,0-4 507-16</inkml:trace>
  <inkml:trace contextRef="#ctx0" brushRef="#br1" timeOffset="139850.72">30725 12709 389 0,'-16'-5'496'0,"8"3"-7"0,5-2-7 16,-2 3-18-16,5 1-36 0,0 0-50 0,18 1-32 15,1-1-34-15,9 3-33 0,4 1-47 0,0 2-44 16,2-3-61-16,-1 1-66 0,1-2-86 0,-3-1-108 0,-11-3-92 16,7-5-116-16,-14 0-318 0,-4-1-711 0,0-1 314 15</inkml:trace>
  <inkml:trace contextRef="#ctx0" brushRef="#br1" timeOffset="140000.79">30263 12431 222 0,'-18'1'642'16,"4"2"-6"-16,1-1 0 0,5-2-20 0,2 2-32 16,1 2-40-16,1-2-46 0,4-2-46 0,5 9-45 15,-1-7-61-15,2 0-78 0,5-2-83 0,1 4-114 0,-2-3-130 16,1 0-161-16,1 1-174 0,-6 1-512 0,1-1-981 15,-7-2 434-15</inkml:trace>
  <inkml:trace contextRef="#ctx0" brushRef="#br1" timeOffset="141550.59">32177 12791 58 0,'-1'-5'510'0,"1"5"6"0,0-6 5 0,0 6-8 15,0 0-30-15,0 0-29 0,-3-4-31 0,3 4-25 16,0 0-26-16,-1-3-10 0,1 3-21 0,0 0-16 15,0 0-24-15,0 0-4 0,0 0-6 0,0 0-2 16,0 0 3-16,0 0-3 0,-5-4 1 0,5 4-21 16,-3-3-19-16,3 3-16 0,0 0-121 0,7-10-113 15,-2 7 0-15,2-3 0 0,1-1 0 0,4 1 0 16,-2 2 0-16,5-4 0 0,3 4 0 0,1-1 0 16,-2 1 0-16,6 4 0 0,4-1 0 0,-6 2 0 15,-1 2 0-15,0 0 0 0,-1 2 0 0,0 0 0 16,-1 4 0-16,-2 1 0 0,0 1 0 0,-2 1 0 15,-9-3 0-15,4 4 0 0,-4-2 0 0,-1 4 0 16,-4-1 0-16,-1-3 0 0,-3 1 0 0,-5-1 0 16,0 4 0-16,-1-3 0 0,-3-4 0 0,1 3 0 15,-6-3 0-15,-2 0 0 0,5-1 0 0,-3-3 0 16,0 2 0-16,9-4 0 0,2 1 0 0,-2-2 0 16,5 1 0-16,4-2 0 0,-10 0 0 0,10 0 0 15,-7-3 0-15,7 3 0 0,0 0 0 0,0 0 0 16,20-5 0-16,-7 4 0 0,3 1 0 0,6 1 0 15,-2 1 0-15,1 2 0 0,5 0 0 0,1 5 0 16,-5 0 0-16,-3-3 0 0,-1 4 0 0,5 4 0 16,-6-1 0-16,-5 2 0 0,0-1 0 0,-2 1 0 15,-2 2 0-15,-4 1 0 0,-3-1 0 0,-1-1 0 16,-3-1 0-16,-2 2 0 0,-2-1 0 0,-2-2 0 16,-3-1 0-16,-5-1 0 0,1-2 0 0,-2-2 0 15,-1-1 0-15,-7 1 0 0,4-6 0 0,-6-1 0 16,-2-1 0-16,3-2 0 0,0-2 0 0,0-2 0 15,8-1 0-15,1 1 0 0,0-1 0 0,9 1 0 16,-1-3 0-16,2 1 0 0,5-1 0 0,3-1 0 16,0-1 0-16,5 3-418 0,2-2-878 0,1 1-1403 15,6-2 620-15</inkml:trace>
  <inkml:trace contextRef="#ctx0" brushRef="#br1" timeOffset="142150.23">32698 12697 214 0,'4'-18'442'16,"-2"0"7"-16,0-1 8 0,-2 2 3 0,0 0-7 15,0 0-11-15,-2 5-12 0,0-5-20 0,-2 1-5 16,-1 2-10-16,-3-1-15 0,2 5-18 0,-3-5-19 15,0 5-16-15,-5-1-23 0,-1 1-8 0,0 3-17 16,-4-2-9-16,-1 5-10 0,0 1-10 0,-3 2-9 16,-8 0-10-16,4 2-140 0,-3 2-91 0,0 5 0 15,-2 4 0-15,2 1 0 0,-5 1 0 0,7 2 0 16,-3 0 0-16,1 5 0 0,0 0 0 0,2 0 0 16,1 2 0-16,2 0 0 0,-1 4 0 0,0-2 0 15,6 2 0-15,-3 2 0 0,3-1 0 0,2 0 0 16,-1 2 0-16,6-1 0 0,-1 0 0 0,4-1 0 15,1 6 0-15,0-1 0 0,4 0 0 0,1-4 0 16,3 2 0-16,1 1 0 0,0-3 0 0,1 1 0 16,4-2 0-16,3 0 0 0,-2-1 0 0,3 0 0 15,3 1 0-15,4-2 0 0,2-2 0 0,1 1 0 16,3-2 0-16,-2-3 0 0,6 1 0 0,1-2 0 16,1-1 0-16,0 0 0 0,4-4 0 0,0-1 0 15,6 1 0-15,-6-2 0 0,4-4 0 0,-2-1 0 16,-3-2 0-16,4-3 0 0,-4-2 0 0,1-1 0 15,0-1 0-15,2-4 0 0,-4-1 0 0,5-6 0 16,-1-1 0-16,0-2 0 0,-4-5 0 0,11-8 0 16,-4-2 0-16,0-6 0 0,-3 2 0 0,-3-6 0 15,-2 0 0-15,-3-3 0 0,1 2 0 0,-6-5 0 16,-2-1 0-16,-1-4 0 0,-7 4 0 0,0-1 0 16,-9 3 0-16,-6 0 0 0,-9 0 0 0,-3 14 0 15,-10-14 0-15,-8 4 0 0,-10 5 0 0,-2 5 0 16,-1 0 0-16,-12 11 0 0,3 2 0 0,-1 5 0 15,-3 4 0-15,7 5 0 0,12 5 0 0,-16 8-1366 16,7 3-1478-16,18 0 654 0</inkml:trace>
  <inkml:trace contextRef="#ctx0" brushRef="#br1" timeOffset="148816.76">1528 12572 382 0,'-1'-7'483'0,"1"0"-11"0,1 0-8 16,-1 1-13-16,-1 0-26 0,2 1-23 0,1-1-33 0,1 3-20 15,-3 0-32-15,0 3-22 0,4-4-19 16,-4 4-16-16,0 0 3 0,9 8-3 0,-5-2-9 0,2 3-2 16,0 5-20-16,1 3-11 0,2 1-11 15,-3 0-30-15,3 9-5 0,0-4-20 0,1 3-16 16,3-2-7-16,-1-2-6 0,-2-5-2 0,3-2-8 0,2-1-4 15,-4 1 10-15,2-4 0 0,1-2-20 0,3-2-99 16,-1-3 0-16,0 0 0 0,4-4 0 16,-2-1 0-16,4-2 0 0,5-1 0 0,1-6 0 15,1 2 0-15,-2-2 0 0,1-2 0 0,-1-1 0 16,-3-2 0-16,7 2 0 0,-4-1 0 0,1-1 0 0,-4 3 0 16,-5 2 0-16,2 2 0 0,-3 1 0 0,0 2 0 15,-3 5 0-15,-5 0 0 0,3 4 0 16,-3 2 0-16,4 6 0 0,2 2 0 0,-1 0 0 15,-2 2 0-15,-2 1 0 0,3 0 0 0,3 4 0 16,-2 0 0-16,-3-6 0 0,-2-1 0 0,4-1 0 0,-1-1 0 16,5-3 0-16,-3 0 0 0,-2-5 0 0,0 0 0 15,2-3 0-15,3-1 0 0,2-2 0 0,2-1 0 16,5-3 0-16,1-2 0 0,-2-1 0 16,0-4 0-16,4 0 0 0,-2 1 0 0,-1-2 0 15,-3-2 0-15,4 1 0 0,-5 1 0 0,4 0 0 0,-8 4 0 16,-3 3 0-16,0 2 0 0,-3-1 0 0,0 5 0 15,-3 1 0-15,0 4 0 0,1 2 0 0,2 3 0 16,1 2 0-16,-2 3 0 0,-3 0 0 16,2 0 0-16,2 2 0 0,4 4 0 0,-7-5 0 15,5-2 0-15,2-1 0 0,-3-2 0 0,5-1 0 0,0-5 0 16,3-2 0-16,-3 0 0 0,4-4 0 0,-2-2 0 16,-1-2 0-16,-2 0 0 0,0-4 0 0,2-1 0 15,3-3 0-15,-7 0 0 0,4-5 0 16,-1 1 0-16,3 0 0 0,-7 6 0 0,-1-1 0 15,-1 2 0-15,0 5 0 0,-4 2 0 0,0-1 0 0,1 4 0 16,-2 2 0-16,2 2 0 0,0 2 0 0,0 3 0 16,2 4 0-16,2 1 0 0,-2-1 0 0,3 4 0 15,0-3 0-15,2 1 0 0,0-1 0 16,0-1 0-16,0 0 0 0,6 2 0 0,-4-4 0 16,-2-4 0-16,2 0 0 0,0-2 0 0,-2-2 0 0,2 0 0 15,-2-3 0-15,0 1 0 0,0-3 0 0,2-1 0 16,-1-2 0-16,-1 2 0 0,-7 0 0 0,9-3 0 15,-7 2 0-15,3-4 0 0,0-1 0 0,2 1 0 16,-3-1 0-16,0-3 0 0,-1 2 0 16,-2-1 0-16,-2-4 0 0,0 4 0 0,0-3 0 0,0 2 0 15,-4-3 0-15,0 1 0 0,-1 4 0 0,-3-1 0 16,3 1 0-16,0 0 0 0,-4 0 0 0,1 3 0 16,-1 2 0-16,0-3 0 0,-1 5 0 0,5-3 0 15,-7 0 0-15,3 2 0 0,0-2 0 16,4 0 0-16,-4-1 0 0,1-2 0 0,2-1 0 0,-3-2 0 15,5-4 0-15,-1-1 0 0,1-1 0 0,3 1 0 16,-6-1 0-16,6-5 0 0,-3 0 0 0,1 6 0 16,-3 1 0-16,2 5 0 0,0-7 0 0,-4 9 0 15,2 0 0-15,-3 1 0 0,3 3 0 16,-3 6 0-16,2-6 0 0,-2 6 0 0,0 0 0 0,1-6 0 16,-1 6 0-16,0 0 0 0,0 0 0 0,0 0 0 15,0 0 0-15,0 0 0 0,12 11 0 0,-12-11 0 16,0 0 0-16,0 0 0 0,0 0 0 0,14-2 0 15,-10-8 0-15,2-1 0 0,1-3 0 16,1-2 0-16,-4-1 0 0,4-8 0 0,-1 0 0 0,-4-4 0 16,-1-2 0-16,1-3 0 0,-4-11 0 0,-4-4 0 15,-3 1 0-15,1-3 0 0,-4 3 0 0,-4-1 0 16,-3 3 0-16,-1 1 0 0,4 12 0 0,-16-9 0 16,4 3 0-16,4 11 0 0,0 2 0 0,0 4 0 15,3 4 0-15,3 5 0 0,3 2 0 0,3 3 0 16,2 2 0-16,0 2 0 0,1 1 0 0,2 1 0 15,6 2 0-15,-9 0 0 0,9 0 0 0,0 0 0 16,0 0 0-16,-3 10 0 0,3-10 0 0,0 0 0 16,17 6 0-16,-17-6 0 0,0 0 0 0,28-7 0 15,-17 2 0-15,1-1 0 0,2-2 0 0,-3-6 0 16,0 0 0-16,-5-4 0 0,-1-2 0 0,-7 1 0 16,-2-1 0-16,-4 2 0 0,-7-4 0 0,-4 4 0 15,-4 3 0-15,-4 2 0 0,-4 3 0 0,-6 2 0 16,-1 4 0-16,-13-1 0 0,-2 4 0 0,-1 0 0 15,2 3 0-15,14 2 0 0,-15-1 0 0,15 2 0 16,2 1 0-16,0 0 0 0,4 0 0 0,-1 1 0 16,5 0 0-16,8-2 0 0,-2-1 0 0,8 2 0 15,4-4 0-15,2 1 0 0,3-1 0 0,-3 1 0 16,8-3 0-16,-9 1 0 0,9-1-19 0,0 0-16 16,0 0 9-16,0 0-6 0,-1-11 4 0,2 5 0 15,-1-2-1-15,5-2 6 0,-1-2 2 0,-5 0 3 16,-8-4-3-16,4 1-2 0,-7-3-5 0,-3-1 8 15,-6-1-6-15,0 4 0 0,-3 1-1 0,-4 2 1 16,-3 4-3-16,-2 2 7 0,-6 1-6 0,-12 5-1 16,10 1 0-16,-12 6 2 0,-4 2-1 0,4 2-2 15,-1 3 3-15,3 2-1 0,5-1 4 0,6 0 3 16,-14 3 0-16,22-1 4 0,-16 3 3 0,11-6-1 16,9 2 6-16,-2 1-4 0,4-5 2 0,10 0-1 15,1-1-1-15,2-1 0 0,2-2 0 0,3 1-9 16,4-2 4-16,0-2 2 0,2 1-4 0,2-1 12 15,0-4-4-15,0 0 2 0,0 0 5 0,0 0 1 16,24-10-2-16,-15 3 0 0,0-3 8 0,-1 1 4 16,4-7-10-16,-1 2 3 0,-5-3 3 0,0 0-5 15,-2-1-1-15,-4 6 0 0,-14-1 2 0,8 1-3 16,-7 1 0-16,-2 4-2 0,-3 1 1 0,-3 5-4 16,-8 2 7-16,-2 3 0 0,3 4-5 0,-4 4 1 15,1 4 2-15,0 0-4 0,-1 4 3 0,-13 8 1 16,13-7-4-16,0 1 5 0,-8 7-1 0,5 5 1 15,9-10 0-15,-2 1 1 0,-4 10-2 0,9-9 2 16,2 0-1-16,1-1-1 0,1-1 5 0,5-4-4 16,6-3 2-16,-1 0-2 0,5-4-4 0,1-2-10 15,3 0-4-15,1 0-4 0,1-5 6 0,5 3-2 16,2-6-4-16,2-2-10 0,3-1-8 0,4-4 0 16,0-4 1-16,0 0-2 0,0-1-5 0,-4-4-3 15,0-1 7-15,-1-8 4 0,-4 6 0 0,-6-2 6 16,0-1 5-16,-3 0 3 0,-5 2 2 0,-4 1 0 15,-5 4 1-15,0 2 3 0,-3 2-1 0,-2 2-1 0,1 5 3 16,-5 2 4-16,-4 8 2 0,-2 2-3 16,0 7 2-16,3 1 1 0,-3 7 3 0,-7 9 2 15,4 4 2-15,0-1-1 0,4 1-3 0,10-6 4 16,0-1-4-16,-1 11 3 0,7-11 5 0,2 4-5 0,5-4 4 16,0-1-3-16,5 0 3 0,0 0 3 0,7-2-3 15,0-1-3-15,2-4 6 0,4-1 3 16,-3-6-3-16,10 2 1 0,1-4-1 0,4-1 0 15,1-1 6-15,2-6-7 0,-9-1-3 0,11-2-9 0,-9 0-7 16,-2-6-2-16,-1 0 1 0,0-2 1 0,-6-3 4 16,-2 4 0-16,-1-6 7 0,-4 2-2 0,-1-3 3 15,-5 3-4-15,-3-2 6 0,-3 1 13 16,-3 1 12-16,-1 2-2 0,-6 3 1 0,-6 0 3 16,-5 5 2-16,1 7 0 0,-1 1 2 0,3 4-1 0,3 3 1 15,0 5-6-15,4 1-2 0,7 2-2 0,0 4-4 16,5-4 2-16,4 4 1 0,3-1-4 0,9 0 3 15,1 0-6-15,6-6 1 0,2 4 3 0,5-3 2 16,2-3-3-16,2-2-12 0,3-5-12 0,1-2-17 16,-3 0-10-16,0-4-38 0,2-4-43 0,-4 0-49 15,-5-4-44-15,-3 0-61 0,-1 0-68 0,0-5-90 16,-7 2-280-16,1-3-775 0,-6-2 344 0</inkml:trace>
  <inkml:trace contextRef="#ctx0" brushRef="#br1" timeOffset="148967.09">1837 12624 202 0,'-1'2'352'0,"1"-2"-11"0,0 0-26 0,-3 5-31 16,3-5-47-16,0 0-67 0,2 5-137 0,-2-5-205 16,0 0-122-16,0 0-318 0,0 0 141 0</inkml:trace>
  <inkml:trace contextRef="#ctx0" brushRef="#br2" timeOffset="176767.04">8299 7473 16 0,'0'0'213'0,"0"0"6"0,0 0 6 0,0 0 1 16,0 0 1-16,5-2-2 0,-5 2-5 0,0 0-9 15,0 0-8-15,0 0-19 0,0 0-9 0,0 0-13 16,0 0-13-16,0 0 3 0,-18 5-10 0,18-5-13 16,-6 2 4-16,6-2-16 0,-9 1-2 0,2 3-5 15,4-3 0-15,-4 1 4 0,1 1 6 0,-2-1 3 16,2 1-6-16,-2-2 0 0,3 1 4 0,-3 1 2 15,3 0 2-15,-1 0-5 0,-1 0 1 0,4-3-2 16,-3 2 0-16,6-2-1 0,-11 2-7 0,8-1-2 0,3-1-5 16,-7 4-5-16,7-4-5 0,-3 1-2 0,3-1-6 15,0 0-4-15,-6 2 0 0,6-2-1 0,0 0-4 16,0 0-4-16,0 0-5 0,0 0-1 16,0 0-3-16,0 0 1 0,0 0 4 0,0 0-4 0,0 0 1 15,0 0-8-15,-5 0 0 0,5 0 3 0,0 0-4 16,0 0-6-16,0 0-1 0,0 0-2 0,0 0 7 15,0 0-1-15,0 0-11 0,0 0 0 0,0 0 3 16,16-2 2-16,-16 2 8 0,9-1-12 0,-3-3 8 16,2 3 6-16,-3-2-11 0,2 2 13 0,4-1-2 15,-3-1-7-15,0 3-6 0,2-2 14 0,-4 2-4 16,3-5-3-16,3 3 2 0,-2-1-6 0,-1 1-42 16,2 1-6-16,2-2 0 0,-7 1 0 0,5-1 0 15,-2 1 0-15,3 0 0 0,0-1 0 0,-2 2 0 16,3-2 0-16,0-1 0 0,2 2 0 0,3-1 0 15,-3-2 0-15,3 3 0 0,1-3 0 0,-1 1 0 16,3 0 0-16,-2-2 0 0,1 2 0 0,3-2 0 16,-3 3 0-16,1-2 0 0,2 0 0 0,-5 1 0 0,3 0 0 15,-1 0 0-15,1-2 0 0,0 2 0 0,-2 0 0 16,1-4 0-16,-3 4 0 0,1 1 0 16,1 0 0-16,2-6 0 0,-7 4 0 0,5 0 0 15,-6 1 0-15,5-2 0 0,1 0 0 0,-1 1 0 0,1-1 0 16,-4 0 0-16,3 1 0 0,0-2 0 0,1 1 0 15,-2 0 0-15,2 0 0 0,0 1 0 0,-2 2 0 16,2-1 0-16,-4-2 0 0,-1 2 0 16,-1 0 0-16,6-1 0 0,-2 1 0 0,2-1 0 0,0-1 0 15,-1 3 0-15,1-1 0 0,2-1 0 0,-2 2 0 16,3-1 0-16,-3 0 0 0,1 1 0 0,2-3 0 16,-3 2 0-16,2 0 0 0,0-3 0 0,1 5 0 15,0-1 0-15,0-1 0 0,-2-1 0 0,-2 0 0 16,0 1 0-16,1 0 0 0,0 1 0 0,-1-3 0 15,0 2 0-15,1-1 0 0,-1 2 0 0,0-3 0 16,2 2 0-16,2-1 0 0,-4 2 0 0,4-1 0 16,5-2 0-16,-8 1 0 0,2 0 0 0,0 1 0 15,-1 0 0-15,3-1 0 0,4-1 0 0,1 0 0 16,-7 1 0-16,4-4 0 0,2 2 0 0,0 0 0 0,1 4 0 16,-9-3 0-16,3 0 0 0,1 1 0 15,-1 0 0-15,5-2 0 0,0-1 0 0,-2 1 0 16,1-2 0-16,2 1 0 0,-2 2 0 0,-5 1 0 15,7-2 0-15,-6 4 0 0,7-7 0 0,-7 5 0 0,5-3 0 16,-3 4 0-16,4-3 0 0,-9 0 0 0,4 1 0 16,-6 1 0-16,6-1 0 0,-1 2 0 15,-4-1 0-15,2-1 0 0,-2 1 0 0,1-1 0 16,-2 3 0-16,3-2 0 0,-2-1 0 0,-8 2 0 0,7 3 0 16,0-3 0-16,-5-1 0 0,4-3 0 0,1 3 0 15,-4 3 0-15,4-3 0 0,1 2 0 16,-4 0 0-16,5-4 0 0,-5 3 0 0,1-1 0 15,3 3 0-15,-1 0 0 0,2-5 0 0,0 6 0 0,0-3 0 16,-5 1 0-16,6 0 0 0,-1-1 0 0,-1-1 0 16,-2 3 0-16,2-1 0 0,0-1 0 0,-4-1 0 15,3 1 0-15,-2 2 0 0,-2-1 0 0,1 1 0 16,3-3 0-16,-5 3 0 0,1-1 0 0,0 1 0 16,0-2 0-16,1 1 0 0,0 1 0 0,-1-1 0 15,4 2 0-15,-5-3 0 0,2-1 0 0,-1 3 0 16,-3-3 0-16,3 3 0 0,-3 1 0 0,2-3 0 15,-1 2 0-15,-2-2 0 0,1 2 0 0,-1-1 0 16,-1 2 0-16,0-4 0 0,2 3 0 0,-3-1 0 16,2 2 0-16,-2 0 0 0,2 0 0 0,-2-1 0 15,2 0 0-15,-1 1 0 0,0-1 0 0,-1 1 0 16,1-1 0-16,-3 1 0 0,4-2 0 0,-4 3 0 16,4 0 0-16,-4-1 0 0,4 0 0 0,-4 0 0 15,3 0 0-15,-8 1 0 0,9-1 0 0,-4-1 0 16,-5 2 0-16,13-2 0 0,-7 2 0 0,-3-2 0 15,-3 2 0-15,0 0 0 0,10-1 0 0,-5-1 0 0,-5 2 0 16,5-1 0-16,-5 1 0 0,0 0 0 16,0 0 0-16,0 0 0 0,0 0 0 0,8-1 0 0,-8 1 0 15,0 0 0-15,0 0 0 0,2-3 0 0,-2 3 0 16,0 0 0-16,0 0 0 0,0 0 0 16,0 0 0-16,0 0 0 0,0 0 0 0,0 0 0 0,0 0 0 15,0 0 0-15,0 0 0 0,0 0 0 0,0 0 0 16,0 0 0-16,0 0 0 0,0 0 0 0,-13 7 0 15,13-7 0-15,-10 1 0 0,3-1-462 0,-5 0-827 16,2-1-1395-16,-3 2 618 0</inkml:trace>
  <inkml:trace contextRef="#ctx0" brushRef="#br1" timeOffset="185249.68">1226 13964 413 0,'3'-13'468'0,"-2"-3"-4"0,3 3-4 16,-4 3-10-16,1-6-18 0,2 6-18 0,-3 0-10 15,1 0-19-15,-1 3-12 0,2 1-27 0,0 0-6 16,-2 0-35-16,0 1-19 0,1 1-16 0,-1 4-18 16,4-6-24-16,-4 6-27 0,0 0-18 0,0 0-29 15,0 0-7-15,0 0 13 0,-4 15 2 0,3-1 1 16,-3 7-10-16,0 5-10 0,-5 6-13 0,0-1-16 15,-2 1-9-15,1 2-19 0,-3 1-86 0,3-3 0 16,-3-2 0-16,0-3 0 0,2-1 0 0,2 0 0 16,0-8 0-16,5-1 0 0,0-4 0 0,2-2 0 15,-1-2 0-15,-1-4 0 0,3 3 0 0,-1-5 0 16,0 1 0-16,2-2 0 0,0-2 0 0,0 0 0 16,0 0 0-16,0 0 0 0,0 0 0 0,13-8 0 15,-5 1 0-15,2-2 0 0,0 4 0 0,0-2 0 16,0 0 0-16,1 3 0 0,0 0 0 0,2-1 0 15,0 5 0-15,-1 0 0 0,2 3 0 0,-2-1 0 16,2 2 0-16,-4-1 0 0,3 3 0 0,0-1 0 16,-4-1 0-16,1 1 0 0,-1-1 0 0,0-3 0 15,-4 3 0-15,1-3 0 0,-1 2 0 0,-5-3 0 16,0 0 0-16,0 0 0 0,13-6 0 0,-9 1 0 16,0-1 0-16,1-4 0 0,-2-1 0 0,0-4 0 15,3-2 0-15,-4 0 0 0,1-9 0 0,-2 8 0 16,2-1 0-16,-2 3 0 0,0 1 0 0,0 6 0 15,2-1 0-15,-2 3 0 0,-3 0 0 0,3 3 0 16,-1 4 0-16,0 0 0 0,0 0 0 0,-1 18 0 16,-1 0 0-16,0 3 0 0,-1 4 0 0,-1 4 0 15,2 1 0-15,-3 0 0 0,-2 2 0 0,2-1 0 16,-1-1 0-16,1-1 0 0,1 0 0 0,0 3 0 16,-1-6 0-16,-3 0 0 0,6-1 0 0,-2 2 0 15,-1-7 0-15,0-2 0 0,-1-1 0 0,-1-2 0 16,2-4-186-16,-3-5-438 0,-1 3-607 0,-1-4-1332 15,0 0 589-15</inkml:trace>
  <inkml:trace contextRef="#ctx0" brushRef="#br1" timeOffset="185551.18">820 14743 242 0,'-9'6'521'0,"4"-4"14"0,-3 1 21 15,3-1 0-15,1-2-19 0,4 0-40 0,-6 2-45 16,2-1-35-16,4-1-10 0,0 0-17 0,0 0-7 16,0 0-12-16,14 3-26 0,-14-3-28 0,18-1-24 15,0 2-22-15,10-1-25 0,4 1-28 0,4-1-25 0,16 0-14 16,-2 3-21-16,5-2-51 0,0-4-107 16,-1 6 0-16,-2-3 0 0,6-1 0 0,-6 4 0 15,-15-3 0-15,1-3 0 0,-1 1 0 0,-1 1 0 16,-7 0 0-16,0 1 0 0,-11-1 0 0,-6 1 0 15,-1 0 0-15,-1-3 0 0,-1 2 0 0,-9 1 0 16,10-1 0-16,-10 1 0 0,0 0 0 0,10-2 0 16,-10 2 0-16,0 0 0 0,5-4-124 0,-5 4-477 15,2-7-644-15,-2 7-1348 0,11-7 597 0</inkml:trace>
  <inkml:trace contextRef="#ctx0" brushRef="#br1" timeOffset="186199.74">3633 14048 488 0,'2'-19'542'15,"1"3"26"-15,-2 5 4 0,-1 2 0 0,3-1-38 16,-3 5-57-16,1-1-43 0,-1 4-35 0,0 2-19 0,0 0-8 16,-9 20-10-16,4-2-17 0,-13 10-13 0,-2 15-23 15,-1 1-21-15,1-1-21 0,3 2-27 0,1 1-20 16,-1-13-23-16,-2 9-21 0,6-10-59 16,0-3-117-16,3 1 0 0,2-10 0 0,2-4 0 15,1 0 0-15,1-5 0 0,0-3 0 0,3-1 0 0,-2-1 0 16,3-6 0-16,0 0 0 0,0 0 0 0,4-17 0 15,4 3 0-15,2-5 0 0,-1-5 0 0,4-4 0 16,-3-4 0-16,3-1 0 0,2-13 0 16,3 0 0-16,-1-3 0 0,-2 1 0 0,3-3 0 0,0 0 0 15,-2 3 0-15,6 5 0 0,-9 15 0 0,-2 3 0 16,2 8 0-16,-8 9 0 0,2 3 0 0,-1 5 0 16,4 5 0-16,-2 5 0 0,-3 9 0 0,3 9 0 15,-2 6 0-15,2 14 0 0,-4 2 0 16,1 0 0-16,0-1 0 0,-3-2 0 0,2-2 0 0,0 0 0 15,-3-10 0-15,4-1 0 0,-2-1 0 0,-2 0 0 16,4 0 0-16,-2-6 0 0,1-1 0 0,-3-8 0 16,2-3 0-16,-1-3 0 0,-2-7 0 0,0 3 0 15,-1-5 0-15,1-3-389 0,0 0-115 0,-10-9-62 16,3 1-63-16,-4-7-389 0,-3 1-1101 0,-3-8 487 16</inkml:trace>
  <inkml:trace contextRef="#ctx0" brushRef="#br1" timeOffset="187050.7">3534 14334 3265 0,'-11'-1'416'0,"2"1"-153"0,-1 0-97 0,2 1 38 16,8-1 7-16,-10 3 25 0,6 0-11 0,2 0-19 16,-1-1-26-16,3 3-2 0,0-5 1 0,9 6-11 15,1-2-12-15,2 0-18 0,4 0-13 0,6-2-13 16,6-2-18-16,4 0-36 0,0-2-47 0,8 1-52 16,0-4-63-16,17 1-43 0,-6-2-56 0,0 1-45 15,3 1-35-15,-17 1-31 0,1-1-22 0,0 0-17 16,-7-1 14-16,1 2 24 0,-3-2 44 0,-2-1 48 15,-9 2 58-15,-6 1 73 0,2 1 64 0,-5 0 64 16,-3 1 53-16,-1-2 38 0,0 0 37 0,-3 1 21 16,-2-3 17-16,0 5 19 0,-4-5 12 0,0 2 11 15,-4 1 5-15,0 1-3 0,-2 0 11 0,0 2-2 16,-3 2-16-16,1 3 10 0,-1 3-17 0,-5 0-5 16,5 0-10-16,-2 5-13 0,-6 3-9 0,6-1-16 15,2 0-20-15,3-2-13 0,-2 1-17 0,5 1-16 16,2-5-6-16,2 4-8 0,-1-4-40 0,6 0-59 15,3-6 0-15,1 3 0 0,3-3 0 0,1-1 0 16,4-3 0-16,-1-1 0 0,5-6 0 0,1-3 0 16,-1 2 0-16,8-7 0 0,-1-5 0 0,-1 0 0 15,-3-3 0-15,-1-6 0 0,2 0 0 0,-4-1 0 16,9-17 0-16,-4 1 0 0,-5 4 0 0,-9 9 0 16,2 1 0-16,-3 4 0 0,-6 9 0 0,0 2 0 15,-1 4 0-15,-1 2 0 0,-1 6 0 0,-3 1 0 16,4 3 0-16,-14 13 0 0,1 0 0 0,0 10 0 15,-1 5 0-15,0 1 0 0,4 3 0 0,-3 1 0 16,8 0 0-16,2-2 0 0,2-1 0 0,2 1 0 16,3-2 0-16,4-2 0 0,6 0 0 0,0-4 0 15,5-5 0-15,3 0 0 0,1-5 0 0,-3-4 0 16,10-2 0-16,0-2 0 0,1-4 0 0,1-1 0 16,0 0 0-16,0-5 0 0,0-2 0 0,-4-1 0 15,0-5 0-15,-4-1 0 0,2 1 0 0,-12 1 0 16,1-2 0-16,-2-1 0 0,-1 3 0 0,-4-4 0 15,-5 7 0-15,5-1 0 0,-9 1 0 0,1 3 0 0,-3 2 0 16,-6 1 0-16,-2 0 0 0,-1 4 0 16,-2 3 0-16,0 4 0 0,-4 1 0 0,1 1 0 15,0 0 0-15,2 6 0 0,-6 1 0 0,8-3 0 16,3-1 0-16,-1 0 0 0,6-4 0 0,1-1 0 16,1 0 0-16,3 0 0 0,3-3 0 0,4-3 0 0,1-1 0 15,3-2 0-15,6-4 0 0,-1-1 0 16,2-2 0-16,9-6 0 0,-4-5 0 0,0-1 0 15,0-3 0-15,-2-1 0 0,0-5 0 0,12-13 0 16,-6 3 0-16,-5-8 0 0,-3 3 0 0,-6 10 0 0,-2 0 0 16,0-1 0-16,-9 7 0 0,6 1 0 0,-4 9 0 15,-3 6 0-15,-1 5 0 0,-1 2 0 0,-7 5 0 16,8 0 0-16,-18 14 0 0,3 4 0 0,-4 8 0 16,2 6 0-16,5 2 0 0,-1 15 0 15,0-2 0-15,5-11 0 0,6 1 0 0,4 9 0 0,3-13 0 16,2 0 0-16,4-6 0 0,3 6 0 0,-1-8 0 15,3-2 0-15,5-4 0 0,1-2 0 0,2-5 0 16,-6-5 0-16,4-2 0 0,-1-3 0 16,1-2 0-16,6-2 0 0,-6-5 0 0,-2-2 0 0,-3 0 0 15,6-7-1366-15,0-1-1478 0,0 2 654 0</inkml:trace>
  <inkml:trace contextRef="#ctx0" brushRef="#br1" timeOffset="188283.26">5835 14320 3536 0,'10'-6'400'0,"2"-1"-91"0,-6-2-21 15,4 1 87-15,-3-3 29 0,-1 2-5 0,0-7-28 16,1-1-26-16,-3 5-36 0,-2 2-2 0,2-3 1 16,1 3-25-16,0-1-22 0,2 3-26 0,3 0-174 15,-4 5-61-15,6 2 0 0,-1 1 0 0,1 3 0 16,-2 5 0-16,4 2 0 0,-2 5 0 0,0 0 0 16,-3 5 0-16,0 2 0 0,-5-3 0 0,0 1 0 15,1 6 0-15,-4-5 0 0,-1-3 0 0,0-3 0 16,3 1 0-16,-6-3 0 0,7-2 0 0,-4-2 0 15,0-3 0-15,0 0 0 0,3-2 0 0,-1-3 0 16,5-1 0-16,-7 0 0 0,11-6 0 0,1-4 0 0,-1 2 0 16,4-5 0-16,3-6 0 0,1-3 0 0,1 2 0 15,-5-2 0-15,4 0 0 0,-3 1 0 0,-3 6 0 16,-1 0 0-16,-3 5 0 0,0 3 0 16,-4-2 0-16,0 7 0 0,-1 2 0 0,-4 0 0 0,5 11 0 15,-2-3 0-15,-3 6 0 0,1 0 0 0,-1 3 0 16,0-1 0-16,0 2 0 0,0-1 0 0,5 1 0 15,0-1 0-15,2-6 0 0,-2-1 0 0,5 4 0 16,-3-8 0-16,4 0 0 0,0-2 0 0,1-5 0 16,-1-1 0-16,2 0 0 0,-1-4 0 0,0 1 0 15,4-6 0-15,-3 2 0 0,0-4 0 0,-1 2 0 16,2-3 0-16,-4-1 0 0,3 1 0 0,-4 5 0 16,0 0 0-16,-1 2 0 0,-4 3 0 0,1 1 0 15,0 1 0-15,-5 2 0 0,9 5 0 0,-8-1 0 16,3 6 0-16,-3 2 0 0,4 0 0 0,-2 4 0 15,-1 1 0-15,8-1 0 0,-2 2 0 0,2-3 0 16,-1 0 0-16,2-3 0 0,1-1 0 0,1-4 0 16,-4-1 0-16,0-2 0 0,0-3 0 0,-4-2 0 15,1-2 0-15,1-1 0 0,-2-1 0 0,-4-2 0 16,4-3 0-16,-2-2 0 0,-6-5 0 0,2-1 0 16,-5 0 0-16,-2-7 0 0,0-2 0 0,-1-1 0 15,-1 5 0-15,5 5 0 0,-3 3 0 0,3 1 0 16,-2 5 0-16,4 2 0 0,3 4 0 0,-2 1 0 15,2 2 0-15,0 0 0 0,0 0 0 0,16 10 0 16,-7-1 0-16,9-2 0 0,5 6 0 0,4-5 0 16,1 1 0-16,5-2 0 0,2-1 0 0,4-2 0 15,-3-2 0-15,18 2 0 0,-20-5 0 0,1-1 0 16,-3 0 0-16,-3 0 0 0,-1-5 0 0,-7 4 0 16,-5-2 0-16,-3 3 0 0,-3 1 0 0,-2 0 0 0,-3-1 0 15,2 1 0-15,-7 1 0 0,0 0 0 16,0 6 0-16,0-6 0 0,-10 13 0 0,3-3 0 15,-6 3 0-15,0 0 0 0,-2 1 0 0,3 2 0 16,2 0 0-16,0-2 0 0,1 3 0 0,5-6 0 0,2 1 0 16,4 0 0-16,-1-4 0 0,5-2 0 0,5 0 0 15,2-2 0-15,0-4 0 0,6-2 0 0,1-4 0 16,3-5 0-16,3-3 0 0,-3-1 0 16,-5 2 0-16,4-5 0 0,-1-5 0 0,-2-1 0 0,2-1 0 15,-2-5 0-15,-5 2 0 0,0-6 0 0,4-9 0 16,-5-4 0-16,-4 14 0 0,0-1 0 0,2 2 0 15,-8 4 0-15,-1 10 0 0,0 2 0 0,-2 6 0 16,-3 5 0-16,-2 3 0 0,5 2 0 0,-17 15 0 16,6 2 0-16,-4 9 0 0,2 4 0 0,-4 17 0 15,8-12 0-15,0 11 0 0,4-12 0 0,1 4 0 16,8-3 0-16,1-2 0 0,3-3 0 0,2-3 0 16,8 0 0-16,1-7 0 0,4-2 0 0,3-1 0 15,2-6 0-15,-1-7 0 0,2-1 0 0,-10-2 0 16,11-2 0-16,-2-2 0 0,-8-5 0 0,0 0 0 15,4-6 0-15,-8 0 0 0,7-5 0 0,-5 0 0 16,0-5 0-16,-4 0 0 0,0-3 0 0,-5 2 0 16,-1-1 0-16,-2 7 0 0,-2 3 0 0,-3 4 0 15,-1 5 0-15,-1 5 0 0,-3 1 0 0,4 1 0 16,-14 11 0-16,-5 7 0 0,2 5 0 0,2 4 0 16,3-1 0-16,2 2 0 0,-2-1 0 0,5 1 0 15,3-1 0-15,4 2 0 0,5-4 0 0,3-5 0 16,3-5 0-16,4 0 0 0,6 1 0 0,6-5 0 15,5-6 0-15,0-2 0 0,3-7 0 0,-4-2 0 16,7-5-493-16,-3-3-790 0,1-4-1391 0,10-8 616 16</inkml:trace>
  <inkml:trace contextRef="#ctx0" brushRef="#br1" timeOffset="188816.34">9401 13943 151 0,'12'-22'544'0,"-3"10"33"0,-5 3 22 0,3 0 10 15,-2 1-40-15,-2 2-32 0,1 1-49 0,-6 2-43 0,2 3-24 16,-8-3-34-16,8 3-14 0,-19 11-26 15,2-1-16-15,-2 8-24 0,-1 2-24 0,1 2-21 16,-1 1-16-16,10 1-13 0,-7 0-19 0,6 0-17 16,7 1-126-16,0-6-71 0,7 6 0 0,-2-4 0 0,9 3 0 15,7 0 0-15,-8-7 0 0,14 3 0 16,-4-1 0-16,3-1 0 0,2-1 0 0,-1-2 0 16,1-1 0-16,3 1 0 0,-8 1 0 0,-1-5 0 15,-1 1 0-15,1-4 0 0,-8 3 0 0,4 1 0 0,-8-6 0 16,0 3 0-16,-4 0 0 0,-3-2 0 0,-3 0 0 15,-2-1 0-15,-6 2 0 0,-2-1 0 0,-9-3 0 16,-4 3 0-16,-1-3 0 0,-3 0 0 0,-2-4 0 16,-1 0 0-16,-6-4 0 0,3 1 0 0,1-5 0 15,4 1 0-15,-1-4 0 0,7 2 0 0,2-7-246 16,10 2-1079-16,0-1-1434 0,5-2 635 0</inkml:trace>
  <inkml:trace contextRef="#ctx0" brushRef="#br1" timeOffset="188983.04">9384 13964 76 0,'0'-5'593'0,"0"3"-43"16,0 2 7-16,0 0 36 0,0 0 15 0,0 0-16 15,9 1-55-15,2 5-45 0,8 0-44 0,12-1-50 16,1 3-39-16,1-3-44 0,5 1-60 0,0-2-57 16,-3-4-79-16,1 0-97 0,-5-1-98 0,-3-5-104 15,-1-2-121-15,-13 3-137 0,0-4-516 0,-2-3-1032 16,-7-3 458-16</inkml:trace>
  <inkml:trace contextRef="#ctx0" brushRef="#br1" timeOffset="189349.68">9487 13686 3384 0,'-32'5'424'0,"0"1"-100"16,2 6-33-16,-3 0 57 0,-2 1 42 0,3 4 3 16,0 1-21-16,0 6-18 0,1 0-29 0,0 11 10 15,-9 0 9-15,18-5-3 0,-7 12-14 0,3 0-88 16,6 5-239-16,3-5 0 0,3 5 0 0,5-3 0 15,7-8 0-15,4 9 0 0,9-10 0 0,1 0 0 16,6 7 0-16,6 4 0 0,-1-16 0 0,13 6 0 16,5 1 0-16,1-6 0 0,3-5 0 0,1-6 0 15,0 0 0-15,3-6 0 0,1 0 0 0,-15-5 0 16,16-2 0-16,-11-5 0 0,1 0 0 0,9-2 0 0,-11-1 0 16,-3-4 0-16,1 0 0 0,-4-4 0 15,1 1 0-15,-2-6 0 0,-4-3 0 0,-4 2 0 16,-4-4 0-16,1-1 0 0,-6 1 0 0,1-7 0 15,-4-2 0-15,-4 1 0 0,-2-5 0 0,-3-4 0 0,-6-8 0 16,-3-8 0-16,-8-2 0 0,-4 0 0 16,0 3 0-16,-1-4 0 0,-8-1 0 0,0 5 0 15,-3-1 0-15,-2 9 0 0,-3 4 0 0,-2 5 0 16,4 13 0-16,1 5 0 0,-4 2 0 0,2 9 0 0,0 2 0 16,5 9 0-16,1 0 0 0,2 5-1366 0,11 0-1478 15,1 6 654-15</inkml:trace>
  <inkml:trace contextRef="#ctx0" brushRef="#br1" timeOffset="189999.68">11098 13973 3890 0,'-4'-18'286'0,"0"-1"-44"0,1 2-57 0,1 10 91 16,-2-4 76-16,3 1 12 0,-2 7-10 0,1-2-49 15,-2 3-57-15,4 2 12 0,0 0 11 0,-5 8 20 16,-3 2 12-16,2 9-5 0,-1 7-32 0,-3 6-266 16,1-1 0-16,4 4 0 0,1 2 0 0,-5 11 0 15,9-13 0-15,-1 0 0 0,1 1 0 0,0-3 0 16,-4-1 0-16,5 0 0 0,-1-3 0 0,0-2 0 16,0-2 0-16,0-7 0 0,3-4 0 0,2-3 0 15,-5-3 0-15,-5-2 0 0,5-4 0 0,-4 1-223 16,4-3-441-16,-13-8-554 0,3 1-1319 0,-5-3 584 15</inkml:trace>
  <inkml:trace contextRef="#ctx0" brushRef="#br1" timeOffset="190351.68">10748 14242 3322 0,'-6'-3'454'0,"1"-1"-111"0,3 3-129 16,2 1 48-16,-3-4 62 0,3 4 8 0,0 0-28 0,14-1-18 16,-1 1-51-16,7 0 5 0,11 0-25 0,1 1 3 15,5 1-11-15,3-2-26 0,12-2-12 16,2 1-14-16,-3 1-14 0,1 1-10 0,-11-2-19 15,-2-2-12-15,-1-1-3 0,-2 2-10 0,-6-1-25 0,-8 3-62 16,-3 0 0-16,-6-1 0 0,-3 1 0 0,-2 1 0 16,-4 0 0-16,-4-1 0 0,-2 8 0 0,-1 0 0 15,-6-1 0-15,0 7 0 0,-2 0 0 0,0 0 0 16,0 1 0-16,0 0 0 0,1 1 0 0,1-1 0 16,4 1 0-16,5 1 0 0,0-4 0 0,6 2 0 15,2-1 0-15,5-3 0 0,2-1 0 0,6-2 0 16,0-4 0-16,5 2 0 0,3-3 0 0,2-3 0 15,-3-2 0-15,-1-3 0 0,-7-1 0 0,-2-1 0 16,1-1 0-16,-4-3 0 0,0-2 0 0,-2-7 0 16,-2-3 0-16,-4-2 0 0,-5-1 0 0,-2-1 0 15,-6-2 0-15,-3 2 0 0,-5-4 0 0,-3 7 0 16,-6 6 0-16,-1 4 0 0,-3 6 0 0,-1 0 0 16,-3 8 0-16,12 5 0 0,-8 7 0 0,5 5 0 15,2 3 0-15,7 6-1366 0,8 1-1478 0,6 1 654 16</inkml:trace>
  <inkml:trace contextRef="#ctx0" brushRef="#br1" timeOffset="191066.47">12327 14071 6565 0,'10'-46'396'0,"-2"15"-72"0,-3 3 48 0,-1 8 43 16,-4 0-296-16,0 9-119 0,0-2 0 0,-1 10 0 0,-2 0 0 15,3 3 0-15,0 0 0 0,-19 21 0 0,10-3 0 16,-3 9 0-16,-1 6 0 0,0 11 0 16,-4 3 0-16,6 3 0 0,-2-5 0 0,1 0 0 0,5-9 0 15,3-2 0-15,5 1 0 0,-1-6 0 0,0 2 0 16,5-2 0-16,0-10 0 0,3-2 0 0,3-5 0 16,0-4 0-16,0-3 0 0,5-2 0 0,1-1 0 15,5-6 0-15,-4-2 0 0,4-2 0 0,1-8 0 16,-2 0 0-16,1-6 0 0,-4-5 0 0,1-2 0 15,2-3 0-15,3-8 0 0,-10 6 0 0,4-13 0 16,-4 12 0-16,-6 4 0 0,2 6 0 0,0-2 0 16,-3 14 0-16,-5 5 0 0,-2-1 0 0,0 7 0 15,0 2 0-15,0 0 0 0,-13 27 0 0,3-4 0 16,0 6 0-16,-2 3 0 0,5 3 0 0,-1 0 0 16,4 0 0-16,-5-1 0 0,7-3 0 0,0-1 0 15,1-4 0-15,4 1 0 0,-1-10 0 0,2-3 0 16,0-3 0-16,1-3 0 0,0-1 0 0,5-6 0 15,-5 1 0-15,3-4 0 0,1 0 0 0,5-3 0 16,-2-2 0-16,3-5 0 0,-2-1 0 0,1-3 0 16,-1-1 0-16,3-3 0 0,0-1 0 0,-5 4 0 15,-1 2 0-15,-1 6 0 0,-4 0 0 0,1 4 0 16,1 1 0-16,-4 1 0 0,-3 3 0 0,0 0 0 16,7 10 0-16,-4-3 0 0,-2 3 0 0,3 3 0 0,0 3 0 15,1-1 0-15,1 2 0 0,2-2 0 16,1 0 0-16,4-1 0 0,-1-1 0 0,5-1 0 15,0-1 0-15,2-4 0 0,0-2 0 0,2-1 0 0,0 0 0 16,7 0 0-16,-10-6 0 0,1 0 0 0,1-2 0 16,-4-1 0-16,3-3 0 0,-3-1 0 0,0 0 0 15,-3-5 0-15,4 1 0 0,-2-8 0 0,0 0 0 16,-1-1 0-16,-6 3 0 0,-3-4 0 0,2 5 0 16,-4 2 0-16,-3 4 0 0,-1 1 0 0,-3 1 0 15,-6 6 0-15,1 0 0 0,-4 7 0 0,-1 1 0 16,0 6 0-16,-1 2 0 0,3 3 0 0,2 3 0 15,3-1 0-15,3 2 0 0,4 2 0 0,1-2 0 16,4 0 0-16,8 5 0 0,-3-8 0 0,3-3 0 16,3-4 0-16,4 0 0 0,-4-3 0 0,2-3 0 15,0-3 0-15,-4-1 0 0,-5 1-424 0,0-6-206 16,-3 2-560-16,2-6-1289 0,-5-6 571 0</inkml:trace>
  <inkml:trace contextRef="#ctx0" brushRef="#br1" timeOffset="191233.07">12203 13950 5847 0,'-56'-7'521'0,"19"1"-262"0,8 5 9 0,10-1 48 15,8 2 37-15,2 0-14 0,5 2-57 0,4-2-276 16,16 10-6-16,11-1 0 0,8 2 0 0,22 1 0 16,5-1 0-16,2 0-10 0,-4 1-654 0,3-5-590 15,-3-4-1357-15,4-1 602 0</inkml:trace>
  <inkml:trace contextRef="#ctx0" brushRef="#br1" timeOffset="192949.67">14212 14174 443 0,'12'-9'575'16,"-3"1"25"-16,1-1 9 0,0-1-1 0,-4 0-38 16,2 0-11-16,-4-3-26 0,-4 5-25 0,1-3-20 15,-2 4-30-15,-3-1-35 0,-5 3-33 0,0 1-31 16,-5 1-24-16,-4 10-22 0,-1-1-21 0,-6 8-164 15,-5 2-128-15,2 5 0 0,0 2 0 0,2 3 0 0,-1 1 0 16,7-3 0-16,0 5 0 0,7-5 0 16,6-5 0-16,6 0 0 0,2-3 0 0,5-4 0 0,1 1 0 15,7 0 0-15,2-7 0 0,4-1 0 0,-2-5 0 16,4-2 0-16,-2-3 0 0,-2-3 0 16,2-2 0-16,3-5 0 0,-3-5 0 0,-6 5 0 15,1-6 0-15,-1-1 0 0,0-3 0 0,-7 1 0 0,0 6 0 16,-2 3 0-16,-1 2 0 0,1 3 0 0,-1 1 0 15,-4 2 0-15,4 5 0 0,-4 2 0 0,0 0 0 16,0 0 0-16,1 19 0 0,3-8 0 0,-3 7 0 16,3-2 0-16,4 2 0 0,2-1 0 0,3 1 0 15,4 2 0-15,-4-7 0 0,11 0 0 0,0-1 0 16,-2-6 0-16,4-2 0 0,-3-4 0 0,3-4 0 16,-2-4 0-16,3-5 0 0,-5-2 0 0,-3-2 0 15,0-3 0-15,-2-3 0 0,-1-6 0 0,-2 1 0 16,-1-2 0-16,0-4 0 0,1-13 0 0,-1 13 0 15,0-15 0-15,-2 2 0 0,-2 11 0 0,-5 2 0 16,2 7 0-16,-3 8 0 0,-2 7 0 0,-1 1 0 16,0 8 0-16,-4 3 0 0,4 0 0 0,-10 19 0 15,1-1 0-15,0 9 0 0,-4 7 0 0,3 11 0 16,-3 4 0-16,1-2 0 0,5-11 0 0,-4 15 0 16,4-16 0-16,4-2 0 0,1 1 0 0,0-4 0 15,2-3 0-15,0-2 0 0,0-10 0 0,2-4 0 16,-2-4 0-16,0-1 0 0,0-1 0 0,0-3 0 15,0-2 0-15,0 0 0 0,0 0 0 0,10-19 0 16,-7 8 0-16,2-1 0 0,0-5 0 0,4-8 0 16,1 4 0-16,-2 3 0 0,5 1 0 0,0 1 0 15,2 2 0-15,0 2 0 0,2 0 0 0,10 4 0 16,-7 5 0-16,-1 2 0 0,8 5 0 0,1 3 0 16,-10-1 0-16,0 5 0 0,5 4 0 0,-4 3 0 0,-6-2 0 15,-4 0 0-15,1 4 0 0,-1-2 0 0,-5 1 0 16,-4 0 0-16,0-1 0 0,-5-2 0 15,-4 0 0-15,-4 0 0 0,3-1 0 0,-8-5 0 16,1 1 0-16,-2-2 0 0,1-2 0 0,-1-4 0 0,4 2 0 16,-2-4 0-16,3-2 0 0,3 0 0 0,2-3 0 15,4 0 0-15,1-4 0 0,4-1 0 0,2-2 0 16,6-3 0-16,4-2 0 0,9-2 0 16,3-1 0-16,3 2 0 0,5 1 0 0,0 3 0 0,4 1 0 15,14-1 0-15,-19 2 0 0,4 5 0 0,-3 0 0 16,-4 2 0-16,2 2 0 0,-11 1 0 0,-5 1 0 15,-1 2 0-15,-7 2 0 0,6 1 0 0,-7 0 0 16,-3 2 0-16,-2 2 0 0,-1 1 0 0,-2 1 0 16,0 0 0-16,-5 2 0 0,2-1 0 0,2 0 0 15,0 3 0-15,-1 1 0 0,2-3 0 0,-2-2 0 16,5 1 0-16,3 0 0 0,0-1 0 0,8 1 0 16,-1-4 0-16,3-2 0 0,2 1 0 0,3-3 0 15,4 0 0-15,-2-3 0 0,7-3 0 0,-5 0 0 16,-3 0 0-16,0-5 0 0,-1-2 0 0,-8 2 0 15,2-6 0-15,-1 0 0 0,-3-3 0 0,-3-1 0 16,-2-2 0-16,-2 1 0 0,-4-1 0 0,1 1 0 16,-3 2 0-16,1 4 0 0,-6-2 0 0,3 3 0 15,2 5 0-15,-1 1 0 0,-1 0 0 0,1 5 0 16,6 0 0-16,-10 4 0 0,7 1 0 0,1-2 0 16,0 6 0-16,5 0 0 0,1 1 0 0,0 0 0 15,2 1 0-15,3-3 0 0,0 2 0 0,2-1 0 16,2-3 0-16,-1-1 0 0,2 0 0 0,-2-2 0 15,4 1 0-15,-3-3 0 0,-2-1 0 0,3 2 0 0,-4-2 0 16,4 1 0-16,-6-1 0 0,1 0 0 16,-1 0 0-16,-1 0 0 0,-7 0 0 0,11 2 0 15,-5 0 0-15,-1 1 0 0,-2-2 0 0,3 2 0 0,-2 1 0 16,-2 2 0-16,2 0 0 0,0-3 0 0,-1 4 0 16,1-2 0-16,1-1 0 0,0 1 0 0,0-3 0 15,0 2 0-15,0-1 0 0,0-2 0 16,-5-1 0-16,14-3 0 0,-6 1 0 0,-3-3 0 0,4 0 0 15,2 1 0-15,1-5 0 0,-1 3 0 0,-3-5 0 16,2 3 0-16,4-3 0 0,-5 3 0 0,8-3 0 16,-4 0 0-16,-3 4 0 0,3 0 0 0,1-2 0 15,4 2 0-15,-6 3 0 0,5-1 0 0,2 2 0 16,-7 0 0-16,0 2 0 0,8 0 0 0,-8 3 0 16,1 0 0-16,1 0 0 0,2 2 0 0,0-1 0 15,-4 2 0-15,0-1 0 0,0 2 0 0,2 0 0 16,1 0 0-16,-2-1 0 0,1-1 0 0,-1 1 0 15,0-1 0-15,0-2 0 0,-1 1 0 0,1-2 0 16,-4-1 0-16,4 0 0 0,-3-1 0 0,-1-2 0 16,1 1 0-16,0-2 0 0,-2 1 0 0,-3-2 0 15,2-1 0-15,0-4 0 0,-2 0 0 0,-1-1 0 16,-1-3 0-16,-1 1 0 0,-3-3 0 0,1 1 0 16,-4 1 0-16,-2-1 0 0,-3 6 0 0,0 0 0 15,0 4 0-15,-1 1 0 0,-3 3 0 0,0 4 0 16,3 3 0-16,0 4 0 0,-2 3 0 0,3 2 0 15,1 1 0-15,2 1 0 0,5 1 0 0,4 1 0 16,3-2 0-16,4 1 0 0,4 3 0 0,4-3 0 16,4-2 0-16,6-3 0 0,1-3 0 0,0-2 0 0,1-3 0 15,2-4 0-15,-4-2 0 0,4-4 0 0,-6-1 0 16,1-2 0-16,-11 0-212 0,2-2-1119 16,5-6-1439-16,-4-1 636 0</inkml:trace>
  <inkml:trace contextRef="#ctx0" brushRef="#br1" timeOffset="193983.01">17116 14037 41 0,'-13'-23'585'0,"5"7"39"15,5 0 23-15,5-2 6 0,3 0-19 0,0 1-23 16,8 2-29-16,1 2-27 0,4 1-36 0,6 0-39 15,-4 10-35-15,6 0-33 0,1 9-41 0,1 2-32 16,3 6-36-16,-7 4-29 0,2 4-158 0,-3 6-116 16,4 10 0-16,-10-6 0 0,-1-1 0 0,-5-1 0 15,-2 4 0-15,-4-1 0 0,-2-3 0 0,2-1 0 16,-5-4 0-16,-2-5 0 0,-1-4 0 0,0-1 0 16,2-5 0-16,-1-1 0 0,0-3 0 0,0-3 0 15,-1-1 0-15,3-3 0 0,0 0 0 0,0 0 0 16,0-16 0-16,0 4 0 0,1-1 0 0,3-5 0 15,0-1 0-15,3-7 0 0,0-3 0 0,3 6 0 16,-2 3 0-16,1 3 0 0,1 1 0 0,-1 2 0 16,0 4 0-16,0 2 0 0,1 3 0 0,-2 1 0 15,1 4 0-15,5 5 0 0,-2 3 0 0,1 1 0 0,2 3 0 16,5 5 0-16,-6-4 0 0,5 6 0 16,-1 0 0-16,5-1 0 0,0 3 0 0,4-7 0 15,-4 1 0-15,-2 0 0 0,-2-5 0 0,7-2 0 0,-8-4 0 16,3-1 0-16,-1-2 0 0,-7 1 0 0,2-5 0 15,2 0 0-15,-8-3 0 0,1-2 0 0,2 0 0 16,-3-6 0-16,-2 4 0 0,1-6 0 16,-3-10 0-16,-1 1 0 0,-4 0 0 0,-1 5 0 0,-2-5 0 15,-1 6 0-15,-2 3 0 0,-3 6 0 0,1 1 0 16,-1 3 0-16,-1 6 0 0,-4 3 0 0,-1 5 0 16,3 2 0-16,-3 11 0 0,5-3 0 0,3 8 0 15,2-1 0-15,5 1 0 0,3 2 0 0,4-1 0 16,6-1 0-16,1-4 0 0,4-2 0 0,6-5 0 15,-2 1 0-15,5-7 0 0,0-1 0 0,0-7 0 16,1-2 0-16,-7-3 0 0,6-1 0 0,0-8 0 16,-1-1 0-16,-3-4 0 0,0-1 0 0,-5-6 0 15,1-1 0-15,-1-5 0 0,5-12 0 0,-6-3 0 16,0-1 0-16,-2 0 0 0,2-1 0 0,-7 15 0 16,-1-4 0-16,-4 4 0 0,-1 6 0 0,-1 9 0 15,-2 2 0-15,-1 7 0 0,0 0 0 0,-1 5 0 16,1 4 0-16,-8 13 0 0,0 3 0 0,3 11 0 15,-5 5 0-15,2 14 0 0,3 0 0 0,-2 3 0 16,-1 1 0-16,6-5 0 0,-2-9 0 0,2 10 0 16,1-10 0-16,1-4 0 0,1-2 0 0,-1-5 0 15,0 1 0-15,-1-9 0 0,0-2 0 0,2-3 0 16,-1-7 0-16,0 2 0 0,0-3 0 0,0-4 0 16,0 0 0-16,0 0 0 0,0 0 0 0,-4-18 0 0,4 3 0 15,-2-2 0-15,-2-6 0 0,6-4 0 0,0-3-225 16,-2 0-158-16,0 0 43 0,2 1 68 15,-2 4 72-15,1 8 71 0,2 1 84 0,-3 3 90 16,0 2 79-16,0 0 62 0,0 3 44 0,1 1 33 16,1 1 12-16,0 2-4 0,2-2-71 0,2 1-200 0,3 1 0 15,3 3 0-15,2-1 0 0,14 1 0 0,-2 2 0 16,7 1 0-16,0-1 0 0,-1 3 0 0,1-2 0 16,-1 3 0-16,-4 1 0 0,0-2-89 0,-8 4-669 15,-7-4-466-15,-1-1-1326 0,-3 5 586 0</inkml:trace>
  <inkml:trace contextRef="#ctx0" brushRef="#br1" timeOffset="194133">18748 14368 4993 0,'-3'6'496'0,"1"-1"-56"0,0 2 56 0,0-3 36 16,1-1-25-16,-1 2-63 0,2-5-161 0,5 5-283 16,-1-4 0-16,-4-1 0 0,12-1 0 0,-6 1 0 15,1-2 0-15,3-1 0 0,-4 1 0 16,3-2 0-16,-4 2-145 0,4 1-558 0,-9 1-522 0,0 0-1325 15,0 0 587-15</inkml:trace>
  <inkml:trace contextRef="#ctx0" brushRef="#br1" timeOffset="195517.42">18778 14279 217 0,'4'-10'684'16,"0"-4"37"-16,-1 6 41 0,-1 0 7 0,2 2-23 16,-4-2-45-16,4 3-59 0,-4 2-67 0,1 2-50 0,-1 1-34 15,0 0-44-15,5 10-45 0,-7 0-37 0,-1 5-221 16,-2 0-144-16,3 6 0 0,-1-2 0 16,-1 0 0-16,0 5 0 0,0-5 0 0,2 2 0 15,1-3 0-15,-1-2 0 0,-1-2 0 0,1 1 0 0,1-4 0 16,2-4 0-16,1-2 0 0,-2 0 0 0,3-2 0 15,0 0 0-15,-3-3 0 0,0 0 0 0,13-5 0 16,-7 0 0-16,-1-1 0 0,4-1 0 16,0-4 0-16,0-1 0 0,2-1 0 0,1-1 0 0,0-2 0 15,-1 2 0-15,1-1 0 0,-1-1 0 0,-2 7 0 16,1 2 0-16,-3 3 0 0,1 2 0 0,0 2 0 16,-1 1 0-16,-2 2 0 0,0 4 0 0,0 3 0 15,1 1 0-15,-1 6 0 0,1 0 0 0,-2 0 0 16,2-2 0-16,-2 1 0 0,3 1 0 0,-3-5 0 15,-1-3 0-15,-1 1 0 0,2-2 0 0,0-1 0 16,-3-3 0-16,4 0 0 0,-1-4 0 0,-4 0 0 16,7 0 0-16,-7 0 0 0,11-6 0 0,-5-3 0 15,-2 3 0-15,4-2 0 0,-3-2 0 0,3 0 0 16,3-4 0-16,1-1 0 0,3 0 0 0,0-5 0 16,6 0 0-16,-3-1 0 0,-3 8 0 0,0-1 0 15,3 3 0-15,-2 1 0 0,2 2 0 0,-1 4 0 16,-1-1 0-16,-2 4 0 0,-3 2 0 0,1 0 0 15,0 4 0-15,0 0 0 0,-2 1 0 0,0 1 0 16,-3 2 0-16,1 1 0 0,-2 0 0 0,0 2 0 16,-1-1 0-16,-2 4 0 0,0 3 0 0,-5-8 0 15,1 3 0-15,1-1 0 0,-1-1 0 0,-1 1 0 16,1-2 0-16,-1-1 0 0,2 1 0 0,-3-3 0 16,1-1 0-16,4 3 0 0,1-4 0 0,2 1 0 0,4-2 0 15,0 0 0-15,2-1 0 0,-1-3 0 16,6 0 0-16,-4-2 0 0,0-3 0 0,3-1 0 15,-2 1 0-15,-3-4 0 0,-1-1 0 0,3-2 0 16,-7-3 0-16,1-1 0 0,-3-2 0 0,-5 0 0 0,4 1 0 16,-5-2 0-16,1-1 0 0,-3 3 0 0,0 1 0 15,3 4 0-15,0 2 0 0,-1 1 0 0,3-1 0 16,-4 6 0-16,4-2 0 0,4 4 0 0,1 0 0 16,2 1 0-16,4 1 0 0,2 0 0 0,5 1 0 15,5-1 0-15,-3 2 0 0,8 0 0 0,0 0 0 16,-1 3 0-16,0-2 0 0,1 2 0 0,-10-2 0 15,0 1 0-15,-1 2 0 0,-2 1 0 0,-5-2 0 16,2 2 0-16,-5 2 0 0,0 0 0 0,-1 1 0 16,-2 2 0-16,-3 0 0 0,1 0 0 0,-4 1 0 15,2-1 0-15,-1 4 0 0,-3-5 0 0,2 0 0 16,-1-2 0-16,1 1 0 0,0-4 0 0,0-2 0 16,0 0 0-16,2 0 0 0,0-4 0 0,0 0 0 15,0 0 0-15,13-12 0 0,-6 5 0 0,5-6 0 16,1 1 0-16,6-6 0 0,-2-2 0 0,2-3 0 15,3-1 0-15,-3-2 0 0,1-3 0 0,2 0 0 16,9-12 0-16,-4-1 0 0,-3 1 0 0,0-1 0 16,-3-1 0-16,-7 13 0 0,-3 3 0 0,5 4 0 15,-5 6 0-15,-6 3 0 0,0 4 0 0,-1 4 0 16,-1 3 0-16,-2 3 0 0,-1 0 0 0,-1 16 0 16,-1 2 0-16,0 6 0 0,-2 5 0 0,0 3 0 15,0 2 0-15,-1-1 0 0,3 0 0 0,-2-2 0 16,4 0 0-16,-1 2 0 0,2-7 0 0,-1 0 0 0,-1-8 0 15,-2-2 0-15,7-6 0 0,-4 0 0 0,1-3 0 16,-1-3 0-16,1 2 0 0,3-4 0 16,-4-2 0-16,9-1 0 0,-9 1 0 0,12-9 0 15,-6 2 0-15,5-2 0 0,1-2 0 0,3-4 0 0,-4 1 0 16,2-2 0-16,4-5 0 0,0 0 0 0,1 0 0 16,-2-2 0-16,-3 7 0 0,-1 3 0 0,-3 2 0 15,-2 2 0-15,-2 0 0 0,1 4 0 16,-5 1 0-16,0 2 0 0,-1 2 0 0,0 0 0 0,-14 10 0 15,5-2 0-15,-5 6 0 0,0-1 0 0,-8 6 0 16,4 2 0-16,2 0 0 0,-1-2 0 0,8-2 0 16,0 0 0-16,5 2 0 0,4-2 0 0,0 2 0 15,2-2 0-15,7 0 0 0,4 5 0 0,2-7 0 16,4-4 0-16,5 0 0 0,3 2 0 0,2-2 0 16,1-6 0-16,-2-1 0 0,1-1 0 0,-1 0 0 15,3-1 0-15,-3-4 0 0,0-2 0 0,-7 0 0 16,6-3 0-16,-8-3 0 0,5-2-153 0,2-2-580 15,-5-1-485-15,-3 1-1319 0,-4 3 584 0</inkml:trace>
  <inkml:trace contextRef="#ctx0" brushRef="#br1" timeOffset="195650.73">20978 14416 495 0,'0'0'448'15,"0"0"-54"-15,0 0-80 0,0 0-127 0,-8-5-184 16,8 5-311-16,0 0-331 0,0 0 146 0</inkml:trace>
  <inkml:trace contextRef="#ctx0" brushRef="#br1" timeOffset="196984.01">6154 15633 23 0,'11'-13'468'16,"3"0"17"-16,-3 0 11 0,2 1-8 0,-3 5-12 15,-3 0-24-15,2 0-27 0,-3 6-30 16,1 1-11-16,0 3-1 0,-2 4-1 0,-1 3 3 0,0 7-4 15,-4 9-8-15,-4 3-8 0,0 2-16 0,-1 2-24 16,-3 0-18-16,-2 0-25 0,1 0-28 0,3-2-20 16,-1-1-155-16,1 0-79 0,3-2 0 0,2-9 0 15,-1 0 0-15,-2-4 0 0,2-1 0 0,1-1 0 16,1-5 0-16,-2 0 0 0,2-2 0 0,-2-3 0 16,2-3-245-16,-5 2-285 0,5-2-122 0,0 0-476 15,-14-10-1221-15,12 4 540 0</inkml:trace>
  <inkml:trace contextRef="#ctx0" brushRef="#br1" timeOffset="197466.34">6290 15463 266 0,'-8'-16'380'0,"-1"1"18"16,-1-2-9-16,-8-4-4 0,4 11-16 0,1-2-19 15,-2 1-20-15,2 0-17 0,-5 5-7 16,2 1-7-16,-3-1-8 0,-2 4-12 0,1 2-9 15,-7 1-2-15,0 5-14 0,-2 1-8 0,-1 8-9 0,1 3-1 16,-1 1-6-16,-14 10-8 0,14-5 9 0,-6 8-6 16,7 6 7-16,-3 0-11 0,10-7-5 0,-3 13-13 15,-1 1-8-15,7-1-9 0,0 1-22 0,9-12-164 16,-3 14 0-16,4-13 0 0,4 1 0 16,1 0 0-16,5 12 0 0,4-12 0 0,7-1 0 0,3 11 0 15,1-12 0-15,1-2 0 0,14 6 0 0,-4-10 0 16,2-5 0-16,15 6 0 0,-15-7 0 0,7-10 0 15,1 4 0-15,12 0 0 0,-11-6 0 0,13 0 0 16,0-2 0-16,-11-5 0 0,-2-2 0 16,15-4 0-16,-15 2 0 0,3-3 0 0,-4-1 0 15,11-4 0-15,-12 2 0 0,1-4 0 0,-5-2 0 0,-1-4 0 16,-2-2 0-16,1 0 0 0,-2-2 0 0,-4-1 0 16,-3-6 0-16,1 1 0 0,-2 0 0 0,4-14 0 15,-8 11 0-15,-1 0 0 0,5-16 0 16,-2 0 0-16,-3 3 0 0,-4-1 0 0,-6-4 0 15,-3 4 0-15,-2-1 0 0,0-3 0 0,-5 3 0 16,-8 1 0-16,-1 11 0 0,-6-9 0 0,-7 2 0 0,7 11 0 16,-5 1 0-16,-13-2 0 0,-4 2 0 0,-4 4 0 15,-3 6 0-15,12 6 0 0,-21 5 0 0,4 8 0 16,-5 0 0-16,19 5 0 0,-16 8 0 0,20-1 0 16,-10 15 0-16,16-4-1366 0,8-2-1478 15,5 5 654-15</inkml:trace>
  <inkml:trace contextRef="#ctx0" brushRef="#br1" timeOffset="198033">7480 15962 361 0,'-8'-1'379'15,"0"-2"1"-15,5 0-8 0,-1 2-6 0,0-2-9 16,4 3-4-16,0 0 1 0,-7-1 0 0,7 1 0 16,0 0-6-16,-6-1 7 0,6 1 13 0,0 0 19 0,0 0 8 15,0 0 0-15,0 0-3 0,0 0-9 16,0 0-14-16,0 0-13 0,24 5-20 0,-3-4-17 15,8 0-161-15,7 1-158 0,18 0 0 0,4-4 0 16,33 5 0-16,5-2 0 0,1 4 0 0,2-4 0 16,7 3 0-16,1 0 0 0,4-4 0 0,-1 2 0 0,6-1 0 15,-2 4 0-15,-6-8 0 0,-6 3 0 0,-3 2 0 16,-5-5 0-16,-36 4 0 0,1-3 0 16,-22 1 0-16,-5-1 0 0,-9-1 0 0,-6 2 0 15,-7-3 0-15,-2 2 0 0,-7-2 0 0,-1-2 0 0,0 6 0 16,-15-7 0-16,2 3 0 0,-1 0 0 0,1 3 0 15,-6-1 0-15,6 2 0 0,-1 4 0 0,5 2-561 16,0 0-711-16,7 1-1378 0,0-1 610 16</inkml:trace>
  <inkml:trace contextRef="#ctx0" brushRef="#br1" timeOffset="198466.68">9651 15937 197 0,'-6'-11'442'0,"-2"-2"34"0,1 2-3 0,2 2-2 15,-1-1 2-15,2-1-5 0,3 2-20 0,0-1-14 16,1 0-13-16,1-3-11 0,3 6-14 16,3-3-22-16,0 3-29 0,2 1-24 0,1 0-20 15,3 3-24-15,0-1-25 0,-1 3-19 0,1 1-25 16,0 2-22-16,5 4-19 0,1 2-20 0,-9 0-13 0,8 5-12 15,-9 2-107-15,0 2-15 0,-3 3 0 0,4 4 0 16,-4 0 0-16,-4-4 0 0,2 5 0 16,-6 3 0-16,0-3 0 0,-3 3 0 0,0-10 0 15,-6 7 0-15,-2-1 0 0,0-7 0 0,-2 4 0 16,-6-2 0-16,7-4 0 0,-1-2 0 0,2-1 0 16,3-5 0-16,2 0 0 0,-1 1 0 0,5-5 0 0,0 2 0 15,4-3 0-15,3 3 0 0,3-3 0 0,6-1 0 16,7-1 0-16,12 1 0 0,-2-1 0 15,7-1 0-15,2 1 0 0,1-3 0 0,13-2 0 16,-1 1 0-16,-16 3 0 0,-1-4 0 0,-2 1 0 16,-4 2 0-16,-5-2 0 0,-6 1 0 0,2-1 0 0,-5 2 0 15,-1-2 0-15,-5 0 0 0,-2 1 0 0,-1 0 0 16,-4 0 0-16,-1 3 0 0,-1-10-317 0,1 10-270 16,-9-8-135-16,4 2-373 0,-4 0-1185 15,0 1 525-15</inkml:trace>
  <inkml:trace contextRef="#ctx0" brushRef="#br1" timeOffset="198933.09">9785 15530 294 0,'-20'-18'417'0,"3"5"-3"0,-1 1-5 0,-1 2-4 16,1 2-19-16,-2 3-11 0,7 2-5 0,-6 1-2 15,0 7-8-15,-1 1-14 0,0 3-11 0,-4 4-7 16,-1 1-15-16,1 8 0 0,2 2-1 0,2 3-7 16,1 5-8-16,-6 8-5 0,4 3-13 0,0 0-12 15,3 0-8-15,8-11-14 0,-6 14-9 0,4-13-16 16,-2 1-174-16,0 12-46 0,6-1 0 0,-1-11 0 16,8 11 0-16,0-10 0 0,2-2 0 0,4-1 0 15,0-3 0-15,8 0 0 0,2-2 0 0,2 0 0 16,6-2 0-16,3-3 0 0,3-4 0 0,2-3 0 15,1-1 0-15,3-4 0 0,4-3 0 0,0-3 0 16,12 1 0-16,-13-4 0 0,0-3 0 0,0-2 0 16,3 0 0-16,-2-3 0 0,12-3 0 0,-13 2 0 15,13-4 0-15,-15 0 0 0,0-1 0 0,-3-1 0 16,1-3 0-16,-2-2 0 0,-1 0 0 0,0-2 0 16,-7-2 0-16,1-2 0 0,-2-4 0 0,-3-1 0 15,5-12 0-15,-10 10 0 0,-3-3 0 0,-3-13 0 16,1 0 0-16,-6 1 0 0,-4-2 0 0,-3 1 0 15,-7-1 0-15,-4 4 0 0,-5 2 0 0,-5 1 0 16,-4 17 0-16,-14-10 0 0,-7 6 0 0,-13 6 0 16,-24-1 0-16,-4 6 0 0,24 10 0 0,-30 8-26 15,1 5-1336-15,2 4-1474 0,2 7 653 0</inkml:trace>
  <inkml:trace contextRef="#ctx0" brushRef="#br1" timeOffset="199466.33">6804 15843 87 0,'0'0'432'0,"0"0"1"15,9 3 0-15,-3-2-8 0,4 0 0 0,3 1-14 16,2-2-7-16,2 1-11 0,2-1-13 0,-1 3-14 15,5-2-17-15,5 2-4 0,4-2-25 0,0 1-13 16,5-4-14-16,0 5-19 0,14-2-5 0,5-1-13 16,-2 1-23-16,6-1-18 0,0 0-17 0,4 1-19 15,-1 0-20-15,3 2-12 0,-2-3-33 0,-3 2-66 16,6-1-68-16,-8 3-104 0,-20-3-124 0,2 4-151 16,-8-1-178-16,-5-2-512 0,-7 3-1178 0,6 4 522 15</inkml:trace>
  <inkml:trace contextRef="#ctx0" brushRef="#br1" timeOffset="200099.3">9595 16516 111 0,'7'-9'517'0,"-3"1"2"0,3-3-5 16,-3 3-9-16,2-1-12 0,-2 2-21 0,-1 0-5 15,0 2-20-15,0 1-22 0,-2 0-36 0,-1 4-35 16,0 0-26-16,0 0-13 0,0 0-10 0,-27 18-2 16,5-1-10-16,1 4-9 0,-9 4-8 0,-7 9-7 15,-2 2-5-15,3 1-16 0,-6 0-155 0,-3 3-93 16,1-4 0-16,-3 3 0 0,1 5 0 0,4-6 0 15,0 0 0-15,6-5 0 0,9-5 0 0,2-3 0 16,3-2 0-16,3-3 0 0,1 1 0 0,5-6 0 16,7-5 0-16,-3-1 0 0,1-2 0 0,3 1 0 15,1-3 0-15,0-2 0 0,2 2 0 0,-2-2 0 16,-1 0 0-16,1-2 0 0,4-1 0 0,-5 1 0 16,5-1 0-16,0 0-118 0,-9 0-620 0,9 0-485 15,-18 2-1324-15,5 5 586 0</inkml:trace>
  <inkml:trace contextRef="#ctx0" brushRef="#br1" timeOffset="200583.06">8347 17326 139 0,'-2'-1'421'0,"-3"-1"38"0,5 2 4 0,-4-3-5 15,4 3-12-15,1-7-10 0,3 2-12 0,1 1-10 16,2-2-17-16,5 0-12 0,1 0-21 0,6-1-31 15,4-1-20-15,4-2-39 0,3 5-21 0,-4 4-24 16,2-2-32-16,1 3-16 0,-3 1-19 0,-3 1-15 16,-5 1-22-16,0 6-13 0,-4 0-15 0,-2 0-11 15,-6 2-7-15,1 5-17 0,-7-3-7 0,-4 2-9 16,-4 2-4-16,-6 6-11 0,1-2 6 0,-6 0-5 16,-4-1-11-16,-1 0-6 0,-1-5 6 0,1 1-10 15,0-3-5-15,6-2 17 0,0-3 0 16,9-2-17-16,-5-2 8 0,5-1 5 0,4 2-1 0,0-1 3 15,1-2-3-15,4-2 5 0,0 0-7 0,10 6-5 16,2-6 10-16,2 1-11 0,3-2-3 0,0 2 3 16,11-1 5-16,-7 3-5 0,2 0-4 0,-3-3 0 15,-2 5 2-15,4 1-5 0,-4-1-3 0,-4 5 6 16,4-3-10-16,-8 2 3 0,-1-2-3 0,-5 1 9 16,3 3-9-16,-4 0 9 0,1 0-4 0,-3 3 7 15,-1-2-8-15,-5 2 2 0,2-2-2 0,-4-1-3 16,1 3 5-16,-6-2 15 0,-2-1-10 0,4-4 16 15,-6 3 4-15,-2-4 13 0,2 1-37 0,-5-3-3 16,1 0 0-16,2-2 0 0,-2-2 0 0,-2-1 0 16,3-3 0-16,0-1 0 0,1 0 0 0,1-2 0 15,3-1 0-15,2 2-138 0,2-9-173 0,-2 1-119 16,8 3-135-16,-1-4-560 0,5 2-1218 0,3-7 538 16</inkml:trace>
  <inkml:trace contextRef="#ctx0" brushRef="#br1" timeOffset="201034.09">8556 17206 415 0,'-19'-20'448'0,"3"6"7"0,-4-3 9 16,2 5-4-16,0 2-14 0,-1 1-19 0,-2 2-5 15,-6-1-6-15,-1 7-7 0,0-1 0 0,-1 6-5 16,0 2-14-16,7 1-13 0,-6 6-10 0,-3 5-17 15,4 4-12-15,-1 2-15 0,4 3-15 0,-6 14-12 16,5-1-29-16,6-9-267 0,2 2 0 0,3 1 0 16,1 12 0-16,4-14 0 0,0 14 0 0,8-13 0 15,1 1 0-15,4 2 0 0,2-2 0 0,-2 1 0 16,5 1 0-16,0-2 0 0,9-4 0 0,-4-1 0 16,6 0 0-16,2-3 0 0,-3 1 0 0,4-7 0 15,2-1 0-15,1-1 0 0,1-2 0 0,-1-1 0 16,2-4 0-16,3-3 0 0,-1-2 0 0,2-3 0 15,1 1 0-15,-2-4 0 0,0-4 0 0,2 1 0 16,-1-6 0-16,-1-2 0 0,-1-1 0 0,0-3 0 16,-5 2 0-16,5-3 0 0,-6-3 0 0,3 1 0 15,-4-3 0-15,-4-4 0 0,-2-1 0 0,-2-3 0 16,2 4 0-16,-6-7 0 0,-1 1 0 0,0-1 0 16,-6 0 0-16,0-3 0 0,-4-1 0 0,-5-12 0 15,-4 2 0-15,-5 2 0 0,5 9 0 0,-10-8 0 16,2 11 0-16,-3 3 0 0,-1 0 0 0,-6 2 0 15,1 7 0-15,-5 1 0 0,0 7 0 0,3 2 0 16,1 5 0-16,-5 3 0 0,15 4 0 0,1 3-108 16,1 2-1240-16,6 3-1459 0,4 5 646 0</inkml:trace>
  <inkml:trace contextRef="#ctx0" brushRef="#br1" timeOffset="201800.69">8980 17710 256 0,'-15'-1'427'16,"10"1"7"-16,5 0-12 0,-9-3-11 0,9 3-16 16,-9 0-18-16,9 0-11 0,0 0-12 0,0 0 2 15,0 0 5-15,0 0-4 0,0 0-5 16,0 0-1-16,32 4-20 0,-4-2-9 0,10-2-16 15,17 1-17-15,8-2-26 0,30 2-19 0,7 5-20 0,3-8-20 16,7 4-16-16,3-2-16 0,8 5-18 0,4-9-15 16,3 6-14-16,2-1-114 0,-2 0-11 0,0-5 0 15,-5 7 0-15,-1 5 0 0,-7-5 0 0,-6 1 0 16,-14-3 0-16,-29-1 0 0,-3 0 0 16,-2-1 0-16,-10 2 0 0,-14-1 0 0,-6-1 0 0,-3 2 0 15,-8-2 0-15,-8 1 0 0,2 0 0 0,-4 1 0 16,-3-2 0-16,-4 0 0 0,-3 1 0 0,13 0 0 15,-13 0 0-15,5 0 0 0,-5 0 0 0,5 3 0 16,-1-2 0-16,0 2 0 0,-4-3 0 16,10 0 0-16,-5 1-519 0,3 0-222 0,1-1-415 15,-9 0-1251-15,19 0 554 0</inkml:trace>
  <inkml:trace contextRef="#ctx0" brushRef="#br1" timeOffset="202351">11976 17316 3324 0,'7'-14'385'0,"0"3"-60"0,0-4-34 16,0 7 60-16,-6 0 10 0,3 1-2 0,-3 1-32 15,2 1-50-15,-3 5-33 0,0 0-7 0,0 0 6 16,0 0 9-16,-22 12 6 0,11 1-10 0,0 4-18 16,-4 6-22-16,1 2-19 0,-1-1-107 0,-1 4-82 15,2 0 0-15,1 1 0 0,2 0 0 0,-2-2 0 16,4 1 0-16,0-4 0 0,4-3 0 0,-3-4 0 15,5 0 0-15,-3-4 0 0,6-4 0 0,-1 2 0 16,0-9 0-16,-2 2 0 0,3-4 0 0,0 0 0 16,0 0 0-16,0 0 0 0,0 0 0 0,0 0 0 15,20-14 0-15,-14 5 0 0,5 2 0 0,-2 1 0 16,0 0 0-16,4 1 0 0,-3 3 0 0,3 0 0 16,-3 2 0-16,2 0 0 0,-1 2 0 0,-3 6 0 15,5-1 0-15,-2 1 0 0,1 2 0 0,3 5 0 16,-3-2 0-16,-1 1 0 0,1-2 0 0,-3-2 0 15,0-2 0-15,-3 1 0 0,5-2 0 0,-3 0 0 16,-3-3 0-16,0-4 0 0,-5 0 0 0,13-2 0 16,-13 2 0-16,9-7 0 0,-5 0 0 0,0 1 0 15,-2-5 0-15,3-1 0 0,-2 0 0 0,-2-3 0 16,3-2 0-16,0 1 0 0,-3 0 0 0,3-2 0 16,-4-3 0-16,3 4 0 0,-2 8 0 0,-1-2 0 15,1 5 0-15,-1 0 0 0,0 1 0 0,0 5 0 16,0 0 0-16,0 0 0 0,0 0 0 0,-9 22 0 15,4-7 0-15,1 10 0 0,0-5 0 0,-2 7 0 16,-2 3 0-16,3-2 0 0,-3-1 0 0,1-2 0 16,3 3 0-16,2-8 0 0,-2 3 0 0,1-3 0 15,-3-4 0-15,3-3 0 0,-1-3 0 0,2 0 0 16,-3 1 0-16,2-2 0 0,-2-4 0 0,2 0-386 16,0-1-76-16,3-4-35 0,0 0-45 0,0 0-72 15,-8-13-335-15,8 5-1027 0,1-3 455 0</inkml:trace>
  <inkml:trace contextRef="#ctx0" brushRef="#br1" timeOffset="202816.37">12189 17156 33 0,'-23'-20'412'16,"-2"1"29"-16,-1 2 14 0,2 3-2 0,-6-2-6 15,0 2-11-15,0 3-22 0,2 5-13 0,-4 0-22 16,3 5-4-16,-2 6-20 0,0-1-12 0,1 5 0 15,3 3-15-15,-1 3-16 0,1 8-12 0,0 3-20 16,4 3-13-16,0 2-8 0,-5 8-14 0,4 4-3 0,5 0-16 16,8-10-12-16,-3-2-10 0,-1 15-177 15,6-14-27-15,6 3 0 0,1-3 0 0,1 4 0 16,4 0 0-16,3-1 0 0,6-1 0 0,-3-2 0 16,3 2 0-16,3 0 0 0,0-4 0 0,7-2 0 15,-4 1 0-15,5-1 0 0,5-6 0 0,-1 3 0 16,1-3 0-16,1-5 0 0,1 0 0 0,-1-4 0 15,-3 0 0-15,7-1 0 0,-1-2 0 0,2-2 0 16,0-5 0-16,2-3 0 0,-2 0 0 0,3-4 0 16,-1 1 0-16,1-2 0 0,-3-7 0 0,2 1 0 15,-2-2 0-15,-3-1 0 0,0-1 0 0,-1-3 0 16,-5-2 0-16,1-6 0 0,-5 0 0 0,0 1 0 16,2-5 0-16,-6 0 0 0,8-14 0 0,-10 10 0 15,-2-12 0-15,-5 13 0 0,3-13 0 0,1-2 0 16,-3-1 0-16,-9 1 0 0,-5-3 0 0,-7 1 0 15,1 2 0-15,-5 1 0 0,1 14 0 0,-3 3 0 16,-8 3 0-16,-9-7 0 0,-2 3 0 0,1 11 0 16,-9-1 0-16,-5 5 0 0,13 7 0 0,-16 3 0 15,3 3 0-15,11 6-147 0,2 0-1194 0,0 1-1453 16,0 5 643-16</inkml:trace>
  <inkml:trace contextRef="#ctx0" brushRef="#br1" timeOffset="204416.3">13862 15686 70 0,'13'-19'460'0,"-3"1"6"0,-1 1 10 15,-1-1-9-15,-2 4-16 0,-1 2-21 0,0 1-15 16,-2 3-13-16,-1 2-18 0,1-2-27 0,0 4-39 16,-3 0-28-16,0 4-16 0,0 0-24 0,0 0-17 15,-13 17-16-15,5-4-25 0,-3 1-20 0,-1 1-20 0,2 1-9 16,-3 0-20-16,4 2-10 0,5-2-6 16,0-2-22-16,3 0-11 0,-3-5 24 0,8 2-11 15,-3-3 4-15,7 1 2 0,1-2-4 0,0-4 3 16,5 1-5-16,-2-3-4 0,7 3 5 0,-3-1-8 15,5-3-11-15,0 4 8 0,0-4-41 0,-1 1-36 0,2 2 0 16,-4 2 0-16,1 2 0 0,-2 0 0 16,-2 2 0-16,2 2 0 0,-7-2 0 0,2 4 0 15,-2 2 0-15,-5-5 0 0,1 6 0 0,-2-4 0 16,-1-2 0-16,-3 4 0 0,-3 1 0 0,-1-3 0 16,-2 0 0-16,-2 2 0 0,-3-1 0 0,-1-4 0 0,-2 2 0 15,1-2 0-15,-6-4 0 0,5 2 0 16,-4-3 0-16,0-1 0 0,-1-3 0 0,-3 0 0 0,4-1 0 15,1-3 0-15,5 2 0 0,-2-2 0 16,3-2-248-16,0 1-273 0,5-2-131 0,0-3-477 16,-1-2-1222-16,6 2 541 0</inkml:trace>
  <inkml:trace contextRef="#ctx0" brushRef="#br1" timeOffset="204599.66">14004 15633 157 0,'-2'-9'413'0,"1"-1"35"15,1 0 31-15,0 0 14 0,3 2-8 0,3-1-26 16,1 1-31-16,3-1-37 0,3 3-32 0,2-2-23 16,3 0-34-16,2 3-31 0,1 2-21 0,0 1-25 15,11 0-26-15,-10-1-63 0,6 4-52 0,-8-1-70 16,-3 2-89-16,0 1-94 0,6 0-91 0,-13 2-94 16,3-1-91-16,-8 0-326 0,3 1-836 0,-3-2 370 15</inkml:trace>
  <inkml:trace contextRef="#ctx0" brushRef="#br1" timeOffset="205033">14161 15266 302 0,'-27'-14'382'0,"-1"-1"-5"0,1 2-8 0,-2 1-11 16,-4 5 3-16,-2 0 3 0,3 3-8 0,-2 3-8 15,-2 2-4-15,-4 4-9 0,7 4-11 0,-3 6-6 16,3 2-7-16,-8 6-6 0,13 4 1 0,-7 10-3 16,15-5-4-16,-7 11-9 0,7 0-14 0,1 5-7 15,3 2-15-15,6 1-16 0,6 0-14 0,-1 2-21 16,4-2-19-16,6-2-19 0,3 3-139 0,4-6-26 16,2 1 0-16,4-17 0 0,4 12 0 0,1-13 0 15,9 8 0-15,-5-12 0 0,1 0 0 0,13 3 0 16,-9-10 0-16,5-6 0 0,1-2 0 0,-1-3 0 15,16-1 0-15,-14-3 0 0,14-10 0 0,-2 4 0 16,-14-4 0-16,0-2 0 0,1-1 0 0,11-7 0 16,-12 1 0-16,9-9 0 0,-14 4 0 0,6-9 0 15,-1-2 0-15,-12 7 0 0,-1-5 0 0,4-10 0 16,-9 10 0-16,8-12 0 0,-8-2 0 0,-4-2 0 16,-6 14 0-16,-2-3 0 0,-5 1 0 0,-2-1 0 15,-5 2 0-15,-5-1 0 0,-8 2 0 0,-11-9 0 16,-7 1 0-16,8 15 0 0,-14-5 0 0,-6 3 0 15,1 1 0-15,-4 8 0 0,13 5 0 0,-17 0 0 16,6 6 0-16,-2 1-1366 0,15 4-1478 0,2 4 654 16</inkml:trace>
  <inkml:trace contextRef="#ctx0" brushRef="#br1" timeOffset="207116.32">17089 15283 86 0,'1'-10'510'0,"-1"5"8"0,0-3 29 15,0 3-1-15,0 5-23 0,-1-8-36 0,1 4-51 0,0 1-38 16,0 3-40-16,0 0 8 0,0 0-3 0,-4 15-8 16,4-4-11-16,-4 14-12 0,2 7-7 15,-1-6-13-15,2 4-25 0,1 1-18 0,0 0-22 16,0 2-20-16,0 3-16 0,4-5-67 0,-1 0-144 0,0 1 0 16,2-4 0-16,-1-1 0 0,-3-7 0 0,3-2 0 15,1-2 0-15,-2-6 0 0,2 1 0 0,-5-1 0 16,1-4 0-16,-1 0 0 0,3-3 0 15,-3-3 0-15,0 0 0 0,0 0 0 0,2-18 0 16,-3 8 0-16,1-7 0 0,0-2 0 0,-1-7 0 0,-2-5 0 16,2-1 0-16,-2-2 0 0,3-2 0 0,3-16 0 15,-2 1 0-15,-5 1 0 0,7-3 0 0,1 1 0 16,1 0 0-16,0 1 0 0,-2 2 0 16,3 3 0-16,-1 10 0 0,0 3 0 0,2 0 0 0,-1 3 0 15,-1 4 0-15,3 8 0 0,-1 1 0 0,1 2 0 16,0 6 0-16,2 1 0 0,1 5 0 0,2 1 0 15,1 2 0-15,3 7 0 0,-2 6 0 0,6 4 0 16,-5 4 0-16,1 2 0 0,-7 3 0 0,-1-1 0 16,1 4 0-16,-3-1 0 0,-5 2 0 0,-4-4 0 15,-5 2 0-15,-3 1 0 0,-5-2 0 0,-7 0 0 16,-1 1 0-16,-4-4 0 0,-1-3 0 0,-10 11 0 16,10-10 0-16,0 0 0 0,-1-2 0 0,2-1 0 15,5-2 0-15,5-3-96 0,3-2-578 0,2-1-564 16,11 0-1339-16,2-4 593 0</inkml:trace>
  <inkml:trace contextRef="#ctx0" brushRef="#br1" timeOffset="208050.01">17490 15596 307 0,'0'-7'470'0,"0"2"20"0,0-1 29 0,-2-1-2 16,4 0-15-16,0-4-13 0,3 1 1 0,1-5-10 15,4 3-14-15,-5 4-10 0,4-5-16 0,5 4-10 16,-5 0-32-16,-1 1-24 0,5 1-37 0,-3 2-29 16,2-1-30-16,0 3-29 0,1 5-58 0,-1-1-191 15,0 3 0-15,4 3 0 0,-5 1 0 0,1 4 0 16,2 1 0-16,-1 3 0 0,-2 0 0 0,-3 0 0 16,-6 2 0-16,-1 0 0 0,2 0 0 0,-3-2 0 15,0 0 0-15,-4-2 0 0,2 2 0 0,-5-7 0 16,2 2 0-16,0-3 0 0,-1 0 0 0,0-3 0 15,0 0 0-15,2-1 0 0,1-1 0 0,-1-3 0 16,4 0 0-16,-7-7 0 0,7 2 0 0,2-3 0 16,-1-3 0-16,5 2 0 0,3-7 0 0,5 0 0 15,-1 0 0-15,10-3 0 0,0 2 0 0,-5-1 0 16,1 7 0-16,1 0 0 0,-4 3 0 0,4 3 0 16,-7 2 0-16,1 1 0 0,-2 4 0 0,-3 3 0 15,-1 1 0-15,0 3 0 0,1 2 0 0,1 3 0 16,-5 3 0-16,3-2 0 0,-3 2 0 0,3 0 0 15,-7 1 0-15,8-1 0 0,-4-1 0 0,2-2 0 16,-5-3 0-16,5-2 0 0,-6-1 0 0,5-3 0 16,-2-1 0-16,0 0 0 0,-3-4 0 0,-1 0 0 15,9-5 0-15,-6 0 0 0,-2-2 0 0,5-4 0 16,-8-5 0-16,-2 1 0 0,4-6 0 0,-2 2 0 16,-5-7 0-16,3-2 0 0,-1 3 0 0,0-3 0 15,-4 2 0-15,3 2 0 0,3 8 0 0,-5 4 0 16,7 2 0-16,-3-1 0 0,-1 3 0 0,5 0 0 15,0 3 0-15,5 3 0 0,0 0 0 0,3 2 0 16,5-1 0-16,1 2 0 0,4 1 0 0,11 0 0 16,-1 1 0-16,3 0 0 0,-3-3 0 0,3-1 0 15,-3-1 0-15,-6-2 0 0,-1 1 0 0,-1-3 0 0,-3 0 0 16,-2-4 0-16,-2-1 0 0,-1-1 0 16,-3-1 0-16,1 2 0 0,-6 0 0 0,1-4 0 15,-4-1 0-15,1 1 0 0,-2 2 0 0,0 4 0 16,1-2 0-16,-1 2 0 0,0 1 0 0,0 3 0 15,0 2 0-15,0 3 0 0,0 0 0 0,0 0 0 0,-8 12 0 16,6 0 0-16,-1 6 0 0,-1 10 0 16,1 0 0-16,3 5 0 0,-3-1 0 0,2 0 0 15,1 0 0-15,-1-1 0 0,2-2 0 0,0-1 0 16,0-1 0-16,1-9 0 0,3 0 0 0,-3-1 0 0,-1-5 0 16,3-4 0-16,0 2 0 0,-4-5 0 0,3-2 0 15,-2 4 0-15,0-6 0 0,-1-1 0 16,0 0 0-16,11-7 0 0,-8 1 0 0,2-1 0 15,1-4 0-15,1-2 0 0,2-1 0 0,0 0 0 16,0-2 0-16,3 1 0 0,-1 3 0 0,-2 4 0 0,6-2 0 16,-3 4 0-16,-1 1 0 0,2 2 0 0,-1 3 0 15,-1 1 0-15,1 2 0 0,1 4 0 0,-2 0 0 16,-1 0 0-16,3 4 0 0,-5 0 0 16,-1 0 0-16,2 2 0 0,-5 1 0 0,-3-1 0 0,2-2 0 15,-6 2 0-15,2-1 0 0,-10 3 0 0,0-2 0 16,-1-1 0-16,-3-3 0 0,0 0 0 0,0-2 0 15,-3 1 0-15,1-1 0 0,-2-4 0 0,5 0 0 16,0-2 0-16,5-1 0 0,-2 1 0 16,0-3 0-16,6 0-157 0,-1-4-1182 0,3 2-1452 0,3-1 643 15</inkml:trace>
  <inkml:trace contextRef="#ctx0" brushRef="#br1" timeOffset="208199.66">18858 15759 197 0,'6'2'616'0,"-6"-2"1"0,0 0 4 0,12-2-4 16,-12 2-59-16,6-4-56 0,-6 4-57 0,4-3-80 15,-4 3-74-15,5-2-88 0,-5 2-147 16,5-3-180-16,-5 3-220 0,0 0-426 0,0 0-835 16,-18-4 370-16</inkml:trace>
  <inkml:trace contextRef="#ctx0" brushRef="#br1" timeOffset="210366.38">19435 15461 208 0,'9'-7'484'0,"-2"1"18"0,0-1 5 0,-3 3-8 16,0-1-11-16,0-1-14 0,-3 2-28 0,-1 4-26 15,-1-6-11-15,1 6-31 0,-8 0-7 0,8 0-30 16,-19 9-14-16,9-2-10 0,-4 5-15 0,-3 2-9 15,-3 8-26-15,4-1-29 0,0 4-22 0,6-9-24 16,-1 1-20-16,1 2-15 0,6-1-13 0,2 0-105 16,3-2-39-16,2-3 0 0,2-4 0 0,2 4 0 15,1-3 0-15,2-5 0 0,8 1 0 0,-6-4 0 16,5-3 0-16,1-2 0 0,2-2 0 0,1-2 0 16,-3-4 0-16,-4-3 0 0,4-7 0 0,-4 0 0 15,-6 4 0-15,0-8 0 0,-6-1 0 0,1-1 0 16,-6-2 0-16,-2 2 0 0,-3 1 0 0,-6 2 0 15,4 6 0-15,-3-3 0 0,-6 1 0 0,10 9 0 16,1 3 0-16,2 2 0 0,0 1 0 0,1-1 0 16,1 3 0-16,4 3 0 0,0 0 0 0,0 0 0 15,11-1 0-15,4 3 0 0,4-2 0 0,2 0 0 16,7-1 0-16,2 2 0 0,0-1 0 0,-3-3 0 16,1-1 0-16,2-1 0 0,-10 0 0 0,3 1 0 15,-1-3 0-15,-3-1 0 0,0-1 0 0,-3 2 0 16,0-3 0-16,-6 3 0 0,1 1 0 0,-1-2 0 15,-2 1 0-15,-3 2 0 0,1-1 0 0,-4 2 0 16,2 0 0-16,0 3 0 0,-4 1 0 0,0 0 0 16,0 0 0-16,0 15 0 0,-4-2 0 0,-1 5 0 15,0 9 0-15,-1 1 0 0,-1 4 0 0,-2 17 0 16,3-2 0-16,-2 1 0 0,2 4 0 0,0-1 0 16,-1-1 0-16,3 3 0 0,1 0 0 0,0 0 0 15,1-1 0-15,3-2 0 0,-1-4 0 0,6 0 0 16,-5-13 0-16,6 2 0 0,-1 0 0 0,-1-2 0 15,3-3 0-15,5-4 0 0,-4-3 0 0,0-9 0 16,2 0 0-16,-3-4 0 0,2-5 0 0,0-1 0 16,-3-2 0-16,2-2 0 0,-2-3 0 0,3-2 0 15,-2-4 0-15,-3-5 0 0,2-2 0 0,-6-2 0 0,-1-3 0 16,1-6 0-16,-3 0 0 0,-6-3 0 16,-5-1 0-16,-1 1 0 0,0-3 0 0,-4 1 0 15,-1 2 0-15,0 1 0 0,-2 3 0 0,3-1 0 16,-2 3 0-16,7 9 0 0,2 0 0 0,2 2 0 15,1 5 0-15,4-2 0 0,-2 3 0 0,6-3 0 0,5 4 0 16,4 0 0-16,3 0 0 0,4-1 0 0,5 1 0 16,7-1 0-16,0 6 0 0,-6-3 0 15,8 1 0-15,-7 1 0 0,-2-1 0 0,-2 0 0 16,0 1 0-16,-8 0 0 0,-1-1 0 0,-2-1 0 16,-3 1 0-16,-1 0 0 0,-2 2 0 0,-2 1 0 0,-2-8 0 15,-2 3 0-15,-2 1 0 0,-4-1-321 16,0-1-991-16,-1 1-1421 0,-1 0 629 0</inkml:trace>
  <inkml:trace contextRef="#ctx0" brushRef="#br1" timeOffset="213633.05">20902 15480 11 0,'15'-22'439'0,"-1"9"5"15,-3-2 2-15,-1-2-13 0,0 4-11 0,-2-3-3 16,-3 4-4-16,-1 1-9 0,-2-1-19 0,0 2-14 16,-4 2-21-16,0 1-25 0,-2 2-12 0,-1 1-20 15,-3 3-13-15,-5 2-12 0,0 3-3 0,-6 6-3 16,1 3-15-16,-8 5-15 0,3 1-15 0,0 5-17 15,1 3-15-15,3 2-15 0,1 2-15 0,4-1-15 16,5 0-80-16,3-2-62 0,7 1 0 0,6-4 0 16,4 1 0-16,3-5 0 0,9-3 0 0,-1-2 0 15,5-6 0-15,5-1 0 0,0-8 0 0,1-2 0 0,0-6 0 16,0-5 0-16,1-1 0 0,-5-7 0 16,0 1 0-16,-1-9 0 0,-1 2 0 0,3-11 0 15,0-3 0-15,-8 0 0 0,-9 5 0 0,1-15 0 16,3 4 0-16,-10-4 0 0,3 6 0 0,-5 9 0 15,1-1 0-15,-8 6 0 0,6 6 0 0,-4 6 0 0,1 3 0 16,1 6 0-16,-4 4 0 0,1 5 0 16,1 0 0-16,-8 14 0 0,5 4 0 0,-4 8 0 15,2 4 0-15,0 2 0 0,0 6 0 0,0 12 0 16,0-3 0-16,1 2 0 0,0-14 0 0,0 10 0 0,4-10 0 16,-1-4 0-16,1-1 0 0,1-3 0 0,-1-8 0 15,0-2 0-15,3-4 0 0,-2-1 0 16,-1-4 0-16,3 1 0 0,-2-6 0 0,3-1 0 15,1-1 0-15,-5-1 0 0,8-6 0 0,-3 0 0 16,1-4 0-16,2 0 0 0,-3 0 0 0,4-7 0 0,1 1 0 16,1 0 0-16,-2 0 0 0,0 0 0 0,0 7 0 15,0 0 0-15,-2 3 0 0,0 1 0 0,3 3 0 16,-4 4 0-16,0 2 0 0,3 3 0 16,-3 3 0-16,-1 1 0 0,3 3 0 0,0 3 0 15,-2-1 0-15,4 0 0 0,3 5 0 0,-1-6 0 0,1 2 0 16,2-3 0-16,1-2 0 0,1-2 0 0,-2-1 0 15,3-1 0-15,0-3 0 0,-4-3 0 0,-1-1 0 16,6-2 0-16,-6-1 0 0,-3-4 0 16,4 1 0-16,-1-4 0 0,0 0 0 0,0-4 0 0,1-2 0 15,-3 1 0-15,2-2 0 0,-2-1 0 0,4-4 0 16,-4 4 0-16,-1 3 0 0,-1 3 0 0,-5 1 0 16,2 2 0-16,-1 0 0 0,-1 4 0 0,0 1 0 15,-4 3 0-15,0 0 0 0,0 0 0 16,0 16 0-16,0-5 0 0,-2 0 0 0,2 4 0 0,0 2 0 15,2 1 0-15,2-1 0 0,1 0 0 0,4-1 0 16,-4-6 0-16,4 4 0 0,1-5 0 0,-1 0 0 16,3-4 0-16,-2 2 0 0,0-4 0 0,-2 0 0 15,0-3 0-15,-2-2 0 0,0-1 0 16,-1-1 0-16,1 0 0 0,-3-4 0 0,0 1 0 0,-3-4 0 16,0-2 0-16,-3-3 0 0,1-1 0 0,-3 0 0 15,-2 1 0-15,-1-2 0 0,-3 1 0 0,5 0 0 16,-4 2 0-16,-2 1 0 0,3 5 0 0,0-2 0 15,0 4 0-15,2-1 0 0,1 5 0 0,1 1 0 16,0 0 0-16,5 2 0 0,0 0 0 0,0 0 0 16,0 0 0-16,0 0 0 0,0 0 0 0,14 7 0 15,-2-3 0-15,3-1 0 0,2-2 0 0,2-1 0 16,1 2 0-16,1-2 0 0,-1 0 0 0,1 0 0 16,-1 0 0-16,-1 0 0 0,-2 3 0 0,0-2 0 15,-5 0 0-15,1 2 0 0,-1 1 0 0,-2 1 0 16,-1 1 0-16,-3 2 0 0,2 2 0 0,-3 2 0 15,0 0 0-15,-4 2 0 0,3 3 0 0,-3-1 0 16,-1-4 0-16,3 2 0 0,-3-1 0 0,4 0 0 16,-2-2 0-16,1-1 0 0,0-1 0 0,-1-1 0 15,2-2 0-15,1-1 0 0,0 0 0 0,2-2 0 16,0 0 0-16,3-1 0 0,-1-2 0 0,2 0 0 16,1-1 0-16,-3-3 0 0,2-1 0 0,1 2 0 15,-3-6 0-15,0 1 0 0,0-2 0 0,4-4 0 16,-8 2 0-16,3-4 0 0,-7-2 0 0,-1 2 0 15,0-5 0-15,-4-4 0 0,-2 6 0 0,-6-6 0 16,1 8 0-16,-6-5 0 0,-1 5 0 0,0 3 0 16,3 4 0-16,0 2 0 0,-4 2 0 0,1 5 0 15,6 1 0-15,1 2 0 0,-1 3 0 0,3 2 0 16,4 3 0-16,1-1 0 0,4 3 0 0,5-1 0 16,3 6 0-16,1-3 0 0,8-2 0 0,-1 0 0 15,3-1 0-15,6 1 0 0,1-5 0 0,1-1 0 16,0-1 0-16,3-3 0 0,-2 0 0 0,1-2 0 15,-1-3 0-15,2-1 0 0,-4-4 0 0,1-1 0 16,0 0 0-16,1-1 0 0,-6-3 0 0,6 0 0 16,-6-1 0-16,1-3 0 0,-3 0 0 0,1 0 0 15,-7 3 0-15,-3-2 0 0,0 2 0 0,-3 1 0 0,-3 1 0 16,2 2 0-16,-6 0 0 0,2 3 0 0,-6 4 0 16,2-2 0-16,-3 0 0 0,4 5 0 15,-14 0 0-15,3 4 0 0,0 2 0 0,1 2 0 16,1 2 0-16,0 4 0 0,-1-1 0 0,6 4 0 0,0 0 0 15,2 1 0-15,4-1 0 0,1 2 0 0,6-1 0 16,2 6 0-16,2-2 0 0,6-3 0 16,0 1 0-16,-2 0 0 0,2 0 0 0,0 2 0 15,-3-7 0-15,-1-2 0 0,0 3 0 0,-3-2 0 16,-4-4 0-16,-1 2 0 0,0-3 0 0,-4 1 0 0,-1-3 0 16,-4 1 0-16,-1-3 0 0,-3 0 0 0,-4 0 0 15,1 1 0-15,-2-5 0 0,-1 0 0 16,0 1 0-16,0-4 0 0,-1 0 0 0,4-1 0 15,0-1 0-15,2-2 0 0,0-2 0 0,6 0 0 16,1-1 0-16,1-2 0 0,7-3 0 0,2-2 0 0,2 0 0 16,5-4 0-16,5 0 0 0,0 2 0 0,-2 0 0 15,1 0 0-15,-2 8 0 0,0 0 0 0,-1 2 0 16,1 2 0-16,-6 2 0 0,1 3 0 16,2 1 0-16,-4 0 0 0,0 5 0 0,-3 0 0 0,2 4 0 15,-3 0 0-15,-2 2 0 0,1 0 0 0,-1 0 0 16,-1 5 0-16,-2 0 0 0,1-2 0 0,-2-3 0 15,1 1 0-15,-1-2 0 0,1-1 0 0,-1-2 0 16,2-2 0-16,1 0 0 0,-1-2 0 0,1 0 0 16,0-2 0-16,3-1 0 0,0-2 0 0,-1-1 0 15,2-2 0-15,4-1 0 0,-3-1 0 0,2-5 0 16,2 0 0-16,-1-1 0 0,2-3 0 0,0 2 0 16,-2 0 0-16,0 3 0 0,-4 1 0 0,1 3 0 15,-4 1 0-15,1 2 0 0,1 1 0 0,-3 1 0 16,2 4 0-16,-7-2 0 0,9 4 0 0,-5 1 0 15,1 0 0-15,5 3 0 0,-2 1 0 0,1-1 0 16,5 3 0-16,-1 0 0 0,2-2 0 0,2 3 0 16,1-7 0-16,-2 1 0 0,3 0 0 0,11-2 0 15,-12-3 0-15,0-2 0 0,0-1 0 0,-2-2 0 16,2-2 0-16,-4 0 0 0,5-3 0 0,-3 2 0 16,-6-3 0-16,4 0 0 0,-1-2 0 0,-3-3 0 15,0 2 0-15,-1-5 0 0,-1 0 0 0,-6 2 0 16,2-2 0-16,-3 2 0 0,-2 5 0 0,-2-1 0 15,1 2 0-15,-4 4 0 0,1 2 0 0,-3 3 0 16,-2 5 0-16,-4 6 0 0,-1 4 0 0,-1 8 0 16,-1 4 0-16,2 6 0 0,-2 13 0 0,-2-1 0 15,6 5 0-15,-1-3 0 0,5 3 0 0,3-12 0 16,0 7 0-16,3-11 0 0,2 1 0 0,0 1 0 16,1 0 0-16,1-3 0 0,-2-3 0 0,3-4 0 15,-2 2 0-15,1-12 0 0,4-4 0 0,-5 0 0 16,-3-4 0-16,6-6 0 0,-3-1-297 0,0 0-284 15,0 0-107-15,-15-17-417 0,6 3-1195 0,0 0 529 16</inkml:trace>
  <inkml:trace contextRef="#ctx0" brushRef="#br1" timeOffset="213783.7">23306 15294 4755 0,'-25'-26'484'15,"-1"3"-225"-15,2 4 1 0,10 5 55 0,-4 1-16 16,5 2-70-16,4 3-54 0,-1 2-40 0,1-2-91 15,5 6-84-15,0 1-129 0,4 1-160 0,0 0-222 16,0 0-427-16,0 0-1059 0,40 13 468 0</inkml:trace>
  <inkml:trace contextRef="#ctx0" brushRef="#br1" timeOffset="-214346.06">24146 15622 3074 0,'-6'-7'234'0,"1"0"-16"0,-3-1-25 0,2 1 106 16,2-2 30-16,0 0 6 0,0-1-15 0,0-1-15 15,4 0-11-15,4 1-6 0,2 1 12 0,5-5 7 16,3 1-6-16,1 2-8 0,3 2-15 0,7-2-20 15,-5 7-20-15,9 0-18 0,-1 2-113 0,-1 4-107 16,-5 3 0-16,3 4 0 0,-7 1 0 0,5 5 0 16,-7-1 0-16,-2 1 0 0,0 6 0 0,-5-3 0 15,-2 0 0-15,2 6 0 0,-7-5 0 0,-2-1 0 16,0 1 0-16,-2-1 0 0,2-3 0 0,0-5 0 16,-1 2 0-16,-2-3 0 0,3-2 0 0,0-2 0 15,0 0 0-15,0-5 0 0,3 3 0 0,-3-3 0 16,0 0 0-16,11-8 0 0,-2 1 0 0,-2-2 0 15,3-2 0-15,0-4 0 0,2-1 0 0,-1 1 0 0,6-6 0 16,-2 0 0-16,1 1 0 0,3-1 0 16,-7 6 0-16,-1 2 0 0,0 4 0 0,-2 1 0 15,0 3 0-15,1 2 0 0,-3 3 0 0,-1 5 0 16,3 1 0-16,-3 3 0 0,-2 1 0 0,4 5 0 16,-7 0 0-16,3 1 0 0,4 8 0 0,-6-6 0 0,6-1 0 15,-2-2 0-15,3 2 0 0,-5-5 0 16,5-1 0-16,0-4 0 0,0 0 0 0,4-2 0 15,-3-1 0-15,3-3 0 0,1-2 0 0,-1-3 0 16,-1-1 0-16,2-3 0 0,-3 1 0 0,3-7 0 16,-3 0 0-16,4 1 0 0,-3-4 0 0,-2-7 0 0,3 6 0 15,-4 1 0-15,-1 1 0 0,-3 3 0 0,0 3 0 16,-3-1 0-16,1 5 0 0,0 0 0 16,-2 4 0-16,-1 2 0 0,0 0 0 0,0 0 0 15,-3 14 0-15,2-2 0 0,-2 0 0 0,3 3 0 0,0 2 0 16,2 0 0-16,-1 1 0 0,4-1 0 0,0-1 0 15,5-2 0-15,-1-1 0 0,3-1 0 0,-2-5 0 16,2 1 0-16,-1-2 0 0,0-4 0 16,1-1 0-16,-3-1 0 0,-1-1 0 0,-1-4 0 15,-3-3 0-15,0-2 0 0,-1-1 0 0,-3-1 0 0,-3-7 0 16,-3-3 0-16,-1 4 0 0,-7-9 0 0,5-1 0 16,-5 3 0-16,3 1 0 0,0 6 0 0,3 1 0 15,1 7 0-15,3 0 0 0,2 0 0 16,2 3 0-16,2 1 0 0,5 3 0 0,4 0 0 15,6 1 0-15,5 2 0 0,8 2 0 0,3 0 0 0,3 1 0 16,3 1 0-16,1-2 0 0,15 3 0 0,-19-3 0 16,1 3 0-16,0-3 0 0,-2 2 0 0,-6-3 0 15,-8 1 0-15,-3 0 0 0,-6-1 0 0,-4-1 0 16,-3 0 0-16,-1 1 0 0,-4-1 0 16,-4 6 0-16,-1 0 0 0,-10 1 0 0,-1 4 0 0,0 1 0 15,-1 1 0-15,-6 5 0 0,1 1 0 0,2-2 0 16,1 2 0-16,6-4 0 0,0 1 0 0,3-4 0 15,2 3 0-15,4-2 0 0,3-2 0 0,2-2 0 16,3-1 0-16,0-2 0 0,5 0 0 0,4-3 0 16,-3-3 0-16,5-1 0 0,2-2 0 0,2-3 0 15,-2-2 0-15,1-2 0 0,6-6 0 0,-5-3 0 16,-2-3 0-16,-1 0 0 0,1-1 0 0,-3-5 0 16,0-2 0-16,-2 0 0 0,-3-6 0 0,5-8 0 15,-7 9 0-15,1 4 0 0,-2-3 0 0,-1 4 0 16,-2 4 0-16,-2 7 0 0,-1 6 0 0,2 2 0 15,-2 5 0-15,0 4 0 0,0 2 0 0,0 0 0 16,-9 16 0-16,1 1 0 0,8 9 0 0,-1 4 0 16,1 2 0-16,0 3 0 0,0 0 0 0,6 10 0 15,0-13 0-15,-2-1 0 0,4 2 0 0,2-4 0 16,6-2 0-16,-4-2 0 0,2-4 0 0,-1-5 0 16,2-3 0-16,2 1 0 0,2-7 0 0,-1-1 0 15,5-1 0-15,-1-6 0 0,5-1 0 0,-7-3 0 16,8-3 0-16,-1-1 0 0,-3-3 0 0,3-4 0 15,-4-1 0-15,-1-6 0 0,-3 1 0 0,0-3 0 16,-5-2 0-16,-1 0 0 0,-5 0 0 0,-2 0 0 16,-6 9 0-16,0 0 0 0,-2 7 0 0,-4-2 0 15,-2 6 0-15,-3 3 0 0,0 7 0 0,-6 3 0 16,2 4 0-16,-7 10 0 0,3 1 0 0,6 1 0 16,2 3 0-16,3 4 0 0,8-1 0 0,1 1 0 15,12-2 0-15,1 2 0 0,5-4 0 0,4-1 0 16,8-4 0-16,-3-4 0 0,8-4 0 0,-2-3 0 15,-2-4-43-15,0-7-697 0,0 0-495 0,-2-5-1338 16,-1-2 593-16</inkml:trace>
  <inkml:trace contextRef="#ctx0" brushRef="#br1" timeOffset="-213979.92">26826 15462 274 0,'-13'-4'581'16,"8"2"24"-16,1 0-13 0,1-2-32 0,1-1-42 16,-3 0-50-16,3-1-43 0,0 0-40 0,0-3-43 15,0 1-21-15,1 0-26 0,1-2-30 0,0 0-16 16,0-3-28-16,3 2-14 0,-1-5-16 0,2-2-17 16,1-1-22-16,-1-7-8 0,4 0-8 0,-1-2-13 15,-1-4-14-15,3 0-10 0,-1 0 10 0,1 3 8 16,0 0 16-16,-1 2-2 0,-2 9 6 0,-2 3-9 15,-3 4-128-15,3 4 0 0,-4 2 0 0,0 2 0 16,0 3 0-16,0 0 0 0,-9 18 0 0,4-2 0 16,0 3 0-16,4 9 0 0,-2 2 0 0,-1-1 0 15,4 3 0-15,0 2 0 0,3-2 0 0,1 4 0 16,-1-1 0-16,0 0 0 0,7 11 0 0,-6-14 0 16,4-3 0-16,-3 0 0 0,3-2 0 0,-2-4 0 15,-1-4 0-15,-1-3 0 0,-1-6 0 0,1 0 0 16,-2-1 0-16,-3-1 0 0,0-2 0 0,-1 0 0 15,-3-1-353-15,-3-1-246 0,1 0-49 0,-7-2-451 16,1 2-1190-16,-5 0 526 0</inkml:trace>
  <inkml:trace contextRef="#ctx0" brushRef="#br1" timeOffset="-213779.92">26700 15678 193 0,'-8'2'278'0,"0"-2"48"0,3 3 53 16,1-2 56-16,-1 2 51 0,5-3 45 0,-8 0 6 15,8 0 4-15,0 0-13 0,0 0-16 0,0 0-5 16,13-8-21-16,-4 6-25 0,4 0-30 0,5-1-40 15,1-2-28-15,9 3-39 0,3 2-34 0,0-3-98 16,4 2-192-16,-3 0 0 0,0-3 0 0,-1 0 0 16,-2 2 0-16,-11 1 0 0,-1-3 0 0,-6 2 0 15,-4 1 0-15,0-3 0 0,-5 2 0 0,0-1 0 16,-2 3 0-16,0 0 0 0,-17-4-34 0,6 0-394 16,-7-1-113-16,-1 1-136 0,-9 1-409 0,9 3-1175 15,-2-2 520-15</inkml:trace>
  <inkml:trace contextRef="#ctx0" brushRef="#br1" timeOffset="-212647.08">27337 15329 64 0,'5'-29'481'15,"4"1"5"-15,2 1 15 0,1 2-8 0,0-2-10 16,3 8-10-16,-3 2-9 0,2 3-7 0,-3 1-9 16,0 5-21-16,-3 3-23 0,1 1-13 0,-2 4-8 15,-1 4-8-15,-1 2-17 0,0 10-16 0,-3 3-22 16,-2 6-23-16,-7 4-22 0,4 6-21 0,-1 13-239 15,-3-12-15-15,1 9 0 0,3-9 0 0,-4-1 0 16,3-1 0-16,1-3 0 0,3 2 0 0,3-6 0 16,1-2 0-16,-1-9 0 0,0-4 0 0,1-1 0 15,2-3 0-15,-3-3 0 0,3-2 0 0,-1-3 0 16,-5 0 0-16,14-7 0 0,-6-1 0 0,-2-3 0 16,3-2 0-16,-1-3 0 0,-2-2 0 0,5 0 0 15,0-5 0-15,-1 8 0 0,-2 1 0 0,5-2 0 16,-6 6 0-16,6 1 0 0,-1 1 0 0,-1 7 0 15,1 1 0-15,0 1 0 0,0 6 0 0,3 0 0 16,2 6 0-16,-3-1 0 0,-1 0 0 0,-2 4 0 16,1-1 0-16,-6 1 0 0,1 0 0 0,-1 0 0 15,-5-4 0-15,-1 0 0 0,-1-1 0 0,-2 0 0 16,-3-3 0-16,-2 1 0 0,-1-3 0 0,-5-2 0 16,2 3 0-16,-5-5 0 0,2-1 0 0,1-1 0 15,1 0 0-15,1-1 0 0,1 2 0 0,3 0 0 16,2-1 0-16,6 0 0 0,-7 0 0 0,7 0 0 15,0 0 0-15,20 3 0 0,2-2 0 0,5-1 0 16,4 2 0-16,-2-4 0 0,7 2 0 0,-1-3 0 16,-3 0 0-16,4-6 0 0,-2 3 0 0,-2-3 0 15,-1-2 0-15,-6-3 0 0,1 0 0 0,-9 4 0 0,-4-4 0 16,-2-1 0-16,-4 0 0 0,-2 5 0 16,2-5 0-16,-3 3 0 0,-4 0 0 0,1 8 0 15,-1-5 0-15,0 4 0 0,-3 3 0 0,-2 1 0 16,5 1 0-16,0 0 0 0,-15 11 0 0,11 0 0 15,3 3 0-15,1 2 0 0,4 1 0 0,2 2 0 0,0-1 0 16,6 0 0-16,4 4 0 0,-3-8 0 16,2 1 0-16,2-3 0 0,1-3 0 0,-4-1 0 15,0-5 0-15,4-1 0 0,-4-2 0 0,-1-3 0 16,0-2 0-16,-2-1 0 0,0-1 0 0,-1-4 0 0,0 1 0 16,0-5 0-16,0 1 0 0,-1-3 0 0,-2 0 0 15,-1 0 0-15,4-1 0 0,-6 8 0 16,1-7 0-16,-1 10 0 0,-3-2 0 0,2 4 0 15,-2-1 0-15,-1 2 0 0,0 4 0 0,0 0 0 16,0 0 0-16,-4 25 0 0,1-9 0 0,-1 9 0 0,1 3 0 16,-1 7 0-16,-1 12 0 0,0 0 0 0,1 1 0 15,0-1 0-15,1 2 0 0,1-2 0 0,-2 2 0 16,2 1 0-16,1-14 0 0,-1 12 0 0,0-1 0 16,-1-13 0-16,-1-3 0 0,1-1 0 15,-1-6 0-15,0-5 0 0,0-3 0 0,0-4 0 0,3-4 0 16,-2 1 0-16,0-6 0 0,-1-2 0 0,-1-1 0 15,5 0 0-15,-11-8 0 0,5-1 0 0,-2-2 0 16,-2-6 0-16,1-8 0 0,-1 0 0 16,5-1 0-16,0-4 0 0,2-1 0 0,6-3 0 15,1 3 0-15,3-3 0 0,7 4 0 0,0 2 0 0,3-1 0 16,2 5 0-16,0 1 0 0,4 0 0 0,0 4 0 16,-3 2 0-16,5 3 0 0,-10 2 0 0,1 5-549 15,-1-7-725-15,2 3-1380 0,-1 3 610 16</inkml:trace>
  <inkml:trace contextRef="#ctx0" brushRef="#br1" timeOffset="-211680.35">28744 15498 163 0,'4'-12'573'0,"0"1"35"0,2-3 13 0,1 3 7 15,-1-1-25-15,4 2-12 0,-1 2-14 0,3-2-25 16,-1 5-28-16,1 1-33 0,-2 0-31 0,9 1-35 16,0 5-42-16,-5 0-36 0,3 3-36 0,-2 1-34 15,-2 1-220-15,1 3-57 0,-3 3 0 0,-4 3 0 16,1 1 0-16,-2-2 0 0,-1 4 0 0,-3 1 0 16,-2-1 0-16,2 0 0 0,-6-1 0 0,2-2 0 15,-1 0 0-15,1-4 0 0,-2-2 0 0,0-3 0 16,3-1 0-16,1 1 0 0,-3-3 0 0,3-2 0 15,0-2 0-15,0 0 0 0,0 0 0 0,21-11 0 16,-14 7 0-16,6-3 0 0,1-7 0 0,0 3 0 16,0-4 0-16,7-3 0 0,-6-1 0 0,2 4 0 15,-1-6 0-15,-2 5 0 0,-3-2 0 0,0 5 0 16,-5 3 0-16,1 2 0 0,-3 2 0 0,0 1 0 16,-2 4 0-16,-2 1 0 0,0 0 0 0,-1 12 0 15,0-1 0-15,-3 0 0 0,0 6 0 0,1 2 0 16,2-1 0-16,0 1 0 0,-1-1 0 0,4 1 0 15,-1-2 0-15,3-1 0 0,1 0 0 0,1-1 0 16,2-7 0-16,-2 1 0 0,3-4 0 0,-1-4 0 16,2 1 0-16,-1-1 0 0,4-4 0 0,-2 0 0 15,2-3 0-15,4-4 0 0,-2-1 0 0,-1-2 0 16,5-6 0-16,1 1 0 0,-4-4 0 0,1 2 0 16,1 1 0-16,-2-2 0 0,-5 7 0 0,-1 1 0 15,-3 2 0-15,-1 3 0 0,0 1 0 0,-5 4 0 16,3 2 0-16,-4 1 0 0,0 0 0 0,0 0 0 15,-4 12 0-15,3-6 0 0,1 6 0 0,0-2 0 16,1 4 0-16,3 2 0 0,1 2 0 0,0-3 0 16,3-1 0-16,1 1 0 0,1-2 0 0,-2-5 0 15,1 1 0-15,-2-1 0 0,-3-4 0 0,3 2 0 16,-5-5 0-16,2-1 0 0,-4 0 0 0,0 0 0 16,4-11 0-16,-5 6 0 0,-3-6 0 0,1 1 0 15,-1 0 0-15,-1-2 0 0,1 0 0 0,-1-3 0 16,3 3 0-16,2-5 0 0,0 0 0 0,4 1 0 15,1 1 0-15,2 4 0 0,-2 3 0 0,4-2 0 16,7 3 0-16,-5 0 0 0,7-1 0 0,-1 4 0 16,2-1 0-16,3 4 0 0,-1 0 0 0,2 1 0 15,-1 1 0-15,-3 0 0 0,2 2 0 0,-2 2 0 16,-6-1 0-16,1 0 0 0,-4-1 0 0,0 3 0 16,2-1 0-16,-5 0 0 0,-3-2 0 0,5 2 0 15,-6 1 0-15,-1-1 0 0,1 0 0 0,-3 2 0 16,-3 0 0-16,-2 1 0 0,1 2 0 0,-2-1 0 15,-6 3 0-15,1 2 0 0,2-1 0 0,-1 0 0 16,1 2 0-16,2-1 0 0,2-3 0 0,3 1 0 16,0 4 0-16,6-4 0 0,3-1 0 0,3 3 0 15,5-4 0-15,1 1 0 0,1-4 0 0,5 1 0 16,-3-5 0-16,8-1 0 0,-4-5 0 0,-4 1 0 16,1-5 0-16,-3-1 0 0,-1-4 0 0,-1-5 0 15,-5 2 0-15,3-10 0 0,-8 0 0 0,0-4 0 16,-3-4 0-16,-4-1 0 0,-4-15 0 0,-2 15 0 15,-8-13 0-15,0 0 0 0,-3 4 0 0,-6 2 0 16,8 11 0-16,-5 3 0 0,1 2 0 0,0 7 0 16,4 5 0-16,-2 4 0 0,1 3 0 0,4 4 0 15,1 6 0-15,5 2 0 0,1 5-151 0,2 4-530 16,5 4-546-16,9 7-1328 0,8 2 587 0</inkml:trace>
  <inkml:trace contextRef="#ctx0" brushRef="#br1" timeOffset="-211313.66">30109 15611 268 0,'0'0'512'0,"0"0"13"16,0 0 11-16,0 0-21 0,0 0-29 0,28-3-32 16,-15 3-27-16,6-2-23 0,-2 1-30 0,1 0-23 15,1-2-37-15,0-1-32 0,0 0-3 0,-1-2-24 16,1 1-20-16,-2-1-8 0,-7-1-25 0,3-1-12 15,-4 1-21-15,5-4-12 0,-9 3-15 0,3-1-14 16,-3-2-19-16,-1 1-3 0,-7-2-17 0,1 1-12 16,-5 3 2-16,2-2-11 0,-3 4-11 0,-3 0-2 15,-2 2-4-15,2 3-5 0,-5 1-24 0,0 5-22 16,-2 1 0-16,-1 4 0 0,3 1 0 0,1 2 0 16,2 3 0-16,4-1 0 0,-3 7 0 0,5-4 0 15,5-1 0-15,4 1 0 0,2 0 0 0,4 0 0 16,7 4 0-16,2-1 0 0,4-3 0 0,2-1 0 15,3-7 0-15,-7 0 0 0,9-2 0 0,-5-4 0 16,4-2 0-16,-5-1 0 0,-4-2 0 0,-1-1-83 16,0-4-203-16,-2-1-73 0,1-2-104 0,0-1-118 15,-3-2-490-15,1 0-1158 0,0 0 512 0</inkml:trace>
  <inkml:trace contextRef="#ctx0" brushRef="#br1" timeOffset="-210979.4">30937 15265 144 0,'0'-12'488'16,"-3"0"15"-16,1 3 4 0,0-1-12 0,-1 1-27 0,1 4-31 15,0 1-47-15,-4-1-18 0,1 3-35 0,-3 0-30 16,3 1-29-16,5 1-29 0,-14 5-29 0,9 2-21 16,0 0-18-16,0 0-13 0,2 5-17 0,3-2-11 15,4 7-19-15,2-1-13 0,5 2-6 16,4 2-11-16,3 0-11 0,2 2-5 0,0-2-10 15,1-3-6-15,2 1-6 0,-5-2-8 0,0-3-3 0,-3-1-5 16,-1 2-2-16,-3-6-1 0,-1 1-8 0,-3 6 4 16,4-2-11-16,-6-4-6 0,0 2 8 0,-1 0-2 15,-3 0 0-15,-2 0-2 0,3-2-4 0,-4 1 0 16,-2-1-1-16,-1 0-1 0,0-1 0 0,-4-1-1 16,2-2 3-16,-3 0-6 0,0-3 4 15,-2 1 0-15,-2-3-7 0,-2-1 2 0,-1-3 4 0,-1 1-9 16,2-4-36-16,-1-1-40 0,2 1-60 0,-2-3-74 15,7 3-105-15,-3-4-119 0,4 2-157 0,3-2-325 16,1-1-990-16,1 0 437 0</inkml:trace>
  <inkml:trace contextRef="#ctx0" brushRef="#br1" timeOffset="-210780.41">30942 15280 3346 0,'0'-15'294'0,"-1"2"-1"16,2-2 38-16,-1 2 16 0,4 1 1 0,1-3-8 15,3 5-39-15,2-2-39 0,4 2-28 0,4 2-14 16,8-1-22-16,2 4-21 0,0 2-20 0,3 1-11 16,0 2-17-16,-1 2-27 0,-9-2-29 0,0 4-48 15,1-2-35-15,-3 3-55 0,-7 0-77 0,0-2-88 16,-3 2-100-16,-6 2-120 0,-3-2-157 0,0-1-309 16,-5 2-990-16,-5 0 438 0</inkml:trace>
  <inkml:trace contextRef="#ctx0" brushRef="#br1" timeOffset="-209030.35">22275 16479 364 0,'-4'-3'511'0,"4"3"23"15,-9 0-5-15,5-2-18 0,4 2-15 0,0 0-19 16,-5-3-6-16,5 3-5 0,0 0-6 0,0 0-14 15,0 0-18-15,0 0-28 0,0 0-28 0,18-2-32 16,-9 1-32-16,5-1-33 0,4 2-26 0,5 0-27 16,9 2-22-16,-1-1-68 0,1-1-132 0,0 1 0 15,1 2 0-15,-4-2 0 0,-7 2 0 0,1 2-189 16,-5 0-76-16,1-4-79 0,-9 3-82 0,-1 1-77 16,-2-2-91-16,-7 2-385 0,-2 0-1060 0,-3 0 470 15</inkml:trace>
  <inkml:trace contextRef="#ctx0" brushRef="#br1" timeOffset="-208846.03">22321 16650 211 0,'-5'2'454'0,"0"1"-8"0,0-2 13 15,2 2 18-15,-1-1 1 0,4-2-4 0,0 0-16 16,0 0-24-16,0 0-26 0,0 0-24 0,13 1-23 16,-4-1-23-16,4-1-28 0,6 2-21 0,-1-1-29 15,4 1-27-15,7-2-26 0,-2 1-20 16,4 1-44-16,-1 1-58 0,-8 0-53 0,4-2-63 0,-5 1-89 15,1 3-101-15,-4-2-130 0,-3-1-156 0,4-1-476 16,-6 2-1066-16,-3-2 472 0</inkml:trace>
  <inkml:trace contextRef="#ctx0" brushRef="#br1" timeOffset="-208247">24105 16266 2919 0,'0'-12'302'0,"3"0"-75"0,-3 3-3 0,1-1 51 16,0-1 45-16,1 0 9 0,-2-1 3 0,2 2-15 15,-1 3-19-15,1-2 10 0,-1 0 3 0,-1 6-6 16,1-2-14-16,1 3-14 0,-2 2-8 15,0 0 15-15,0 0 2 0,5 15-6 0,-7 1-243 16,4 3-37-16,-2 2 0 0,1 5 0 0,-1 2 0 0,-3 0 0 16,1 1 0-16,2 0 0 0,-3-4 0 0,3 4 0 15,-1-2 0-15,2-1 0 0,-2-6 0 0,1-2 0 16,0 0 0-16,-1 0 0 0,1-6 0 16,-2-1 0-16,0-1 0 0,-1-1 0 0,3-3 0 15,-2 0 0-15,-1 0 0 0,1-1 0 0,0-4-481 0,2-1-804 16,0 0-1393-16,0 0 616 0</inkml:trace>
  <inkml:trace contextRef="#ctx0" brushRef="#br1" timeOffset="-207979.46">24445 16400 200 0,'3'-9'501'0,"1"1"20"15,-2 1 28-15,-2 3 11 0,4 0-4 0,-4 4-28 0,1-6-32 16,-1 3-24-16,0 3-23 0,0 0 4 15,0 0-6-15,-18 10-11 0,4 1-21 0,-7 6-21 0,0 2-17 16,-4 2-9-16,-4 1-36 0,-8 14-195 16,-1-2-137-16,-3-2 0 0,0 3 0 0,3 0 0 15,-3-1 0-15,0-2 0 0,14-6 0 0,-7 9 0 16,8-11 0-16,6-1 0 0,1 1 0 0,1-1 0 0,1-3 0 16,6-5 0-16,2-2 0 0,2-4 0 15,2-1 0-15,0-1 0 0,0-1 0 0,4 1 0 16,-2-3 0-16,2-1 0 0,1-3 0 0,0 6 0 15,0-6 0-15,0 0 0 0,0 0-150 0,14-10-607 16,-4 3-457-16,5-4-1316 0,1 0 583 0</inkml:trace>
  <inkml:trace contextRef="#ctx0" brushRef="#br1" timeOffset="-207580.44">24802 16614 329 0,'4'-1'554'0,"-4"1"-1"0,0 0 16 0,0 0 4 16,0 0-13-16,-2 7-16 0,-1-1-33 0,-5 2-22 15,-1 2-11-15,-5 2-21 0,1 4-25 0,-5 3-25 16,0 1-27-16,-4 3-25 0,2-1-31 0,2 3-26 16,4-1-25-16,1 2-168 0,-5-1-105 0,6-2 0 15,0 2 0-15,7-7 0 0,0 0 0 0,-1 0 0 16,2 0 0-16,4-1 0 0,1-6 0 0,3 1 0 15,4 3 0-15,0-5 0 0,5 1 0 0,1-2 0 16,3-1 0-16,3-1 0 0,-2-2 0 0,5 0 0 16,-4-3 0-16,3 1 0 0,6-6 0 0,-5 1 0 15,-4-3 0-15,1-3 0 0,-3-1 0 0,-4 0 0 16,2-3 0-16,-3-2 0 0,-3-2 0 0,-1-2 0 16,-1-1 0-16,-7 2 0 0,0-1 0 0,-7 4 0 15,-5 0 0-15,-1 0 0 0,-6 4 0 0,-6 2 0 16,5 3 0-16,-1 2 0 0,-7 6 0 0,0-5 0 15,-2 7 0-15,2 3 0 0,4 1 0 0,-1 2 0 16,8 1 0-16,4-1 0 0,6 1 0 0,1 4-96 16,5-6-1254-16,3 0-1461 0,6-1 646 0</inkml:trace>
  <inkml:trace contextRef="#ctx0" brushRef="#br1" timeOffset="-207430.09">25291 17075 46 0,'0'0'576'0,"0"0"-58"0,0 0-51 0,0 0-48 15,0 0-96-15,0 0-134 0,0 0-227 0,0 0-379 16,-20 2-452-16,20-2 200 0</inkml:trace>
  <inkml:trace contextRef="#ctx0" brushRef="#br1" timeOffset="-206062.67">5506 15288 239 0,'-2'-2'453'0,"2"-5"-5"0,0 3-23 0,-3-3-17 15,1-1-32-15,-1 1-15 0,2 1-17 0,-3 0-12 16,2 0-17-16,-4 0-17 0,3-1-14 0,-4 2-21 15,1-3-16-15,-3 4-10 0,0 0-13 0,0 1-5 16,-1 0-7-16,-3 2-10 0,0 2-12 0,2 2-12 16,-1 0-7-16,-1 1-18 0,3 2-8 0,-1 1-22 15,1-1-2-15,0 2-16 0,3-2-14 0,4 0-8 16,-3 1-9-16,3-3-10 0,2 2-1 0,2-1 1 16,2-1-8-16,3-2-2 0,1-1-1 0,0-2-11 15,4-2-7-15,6-4-2 0,0-1-5 0,0-2 2 16,-1-1-14-16,1-3 6 0,2-6 0 0,3 2 4 15,-4-2-9-15,-1-1-18 0,-1 0 8 0,-1-3 9 16,-1 3 8-16,-3-3-6 0,0 0-12 0,-5-1 10 16,2 0-9-16,-4 6 0 0,-3-1 2 0,3 2 8 15,-4 3-12-15,-4 2 8 0,3 1 1 0,1 6 1 16,-4 1 3-16,0 0-7 0,-1 5-2 0,5 0 0 16,-13 9 1-16,5 1 3 0,0 6-11 0,0 2-2 15,3 6 0-15,-3-1 0 0,5 4 0 0,1-1 0 16,2 1 0-16,0-2 0 0,3-6 0 0,-2-1 0 15,3 2 0-15,-2-5 0 0,5 1 0 0,-3-4 0 16,1 0 0-16,0 0-59 0,0-2-44 0,3-1-37 16,-2-4-43-16,-1 2-56 0,3-4-66 0,-3 0-65 0,5-2-59 15,-5 2-54-15,-5-3-41 0,13-3-369 0,-7 0-968 16,2-2 429-16</inkml:trace>
  <inkml:trace contextRef="#ctx0" brushRef="#br1" timeOffset="-204980.35">5689 15174 733 0,'3'-5'197'0,"-1"1"58"0,2 1 34 16,-3 0 25-16,2 0 32 0,0 0 27 0,-3 3 5 15,0-6-8-15,0 6-19 0,1-3-35 0,-1 3-11 0,2-3-23 16,-2 3-17-16,0 0-18 0,3-4-17 16,1 2-14-16,-1 0-21 0,4-2-15 0,-1 3-20 0,1-2-16 15,0-1-11-15,2-1-15 0,0 0-10 16,-1-1-11-16,-2 2-3 0,-2-2-15 0,1 1-4 16,-3 0-10-16,0-1-6 0,2 0-10 0,-4 0-1 0,-3 1-7 15,2-1-9-15,-1 1 4 0,-1-1-11 16,-5 4-2-16,0 2 2 0,-2-2-8 0,1 4 0 15,2-2-3-15,1 4 0 0,-3 0-6 0,1 2 1 16,3 2-6-16,-3-1 2 0,3 1 1 0,1-1-3 0,3-1 0 16,2 2 7-16,3-1-2 0,0-2-7 0,5 2 2 15,1-2 1-15,7-1 2 0,0-1-5 0,1-2 2 16,3-2 4-16,-1-1-6 0,3-3 3 16,2-1 0-16,-5-1 2 0,7-3-6 0,-8 1-8 15,0-1 14-15,-2 0 0 0,-2-2-1 0,0-2-2 0,-3 3 5 16,-3-3-3-16,1-1 7 0,-2 1-11 0,-6 3 4 15,1-1 2-15,2 2-3 0,-5 3 4 0,0-1 0 16,0 3-1-16,-1 0-22 0,-3 1 13 0,4 4 4 16,-5-2 0-16,5 2-4 0,0 0 0 15,-12 6-1-15,7-1-1 0,0-1 2 0,3 3 4 0,-1-1 0 16,-1 0-6-16,4 3 2 0,-2-2 5 0,4-1-4 16,-2 2 5-16,0-1-7 0,1 1 2 0,2 3 2 15,-2-5-2-15,3 6 3 0,0-4-4 16,1 4 0-16,0-1 5 0,-1 1-4 0,1 0 4 0,0 4 2 15,2-1 1-15,0 0-3 0,0 0 4 0,-5-2-7 16,5 2 2-16,-6-3 9 0,4 0-8 0,-5-1-8 16,0-1 7-16,5 2 9 0,-6-2-6 0,-7 0-1 15,7-2 10-15,-4-2-12 0,1-1 9 16,-1 0-4-16,-4-1 4 0,5-2 9 0,-4 0-12 0,2-3 10 16,6 1-2-16,-8-5-5 0,7 1 1 0,-4 0 0 15,5-2-7-15,-3-4 2 0,6-2 1 0,3 0-2 16,-1-4 0-16,7-9 1 0,2 4-1 0,-1-2-5 15,2 0-4-15,2 2 12 0,-2 0-6 0,4 2-6 16,-5 4 5-16,3-5-3 0,-3 9 5 0,-3-2-3 16,-3 3 2-16,0 2 1 0,-2 0 3 0,-2 2 7 15,-1 1 3-15,-1 0-1 0,2 1-2 0,-4 0-4 16,0 0 3-16,0 4 1 0,0 0-18 0,-4-6 10 16,4 6 5-16,-9 0-13 0,9 0 6 0,-10 4-2 15,10-4-2-15,-12 3 1 0,9 1 2 0,-3-1-1 16,4 1-2-16,-1 0-18 0,2 1 22 0,1-2-6 15,1 2 12-15,2-2-5 0,2 0-4 0,1 1 3 16,6-3-8-16,-2 1 4 0,0 0 7 0,2 0-12 16,-1-2-5-16,5 0 11 0,-5 0 5 0,2 0-2 15,1-2-2-15,-5 2-1 0,3 0-7 0,-6-1 5 16,3 2-1-16,-1 1 4 0,-3-1-8 0,1 2 3 16,-2-2 8-16,2 3-3 0,-3 1 4 0,1 1-13 15,-1-3 8-15,-1 3-5 0,-1 1 2 0,0-2 1 16,-1 3 6-16,-1-1 0 0,2-2-3 0,1 1-3 15,-2-1 5-15,0 0-8 0,0 0 0 0,0-1 5 16,3-2 1-16,0 1 0 0,2-1-2 0,0 0 1 16,-5-2-4-16,10-1-6 0,-2 0-6 0,0 0-2 15,-2-1-8-15,4-2-1 0,2 1 5 0,-2-3-3 16,-1-1 6-16,0 2-10 0,1-3 12 0,-2 0 12 16,0-2-6-16,-2-2 4 0,4-1-5 0,-3-3 4 15,-2 2 3-15,-4 1 0 0,3 1-2 0,-2-4 9 16,0 6 4-16,-2-1 7 0,0 1 9 0,-2 3 2 15,2 1 2-15,2 0-11 0,-5 2-1 0,1 2 11 16,2 2 3-16,0 0-6 0,-9 11 7 0,5-4 11 16,0 4-8-16,0-2 10 0,-5 2-14 0,7 1 4 15,-1 0-11-15,2 3 2 0,-2-4 11 0,3 0-9 16,4 0-4-16,1 0-1 0,-1-4 1 0,1-1-22 16,7 1 0-16,-2-3 0 0,1-3 0 0,6 0-27 15,-4-2-44-15,1 0-23 0,4-3-24 0,-3-4-37 16,-2 3-44-16,2-5-48 0,0 1-65 0,-1-2-56 15,-1 0-64-15,1-3-75 0,-3 1-437 0,1-1-1022 16,0 0 452-16</inkml:trace>
  <inkml:trace contextRef="#ctx0" brushRef="#br1" timeOffset="-204812.68">6898 14922 225 0,'0'0'471'0,"4"2"21"16,-4-2 12-16,0 0-17 0,14-1-26 0,-9-2-23 15,3 1-35-15,1-1-34 0,2-1-38 0,2 0-33 16,0-1-38-16,1 1-30 0,-3-1-56 0,3 3-62 16,-2-1-74-16,-2-2-89 0,3 1-103 0,-7 2-115 15,2-2-109-15,-5 4-363 0,-3 0-801 0,11 3 354 16</inkml:trace>
  <inkml:trace contextRef="#ctx0" brushRef="#br1" timeOffset="-204662.88">7012 14994 325 0,'-3'3'424'15,"2"1"36"-15,-3-1 22 0,4-3 9 0,-2 1-21 16,2-1-27-16,0 0-37 0,0 0-20 0,15 0-38 16,-7-2-36-16,1-3-26 0,5 2-28 0,1-2-42 15,4 0-56-15,-1-1-78 0,-4 0-103 0,4-2-134 16,-4 0-149-16,5 0-167 0,-6-1-296 0,1-2-830 16,-2 5 367-16</inkml:trace>
  <inkml:trace contextRef="#ctx0" brushRef="#br1" timeOffset="-204362.35">7287 14769 382 0,'0'0'507'0,"0"0"-4"0,-5-3-31 16,5 3-45-16,0 0-41 0,7-8-26 0,-3 6-21 0,1 0-20 16,0-3-16-16,-1 1-24 0,1 0-23 15,4 2-11-15,-5-3-3 0,2 2-17 0,-2-2-14 16,-4 5-11-16,8-5 4 0,-2 3-4 0,-2-1-13 15,0-1-17-15,-4 4-10 0,0 0-12 0,4-5-23 16,-4 5-8-16,0 0-21 0,0 0 12 0,0 0 5 0,0 14-10 16,-3-4 5-16,2 0-18 0,-2 6 9 15,2 1-4-15,-3 1-7 0,-2 0-8 0,5 8-10 16,-2-7-5-16,2 8-6 0,-3-2-9 0,1-1-50 16,2-4 0-16,-3-3 0 0,3 1 0 0,-2-1 0 0,2-4 0 15,1 0-50-15,-2-2-92 0,2-1-58 16,0-2-62-16,0 0-59 0,-2-2-57 0,1-3-44 15,-3 1-52-15,3-1-48 0,1-3-382 0,-6 2-978 16,6-2 432-16</inkml:trace>
  <inkml:trace contextRef="#ctx0" brushRef="#br1" timeOffset="-204229.41">7285 15080 1595 0,'-6'-1'58'0,"6"1"74"0,0 0 49 15,-6-2 57-15,6 2 63 0,0 0 44 0,-5-1 35 16,5 1 27-16,0 0-12 0,0 0 13 16,0 0 4-16,0 0-9 0,0 0-21 0,15-6-30 15,-2 4-31-15,2-4-31 0,-1 3-28 0,3 0-33 16,2-2-56-16,8-2-63 0,-11 4-86 0,3-1-135 0,0-2-158 15,-8 2-211-15,-2 0-610 0,-2 3-1180 0,2-5 521 16</inkml:trace>
  <inkml:trace contextRef="#ctx0" brushRef="#br1" timeOffset="-202413.67">9541 15294 33 0,'5'-4'417'0,"-1"1"25"0,4-1-11 0,-2-1-6 16,-1 0-14-16,-1 0-10 0,0-1-13 0,-2-1-12 15,1 3-13-15,-3-4-19 0,0 3-12 0,-1 0-21 16,-2-1-27-16,-2 3-21 0,1 1-21 0,-1-1-20 15,5 3-10-15,-18 1 0 0,9 3-28 0,-5 1-18 16,4 1-14-16,-4 1-9 0,5 2-32 0,-3 2-2 16,5-2-16-16,-1 0-1 0,4 0-15 0,0-2-12 15,4 1-13-15,2-4-18 0,0 2-5 0,6-4-6 16,-2 0-9-16,5-2 0 0,0-2-6 0,3-1 1 16,0-5-4-16,0 1 7 0,2-4-7 0,-1-3 2 15,-2 0-15-15,-2-2 18 0,5-3-5 0,-6 2 0 16,1 0 7-16,-2 1-6 0,0-2 11 0,-5-3 5 15,2 2-2-15,-2 0 5 0,0 2 6 0,-3-1-11 16,1 6 7-16,0 1-7 0,-2 3 6 0,0 2-4 16,0 2-11-16,0 4-2 0,-2-2 6 0,2 2-7 15,0 0 0-15,-7 19-5 0,6-7-1 0,-2 4 2 16,3 3 2-16,0 0-9 0,0 2 6 0,2-2 0 0,-1 6 3 16,3 0-3-16,2-7-8 0,-2 0-20 15,1-1 0-15,5-3-17 0,-5-4-2 0,3-2-10 16,1 0-11-16,-5-4-7 0,6 2 2 0,-5-3-2 15,-1-2-1-15,4-2 6 0,-8 1 1 0,15-3 10 0,-10 0 8 16,-1-2 3-16,1-4 8 0,-1 5 2 16,0-2 2-16,-3-2 11 0,3 1 3 0,-3 2 22 15,2-2 13-15,-2 2 4 0,2 0 13 0,-2 1 3 16,1 0-9-16,0 2-5 0,-2 2 1 0,0 0-3 0,0 0 6 16,7 0-1-16,-7 0-4 0,7 4 8 0,-4 1-15 15,4-2-6-15,-1 0 6 0,3 1 5 16,3-1-5-16,-1 3-4 0,2-4 4 0,1 0-1 15,3 1-3-15,-6-2-1 0,2 0-4 0,1-1 3 16,0-1-3-16,0-3 1 0,-1 2 4 0,-4-1-2 0,4-3 3 16,-6 3-7-16,-1-2 2 0,0 1 0 0,-2-3-3 15,1-1 5-15,-1 3-8 0,-2-2 6 0,1-1-5 16,-2 3 4-16,-1-1-3 0,-1-3-2 16,1 6 4-16,-2-2-6 0,1 1-6 0,1 4 9 0,0 0-5 15,-4-2 2-15,4 2-3 0,0 0-2 0,-5 8-1 16,4-4 4-16,0 1 0 0,2 3-1 0,-1-3 4 15,0 1 0-15,4 1 2 0,3-1-1 0,1 1-13 16,4-2-7-16,-2 1-7 0,3-1-2 16,1-4-5-16,5 4-1 0,-6-4 3 0,6 0 0 0,-1-2 4 15,-2 0 3-15,-3-3 5 0,0 2 2 0,-3-1 6 16,0-4 8-16,1 2 7 0,-3-2 6 0,1 1 6 16,-1-2-8-16,-4 2 20 0,-1 1-4 0,2-3 9 15,-4 2 4-15,3-4-2 0,-4 3 0 0,0 1 5 16,-2 0-2-16,2 1 0 0,-3-1-7 0,0 2 1 15,-2 2 1-15,1 0-4 0,-1 1 4 0,5 1-8 16,-12 2 1-16,7 1 6 0,0 1 2 0,2 1 4 16,-3 1-3-16,3 2-1 0,-1 1 6 0,0 0-11 15,0 0 2-15,3 3 9 0,2-3-1 0,-6 2-13 16,5-1 11-16,4 1-4 0,-2-1-5 0,1 1 0 16,-2 0-1-16,3 1-4 0,0 0 1 0,0 4-3 15,2-1-8-15,0 1 4 0,-2 0-3 0,1 1 0 16,-2-6-13-16,2 5 0 0,-1-5 0 0,0 0 0 15,-2-2 0-15,2 1 0 0,-3-3 0 0,1-3 0 16,-2 3 0-16,1-3 0 0,-1-4 0 0,-1 4 0 16,1-4 0-16,0 0 0 0,0 0 0 0,-14-6 0 15,10 1 0-15,1 0 0 0,2-2 0 0,-2-4 0 16,2 0 0-16,1-7 0 0,3 1 0 0,0-4 0 16,3 2-11-16,1 1 4 0,5-5-7 0,-3 8 2 15,0-2 8-15,1-1-8 0,1 3 3 0,7-4-3 16,-5 6 0-16,2 0 10 0,1-2-7 0,-5 3 4 15,6 3 1-15,-4-2-1 0,-2 3 7 0,-1-1-5 16,-2 2 1-16,2 1-10 0,-2 0 11 0,-3 2 4 16,-2 1-8-16,0 1 7 0,0-3 0 0,1 3-1 15,-4 2-3-15,2-3-1 0,-2 3-4 0,0 0 3 0,0 0 1 16,0 0 4-16,0 0 4 0,0 0-8 0,0 0 13 16,-7 11 5-16,7-11 0 0,-2 8-7 15,2-2 5-15,0 0 1 0,0-1-2 0,3 1-3 16,1-1 3-16,0 1 2 0,1-2-1 0,1 5-7 15,2-4-2-15,-2-1-2 0,6 2-2 0,-1-2 0 0,3 0 0 16,-5 0 0-16,2 1 0 0,1-3 0 16,1 1 0-16,-8-1 0 0,5 1 0 0,-6 0 0 15,1 0 0-15,-1-1 0 0,0 1 0 0,0 0 0 16,-3 2 0-16,2 0 0 0,-2-1 0 0,-2 2 0 0,-2-2 0 16,3 2 0-16,0 0 0 0,0-1 0 0,0 0 0 15,0-1 0-15,0 2 0 0,3-3 0 16,-2 2 0-16,3-2 0 0,-1 0 0 0,4-2 0 15,-2-1 0-15,4 3 0 0,4-5 0 0,-2-2 0 0,3 1 0 16,-1-1 0-16,-1 1 0 0,0-2 0 0,0-1 0 16,1-1 0-16,-2 0 0 0,-1-1 0 0,1 0 0 15,-4-2 0-15,2 0 0 0,-1-1 0 0,-3 0 0 16,-1-1 0-16,0 1 0 0,-2 0 0 0,1 1 0 16,-2 4 0-16,-1-3 0 0,0 3 0 0,-4 3 0 15,4-3 0-15,0 6 0 0,-2-2 0 0,2 2 0 16,0 0 0-16,-13 8 0 0,9-4 0 0,0 2 0 15,-1 3 0-15,0 0 0 0,1 0 0 0,4-2 0 16,0 4 0-16,0-4 0 0,1 4 0 0,2-5 0 16,3 3 0-16,2-4 0 0,5 3 0 0,1-2 0 15,1-2 0-15,-2-1-189 0,6-1-93 0,-6-3-84 16,2-1-81-16,-3-1-83 0,7-1-534 0,-4-2-1150 16,-2-1 508-16</inkml:trace>
  <inkml:trace contextRef="#ctx0" brushRef="#br1" timeOffset="-202246.1">11179 15120 371 0,'0'0'493'15,"0"0"30"-15,0 0 12 0,0 0-25 0,0 0-44 16,0 0-42-16,2-7-41 0,4 6-34 0,3 1-37 16,1-2-32-16,3 1-39 0,-1-1-52 0,0-1-66 15,0 2-82-15,-2-1-89 0,2 1-85 0,-6-1-87 16,2 1-81-16,-2-1-90 0,-6 2-301 0,9 0-749 15,-9 0 332-15</inkml:trace>
  <inkml:trace contextRef="#ctx0" brushRef="#br1" timeOffset="-202113.75">11266 15157 97 0,'-5'5'268'15,"-1"-1"11"-15,5 2 22 0,-3-1 38 0,0-1 22 16,4 2 18-16,0-3 4 0,1 0-6 0,3-1-10 16,0 1-25-16,5-2-29 0,-3 1-29 0,7-1-32 15,5-1-23-15,1-3-45 0,-2 2-60 0,0-2-71 16,3 1-92-16,-2-2-110 0,-2-2-115 0,2 0-150 15,1-2-264-15,-10 1-734 0,3-2 325 0</inkml:trace>
  <inkml:trace contextRef="#ctx0" brushRef="#br1" timeOffset="-201812.6">11572 14949 146 0,'0'-6'468'0,"1"0"37"15,2 0 17-15,-2 1-10 0,4-1-22 0,-1 1-21 16,2-1-14-16,-1 3-27 0,6-2-10 0,0 2-36 15,-1-1-36-15,3 3-21 0,-3 1-33 0,3 1-30 16,-3 3-25-16,3-1-18 0,-4 2-31 0,3 1-18 16,-2 1-10-16,-4 1-25 0,-3 3-26 0,2-1-21 0,0 5-19 15,-5-2-14-15,0 2-11 0,-3 1-9 16,0 0-13-16,-4 1 5 0,3 0-9 0,-6-1 3 16,4-2-5-16,-3 2-1 0,-3-3 1 0,6-2-2 15,0-1 1-15,-1-2 9 0,3 3 13 0,-1-6 14 16,1 0 14-16,4 3 17 0,0-6 18 0,3 2 0 15,3-2-61-15,3-2-39 0,4 1 0 0,6-3 0 0,2 1 0 16,-3 0 0-16,2-1 0 0,9-1 0 16,-7 1 0-16,-4 1-27 0,-2 1-312 0,-4-2-165 0,-5 1-717 15,1 1-1321-15,-4 1 584 0</inkml:trace>
  <inkml:trace contextRef="#ctx0" brushRef="#br1" timeOffset="-200896.03">6563 17548 259 0,'2'-3'420'0,"0"0"4"0,-2-2-13 0,3 1-19 16,-3-2-15-16,-1 1-22 0,-1 0-25 0,0 0-18 16,-2-1-19-16,-3-1-21 0,1 2-21 0,-3 0-18 15,-5 2-20-15,4 1-16 0,-4 1-10 0,1 1-14 16,-5 4-5-16,5 2-15 0,-2 2-11 0,2 2-7 15,-1 1-13-15,3 1-12 0,2-2-11 0,1 1-12 16,4-3-7-16,2 2-6 0,0 0-8 0,5-2-3 16,-1-3 1-16,5 3-1 0,2-4 9 0,1 1 2 15,0-5-7-15,4 0 5 0,5-5-6 0,-1-1 0 16,0 0-3-16,0-1-1 0,0-6-7 0,0 2-4 16,-4-2 5-16,1-3-1 0,4-2 4 0,-7 2-5 15,-1 0-5-15,-2-3-7 0,-1 3-4 0,0-5-2 16,-2-3-2-16,-2 5 3 0,-1 0 0 0,-1 1-7 15,-2 0-1-15,0 2 1 0,0 5-2 0,0 4 3 16,0 1-17-16,0 6-1 0,0 0-7 0,0 0-2 16,0 0 0-16,0 0 6 0,-13 25-5 0,7-6 7 15,6-3-10-15,-1 2-4 0,2 6-28 0,5-5-32 16,-5 2-40-16,3-1-53 0,2-2-62 0,5-1-67 16,-1-4-65-16,0 2-54 0,-3-6-61 0,3-1-67 15,-2-5-351-15,2 1-955 0,-1-2 423 0</inkml:trace>
  <inkml:trace contextRef="#ctx0" brushRef="#br1" timeOffset="-199563.68">6816 17497 71 0,'0'0'340'0,"0"0"-3"0,0 0 4 0,2-7 3 15,-2 7 17-15,0 0-11 0,1-4-19 0,-1 4-25 16,0 0-20-16,5-4-5 0,-5 4-7 16,8-3-8-16,-4 0-12 0,-4 3-15 0,11-4-11 15,-3 1-16-15,-2-2-15 0,-1 3-17 0,3-3-12 16,-3 1-10-16,5-1-10 0,-5 1-11 0,-1-2-14 15,1 1-4-15,-1-1-15 0,-1 2-8 0,-2-3-5 16,-1 2-13-16,0 5-12 0,0-6-5 0,0 6-11 16,-4-8-2-16,4 8-4 0,-9-2-9 0,9 2 2 15,0 0-7-15,-19 11-9 0,14-6 0 0,1 0-4 16,0 5 0-16,-1-1-4 0,5 0-1 0,0 0-1 16,0 1 1-16,5-1-1 0,-1-1 3 0,5-1-4 15,2 0-2-15,1-2 2 0,7 0 1 0,-2-3-5 16,2-1 0-16,4-1 0 0,-4-1-3 0,4-1-3 15,4-3-7-15,-7 0-4 0,0 1 4 0,1-2 0 16,-4 1-1-16,-2-4 1 0,-2 4 3 0,0-1 0 16,-3-1-1-16,0-1 2 0,0 1 2 0,-1-3-3 15,-2 4 6-15,-2-4-2 0,3 4 3 0,-6-1-5 16,1 2-1-16,-2 0 5 0,0 2 5 0,-1 3 3 16,0 0-1-16,-4-9 5 0,4 9 0 0,0 0 3 15,0 0 3-15,0 0-2 0,-25 12-4 0,18-7 2 16,1 1-1-16,-1 3-2 0,0-1 0 0,4 2 0 15,0-1-5-15,-1 0 0 0,0-1-2 0,4-1-1 16,0-2-5-16,0 1 0 0,0-6-3 16,0 10 1-16,1-7-4 0,-1-3 4 0,0 0 2 0,8 4 5 15,-8-4-2-15,0 0-5 0,0 0 1 0,0 0 4 16,0 0 6-16,13-10-5 0,-11 7-1 0,-2 3-7 16,4-7 13-16,-1 3 7 0,-3 4 8 0,1-7 16 15,-1 7 7-15,2-5-4 0,-2 5 5 16,2-5-15-16,-2 5-4 0,0 0-4 0,0 0 1 15,0 0-4-15,0 0 1 0,0 0 8 0,0 0 11 16,0 0-3-16,2 17 9 0,-3-10 8 0,1 4 6 16,-1 1-5-16,-1 3 4 0,1 3-9 0,-1 1 2 15,2-1-2-15,-3 10-8 0,1-2-6 0,2 1-29 0,0-2-9 16,0-7 0-16,0 10 0 0,2-2 0 16,2-1 0-16,-2-7 0 0,1 0 0 0,-2-1 0 15,1-1 0-15,-2-4 0 0,0 0 0 0,0-1 0 16,-2-2 0-16,1-1 0 0,-2 1 0 0,0-4 0 15,-2 1 0-15,1-4 0 0,4-2 0 0,-12 4 0 16,6-4 0-16,6 0 0 0,-18-1 0 0,13-2 0 16,-3-1 0-16,-1-5 0 0,4 2 0 0,0-6-39 15,0 2-12-15,2-6 0 0,2-1-6 0,6-6-6 16,-1-3-19-16,5-5-11 0,4 4-6 0,-2-1-3 16,7 1 4-16,-1 0 1 0,3 1 5 0,2-1 10 15,-4 5 9-15,2 0 10 0,-4 1 5 0,1 1 4 16,-4 6 7-16,0 2 4 0,-4-1 10 0,-1 5 13 15,-1-2 9-15,-4 4 10 0,-2-2 4 0,-1 3 9 16,4-2 0-16,-4 2-3 0,0 1 3 0,0-2-3 16,0 7 0-16,-4-7 3 0,0 3 4 0,4 4-9 15,-10-2-4-15,10 2 3 0,0 0-6 0,0 0 5 16,-14 5-4-16,14-5-1 0,-4 5 1 0,4-5 1 16,0 10 1-16,0-6-1 0,0-4-4 0,5 6 5 15,0-4-1-15,2 2 0 0,-7-4 4 0,11 3-2 16,-3-3 1-16,-8 0 1 0,14 0-5 0,0 0 3 15,-14 0-1-15,13-1-2 0,-7 1 0 0,-6 0 7 16,16-1-6-16,-16 1-5 0,11 0 3 16,-6 1-6-16,-5-1 0 0,6 4 3 0,-2-2 7 15,-4-2 4-15,4 10 3 0,-2-7 0 0,-1 2 1 16,0 3-4-16,-1-8 1 0,-2 8-2 0,2-1-2 0,0-2 2 16,0-5 1-16,2 6-2 0,1-3-2 0,-3-3 4 15,9 4 6-15,-2-2-9 0,2-2 4 0,-9 0-5 16,16-3 4-16,-4-1 0 0,-1 1-4 15,0-2 7-15,2-1-10 0,-4-1-1 0,2 2 2 16,-3-4-1-16,0 2-1 0,-2-3 3 0,-1 2 3 16,3-3-2-16,-2 2-3 0,-3-1 2 0,1 1 1 15,-3 0-5-15,0 2 1 0,-1 1-2 0,0 1 2 16,0 5-1-16,0-6-6 0,0 6 3 0,0 0 4 16,0 0 4-16,0 0 4 0,0 0 2 0,-15 9 8 15,12-2 2-15,2-1 2 0,0 1-6 0,-2-1 2 16,3 0-4-16,0 0-2 0,3 1 10 0,-1-2-7 15,1 1-3-15,2-1 4 0,-1-3-3 0,2 1 0 16,3-3-4-16,0 1 3 0,1-2-2 0,2-1 0 16,-2 1 0-16,-1-3 2 0,-1 1-2 0,3-2-7 15,-3 0 3-15,1 1-1 0,-2-3 4 0,-2 2-3 16,1-1 5-16,-3 1-2 0,3-4-6 0,-3-1 5 16,0 4-3-16,3-1 0 0,-6 0-3 0,1 1 7 15,2 3 7-15,-3 3-9 0,0 0 0 0,0 0-4 16,-3-8 2-16,3 8-6 0,0 0 3 0,0 0 2 15,-7 17-3-15,4-10 5 0,3 0-4 0,3 1 2 16,-2 2-14-16,4-1-27 0,-1 0-24 0,5-1-35 16,-1-1-60-16,2-2-88 0,0-3-74 0,3-1-88 15,1-2-91-15,4 0-459 0,1-5-1035 0,-2-1 458 16</inkml:trace>
  <inkml:trace contextRef="#ctx0" brushRef="#br1" timeOffset="-199380.07">8000 17156 142 0,'-9'-7'517'0,"6"4"23"0,2 0 4 15,1 3-21-15,0-8-42 0,0 8-42 0,0 0-37 16,14-11-42-16,-6 6-33 0,2-2-27 0,0 1-38 16,-1 3-34-16,3-5-62 0,0 5-72 0,-1-2-84 15,-1 1-97-15,0 0-86 0,-2 1-92 0,-8 3-65 16,11-3-59-16,-4 3-294 0,-7 0-737 0,0 0 326 15</inkml:trace>
  <inkml:trace contextRef="#ctx0" brushRef="#br1" timeOffset="-199246.08">8101 17129 278 0,'-4'5'139'16,"-3"2"50"-16,2-1 31 0,0-1 24 0,3-1 21 15,2-4 22-15,-4 8 19 0,4-8 12 0,-3 6 9 16,3-6-4-16,0 0-10 0,0 0-14 0,9 1-26 16,-9-1-23-16,0 0-22 0,19-5-26 0,-8 3-20 15,1 0-35-15,-1-1-54 0,-1-2-61 0,3 0-81 16,-2-1-101-16,7-1-131 0,-9 0-459 0,5 0-801 15,-5 1 355-15</inkml:trace>
  <inkml:trace contextRef="#ctx0" brushRef="#br1" timeOffset="-198897.1">8286 16826 309 0,'-5'-6'507'0,"2"-1"3"0,3 0-1 0,0 7-15 15,3-14-16-15,2 6-16 0,2-1-23 0,-1 3-14 16,5-4-21-16,4 1-29 0,-3 2-25 0,-2 0-29 16,8 0-30-16,-2 0-23 0,1 4-27 0,-1 0-30 15,-5 0-16-15,2 1-19 0,-1 2-20 0,-12 0-21 16,19 7-14-16,-14-4-12 0,1 3-5 0,1 3-16 16,-4-1-2-16,-4 3-12 0,2 2-6 0,-3 3-11 15,-4 1 0-15,-2-2-9 0,-2 2-7 0,-3-2-2 16,0 1 4-16,-5 3-43 0,5-5 0 0,3-2 0 15,1-3 0-15,3-3 0 0,-2 3 0 0,4-6 0 16,4-3 0-16,-4 6 0 0,4-6 0 0,0 0 0 16,17 6 0-16,1-7 0 0,1-3 0 0,8-2 0 15,3 2 0-15,-1-3 0 0,3 1 0 0,-1-1 0 16,-3 0 0-16,1-2 0 0,-6 6 0 0,-6-1 0 16,2-3 0-16,-9 7-434 0,1-1-265 0,-11 1-478 15,8-4-1274-15,-8 4 564 0</inkml:trace>
  <inkml:trace contextRef="#ctx0" brushRef="#br1" timeOffset="-196897.1">12868 18185 396 0,'0'0'503'0,"2"-18"-4"15,0 15-17-15,0-2-19 0,-1 1-22 0,-1 4-16 16,0-6-25-16,0 6-24 0,-2-4-31 0,2 4-25 16,0 0-10-16,0 0-12 0,0 0-1 0,0 0-15 15,-59 22-19-15,45-9-14 0,-4-3-22 0,4 4-18 16,0 0-28-16,1 0-15 0,3 3-10 0,1-1-22 15,1-2-10-15,8-14-13 0,-4 23-9 0,4-23-14 16,4 19-7-16,-4-19-4 0,17 11-9 0,-17-11-4 16,0 0-10-16,32-1-54 0,-32 1 0 0,0 0 0 15,45-25 0-15,-31 15 0 0,1-3 0 0,-2-1 0 16,1-1 0-16,-4-3 0 0,-1 1 0 0,2-6 0 16,-4 4 0-16,-2 1 0 0,0-7 0 0,-2 6 0 15,-3-1 0-15,1 1 0 0,-2 1 0 16,0 5 0-16,-1 1 0 0,0 1 0 0,2 5 0 15,-2-1 0-15,2 7 0 0,-1-6 0 0,1 6 0 0,0 0 0 16,0 0 0-16,-12 24 0 0,10-7 0 16,2-17 0-16,-1 37 0 0,1-12 0 0,2 0 0 15,2-1 0-15,-1-5 0 0,-1 1 0 0,1-1 0 16,3-1 0-16,1 1 0 0,0-2 0 0,0-6 0 16,-7-11 0-16,15 19 0 0,-5-12 0 0,-10-7 0 15,19 11 0-15,-19-11 0 0,25 2 0 0,-25-2 0 16,0 0 0-16,36-1 0 0,-36 1 0 0,25-8 0 15,-25 8 0-15,24-11 0 0,-10 1 0 0,-14 10 0 16,18-16 0-16,-11 5 0 0,-7 11 0 0,9-20 0 16,-9 20-4-16,7-16-9 0,-7 16-4 0,0 0 18 15,0-16-16-15,0 16 3 0,0 0 5 0,0 0 14 16,0 0-7-16,0 0 8 0,0 0-2 0,0 0-3 16,0 0 13-16,-38 42-16 0,38-42-3 0,6 23 9 15,-6-23-2-15,10 21 3 0,-2-12-4 16,9 3 5-16,-2-4-6 0,4-1-2 0,-19-7-5 15,41 10-10-15,-19-6-2 0,-22-4 0 0,50-3-3 16,-50 3 6-16,42-4 3 0,-20 1 7 0,-22 3-3 16,39-11-3-16,-25 4 3 0,0-1 27 0,3 1-26 15,-17 7 5-15,18-20-4 0,-7 8 7 0,-3 2-1 16,-8 10 15-16,8-23 1 0,-8 23 1 0,4-12-1 16,-4 12-9-16,0 0 1 0,0 0-7 0,-3-20-4 15,3 20 13-15,0 0-10 0,0 0 2 0,0 0-4 16,-40 3 1-16,40-3 4 0,0 0 0 0,0 0-1 15,-32 23-10-15,32-23 2 0,-11 12 22 0,11-12-16 16,0 0-1-16,-4 14 0 0,4-14-5 0,0 0-6 16,0 0 1-16,0 0 5 0,0 0 2 0,0 0 2 15,32 10-4-15,-32-10 12 0,0 0-3 0,0 0-6 16,0 0 2-16,0 0 5 0,45-6 6 0,-45 6-11 16,0 0 15-16,0 0-15 0,0 0 0 0,22 7 0 15,-22-7 0-15,7 16 0 0,-7-16 0 16,5 27 0-16,-4-8 0 0,1 7 0 0,-2 0 0 15,2-2 0-15,1 4 0 0,-2 1 0 0,0-2 0 16,1 2 0-16,0-2 0 0,0-2 0 0,2 1 0 0,-3-8 0 16,0-1 0-16,0-1 0 0,-1-16 0 0,-1 21 0 15,1-21 0-15,0 0 0 0,-2 16 0 0,2-16 0 16,0 0 0-16,0 0 0 0,0 0 0 16,0 0 0-16,0 0 0 0,-53-27 0 0,53 27 0 15,-14-20 0-15,13 3 0 0,-4 0 0 0,2-1 0 16,6-1 0-16,2-10 0 0,2 1 0 0,5 1 0 15,2-2 0-15,0 4 0 0,3-1 0 0,2 3 0 16,1-1 0-16,3 2 0 0,-1 4 0 0,-2 1 0 16,-3 5 0-16,-2-1 0 0,1 0 0 0,-2 2 0 15,-4 3 0-15,-10 8 0 0,15-16 0 0,-15 16 0 16,12-13 0-16,-12 13 0 0,5-13 0 0,-5 13 0 16,0 0 0-16,0 0 0 0,0 0 0 0,0 0 0 15,0 0 0-15,0 0 0 0,0 0 0 0,-23-16 0 16,23 16 0-16,0 0 0 0,0 0 0 0,0 0 0 15,0 0 0-15,0 0 0 0,0 0 0 0,0 0 0 16,0 0 0-16,0 0 0 0,18 52 0 0,-18-52 0 16,20 9 0-16,-20-9 0 0,23 10 0 0,-23-10 0 15,23 8 0-15,-23-8 0 0,13 6 0 0,-13-6 0 16,0 0 0-16,15 9 0 0,-15-9 0 0,0 0 0 16,8 15 0-16,-8-15 0 0,0 0 0 15,-3 20 0-15,3-20 0 0,0 0 0 0,-1 19 0 16,1-19 0-16,0 0 0 0,1 21 0 0,-1-21 0 15,12 14 0-15,-12-14 0 0,18 14 0 0,-18-14 0 16,20 7 0-16,-20-7 0 0,26 5 0 0,-26-5 0 16,38-5 0-16,-38 5 0 0,35-6 0 0,-19 0 0 15,-16 6 0-15,27-13 0 0,-12 1 0 0,-6 3 0 16,-9 9 0-16,22-21 0 0,-10 9 0 0,-6-1 0 16,3-2 0-16,-9 15 0 0,10-20 0 0,-10 20 0 15,0-16 0-15,0 16 0 0,0 0 0 0,0 0 0 16,0 0 0-16,-15-14 0 0,15 14 0 0,0 0 0 15,0 0 0-15,0 0 0 0,-36 28 0 0,36-28 0 16,-9 19 0-16,4-8 0 0,5-11 0 0,0 22 0 16,0-22 0-16,1 21 0 0,-1-21 0 0,12 17 0 15,-12-17 0-15,16 14 0 0,-16-14 0 0,26 6 0 16,-26-6 0-16,23 1 0 0,-23-1 0 16,0 0 0-16,41-3 0 0,-41 3 0 0,23-7 0 15,-23 7 0-15,19-11 0 0,-19 11 0 0,19-16 0 16,-19 16 0-16,11-16 0 0,-11 16 0 0,9-18 0 15,-9 18 0-15,6-12 0 0,-6 12 0 0,0 0 0 0,6-14 0 16,-6 14 0-16,0 0 0 0,0 0 0 16,0 0 0-16,0 0 0 0,0 0 0 0,0 0 0 15,-28 41 0-15,28-41 0 0,-1 24 0 0,2-9 0 16,-1-15 0-16,10 27 0 0,-4-16 0 0,-6-11 0 16,16 20-27-16,-7-10-317 0,-9-10-90 0,23 8-107 15,-23-8-120-15,33-4-370 0,-33 4-1117 0,0 0 495 16</inkml:trace>
  <inkml:trace contextRef="#ctx0" brushRef="#br1" timeOffset="-196580.65">14507 18296 171 0,'0'0'561'0,"0"0"28"0,0 0 10 0,0 0-25 15,0 0-42-15,0 0-51 0,0 0-47 0,21-20-41 16,-21 20-42-16,30-4-69 0,-30 4-77 0,35-4-84 15,-35 4-90-15,28-5-85 0,-28 5-92 0,24-2-71 16,-24 2-67-16,0 0-40 0,0 0-25 0,0 0-7 16,0 0-3-16,0 0-181 0,26 8-584 0,-26-8 259 15,0 0 2257-15,0 0-1507 0,0 0 69 0,-40 36 43 16,31-28 36-16,9-8 42 0,-23 13 45 0,23-13 24 16,-14 14 30-16,14-14 27 0,-10 9 28 0,10-9 20 15,0 0 28-15,0 0 20 0,0 0 4 16,0 0-9-16,0 0-20 0,0 0-22 0,0 0-25 0,33 18-22 15,-33-18-25-15,0 0-48 0,50-5-57 0,-50 5-85 16,33-10-103-16,-33 10-124 0,35-12-158 0,-20 3-419 16,1 1-884-16,0 0 391 0</inkml:trace>
  <inkml:trace contextRef="#ctx0" brushRef="#br1" timeOffset="-196113.62">14919 18232 68 0,'0'0'495'0,"0"0"6"0,0 0-3 16,10-25-20-16,-10 25-35 0,14-15-35 0,-7 6-36 16,0 0-31-16,1 0-29 0,5-2-27 0,-4 1-26 15,-3 0-12-15,2-1-27 0,-3-1-17 0,5-1-19 16,-2-3-7-16,-3 6-9 0,0-3-5 0,0 1-5 16,-2 3-2-16,2-2-4 0,-3 1 1 0,1 5 12 15,-2-2-10-15,-1 7-5 0,1-9-17 16,-1 9-13-16,0 0-5 0,3-4 11 0,-3 4 5 15,0 0 1-15,0 0 0 0,-7 25-4 0,6-14-5 16,-3 5 3-16,4-16-112 0,-6 37-14 0,4-18 0 16,-1 7 0-16,2-1 0 0,-1-6 0 0,4 0 0 15,-4 6 0-15,2 1 0 0,2-8 0 0,-1 1 0 16,0-4 0-16,-1 2 0 0,0-17 0 0,0 28 0 16,2-17-136-16,-2-11-137 0,0 0-32 0,1 21-15 15,-1-21-29-15,0 0-2 0,0 0 6 0,-5 18 9 16,5-18 22-16,0 0 23 0,-14 12 27 0,14-12 32 15,-17 10 26-15,17-10 34 0,-23 9 43 0,23-9 41 16,-18 9 32-16,18-9 36 0,-23 8 39 0,23-8 44 16,-19 7 41-16,19-7 35 0,0 0 41 0,-15 10 34 15,15-10 29-15,0 0 26 0,0 0-13 0,0 0-2 16,0 0-21-16,0 0-25 0,0 0-19 0,47 15-15 16,-47-15-24-16,42-2-47 0,-13 3-52 0,-29-1-51 15,41-2-55-15,-41 2-72 0,40-4-78 16,-21 1-80-16,-19 3-68 0,31-4-89 0,-31 4-456 15,20-6-972-15,-20 6 429 0</inkml:trace>
  <inkml:trace contextRef="#ctx0" brushRef="#br1" timeOffset="-191614.08">16145 16830 351 0,'0'-31'435'0,"0"2"-3"0,-2 9 5 0,2 3 7 15,-2 5-12-15,2 1-23 0,0 2-38 0,0 4-39 16,-2 2-31-16,2 3-1 0,0 0 1 0,-5 22-8 16,4 2-20-16,-2 7-4 0,0 16-20 0,0-12-5 15,3 14 2-15,-1 2-28 0,1-4-26 0,-4 2-14 16,3 0-29-16,1 0-4 0,0-2-11 0,1-15-12 16,4-1-41-16,-2 2-45 0,0-5-28 0,-1 0-50 15,0-8-72-15,1-2-54 0,-1-9-74 0,0 3-62 16,0-8-65-16,1-2-75 0,3-2-114 0,-6 0-300 15,12-9-928-15,-6-2 412 0</inkml:trace>
  <inkml:trace contextRef="#ctx0" brushRef="#br1" timeOffset="-191413.66">16393 16826 348 0,'0'-8'374'0,"0"5"8"0,0 3 23 15,0 0 10-15,0 0 1 0,-11 20-5 0,6-4-6 16,0 9-8-16,0 1-20 0,0 4-13 0,4-3-15 15,-2 4-8-15,2-1-19 0,2 2-21 0,0 1-29 16,1-2-33-16,-4 0-19 0,4-1-32 16,0 0-21-16,1-4-48 0,-2-3-36 0,0-3-48 0,-2-4-40 15,1 0-67-15,-3-1-63 0,2-1-64 0,0-7-67 16,0 0-67-16,-2-2-61 0,3-3-73 0,-1 1-377 16,1-3-913-16,0 0 404 0</inkml:trace>
  <inkml:trace contextRef="#ctx0" brushRef="#br1" timeOffset="-190963.99">16483 17179 115 0,'7'-8'360'0,"-1"3"-13"0,-1 0-3 0,-1 0 1 16,-2 3 16-16,1 1 16 0,-3 1 7 0,0 0-3 0,8 8-11 15,-7-4-11-15,2 3-13 0,-1 0-22 0,-1 2-19 16,1 1-28-16,-1 0-23 0,0 4-27 16,0-3-19-16,2-2-19 0,0 2-23 0,-2-5-15 15,4 5-12-15,1-4-15 0,1 1-8 0,2-3-7 16,0-1-12-16,3-1-10 0,-1-3-1 0,0-1-13 15,7-4-7-15,-4 0-7 0,4-4-3 0,-4 0-8 0,0-3-4 16,0 0 0-16,-1 1 4 0,-3-2 21 16,-2 2 16-16,1 3 16 0,-4 0 12 0,-3 2 11 15,2 0 0-15,-2 1-2 0,0 1-55 0,-2 4-67 16,0 0 0-16,0 0 0 0,0 0 0 0,0 0 0 16,-8 17 0-16,2-1 0 0,0 1 0 0,1 9 0 15,-1 4 0-15,0 1 0 0,5 2 0 0,-3 15 0 16,3-3 0-16,3-10 0 0,-2 12 0 0,0-1 0 15,0 2 0-15,3-12 0 0,-6 9 0 0,6-11 0 16,-2 1 0-16,-5-5 0 0,8-1 0 0,-4-1 0 16,0-9 0-16,-4 0 0 0,2-4 0 0,-3-3 0 15,-2-1 0-15,2-4 0 0,-3-4 0 0,-3 3 0 16,3-4 0-16,-2-2 0 0,-4-2 0 0,1-7 0 16,-3 0 0-16,4-5 0 0,-3-5 0 0,3 0 0 15,2-6 0-15,3-3 0 0,4-2 0 0,4-2 0 16,1-3 0-16,6 1 0 0,1 3 0 0,6 1 0 15,4 2 0-15,-2 7 0 0,6-3 0 0,-1 8-236 16,6 2-492-16,-2 3-477 0,-1-1-1305 0,2 10 578 16</inkml:trace>
  <inkml:trace contextRef="#ctx0" brushRef="#br1" timeOffset="-190797.05">17144 17576 3511 0,'0'0'575'0,"5"2"-251"0,-5-2-83 0,4 8 10 0,-4-8 32 15,4 4-15-15,-4-4-25 0,1 6-41 0,2 3-24 16,-2-3-17-16,0-1-10 0,-1 5-18 0,-1 0-12 16,0-1-22-16,-2 3-35 0,-1 0-58 0,-1 2-71 15,-3 1-94-15,1-7-111 0,-6 8-143 0,4-9-571 16,-8 5-1066-16,7 1 471 0</inkml:trace>
  <inkml:trace contextRef="#ctx0" brushRef="#br1" timeOffset="-189513.67">17856 17355 304 0,'6'-16'552'0,"2"0"16"16,-3 1-2-16,0 5 0 0,0 1-11 0,-2 1-29 16,-2 3-28-16,2 0-37 0,-2 2-40 0,-1 3-31 15,0 0-9-15,0 0-9 0,1 22-14 0,-3-4-18 16,-1 7-17-16,-1 5-25 0,3 4-26 0,-2-2-25 16,2 5-54-16,0-2-193 0,2-1 0 0,-1 3 0 15,3-4 0-15,-2-4 0 0,0-1 0 0,0-9 0 16,2-4 0-16,-3-5 0 0,1 0 0 0,-1-2 0 15,2-5 0-15,-1 0 0 0,-1-3 0 0,0 0 0 16,10-15 0-16,-6 4 0 0,5-6 0 0,-3 2 0 16,-2-5 0-16,3-7 0 0,0-2 0 0,-2-2 0 15,2 1 0-15,-1-4 0 0,-1-1 0 0,-1-11 0 16,6-5 0-16,-5 2 0 0,3 1 0 0,1-5 0 16,0 4 0-16,-3-4 0 0,2 0 0 0,-3 9 0 15,4 12 0-15,-4 4 0 0,-1 10 0 0,0 3 0 16,0 6 0-16,1-1 0 0,2 3 0 0,0 6 0 15,-7 1 0-15,18 8 0 0,-6 4 0 0,4 9 0 16,-1 1 0-16,-3 2 0 0,0 3 0 0,-3 3 0 16,-4-1 0-16,-2 1 0 0,-3 1 0 0,-6-1 0 15,-3 0 0-15,-3-2 0 0,-6-2 0 0,-2-1 0 16,-7-1 0-16,0 0 0 0,-2-3 0 0,-11 7-95 16,6-6-235-16,2-4-85 0,1-1-112 0,3 2-131 15,2-4-370-15,2-4-1114 0,6-1 494 0</inkml:trace>
  <inkml:trace contextRef="#ctx0" brushRef="#br1" timeOffset="-188596.12">18118 17477 3774 0,'7'-7'393'0,"-2"0"-136"16,3-2 7-16,1 1 22 0,1 3 5 0,1-2-14 15,0 1-29-15,3 2-23 0,3 1-29 16,1 2-3-16,-5 1-11 0,0 1-10 0,2 1-4 15,-3 1-16-15,0 1-10 0,-1 4-19 0,1-1-12 16,-2 5-7-16,-2-3-6 0,-1 2-17 0,0 5-9 16,-3-1-6-16,-2 1-3 0,-2-4-6 0,0 0-5 0,-2-1-25 15,-2 1-6-15,2-4-13 0,1 3-2 16,-3-4 8-16,-1 2-11 0,4-4 3 0,-3-3 2 0,2 4 2 16,2-6 2-16,0 0-5 0,0 0-1 15,0 0 4-15,0 0-4 0,0 0-6 0,2-17 0 16,5 9 0-16,1-3 0 0,5-2 0 0,1-2 0 15,3-4 0-15,-2 6 0 0,-2 2-1 0,2 1-7 16,-2 5 6-16,5-2-6 0,-6 3-1 0,-1 1 0 16,1 2 2-16,-12 1 3 0,21 6 5 0,-12 0 3 15,-1 2 3-15,-2 1 3 0,0-1-1 0,-3 3-15 16,4 1 10-16,-2 2 3 0,-3 3-1 0,-2-4 0 16,5-3-11-16,-3 0 10 0,-2-1-5 0,1 1 0 15,-1-5-10-15,-1 4 3 0,1-9-2 0,0 6 4 16,0-6 4-16,0 0 2 0,1 6 0 0,-1-6-8 15,0 0-14-15,0 0-12 0,0 0-5 0,0 0-11 16,6-18-13-16,-3 12-4 0,5-4-20 0,-2 0-7 16,-1-3-5-16,0-3-1 0,3-1 8 0,-7 3 10 15,4 2 8-15,-5 0 16 0,0 1 18 0,-1 3 26 16,-3 1 14-16,3 2 16 0,-3-3 12 0,-1 5 10 16,1-2 1-16,4 5-3 0,-8-1-4 0,8 1 6 15,0 0-13-15,0 0 0 0,0 0-4 0,13 12-19 16,1-9-31-16,4 1-25 0,3-4-29 0,7 1-36 15,0-1-25-15,0-5-22 0,4 1-9 0,-5-3 10 16,-3-5 15-16,-5 2 17 0,-1-3 17 0,0-5 30 16,0-3 28-16,-8 3 24 0,0-7 14 0,-1-1 28 15,-2-2 23-15,-1-1 12 0,-1 2 11 0,-1-3 17 16,-3-1 11-16,2 4 23 0,1 1 18 0,-1 0 11 16,-1 8 20-16,-4 10 6 0,4-2 6 0,-2 3-15 15,0 7-15-15,1-5-4 0,-1 5 1 0,0 0 9 16,-1 21 12-16,-1-3 10 0,2 6-86 0,-3 11-79 15,-1-3 0-15,0 4 0 0,0 11 0 0,3-1 0 16,-3-12 0-16,-1-3 0 0,0 7 0 0,2-6 0 16,1 2 0-16,-1-10 0 0,1-5 0 0,2-2 0 15,0 1 0-15,-2-9 0 0,4 2 0 0,-2-6 0 16,1 4 0-16,-1-9 0 0,1 1 0 0,-1-1 0 16,0 0 0-16,13-11 0 0,-5 4 0 0,-3-4 0 15,5-4 0-15,-1-3 0 0,3 2 0 0,3-9 0 16,-2 3 0-16,0 5 0 0,0 2 0 0,5-6 0 15,-5 9 0-15,2 1 0 0,-6 2 0 0,2 2 0 16,0 4 0-16,-1-1 0 0,2 4 0 16,-1 0 0-16,-1 6 0 0,3-2 0 0,-3 2 0 0,-1 2 0 15,3 6 0-15,-2-3 0 0,-3 4 0 0,0 2 0 16,-3-5 0-16,-4 1 0 0,0 2 0 0,1 0 0 16,-2-2 0-16,-3 2 0 0,-3 0 0 0,-1-3 0 15,-1-4 0-15,-1 1 0 0,-3-2 0 16,-5 3 0-16,-4-4 0 0,6-3 0 0,-6 2 0 15,2-4 0-15,0 1 0 0,1-1 0 0,1-2 0 0,4-1-673 16,5-2-580-16,0 0-1358 0,1 2 600 0</inkml:trace>
  <inkml:trace contextRef="#ctx0" brushRef="#br1" timeOffset="-187762.98">19987 16968 91 0,'6'-17'435'16,"1"3"7"-16,1-1 0 0,-3 4-1 0,-1 0-1 15,-2-1 3-15,1 6-18 0,-2 1-18 0,4 1-31 16,-6 0-27-16,1 4-14 0,0 0-3 0,-15 13 3 16,2 1 1-16,-5 13-9 0,-11 12-2 0,3 1-5 15,-2 3-11-15,1 3-10 0,2 3-7 0,2-1-13 16,-2 4 9-16,0 2-165 0,3-6-123 0,7 2 0 15,-2-1 0-15,4-1 0 0,8-2 0 0,1-10 0 16,3-1 0-16,11 10 0 0,-1-12 0 0,9-2 0 16,0-1 0-16,5-2 0 0,1-4 0 0,3-3 0 15,0-1 0-15,-3-4 0 0,4-4 0 0,-6-7 0 16,-3 2 0-16,2-3 0 0,-7 1 0 0,-5-1 0 16,1-4 0-16,-2 3 0 0,-3-3 0 0,-3 0 0 15,-2 0-633-15,0 0-627 0,0 0-1365 0,0 0 604 16</inkml:trace>
  <inkml:trace contextRef="#ctx0" brushRef="#br1" timeOffset="-186680.32">20468 17326 18 0,'0'0'451'0,"0"0"-2"0,8 1-16 0,-8-1-19 15,0 0-31-15,0 0-24 0,0 0-23 0,0 0-20 16,0 0-21-16,0 0-19 0,0 0-19 0,0 0-18 0,0 0-18 16,0 0-8-16,0 0-19 0,0 0-13 0,-27 0-7 15,20-1-7-15,7 1 6 0,-12-3 1 0,7 1-5 16,-2-2-2-16,1 0-4 0,1-1 6 16,-3-4-5-16,3 1-1 0,1-2-13 0,3 1-2 15,-2-2-10-15,3 3-7 0,4-4-10 0,1 2-7 16,4-1-9-16,-1 2-7 0,2-1-11 0,3 4-9 0,-3 0-10 15,7 1-11-15,-3 1 8 0,-1 1-25 0,4 2 9 16,-4 2-25-16,-1 2-24 0,-1 3 0 16,-1-1 0-16,3 6 0 0,0 2 0 0,-7 1 0 15,3 1 0-15,-4 2 0 0,-2 1 0 0,-2 0 0 16,-1 1 0-16,0 1 0 0,-4-1 0 0,-2 5 0 16,-4 1 0-16,2-6 0 0,-4-2 0 0,1 5 0 0,-2-7 0 15,-3 6 0-15,3-7 0 0,-4-2 0 16,2 1 0-16,-2-3 0 0,2-2 0 0,-3-2 0 15,0 3 0-15,4-7 0 0,0-2 0 0,3 0 0 16,-1 0 0-16,-1-1 0 0,4-4 0 0,0 0 0 16,4 2 0-16,1-3 0 0,-1-2 0 0,5 0 0 15,2 1 0-15,0 1 0 0,3-2 0 0,4 0 0 0,0 2 0 16,5 0 0-16,-1 3 0 0,2-1 0 16,5 3 0-16,-3 1 0 0,1 2 0 0,0 1 0 15,0 2 0-15,-2 0 0 0,1 2 0 0,-4 2 0 16,4-1 0-16,-4 3 0 0,-2-4 0 0,2 5 0 15,-3-1 0-15,3 1 0 0,-3 1 0 0,2-4 0 0,0-2 0 16,-1-2 0-16,0 2 0 0,-1-1 0 16,-2-3 0-16,1 0-239 0,0-3-87 0,1-1-42 15,-3-1-47-15,-2-2-42 0,2-5-51 0,-2 0-71 16,0-6-305-16,1-1-957 0,-4-4 424 0</inkml:trace>
  <inkml:trace contextRef="#ctx0" brushRef="#br1" timeOffset="-186113.69">20689 17103 265 0,'-4'-8'376'16,"0"0"-4"-16,-1 0-4 0,0-2-18 0,0-1-6 16,-1 3-15-16,-3-2-8 0,-1 3-10 0,-1-5-9 15,-1 5-11-15,-4-4-11 0,7 4-9 0,-5 1-18 16,0-1-8-16,-2 0-13 0,0 0-7 0,-3 1-6 15,2 1-3-15,0 2-10 0,-1 2-5 0,-2 1-14 16,-1 2 1-16,-6 7 2 0,0-2-3 0,9 1-4 16,-7 8-1-16,2-1-8 0,0 4-4 0,1-1-14 15,-1 3-5-15,1 1-4 0,2 4-8 0,-1 1-2 16,-2-1-114-16,5-1-23 0,0 4 0 0,1 3 0 16,1-3 0-16,3 0 0 0,3 2 0 0,-1 1 0 15,3-3 0-15,-1 2 0 0,3-2 0 16,2-3 0-16,0 0 0 0,4 4 0 0,0-4 0 15,3-1 0-15,4 1 0 0,2-2 0 0,3 1 0 0,-1-1 0 16,6-3 0-16,2 1 0 0,-2 0 0 0,4-3 0 16,0-1 0-16,2-1 0 0,0-1 0 0,1-2 0 15,2-3 0-15,3 1 0 0,-1-5 0 0,0 2 0 16,4-6 0-16,3-1 0 0,-3-1 0 16,1-2 0-16,1-1 0 0,-4-1 0 0,-1-6 0 15,4 2 0-15,-2-3 0 0,-4 2 0 0,4-4 0 0,-4 1 0 16,-1-3 0-16,1-2 0 0,-4-1 0 0,-4-2 0 15,3 2 0-15,0-3 0 0,-8-2 0 0,1-1 0 16,-3 0 0-16,-2-1 0 0,0-1 0 16,-2-3 0-16,-2 3 0 0,-3-2 0 0,3 0 0 0,-5 0 0 15,-6-4 0-15,2 2 0 0,-3 2 0 16,-3 2 0-16,-6 2 0 0,-2 0 0 0,-3 0 0 16,-3 5 0-16,0-3 0 0,-8 3 0 0,3-1 0 0,-1 1 0 15,-1 5 0-15,2-2 0 0,3 6 0 16,3 1 0-16,5 2 0 0,2 3-158 0,5 1-569 15,2-1-491-15,8 3-1319 0,-10-3 583 0</inkml:trace>
  <inkml:trace contextRef="#ctx0" brushRef="#br1" timeOffset="-185747.07">20949 16940 514 0,'3'-3'567'0,"1"-2"11"0,2 0 2 16,2 2 7-16,0 2-17 0,3 0-32 0,1 2-15 16,1 3-34-16,3 6-21 0,1 1-34 0,6 4-28 15,0 2-25-15,2 4-24 0,-3 2-22 0,1 4-23 16,2 1-24-16,5 11-24 0,-11-10-264 0,-1 3 0 15,7 13 0-15,-11-11 0 0,-4 0 0 0,1 11 0 16,-5-10 0-16,-1-1 0 0,-2-1 0 0,-4 3 0 16,-4-2 0-16,-1 1 0 0,-1-1 0 0,-3 0 0 15,-3-3 0-15,-1 1 0 0,-1-1 0 0,-2-6 0 16,-2 1 0-16,2-2 0 0,0-3 0 0,-4-3 0 16,4-4 0-16,-3 3 0 0,3-6 0 0,3-4 0 15,1 1 0-15,0-2 0 0,4 0 0 0,2-4 0 16,1-3-503-16,6 1-779 0,-5-8-1388 0,5 8 615 15</inkml:trace>
  <inkml:trace contextRef="#ctx0" brushRef="#br1" timeOffset="-185447.13">21798 17484 50 0,'0'0'561'16,"3"-7"16"-16,-3 7 13 0,0-7 0 0,1 3 0 16,1 0-11-16,-2 4-10 0,0-8-25 0,2 3-39 15,-1 0-39-15,3 2-34 0,3 1-51 0,3-2-40 16,0 2-33-16,5-3-46 0,2 3-60 0,2 2-65 15,2 0-73-15,7-2-95 0,-8 4-74 0,-1-2-83 16,-6 1-72-16,0-1-71 0,1 2-83 0,-4 2-74 16,0-2-103-16,-10-2-299 0,5 7-965 0,-5-7 427 15</inkml:trace>
  <inkml:trace contextRef="#ctx0" brushRef="#br1" timeOffset="-185296.1">21723 17667 259 0,'-4'5'468'0,"-1"-2"29"0,4 2 27 15,1-5 8-15,0 0-13 0,0 0-28 0,0 0-34 16,0 0-32-16,34-2-30 0,-16-1-36 0,3 0-43 16,2 0-35-16,6 1-35 0,0 0-55 0,1-2-61 15,-3-1-82-15,-7 3-113 0,-2 0-117 0,-8 0-180 16,-2 0-560-16,-2-1-999 0,-6 3 443 16</inkml:trace>
  <inkml:trace contextRef="#ctx0" brushRef="#br1" timeOffset="-184063.76">22168 17373 152 0,'2'-6'522'16,"1"1"1"-16,-1-2-11 0,0 0-11 0,2-1-17 16,-1-1-32-16,1 0-22 0,0 0-31 0,-2-1-20 15,2-1-8-15,0 3-9 0,-1-2-21 0,1 2-10 16,-2-3-22-16,2 3-11 0,2-1-16 0,-2 2-21 16,1-1-22-16,3 2-21 0,-1 2-19 0,1 0-21 15,3 3-17-15,0 0-16 0,1 1-18 0,-1 4-112 16,7 3-15-16,-4 1 0 0,1 3 0 0,-2 4 0 15,-1-4 0-15,-2 3 0 0,-2 3 0 0,-3 3 0 16,-4-2 0-16,-1 0 0 0,-4 1 0 16,-1 0 0-16,-3 6 0 0,-6-1 0 0,0-8 0 0,-1 5 0 15,-3 0 0-15,0-8 0 0,3-1 0 0,-6 4 0 16,5-8 0-16,3 3 0 0,3-5 0 0,2-2 0 16,4 1 0-16,0-2 0 0,1 0 0 0,3-3 0 15,0 0 0-15,0 0 0 0,0 0 0 16,26 0 0-16,-8 0 0 0,1-2 0 0,12 0 0 15,-3 3 0-15,3-2 0 0,1 2 0 0,-1-2 0 0,-2 1 0 16,0 1 0-16,-1 0 0 0,-10 1 0 0,0-4 0 16,-2 4 0-16,-2-2-449 0,-2-3-234 0,0 1-494 15,-1-2-1275-15,0 3 565 0</inkml:trace>
  <inkml:trace contextRef="#ctx0" brushRef="#br1" timeOffset="-183797.12">22829 17388 355 0,'0'-8'456'16,"0"-2"35"-16,-2 3 22 0,1 0 3 0,1 7-5 16,4-11-21-16,-4 11-23 0,-3-5-3 0,3 5 3 15,0 0 0-15,-14 12-10 0,9-2-10 0,-6 5-12 16,0 1-19-16,-4 13-18 0,2 0-17 0,0 1-18 16,-1 1-266-16,1 4-97 0,-2 9 0 0,0 1 0 15,5-12 0-15,-2 2 0 0,-1 13 0 0,2-13 0 16,1-2 0-16,-3 1 0 0,4-2 0 0,0 2 0 15,1-5 0-15,-2-1 0 0,0-6 0 0,2-4 0 16,1-2 0-16,0-5 0 0,3 1 0 0,2-5 0 16,-1 2 0-16,2-5 0 0,-2 1 0 0,-1-3 0 15,4-2 0-15,0 0 0 0,0 0-526 0,0 0-752 16,0 0-1384-16,3-20 613 0</inkml:trace>
  <inkml:trace contextRef="#ctx0" brushRef="#br1" timeOffset="-183480.36">23051 17567 247 0,'0'0'490'0,"0"0"28"0,0 0 19 0,0 0 16 0,0 0-7 16,-22 19 2-16,13-6-22 0,-1 3-17 0,-4 6-27 16,-3 2-24-16,3 0-29 0,-5 3-30 0,6 2-36 15,-1-3-33-15,1 2-31 0,6-1-31 16,-2 0-27-16,6 0-26 0,-1-3-18 0,2 3-161 15,4-7-36-15,2-2 0 0,3-2 0 0,3-2 0 16,0 0 0-16,3-2 0 0,-2-5 0 0,4 0 0 16,2 0 0-16,-4-4 0 0,1-2 0 0,-2-1 0 15,-1-1 0-15,2 0 0 0,-4-3 0 0,2-3 0 16,-3 0 0-16,-2-3 0 0,0-1 0 0,-4 0 0 0,1-2 0 16,-4 1 0-16,-3-6 0 0,-4 0 0 15,-4 4 0-15,0-1 0 0,-10-2 0 0,5 7 0 16,-2 0 0-16,-8 1 0 0,9 0 0 0,-8 5 0 15,3 2 0-15,5 5-59 0,-3 0-578 0,3 3-613 16,7-1-1353-16,2 0 599 0</inkml:trace>
  <inkml:trace contextRef="#ctx0" brushRef="#br1" timeOffset="-182930.76">23507 17556 238 0,'0'0'590'0,"-2"-5"17"16,2 5 5-16,0 0-5 0,5-10-16 0,1 7-37 15,0 0-20-15,2-3-36 0,1 2-23 0,6 1-35 16,2 0-34-16,0 1-37 0,3-3-34 0,-1 2-37 0,3 2-20 15,6 0-38-15,0 0-42 0,-9-3-48 0,1 2-51 16,1 1-54-16,-3 0-68 0,0 0-70 0,-5 1-69 16,-7 1-85-16,7-1-89 0,-8 2-72 15,-5-2-59-15,8 2-69 0,-8-2-446 0,0 0-1065 16,-17 11 471-16</inkml:trace>
  <inkml:trace contextRef="#ctx0" brushRef="#br1" timeOffset="-182780.28">23478 17704 156 0,'-9'6'378'0,"6"0"41"0,-1-2 42 16,3 2 35-16,1-6 10 0,5 4-8 0,2-1-23 16,5 1-23-16,1-3-28 0,6 1-29 0,1 0-26 15,8-2-37-15,1 2-31 0,-9-2-40 0,11 0-61 16,0 0-80-16,-4 0-98 0,-8 0-128 0,-1-2-146 16,-9 0-162-16,-4 1-502 0,5 0-992 0,-10 1 439 15</inkml:trace>
  <inkml:trace contextRef="#ctx0" brushRef="#br1" timeOffset="-181330.12">24431 17562 165 0,'5'-7'483'0,"0"3"24"0,-1-2 24 15,1 3 18-15,-5-2 16 0,4 3 16 0,-3-2 2 16,3 0-12-16,-4 4-27 0,0-4-35 0,0 4-38 16,0 0-27-16,0 0 1 0,0 0-23 0,0 0-18 15,-5 21-31-15,1-6-329 0,-1 12-44 0,3-2 0 16,0 0 0-16,-3 1 0 0,5 2 0 0,-4-2 0 15,8 2 0-15,-1-2 0 0,-1-1 0 0,2-5 0 16,-4-1 0-16,5 0 0 0,-5-3 0 0,4-3 0 16,-4-3 0-16,4-4 0 0,-7 2 0 0,6-1 0 15,-2-5 0-15,-1-2 0 0,0 4 0 0,0-4 0 16,0 0 0-16,0 0 0 0,0 0 0 0,-1-24 0 16,-2 12 0-16,2-4 0 0,-1 0 0 0,-2-4 0 15,1-5 0-15,1-4 0 0,0 0 0 0,2-2 0 16,-2 1 0-16,-1-2 0 0,8 0 0 0,-3-3 0 15,0 2 0-15,3 0 0 0,-1-3 0 0,3 1 0 16,1 0 0-16,0 6 0 0,0 4 0 0,-2 8 0 16,4 1 0-16,-1 1 0 0,0 5 0 0,0 3 0 15,5 2 0-15,-1 4 0 0,1 2 0 0,2 1 0 16,0 3 0-16,1 4 0 0,-1 0 0 0,-3 3 0 16,1 0 0-16,-5 4 0 0,-2 1 0 0,-4 1 0 15,0 0 0-15,-3-1 0 0,-8 1 0 0,1 2 0 16,-4-3 0-16,-3 5 0 0,-4-4 0 0,-5-3 0 15,0 3 0-15,2-2 0 0,-2 0 0 0,6-4 0 16,0 1 0-16,-2-2 0 0,9-4 0 0,-3 1 0 16,6-1-673-16,0 0-580 0,3-2-1358 0,2-1 600 15</inkml:trace>
  <inkml:trace contextRef="#ctx0" brushRef="#br1" timeOffset="-180429.85">24811 17607 450 0,'6'-3'543'0,"0"-4"20"16,0 4 16-16,5 0 3 0,-5 1-10 15,5-4-24-15,-2 4-24 0,3 0-17 0,1 2-51 0,-1 1-28 16,-1 5-34-16,2-2-38 0,0 0-34 0,-3 3-28 16,-1 1-32-16,1 2-23 0,-1 2-29 0,1 1-20 15,0 3-18-15,-6-4-172 0,0 1 0 16,-3 4 0-16,-1 0 0 0,-1 1 0 0,-1-8 0 15,-1 4 0-15,-2-3 0 0,-3-2 0 0,1 0 0 16,-1 0 0-16,-1-2 0 0,0-2 0 0,3-3 0 16,-1 2 0-16,2-3 0 0,5-1 0 0,-10-1 0 0,10 1 0 15,-4-8 0-15,4 0 0 0,4-1 0 0,1-2 0 16,0-6 0-16,8 2 0 0,2-4 0 0,3 0 0 16,1 1 0-16,3 0 0 0,-7 8 0 15,3 0 0-15,0 3 0 0,1 0 0 0,-2 0 0 16,1 4 0-16,-8 3 0 0,4 1 0 0,-2 3 0 15,-3-2 0-15,1 5 0 0,-2 0 0 0,-2 3 0 0,-1 4 0 16,0-2 0-16,-2 2 0 0,0 1 0 16,-1-2 0-16,-1 1 0 0,0-1 0 0,-1-1 0 15,0 3 0-15,0-4 0 0,2-1 0 0,-2-4 0 16,1 0 0-16,1-1 0 0,1-2 0 0,-2 0 0 16,-1-3 0-16,0 0 0 0,0 0 0 0,0 0 0 15,13-15 0-15,-12 11 0 0,2-5 0 0,-3-3 0 16,-1-3 0-16,-1-2 0 0,0 0 0 0,-1-2 0 15,1 2 0-15,-1 0 0 0,-1 3 0 0,0 3 0 16,2 0 0-16,-1 2 0 0,2 2 0 0,1 2 0 16,0 0 0-16,1 0 0 0,-1 5 0 0,9-4 0 15,3 5 0-15,1-1 0 0,3-1 0 0,7-1 0 16,7 2 0-16,0 0 0 0,2-2-99 0,-2-1-14 16,-1 0-11-16,2-3 0 0,-10 1 9 0,6-2 13 15,-4-4 7-15,-5-3 13 0,-4 1 11 0,0-1 16 16,-1-3 11-16,1-6 19 0,-4-1 15 0,-4-3 11 15,-4-1 19-15,1 0 16 0,-1 2 24 0,-4 6 13 16,-1 3 20-16,3 6 18 0,0 0 2 0,0 4-9 16,0 3 6-16,0 4 11 0,0 0 16 0,0 0-57 15,-14 25-80-15,9-5 0 0,-2 8 0 0,0 2 0 16,2 1 0-16,-2 5 0 0,2-3 0 0,6 2 0 16,-2 13 0-16,0-14 0 0,1-4 0 0,0 0 0 15,1-10 0-15,-1-3 0 0,-1 0 0 0,1-3 0 16,0-6 0-16,0 3 0 0,-4-6 0 0,5 1 0 15,-2-3 0-15,1-3 0 0,0 0 0 0,0 0 0 16,0 0 0-16,0 0 0 0,9-16 0 0,-1 6 0 16,-2 3 0-16,3-7 0 0,2-2 0 0,1 3 0 15,7 0 0-15,-5 2 0 0,4 3 0 0,0 0 0 16,-1 1 0-16,-1 5 0 0,-3-1 0 0,-3 2 0 16,6 2 0-16,-4 2 0 0,2 3 0 0,-6 0 0 15,4 6 0-15,-6-3 0 0,-2 6 0 0,-2-5 0 16,0 8 0-16,-4-5 0 0,-3 2 0 0,0 2 0 15,-5-2 0-15,-3-2 0 0,-1-1 0 0,-3-1 0 16,0-1 0-16,1 0 0 0,-11-1 0 16,10-2 0-16,-3-3 0 0,4 1 0 0,-6-3 0 0,10 1 0 15,1 0-311-15,-3-5-271 0,6 0-635 0,8 2-1317 16,-4-5 582-16</inkml:trace>
  <inkml:trace contextRef="#ctx0" brushRef="#br1" timeOffset="-180163.71">26344 17321 3704 0,'8'-14'461'15,"-6"1"-127"-15,2 5-60 0,-2-2-5 0,-1 2-13 16,-4 1-7-16,-2 2-13 0,5 5-6 0,-15 0-2 0,5 5 6 16,-7 7 4-16,-6 5 1 0,-1 4-1 15,1 4-6-15,-3 4-4 0,-6 11-12 0,4-1-16 16,0 3-75-16,4 1-125 0,6 6 0 0,-1-4 0 15,7 2 0-15,7-11 0 0,4 14 0 0,-2-16 0 16,8 0 0-16,2 0 0 0,3 0 0 0,4-1 0 16,3-3 0-16,-2-6 0 0,4-2 0 0,-5-9 0 15,7 4 0-15,3-4-306 0,-9-6-123 0,-2-2-97 16,6-2-123-16,-7-3-399 0,-1-5-1133 0,1 1 502 16</inkml:trace>
  <inkml:trace contextRef="#ctx0" brushRef="#br1" timeOffset="-179513.77">26731 17505 70 0,'0'-5'495'0,"0"5"-7"0,2-10-13 0,0 6-15 16,4-2-30-16,2-2-27 0,3 3-23 16,1 2-17-16,8-2-18 0,-4 2-25 0,3 0-20 15,0 2-28-15,2 0-23 0,-2 1-27 0,-1 1-20 16,-4 1-25-16,3 2-15 0,-7 0-21 0,-1 1-12 0,-3 3-13 15,-1 0-14-15,-2 3-6 0,-6 0-13 0,-2-1-7 16,-2 5-4-16,-4 0-16 0,-1-2-5 0,0 1-1 16,-3 0-5-16,-2-5-5 0,4 3-3 15,-1-2-4-15,1-3-9 0,2-2 5 0,3-3-3 16,3 1 0-16,1 1 14 0,0 0 15 0,4-4-7 16,0 0-6-16,0 0-4 0,0 0-5 0,17 1-16 15,-5-1 11-15,0 0-2 0,1 0-6 0,8 1 2 0,-5 0-2 16,1 2-10-16,-3-1-4 0,-3 0 2 15,2 2 0-15,-3 0 0 0,-1 1-3 0,-1 3-4 16,0 0 3-16,-6-1-7 0,0 4 5 0,-4 0 5 16,-3 1-3-16,0-4 1 0,-3 3-3 0,-2 2 0 15,0-4 1-15,-3 1-3 0,-2 1 1 0,1-1-3 16,-3 0-22-16,2-2-21 0,-2 0-32 0,1-3-38 16,-1 3-56-16,4-5-70 0,-1-3-56 0,1 0-92 15,4-3-120-15,-1-2-431 0,1-1-1018 0,3 0 450 16</inkml:trace>
  <inkml:trace contextRef="#ctx0" brushRef="#br1" timeOffset="-179080.33">27043 17366 2558 0,'-4'-10'288'0,"3"-4"-78"15,-5 4-64-15,1-1 60 0,-3-2 5 16,0 2 13-16,-1 2-2 0,-1-1-8 0,1 4-17 15,-2-3 3-15,-6 4 4 0,2 1 6 0,-3 2 7 16,-4 2 4-16,3 3 9 0,-8 3-2 0,-1 6-10 16,1 0 4-16,-2 2 6 0,1 2 0 0,0 2-1 15,2 3-2-15,-1-2-10 0,0 5-11 0,4-1-12 0,0-1-16 16,4 1-106-16,0 1-70 0,0 2 0 16,7-1 0-16,-3 0 0 0,2 4 0 0,8 1 0 15,1-3 0-15,4 3 0 0,0 0 0 0,4 0 0 16,4-1 0-16,1 0 0 0,2-1 0 0,2-3 0 15,4-1 0-15,-1-2 0 0,5 0 0 0,0-2 0 16,2-5 0-16,-1-2 0 0,6 0 0 0,-1-2 0 16,0-2 0-16,2-4 0 0,-1-2 0 0,4-3 0 15,-4-3 0-15,2-1 0 0,-3-2 0 0,-3-4 0 16,4 1 0-16,-4-5 0 0,-8 2 0 0,6-8 0 16,-3 1 0-16,-4-4 0 0,0-6 0 0,-2 0 0 15,0-3 0-15,1-13 0 0,-4-3 0 0,4 2 0 16,-10 11 0-16,0-13 0 0,1 14 0 0,-7 3 0 15,-1 1 0-15,-6 1 0 0,1 2 0 0,-2 10 0 16,-3 3 0-16,-6 6 0 0,5 1-305 0,-6 3-283 16,2 5-629-16,1 5-1317 0,6-2 582 0</inkml:trace>
  <inkml:trace contextRef="#ctx0" brushRef="#br1" timeOffset="-178763.71">27418 17219 4723 0,'11'-13'246'0,"1"0"-119"16,-3 4 20-16,1 2 52 0,0 0 57 0,-1 1 29 0,1 1 2 15,1 1-25-15,0 3-34 0,2 3-20 16,-3 6-6-16,5 2-17 0,-2 6-6 0,0 6-7 15,5 7-8-15,-5 3-12 0,-1 2-18 0,-3-1-99 16,0 12-35-16,-1 0 0 0,-7 2 0 0,0 0 0 16,-2-12 0-16,-3 1 0 0,-3 0 0 0,-1-2 0 15,-5 10 0-15,-1-13 0 0,0-1 0 0,-2-1 0 0,-4-1 0 16,0-3 0-16,-3-1 0 0,-2-4 0 0,-7-1 0 16,0-3-99-16,-13 5-403 0,9-5-210 15,-14-4-435-15,16 3-1242 0,0-1 550 0</inkml:trace>
  <inkml:trace contextRef="#ctx0" brushRef="#br1" timeOffset="-175180.37">28385 17533 3431 0,'-15'-3'459'0,"7"0"-70"16,3 2-56-16,1 0 4 0,4 1-8 0,-10-3-18 0,10 3-30 15,0 0-27-15,0 0-32 0,0 0-9 0,19-9-18 16,-6 9-13-16,6-2-20 0,3 0-13 15,0 1-16-15,5 1-17 0,3-2-16 0,1 1-43 16,-8 1-49-16,4-3-47 0,-6 3-53 0,-3 2-67 16,-5 1-64-16,-3-3-72 0,-2 1-49 0,-3 0-27 15,-1 1-19-15,0 3-17 0,-4-5-6 0,-8 8 15 16,-2-1 30-16,-3 3 37 0,-5 0 33 0,-5 2 56 16,-4 2 48-16,4-3 59 0,-5 3 55 0,3-1 44 15,2 2 47-15,7-3 43 0,4 1 33 0,0-2 36 16,4-4 26-16,7-1 36 0,-4 1 19 0,5-2 15 15,1 0 16-15,7-3-7 0,2 2-8 0,3-3-19 16,6 0-18-16,3-1-17 0,8 0-21 0,2-2-14 16,-1-1-46-16,-3 3-56 0,3-1-72 0,-1-7-95 15,-3-1-102-15,3 3-114 0,-5-2-434 0,-5 1-854 16,-3-2 379-16</inkml:trace>
  <inkml:trace contextRef="#ctx0" brushRef="#br1" timeOffset="-174813.7">29070 17365 212 0,'3'-11'530'0,"-6"-1"18"15,3 4 6-15,0 1-12 0,0 2-23 0,3 0-37 16,-3 5-42-16,0-5-4 0,0 5-16 16,0 0-11-16,0 0-13 0,-5 20-30 0,1-8-20 15,-4 3-25-15,6 1-30 0,-2 10-28 0,-3-6-21 16,5 4-27-16,-2 1-21 0,0-1-22 0,4 1-15 15,0-7-21-15,1 1-136 0,3 1 0 0,1-2 0 16,3 0 0-16,2-5 0 0,2 0 0 0,2-2 0 16,1-2 0-16,-2-4 0 0,5-2 0 0,0 0 0 15,0-2 0-15,-1-2 0 0,2-2 0 0,-2-3 0 16,0 0 0-16,-2-3 0 0,1 1 0 0,-1-3 0 16,-2-2 0-16,-2-4 0 0,1 2 0 0,-3-3 0 15,2-4 0-15,-2-2 0 0,-2-1 0 0,-2-3 0 16,-3-2 0-16,-2 2 0 0,0 1 0 0,-4 0 0 15,-3 4 0-15,-4-1 0 0,-1 9 0 0,-4 2 0 16,-3 6 0-16,0-2 0 0,-3 7 0 0,-6 6 0 16,7 4 0-16,-6 4 0 0,1 6 0 0,3 3 0 15,9 1-228-15,0 2-378 0,6-5-621 0,4 5-1328 16,4 3 588-16</inkml:trace>
  <inkml:trace contextRef="#ctx0" brushRef="#br1" timeOffset="-174494.46">29608 17580 4048 0,'5'-4'448'0,"-3"-5"-127"0,0 4-8 16,-1-1-3-16,1 1-16 0,0-1-27 0,-2 6-55 16,4-7-37-16,-4 3-33 0,0 4-16 0,0 0-16 15,0 0-6-15,0 0-15 0,0 0-5 0,0 0-10 16,0 0-10-16,0 0-1 0,-11 15-10 0,11-15 1 15,-2 7-12-15,-1-1-10 0,3-1-3 0,0-5-1 16,-2 9-5-16,2-9 5 0,0 0-6 0,2 3 4 16,-2-3-2-16,0 0 0 0,0 0-6 0,0 0 10 15,12-14-7-15,-8 9 11 0,-1 0-6 0,-1-3 8 16,0 3 3-16,0-1-7 0,-2 6 10 0,-2-10-7 16,0 6 10-16,2-1-22 0,0 5 3 0,-7-5-33 15,7 5-32-15,0 0-47 0,-16 5-77 0,11 0-107 16,3-2-113-16,2-3-150 0,-5 9-553 0,8-3-1176 15,-3 1 520-15</inkml:trace>
  <inkml:trace contextRef="#ctx0" brushRef="#br1" timeOffset="-174013.81">29939 17331 246 0,'4'-14'608'16,"4"0"12"-16,-1-1 0 0,1 0-6 0,4 0-19 16,3 2-38-16,-1 2-45 0,4 1-42 0,2 1-44 0,-2 1-42 15,5 2-35-15,-2 3-38 0,-1 2-28 0,2 1-33 16,-3 3-27-16,-1 4-23 0,-3 3-21 16,-2-1-15-16,-3 5-32 0,-2 1-14 0,-4 1-27 15,-4 1-19-15,-3-2-18 0,-2 2-14 0,-2 0-10 16,-1-2-13-16,-4 0-10 0,-2-1 12 0,0-3-19 15,-4 2 0-15,4-5 0 0,-1 1 0 0,3-4 0 16,-2 2 0-16,5-2 0 0,2-3 0 0,0-1 0 16,7-1 0-16,-10 0 0 0,10 0 0 0,0 0 0 15,0 0 0-15,0 0 0 0,0 0 0 0,26-12 0 16,-14 9 0-16,1 0 0 0,6 1 0 0,-1 2 0 16,4-1 0-16,-3 2 0 0,2 0 0 0,0 2 0 15,-3 4 0-15,1 0 0 0,-1 1 0 0,-2 1 0 16,-2 1 0-16,-3 4 0 0,-3-5 0 0,-4 2 0 15,-2 0 0-15,2 0 0 0,-8 1 0 0,3-2 0 16,-7 3 0-16,-1 0 0 0,0-5 0 0,-5 7 0 16,0-5 0-16,-7-2 0 0,0-1 0 0,-6-1 0 15,7 0 0-15,-7 0 0 0,5-5 0 0,-7 0 0 16,12-3 0-16,-2-1 0 0,6 1 0 0,-1-1-84 16,5 1-252-16,2-2-86 0,0-4-118 0,7 2-130 15,0-6-354-15,4 5-1108 0,4-6 490 0</inkml:trace>
  <inkml:trace contextRef="#ctx0" brushRef="#br1" timeOffset="-173613.64">30502 17260 7 0,'7'-7'496'16,"-2"-3"29"-16,1 3 12 0,1-3 4 0,2 2-26 15,1 1-28-15,3-3-32 0,2 0-37 0,2 3-42 0,0 3-32 16,-2-2-35-16,3 3-24 0,-6 2-33 15,3 0-26-15,-2 1-28 0,0 1-14 0,0 1-21 16,-4 3-17-16,1 0-16 0,-2 0-17 0,-1 2-24 16,-3 3 0-16,-2 1-20 0,-4-1-8 0,0 2-9 15,-2-1-10-15,-3 3-1 0,-2 1-4 0,-1-1-8 16,-3-2-4-16,-1 0 2 0,5-4-3 0,-3 2-7 16,1-2 2-16,2-1-5 0,1-1-5 0,2-3 3 15,-1 2-2-15,2-1-3 0,1-2 0 0,4-2-1 16,0 8 3-16,0-8-1 0,9 9 1 0,1-4 1 15,3-1 1-15,4 3-6 0,0-2-14 0,2 0-12 16,2 3-1-16,-3-1 1 0,1 0-2 0,-1 1 0 16,0 0 3-16,-2 1 3 0,-5-3 0 0,1 2 6 15,-5 2-6-15,0 0-1 0,-4 0 5 0,-1 1 2 16,-5 0 16-16,-1-2 10 0,-3-1 10 0,-1-1 14 16,-6 4 4-16,-4 0 8 0,0-5-9 0,-4-3-4 15,3 4 1-15,-11-3 6 0,9 0-11 16,2-3-33-16,-3 0-33 0,2-2-66 0,-1 0-112 15,2-2-139-15,1 2-220 0</inkml:trace>
  <inkml:trace contextRef="#ctx0" brushRef="#br1" timeOffset="-172446.62">17630 18101 312 0,'2'-6'502'0,"-2"2"-13"15,1 0-21-15,-1 0-12 0,0 4-17 0,0 0-15 16,0 0-20-16,0 0-20 0,-8 40-18 0,6-22-23 15,1 7-24-15,1 4-20 0,1-4-25 0,-1 2-18 16,3 2-19-16,-3-4-23 0,1 0-21 16,0-4-20-16,4 2-24 0,-3-2 0 0,0-4-23 0,-1-4-10 15,-1-13-6-15,4 20-17 0,-4-20 2 0,0 16-14 16,0-16-5-16,0 0-3 0,0 0-13 0,0 0-3 16,0 0-6-16,0 0-5 0,0 0-11 0,0 0 8 15,0 0-10-15,0 0-1 0,-2-67-7 0,2 47 9 16,1-6-22-16,2-3 6 0,0-1-3 15,0 0 7-15,0-1-7 0,2-4-4 0,0 1 5 16,-1-1-7-16,1 1 4 0,0 0-1 0,1 5-8 16,1 4 4-16,0 6-8 0,-2 3 0 0,-1 4 0 15,1 4 0-15,3 1 0 0,2 2 0 0,-5 5 0 0,-5 0 0 16,17 3 0-16,-8 4 0 0,-3 1 0 0,1 6 0 16,-1 3 0-16,2 1 0 0,-3-1-1 15,-4 2-18-15,-1 1-9 0,3 6-8 0,-6-7-9 16,-1 0-2-16,-11 4-18 0,2-1 0 0,-5-1-13 15,0-1-14-15,-1-4-23 0,-2 2-31 0,-4-2-35 16,2-3-35-16,5-1-49 0,-2-3-61 0,3 0-81 16,6-2-136-16,11-7-377 0,0 0-995 0,-26 8 440 15</inkml:trace>
  <inkml:trace contextRef="#ctx0" brushRef="#br1" timeOffset="-171597.14">17908 18254 464 0,'0'0'492'0,"0"0"-4"0,0 0-11 0,0 0-25 15,27-11-23-15,-27 11-36 0,0 0-36 0,0 0-27 16,51 11-19-16,-34-4-20 0,-17-7-33 0,28 17-18 16,-18-10-27-16,3 5-22 0,-13-12-16 0,18 23-18 15,-14-13-19-15,-1 5-11 0,-3-15-12 0,-2 21-13 16,2-21-9-16,-12 20-13 0,-2-9-7 0,14-11-14 15,-15 14-4-15,15-14-7 0,-22 10 0 0,22-10-9 16,0 0-1-16,-23 2-2 0,23-2-5 0,0 0-2 16,0 0-5-16,0 0-5 0,0 0 1 0,-13-24-5 15,13 24-1-15,0 0-4 0,25-33-1 0,-11 19 4 16,2 0-5-16,4-3-1 0,-4 6 2 0,1 0-6 16,2 2-3-16,1 3 2 0,-20 6-3 0,26-8 3 15,-26 8-2-15,0 0-2 0,33 2 0 0,-33-2 4 16,0 0 8-16,26 16 0 0,-26-16 0 15,11 18 7-15,-7-9-10 0,-4-9 0 0,9 19 4 16,-4-8-4-16,-5-11 5 0,10 22-3 0,-3-12 2 16,-7-10-4-16,11 17-10 0,-11-17-7 0,21 13-12 15,-21-13-6-15,16 5 0 0,-16-5-6 0,0 0 2 16,23 4-4-16,-23-4 0 0,0 0 3 0,0 0 1 16,0 0 1-16,14-31 0 0,-14 31 6 0,-7-23 2 15,7 23 4-15,-16-24 5 0,9 10-3 0,-7-1 2 16,1 1 7-16,-4 0 18 0,6 1 4 0,11 13 7 15,-19-16 12-15,10 7 4 0,9 9-4 0,0 0-5 16,0 0-1-16,-12-13-4 0,12 13 0 0,0 0-2 16,0 0 0-16,0 0-8 0,65 5-22 0,-35-5-16 15,-30 0-16-15,56-1-14 0,-28-4-15 0,3 1-5 16,0-2 3-16,-3-3 3 0,-8 1 5 0,-2-2 10 16,-2 0 5-16,2-4 12 0,-5 0 21 0,-3-1 19 15,3 0 17-15,-8-2 18 0,3-1 12 0,-4 0 21 16,-3 3 22-16,-1 2 9 0,0 1 36 15,0 1 17-15,0 4 4 0,1 1-5 0,-1 6-11 0,0 0 4 16,0 0 15-16,0 0 6 0,-14 20 3 16,9-3-44-16,1 10-127 0,-1-2 0 0,4 3 0 15,1 4 0-15,-4-4 0 0,4 1 0 0,0 2 0 16,0-3 0-16,4-1 0 0,-3 1 0 0,2-9 0 16,-1-1 0-16,3-5 0 0,-5-13 0 0,4 20 0 15,-4-20 0-15,8 10 0 0,-8-10 0 0,0 0 0 16,0 0 0-16,0 0 0 0,0 0 0 0,0 0 0 15,0 0 0-15,60-28 0 0,-37 12 0 0,-9 6 0 16,1-4 0-16,3 1 0 0,3-3 0 0,-2 8 0 16,0-1 0-16,0 4 0 0,0-2 0 0,-19 7 0 15,32-3 0-15,-32 3 0 0,0 0 0 0,36 8 0 16,-36-8 0-16,18 16 0 0,-13-5 0 0,0 3 0 16,-5-14 0-16,-1 27 0 0,1-27 0 0,-13 27 0 15,6-11 0-15,-5 7 0 0,-2-8 0 0,-4 2 0 16,-5 0 0-16,5-4 0 0,-6 1 0 15,7-1-320-15,-7 2-283 0,4-7-609 0,3 2-1312 16,17-10 581-16</inkml:trace>
  <inkml:trace contextRef="#ctx0" brushRef="#br1" timeOffset="-171346.13">19318 18119 524 0,'-4'-2'543'0,"4"2"16"15,0 0 9-15,0 0-14 0,-32 23-19 0,19-8-34 16,-1 11-31-16,5 5-25 0,-5-2-36 0,5 3-24 16,2 0-48-16,-1 14-41 0,7-11-18 0,2 1-26 15,5-4-21-15,-1-1-15 0,6 0-44 16,1-3-50-16,5-2-47 0,6-4-77 0,0-2-80 15,-6-8-105-15,10-2-108 0,1-4-104 0,-7 1-108 16,-21-7-493-16,53 0-1084 0,-53 0 480 0</inkml:trace>
  <inkml:trace contextRef="#ctx0" brushRef="#br1" timeOffset="-170847.29">19912 18247 593 0,'0'0'672'0,"0"0"46"0,0 0-16 16,0 0-4-16,0 0-36 0,0 0-48 0,0 0-56 15,0 0-45-15,-46 21-47 0,42-3-45 0,-1-1-44 0,2 0-35 16,0 1-37-16,-2 1-29 0,2 3-31 0,2 1-216 16,-6-5-29-16,1-2 0 0,0-1 0 0,-3-4 0 15,9-11 0-15,-14 20 0 0,14-20 0 0,-12 12 0 16,12-12 0-16,-15 6 0 0,15-6 0 15,0 0 0-15,0 0 0 0,0 0 0 0,0 0 0 16,0 0 0-16,0 0 0 0,0 0 0 0,0 0 0 16,0 0 0-16,0 0 0 0,0 0 0 0,39-35 0 15,-39 35 0-15,0 0 0 0,0 0 0 0,54 18 0 16,-37-12 0-16,-17-6 0 0,24 12 0 0,-13-5 0 16,-11-7 0-16,21 10 0 0,-21-10 0 0,0 0 0 15,18 8 0-15,-18-8 0 0,0 0-5 0,0 0-40 16,0 0-1-16,0 0 6 0,0 0 26 0,32-24-8 15,-32 24 14-15,11-19 22 0,-4 8 12 0,-1-3 9 16,0 0 8-16,0-2 13 0,1 0-50 0,0-1-6 16,-7 17 0-16,7-22 0 0,-7 22 0 0,9-16 0 15,-9 16 0-15,0 0 0 0,10-12 0 0,-10 12 0 16,0 0 0-16,0 0 0 0,0 0 0 0,0 0 0 16,5 45 0-16,-5-27 0 0,2 1 0 0,-4 1 0 15,2 4 0-15,-1-4 0 0,1 1 0 0,-1-2 0 16,-2 1 0-16,0-5 0 0,3-15 0 15,-5 24 0-15,5-24 0 0,-6 19-71 0,6-19-489 16,-6 16-61-16,6-16-536 0,0 0-1253 0,-6 10 555 16</inkml:trace>
  <inkml:trace contextRef="#ctx0" brushRef="#br1" timeOffset="-170412.76">20101 18152 146 0,'-18'-12'456'16,"-7"-1"13"-16,2 2-2 0,-3 3-6 0,3 2-12 15,-5 3-12-15,1 3-21 0,-1 5-20 0,1 1-12 16,-1 3-5-16,5 3-8 0,0 2-7 0,-1 3-22 16,3 1-20-16,1 3-1 0,-2 3-19 0,8 0-9 15,0-1-18-15,0 1-13 0,1 0-17 0,3 0-13 16,4 0-33-16,0 3-6 0,8-7-183 0,0 5-10 15,2-1 0-15,1-5 0 0,9 4 0 0,-1 1 0 16,1-3 0-16,8-2 0 0,-7-5 0 0,6 3 0 16,-1-1 0-16,3-1 0 0,-1 1 0 0,-3-6 0 15,7 0 0-15,-1 3 0 0,-7-7 0 0,4 1 0 16,-2-2 0-16,-20-5 0 0,50 5 0 0,-28-6 0 16,-22 1 0-16,36-4 0 0,-36 4 0 0,34-9 0 15,-19 3 0-15,-2-5 0 0,-13 11 0 0,23-22 0 16,-14 8 0-16,-1-2 0 0,-2-1 0 0,-2-8 0 15,0-2 0-15,-4 1 0 0,-4-5 0 0,3 0 0 16,-7 0 0-16,-1-3 0 0,0 0 0 16,0 0 0-16,-3 2 0 0,1 4 0 0,-4 2 0 15,0 5 0-15,1 6 0 0,5 6 0 0,9 9 0 16,-25-11 0-16,25 11-473 0,0 0-251 0,0 0-442 16,0 0-1263-16,0 0 558 0</inkml:trace>
  <inkml:trace contextRef="#ctx0" brushRef="#br1" timeOffset="-170096.73">20408 18112 258 0,'0'0'601'0,"4"-3"7"0,-4 3 0 0,0 0-3 15,18 1-17-15,-8 4-27 0,-10-5-29 0,27 15-36 0,-13-1-32 16,2 0-31-16,0 5-24 0,4 3-33 16,-11-4-29-16,4 6-29 0,2 1-31 0,-6 1-25 15,1-2-21-15,-3 5-44 0,-1-2-197 0,-6 1 0 16,4-1 0-16,-1-1 0 0,-6 1 0 0,-1-8 0 16,0 0 0-16,-7 5 0 0,3-7 0 0,-5 0 0 15,2-2 0-15,-1-2 0 0,2 0 0 0,-4 0 0 16,1-2 0-16,-3 0 0 0,2-4 0 0,14-7 0 15,-22 10 0-15,22-10 0 0,0 0 0 0,-18 6-75 16,18-6-650-16,0 0-508 0,0 0-1334 0,0 0 591 16</inkml:trace>
  <inkml:trace contextRef="#ctx0" brushRef="#br1" timeOffset="-169929.75">20900 18439 273 0,'0'0'580'0,"0"0"9"0,0 0 7 16,0 0-7-16,13-19-29 0,-13 19-62 0,25-4-41 16,-25 4-56-16,36-3-81 0,-36 3-75 0,40-1-97 15,-40 1-114-15,33-1-124 0,-33 1-124 0,0 0-136 16,29 1-423-16,-29-1-838 0,0 0 372 0</inkml:trace>
  <inkml:trace contextRef="#ctx0" brushRef="#br1" timeOffset="-169797.14">20869 18542 129 0,'0'0'398'0,"-23"9"-13"0,23-9 23 0,0 0 26 16,-16 7 17-16,16-7-4 0,0 0-30 0,0 0-40 16,0 0-42-16,0 0-34 0,0 0-55 0,78 2-72 15,-78-2-95-15,57-7-123 0,-29 6-145 0,3-3-185 16,2-1-289-16,-4-1-718 0,1 2 319 0</inkml:trace>
  <inkml:trace contextRef="#ctx0" brushRef="#br1" timeOffset="-168029.82">25879 16615 370 0,'-6'-2'582'0,"2"-2"15"16,1 1-4-16,1-1-26 0,2 4-42 0,2-7-37 16,3 3-25-16,4 1-33 0,1-1-28 0,3 0-19 15,1 2-28-15,4-2-21 0,1 2-25 0,3 0-20 16,0 1-37-16,-2-2-18 0,3 3-19 0,-3-1-21 15,0 2-20-15,-2-4-19 0,1 2-16 0,0 1-14 16,-5 0-109-16,4 1-16 0,-8-1 0 0,2 0 0 16,-5 0 0-16,1-1 0 0,0 2 0 0,-8-1-52 15,5 2-138-15,-1-1-50 0,-4-1-42 0,-3 8-47 16,2-3-61-16,-4 2-45 0,-7 1-43 0,2-1-65 16,-6 5-333-16,0-2-948 0,-7 4 420 0</inkml:trace>
  <inkml:trace contextRef="#ctx0" brushRef="#br1" timeOffset="-167863.71">25986 16721 526 0,'-11'7'158'0,"-1"-2"50"15,2 1 26-15,0 0 15 0,0-1 21 0,5-3 37 16,1 0 27-16,0-1 21 0,4-1 12 0,0 0-5 16,0 0-3-16,0 0-8 0,11 2-7 0,-11-2-1 15,15-2-20-15,-3 1-12 0,-1-1-11 0,2 0-26 16,4-1-18-16,2 2-21 0,1 0-17 0,0-1-24 16,-1-1-19-16,-1 2-21 0,3 1-29 0,-4-2-39 15,1 1-39-15,-4 1-52 0,0 0-61 0,-1-2-78 16,1 2-83-16,-1-1-93 0,1 0-108 0,3-1-134 15,-6 1-391-15,1-1-1031 0,3-1 457 0</inkml:trace>
  <inkml:trace contextRef="#ctx0" brushRef="#br1" timeOffset="-167380.34">26716 16483 3995 0,'-4'-12'392'0,"3"3"-161"0,-3-4-13 0,2 4 47 16,2 3 12-16,-3 2-1 0,3 0-27 16,0 0-31-16,0 4-33 0,0 0 7 0,0 0 3 15,0 0 9-15,-1 19 16 0,1-3-7 0,-3 1-9 16,1 3-12-16,-1 6-22 0,3 2-15 0,-1 0-15 0,-2 1-140 16,3-2 0-16,-1-3 0 0,1 1 0 0,1-5 0 15,-1 0 0-15,0-4 0 0,0-1 0 0,4-2 0 16,-1-4 0-16,-1-1 0 0,1-2 0 15,-2-1 0-15,3 0 0 0,-3-4 0 0,-1-1 0 16,0 0 0-16,13-6 0 0,-9 0 0 0,0-4 0 0,-2 2 0 16,1-4 0-16,1-5 0 0,-3 0 0 0,0-3 0 15,3-5 0-15,-3-3 0 0,-1-3 0 16,2-2 0-16,0-1 0 0,-2-14 0 0,3 13 0 16,-1-3 0-16,2-13 0 0,1 4 0 0,2 1 0 15,-2 11 0-15,2 1 0 0,0 0 0 0,2 4 0 16,2 5 0-16,-5 6 0 0,4 3 0 0,-1 2 0 0,1 7 0 15,1 2 0-15,2 3 0 0,1 2 0 0,3 3 0 16,-1 4 0-16,0 5 0 0,4 6 0 16,-2 4 0-16,-3 0 0 0,-2 3 0 0,-1 1 0 15,-5 0 0-15,-5 2 0 0,-2-2 0 0,-4-1 0 16,0-6 0-16,-5 0 0 0,-5 3 0 0,-3-2 0 0,2-4 0 16,-3 2 0-16,-5-4 0 0,5-1 0 0,-5-1 0 15,5-2-211-15,5-3-142 0,-1 3-115 0,5-3-126 16,2-3-501-16,4 0-1185 0,3-4 525 15</inkml:trace>
  <inkml:trace contextRef="#ctx0" brushRef="#br1" timeOffset="-166497.29">27065 16423 435 0,'0'-5'533'0,"0"-3"17"0,1 2 5 0,3-1-7 16,1 0-19-16,4-3-24 0,1 5-22 0,2 0-22 15,2 1-26-15,3-1-20 0,4 2-30 0,0 2-36 16,-2 3-31-16,3 1-34 0,-1 2-27 0,-3 1-29 16,0 4-24-16,-4 1-21 0,0 1-16 0,-1 3-16 15,-5 2-17-15,-1 1-52 0,-3-1-82 0,-1 2 0 16,-3 0 0-16,-3-1 0 0,-1-1 0 0,-6-1 0 16,4-1 0-16,-2-2 0 0,-1-4 0 0,0 0 0 15,0-1 0-15,2-4 0 0,-1 0 0 0,4 1 0 16,-4-3 0-16,5-2 0 0,3 0 0 0,-7-5 0 15,7 5 0-15,0-6 0 0,0 6 0 0,9-12 0 16,-2 3 0-16,2-1 0 0,3-2 0 0,1-3 0 16,6-3 0-16,4 3 0 0,-3-3 0 0,1 1 0 15,-3 5 0-15,-4 1 0 0,0 4 0 0,-1 1 0 16,-3 2 0-16,0 2 0 0,-1 1 0 0,-5 4 0 16,1-1 0-16,-1 5 0 0,0 0 0 0,-3 4 0 15,2 1 0-15,-1 0 0 0,2 3 0 0,-4-2 0 16,5 3 0-16,-3-4 0 0,4 4 0 0,-2-5 0 15,1-1 0-15,1-2 0 0,-1 1 0 0,-1-5 0 16,1 1 0-16,3 0 0 0,-2-4 0 0,2-1 0 16,-8 0 0-16,12-5 0 0,-7 0 0 0,-1 1 0 15,1-5 0-15,-2 0 0 0,0-2 0 0,0 0 0 16,-2-5 0-16,-2-1 0 0,-2-1 0 0,0-1 0 16,1 0 0-16,-2 1 0 0,-1-2 0 0,1 4 0 15,2 1 0-15,-1 3 0 0,2 3 0 0,1 3 0 16,0 0 0-16,2 0 0 0,2 0 0 0,0 0 0 15,7 4 0-15,0-2 0 0,7 1 0 0,-2 2 0 16,5-2 0-16,0 0-33 0,6 1-32 0,-5-3-12 16,-2 3 5-16,-3-3 9 0,2 0 1 0,-2-1 14 15,-7-2 2-15,0 2 8 0,-2-4 6 0,1 3 13 16,-4-7 16-16,-1 4 20 0,-2-2 7 0,0 3 8 16,-4-4 16-16,0 3 8 0,-1 2 18 0,1 0 2 15,-1 3 3-15,0-1-1 0,0 4-4 0,3 2-74 16,0 0 0-16,-14 11 0 0,9 2 0 0,-2 3 0 15,6 4 0-15,-3 5 0 0,-1 3 0 0,3 1 0 16,0 0 0-16,1 2 0 0,1-2 0 0,3-1 0 16,-2 1 0-16,0-5 0 0,0-6 0 0,-1 0 0 15,4-3 0-15,-4-4 0 0,3 0 0 0,-3-5 0 16,0 1 0-16,1-2 0 0,-1 0 0 0,0-2 0 16,0 2 0-16,0-5 0 0,0 0 0 0,0 0 0 15,0 0 0-15,0 0 0 0,6-13 0 0,-1 8 0 16,3-1 0-16,1-1 0 0,3 0 0 0,0-1 0 15,1 0 0-15,4 2 0 0,-6 3 0 0,1-1 0 16,4 0 0-16,-5 4 0 0,0 1 0 0,3 2 0 16,-4 1 0-16,-2 0 0 0,2 3 0 0,-2 1 0 15,-3 0 0-15,-4 0 0 0,3 1 0 0,-5-2 0 16,0 5 0-16,-3-3 0 0,-1 0 0 0,-3-1 0 16,-2 1 0-16,-2-3 0 0,-7 2 0 0,2-2 0 15,-2 2 0-15,-4-1 0 0,4-4 0 0,-1 3-502 16,-2-2-132-16,4-3-543 0,-1 2-1273 0,2 0 564 15</inkml:trace>
  <inkml:trace contextRef="#ctx0" brushRef="#br1" timeOffset="-166130.39">28642 16295 411 0,'0'-15'570'0,"-4"6"22"15,0-3 3-15,-2 3 2 0,-3-1-24 0,0 1-25 16,1 4-25-16,-3 2-32 0,-1 3-19 0,-2 2-20 15,-5 8-14-15,-4 7-25 0,0 2-36 0,3 5-25 16,-2 2-30-16,2 4-31 0,2 0-117 0,-3 14-174 16,11-11 0-16,0 3 0 0,2-1 0 0,7 10 0 15,-2-12 0-15,7 0 0 0,0-3 0 0,6-1 0 16,-1-1 0-16,5-4 0 0,3-1 0 0,-2 0 0 16,-1-14 0-16,0 3 0 0,3-2 0 0,-7-3 0 15,7-1 0-15,-4-1-359 0,-1-6-330 0,0 0-502 16,-2-3-1289-16,0 1 570 0</inkml:trace>
  <inkml:trace contextRef="#ctx0" brushRef="#br1" timeOffset="-165647.15">28968 16430 291 0,'1'-3'457'0,"-1"3"-3"15,0-7-9-15,0 7-12 0,-5-7-13 0,5 7-21 16,-4-3-14-16,4 3-21 0,-5-2-8 0,5 2-7 16,0 0-22-16,-15 8-18 0,5-2-13 0,1 2-15 0,-4 2-15 15,-1 2-29-15,2 2-19 0,1 0-24 0,-2 0-20 16,5-1-22-16,-3 0-6 0,3 3-22 0,4-4-10 16,3 0-11-16,-3-1-12 0,4-1-4 15,0 2-10-15,3-3-5 0,2 0-8 0,0-1-2 16,5-3-21-16,-1 2 10 0,4-5-8 0,1 1-2 15,-1-2-5-15,0-2 2 0,-2-2 2 0,1 0-8 16,0-3-9-16,-1 0-1 0,0-4-1 0,-3 1-2 16,0-6 0-16,-5 3-2 0,1-4-16 0,1 0-1 15,-3 0 0-15,-4 4 0 0,1 0 0 0,-3 0 0 16,-3 3 0-16,3-1 0 0,-3-1-32 0,2 7-79 16,-6-2-56-16,4 2-70 0,3 1-89 0,-1 1-95 0,5 2-102 15,-10 0-540-15,10 0-1151 0,0 0 510 0</inkml:trace>
  <inkml:trace contextRef="#ctx0" brushRef="#br1" timeOffset="-164830.67">29102 16205 148 0,'-1'-6'420'0,"-2"-4"2"15,3 3-27-15,0 2-16 0,0 5-6 0,-2-8-17 16,-1 5-14-16,3 3-24 0,-2-4-23 0,-2 3-21 15,4 1-20-15,0 0-6 0,0 0 2 0,-14 1-11 16,6 2-4-16,-1 2 4 0,0 5-12 0,-1 1-4 16,-3 3 2-16,-1 6-11 0,1 2-3 0,1-7-5 15,-3 10-15-15,-4-1-14 0,4 1-17 0,1 0-7 16,1-2-17-16,-1 2-15 0,3-3-11 0,-2 1-10 16,5-6-21-16,2 0 6 0,-1 1-19 0,1-2 5 15,0-4-8-15,2-2-10 0,0 2 1 0,0-3-9 16,3-3-11-16,-2 0-34 0,-1-2 0 0,4 1 0 15,0-2 0-15,0-3 0 0,-1 5 0 0,1-5 0 16,0 0 0-16,0 0 0 0,0 0 0 0,0 0 0 16,18-7 0-16,-13 4 0 0,5 0 0 0,-2 0 0 15,4 2 0-15,5 0 0 0,-5-1 0 0,7 1 0 16,-1 1 0-16,1 0 0 0,0 3 0 0,1-2 0 16,0 1 0-16,-1 2 0 0,2-1 0 0,-5-1 0 15,1 1 0-15,-4 0 0 0,-2-2 0 0,1 0 0 16,-5 2 0-16,0-3 0 0,-7 0 0 0,10 0 0 15,-4 0 0-15,-6 0 0 0,7 0 0 0,-7 0-266 16,0 0-60-16,9 0-51 0,-9 0-64 0,1-6-65 16,0 2-81-16,-1 4-361 0,0-11-1027 0,2 2 454 15</inkml:trace>
  <inkml:trace contextRef="#ctx0" brushRef="#br1" timeOffset="-164579.45">29162 16275 239 0,'-4'-10'411'0,"-1"-1"14"0,-1 0 22 0,2 2 17 15,0 1 5-15,0 0-10 0,2 3-26 0,2 5-32 16,-4-7-31-16,4 7-21 0,-3-5-10 0,3 5-3 16,0 0-10-16,0 0-16 0,-1 16-1 15,0-6-15-15,-3 5 11 0,0 2-8 0,1 3-6 16,0 4-11-16,-2 3-12 0,1 0-15 0,0 1-137 0,0-1-116 16,-2 1 0-16,2 1 0 0,-1 0 0 0,2-3 0 15,-2 1 0-15,9-4 0 0,-8 4 0 0,7-8 0 16,-2 1 0-16,2-1 0 0,-5-1 0 15,6-3 0-15,-1-3 0 0,-2-2 0 0,3-1 0 16,1 0-80-16,-4-2-454 0,-1-2-88 0,0 1-538 16,3-5-1256-16,-3-1 556 0</inkml:trace>
  <inkml:trace contextRef="#ctx0" brushRef="#br1" timeOffset="-163813.71">29299 16188 336 0,'-4'-6'378'0,"0"-3"-14"15,-1 1-27-15,0-2-23 0,1 5-14 0,-1-2-10 16,-1-3-14-16,-1 4-11 0,1-3-13 0,-2 4-14 15,-2-2-4-15,1 1-8 0,-2 1-2 0,-1 0 0 16,-1 1-5-16,-2 2-5 0,0-2-6 0,-3 1-16 16,1 1 4-16,-1 0-5 0,-2-1-7 0,6 5-12 15,-5-1-11-15,-2 2-6 0,3 1-9 0,0 2-6 16,-1 1-13-16,-1 3 1 0,-2 4-10 0,0 2-6 16,6-1 0-16,-5 2-10 0,5 4-5 0,0-1-11 15,5-3-13-15,-2 4 4 0,-1 1-19 0,1 0 15 16,4-5-14-16,-1-1 7 0,0 2-10 0,1-1-1 15,1 0-6-15,1 0 2 0,-2-2 5 0,1 1-5 16,0 1 1-16,3-1-1 0,0-1-5 16,0 0-46-16,1 2 0 0,0-5 0 0,0 3 0 15,2 0 0-15,2 1 0 0,0-4 0 0,0 4 0 0,2-1 0 16,0-1 0-16,1 1 0 0,0-3 0 0,0 0 0 16,0-1 0-16,3 0 0 0,-1-1 0 0,1 2 0 15,-2-2 0-15,2 1 0 0,1-2 0 0,-1 1 0 16,3 1 0-16,-1-5 0 0,1 1 0 15,0 2 0-15,3 0 0 0,0-2 0 0,-1 2 0 16,-2-2 0-16,3-1 0 0,-1 0 0 0,1-2 0 0,1 2 0 16,4-2 0-16,1 3 0 0,-5-2 0 0,0-1 0 15,1-2 0-15,3 1 0 0,-3-3 0 0,1 1 0 16,-4 0 0-16,10-2 0 0,-7 1 0 16,3-5 0-16,2 3 0 0,-1-3 0 0,-3 0 0 15,-1 0 0-15,4-1 0 0,-3-1 0 0,-2 2 0 16,4-5 0-16,-1 1 0 0,-2 0 0 0,0 1 0 0,-1-2 0 15,5-2 0-15,-5 1 0 0,-2-2 0 0,2 3 0 16,0-2 0-16,1-1 0 0,-1 1 0 16,-3-3 0-16,-2 2 0 0,1-2 0 0,1-1 0 15,1 1 0-15,-3 0 0 0,2-3 0 0,-3 0 0 16,0 1 0-16,-3-2 0 0,1 2 0 0,0-2 0 16,-1 1 0-16,1-1 0 0,-3 1 0 0,0-1 0 0,-2 2 0 15,1 1 0-15,-2-4 0 0,-1 5 0 16,-2 0 0-16,1-1 0 0,-6 0 0 0,0 0 0 15,0 2 0-15,-5 0 0 0,2-1 0 0,-4 3 0 0,0 1 0 16,-2 1 0-16,-5-6 0 0,-2 2 0 16,6 5 0-16,-5-4-103 0,5 7-298 0,-2 2-116 15,3-3-126-15,1 2-446 0,5 4-1178 0,-1 1 522 16</inkml:trace>
  <inkml:trace contextRef="#ctx0" brushRef="#br1" timeOffset="-163263.64">28748 16057 42 0,'-2'-3'388'0,"2"3"-10"0,-5-5-7 0,1 1-13 15,4 4-13-15,-12-1-3 0,12 1-11 0,-20 1-3 16,8 2-11-16,-2 1-8 0,-1 6 0 0,-3 0-7 16,1 2-9-16,-6 8-11 0,4 3-9 0,1 0-5 15,-2 3-17-15,1-3-5 0,3 4 0 0,0 0-14 16,2 0-11-16,-2 2-7 0,1-2 0 0,2 2-11 15,-1 0-14-15,4-2-11 0,-3 1-8 0,4 2-14 16,0-4-14-16,0-1-10 0,4 0-15 0,1-1-73 16,1 1-44-16,3-6 0 0,2 7 0 0,2-2 0 15,1-5 0-15,9 3 0 0,-1 2 0 0,5-4 0 16,0-2 0-16,0-4 0 0,-1-3 0 0,8 4 0 16,0-1 0-16,5-2-175 0,-1-5-185 0,-1 0-119 15,0-1-123-15,3-4-495 0,-4-3-1186 0,-8 1 525 16</inkml:trace>
  <inkml:trace contextRef="#ctx0" brushRef="#br1" timeOffset="-162797.1">29786 16133 270 0,'0'-4'495'0,"0"-2"0"0,1 1-15 16,1 0-22-16,-1 1-24 0,3 0-24 0,-4 4-16 15,3-3-24-15,-3 3-21 0,0 0-3 0,0 0-19 16,11 6-6-16,-9-1-14 0,1 5-9 0,-1 2-7 16,0 5-6-16,0 3-12 0,0 7-8 0,-1 1-13 15,-2 1-13-15,1 4-16 0,3-2-14 0,-5 1-14 0,2 1-17 16,2 2-151-16,-5-3-27 0,3 3 0 15,-6-2 0-15,2-1 0 0,-3-1 0 0,-3-1 0 16,1-2 0-16,-8-1 0 0,-2 0 0 0,-3-2 0 16,0-1 0-16,-2-3 0 0,-5-4 0 0,-3 1 0 15,-2-1 0-15,3-5-454 0,-4 3-164 0,-15 1-569 16,18-5-1285-16,0 0 569 0</inkml:trace>
  <inkml:trace contextRef="#ctx0" brushRef="#br1" timeOffset="-162029.77">29054 16254 190 0,'0'0'280'0,"-3"-6"-2"0,3 6-5 15,0 0 11-15,0 0-3 0,0-7 7 0,0 7-10 16,0 0 5-16,4-6-4 0,-4 6-1 0,0 0-10 16,0 0-7-16,0 0-13 0,1-6-5 0,-1 6-13 15,0 0 3-15,0 0-1 0,0 0-8 0,4-7-11 16,-4 7-19-16,0 0-16 0,0 0-15 0,0 0-10 15,0 0-10-15,0 0-15 0,0 0-11 0,0 0 0 16,0 0 10-16,0 0-1 0,0 0 7 0,0 0-17 16,-18 18 7-16,9-10-1 0,-4 0-9 0,1 6-4 15,-4-3-6-15,2 3 2 0,-6 3-10 0,4-7 0 16,-4 10-4-16,-2-5-15 0,8-2-4 0,-2 2-5 16,0-2-6-16,1 0-4 0,2 2-3 0,0-3-45 15,2-1-9-15,1-1 0 0,3 0 0 0,-3 1 0 16,2-4 0-16,1 0 0 0,3-2 0 0,-1 0 0 15,0 0 0-15,2-1 0 0,3-4 0 0,-4 5 0 16,4-5 0-16,-5 4 0 0,5-4 0 0,0 0 0 16,-4 3 0-16,4-3 0 0,0 0 0 0,0 0 0 15,0 0 0-15,0 0 0 0,18 3 0 0,-10-2 0 16,3-2 0-16,0 2 0 0,1-1 0 0,1 0 0 16,6-1 0-16,-1-1 0 0,5 1 0 0,-2 2 0 15,0 2 0-15,-1-2 0 0,-1-1 0 0,-1 1 0 16,1 3 0-16,-6-3 0 0,1-1 0 15,-3 0 0-15,3 0 0 0,-5 0 0 0,0 0 0 16,0 1 0-16,-9-1 0 0,13 3 0 0,-13-3 0 0,13 0 0 16,-13 0 0-16,10-2 0 0,-10 2 0 0,7 3 0 15,-7-3 0-15,0 0-51 0,7 1-206 0,-7-1-31 16,0 0-44-16,0 0-51 0,0 0-51 0,0 0-40 16,6-8-61-16,-6 3-372 0,2 0-981 15,-2 5 434-15</inkml:trace>
  <inkml:trace contextRef="#ctx0" brushRef="#br1" timeOffset="-161679.89">29142 16295 51 0,'2'-12'327'0,"0"4"17"0,0 0 12 16,2 2 7-16,-3 0-7 0,2 1 0 0,-1-2 0 16,-2 7 3-16,3-9-3 0,-3 4-5 0,0 5-7 15,1-6-7-15,-1 6-16 0,0 0-15 0,0-8-17 16,0 8-14-16,0 0-24 0,0 0-12 0,3-8-19 15,-3 8-10-15,0 0-8 0,0 0-2 0,0 0 3 16,0 0-3-16,-7 18-1 0,7-10-6 0,-2 1-3 16,1 7-4-16,-1-3-9 0,1 4-103 0,1 1-74 15,-1 2 0-15,1-1 0 0,1 6 0 0,-2 2 0 16,1-2 0-16,-3 1 0 0,3-3 0 0,0 4 0 16,-1-3 0-16,2 1 0 0,-2-4 0 0,1 2 0 15,0-3 0-15,0 5 0 0,0-9 0 0,4 1 0 16,-4-1 0-16,1 0 0 0,-1-3 0 0,1-1 0 15,-1-1 0-15,0-2 0 0,-1-1 0 0,1 0 0 16,0-1 0-16,0-2 0 0,1 2 0 0,-1-7 0 16,-1 6 0-16,2-2 0 0,-1-4 0 0,0 0 0 15,-6 7-20-15,6-7-768 0,-6 1-443 0,6-1-1333 16,0 0 590-16</inkml:trace>
  <inkml:trace contextRef="#ctx0" brushRef="#br1" timeOffset="-158830.16">30306 16345 4 0,'-4'-3'590'0,"2"-2"7"0,0 4 0 0,2 1-6 16,-5-4-17-16,5 4-28 0,1-6-29 0,5 2-14 16,0 3-24-16,3-2-21 0,2-1-26 0,5 1-36 15,-2-1-32-15,4-1-35 0,1 3-36 0,3 0-29 16,-3 1-25-16,9-5-44 0,1 4-51 0,-8 2-65 15,3 0-79-15,3-1-6 0,-12 2-130 0,-2 0-89 16,-3-2-107-16,-2 3-65 0,-7 2-68 0,-1-4-69 16,-4 7-482-16,-3 0-1101 0,-10 3 486 0</inkml:trace>
  <inkml:trace contextRef="#ctx0" brushRef="#br1" timeOffset="-158695.04">30246 16497 174 0,'-12'7'329'15,"1"-1"4"-15,5 1 19 0,2-1 43 0,4-1 21 0,4-2 0 16,2 0-11-16,9-2-26 0,3 0-31 15,14-2-33-15,1 0-33 0,-1-3-28 0,3 0-26 16,1 3-54-16,-1-4-71 0,1 2-87 0,-4-3-135 16,-4-1-191-16,-1-2-439 0,1 1-810 0,-9 4 358 15</inkml:trace>
  <inkml:trace contextRef="#ctx0" brushRef="#br1" timeOffset="-158330.17">30941 16263 3748 0,'5'-10'421'16,"-1"-1"-60"-16,1 2-45 0,-1 0 24 0,1 2 12 15,0 1-14-15,-3 1-32 0,1 1-42 0,0 0-36 16,-3 4-14-16,1-5 2 0,-1 5 15 16,0 0-5-16,0 0-4 0,-4 14-9 0,-1-2-18 15,-3 3-195-15,2 3 0 0,-5 6 0 0,1 3 0 0,-1 0 0 16,5-2 0-16,-1 1 0 0,1 1 0 0,4-2 0 15,2-9 0-15,2 4 0 0,3-1 0 0,2-2 0 16,2-3 0-16,5 0 0 0,-3-1 0 0,2-7 0 16,4-3 0-16,-1 0 0 0,3-1 0 15,-1-3 0-15,0-3 0 0,-1-5 0 0,-1 0 0 16,1-2 0-16,0 1 0 0,-3-1 0 0,-1-6 0 0,0 0 0 16,0-7 0-16,1-1 0 0,-1 0 0 0,-4 0 0 15,-4-5 0-15,4 2 0 0,-8 1 0 0,-1 9 0 16,-1 0 0-16,-3 2 0 0,-6 1 0 15,-3 4 0-15,-1 9 0 0,-2 0 0 0,-5 4 0 16,-6 7 0-16,2 6 0 0,-1 4 0 0,3 1 0 16,0 0-389-16,8 6-312 0,-2-2-483 0,8 4-1282 15,5-3 567-15</inkml:trace>
  <inkml:trace contextRef="#ctx0" brushRef="#br1" timeOffset="-158029.36">31349 16501 4151 0,'8'-12'565'0,"1"0"-102"0,-3 3-17 0,0-1 20 16,1 1 11-16,-1 0-35 0,-2 3-55 0,0 1-66 15,0 1-58-15,-1-1-53 0,1 1-210 0,-2 0 0 16,-2 4 0-16,3-2 0 0,-3 2 0 0,0 0 0 16,0 0 0-16,0 0 0 0,-5 12 0 0,5-8 0 15,0-4 0-15,-4 7 0 0,3-3 0 0,-1 0 0 16,2-4 0-16,-2 7 0 0,2-7 0 0,0 3 0 15,0-3 0-15,-5 3 0 0,5-3 0 0,0 0 0 16,0 0 0-16,0 0 0 0,0 0 0 0,9-10 0 16,-8 6 0-16,2-2 0 0,-2 1 0 0,-1 2 0 15,0-1 0-15,0 4 0 0,2-6 0 0,-2 6 0 16,0 0 0-16,0 0 0 0,0 0-306 0,0 0-382 16,0 0-512-16,-3 13-1299 0,3-13 574 0</inkml:trace>
  <inkml:trace contextRef="#ctx0" brushRef="#br1" timeOffset="-157762.77">31789 16153 321 0,'2'-15'627'0,"-1"5"16"0,3-2 12 0,-1 5 5 0,-1 1-39 16,0 0-58-16,-2 2-61 0,0 4-28 15,0 0-24-15,0 0-19 0,1 19-24 0,-4-1-31 0,1 0-28 16,-5 10-28-16,2 1-27 0,3 3-31 16,-2-2-26-16,1 3-234 0,-2-2-2 0,1 3 0 15,3-2 0-15,-3 0 0 0,4 1 0 0,-2-6 0 16,1-6 0-16,-1-1 0 0,2-2 0 0,0-3 0 0,-2-2 0 16,0-1 0-16,1-6-394 0,1 1-71 15,-3-3-89-15,1-1-121 0,2-3-343 0,0 0-1101 16,0 0 487-16</inkml:trace>
  <inkml:trace contextRef="#ctx0" brushRef="#br1" timeOffset="-157462.7">31970 16256 2960 0,'-4'-18'359'0,"0"0"-73"0,3-1 22 16,-2 1 53-16,3-1 8 0,0 2-15 0,3 4-22 15,1 1-39-15,2-2-42 0,3 4-1 0,5-2-4 16,2 3-10-16,4 1-10 0,-1 2-14 15,1 2-16-15,1 2-5 0,7 1-14 0,0 1-16 0,-7 2-13 16,-1 3-16-16,-1 4-11 0,-2-2-99 0,0 2-22 16,-2 3 0-16,0 3 0 0,0 5 0 0,-4-2 0 15,-5 6 0-15,1 1 0 0,-5 0 0 0,-4 1 0 16,-5 0 0-16,1 1 0 0,-2 1 0 0,2 0 0 16,-4-2 0-16,-1 1 0 0,-3-3 0 15,5 2 0-15,-5-4 0 0,7-2 0 0,-1-2 0 16,2-1 0-16,2 0 0 0,-1-2 0 0,1-2 0 15,1-4 0-15,3 0 0 0,-1-1 0 0,1-2 0 16,0-1-123-16,3 1-324 0,-1-2-104 0,-2-4-126 16,8 3-389-16,-8-3-1155 0,0 0 512 0</inkml:trace>
  <inkml:trace contextRef="#ctx0" brushRef="#br1" timeOffset="-157247.14">32039 16431 393 0,'-4'-5'514'0,"0"-1"17"0,4-2 2 16,2 2-13-16,4 1-20 0,4-3-31 0,-1 3-18 16,10 0-32-16,2 1-33 0,8-1-28 0,3 3-26 15,0-1-38-15,-1 4-20 0,2 2-33 0,0-2-20 16,-1 0-37-16,-5-2-8 0,3 1-45 16,-4-1-42-16,-7 0-42 0,-6 1-37 0,1-2-41 0,-2 2-44 15,-1-1-55-15,-2 1-54 0,0-1-60 0,-1 0-69 16,-8 1-84-16,11-2-101 0,-11 2-370 0,9-3-938 15,-9 3 415-15</inkml:trace>
  <inkml:trace contextRef="#ctx0" brushRef="#br1" timeOffset="-157080.45">32716 16576 466 0,'0'0'449'0,"0"0"-42"0,0 0-46 0,0 0-71 16,0 0-131-16,0 0-188 0,0 0-322 0,0 0-379 16,0 0 167-16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29:59.21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3701 5219 254 0,'-13'-1'503'0,"-1"-1"9"16,-2-3 0-16,1-3 15 0,1 0-21 16,0-4-26-16,5-3-22 0,0-1-32 0,5-11-16 15,0 1-29-15,9-4-29 0,3-3-22 0,5-12-32 16,10-2-28-16,0-2-16 0,1-4-25 0,7 2-15 0,11-24-20 15,-1-2-26-15,5 4-18 0,-1 1-10 0,-14 21-19 16,3 2-17-16,14-22 6 0,-21 25-17 16,0 3-7-16,-5-1-14 0,-4 16-35 0,-8 0-37 15,0 11 0-15,-2-1 0 0,-3 7 0 0,-2 3 0 0,-3 1 0 16,-3 2 0-16,-2 3 0 0,-5 4 0 0,-3 1 0 16,-5 8 0-16,-5 6 0 0,0 2 0 0,1 3 0 15,3 2 0-15,3 2 0 0,4 3 0 0,3-2 0 16,1 4 0-16,8-1 0 0,0-1 0 0,8 4 0 15,7 10 0-15,-1-8 0 0,11 4 0 0,-9-6 0 16,9 10 0-16,-9-13 0 0,1 2 0 0,-7-1 0 16,2 0 0-16,-1-3 0 0,-6-1 0 0,-2 0 0 15,-6-1 0-15,1-8-8 0,-7 6-13 0,-9-5 11 16,-5 0 23-16,0-4 13 0,-3-3-26 0,2-3 0 16,-8-6 0-16,-1 0 0 0,2-5 0 0,3-2 0 15,-1-4 0-15,3-1 0 0,8-1 0 0,-6-9 0 16,6 0 0-16,5 2 0 0,3-1 0 0,5 0 0 15,4-1 0-15,2-7 0 0,3 8 0 0,5 3 0 16,1 0 0-16,4 2 0 0,4 1-310 0,2 2-124 16,-4 6-70-16,4 3-75 0,-2 2-482 0,5 2-1150 15,-1 2 510-15</inkml:trace>
  <inkml:trace contextRef="#ctx0" brushRef="#br0" timeOffset="849.83">4623 4624 38 0,'3'-25'542'0,"0"0"1"0,-6 0 3 15,2 0-1-15,-5 7-12 0,1 0-30 0,-2 3-15 16,-1-1-23-16,2 2-36 0,-2 5-30 0,-1-1-39 16,1 8-34-16,-2 0-32 0,1 3-35 0,-2 2-29 15,-6 3-24-15,2 6-16 0,-1 3-20 0,-4 5-14 16,6 3-21-16,0-3-17 0,6 1-9 0,2-5-15 15,2 0-8-15,3 2-10 0,1-3-10 0,2-4-2 16,3 2-10-16,2-5-8 0,2-2-10 0,2 0-2 16,2-5 12-16,6 0-41 0,-9-1-5 0,4-1 0 15,2-8 0-15,-6 2 0 0,4 0 0 0,-1-6 0 16,-1 3 0-16,0-4 0 0,-4 0 0 0,-3 3 0 16,0 0 0-16,-1 2 0 0,0 0 0 0,-2 4 0 15,-1 0 0-15,1-2 0 0,-1 5 0 0,-1 2 0 0,0 0 0 16,0 0 0-16,1 13 0 0,-3-6 0 15,2 4 0-15,0 2 0 0,1-1 0 0,3 4 0 16,-1-3 0-16,0-2 0 0,7 2 0 0,-2 3 0 16,0-8 0-16,6 4 0 0,-1-6 0 0,-2-4 0 15,3-2 0-15,-1 3 0 0,1-6 0 0,4-1 0 0,-1-2 0 16,-2-2 0-16,-2 3 0 0,1-8 0 0,1 4 0 16,-3-4 0-16,0-1 0 0,-4 4 0 15,1-5 0-15,-4 5 0 0,-1-2 0 0,2 2 0 16,-5 4 0-16,1 0 0 0,2-1 0 0,-3 4 0 0,-1 3 0 15,0 0 0-15,0 0 0 0,1 14 0 0,-2-3 0 16,2-2 0-16,1 3 0 0,3-1 0 0,1 3 0 16,-2-3 0-16,2 0 0 0,3-4 0 15,0 0 0-15,4-1-2 0,1 0-19 0,1-3 2 0,-2-4-2 16,0-4 4-16,5 2 11 0,0-4 4 0,-3 0 13 16,2-1 4-16,-5-4 11 0,1 2 1 0,0-5-18 15,-1 1-9-15,0 0 0 0,1-2 0 16,-3 2 0-16,0-1 0 0,1-1 0 0,-5 7 0 0,-2 3 0 15,1 1 0-15,0 0 0 0,-2 2 0 0,-2 2 0 16,-1 1 0-16,5 12 0 0,-6 4 0 0,-3 14 0 16,0 3 0-16,-1 2 0 0,-4 17 0 0,0 7 0 15,-5 21 0-15,1-23 0 0,-5 26 0 0,4-26 0 16,1 2 0-16,0 23 0 0,-2-23 0 0,1 21 0 16,4-24 0-16,-1-4 0 0,1-1 0 0,2-1 0 15,0-2 0-15,-2-1 0 0,4-13 0 0,-6-2 0 16,-2-7 0-16,6-6 0 0,-6 3 0 0,4-6 0 15,-2-6 0-15,2-2 0 0,-5-6 0 0,-2-1 0 16,-1-2 0-16,7-4 0 0,-8-5 0 0,0-8 0 16,7 2 0-16,-3-12 0 0,5-1 0 0,3-6 0 15,5-16 0-15,4 0 0 0,16-3 0 0,-1-3 0 16,6 2 0-16,16-20 0 0,-5 26 0 0,6 1 0 16,0 5 0-16,4 1 0 0,-2 7 0 0,-12 12 0 15,2 0 0-15,0 4 0 0,-5 4 0 0,-9 5 0 16,1 2 0-16,-6 1 0 0,-2 2-217 0,-2 2-148 15,-2 1-58-15,-5 1-59 0,-2 1-76 0,0 0-467 16,0 0-1109-16,0 0 490 0</inkml:trace>
  <inkml:trace contextRef="#ctx0" brushRef="#br0" timeOffset="2149.96">7049 4670 302 0,'-7'-6'522'0,"9"-1"3"0,0 0 4 16,4-4-14-16,1 2-27 0,7-7-3 0,0-6-28 15,4 1-19-15,3 0-23 0,-1 1-32 16,-1-1-22-16,2 3-20 0,-6 3-37 0,-1 3-23 0,3 1-30 16,-3 4-33-16,-2 2-18 0,-1 3-24 0,0 3-14 15,-1 2-17-15,-1 4-12 0,-1 3-21 0,1 5-4 16,-8-1-12-16,3 8 1 0,-4 3-14 0,0 3-19 15,1-1-64-15,-2-2 0 0,-4-6 0 0,5 9 0 16,-4-9 0-16,3-2 0 0,6 0 0 0,-5-5 0 16,3-1 0-16,-1-1 0 0,-2-6 0 0,4 2 0 15,1-5 0-15,0-1 0 0,-5 0 0 0,14-5 0 16,-5-3 0-16,-1 0 0 0,7-4 0 0,-5-4 0 16,5-7 0-16,-4 6 0 0,3-4 0 0,3-2 0 15,-2 4 0-15,0-4 0 0,-4 10 0 0,0 1 0 16,-1 4 0-16,-1 1 0 0,-4 0 0 0,4 6 0 15,-1 0 0-15,1 3 0 0,0 3 0 0,-3 1 0 16,2 4 0-16,-3-1 0 0,3 2 0 0,-2 3 0 16,2 2 0-16,-2-1 0 0,1-4 0 0,0 2 0 15,0-5 0-15,-1 3 0 0,4-4 0 0,-2 1 0 16,-1-3 0-16,3-4 0 0,-1 2 0 0,3-3 0 0,-2-2 0 16,1 1 0-16,0-6 0 0,-2-1 0 15,1 2 0-15,7-8 0 0,-2 2 0 0,2-3 0 16,-4 0 0-16,1 0 0 0,-1 3 0 0,-2-1 0 15,-2 4 0-15,-1 2 0 0,-3 2 0 0,1 2 0 0,-1 2 0 16,-5 1 0-16,0 0 0 0,12 8 0 0,-11-1 0 16,2 4 0-16,-1 2 0 0,2 3 0 15,1 0 0-15,-1 1 0 0,1 0 0 0,1-2 0 0,2-1 0 16,0-5 0-16,-1 2 0 0,2-2 0 0,0-2 0 16,0-2 0-16,-1-3 0 0,-2-1 0 0,2 0 0 15,-2-2 0-15,2-2 0 0,-4-2 0 0,-3-2 0 16,3-3 0-16,-4-2 0 0,-1-5 0 0,-3-2 0 15,-1 1 0-15,-2-1 0 0,-3-6 0 0,-3-2 0 16,2 3 0-16,3 7 0 0,3 3 0 16,-3 0 0-16,3 4 0 0,3 1 0 0,-2 3 0 0,3 1 0 15,2 1 0-15,5 1 0 0,5 0 0 0,5 2 0 16,12-1 0-16,6 5 0 0,2 0 0 0,15 0 0 16,2-3 0-16,2 1 0 0,-5 2 0 0,5-6 0 15,-1 2 0-15,-16 0 0 0,-1-2 0 0,0-2 0 16,-8 2 0-16,-3-1 0 0,-8 3 0 0,-5 0 0 15,-3 0 0-15,-4 1 0 0,-1 0 0 0,-5 0 0 16,3 2 0-16,-3-2 0 0,-13 7 0 0,3 3 0 16,-3 1 0-16,-2 2 0 0,-4 5 0 0,0 4 0 15,-2-2 0-15,2 1 0 0,1 1 0 0,1 1 0 16,7-6 0-16,0 0 0 0,2-1 0 0,7-5 0 16,-2 0 0-16,6-1 0 0,-1-3 0 0,2-1 0 15,9-5 0-15,-3-1 0 0,11-2 0 0,-3-3 0 0,9-6 0 16,-5-3 0-16,5-3 0 0,-2-1 0 15,-2-6 0-15,2 0 0 0,-3-5 0 0,-4-2 0 16,1 2 0-16,-1-16 0 0,0 1 0 0,-8 12 0 16,1-15 0-16,-5 13 0 0,-1 7 0 0,-4 1 0 0,3 8 0 15,-4 6 0-15,1 1 0 0,-1 2 0 0,-1 6 0 16,-3 3 0-16,4 0 0 0,-14 8 0 16,5 8 0-16,-1 1 0 0,-2 8 0 0,1 4 0 15,2 1 0-15,1 5 0 0,2 1 0 0,-6 10 0 16,11-11 0-16,1 0 0 0,0 1 0 0,5-3 0 0,4-1 0 15,3-4 0-15,-2-1 0 0,2-3 0 0,1-9 0 16,3 0 0-16,-1-5 0 0,5 0 0 0,-2-3 0 16,4-4 0-16,-3-5 0 0,9 1 0 15,-10-3 0-15,4-5 0 0,5-5 0 0,-7-2 0 0,2-3 0 16,-2-5 0-16,-2 1 0 0,4-8 0 0,-7 3 0 16,2-3 0-16,-3 0 0 0,-5 3 0 0,-1 10 0 15,-6 1 0-15,2 6 0 0,0 2 0 0,-4 3 0 16,-4 3 0-16,4 3 0 0,0 0 0 15,-22 20 0-15,7 0 0 0,2 5 0 0,-1 3 0 0,5 1 0 16,-2 1 0-16,4 1 0 0,2-1 0 0,5 0 0 16,3-5 0-16,1 2 0 0,1-8 0 0,4-1 0 15,4-4 0-15,6-4 0 0,1-2 0 16,7-5 0-16,6-6 0 0,-1-3-300 0,-1-3-1016 0,-1-2-1425 16,4-1 631-16</inkml:trace>
  <inkml:trace contextRef="#ctx0" brushRef="#br0" timeOffset="2583.29">10570 4316 470 0,'6'-6'704'16,"2"3"7"-16,-3-2 17 0,0 0 0 0,-1 1-20 16,-3 1-41-16,2 1-49 0,-3 2-62 0,1-7-58 15,-1 7-48-15,3-2-52 0,-3 2-43 0,0 0-28 16,0 0-54-16,0 0-273 0,-12 13 0 0,7-7 0 16,1 3 0-16,-1-2 0 0,5 4 0 0,-4-2 0 15,4 3 0-15,5-2 0 0,-1 2 0 0,1-2 0 16,7 1 0-16,-1 2 0 0,5 0 0 0,0 0 0 15,0-2 0-15,1-1 0 0,3 7 0 0,-2 3 0 16,-7-5 0-16,10 4 0 0,-14-2 0 0,0-2 0 16,0 3 0-16,-6-2 0 0,2 3 0 0,-2-1 0 15,-5-3 0-15,1-2 0 0,-2 3 0 0,-7-3 0 16,2-2 0-16,-5 1 0 0,-1-4 0 0,1 1 0 16,-4-4 0-16,-2 1 0 0,1-3 0 0,-2-2 0 15,3-3 0-15,-3-2 0 0,4-1 0 0,0-2 0 16,4-5 0-16,-1 0 0 0,6-7 0 0,-1-4 0 0,5 6-1366 15,5-8-1478-15,2-2 654 0</inkml:trace>
  <inkml:trace contextRef="#ctx0" brushRef="#br0" timeOffset="2749.99">10613 4277 4455 0,'-6'-4'403'0,"2"-1"-136"0,3 3 19 0,-3-1 47 15,4 3-25-15,-4-3-22 0,4 3-30 0,0 0-25 16,0 0-20-16,0 0-17 0,26 2-19 0,-8 0-15 15,10 5-29-15,0-5-3 0,4 3-43 0,1-3-65 0,-1-1-80 16,0-1-105-16,-4 0-113 0,-5-2-150 16,5-7-183-16,-11 1-454 0,-6 1-1153 0,-4-3 510 15</inkml:trace>
  <inkml:trace contextRef="#ctx0" brushRef="#br0" timeOffset="3100.15">10731 3949 466 0,'-26'-5'544'0,"-3"0"22"16,-3 5 20-16,0 2-8 0,0 3-21 0,-4 6-23 16,1 5-24-16,-8 9-26 0,-1 7-16 0,4 2-23 0,0 4-25 15,1 2-23-15,4 3-22 0,2 6-21 0,5-2-27 16,6 5-21-16,-1 4-32 0,8 0-274 16,3 0 0-16,11 25 0 0,1-29 0 0,9 2 0 15,1 0 0-15,3-3 0 0,6-5 0 0,10-2 0 0,5-6 0 16,0-3 0-16,-2-14 0 0,13 5 0 0,6-7 0 15,1-7 0-15,-2-6 0 0,5-5 0 0,-1-2 0 16,0-5 0-16,-2-4 0 0,-1 0 0 0,4-6 0 16,-7-9 0-16,-5-4 0 0,2-4 0 0,-1-5 0 15,-3-3 0-15,17-27 0 0,-26 21 0 0,-2-4 0 16,10-25 0-16,-20 23 0 0,7-26 0 0,-11 23 0 16,-10 2 0-16,-3-1 0 0,-10 4 0 0,-3 2 0 15,-12 1 0-15,-10 6 0 0,-2 3 0 0,-10 7 0 16,-7 7 0-16,-1 7 0 0,-9 8 0 0,2 6 0 15,-4 6 0-15,4 7 0 0,7 4 0 0,-3 4 0 16,19 0-1366-16,-7 8-1478 0,13-6 654 0</inkml:trace>
  <inkml:trace contextRef="#ctx0" brushRef="#br0" timeOffset="5235.28">12943 4550 8 0,'5'-12'507'0,"4"-2"32"0,-2 1 0 0,-5-4-21 15,-7 0-16-15,1 1-20 0,-6 2-18 0,1 1-17 16,-4 2-11-16,-5 1-29 0,-1 2-15 0,-8 2-24 16,-1 5-8-16,-4 5-12 0,3 4-24 0,-6 5-8 15,-3 4-17-15,0 11-16 0,-2 7-17 0,8 3-18 16,13-12-110-16,5 3-138 0,-3 1 0 0,8-1 0 15,8 3 0-15,2-2 0 0,12-1 0 0,6-4 0 16,4-4 0-16,10-4 0 0,3-6 0 0,17 1 0 16,0-8 0-16,5-8 0 0,-3-5 0 0,0-5 0 15,-4-1 0-15,0-5 0 0,-4-4 0 0,-5-5 0 16,-2-4 0-16,-4-4 0 0,-5-4 0 0,-5 2 0 16,0-8 0-16,-6-3 0 0,-4-3 0 0,-4 1 0 15,-3-1 0-15,-1 8 0 0,-3 12 0 0,0 8 0 16,-3 0 0-16,-4 11 0 0,2 4 0 0,0 4 0 0,-3 2 0 15,3 4 0-15,-7 12 0 0,-1 5 0 0,-2 8 0 16,0 6 0-16,2 4 0 0,-2 11 0 16,-1 4 0-16,0 0 0 0,0 0 0 0,2-2 0 15,0-2 0-15,0-12 0 0,1-2 0 0,2-1 0 16,2-1 0-16,2-10 0 0,-1-2 0 0,3-7 0 0,-4-1 0 16,4-3 0-16,-1-1 0 0,1-3 0 0,0-3 0 15,0 0 0-15,0 0 0 0,0 0 0 0,8-16 0 16,-3 6 0-16,2-6 0 0,1-2 0 15,1-4 0-15,0-2 0 0,1 7 0 0,-2 1 0 0,2 0 0 16,0 2 0-16,-2 3 0 0,0 4 0 0,-3 3 0 16,4 3 0-16,-3 2 0 0,3 4 0 0,0 3 0 15,1-1 0-15,0 5 0 0,3 1 0 0,1 1 0 16,3 5 0-16,-2-3 0 0,7 1 0 0,-2 0 0 16,6 0 0-16,-1-3 0 0,1-2 0 0,-7-5 0 15,2-1 0-15,-1-2 0 0,2-1 0 0,1 0 0 16,-4-4 0-16,-1-2 0 0,1-1 0 0,-1-2 0 15,-3-3 0-15,1-1 0 0,-2-1 0 0,2-3 0 16,-7 0 0-16,2-3 0 0,-1 1 0 0,1 1 0 16,-2-1 0-16,0-1 0 0,-4 7 0 0,0 0 0 15,-1 5 0-15,-1 0 0 0,-2-1 0 0,3 5 0 16,-4 1 0-16,0 0 0 0,0 0 0 0,1 14 0 16,-2-2 0-16,2-2 0 0,-1 2 0 0,0 0 0 15,0 4 0-15,4-1 0 0,1-1 0 0,0 0 0 16,3 1 0-16,-3-6 0 0,4 1 0 0,1-1 0 15,2 0 0-15,-2-2 0 0,4-3 0 0,-4 0 0 16,4-3 0-16,-1 1 0 0,5-4 0 0,-3-3 0 16,3 0 0-16,-5 0 0 0,1-7 0 0,-4 1 0 15,2-1 0-15,-1-4 0 0,-2 0 0 0,-1-2 0 16,-3-9 0-16,1 8 0 0,-5 0 0 0,-2 1 0 16,1 2 0-16,-6 1 0 0,1 4 0 0,-3 2 0 15,-1-2 0-15,-1 7 0 0,-3-1 0 0,0-2 0 16,-1 3 0-16,1 2 0 0,0 1 0 0,2-1 0 15,-3 0 0-15,7 4 0 0,-1-2 0 0,1 3 0 16,1-1 0-16,1-1 0 0,4 2 0 0,1-3 0 0,0 0 0 16,0 0 0-16,6 6 0 0,0-5 0 15,2 0 0-15,2-2 0 0,4 0 0 0,-1-3 0 16,8 2 0-16,0-2 0 0,1 3 0 0,8-5 0 16,-1 1 0-16,-9 4 0 0,7-1 0 0,-6 1 0 0,-1 1 0 15,8 0 0-15,-9-1 0 0,-2 1 0 0,5 0 0 16,-9 0 0-16,6 2 0 0,-3 1 0 0,-2-3 0 15,4 3 0-15,-2-2 0 0,1 2 0 16,-4 1 0-16,0-3 0 0,1 0 0 0,-4 0 0 0,4 1 0 16,-2-1 0-16,-7 2-29 0,3 0-5 0,-6-2-2 15,6 4 1-15,-4-2 19 0,-3 6 7 0,-1-1 11 16,-4 6 1-16,3-1 3 0,-2-3 6 16,-3 7-9-16,1-1 0 0,1-5-5 0,0 4-2 15,3-1 11-15,2-3-6 0,-1 1-3 0,5 1 5 0,2-2 1 16,0-2-12-16,6 2 2 0,5-4 11 0,-4 0-15 15,6-1 7-15,-5-5-3 0,4 1 1 0,-3-2-4 16,2-2 14-16,1-1-3 0,-10 1-4 16,4-5 14-16,-3 0-15 0,-5 0 2 0,3-1 11 0,1-3 11 15,-5 0-9-15,2-5-15 0,-2 0 16 0,-4-2 1 16,0-1 3-16,-4-1-5 0,3 1-2 0,-8 1 7 16,0 1-1-16,0 0-3 0,-1 2-13 0,-2 3 0 15,6 3 0-15,-2 1 0 0,-2-2 0 0,5 5 0 16,1 2 0-16,0 1 0 0,4 2 0 0,0 0 0 15,0 0 0-15,0 0 0 0,15 9 0 0,-2-6 0 16,5 4 0-16,13 0 0 0,0-4 0 0,-2 1 0 16,2 5 0-16,1-6 0 0,-2-3 0 0,1-1 0 15,-3-3 0-15,-7 1 0 0,-1 1 0 0,-2-4 0 16,-1-1 0-16,-6 2 0 0,1-3 0 0,-5 1 0 16,1 1 0-16,-3-3 0 0,-2 2 0 0,-2 1 0 15,0-1 0-15,-2 1 0 0,0 0 0 0,-3 0 0 16,0 3 0-16,1 0 0 0,-1-1 0 0,4 4 0 15,-11 3 0-15,5 1 0 0,1 1 0 0,1 1 0 16,0 5 0-16,1 0 0 0,3 6 0 0,3 2 0 16,5 4 0-16,-5-3 0 0,5 4 0 0,3 2 0 15,-4-8 0-15,1-1 0 0,1 0 0 0,1 0 0 16,-1 0 0-16,-2-3 0 0,-3-5 0 0,1 2 0 16,-1-2 0-16,-4 0 0 0,-2-2 0 0,0-1 0 15,-4 0 0-15,-2-3 0 0,3 1 0 0,-3-1 0 16,-3-2 0-16,5 0 0 0,0-1 0 0,0-2 0 15,3-2 0-15,0 0 0 0,3-1 0 0,0 0 0 16,5-4 0-16,4 1 0 0,2-3 0 0,7-1 0 16,5-2 0-16,5-1 0 0,-2-2 0 0,2 1 0 15,1-3 0-15,-2 1 0 0,-1-1 0 0,1 1 0 0,-2 1 0 16,-3-2 0-16,-2 1 0 0,-3 3 0 0,-7 3 0 16,-1 2 0-16,3-1 0 0,-7 1 0 15,-3 5 0-15,2-3 0 0,-1 2 0 0,-2 3 0 16,-1-2 0-16,0 5 0 0,0 0 0 0,-13-3 0 15,13 3 0-15,-14 10 0 0,5 0 0 0,3-2 0 0,-2 3 0 16,2 4 0-16,-2 1 0 0,7 2 0 0,2-1 0 16,3-3 0-16,2 3 0 0,7-3 0 15,0-2 0-15,5-1 0 0,7 0 0 0,3-1 0 16,-7-6 0-16,-1-2 0 0,10-2 0 0,-9-3 0 0,1 0 0 16,-3-2 0-16,8-5 0 0,-9 2 0 0,-1-5 0 15,-2 1 0-15,-1-1 0 0,-1-2 0 0,1 1 0 16,-3-2 0-16,-3-2 0 0,0 3 0 15,-5 4 0-15,0-1 0 0,0 2 0 0,-1 0 0 0,-2 3 0 16,0 1 0-16,-2 0 0 0,-4 3 0 0,3 0 0 16,3 3 0-16,0 0 0 0,-16 6 0 0,11 1 0 15,1 2 0-15,3 4 0 0,1-1 0 16,3 5 0-16,2 0 0 0,5 8 0 0,5 0 0 0,2-1 0 16,2-2 0-16,0 2 0 0,-2-5 0 0,-2-4 0 15,-2 1 0-15,-1-1 0 0,-1-2 0 0,-2 0 0 16,-4-2 0-16,-1-1 0 0,-4-3 0 0,-1 2 0 15,-6-2 0-15,-3 0 0 0,-6-1 0 0,-4-2 0 16,-3-1 0-16,-6 0-423 0,-2-3-872 0,3 1-1403 16,8-1 621-16</inkml:trace>
  <inkml:trace contextRef="#ctx0" brushRef="#br0" timeOffset="6783.49">17222 4311 176 0,'1'-9'550'0,"-1"-2"30"0,2-1 13 16,-1 3-7-16,3-4-10 0,-1 2-22 0,-1 3-12 15,1-2-28-15,-1 5-25 0,0 1-35 0,-2-1-44 16,0 5-42-16,0 0-20 0,0 0-15 0,3 16-22 0,-2 0-20 16,-1 5-34-16,1 4-22 0,-2 3-211 0,-1 3-24 15,0 0 0-15,0 3 0 0,0-4 0 16,0 1 0-16,1-3 0 0,-2-9 0 0,-1 3 0 15,2-7 0-15,1-3 0 0,1-2 0 0,0-4 0 0,-3 0 0 16,3-3 0-16,0-3 0 0,0 0 0 0,0 0 0 16,0 0 0-16,8-13 0 0,-5 2 0 0,4 1 0 15,0-6 0-15,2 0 0 0,2-2 0 0,1-4 0 16,0-2 0-16,-1 8 0 0,2 0 0 0,1 2 0 16,3 2 0-16,-2 1 0 0,-3 5 0 0,-2 2 0 15,3 4 0-15,-2 3 0 0,3 3 0 0,-1 2 0 16,-1 7 0-16,5 4 0 0,-8-2 0 0,3 0 0 15,-1 7 0-15,-3-6 0 0,2-2 0 0,-5-3 0 16,3-1 0-16,-3-1 0 0,-1-5 0 0,5 3 0 16,-8-6 0-16,4 0 0 0,-1-2 0 0,4-2 0 15,-8 1 0-15,18-5 0 0,-12-4 0 0,3 4 0 16,0-4 0-16,4-3 0 0,-3 0 0 0,5-2 0 16,-4-2 0-16,0 3 0 0,1 1 0 0,-1 0 0 15,6 1 0-15,-2 0 0 0,3 3 0 0,-8 4 0 16,9 0 0-16,-10 3 0 0,4 2 0 0,-5 2 0 15,1 1 0-15,-3 3 0 0,4 4 0 0,-2 5 0 16,1-1 0-16,-1 0 0 0,2 0 0 0,-4-2 0 16,3 1 0-16,-1-4 0 0,-2 1 0 0,2-3 0 15,1 1 0-15,0-3 0 0,-2-3 0 0,1-2 0 16,2 1 0-16,0-4 0 0,-2-1 0 0,1-2 0 16,0-2 0-16,-4-1 0 0,0-1 0 0,3-5 0 15,-4-2 0-15,-7 4 0 0,2-7 0 0,-3 2 0 16,-1-2 0-16,-3 1 0 0,-2 0 0 0,1-5 0 15,0 9 0-15,-1 2 0 0,-3 1 0 0,5 3 0 16,5 3 0-16,-4 2 0 0,4 2 0 0,3 1 0 16,-4 9 0-16,4-9 0 0,9 14 0 0,1-6 0 15,5 3 0-15,3 0 0 0,10 0 0 0,4-1 0 16,0 0 0-16,5-2 0 0,2-1 0 0,1-4 0 16,0 2 0-16,-3-4 0 0,1-1 0 0,1 1 0 0,-4-3 0 15,-6-1 0-15,-9 0 0 0,3-1 0 0,-4 1 0 16,-2-3 0-16,-7 1 0 0,-1 0 0 15,-3 3 0-15,1-2 0 0,-5 1 0 0,2 0 0 16,-4 3 0-16,0 0 0 0,0 0 0 0,-15 5 0 0,5 0 0 16,-4 4 0-16,-2 2 0 0,-3 1 0 0,0 6 0 15,-2-1 0-15,2 3 0 0,5-6 0 0,2 1 0 16,3 1 0-16,2-3 0 0,1 1 0 16,1-2 0-16,5-2 0 0,5-2 0 0,-2-1 0 0,7-3 0 15,1-1 0-15,9-2 0 0,2-2 0 0,6-4 0 16,-2-4 0-16,1 1 0 0,-3-4 0 0,2 0 0 15,-1-5 0-15,3-2 0 0,0-1 0 0,-6-5 0 16,2 3 0-16,-3-4 0 0,-2-4 0 0,4 0 0 16,0-13 0-16,-3 0 0 0,-3 0 0 0,-5 12 0 15,0-4 0-15,-3 2 0 0,-1 6 0 0,-4 9 0 16,-2 5 0-16,2 2 0 0,-3 1 0 0,-1 7 0 16,0 3 0-16,0 0 0 0,-19 25 0 0,6-1 0 15,1 6 0-15,-1 5 0 0,-5 9 0 0,4 3 0 16,1-1 0-16,7-12 0 0,-1 14 0 0,7-13 0 15,2-2 0-15,2-1 0 0,3-4 0 0,5-2 0 16,2-5 0-16,4 0 0 0,-2-9 0 0,3-2 0 16,3-3 0-16,6-1 0 0,3-6 0 0,-2-1 0 15,-2-4 0-15,-6-2 0 0,5-4 0 0,1-4 0 16,-4 1 0-16,-1-4 0 0,5 0 0 0,-5-6 0 16,-3 1 0-16,-1-2 0 0,-2 1 0 0,-6 8 0 15,1-2 0-15,-2 4 0 0,-6 3 0 0,3 0 0 16,-5 5 0-16,-1 3 0 0,0 3 0 0,-7 0 0 15,-1 6 0-15,-4 6 0 0,-2 2 0 0,-4 7 0 16,3 2 0-16,-2 2 0 0,3 0 0 0,5-6 0 16,3 0 0-16,2 6 0 0,5-7 0 0,4 0 0 15,8-4 0-15,4-4 0 0,7 1 0 0,7-7 0 16,1-5 0-16,3-3-423 0,5-5-872 0,7-3-1403 16,6-4 621-16</inkml:trace>
  <inkml:trace contextRef="#ctx0" brushRef="#br0" timeOffset="7216.7">20253 4281 5368 0,'-9'-3'458'0,"4"-1"-233"15,1 1-14-15,2-2 42 0,-1 1 77 0,3-1 28 16,3 1-11-16,-1-1-33 0,4 1-43 0,4-3-215 15,-3 1-56-15,4 1 0 0,3-1 0 0,-3 2 0 16,1 0 0-16,0 0 0 0,0 3 0 0,-2 2 0 16,3 0 0-16,-7 2 0 0,6 3 0 0,-2 2 0 15,-1 5 0-15,0 2 0 0,-4 2 0 0,-4 2 0 16,-1 6 0-16,-6 2 0 0,-3 0 0 0,0-2 0 16,-5 1 0-16,1-1 0 0,-2 1 0 0,-2-1 0 15,1-2 0-15,-1-1 0 0,-2-3 0 0,7-6 0 16,0 0 0-16,1-1 0 0,4-3 0 0,2 0 0 15,-3-4 0-15,5 0 0 0,1 2 0 0,1-4 0 16,4 3 0-16,5-3 0 0,4 1 0 0,7-3 0 16,11 0 0-16,-1 0 0 0,6-1 0 0,-3 0 0 15,7-1 0-15,-5 1 0 0,1-1 0 0,-3-1 0 16,0-2 0-16,-6-1 0 0,-5 2 0 0,-8 2 0 16,1-1 0-16,-4-3 0 0,-4 3 0 0,-1-1 0 15,-2-3 0-15,1 3 0 0,-3-2 0 0,-6 1 0 16,2 0 0-16,0-1 0 0,-3 1 0 0,0 2-310 15,1 0-303-15,-4-2-91 0,3 0-390 0,-2 2-1186 0,0-2 525 16</inkml:trace>
  <inkml:trace contextRef="#ctx0" brushRef="#br0" timeOffset="7683.28">20632 4086 210 0,'-12'-28'472'15,"-6"3"19"-15,0 2 14 0,3 0-7 0,-8 3-12 0,-1 3-13 16,4 1-12-16,-4 3-23 0,0 0-13 0,5 6-22 16,-8 2-18-16,-1 2-24 0,-3 3-11 0,-1 6-11 15,-4-2-13-15,-1 9-12 0,3 3-13 0,-12 8-13 16,-3 4-12-16,6 6-17 0,1 6-129 16,2-3-130-16,4 3 0 0,3 3 0 0,2-2 0 0,5 1 0 15,0 2 0-15,8 1 0 0,3-1 0 0,4 3 0 16,3 1 0-16,3 0 0 0,5-1 0 0,3-11 0 15,10 12 0-15,1-3 0 0,3-2 0 0,-1-11 0 16,5-1 0-16,12 7 0 0,0-2 0 0,-1-12 0 16,12 3 0-16,-11-9 0 0,14 4 0 0,3-4 0 15,1-5 0-15,3-1 0 0,-2-5 0 0,3-3 0 16,1 0 0-16,-4-6 0 0,1 0 0 0,2-2 0 16,0-1 0-16,-4-2 0 0,-12-2 0 0,9-4 0 15,2-2 0-15,-14 0 0 0,-4-4 0 0,9-9 0 16,-15 3 0-16,1-3 0 0,0-11 0 0,0-4 0 15,-9-3 0-15,-3-1 0 0,-7-10 0 0,-7 2 0 16,-3 2 0-16,-6-6 0 0,-2 1 0 0,-7 1 0 16,-6 1 0-16,-4 5 0 0,-9 3 0 0,1 3 0 15,-5 3 0-15,-2 9 0 0,-3 2 0 0,13 12 0 16,-5 3 0-16,1 4 0 0,3 5 0 0,1 2 0 16,4 3 0-16,10 3 0 0,-4 1 0 0,8 4 0 15,4 0 0-15,5 2-1366 0,6-4-1478 0,7 2 654 16</inkml:trace>
  <inkml:trace contextRef="#ctx0" brushRef="#br0" timeOffset="7833.98">21694 4453 4823 0,'2'4'671'15,"3"-2"-354"-15,-2 0-144 0,-3-2-68 0,0 0-36 16,0 0-69-16,0 0-102 0,0 0-146 0,0 0-187 15,-5-12-461-15,5 12-970 0,-8-8 429 0</inkml:trace>
  <inkml:trace contextRef="#ctx0" brushRef="#br0" timeOffset="11066.77">4556 6570 4231 0,'2'-16'306'0,"-2"-1"-195"16,0 5 69-16,0 1 83 0,0 1 35 15,0 1 40-15,0 3-23 0,0-1-35 0,-1 1-36 16,0 2-17-16,1 4-34 0,0-4-9 0,0 4 6 0,0 0 2 15,-4 22 9-15,0-4 0 0,1 8 5 0,2 4-175 16,-4 1-31-16,1 2 0 0,0 3 0 0,3-1 0 16,-3 12 0-16,4 0 0 0,-4-13 0 15,3 0 0-15,1 1 0 0,-1-3 0 0,1 0 0 0,0-6 0 16,0-1 0-16,0-8 0 0,-3-4 0 0,3 3 0 16,0-7 0-16,-1-4 0 0,-2-4 0 0,3-1 0 15,0 0-325-15,-15-13-374 0,3 1-496 16,2-3-1294-16,3-2 572 0</inkml:trace>
  <inkml:trace contextRef="#ctx0" brushRef="#br0" timeOffset="11567.13">4552 6424 3285 0,'0'-17'186'0,"0"1"-78"0,-3-1 34 0,2 4 59 0,-2-2 8 15,2 3 8-15,-1 0-12 0,-1 3-10 0,3-2-13 16,-4-1 1-16,3 3-11 0,-7-3 16 0,7 4-5 15,-3 1-8-15,-6 0-10 0,1 2-3 0,-3-2-10 16,1 6-8-16,-10 1 5 0,0 1-3 0,-10 8-3 16,-3 2-4-16,-1 1-1 0,-11 12 2 0,12-5-4 15,-11 11-3-15,-2 2-2 0,-3 3-3 0,9 4 5 16,1-1-5-16,-1 2-35 0,12 3-93 0,1 1 0 16,3 1 0-16,9 2 0 0,2 0 0 0,5 6 0 15,1-3 0-15,8-2 0 0,9-2 0 0,3 2 0 16,4-2 0-16,6 2 0 0,6-3 0 0,3-5 0 15,5-3 0-15,3 1 0 0,1-6 0 0,1-3 0 16,3-1 0-16,-10-13 0 0,3-1 0 0,14 0 0 16,-14-5 0-16,14-2 0 0,-11-4 0 0,11-1 0 15,0-8 0-15,-17 0 0 0,5-1 0 0,-5-5 0 16,2 0 0-16,10-8 0 0,-15 2 0 0,1-3 0 16,7-9 0-16,-11 7 0 0,-1-3 0 0,6-11 0 15,-2 1 0-15,-13 5 0 0,8-11 0 0,-12 9 0 16,9-11 0-16,-9 11 0 0,-2-18 0 0,-1 3 0 15,-1 3 0-15,-4-1 0 0,1-4 0 0,-6 5 0 0,-4-3 0 16,0-5 0-16,-3 0 0 0,-4 3 0 0,3 2 0 16,-8-1 0-16,-6 6 0 0,-1 0 0 15,3 13 0-15,-12-6 0 0,3 9 0 0,0 5 0 16,-1-1 0-16,-14-5 0 0,8 14 0 0,-14-3 0 0,13 6 0 16,-1 3 0-16,-13 2 0 0,12 5 0 0,4 2 0 15,-2 6 0-15,1 2 0 0,3 5 0 16,4 8-338-16,1 0-972 0,6 1-1417 0,0 2 628 15</inkml:trace>
  <inkml:trace contextRef="#ctx0" brushRef="#br0" timeOffset="12283.43">5390 6919 183 0,'0'0'448'0,"-5"-5"5"0,2 2 2 0,3 3-5 16,-6-5-17-16,1 2-13 0,5 3-19 0,-9-2-9 16,5 0-22-16,-1 0-31 0,-1 1-10 0,1-3-16 15,5 4-9-15,-11-2-14 0,6 1-13 0,5 1-9 16,-6-3-11-16,6 3-7 0,-5-2-11 0,5 2-17 15,-5-1-8-15,5 1-15 0,0 0-13 0,0 0-11 16,0 0-12-16,-5-3-9 0,5 3-147 0,0 0-7 16,0 0 0-16,0 0 0 0,0 0 0 0,17 5 0 15,0-4 0-15,11 1 0 0,14 0 0 0,13 0 0 16,10 2 0-16,31 2 0 0,1-5 0 0,3 3 0 16,5 2 0-16,-3-5 0 0,6 5 0 0,1 1 0 15,-5-1 0-15,-1 1 0 0,-7-3 0 0,-33-1 0 16,30-1 0-16,-35 1 0 0,-2 2 0 0,-1-2 0 15,-22-3 0-15,-2 0 0 0,-12 1 0 0,-6-2 0 16,-1 1 0-16,-4 0 0 0,-3-3 0 0,0-1 0 0,-3 1 0 16,-2 3 0-16,1-6 0 0,-1 6 0 15,-5-4 0-15,5 4 0 0,-5-5 0 0,3 3 0 16,2 2 0-16,-3-4 0 0,3 4-64 0,5-7-1291 16,1 6-1467-16,6-1 649 0</inkml:trace>
  <inkml:trace contextRef="#ctx0" brushRef="#br0" timeOffset="12700.39">7431 6753 27 0,'-6'-8'533'0,"1"-3"24"16,-1 2 25-16,0 0-1 0,2 0-15 0,3 4-13 0,0-5-30 15,0 3-43-15,4 1-33 0,5-3-40 0,1 3-32 16,2 0-31-16,7 1-31 0,1 3-35 0,1 0-25 15,-1 2-27-15,1 3-27 0,-1 2-18 0,2 1-18 16,-3 3-14-16,-3 4-14 0,2 0-16 0,-2 7-15 16,-6-4-8-16,-4 2-96 0,-1 8 0 0,-3 2 0 15,-3 0 0-15,-7-2 0 0,0 2 0 0,-5-1 0 16,-3-2 0-16,-1-1 0 0,0 0 0 0,-1-2 0 16,1 1 0-16,2-4 0 0,-1-5 0 0,5-2 0 15,5-2 0-15,-3-2 0 0,3 1 0 0,2-3 0 16,1-2 0-16,6 0 0 0,-2 0 0 0,0-4 0 15,11 2 0-15,2-2 0 0,5-2 0 0,3-1 0 16,6-4 0-16,4 1 0 0,0 1 0 0,1-2 0 16,1 0 0-16,0 0 0 0,0-3 0 0,-2 4 0 15,1-1 0-15,-4 1 0 0,-6 1 0 0,-3-1 0 0,0 1 0 16,-7 3 0-16,2 0 0 0,-3-2 0 0,-3 1 0 16,-2 1 0-16,-2-1 0 0,-1-2 0 15,-1 1 0-15,-2 4 0 0,0-7 0 0,-4 0 0 16,-1 2-485-16,0 1-91 0,-1 0-98 0,-3-3-402 0,0-2-1166 15,-1 1 515-15</inkml:trace>
  <inkml:trace contextRef="#ctx0" brushRef="#br0" timeOffset="13166.98">7705 6379 35 0,'-32'-19'375'0,"2"-1"8"0,3 3 18 15,-3 2 3-15,-1 0-4 0,0 3-9 0,1 5-8 0,3-1-13 16,1 6-13-16,5 1-14 0,-6 4-21 0,-1 5-11 16,2 2-22-16,-1 5-8 0,5 4-5 0,-3 3-17 15,1 5-4-15,3 1-10 0,2 4-1 0,-5 11-2 16,2 1-10-16,7-1-9 0,-3 2-8 0,5 2-7 16,4-11-11-16,0 13-18 0,8 2-8 0,2 1-11 15,3-3-120-15,6 3-40 0,3-4 0 0,2 1 0 16,2-3 0-16,6-4 0 0,2 0 0 0,2-4 0 15,-1-9 0-15,8 4 0 0,-3-10 0 0,11 3 0 16,-7-9 0-16,12 3 0 0,0-8 0 0,3 1 0 16,-14-8 0-16,4-5 0 0,-5 0 0 0,16-6 0 15,-13 0 0-15,15-6 0 0,1-3 0 0,-7-2 0 16,-1-3 0-16,-1-4 0 0,0-2 0 0,-2-4 0 16,-3-5 0-16,-2 0 0 0,-1-2 0 0,-4-3 0 15,3-6 0-15,-9-5 0 0,0 2 0 0,-9-1 0 16,-2-1 0-16,-3 4 0 0,-3 12 0 0,-6-15 0 15,-4 2 0-15,-4-1 0 0,-5 12 0 0,-6-8 0 16,-7 2 0-16,-4 2 0 0,-9 5 0 0,-2 3 0 16,-8 4 0-16,3 5 0 0,-7 6 0 0,0 3 0 15,-1 3 0-15,-1 9 0 0,10 5 0 0,2 4 0 0,1 4 0 16,-8 11 0-16,-3 3 0 0,16-3-691 0,-6 14-559 16,4 1-1355-16,16-5 600 0</inkml:trace>
  <inkml:trace contextRef="#ctx0" brushRef="#br0" timeOffset="13534.02">7592 7519 4956 0,'5'-20'286'0,"-5"-1"-77"0,0 2 47 16,0 2 63-16,-1 5 38 0,1 0 18 0,1 1-29 0,-2 1-34 15,0 3-42-15,-2 3-23 0,1 0-20 0,2 4-196 16,0 0-31-16,-8 11 0 0,3 4 0 0,-3 10 0 16,-2 5 0-16,5 4 0 0,-11 14 0 0,6 5 0 15,1 1 0-15,-1 4 0 0,2 0 0 0,-4 27 0 16,3-31 0-16,-7 1 0 0,7 4 0 0,-5-1 0 15,5-4 0-15,7 2 0 0,-3-2 0 0,2 3 0 16,1-1 0-16,-2-5 0 0,5-4 0 0,2-10 0 16,-7-6 0-16,2 1 0 0,2-5 0 0,-2-7 0 15,2 0 0-15,0-5 0 0,1-4 0 0,0 0 0 16,-1-5 0-16,-2-3 0 0,2 1 0 0,0-4-52 16,0 0-1305-16,0 0-1470 0,0 0 651 0</inkml:trace>
  <inkml:trace contextRef="#ctx0" brushRef="#br0" timeOffset="14000.8">7159 8775 151 0,'-9'-2'479'0,"0"4"39"0,4-4 23 0,5 2 0 16,-13-2-1-16,9-1-33 0,3 0-25 0,1 3-37 15,8-9-37-15,2 1-31 0,5-1-36 0,12-2-37 16,1 1-20-16,0-1-41 0,6 5-21 0,0 0-22 15,3 0-27-15,-5 4 1 0,-2 3-14 0,-2 3-28 16,-9-1-21-16,-3 2-10 0,2 5-13 0,-13 1 3 16,-1 0-16-16,-1 6-5 0,-8 0-5 0,-2 1-15 15,-13 6 8-15,-1 0 5 0,-3 0-6 0,-2 0 0 16,0-3-3-16,0 4-25 0,-1-4-29 0,4-3 0 0,4 0 0 16,5-4 0-16,0-4 0 0,6-1 0 0,2-1 0 15,1-1 0-15,1-2 0 0,4 0 0 0,4 0 0 16,1-2 0-16,3 1 0 0,3 0 0 15,7-3 0-15,0 2 0 0,2 0 0 0,2-2 0 0,-4 1 0 16,10 0 0-16,-6 0 0 0,5 3 0 0,-7 1 0 16,-1-4 0-16,2 6 0 0,-5 0 0 0,2-4 0 15,-5 7 0-15,-3-2 0 0,-2-1 0 0,-3 3 0 16,0 0 0-16,-4 1 0 0,-2 0 0 0,1 1 0 16,-5 2 0-16,-4 1 0 0,-4-3 0 0,-1 1 0 15,-10 2 0-15,-2 1 0 0,3-2 0 0,-4-2 0 16,-2-4 0-16,2 3 0 0,0-4 0 0,7-4 0 15,1-1 0-15,-3-2 0 0,2-2 0 0,3-2 0 16,3 0 0-16,1-1 0 0,4-6-324 0,-3-1-239 16,4-4-130-16,3 0-410 0,2-5-1192 0,6-9 527 15</inkml:trace>
  <inkml:trace contextRef="#ctx0" brushRef="#br0" timeOffset="14399.97">7418 8634 45 0,'-15'-24'408'0,"1"3"14"0,-9-1 26 0,-1 8 31 16,-2 1 13-16,-5 5 5 0,1 3-8 0,-6 4-8 16,2 4-2-16,-2 6-13 0,1 3-6 0,-12 11-14 15,2 2-13-15,3 8-8 0,4 3-16 0,-1 5-15 0,6 1-18 16,4-1-28-16,1 4-154 0,5 1-194 0,3 0 0 16,5 1 0-16,10 0 0 0,0-1 0 15,5 5 0-15,4-16 0 0,6 14 0 0,6-5 0 16,1-10 0-16,4 7 0 0,-2-12 0 0,6-2 0 0,11 6 0 15,-8-9 0-15,7-5 0 0,-2 0 0 0,1-3 0 16,4-3 0-16,11 0 0 0,-10-4 0 16,17-4 0-16,-5-3 0 0,-14-4 0 0,1 0 0 0,19-3 0 15,-6-3 0-15,-14 1 0 0,-1-6 0 0,11-3 0 16,-14 1 0-16,-1 0 0 0,0-7 0 0,-5 1 0 16,-1-5 0-16,8-10 0 0,-15 10 0 0,0-5 0 15,-3-3 0-15,-5-10 0 0,-3-2 0 0,-7-1 0 16,-2-1 0-16,-2-1 0 0,-11 0 0 0,-4-2 0 15,-6 0 0-15,-5 1 0 0,-6 3 0 0,-6 5 0 16,-5 6 0-16,0 1 0 0,-4 6 0 0,-5 5 0 16,20 10 0-16,3 5 0 0,-3 3 0 0,4 4 0 15,2 3 0-15,9 3 0 0,-1 4 0 0,11-1-1366 16,2 4-1478-16,4-1 654 0</inkml:trace>
  <inkml:trace contextRef="#ctx0" brushRef="#br0" timeOffset="14767.77">8042 8981 4047 0,'-5'-1'603'0,"5"1"-239"16,-4-3-31-16,4 3 27 0,0 0 27 0,0 0 11 15,-4-2-8-15,4 2-22 0,0 0-31 0,0 0-3 16,0 0-64-16,0 0-270 0,0 0 0 0,18 4 0 16,-3-3 0-16,5-1 0 0,10 1 0 0,6-1 0 15,15 0 0-15,4 1 0 0,5-1 0 0,4 1 0 0,27 4 0 16,-29-3 0-16,33-5 0 0,-31 3 0 16,31-2 0-16,-33 2 0 0,2-2 0 0,0-1 0 15,-4 0 0-15,0-2 0 0,-4 3 0 0,-3 2 0 0,-19-1 0 16,-2-3 0-16,-4 4 0 0,-9-1 0 0,1 0 0 15,-9 0 0-15,-2-4 0 0,0 4 0 0,-4-3 0 16,-1 1 0-16,1 0 0 0,-4-3 0 0,-2 2 0 16,1 4 0-16,-1-5 0 0,-2 0 0 0,1 1 0 15,4-2 0-15,2 1-1366 0,-1 1-1478 0,4-3 654 16</inkml:trace>
  <inkml:trace contextRef="#ctx0" brushRef="#br0" timeOffset="15250.46">9634 8741 185 0,'11'-17'382'0,"-5"-2"22"0,0-1 3 15,-3 4 48-15,-1 0 48 0,1 5 33 0,-3 0 19 16,-1 0 7-16,-1 5-1 0,-1 0-26 0,0 3-28 16,3 3-28-16,0 0-14 0,-17 11-16 0,8 4-26 15,-2 1-27-15,0 9-18 0,-1 0-369 0,-2 3-9 16,4 3 0-16,-3-3 0 0,3 6 0 0,-2-2 0 16,1-1 0-16,-5 1 0 0,2 0 0 0,4-5 0 15,-3 1 0-15,3-4 0 0,-1-1 0 0,0-1 0 16,4-7 0-16,2-4 0 0,2 0 0 0,0-2 0 15,3-3 0-15,0 2 0 0,4-6 0 0,3 0 0 0,4 0 0 16,2-1 0-16,6 0 0 0,0-1 0 16,11 2 0-16,-10-2 0 0,12 5 0 0,-5 0 0 15,4 1 0-15,-6 5 0 0,3-1 0 0,-5 2 0 0,-5-7 0 16,0 3 0-16,-4 1 0 0,3-1 0 0,-2 1 0 16,-5-4 0-16,2-1 0 0,-6 0 0 0,2-2 0 15,-4 2 0-15,1-3 0 0,1-1 0 0,-6 0 0 16,8-3 0-16,-6 1 0 0,1-5 0 0,0 1 0 15,-3-1 0-15,2-4 0 0,-3-4 0 0,2-3 0 16,3 0 0-16,0-4 0 0,-3 4 0 0,-1-2 0 16,1 2 0-16,1 1 0 0,0 2 0 0,-2 3 0 15,1 3 0-15,-1-1 0 0,0 3 0 0,2 2 0 16,-1 1 0-16,-1 4 0 0,0 0 0 0,0 0 0 16,-1 21 0-16,-2-4 0 0,-2 8 0 0,-1 4 0 15,1 18 0-15,-2-15 0 0,2 4 0 0,-3-1 0 16,1 2 0-16,-5 7 0 0,3-11 0 0,3 0 0 15,2-6 0-15,2 1 0 0,-1-9 0 0,2-1 0 16,-1-1 0-16,2-7 0 0,0-3 0 0,2-1 0 16,-2-2 0-16,1-3 0 0,-1-1 0 0,0 0-566 15,15-12-706-15,-12-1-1376 0,3-3 610 0</inkml:trace>
  <inkml:trace contextRef="#ctx0" brushRef="#br0" timeOffset="15683.43">10100 8560 61 0,'-27'-25'439'0,"-12"-9"21"0,-4 5 17 16,11 10 31-16,-14-2 15 0,11 11-12 0,-2 1-13 15,-1 2 0-15,0 7-18 0,-15 12-12 0,18 0-16 16,3 4-16-16,-11 8-16 0,3 3-15 0,4 9-9 16,5 2-13-16,4 4-16 0,5 3-25 0,5 4-275 15,2 3-67-15,8-1 0 0,1 1 0 0,3 5 0 16,-1 0 0-16,4-2 0 0,1 28 0 0,5-29 0 15,0-2 0-15,1-2 0 0,2-3 0 0,3-3 0 16,-1-10 0-16,4-4 0 0,2-1 0 0,0-2 0 16,6-4 0-16,4-2 0 0,1-4 0 0,4-2 0 15,0-3 0-15,-1-3 0 0,4-1 0 0,0-3 0 16,1-3 0-16,4-1 0 0,-1-2 0 0,-2-4 0 16,14-1 0-16,-11-3 0 0,12-2 0 0,-16-1 0 15,10-10 0-15,1 1 0 0,-15 2 0 0,12-12 0 16,-1 0 0-16,-6-3 0 0,-1-6 0 0,-4-7 0 15,-4-1 0-15,-1 0 0 0,-4-7 0 0,-7 2 0 16,0 2 0-16,-9 4 0 0,-5-5 0 0,-6 5 0 16,-8 3 0-16,-6 10 0 0,-7-8 0 0,6 14 0 15,-8 2 0-15,-16-7 0 0,4 3 0 0,-4 4 0 0,-3 3 0 16,1 3 0-16,-5 1 0 0,-2 5 0 16,2-2 0-16,0 4 0 0,-1-3 0 0,16 8 0 15,-2-6 0-15,3 4-1366 0,4 0-1478 0,4 7 654 0</inkml:trace>
  <inkml:trace contextRef="#ctx0" brushRef="#br0" timeOffset="16549.97">11136 6538 4139 0,'-1'-16'273'0,"-2"3"-77"0,3 1-1 0,4 3 73 15,-4-1 37-15,-1 4-13 0,1 0-12 0,-3 1-34 0,3 1-21 16,0-1-33-16,-1 2-3 0,1 3-25 15,0 0 4-15,0 0-7 0,0 0 10 0,-8 14 1 16,3-4-3-16,0 6-7 0,-3-2-7 0,-1 3-86 16,2-1-69-16,3 2 0 0,-4 0 0 0,7 1 0 0,1-2 0 15,-1 0 0-15,2-6 0 0,0 5 0 0,3-5 0 16,2 0 0-16,3-1 0 0,2-2 0 0,-1-1 0 16,5 0 0-16,2 2 0 0,3-3 0 0,-7 1 0 15,6-4 0-15,-5 5 0 0,0-1 0 0,0 0 0 16,4 1 0-16,-9-1 0 0,4 3 0 0,-3 0 0 15,-2 1 0-15,0 4 0 0,-5-2 0 0,-1-2 0 16,-1 5 0-16,-2 0 0 0,1-2 0 0,-3-3 0 16,-3-2 0-16,-2 6 0 0,-3-2 0 0,-1-5 0 15,-1 2 0-15,-2-1 0 0,2-5 0 0,-9 0 0 16,2 0 0-16,-1 0 0 0,0-4 0 0,0-3 0 16,3-2 0-16,-7-6 0 0,7-1 0 0,5 0-320 15,-3-7-993-15,5 1-1420 0,6-2 629 0</inkml:trace>
  <inkml:trace contextRef="#ctx0" brushRef="#br0" timeOffset="16716.7">11146 6531 149 0,'2'-7'519'0,"-2"1"-8"0,0 1 15 0,-3 0 26 16,3 0 14-16,0 5 0 0,3-6-40 0,-1 4-29 16,2 0-40-16,2 0-22 0,4 1-30 0,7 1-46 15,4 0-34-15,8-1-31 0,-1 1-60 0,0 1-53 16,3-3-67-16,2 0-80 0,-4 0-102 0,-8-1-120 15,7-3-120-15,-9 1-133 0,-2-2-142 0,-3-4-361 0,-4 1-1023 16,-1-1 453-16</inkml:trace>
  <inkml:trace contextRef="#ctx0" brushRef="#br0" timeOffset="17084.37">11246 6193 164 0,'-27'-1'461'0,"-5"0"18"0,-1 6 31 16,0 5 16-16,-1 0-2 0,-1 8-4 15,4 5 5-15,-12 10-21 0,6 4 1 0,-1 3-14 0,5 6-13 16,5 2-17-16,0 0-25 0,1 5-27 0,10-4-26 16,0 2-25-16,6 2-21 0,6 2-217 0,5-1-120 15,7-3 0-15,3 3 0 0,6-5 0 0,6-3 0 16,9 1 0-16,7-5 0 0,4 0 0 16,2-7 0-16,4-4 0 0,9-2 0 0,0-6 0 0,2-5 0 15,4-4 0-15,3-6 0 0,-7-4 0 0,2-4 0 16,-5-2 0-16,-4-4 0 0,0-4 0 0,-2-6 0 15,-3-4 0-15,2-5 0 0,-10-5 0 0,-2-4 0 16,-1-2 0-16,-6-3 0 0,-4-8 0 0,0-7 0 16,-6-1 0-16,-7-2 0 0,4 0 0 0,-6-26 0 15,-9 26 0-15,-6 1 0 0,-4 0 0 0,-2-3 0 16,-8 6 0-16,-4 2 0 0,-5 6 0 0,-10 7 0 16,-7 2 0-16,-4 4 0 0,-3 5 0 0,-8 5 0 15,-3 5 0-15,-6 12 0 0,-24-3 0 0,28 10 0 16,-25 9 0-16,31-2 0 0,-8 4-1366 0,6 3-1478 15,-2 1 654-15</inkml:trace>
  <inkml:trace contextRef="#ctx0" brushRef="#br1" timeOffset="22833.42">8383 6720 265 0,'0'0'340'0,"0"0"-8"0,0 0-20 0,0 0-10 15,0 0 5-15,0 0-28 0,-2-5-10 0,2 5-16 16,-3-4 1-16,3 4-3 0,0 0-6 0,0 0-1 15,0 0-11-15,0 0-4 0,-5-2-4 0,5 2-6 16,0 0-11-16,0 0-3 0,0 0 1 0,0 0-4 16,0 0 3-16,0 0-7 0,0 0-5 0,0 0 4 15,0 0-4-15,0 0-6 0,0 0 0 0,0 0 2 16,0 0-14-16,0 0-1 0,0 0-8 0,0 0-11 16,0 0-6-16,0 0-17 0,0 0 4 0,0 0-10 0,0 0-77 15,15-3-49-15,-6 1 0 0,-4 2 0 0,7-1 0 16,3 2 0-16,-2-2 0 0,6 0 0 15,0 2 0-15,10-2 0 0,-1 3 0 0,5-3 0 0,0 0 0 16,4 3 0-16,-4-2 0 0,3 1 0 0,5-2 0 16,-5 1 0-16,2-1 0 0,-1 1 0 0,-2 0 0 15,-1 1 0-15,2-1 0 0,-1-1 0 0,-1 2 0 16,-6 0 0-16,7-2 0 0,-6 4 0 0,-1-5 0 16,-6 3 0-16,5 2 0 0,-6-2 0 0,6-1 0 15,1 0 0-15,-6-1 0 0,9 1 0 0,-10 1 0 16,8 0 0-16,0-1 0 0,-3-1 0 0,-3 1 0 15,6 0 0-15,-1 3 0 0,0-3 0 0,2 2 0 16,-1-2 0-16,-1-2 0 0,-1 0 0 0,2 6 0 16,-3-6 0-16,2 2 0 0,0 0 0 0,-6 0 0 15,1-2 0-15,4 0 0 0,2 2 0 0,-8-2 0 16,-1 1 0-16,-2 1 0 0,2-2 0 0,1 1 0 16,-6 1 0-16,2-1 0 0,2 1 0 0,-3 0 0 15,4-3 0-15,-4 3 0 0,3 0 0 0,-6-2 0 16,6 2 0-16,-2-3 0 0,2 2 0 0,0 0 0 0,1-2 0 15,-4 2 0-15,3 0 0 0,-1 0 0 16,0 1 0-16,-5 0 0 0,1 0 0 0,0 0 0 16,0-1 0-16,5 2 0 0,-1-1 0 0,-5-1 0 0,-3 1 0 15,4 0 0-15,-1 0 0 0,1 0 0 0,-2 0 0 16,-1 0 0-16,0 1 0 0,0-1 0 16,-1 0 0-16,3 0 0 0,0 0 0 0,0-1 0 15,-2 2 0-15,0-2 0 0,2 1 0 0,0 2 0 0,-2-2 0 16,2-2 0-16,-1 2 0 0,-1-1 0 0,1 1 0 15,-2 1 0-15,0-2 0 0,-1 1 0 0,-2 0 0 16,-2-2 0-16,-5 2 0 0,12-1 0 16,-8 1 0-16,-4 0 0 0,7 0 0 0,-7 0 0 0,0 0 0 15,0 0 0-15,7 0 0 0,-7 0 0 0,0 0 0 16,0 0 0-16,0 0 0 0,7-1 0 0,-7 1 0 16,0 0 0-16,0 0 0 0,0 0 0 0,0 0 0 15,0 0 0-15,0 0 0 0,0 0 0 0,0 0 0 16,0 0 0-16,0 0-70 0,-20-8-1284 0,8 6-1467 15,-2-1 650-15</inkml:trace>
  <inkml:trace contextRef="#ctx0" brushRef="#br0" timeOffset="31933.42">16441 6269 177 0,'18'-26'331'0,"4"-3"2"0,-6-1 20 15,2 1 23-15,-1 4 17 0,-3 1 20 0,0-1 5 16,-6 7 3-16,-2 7 18 0,-1-1 1 0,-1 1-6 16,0 3-12-16,-3 2-23 0,1 1-35 0,-2 1-31 15,0 4-33-15,0 0-22 0,-20 9-12 0,6 5-16 16,-9 13-10-16,-6 12-10 0,-1 2-18 0,3 2-13 16,-1 5-29-16,3 2-170 0,2-1 0 0,0 6 0 15,0-2 0-15,0-4 0 0,2 0 0 0,-2 0 0 16,4-1 0-16,6-14 0 0,-2 9 0 0,2-13 0 15,2 2 0-15,-1 0 0 0,1-5 0 0,-1-4 0 16,3-5 0-16,0-2 0 0,3-4 0 0,-7-2 0 0,5-2 0 16,1-2 0-16,0-5 0 0,-1-3 0 15,-1-1 0-15,-2-3 0 0,5-3 0 0,-3-8 0 16,1 1 0-16,3-12 0 0,4 10 0 0,-2-1 0 0,3 1 0 16,4-1 0-16,4 3 0 0,0 0 0 0,-2 5 0 15,3 3 0-15,1 2 0 0,0 2 0 0,2 4 0 16,1 0 0-16,1 5 0 0,2 1 0 15,2 3 0-15,-2 4 0 0,1-2 0 0,6 5 0 0,-1 0 0 16,1 0 0-16,-4 5 0 0,3-3 0 0,-4-6 0 16,1-1 0-16,4 3 0 0,1-3 0 0,-3-5 0 15,-2-1 0-15,0-2 0 0,0-2 0 16,-1-2 0-16,3 0 0 0,-3-4 0 0,-1-2 0 0,1-4 0 16,-4-2 0-16,2-1 0 0,-4-3 0 0,3-3 0 15,-5 2 0-15,-3 0 0 0,2-7 0 0,0 7 0 16,-5 2 0-16,0 3 0 0,0 1 0 0,-3 3 0 15,0 2 0-15,3 2 0 0,-1 1 0 0,-3 4 0 16,0 0 0-16,0 0 0 0,-3 16 0 0,3-5 0 16,0 4 0-16,0 2 0 0,0 0 0 0,4 2 0 15,0-1 0-15,2 7 0 0,2-7 0 0,1 0 0 16,1-2 0-16,2-1 0 0,0-3 0 0,4-4 0 16,0-1 0-16,4-5 0 0,-3-3 0 0,5-1 0 15,1-3 0-15,1-4 0 0,-1-7 0 0,3 0 0 16,-7-2 0-16,4-4 0 0,-2-2 0 0,-3-3 0 15,-1-1 0-15,-1-4 0 0,4-11 0 0,-4-4 0 16,4 2 0-16,-7-1 0 0,-2 0 0 0,-2 10 0 16,-2 3 0-16,-1 2 0 0,0 8 0 0,-3 6 0 0,-2 3 0 15,2 5 0-15,-3 0 0 0,0 6 0 0,0 1 0 16,0 2 0-16,0 0 0 0,-7 23 0 16,1-3 0-16,2 9 0 0,-1 1 0 0,-3 4 0 15,3-1 0-15,-4 2 0 0,4 0 0 0,0-1 0 0,-3 0 0 16,3 2 0-16,-1-6 0 0,3 0 0 0,2-5 0 15,1-5 0-15,0 0 0 0,4-2 0 0,-3-3 0 16,4-2 0-16,0-7 0 0,1-1 0 16,1-3 0-16,3-3 0 0,2-2 0 0,-2-3 0 0,11-5 0 15,-6-2 0-15,8-7 0 0,1 0 0 0,-1-5 0 16,-1-1 0-16,2-2 0 0,-5-2 0 0,4 1 0 16,-6 1 0-16,1 2 0 0,-8 5 0 0,0 6 0 15,-3 4 0-15,-1 3 0 0,-2 1 0 0,-1 3 0 16,-2 3 0-16,-1 1 0 0,0 0 0 0,-11 11 0 15,3-2 0-15,-4 4 0 0,-1 1 0 0,-2 2 0 16,-7 3 0-16,3-1 0 0,-3 3 0 0,-1-3 0 16,5-1 0-16,3-4 0 0,2 0 0 0,-1-3 0 15,5-2 0-15,2 2 0 0,-1-3 0 0,2-2 0 16,1-1 0-16,2-1 0 0,-1 0 0 0,4-3 0 16,0 0 0-16,0 0 0 0,8 3 0 0,-4-2 0 15,-4-1 0-15,14 3 0 0,-4-1 0 0,-2 0 0 16,4 2 0-16,-3 3 0 0,2-1 0 0,4 4 0 15,-5-2 0-15,4 2 0 0,0 3 0 0,4-1 0 0,-4 0 0 16,4-1 0-16,0 0 0 0,8 0 0 16,-7-5 0-16,-1-3 0 0,2 0 0 0,9-2 0 15,-7-2 0-15,6-3 0 0,0-4 0 0,-11-2 0 16,9-3 0-16,-7 3 0 0,-4-1 0 0,2 0 0 0,-1-10 0 16,1 2 0-16,-2-4 0 0,-1 1 0 0,-3 0 0 15,-6 4 0-15,2-7 0 0,-2 5 0 0,-1 0 0 16,-4 2 0-16,0 6 0 0,-2 2 0 0,0 0 0 15,-4 4 0-15,0 3 0 0,-1 3 0 0,-2 3 0 16,-1 6 0-16,-1 4 0 0,-1 4 0 0,-5 7 0 16,7 0 0-16,5 1 0 0,0 2 0 0,5-1 0 15,1-6 0-15,7 5 0 0,5 2 0 0,3-1 0 16,-3-11 0-16,10-2 0 0,-9-2 0 0,4-7 0 16,-2-6 0-16,-3 1 0 0,-1-5-454 0,-3-2-836 15,0-7-1397-15,-8 4 619 0</inkml:trace>
  <inkml:trace contextRef="#ctx0" brushRef="#br0" timeOffset="32083.48">17016 6199 280 0,'-28'-4'671'0,"9"1"-59"0,7 3-33 16,1-3-18-16,3 2-28 0,8 1-49 0,0 0-40 15,0 4-38-15,0-4-71 0,22 7-125 0,-4-3-155 16,10 3-202-16,0 2-254 0,4-3-370 0,0-2-835 15,0 2 371-15</inkml:trace>
  <inkml:trace contextRef="#ctx0" brushRef="#br0" timeOffset="33133.42">18865 6975 255 0,'0'0'654'0,"0"0"34"0,0 0 35 0,4-7-6 16,-4 2-12-16,0-2-32 0,-1 0-40 0,-2-3-39 0,3-1-48 16,0-1-38-16,3-5-36 0,-2 0-42 0,3-4-23 15,1 2-221-15,2-6-186 0,-1 1 0 0,4-1 0 16,-1 0 0-16,1-1 0 0,3 1 0 0,-1-2 0 15,2 0 0-15,-2-2 0 0,4-1 0 0,-1-4 0 16,-2 3 0-16,6-1 0 0,-6-2 0 0,2 2 0 16,-3 1 0-16,-1 3 0 0,-2 3 0 0,-1 8 0 15,-7 7 0-15,3 2 0 0,1 1 0 0,-5 2 0 16,0 5 0-16,0 0 0 0,-9 13 0 0,0 4 0 16,-1 9 0-16,-7 4 0 0,-1 13 0 0,3-9 0 15,2 11 0-15,-1-11 0 0,3 11 0 0,-1-10 0 16,7 0 0-16,1-3 0 0,3 3 0 0,2-3 0 15,6 2 0-15,0-5 0 0,6-2 0 0,0-5 0 16,4-2 0-16,0-7 0 0,0-3 0 0,5-4 0 0,7-2 0 16,-8-6 0-16,7-3 0 0,-8-3 0 15,8-6 0-15,-5-3 0 0,-1-1 0 0,1-5 0 16,-4-2 0-16,-1-3 0 0,0-4 0 0,0-12 0 0,-2 0 0 16,-4-3 0-16,1 0 0 0,-2-3 0 0,-6 15 0 15,4 2 0-15,-6 3 0 0,-1 5 0 0,-2 10 0 16,4 4 0-16,-1 4 0 0,-4 5 0 0,1 2 0 15,0 0 0-15,-11 25 0 0,2 1 0 0,-1 4 0 16,1 4 0-16,-7 9 0 0,4 1 0 0,-2 2 0 16,8-10 0-16,-3-2 0 0,2 2 0 0,-7 9 0 15,8-9 0-15,1-4 0 0,-2-4 0 0,6-2 0 16,-4-8 0-16,5-3 0 0,-1-6 0 0,1 1 0 16,1-6 0-16,-1 2 0 0,4-2 0 0,-4-4 0 15,0 0 0-15,0 0 0 0,15-16 0 0,-7 5 0 16,2-5 0-16,0-1 0 0,3-5 0 0,2 0 0 15,-4-2 0-15,0 7 0 0,-1 2 0 0,2 3 0 16,-3 3 0-16,2 2 0 0,-2 0 0 0,1 5 0 0,-2 2 0 16,-3 1 0-16,4 4 0 0,-4 4 0 0,4 1 0 15,0-1 0-15,-1 1 0 0,2 5 0 16,0 2 0-16,3 0 0 0,1-2 0 0,0-1 0 16,5 4 0-16,-3-7 0 0,-1 0 0 0,3-5 0 0,-1 0 0 15,0 0 0-15,-4-5 0 0,6 0 0 16,-2-2 0-16,-2-1 0 0,-3-3 0 0,-2-1 0 15,7-1 0-15,-6-5 0 0,4-3 0 0,-3 0 0 0,6-8 0 16,-7 6 0-16,5-6 0 0,-3 0 0 0,-2 2 0 16,-1 4 0-16,-3 3 0 0,-1 1 0 0,-3 3 0 15,-1 3 0-15,2 0 0 0,-4 3 0 0,1 1 0 16,-1 3 0-16,0 0 0 0,-5 11 0 0,0 1 0 16,-1 4 0-16,-1 3 0 0,-3 4 0 0,2 4 0 15,3-3 0-15,0-3 0 0,4-3 0 0,1 1 0 16,1-2 0-16,4 0 0 0,0-6 0 0,3-1 0 15,2-1 0-15,3-2 0 0,-3-3 0 0,8-1 0 16,1-3 0-16,-6-3 0 0,6-1 0 0,-1-6 0 16,4-5 0-16,0-3 0 0,-4-3 0 0,3-1 0 15,2-5 0-15,-4 1 0 0,3 1 0 0,-4 0 0 16,0 0 0-16,0 6 0 0,-5 4 0 0,2 2 0 16,-5 6 0-16,0 0 0 0,2 2 0 0,-3 4 0 0,1 2 0 15,0 3 0-15,0 1 0 0,2 3 0 16,3 4 0-16,-2 1 0 0,-1 3 0 0,-1-1 0 15,1 1 0-15,3 7 0 0,-7-6 0 0,-2-1 0 0,2 1 0 16,-6-2 0-16,1 0 0 0,-6-4 0 0,2-1 0 16,-3-2 0-16,-5-3 0 0,-4 0 0 0,-3-5 0 15,-5-1 0-15,-2-4 0 0,-4-1-1366 0,-2-3-1478 16,0 1 654-16</inkml:trace>
  <inkml:trace contextRef="#ctx0" brushRef="#br0" timeOffset="33284.37">20146 6342 4812 0,'-8'-18'382'0,"-1"-6"-179"0,-1 8 22 0,2 0 13 15,3 1-59-15,0 5-56 0,-2-6-60 0,4 6-74 16,-3 1-99-16,2 3-142 0,-1-1-200 0,-2-2-448 16,3 5-975-16,-6-3 431 0</inkml:trace>
  <inkml:trace contextRef="#ctx0" brushRef="#br0" timeOffset="33450.98">18991 6329 5227 0,'-18'10'453'0,"5"1"-265"0,4-2 65 16,5 2 98-16,3-2 25 0,4 0-31 0,7 0-56 0,4 1-68 16,13 1-38-16,7 0-30 0,6-5-57 15,13 1-73-15,2-4-117 0,-2-5-154 0,2-3-165 16,-4-1-196-16,2-1-524 0,4-2-1226 0,-5-1 542 15</inkml:trace>
  <inkml:trace contextRef="#ctx0" brushRef="#br0" timeOffset="34349.94">21407 6602 3727 0,'-1'-16'313'15,"-3"0"-128"-15,4-2 54 0,0 1 66 0,4-1 41 16,-1 0-7-16,3 0 1 0,2 0-1 0,-1 1-16 16,2 2 16-16,-1 0 3 0,-2 5-6 0,-1 1-7 15,2 1-11-15,-6 5-247 0,4-1-71 0,-2 3 0 16,-3 1 0-16,0 0 0 0,-4 15 0 0,-1 3 0 15,-7 6 0-15,2 3 0 0,0-1 0 0,-2 3 0 16,2 0 0-16,1 0 0 0,4-3 0 0,1-4 0 16,4 2 0-16,0-5 0 0,3-2 0 0,3-5 0 15,-1-1 0-15,3-3 0 0,2-1 0 0,-1-1 0 16,4-6 0-16,1 1 0 0,3-7 0 0,2 2 0 0,-1-2 0 16,0-5 0-16,-1-1 0 0,4-2 0 15,1-3 0-15,-3 0 0 0,0-1 0 0,0-1 0 16,-6 4 0-16,2 3 0 0,-3 0 0 0,-2 6 0 0,-1 0 0 15,-1 3 0-15,3-1 0 0,-5 5 0 0,2 2 0 16,-1 1 0-16,0 3 0 0,5 2 0 16,-2 3 0-16,4 2 0 0,-1 0 0 0,0-1 0 15,-1 3 0-15,3-5 0 0,-2 0 0 0,3 0 0 0,-5-4 0 16,1-1 0-16,-2-4 0 0,0 1 0 0,-3-2 0 16,3-2 0-16,-5 0 0 0,4-3 0 0,-4 0 0 15,1-6 0-15,-3 0 0 0,0-1 0 0,-2-4 0 16,0 3 0-16,-1-6 0 0,1-2 0 0,1-1 0 15,-1 2 0-15,0 1 0 0,2 2 0 0,-3 5 0 16,4-1 0-16,-2 6 0 0,3 3 0 0,0-1 0 16,2 4 0-16,4 0 0 0,1 3 0 0,6 1 0 15,-2 1 0-15,11 4 0 0,1-1 0 0,4 0 0 16,-4-2 0-16,7 0 0 0,1-2 0 0,-2-1 0 16,2-5 0-16,1 1 0 0,-4-4 0 0,-4-2 0 15,0-3 0-15,-6 0 0 0,-5-1 0 0,-2-2 0 16,-2-3 0-16,-5-1 0 0,4-8 0 0,-8 7 0 15,-4-2 0-15,-1-5 0 0,0 6 0 0,-6-6 0 16,-3 7 0-16,0 1 0 0,-4 5 0 0,-1 1 0 16,1 2 0-16,-4 5 0 0,0 7 0 0,-1 2 0 15,-1 8 0-15,-2 5 0 0,4 4 0 0,1 5 0 16,1 2 0-16,6 2 0 0,1-1 0 0,8 3 0 16,0-2 0-16,8-1 0 0,2-3 0 0,7-1 0 15,2-1 0-15,7-4 0 0,0-4 0 0,5-2 0 0,-2-4 0 16,2-3 0-16,1-5 0 0,0-2 0 15,-3-2 0-15,-2-5 0 0,-1-5 0 0,2-1-56 16,-13-1-1301-16,8-7-1468 0,0-2 650 0</inkml:trace>
  <inkml:trace contextRef="#ctx0" brushRef="#br0" timeOffset="35233.42">23554 6376 4767 0,'5'-5'433'0,"1"1"-75"15,-2-3 11-15,-2 1 35 0,-1 1-31 0,-2-3-38 16,1 1-26-16,-4-1-32 0,-1 2-29 0,-1 1-6 16,-5 1-166-16,-1 2-76 0,-4 3 0 0,-4 2 0 15,0 2 0-15,-10 8 0 0,2 1 0 0,2 5 0 16,-2 4 0-16,5 2 0 0,2 3 0 0,5 2 0 16,5-3 0-16,4 4 0 0,7-2 0 0,7 0 0 15,7 0 0-15,6-2 0 0,7-6 0 0,16 5 0 16,4-6 0-16,4-5 0 0,3-4 0 0,0 0 0 15,5-9 0-15,1-1 0 0,-2-3 0 0,-1-2 0 16,-2-5 0-16,-6-2 0 0,-11 1 0 0,-5-3 0 16,0-3 0-16,-3-3 0 0,-3-1 0 0,-6-1 0 15,0-3 0-15,-7 3 0 0,-3-3 0 0,-6 5 0 16,-3 2 0-16,-6 1 0 0,-1 4 0 0,-5 4 0 16,-4 1 0-16,-6 2 0 0,1 4 0 0,-10 3 0 15,-1 4 0-15,2 5 0 0,0 1 0 0,1 2 0 16,2 3 0-16,3 0 0 0,2 1 0 0,3 1 0 15,7-3 0-15,-2-1 0 0,6 0 0 0,2-2 0 16,3-2 0-16,1 1 0 0,7-4 0 0,-3 1 0 16,5-4 0-16,0 0 0 0,4-1 0 0,-2-1 0 15,2-2 0-15,0-1 0 0,0-3 0 0,1-2 0 16,-3 0 0-16,5-3 0 0,-2-2 0 0,-4 2 0 16,1-4 0-16,1 0 0 0,-6 3 0 0,3-1 0 0,-5 2 0 15,0 2 0-15,-3-1 0 0,3 4 0 0,-3 1 0 16,-1 2 0-16,0 0 0 0,0 0 0 0,-1 12 0 15,1-5 0-15,-1 1 0 0,1 3 0 16,1-1 0-16,0 1 0 0,3 2 0 0,3-2 0 0,-4-2 0 16,5 1 0-16,1-1 0 0,-1-2 0 0,3 0 0 15,2-3 0-15,1 0 0 0,0-2 0 0,4-3 0 16,-4-3 0-16,4 2 0 0,-1-4 0 16,-1 0 0-16,2-2 0 0,1-2 0 0,-6 1 0 0,6-3 0 15,-1 2 0-15,1-6 0 0,-2 4 0 0,-2-1 0 16,-1 2 0-16,0 0 0 0,0 4 0 0,-9-1 0 15,3 3 0-15,-3 0 0 0,0 3 0 0,2 2 0 16,-7 0 0-16,6 5 0 0,-6 0 0 0,1 1 0 16,-1 4 0-16,2 2 0 0,-4-1 0 0,1 0 0 15,1 1 0-15,0 0 0 0,0-1 0 0,0-2 0 16,0 1 0-16,0-1 0 0,1-2 0 0,1-4 0 16,2 1 0-16,-1-2 0 0,3-2 0 0,-6 0 0 15,13-7 0-15,-2 1 0 0,-1-2 0 0,4-3 0 16,0 0 0-16,8-6 0 0,-7 4 0 0,2 0 0 15,-1 2 0-15,-2-1 0 0,2 3 0 0,-5 2 0 16,-2 2 0-16,3 2 0 0,-6 2 0 0,-1 1 0 16,-5 0 0-16,9 7 0 0,-7 0 0 0,0 2 0 15,-1 2 0-15,2 2 0 0,-1 2 0 0,3 0 0 0,3 0 0 16,1-2 0-16,4 2 0 0,1-3 0 16,3-4 0-16,1 0 0 0,2 1 0 0,0-9 0 15,1 0 0-15,-1-2 0 0,1-2 0 0,-2-3 0 16,-3-3 0-16,1 1 0 0,-3-5 0 0,-2 1 0 0,-6-1 0 15,4-4 0-15,-2-1 0 0,-4-2 0 0,0-3 0 16,-2 4 0-16,1 1-1366 0,-1 0-1478 16,3 2 654-16</inkml:trace>
  <inkml:trace contextRef="#ctx0" brushRef="#br0" timeOffset="35634.36">26003 6114 516 0,'10'-8'732'16,"-1"-1"34"-16,0 3 27 0,-2-3 4 0,-4 4-12 15,4-2-28-15,-2 4-52 0,-1 0-58 0,-2 2-55 16,-2 1-33-16,3 7-17 0,-6 5-542 0,1 7 0 16,-5 10 0-16,1 0 0 0,-3 3 0 0,5 2 0 15,-5 12 0-15,5-10 0 0,3-3 0 0,-3 13 0 16,4-11 0-16,4 0 0 0,-3-2 0 0,-1-3 0 15,4-3 0-15,3-1 0 0,-2-7 0 0,-1-3 0 16,-1-5 0-16,1-1 0 0,1-4 0 0,-1-2 0 16,3-3 0-16,-4-2 0 0,5-3-468 0,0-3-820 15,-2-3-1394-15,3-4 617 0</inkml:trace>
  <inkml:trace contextRef="#ctx0" brushRef="#br0" timeOffset="36450.98">26208 6440 2380 0,'30'-45'-4'0,"1"3"55"0,-3 3 46 0,-10 12 56 15,-2 2 59-15,-1 5 55 0,-3 5 56 0,-7 8 26 16,3-2 4-16,-5 5-17 0,-3 1 4 0,0 3 18 15,0 0-1-15,-13 12 4 0,0 0-11 0,-4 3-28 0,-2 4-23 16,-1-1-29-16,-2 4-24 0,-2-3-25 16,1 1-23-16,-2-1-26 0,5 0-23 0,-3-2-118 15,0 1-31-15,7-7 0 0,0-1 0 0,6-2 0 16,0-2 0-16,2-1 0 0,0-1 0 0,5-3 0 0,3-1 0 16,-7-1 0-16,7 1 0 0,0 0 0 0,7-12 0 15,-4 6 0-15,4 0 0 0,-2 1 0 0,1 1 0 16,1-1 0-16,-1 2 0 0,2 0 0 0,-1 5 0 15,4 2 0-15,-2 1 0 0,1 2 0 0,-1 3 0 16,2 4 0-16,3 0 0 0,-1 0 0 0,10 4 0 16,0 2 0-16,-2-2 0 0,7-1 0 0,0-2 0 15,3-1 0-15,2-2 0 0,1-3 0 0,3-2 0 16,-2-3 0-16,1 0 0 0,-3-4 0 0,-1-1 0 16,-2-3 0-16,-3 0 0 0,-5-2 0 0,-3-2 0 15,0-2 0-15,-3 1 0 0,-1-4 0 0,-3-2 0 16,-1-2 0-16,-3-3 0 0,-3 1 0 0,0 0 0 15,-4-6 0-15,-1 0 0 0,-2 8 0 0,-2-1 0 16,0 5 0-16,-3 5 0 0,-3 0 0 0,0 4 0 16,-4 4 0-16,0 2 0 0,-3 6 0 0,-2 4 0 15,0 7 0-15,2 2 0 0,3 3 0 0,4-1 0 16,0 2 0-16,7-6 0 0,3 7 0 0,9 0 0 16,-2-8 0-16,9 3 0 0,2-2 0 0,5-5 0 15,4 0 0-15,2-4 0 0,3-3 0 0,3-4 0 0,-2-1 0 16,0-2 0-16,-1-4 0 0,0-2 0 15,-4-3 0-15,-2-2 0 0,-2-4 0 0,-7 3 0 16,3-7 0-16,-6-3 0 0,0 1 0 0,-2-5 0 16,-6 1 0-16,-2 6 0 0,-3 1 0 0,-1 0 0 0,-5 5 0 15,4 4 0-15,-3 0 0 0,0 5 0 0,-3 2 0 16,0 2 0-16,7 0 0 0,-14 10 0 0,9-1 0 16,-3 5 0-16,4 2 0 0,3 1 0 15,4 0 0-15,1 1 0 0,3-2 0 0,7 6 0 0,7-1 0 16,-6-7 0-16,12 1 0 0,-1-1 0 0,7-3 0 15,-5-6 0-15,3-1 0 0,-2-5 0 0,0-2 0 16,-2-2 0-16,1-3 0 0,-2-5 0 0,-3-2 0 16,-3-2 0-16,2-6 0 0,-2-3 0 0,-1-1 0 15,-2-5 0-15,6-14 0 0,-5-1 0 0,3 1 0 16,-7-1 0-16,2-1 0 0,-8 14 0 0,-2 2 0 16,1 0 0-16,-5 7 0 0,1 6 0 0,-4 3 0 15,1 5 0-15,-3 4 0 0,-1 5 0 0,4 2 0 16,0 0 0-16,-16 21 0 0,4 3 0 0,1 10 0 15,-1 13 0-15,1 5 0 0,3 8 0 0,0 0 0 16,4 25 0-16,2-25 0 0,2 0 0 0,2 24 0 16,5-29 0-16,-1 4 0 0,1 2 0 0,-1-7 0 15,3-2 0-15,-4-6 0 0,0-14 0 0,-2-4 0 16,1-2 0-16,-1-9 0 0,-1-7 0 0,-2 0 0 16,-2-5 0-16,1-4 0 0,1-1 0 0,0 0 0 15,-15-15 0-15,8 0 0 0,-4-2-43 0,-2-6-560 16,5-4-43-16,3-1-505 0,-5-3-1244 0,10-5 550 15</inkml:trace>
  <inkml:trace contextRef="#ctx0" brushRef="#br0" timeOffset="36666.71">27650 6548 1138 0,'23'-42'212'0,"-5"9"47"0,-2 7 35 0,-1-1 47 15,-5 3 40-15,0 6 43 0,-3 4 19 0,-2-1 25 16,0-1 3-16,1 6-2 0,-3 4-17 0,-2 2-38 16,3-2-40-16,0 4-37 0,-4 2-26 0,0 0-29 0,15 11-28 15,-3 2-24-15,-2 3-21 0,4 8-24 16,-2 1-16-16,-1 2-95 0,-1 2-74 0,-2 2 0 15,0-1 0-15,-4-2 0 0,-6 0 0 0,0 0 0 16,-6-10 0-16,-4-3 0 0,-5 3 0 0,-8-1 0 0,-3-2 0 16,-4-4 0-16,0-3 0 0,0 0 0 0,0-3 0 15,4-5 0-15,8-1 0 0,1 1 0 0,1-3-148 16,9 0-219-16,1-1-80 0,4-1-80 0,9-1-101 16,2-2-385-16,8-3-1096 0,12-1 485 0</inkml:trace>
  <inkml:trace contextRef="#ctx0" brushRef="#br0" timeOffset="37383.37">28358 6436 326 0,'23'-16'473'0,"-6"7"29"0,-2-2 26 15,1 3 53-15,-1-3 13 0,-1 2 3 0,-2 5-6 16,-1 2-20-16,-2-3-30 0,-2 4-35 0,0 2-34 16,-2 4-37-16,-1 0-35 0,-1 3-36 0,-5 5-35 15,2-1-30-15,-6 6-217 0,0 2-82 0,-3 2 0 16,0 2 0-16,2-4 0 0,-2 3 0 0,7-4 0 15,2 1 0-15,1-2 0 0,2-2 0 0,2 1 0 16,2-6 0-16,2 2 0 0,5-2 0 0,-2-4 0 16,6-2 0-16,-2-4 0 0,3 0 0 0,2-4 0 15,-2-2 0-15,0-4 0 0,-2 0 0 0,-1-4 0 16,-3-3 0-16,3-4 0 0,-5-4 0 0,-3-2 0 16,-6-1 0-16,0 0 0 0,-4-1 0 0,-3-1 0 15,-5 5 0-15,-5 1 0 0,-5 4 0 0,-4 4 0 16,0 3 0-16,1 9 0 0,-3-1 0 0,-2 6 0 15,0 6 0-15,1 1 0 0,2 2 0 0,3 4 0 16,9 2 0-16,4 1 0 0,2 6 0 0,4-4 0 0,8 4 0 16,7 0 0-16,-1-9 0 0,7 6 0 15,6-4 0-15,3-3 0 0,1-3 0 0,3-2 0 16,-3-3 0-16,3-2 0 0,-3-4 0 0,0-1 0 16,0-3 0-16,-1-1 0 0,-5-2 0 0,-2 0 0 0,3-8 0 15,-5 1 0-15,4-2 0 0,2-1 0 0,-5-5 0 16,-1 4 0-16,-3 4 0 0,-2-1 0 15,0 3 0-15,-4 5 0 0,0-1 0 0,-3 3 0 0,2 3 0 16,2 4 0-16,-5 2 0 0,-1 1 0 0,1 4 0 16,0 3 0-16,-3 0 0 0,0 7 0 0,2-2 0 15,-3 1 0-15,-1 0 0 0,2 1 0 0,0-3 0 16,-2 1 0-16,0-4 0 0,1-4 0 0,2 2 0 16,-2-4 0-16,1-1 0 0,0-1 0 0,-1-2 0 15,3 0 0-15,1 0 0 0,0-3 0 0,-5 0 0 16,21-4 0-16,-7-1 0 0,-4 0 0 0,11-3 0 15,3-5 0-15,0 1 0 0,2-2 0 0,1-3 0 16,-1 2 0-16,1 0 0 0,-9 3 0 0,1 2 0 16,-3 0 0-16,-5 5 0 0,-1-1 0 0,-1 4 0 15,-1 1 0-15,-4 1 0 0,1 3 0 0,-1 2 0 16,-3 1 0-16,2 4 0 0,-2-2 0 0,0 4 0 16,3-1 0-16,-2 1 0 0,2-2 0 0,2 3 0 15,1-5 0-15,3 3 0 0,6 1 0 0,4-5 0 16,-2-2 0-16,13 0 0 0,-3-4 0 0,3-1 0 15,-2-2 0-15,2-2 0 0,-1-2 0 0,-2-5 0 16,-1 0 0-16,0-1 0 0,-10 2 0 0,-3-4 0 16,-1 0 0-16,-6-2 0 0,-4 4 0 0,-6 0 0 15,-7-1 0-15,-13-4-1366 0,-9 2-1478 0,-15-2 654 16</inkml:trace>
  <inkml:trace contextRef="#ctx0" brushRef="#br0" timeOffset="39816.71">16072 8280 394 0,'6'-15'495'0,"3"0"46"0,-3-1-9 0,-3 4-14 0,1-4-13 15,-3 3-13-15,0-4-22 0,-3 1-26 0,-1 1-19 16,-4-1-21-16,0 6-25 0,-3-2-16 0,0 4-29 16,-7-1-24-16,4 5-18 0,-6 1-20 0,0 4-19 15,-2 1-20-15,1 6-22 0,-5 4-18 0,0 2-62 16,1 3-131-16,1 4 0 0,5-1 0 0,0 3 0 16,4 0 0-16,1-2 0 0,4 3 0 0,3-7 0 15,6-2 0-15,1 1 0 0,8-4 0 0,-1 2 0 16,2-6 0-16,3-1 0 0,4-4 0 0,2-1 0 15,-1-4 0-15,3-3 0 0,5-5 0 0,-8-1 0 16,6-1 0-16,-1-3 0 0,-8 3 0 0,3-8 0 16,-5 4 0-16,-3-2 0 0,-3-6 0 0,2-1 0 15,-8 0 0-15,4 6 0 0,-4 0 0 0,-3 2 0 16,-2 1 0-16,3 8 0 0,-2 1 0 0,-2 2 0 16,1 3 0-16,4 2 0 0,-10 7 0 0,2 4 0 15,3 6 0-15,4 1 0 0,1 0 0 0,1 2 0 16,4 5 0-16,9-1 0 0,-1-1 0 0,5 1 0 0,2-4 0 15,3-2 0-15,3-2 0 0,1-3 0 0,3 0 0 16,5-6 0-16,-2-3 0 0,4-3 0 16,2-2 0-16,-2-2 0 0,-2-1 0 0,0 0 0 0,-3-4 0 15,0-1 0-15,-1-3 0 0,-2-1 0 0,-6-2 0 16,1 0 0-16,-10 3 0 0,0-2 0 0,-2 1 0 16,-6 2 0-16,-2 1 0 0,1 1 0 0,-1 1 0 15,-4 3 0-15,-5-2 0 0,1 4 0 0,-4 0 0 16,-2 2 0-16,-4 3 0 0,-4 3 0 0,-4 3 0 15,-2 1 0-15,-1 4 0 0,0 0 0 0,1 2 0 16,1 1 0-16,5-4 0 0,4 1 0 0,3-1 0 16,0-3 0-16,6 3 0 0,1-1 0 0,3-2 0 15,-1 1 0-15,5-2 0 0,5 1 0 0,2-5 0 16,3-3 0-16,0-1 0 0,5 0 0 0,1-6 0 16,-1 1 0-16,2-4 0 0,3-8 0 0,-7 5 0 15,4-8 0-15,-3-3 0 0,1-1 0 0,-6-4 0 16,5-4 0-16,-3-14 0 0,0-1 0 0,-2-4 0 15,0-1 0-15,-4 3 0 0,1 3 0 0,-6 10 0 0,-2 6 0 16,4 6 0-16,-5 6 0 0,0 6 0 16,0 5 0-16,0 2 0 0,0 5 0 0,0 0 0 15,-9 18 0-15,5 1 0 0,-1 9 0 0,0 3 0 0,1 4 0 16,-1 0 0-16,-1 12 0 0,3-12 0 0,2 12 0 16,2-13 0-16,4 0 0 0,2-2 0 0,3 0 0 15,0 1 0-15,4-6 0 0,4-1 0 0,2-1 0 16,6-3 0-16,-2-2 0 0,8-5 0 0,5 1 0 15,-2-7 0-15,-1-2 0 0,3-4 0 0,-1 0 0 16,-3-5 0-16,-2-5 0 0,0-2 0 0,-4-2 0 16,-3-2 0-16,-6 2 0 0,-3-4 0 0,3-5 0 15,-8 5 0-15,-1-2 0 0,-5 1 0 0,-3-1 0 16,-1 5 0-16,-4-1 0 0,-2 3 0 0,0 2 0 16,-6 2 0-16,-5 0 0 0,-2 4 0 0,1 4 0 15,-2 2 0-15,3 3 0 0,-2 0 0 0,-4 8 0 16,5-2 0-16,3 0 0 0,2 0 0 0,0 3 0 15,6-2 0-15,2-2 0 0,1-1 0 0,4 1 0 16,1 1 0-16,3-3 0 0,2-1 0 0,3 0 0 0,5-4 0 16,-1-1 0-16,1-3 0 0,0-3 0 15,3-3 0-15,1-2 0 0,0 0 0 0,-3-5 0 16,2-2 0-16,-2-7 0 0,3-2 0 0,-3-2 0 0,-1-3 0 16,0-3 0-16,0-2 0 0,3-17 0 0,-3 0 0 15,-1 1 0-15,-2-3 0 0,-2 4 0 0,0 15 0 16,-1 1 0-16,-3 4 0 0,-4 10 0 15,3 2 0-15,-1 6 0 0,-3 3 0 0,-2 5 0 0,2 2 0 16,0 0 0-16,-10 25 0 0,0-2 0 0,1 7 0 16,1 4 0-16,-6 11 0 0,4 0 0 0,0-11 0 15,0 12 0-15,4-10 0 0,3 10 0 0,1-12 0 16,4-1 0-16,0-2 0 0,3 0 0 0,3-4 0 16,2-1 0-16,3-2 0 0,2-2 0 0,-2-9 0 15,2-2 0-15,3-3 0 0,-1-3 0 0,-3-3 0 16,4-2 0-16,-1-1 0 0,0-4 0 0,0-3 0 15,0-2 0-15,-2-2 0 0,0-2 0 0,-2-5 0 16,2-4 0-16,-6 5 0 0,4-5 0 0,-8 6 0 16,3 3 0-16,-4 2 0 0,0 2 0 0,-2 3 0 15,-1 2 0-15,1 0 0 0,-2 5 0 0,0 0 0 16,0 0 0-16,0 0 0 0,-8 21 0 0,7-9 0 16,-2 3 0-16,2 3 0 0,1-1 0 0,0 0 0 15,1 1 0-15,-1 0 0 0,8-2 0 0,-3-1 0 0,5-5 0 16,-2 1 0-16,1-3 0 0,2-2 0 0,1 0 0 15,-1-1 0-15,5-5 0 0,-5-2 0 16,4 1 0-16,-2-1 0 0,2-4 0 0,2-4 0 0,1 0 0 16,-1-1 0-16,-2 0 0 0,-1-3 0 0,3 3 0 15,-3-3 0-15,2 3 0 0,-3-2 0 0,2 5 0 16,-6 1 0-16,-1 0 0 0,-3 3 0 0,1 2 0 16,-2 0 0-16,-4 2 0 0,0 0 0 0,4 9 0 15,-6 0 0-15,0 1 0 0,-2 2 0 0,3 5 0 16,-5-2 0-16,3-1 0 0,2-1 0 0,1-2 0 15,0 1 0-15,1-3 0 0,6 0 0 0,-4-5 0 16,1 0 0-16,4-1 0 0,1-5 0 0,2 1 0 16,1-4 0-16,6-2 0 0,-3 0 0 0,-1-5 0 15,4 0 0-15,-1 1 0 0,-2-3 0 0,8-3 0 16,-5 6 0-16,-3-4 0 0,1 5 0 0,-5 2 0 16,-2 1 0-16,1 4 0 0,-5 1 0 0,3-1 0 15,-4 4 0-15,1 3 0 0,-1-1 0 0,2 6 0 16,-2-1 0-16,0 3 0 0,1 1 0 0,-1-2 0 15,5 4 0-15,1 2 0 0,2-3 0 0,2 0 0 16,0-2 0-16,4-3 0 0,0-2 0 0,8 0 0 16,-4-3 0-16,2-1 0 0,-3-3 0 0,7 0 0 0,-1-4 0 15,-8 0 0-15,-2-1 0 0,-2-6 0 0,0 2 0 16,-1-4 0-16,2 1 0 0,0-6 0 0,-7 2 0 16,-4-1 0-16,0 1 0 0,-2 1 0 15,-3 0 0-15,-3 0 0 0,2 4 0 0,-7 3 0 0,1 0 0 16,-6 1 0-16,3 3 0 0,-3 2 0 0,-5 5 0 15,-1 0 0-15,2 4 0 0,1 2 0 0,-1 2 0 16,3 0 0-16,1 1 0 0,4 0 0 0,-1 0 0 16,6 0 0-16,3 0 0 0,-2-2 0 0,6 0 0 15,2-2 0-15,5 0 0 0,-1 0 0 0,7-4 0 16,-2-2 0-16,0-2 0 0,4 1 0 0,-4-3 0 16,4 0 0-16,-7-3 0 0,7 0 0 0,-6 3 0 15,0-4 0-15,1 4 0 0,0-2 0 0,-3 1 0 16,-5 1 0-16,4 0 0 0,-5 2 0 0,-4 1 0 15,10 2 0-15,-5 3 0 0,-1 4 0 0,0 2 0 16,-3 9 0-16,-1 10 0 0,-1 2 0 0,-2 4 0 16,2 13 0-16,0 4 0 0,-3-1 0 0,-4 3 0 15,-2 0 0-15,2-3 0 0,3 2 0 0,-6-4 0 16,3 0 0-16,-1-1 0 0,0-4 0 0,2-10 0 16,2-2 0-16,-1 2 0 0,0-6 0 0,3 0 0 15,1-9 0-15,-2-3 0 0,-1-7 0 0,2 1 0 16,-3-4 0-16,2-2 0 0,-5-2 0 0,-2-2 0 0,-1-2 0 15,-1-5 0-15,-3-4 0 0,0-2 0 0,1 0 0 16,-4-8 0-16,10 3 0 0,-4-12 0 16,3 4 0-16,6-1 0 0,2-1 0 0,2-1 0 0,6 1 0 15,8-4 0-15,4 3 0 0,5 0 0 0,9-8 0 16,6 5 0-16,0-3 0 0,5 5 0 0,-5 1 0 16,4-2 0-16,-14 5 0 0,-5-2 0 0,-1-2 0 15,-5 1 0-15,-5 2-518 0,-5-5-762 0,-4 2-1384 16,-6-1 612-16</inkml:trace>
  <inkml:trace contextRef="#ctx0" brushRef="#br0" timeOffset="39967.69">18087 7840 6028 0,'-13'-5'183'0,"1"0"39"0,0 2 50 0,3 1 45 15,4-1 3-15,-4 2-51 0,5-1-61 0,-1 1-56 16,5 1-42-16,0 0-57 0,-6-1-78 0,6 1-118 15,0 0-141-15,-3 5-138 0,6 0-200 0,-3-5-485 16,6 8-1199-16,-1-4 532 0</inkml:trace>
  <inkml:trace contextRef="#ctx0" brushRef="#br0" timeOffset="41600.05">20059 8320 62 0,'0'-7'586'0,"0"2"21"15,3-2-12-15,0-2 1 0,4-1-10 0,2-3-31 0,2 2-22 16,5-2-28-16,-4 2-28 0,6-2-32 15,-2 2-34-15,3 2-33 0,6-3-27 0,-9 4-32 16,0 2-31-16,-3 3-28 0,6-1-27 0,-6 7-25 0,0-1-18 16,-2 3-184-16,0 5-6 0,-4-1 0 0,-2 8 0 15,-3 1 0-15,0 2 0 0,-6 6 0 0,2 1 0 16,-1 1 0-16,-1-1 0 0,-6-2 0 0,6-6 0 16,2-1 0-16,-1-2 0 0,-1-4 0 0,2-1 0 15,0-2 0-15,2-1 0 0,2-3 0 0,0-3 0 16,6-2 0-16,0-1 0 0,4-4 0 0,5-3 0 15,1 0 0-15,0-4 0 0,6-4 0 0,-1-2 0 16,0-3 0-16,-1 2 0 0,2 0 0 0,-1-1 0 16,0-1 0-16,-5 9 0 0,-3 0 0 0,-2 1 0 15,0 5 0-15,-7 0 0 0,1 4 0 0,-2-2 0 16,0 5 0-16,-5-1 0 0,6 6 0 0,-6 1 0 16,2 0 0-16,-1 3 0 0,-1 2 0 0,1 5 0 15,-1 1 0-15,3-2 0 0,-2-3 0 0,2 3 0 0,0-2 0 16,3-3 0-16,0-3 0 0,1 2 0 15,3-3 0-15,-1-1 0 0,3-2 0 0,0-2 0 16,3-3 0-16,-1 1 0 0,3-5 0 0,2-1 0 0,-3-3 0 16,1-2 0-16,2-1 0 0,-2-5 0 0,1 3 0 15,-4-9 0-15,4 4 0 0,-5 4 0 0,-1-1 0 16,-1 2 0-16,-4 3 0 0,0 3 0 0,-4 2 0 16,1 1 0-16,-1 3 0 0,-3 2 0 0,0 0 0 15,0 0 0-15,-5 18 0 0,1-6 0 0,-4 3 0 16,5 2 0-16,-1 1 0 0,2 8 0 0,4-1 0 15,-2-6 0-15,5-2 0 0,1-2 0 0,0-1 0 16,2-2 0-16,4-1 0 0,-1-4 0 0,-2-4 0 16,1-1 0-16,-1-2 0 0,0 0 0 0,0-1 0 15,0-5 0-15,-4-2 0 0,0 0 0 0,-1-5 0 16,1-2 0-16,-3-2 0 0,-4-1 0 0,2-6 0 16,-5-2 0-16,1 1 0 0,-1 5 0 0,0 2 0 15,-4 0 0-15,0 2 0 0,4 6 0 0,1 0 0 16,-2 2 0-16,2 3 0 0,2 1 0 0,2 2 0 15,0 2 0-15,0 0 0 0,0 0 0 0,25 7 0 16,-7-2 0-16,5 2 0 0,9 2 0 0,6-4 0 16,2 0 0-16,16-1 0 0,-6 1 0 0,8 1 0 0,-6-6 0 15,1 0 0-15,-14-3 0 0,-2 0 0 0,-2 0 0 16,-6-2 0-16,-9 1 0 0,-1 0 0 16,-10-1 0-16,-1 0 0 0,-5 2 0 0,-6-2 0 15,3 5 0-15,-15-6 0 0,-6 6 0 0,0 1 0 0,-7 2 0 16,-3 3 0-16,0 1 0 0,2 5 0 0,-2 1 0 15,4 4 0-15,5 1 0 0,-1-1 0 0,4 3 0 16,5 3 0-16,8-6 0 0,-3 0 0 0,4 1 0 16,5-3 0-16,4-3 0 0,2-2 0 0,2 2 0 15,6-4 0-15,0-3 0 0,2 1 0 0,6-6 0 16,-2 0 0-16,7-6 0 0,-5 1 0 0,4-7 0 16,-1-2 0-16,-1-4 0 0,-2-3 0 0,-1 1 0 15,0-5 0-15,-1-4 0 0,0-4 0 0,0-10 0 16,1-2 0-16,1-2 0 0,-6-2 0 0,-3-2 0 15,-1 1 0-15,-2 3 0 0,-5 15 0 0,-1 5 0 16,-3 8 0-16,-1 2 0 0,-3 6 0 0,0 6 0 16,-3 1 0-16,-2 8 0 0,-5 4 0 0,-1 6 0 15,-7 9 0-15,3 6 0 0,3 3 0 0,-5 12 0 0,0 1 0 16,6 0 0-16,9-12 0 0,-1 2 0 0,4 13 0 16,4-16 0-16,4 2 0 0,3 10 0 15,5-13 0-15,0-4 0 0,4-3 0 0,4-2 0 0,5-5 0 16,1-2 0-16,1-5 0 0,3 0 0 0,-2-7 0 15,-1-2 0-15,4-4 0 0,-6-4 0 0,1-2 0 16,-1-5 0-16,0-5 0 0,-4-1 0 16,1-4 0-16,-5-2 0 0,-5-2 0 0,4-2 0 0,-9 2 0 15,-1 4 0-15,-3 6 0 0,-4 1 0 0,-2 2 0 16,-4 4 0-16,0 4 0 0,-2 3 0 0,-5 3 0 16,0 1 0-16,-1 5 0 0,-2 2 0 0,2 5 0 15,4 1 0-15,0 3 0 0,4 2 0 0,3 0 0 16,2 0 0-16,2 1 0 0,10-2 0 0,1 8 0 15,8-5 0-15,2-2 0 0,4-2 0 0,1-4 0 16,6-2 0-16,-3-4 0 0,-1 0 0 0,-7-4 0 16,6-5 0-16,-2 0 0 0,-8-2 0 0,0-2 0 15,2-4 0-15,2-5 0 0,-5-1 0 0,-7 1 0 16,5-6 0-16,-2-1 0 0,-2-3 0 0,-3-3 0 0,-2 3 0 16,0 1 0-16,-4-1 0 0,-2 1 0 15,-2 7 0-15,-2 5 0 0,-3 1 0 0,2 3 0 16,-4-1 0-16,1 4 0 0,-3 2 0 0,-1 3 0 15,4 1 0-15,0 4 0 0,0 0 0 0,2 5 0 16,-1 0 0-16,6 2 0 0,3 6 0 0,3 0 0 0,10 6 0 16,2 0 0-16,5 1 0 0,2-1 0 15,-1 2 0-15,3-2 0 0,-5 0 0 0,4-2 0 0,-3 6 0 16,-3-3 0-16,-10-8 0 0,-1 1 0 0,-4 0 0 16,-3-6 0-16,-4 2 0 0,-7-1 0 0,-1-5 0 15,-8 1 0-15,-2 2 0 0,-7-2 0 0,5-4 0 16,-1 1 0-16,5-1 0 0,4-1 0 0,1-1 0 15,2 0 0-15,5-4 0 0,0 4 0 0,6-2-1366 16,0 0-1478-16,0 0 654 0</inkml:trace>
  <inkml:trace contextRef="#ctx0" brushRef="#br0" timeOffset="42099.94">23567 7833 456 0,'4'-30'656'0,"2"3"31"16,-1 1 8-16,-1 8 8 0,0 1-1 0,0 4-21 15,-3 1-49-15,2 4-60 0,-3 6-55 0,0 2-38 16,0 0-33-16,-8 15-19 0,0 5-30 0,-2 7-256 0,-3 5-141 16,-1 12 0-16,0 3 0 0,3-1 0 0,-2 1 0 15,5 0 0-15,3-1 0 0,1-11 0 16,3 0 0-16,1 11 0 0,0-16 0 0,4 4 0 0,2-8 0 15,2 0 0-15,0-6 0 0,2 2 0 0,0-4 0 16,0-3 0-16,-1-5 0 0,0-2 0 0,5-5 0 16,-1-1 0-16,0-4 0 0,2-2 0 0,1-6 0 15,-1 1 0-15,-1-5 0 0,1 0 0 0,-2-1 0 16,6-8 0-16,-7 7 0 0,2 2 0 0,-4-1 0 16,-3 4 0-16,1 2 0 0,-3 2 0 0,-1 2 0 15,0 2 0-15,-4 3 0 0,0 0 0 0,0 0 0 16,-9 17 0-16,5-7 0 0,-2 2 0 0,4 0 0 15,-4 3 0-15,6 1 0 0,-1-3 0 0,2-1 0 16,5 5 0-16,-1 0 0 0,7 1 0 0,1-5 0 0,-1-1 0 16,3-1 0-16,-5-4 0 0,4-2 0 15,-5-3 0-15,5 1 0 0,-5-5 0 0,2 1 0 16,-4-3 0-16,1-3 0 0,-1-1 0 0,-3 0 0 0,-1-3 0 16,1-5 0-16,-6-2 0 0,0-1 0 0,-3-6 0 15,-3 1 0-15,-3 1 0 0,3 4 0 0,0 1 0 16,-1 1 0-16,-1 3 0 0,1-2 0 15,-4 2 0-15,2 3 0 0,-1-1 0 0,3 5 0 0,-1-3 0 16,1 2-1366-16,1 0-1478 0,0 1 654 0</inkml:trace>
  <inkml:trace contextRef="#ctx0" brushRef="#br0" timeOffset="42267.08">23420 7938 4641 0,'-14'-5'501'0,"4"1"-88"0,1 1-21 15,7-2-10-15,4 2-30 0,-2 3-26 0,15-4-54 16,7 3-50-16,5 1-48 0,6 3-20 0,0-1-54 16,2 5-64-16,3-5-85 0,3 2-118 0,-1 1-135 15,-2-1-139-15,-1 0-209 0,0-3-410 0,0-2-1147 16,0-1 507-16</inkml:trace>
  <inkml:trace contextRef="#ctx0" brushRef="#br0" timeOffset="42866.75">24945 8137 419 0,'10'-5'551'16,"5"-3"13"-16,-3 1 4 0,4-3 4 0,0-1-2 15,2 0-15-15,-3 1-5 0,2-5-17 0,-4 3-22 16,-1-1-20-16,-2 1-15 0,0-4-25 0,-2 1-23 16,-4 0-25-16,-3 3-32 0,-2-3-193 0,-3 3-178 15,-2 1 0-15,-7 0 0 0,-3 5 0 0,-2 2 0 16,-3 2 0-16,-7 7 0 0,0 3 0 0,1 4 0 16,0 8 0-16,-1 0 0 0,3 7 0 0,4-2 0 15,2 1 0-15,6 2 0 0,6-2 0 0,4-1 0 16,8-1 0-16,4 0 0 0,8-3 0 0,3-6 0 15,7-1 0-15,-3-3 0 0,6-3 0 0,-1-5 0 16,-1-2 0-16,-7-1 0 0,-2-4 0 0,1-2 0 16,-4-3 0-16,0 0 0 0,-5-3 0 0,1-4 0 15,-4 0 0-15,1-1 0 0,1-5 0 0,-5-2 0 16,-1 5 0-16,1 0 0 0,-5 3 0 0,3 4 0 16,-3 1 0-16,1 4 0 0,-2 2 0 0,1 3 0 0,0 2 0 15,0 0 0-15,-3 17 0 0,3-4 0 16,0 2 0-16,5 4 0 0,2 7 0 0,5-2 0 15,3 1 0-15,4-2 0 0,4-2 0 0,0-1 0 16,6-6 0-16,1 3 0 0,4-10 0 0,-2-2 0 0,4-5-1366 16,-3-2-1478-16,1-5 654 0</inkml:trace>
  <inkml:trace contextRef="#ctx0" brushRef="#br0" timeOffset="44816.74">25813 7992 4175 0,'-3'-6'451'0,"3"0"-120"0,-1 1 44 15,1 0 18-15,0 2 28 0,0 3-12 0,1-6-5 16,-1 2-43-16,0 4-30 0,9-4-3 0,1 3-116 16,7 1-212-16,2 0 0 0,-1 2 0 0,10 1 0 15,2 1 0-15,-2 0 0 0,1 2 0 0,-2 4 0 16,0-1 0-16,-7 0 0 0,-3 3 0 0,4 3 0 16,-1 4 0-16,-8-5 0 0,4 8 0 0,0-2 0 15,-9-1 0-15,-3 1 0 0,-2-2 0 0,-2 2 0 16,-4-2 0-16,0-1 0 0,-1-2 0 0,0 1 0 15,-6-3 0-15,4-3 0 0,2-3 0 0,1-1 0 16,0-3 0-16,2-1 0 0,2-2 0 0,0 0 0 16,0 0 0-16,0 0 0 0,6-16 0 0,1 7 0 15,0-6 0-15,6-1 0 0,1-4 0 0,8-1 0 16,-7-2 0-16,7 1 0 0,-3 0 0 0,3 1 0 0,2 4 0 16,-2 1 0-16,-5 6 0 0,-1 2 0 15,-6 4 0-15,3 1 0 0,-3 3 0 0,-1 3 0 16,0 3 0-16,0 0 0 0,-1 4 0 0,-2 5 0 15,3 0 0-15,-1 2 0 0,2 6 0 0,-1-4 0 0,-4-1 0 16,8 5 0-16,-3-5 0 0,6 2 0 0,-5-3 0 16,4-1 0-16,1-2 0 0,0-1 0 15,7 0 0-15,-5-5 0 0,1 0 0 0,-1-4 0 0,3 0 0 16,-2-4 0-16,-2-1 0 0,0-4 0 0,-4 1 0 16,4-5 0-16,-2-1 0 0,-1-3 0 0,0-1 0 15,1-1 0-15,0-7 0 0,-1-1 0 16,-3 0 0-16,2-3 0 0,-7-1 0 0,-1 2 0 0,-1-2 0 15,-5 8 0-15,-3 1 0 0,-1 2 0 0,-5 2 0 16,-3 1 0-16,-1 9 0 0,-3 0 0 0,-2 6 0 16,0 4 0-16,0 4 0 0,2 2 0 0,-1 9 0 15,2 0 0-15,7 2 0 0,4 2 0 0,6 3 0 16,4-3 0-16,12-1 0 0,1 0 0 0,7-3 0 16,5-1 0-16,4-2 0 0,2-5 0 0,1-2 0 15,2-5 0-15,-3-3 0 0,-4-3 0 0,4-5 0 16,-4-3 0-16,-1-3 0 0,1-3 0 0,-7-6 0 15,-2-3 0-15,0-2 0 0,-5-4 0 0,6-16 0 16,-7 1 0-16,2-3 0 0,-5-3 0 0,0-2 0 16,-1 1 0-16,-3-1 0 0,-2 0 0 0,-4 17 0 15,-2 2 0-15,0 4 0 0,-1 9 0 0,-2 4 0 16,-2 5 0-16,2 4 0 0,-2 5 0 0,-2 3 0 16,-3 6 0-16,2 5 0 0,0 4 0 0,-1 14 0 0,1 3 0 15,2 14 0-15,-1 1 0 0,1 3 0 16,8-4 0-16,-4 0 0 0,1 0 0 0,4-12 0 15,-2 0 0-15,2-4 0 0,-1-1 0 0,2-3 0 0,1-1 0 16,-1-8 0-16,-1-3 0 0,0-4 0 0,-1-2 0 16,-1-3 0-16,2-2 0 0,-1-1 0 0,3-2 0 15,-7-1 0-15,13-6 0 0,-7-1 0 0,6 0 0 16,1-5 0-16,1-4 0 0,2-3 0 0,3-5 0 16,2 2 0-16,-2-2 0 0,0 3 0 0,-5 5 0 15,0 3 0-15,-3 3 0 0,-4 2 0 0,1 1 0 16,-3 3 0-16,-1 2 0 0,0 2 0 0,-4 0 0 15,1 8 0-15,-1-1 0 0,0 3 0 0,0-1 0 16,0 3 0-16,0 1 0 0,1 3 0 0,3 0 0 16,-1-2 0-16,1 2 0 0,-1-5 0 0,5 2 0 15,-2-2 0-15,2-3 0 0,1 2 0 0,0-4 0 16,0 0 0-16,0-3 0 0,2-1 0 0,0-2 0 16,0-3 0-16,-1-2 0 0,3-2 0 0,1-2 0 15,0-2 0-15,-1-3 0 0,2-1 0 0,6-5 0 16,-3 0 0-16,-4 4 0 0,-3 4 0 0,0-2 0 15,1 2 0-15,-5 4 0 0,-2 3 0 0,0-1 0 16,-1 4 0-16,-2 2 0 0,-2 0 0 0,8 4 0 16,-6 3 0-16,-2 1 0 0,4 3 0 0,-2 0 0 15,-2 6 0-15,3 2 0 0,1-1 0 0,1 0 0 16,4 1 0-16,-4-3 0 0,3 0 0 0,1-1 0 0,0-5 0 16,-3 0 0-16,3-3 0 0,2-1 0 15,-1-1 0-15,0-5 0 0,3-1 0 0,-4 2 0 0,1-7 0 16,-1-1 0-16,2 0 0 0,1-4 0 0,1-3 0 15,-2-1 0-15,-1-1 0 0,4-7 0 0,3 0 0 16,0 1 0-16,-2 0 0 0,4 2 0 16,-6 3 0-16,1 3 0 0,-1-1 0 0,2 3 0 0,-6 4 0 15,1 2 0-15,0-1 0 0,-1 3 0 0,-1 3 0 16,1 1 0-16,-3 4 0 0,0 0 0 0,-3 2 0 16,3 4 0-16,-5-1 0 0,0 8 0 0,-2-2 0 15,0 2 0-15,-3-1 0 0,0 1 0 0,0 0 0 16,0 1 0-16,-3 0 0 0,5-3 0 0,-1 2 0 15,1-3 0-15,2-4 0 0,2 1 0 0,0 0 0 16,1-5 0-16,2 3 0 0,2-2 0 0,4-4 0 16,1-1 0-16,-1 0 0 0,0-4 0 0,3-1 0 15,-1-1 0-15,-2-3 0 0,2-4 0 0,-4-1 0 16,5-3 0-16,-9-3 0 0,-1-2 0 0,1-6 0 0,-6 1 0 16,-3 0 0-16,-1 1 0 0,-3 0 0 15,1 4 0-15,-5 2 0 0,4 3 0 0,-3 3 0 16,3 0 0-16,3 3 0 0,0 3 0 0,1-1 0 15,-1 2 0-15,5 3 0 0,0 2 0 0,0 0 0 0,0 0 0 16,25 5 0-16,-13-2 0 0,9 3 0 16,-2-2 0-16,2 1 0 0,8 1 0 0,-4 0 0 15,2-2 0-15,-5 0 0 0,-2-2 0 0,-2 1 0 16,1 0 0-16,-7-2 0 0,2 4 0 0,-4-3 0 0,2 2 0 16,-1 0 0-16,-3 6 0 0,1-1 0 0,1 6 0 15,-4-1 0-15,-1 3 0 0,1 1 0 0,-3-1 0 16,0 1 0-16,2 8 0 0,-4-8 0 0,1 3 0 15,-1-5 0-15,-1 1 0 0,0-1 0 0,0-5 0 16,-1-2 0-16,-1-2 0 0,1 0 0 0,0-3 0 16,-3 0 0-16,4-4 0 0,0 0 0 0,0 0 0 15,-9-8 0-15,8 1 0 0,2-2 0 0,3-2 0 16,0-5 0-16,6 0 0 0,3-7 0 0,3-1 0 16,4 0 0-16,1-2 0 0,3-3 0 0,10-8 0 15,0-2 0-15,1 0 0 0,-1 0 0 0,2 2 0 16,-3-4 0-16,4 4 0 0,-1-3 0 0,-12 12 0 15,-4 0 0-15,0 0 0 0,-3 4 0 0,-3 2 0 16,-5 7 0-16,-2 2 0 0,-2 2 0 0,-3 3 0 16,0 0 0-16,-2 5 0 0,0 3 0 0,-4-3 0 15,4 3 0-15,-18 10 0 0,11 0 0 0,-6 3 0 16,0 4 0-16,-2 7 0 0,1-1 0 0,-1 7 0 16,2-1 0-16,1 1 0 0,2 2 0 0,4 0 0 0,-1 3 0 15,3-3 0-15,4-3 0 0,3 2 0 0,1-4 0 16,2-2 0-16,2-8 0 0,2-2 0 15,2 1 0-15,0-5 0 0,1-2 0 0,-1-3 0 16,6-1 0-16,-6-5 0 0,6-1 0 0,1-3 0 0,-2-3 0 16,0-3 0-16,3-5 0 0,-5 2 0 0,5-7 0 15,-1-3 0-15,-1 3 0 0,-3-4 0 0,0 4 0 16,-4 3 0-16,-4 1 0 0,3 2 0 0,-6 3 0 16,1 2 0-16,-3 2 0 0,0 1 0 0,-2 2 0 15,-6 4 0-15,6 0 0 0,-17 1 0 0,7 6 0 16,-5 3 0-16,1 2 0 0,-4 7 0 0,6-2 0 15,-2 6 0-15,1 0 0 0,4 3 0 0,7-1 0 16,4 1 0-16,6 0 0 0,9 0 0 0,2-2 0 16,6-1 0-16,14 8 0 0,4-3 0 0,-6-13 0 15,11 1 0-15,0-1 0 0,-11-6 0 0,0-2 0 16,0-2 0-16,-1-1 0 0,-8-4 0 0,-6-1 0 16,-8-1 0-16,-2-3 0 0,-1 2 0 0,-9-3 0 15,-7-2 0-15,-5-1 0 0,-13-4 0 0,-2 1-730 16,-14-3-514-16,-9 0-1347 0,-7-2 596 0</inkml:trace>
  <inkml:trace contextRef="#ctx0" brushRef="#br0" timeOffset="45050.33">27314 7849 4848 0,'-20'-9'472'0,"3"1"-77"0,3 3 28 0,6-1 41 16,1 0-12-16,4-1-28 0,3 1-47 0,5-2-47 16,4 0-324-16,9 0-6 0,10 0 0 0,9 3 0 15,16-4 0-15,3 1 0 0,5 3 0 0,7 0 0 16,22-5 0-16,-29 6 0 0,5-2 0 0,-3 0 0 16,0 0 0-16,-24 4-123 0,14-8-1222 0,-19 5-1457 15,-3 3 645-15</inkml:trace>
  <inkml:trace contextRef="#ctx0" brushRef="#br0" timeOffset="45999.96">14813 9524 3995 0,'2'-52'182'0,"-2"2"-35"0,-1 0-17 16,2 2 68-16,1-2 55 0,-1 3 20 0,-1 14 11 16,0 1 5-16,3 5-9 0,-2 7 14 0,0 2 7 15,-1 7 2-15,-1 1-17 0,2 3-31 0,-1 3-22 16,0 4 6-16,0 0 7 0,3 18-243 0,-5 7-3 15,2 10 0-15,-1 12 0 0,-1 2 0 0,-2 1 0 0,2 1 0 16,0-1 0-16,-2-1 0 0,-1 0 0 16,0-13 0-16,-2 9 0 0,1-11 0 0,2-2 0 15,-5-5 0-15,5-2 0 0,1-6 0 0,0-2 0 0,1-4 0 16,0-2 0-16,0-4 0 0,2-1 0 0,-3 1 0 16,3-5 0-16,0-2 0 0,0 0 0 0,0 0 0 15,17-18 0-15,-8 4 0 0,5-6 0 0,2-2 0 16,1-1 0-16,3 2 0 0,2-1 0 0,0 2 0 15,-3 3 0-15,0 5 0 0,-2 4 0 0,1 3 0 16,-4 3 0-16,4 2 0 0,-2 4 0 0,2 3 0 16,-3 3 0-16,-1 4 0 0,7 3 0 0,-10-2 0 15,2 0 0-15,-1 3 0 0,-1 4 0 0,-3-5 0 16,-2 0 0-16,-6-2 0 0,1 3 0 0,-3-4 0 16,-7 2 0-16,0-4 0 0,-4 1 0 0,-6-1 0 15,-6 2 0-15,-6-5 0 0,-1 1 0 0,3-6 0 16,-6-1 0-16,3-1 0 0,4-2 0 0,8 0 0 15,7-1 0-15,1-3 0 0,5 2 0 0,2-1 0 0,5-4 0 16,5 3 0-16,11-9 0 0,3 4-70 0,8-4-502 16,4 2-55-16,7 0-61 0,1 0-351 15,10-1-1127-15,5 4 499 0</inkml:trace>
  <inkml:trace contextRef="#ctx0" brushRef="#br0" timeOffset="47116.73">15389 9711 917 0,'32'-7'174'0,"3"-3"47"0,-9 2 17 0,-6-1 38 15,-1-1 43-15,-1 0 44 0,-7-3 32 0,2 3 21 16,-3-3 6-16,-6 2 1 0,1 1 1 15,-5-2-9-15,1 2-10 0,-2 2-19 0,-3-1-10 0,-2 2-28 16,-5 0-16-16,-2 4-18 0,-3 2-20 0,-2 2-20 16,-3 4-20-16,-7 3-49 0,2 5-205 0,-2 3 0 15,6 2 0-15,-1 0 0 0,0 1 0 0,5 2 0 16,-1 0 0-16,8-4 0 0,-1 0 0 0,7 1 0 16,0-5 0-16,4-1 0 0,2 0 0 0,5-1 0 15,1-3 0-15,4 0 0 0,5-3 0 0,-2-1 0 16,2-2 0-16,6-3 0 0,-3 0 0 0,-1-3 0 15,5-3 0-15,-5 0 0 0,0-2 0 0,1-3 0 16,-6-2 0-16,1 2 0 0,-1-1 0 0,-2 1 0 16,-1 2 0-16,-5 1 0 0,3 0 0 0,-4 5 0 15,-1-1 0-15,-1 1 0 0,-2 4 0 0,0 0 0 16,0 0 0-16,0 0 0 0,-8 22 0 0,7-13 0 16,1 4 0-16,0 2 0 0,0-3 0 0,0 6 0 15,5-2 0-15,0-1 0 0,3-4 0 0,1 3 0 16,1-1 0-16,3-8 0 0,-3 2 0 0,3-3 0 15,2-1 0-15,2-2 0 0,3-3 0 0,-3-2 0 16,1-1 0-16,2-2 0 0,-2-2 0 0,1 0 0 16,0-2 0-16,3-6 0 0,0 0 0 0,-3 5 0 0,3-4 0 15,1 1 0-15,-5 5 0 0,-2-3 0 16,5 5 0-16,-3 3 0 0,-2 0 0 0,6 4 0 16,-5 2 0-16,-1 3 0 0,5 2 0 0,-7 2 0 15,1 1 0-15,-3 3 0 0,-1-1 0 0,-2 0 0 0,-4-1 0 16,2 1 0-16,-2 2 0 0,-3-1 0 0,1 0 0 15,-3 0 0-15,-3 0 0 0,1-2 0 0,-5 1 0 16,-4-1 0-16,-2-2 0 0,-4-2 0 0,0 1 0 16,0-3 0-16,-2-1 0 0,1-2 0 0,-1 0 0 15,3-2 0-15,6 0 0 0,-4 1 0 0,4 0 0 16,2 0 0-16,-1 1 0 0,9-1 0 0,-9-1 0 16,4 2 0-16,4 3 0 0,1-4 0 0,6 6 0 15,7-5 0-15,4 2 0 0,12-2 0 0,3 1 0 16,3-1 0-16,2 0 0 0,3-2 0 0,12-1 0 15,0-1 0-15,-12-4 0 0,-1 1 0 0,-3-1 0 16,-1 1 0-16,-1-3 0 0,-5-2 0 0,-3 0 0 16,-8 1 0-16,-4-2 0 0,0 0 0 0,-4-1 0 15,-3 2 0-15,-4-2 0 0,0-3 0 0,-3 5 0 16,-1-1 0-16,-4 1 0 0,-3 1 0 0,0 3 0 16,-2 2 0-16,-3 3 0 0,-1 1 0 0,0 3 0 15,0 3 0-15,1 3 0 0,-2 5 0 0,3 2 0 16,3 0 0-16,1 5 0 0,4-1 0 0,4-1 0 15,7 8 0-15,4-3 0 0,5 1 0 0,10-3 0 0,2 0 0 16,7-5 0-16,13 0 0 0,-11-4 0 16,14-1 0-16,-1-6 0 0,4-2 0 0,-1-2 0 15,-16-5 0-15,-1 0 0 0,0-4 0 0,0 1 0 16,-4-5 0-16,-5-3 0 0,1 1 0 0,-4-4 0 0,-4 0 0 16,-3 0 0-16,-3 1 0 0,-2 0 0 0,-6-2 0 15,0 2 0-15,-2-1 0 0,-4 0 0 0,-4 6 0 16,-2 2 0-16,-3 0 0 0,-4 4 0 0,-2-1 0 15,-4 3 0-15,-2 4 0 0,-8 1 0 0,0 6 0 16,0 4 0-16,3 1 0 0,0 4 0 0,8-5 0 16,4 2 0-16,1 1 0 0,4-1 0 0,3 0 0 15,3-2 0-15,3 1 0 0,3-1 0 0,7-1 0 16,8 0 0-16,9-2 0 0,-3-1 0 0,7-4 0 16,-3-3 0-16,1-3 0 0,1-3 0 0,-1-3 0 15,-2-4 0-15,-4 0 0 0,3-4 0 0,-5-1 0 16,0 0 0-16,-5-5 0 0,1-2 0 0,-6-1 0 15,-2-3 0-15,2-6 0 0,-6-1 0 0,1-12 0 16,-1-2 0-16,-7 2 0 0,-1-3 0 0,-1 17 0 16,-3-13 0-16,-5 15 0 0,2 4 0 0,-3 5 0 15,2 9 0-15,2 5 0 0,-4 6 0 0,1 4 0 16,-2 6 0-16,-1 7 0 0,1 11 0 0,1 4 0 0,4 6 0 16,0 18 0-16,8 2 0 0,5-1 0 0,2 3 0 15,6-1 0-15,3-1 0 0,3-3 0 0,2 2 0 16,3-6 0-16,0-6 0 0,-6-11 0 15,0-1 0-15,-1-3 0 0,3-4 0 0,-6-8 0 16,1-2 0-16,0-2 0 0,-1-4 0 0,-4-3 0 0,3-4 0 16,-1-3-196-16,-6 1-1137 0,7-4-1444 0,0 0 640 15</inkml:trace>
  <inkml:trace contextRef="#ctx0" brushRef="#br0" timeOffset="48101.02">18777 9755 230 0,'9'-8'607'0,"0"1"17"0,1-3 27 0,-1 1 10 16,-1-2-11-16,-3 4-20 0,1-3-26 0,-2 2-28 16,-3 0-29-16,-1 1-44 0,-1 2-49 0,-3 1-26 15,-6 4-35-15,0 1-25 0,-8 7-103 0,0 1-265 16,-5 7 0-16,0 2 0 0,0 4 0 0,1 2 0 16,-2 1 0-16,9 0 0 0,3 1 0 0,7-1 0 15,9 1 0-15,1-6 0 0,17-1 0 0,0-1 0 16,6-3 0-16,0-4 0 0,6-4 0 0,-2-2 0 15,4-5 0-15,1-3 0 0,-2-3 0 0,-3-3 0 16,0-3 0-16,-7-5 0 0,-2-2 0 0,-5-2 0 16,-4 0 0-16,-5-3 0 0,-8-3 0 0,-3 2 0 0,-6-4 0 15,-5-2 0-15,-3 2 0 0,-5 0 0 0,-5 3 0 16,-1 4 0-16,1 2 0 0,-2 7 0 16,-3 1 0-16,0 8 0 0,11 4 0 0,-8 3 0 15,4 10 0-15,7-1 0 0,3 3 0 0,-1 10 0 0,2 0 0 16,5 0 0-16,6 1 0 0,3 1 0 0,4-8 0 15,5 8 0-15,4-6 0 0,5-2 0 0,1-2 0 16,3-4 0-16,2-1 0 0,2-2 0 0,1-4 0 16,-7-2 0-16,0-2 0 0,1-6 0 0,-1-1 0 15,0 0 0-15,-2-4 0 0,-2-2 0 0,2-1 0 16,-2-1 0-16,-3-3 0 0,3-5 0 0,-5-2 0 16,1-2 0-16,-1 2 0 0,-7 8 0 0,2-2 0 15,-3 5 0-15,0 2 0 0,-1 4 0 0,0 0 0 16,-1 4 0-16,-2 2 0 0,0 0 0 0,0 0 0 15,0 19 0-15,-4-6 0 0,4 2 0 0,0 2 0 16,0 4 0-16,4-2 0 0,-2 0 0 0,3-1 0 16,2 1 0-16,1-1 0 0,2-1 0 0,-1-2 0 15,1-2 0-15,3 0 0 0,-4-7 0 0,2-1 0 0,-1-3 0 16,1-1 0-16,0-4 0 0,0 0 0 0,1 0 0 16,1-2 0-16,1-7 0 0,0 1 0 15,1-2 0-15,-3-1 0 0,0-2 0 0,1 0 0 0,0 3 0 16,-1-4 0-16,0 7 0 0,2-3 0 0,1 3 0 15,-3 5 0-15,-7-1 0 0,3 4 0 0,-3 3 0 16,4 2 0-16,-4 2 0 0,0 5 0 0,-2-1 0 16,-2 4 0-16,7 4 0 0,-7 1 0 0,2-3 0 15,-1 3 0-15,10 6 0 0,-6-7 0 0,3-2 0 16,5 0 0-16,-1-5 0 0,3-1 0 0,1-1 0 16,4-4 0-16,-2-2 0 0,1-2 0 0,-2 0 0 15,1-5 0-15,-1-2 0 0,1-3 0 0,-6-2 0 16,5-1 0-16,-7-2 0 0,1-2 0 0,-2-1 0 15,0-5 0-15,1-1 0 0,-5 6 0 0,0-8 0 16,0 8 0-16,-3 1-153 0,-1 2-1187 0,4-1-1452 16,2 1 643-16</inkml:trace>
  <inkml:trace contextRef="#ctx0" brushRef="#br0" timeOffset="49500.92">21356 9536 3697 0,'4'-17'290'0,"0"2"-40"0,2-1-15 0,-6 2 62 16,3 3 41-16,-2-1 26 0,4 0-2 0,-5 8-14 15,2-5-22-15,0 4 12 0,-2 1-15 0,1 0-13 16,-1 4-14-16,4-1-9 0,-4 1-157 0,-4 14-130 16,3 0 0-16,-7 13 0 0,5-1 0 0,-4 8 0 15,2 0 0-15,-3 11 0 0,6 3 0 0,-6-2 0 16,2 0 0-16,1-1 0 0,-4 6 0 0,1-4 0 16,3 0 0-16,4-12 0 0,-5-1 0 0,1 1 0 15,0-3 0-15,2-1 0 0,4-3 0 0,-1-3 0 16,-4-8 0-16,4 0 0 0,0-7 0 0,-1-3 0 15,-2 0 0-15,3-4 0 0,0-3 0 0,0 0 0 0,0 0 0 16,0 0 0-16,0-20 0 0,-1 8 0 0,0-6-609 16,1-7-20-16,2-6-13 0,-2-1-411 15,0 1-1139-15,0-5 505 0</inkml:trace>
  <inkml:trace contextRef="#ctx0" brushRef="#br0" timeOffset="49749.95">21292 9800 2179 0,'7'-56'3'0,"-2"4"62"16,1 0 35-16,1 3 22 0,-5 16 36 0,3 0 56 15,0 2 42-15,0 5 41 0,-1 7 25 0,1 1 23 16,1-1 4-16,-1 1-4 0,4 1 19 15,0 4-5-15,2 0-10 0,-1 4-13 0,4 0-11 0,2 0-17 16,3 4-21-16,0 1-21 0,-1 2-15 0,5 4-19 16,4 2-22-16,-2 3-61 0,1 5-149 0,-1 2 0 15,-1 4 0-15,-4 5 0 0,-6-1 0 0,4 3 0 16,-9 3 0-16,1 0 0 0,-9 0 0 0,-1 0 0 16,-5-1 0-16,-1-1 0 0,-7 1 0 0,-5-2 0 15,-2-4 0-15,-1 0 0 0,-2-3 0 0,-1 0 0 16,1-3 0-16,-1-3 0 0,5-2 0 0,2 0 0 15,0-3 0-15,8-5 0 0,3 3 0 0,-2-4 0 16,6-1 0-16,2 0 0 0,0 0-85 0,0 0-540 16,25-7-111-16,2-1-389 0,1-2-1217 0,0 5 538 15</inkml:trace>
  <inkml:trace contextRef="#ctx0" brushRef="#br0" timeOffset="50349.92">21858 9828 323 0,'0'0'475'0,"-5"4"30"0,5-4 27 16,0 0 0-16,0 0-27 0,0 0-27 0,0 0-18 16,-6-12-25-16,12 6-3 0,-2-1-23 0,1 1-16 0,-1-4-19 15,5-4-12-15,0 4-20 0,-3-4-21 0,5-3-17 16,-2 0-19-16,2-6-20 0,1-1-18 16,3 1-35-16,-4-5-212 0,5 0 0 0,-3-1 0 0,-1 0 0 15,1-3 0-15,1 5 0 0,-2 0 0 0,-1 2 0 16,-6 8 0-16,0 5 0 0,-2 1 0 0,3 3 0 15,-4 1 0-15,-2 2 0 0,-2 2 0 0,-4 1 0 16,6 2 0-16,-15 5 0 0,4 1 0 0,1 2 0 16,-3 2 0-16,2-1 0 0,2 5 0 0,1 0 0 15,2 0 0-15,2 2 0 0,5 1 0 0,1 0 0 16,3-2 0-16,5 1 0 0,3 0 0 0,9 2 0 16,4-3 0-16,-1-1 0 0,0-1 0 0,3-3 0 15,-8 0 0-15,-1-2 0 0,0 1 0 0,-5-3 0 16,-4 1 0-16,0-1 0 0,-3 0 0 0,-5 1 0 15,-2 0 0-15,-1 3 0 0,-4-2 0 0,-5 2 0 16,-1-2 0-16,2 6 0 0,-3-4 0 0,0 4 0 16,2-5 0-16,0 1 0 0,2-3 0 0,4-1 0 0,2 5 0 15,0-4 0-15,5 1 0 0,2-2 0 0,3 1 0 16,4-4 0-16,4 2 0 0,4-3 0 0,8 2 0 16,0-4 0-16,-1-3 0 0,4 1 0 15,-12 0 0-15,3-3 0 0,1 0 0 0,0-6 0 0,-3 3 0 16,-3-3 0-16,0-2 0 0,-5-3 0 0,6-3 0 15,-9 4 0-15,4-2 0 0,-8 0 0 0,0-2 0 16,-2 3 0-16,-3 0 0 0,-3 2 0 0,-1 2 0 16,1 3 0-16,-4 1 0 0,-3 3 0 0,-3 3 0 15,0 2 0-15,-3 3 0 0,-2 7 0 0,4-3 0 16,-3 8 0-16,4-1 0 0,2 2 0 0,1 1 0 16,5 0 0-16,1 1 0 0,4 0 0 0,4-2 0 15,2 1 0-15,11-3 0 0,3 2 0 0,4-4 0 16,6-2 0-16,3-3 0 0,1-2 0 0,1-3 0 15,-2-2 0-15,0-3 0 0,-1-3 0 0,0 1 0 16,-1-9 0-16,-7 4-1366 0,1-6-1478 0,-4-2 654 16</inkml:trace>
  <inkml:trace contextRef="#ctx0" brushRef="#br0" timeOffset="50834.44">23190 9261 495 0,'3'-16'570'0,"-3"5"26"0,2 2 14 0,-3 1-7 15,0 1-31-15,-2 3-31 0,3 1-36 0,0 3-21 16,0 0-6-16,-13 11-3 0,3 3-10 0,1 10-7 15,-4 9-18-15,3 1-9 0,-3 16-20 0,6 0-354 0,2 3-57 16,-2 0 0-16,7 0 0 0,2 1 0 16,-2-1 0-16,1-2 0 0,5 3 0 0,-1-2 0 15,0 2 0-15,1-3 0 0,-1-3 0 0,1-13 0 0,-3 12 0 16,-3-14 0-16,3-3 0 0,-1-1 0 0,-7-1 0 16,0-9 0-16,1-2 0 0,-3-1 0 0,-2-5 0 15,-1-3 0-15,-1-2 0 0,-1-2 0 0,-3-3 0 16,-3-5 0-16,1-1 0 0,-2-5 0 0,1-3 0 15,-5-5-1366-15,10 3-1478 0,-2-8 654 0</inkml:trace>
  <inkml:trace contextRef="#ctx0" brushRef="#br0" timeOffset="51884.1">23015 9892 185 0,'8'-9'520'16,"-3"-1"-34"-16,0 0 22 0,0 2 21 0,2-1 34 15,1 1 2-15,1-1-13 0,6 0-23 0,2 2-28 16,1-2-33-16,9 1-35 0,3-1-22 0,0 0-30 15,6 3-35-15,0 1-34 0,-1-3-31 0,1 2-28 16,-3-3-24-16,3 0-90 0,-5-1-139 0,-3-3 0 16,-1 1 0-16,-3-3 0 0,-3-2 0 0,-5 2 0 15,-5-1 0-15,1 0 0 0,-3-1 0 0,-4 1 0 16,-2 6 0-16,-6-3 0 0,2 3 0 0,-5 0 0 0,-1 4 0 16,-3 0 0-16,1 4 0 0,-4 3 0 0,-1 2 0 15,-1 4 0-15,0 3 0 0,-1 2 0 0,2 4 0 16,0 5 0-16,4-3 0 0,1 4 0 15,5 4 0-15,0-6 0 0,8 4 0 0,0 1 0 0,1-7 0 16,12 4 0-16,-2-1 0 0,2-7 0 0,6 1 0 16,3-2 0-16,6-3 0 0,-6-3 0 0,5-1 0 15,-2-1 0-15,2-1 0 0,-4-8 0 0,-7 2 0 16,0-5 0-16,-3-1 0 0,-2-3 0 0,-2 0 0 16,0-2 0-16,-3-3 0 0,-2-2 0 0,-2-8 0 15,-2 2 0-15,-4-1 0 0,0 0 0 0,-1 1 0 16,-7 4 0-16,4 4 0 0,-1 0 0 0,1 4 0 15,-1 4 0-15,0-1 0 0,1 3 0 0,0 1 0 16,3 3 0-16,1 2 0 0,0 0 0 0,0 0 0 0,0 0 0 16,4 17 0-16,1-10 0 0,4 2 0 15,0 0 0-15,5 1 0 0,0 3 0 0,0-4 0 16,3 3 0-16,-2-2 0 0,0 0 0 0,0 0 0 16,-2 0 0-16,0 1 0 0,-5 0 0 0,5 1 0 0,-6-3 0 15,-3 2 0-15,0 2 0 0,-4 3 0 0,0-3 0 16,-2 2 0-16,-2 0 0 0,-1-4 0 15,-2 5 0-15,3-4 0 0,-2-2 0 0,2-1 0 0,2 0 0 16,0-1 0-16,2-1 0 0,4 2 0 0,3-1 0 16,5-1 0-16,1-6 0 0,6-1 0 0,3 1 0 15,5-2 0-15,1-4 0 0,4-4 0 0,-3 2 0 16,1-5 0-16,-1 1 0 0,-2-2 0 0,-7-2 0 16,3-2 0-16,-10 3 0 0,6-9 0 0,-8 5 0 15,-4 0 0-15,0-7 0 0,-5 1 0 0,-3 5 0 16,-2 2 0-16,0 0 0 0,-3 6 0 0,0 1 0 15,-2 2 0-15,-2 2 0 0,1 6 0 0,-4 1 0 16,2 4 0-16,-1 1 0 0,-3 6 0 0,2 2 0 16,4 2 0-16,0 2 0 0,6 0 0 0,1 8 0 15,2-9 0-15,4 9 0 0,6-7 0 0,-1-3 0 16,9 4 0-16,-1-6 0 0,3 4 0 0,7-4 0 16,-1-1 0-16,-7-6 0 0,2-4 0 0,0-1 0 0,1-1 0 15,-2-3 0-15,-2-2 0 0,1-5 0 0,-5 2 0 16,4-2 0-16,-1-2 0 0,-4 0 0 15,-2-5 0-15,2 2 0 0,2-8 0 0,3 3 0 16,-8 3 0-16,-1 0 0 0,3 0 0 0,-6 5 0 0,3 2 0 16,-4 2 0-16,0 2 0 0,-4 3 0 0,2 2 0 15,-3 0 0-15,7 5 0 0,-5 1 0 0,-2 3 0 16,1 0 0-16,-1 3 0 0,0 4 0 0,-1 0 0 16,1 0 0-16,0 2 0 0,0-6 0 0,0 1 0 15,0-2 0-15,4 0 0 0,-3-1 0 0,1-3 0 16,1-3 0-16,5-2 0 0,-2 0 0 15,2-2 0-15,1-1 0 0,4-1 0 0,-2-3 0 0,2 0 0 16,1-3 0-16,4 0 0 0,-1-2 0 0,0 0 0 16,0-2 0-16,2 2 0 0,-3 1 0 0,0-2 0 15,-3 5 0-15,-3 2 0 0,0-3 0 0,-2 4 0 16,1 1 0-16,-4 1 0 0,-5 1 0 0,0 0 0 16,9 5 0-16,-5-1 0 0,-1 4 0 0,-1-2 0 15,6 5 0-15,-3-4 0 0,1 3 0 0,5-2 0 0,-1 0 0 16,4 2 0-16,2-2 0 0,2-3 0 15,0 0 0-15,0-3 0 0,1 0 0 0,-1-2 0 16,0-2 0-16,-8-1 0 0,2-3 0 0,-3 1 0 16,-3-3 0-16,4 1 0 0,-5-2 0 0,-1-1 0 0,-2-3 0 15,-4-4 0-15,-4 1 0 0,-3-2-1366 0,1 0-1478 16,3 0 654-16</inkml:trace>
  <inkml:trace contextRef="#ctx0" brushRef="#br0" timeOffset="53167.45">25645 9301 132 0,'-2'-19'541'0,"0"1"28"15,-1-1 17-15,0 7 5 0,2-4 2 0,-2 7-15 16,2 2-12-16,0 2-37 0,-1 0-42 0,1 3-34 16,1 2-10-16,0 0-3 0,-8 18-18 0,3 0-19 15,1 9-26-15,-3 4-23 0,3 4-227 0,-4 11-127 16,4 3 0-16,-6 2 0 0,9-5 0 0,-2 2 0 15,2-2 0-15,1-11 0 0,0 12 0 0,1-15 0 16,7-2 0-16,-3 3 0 0,4-5 0 0,0 0 0 16,4-4 0-16,1-3 0 0,-1-6 0 0,1-4 0 15,2 0 0-15,0-5 0 0,1-2 0 0,-4-4 0 16,1-1 0-16,4-5 0 0,-4-4 0 0,3 1 0 16,-2-5 0-16,-2-1 0 0,1-2 0 0,-1-5 0 15,-2-2 0-15,0 0 0 0,0 2 0 0,-3 3 0 0,1 3 0 16,-6 4 0-16,3 2 0 0,-4 3 0 15,1 1 0-15,-1 3 0 0,0 1 0 0,-2 2 0 16,0 0 0-16,2 15 0 0,1-5 0 0,-1 6 0 16,3 1 0-16,-2 3 0 0,5-1 0 0,3 5 0 0,6-2 0 15,-1 0 0-15,6-3 0 0,2 1 0 0,7 1 0 16,-2-7 0-16,1 1 0 0,0-6 0 0,1 1 0 16,1-5 0-16,-1-5 0 0,-2 0 0 0,2-5 0 15,-3-1 0-15,-9-2 0 0,4-7 0 0,-4 3 0 16,-6-2 0-16,4-1 0 0,-1-5 0 0,-2-3 0 15,-2 0 0-15,-3-3 0 0,0 1 0 0,-7 4 0 16,1 3 0-16,-3 3 0 0,0 3 0 0,-4 1 0 16,-5 2 0-16,0 4 0 0,-1 3 0 0,-3 4 0 15,-5 1 0-15,-1 4 0 0,-8 5 0 0,4 4 0 16,3-2 0-16,5 2 0 0,-4 3 0 0,9-2 0 16,4 0 0-16,0-3 0 0,2 1 0 0,1-3 0 15,6-2 0-15,1 0 0 0,-2-1 0 0,7-4 0 16,1 1 0-16,1-2 0 0,1-3 0 0,4 0 0 15,-1-3 0-15,0-3 0 0,-2 0 0 0,1-3 0 16,2-3 0-16,0 0 0 0,-6-1 0 0,4-1 0 16,-2 0 0-16,-2 1 0 0,0 2 0 0,-2 1 0 0,-3-1 0 15,0 5 0-15,0 0 0 0,-1 2 0 0,1 0 0 16,-5 3 0-16,0 0 0 0,8 10 0 0,-5-5 0 16,-1 1 0-16,1 6 0 0,1-4 0 15,1 2 0-15,5 3 0 0,-1-2 0 0,1-4 0 0,5 4 0 16,3-4 0-16,0 0 0 0,2-3 0 0,1-3 0 15,2-2 0-15,5-1 0 0,-8-1 0 0,1-4 0 16,-1-2 0-16,0 0 0 0,1-7 0 0,1-1 0 16,-3-1 0-16,-1-1 0 0,1-4 0 0,-3 0 0 15,-2-3 0-15,0-1 0 0,1-6 0 0,-3-2 0 16,4-9 0-16,-3-3 0 0,-3 1 0 0,-3-2 0 16,-2 14 0-16,-1 3 0 0,-2 3 0 0,-3 0 0 15,0 14 0-15,-3-1 0 0,-1 3 0 0,-2 8 0 16,1 2 0-16,-2 5 0 0,-1 4 0 0,-5 5 0 15,1 8 0-15,-2 8 0 0,6 2 0 0,0 2 0 16,3 4 0-16,-2 0 0 0,8 1 0 0,4 10 0 16,6-3 0-16,-1-12 0 0,0 1 0 0,6-2 0 15,-2-2 0-15,5-4 0 0,-3-1 0 0,-1-11 0 0,-1-1 0 16,1 1 0-16,-7-5 0 0,2-5 0 16,-3-2-60-16,2-1-674 0,-8 0-500 0,2-7-1335 15,-2 1 591-15</inkml:trace>
  <inkml:trace contextRef="#ctx0" brushRef="#br0" timeOffset="53349.92">25802 9393 439 0,'-15'0'617'0,"6"1"-8"0,4 1 8 0,2-1 22 15,3-1-18-15,9 5-34 0,4-1-54 0,10 1-50 16,9 1-49-16,4-2-44 0,2 1-55 0,1 0-72 15,0-4-93-15,2-5-136 0,-3 1-158 0,2-1-180 16,0 2-209-16,-1-7-459 0,-2-1-1053 0,-1-1 466 16</inkml:trace>
  <inkml:trace contextRef="#ctx0" brushRef="#br0" timeOffset="54316.74">28310 9616 473 0,'6'-18'583'0,"-3"-8"11"0,-1 0 0 0,-7 1-8 16,1-2-7-16,-3 5-10 0,-1 3-21 0,-1 3-26 15,-4 3-26-15,2 2-32 0,-4 3-35 0,-2 3-25 16,-2 5-29-16,2 5-20 0,-5 3-21 0,2 8-48 15,-6 3-286-15,7 2 0 0,-3 3 0 0,2 1 0 16,10-1 0-16,-1 3 0 0,5-2 0 0,4-4 0 16,4-2 0-16,1-1 0 0,2-2 0 0,4-2 0 15,0-2 0-15,1-2 0 0,0-3 0 0,0-3 0 16,4-2 0-16,-1-1 0 0,1-4 0 0,-3 0 0 16,0-4 0-16,4-1 0 0,-2-2 0 0,1-3 0 15,-2-2 0-15,-3-1 0 0,2-2 0 0,-2 0 0 16,1-4 0-16,-1 6 0 0,-2 1 0 0,-2 3 0 15,0 1 0-15,-2 4 0 0,-1 2 0 0,3 0 0 16,-4 4 0-16,-1 1 0 0,0 0 0 0,2 11 0 16,-2-2 0-16,0 2 0 0,0 1 0 0,1 5 0 15,-1-1 0-15,4-1 0 0,1 2 0 0,1-3 0 0,3 1 0 16,1-6 0-16,1 3 0 0,5-4 0 16,-2 0 0-16,4-3 0 0,-1-3 0 0,2-3 0 15,-2 0 0-15,-1-4 0 0,0-3 0 0,1 0 0 16,-2-4 0-16,4-6 0 0,0-1 0 0,-4-2 0 0,0-5 0 15,2 0 0-15,-3-3 0 0,0-2 0 0,0-4 0 16,3-12 0-16,-1 1 0 0,-3 2 0 0,3-3 0 16,-9 13 0-16,4 4 0 0,-5 2 0 15,-1 3 0-15,-1 9 0 0,-3 8 0 0,-1 0 0 0,-1 5 0 16,-7 4 0-16,2 8 0 0,-7 6 0 0,-3 11 0 16,0 6 0-16,1 2 0 0,1 16 0 0,-3-1 0 15,4-1 0-15,4 2 0 0,4 0 0 0,5-14 0 16,5-2 0-16,0 1 0 0,3-1 0 0,5-5 0 15,2-3 0-15,7-5 0 0,-3-4 0 0,-2-5 0 16,2-3 0-16,3-4 0 0,-3-4 0 0,0-2 0 16,-5-4 0-16,10-7 0 0,-6 0 0 0,3-7 0 15,-2-2 0-15,1-7 0 0,1-1 0 0,-2-16 0 16,1 2 0-16,-7-2 0 0,3-5 0 0,-2 0 0 16,7-3 0-16,-8 1 0 0,-3 5 0 0,-1 15 0 15,-2 4 0-15,-5 10 0 0,3 2 0 0,-2 5 0 16,-3 5 0-16,0 3 0 0,0 3 0 0,0 0 0 15,-13 29 0-15,5-1 0 0,3 3 0 0,-2 2 0 16,-1 14 0-16,0-1 0 0,7 0 0 0,-2 0 0 0,2-10 0 16,6 0 0-16,0 10 0 0,4-13 0 15,0-1 0-15,7-2 0 0,3-4 0 0,1-1 0 16,3-4 0-16,0-3 0 0,2-5 0 0,-5-6 0 16,-1 0 0-16,0-4 0 0,-1-3 0 0,-4-4 0 0,2-4-80 15,-4-4-427-15,-3-3-62 0,-2-8-86 0,-6-7-409 16,-2-1-1151-16,-7-6 509 0</inkml:trace>
  <inkml:trace contextRef="#ctx0" brushRef="#br0" timeOffset="54483.4">28687 9281 322 0,'-18'0'410'0,"4"0"11"0,4 0 21 0,3 1 24 16,2 2 18-16,1-3-15 0,4 0-21 0,12 5-35 15,1 1-37-15,8-1-41 0,9 4-34 0,4-2-34 16,17 1-18-16,-1 0-34 0,8-2-53 0,-5-2-58 15,-2 1-80-15,2-1-87 0,1-4-85 0,-16-1-77 16,3 1-52-16,-3 1-59 0,3-2-49 0,-1 1-361 16,-5 1-808-16,1-1 357 0</inkml:trace>
  <inkml:trace contextRef="#ctx0" brushRef="#br0" timeOffset="54834.01">29548 9366 929 0,'21'3'127'0,"-2"-3"39"0,-1 0 30 0,-4-1 22 16,-3-4 36-16,1 3 45 0,-5-1 44 0,1-1 25 15,-4 0 3-15,-1-3 4 0,-1 3-12 0,-4-2 5 16,-1 1-7-16,-5 1 14 0,-1-1 5 0,-1 4-5 15,-8 1-4-15,-2 3-16 0,-1 0-18 0,-4 11-21 16,-2 1-28-16,1 3-25 0,-2 4-28 0,5 3-77 16,0 5-158-16,5-4 0 0,1 6 0 0,6-3 0 15,1-1 0-15,4-2 0 0,2 2 0 0,6-4 0 16,2-6 0-16,5-1 0 0,1-4 0 0,4-1 0 16,-1-1 0-16,-2-5 0 0,2-2 0 0,2-4 0 15,2 0 0-15,-4-4 0 0,1-1 0 0,3-4 0 16,-2-2 0-16,-3-1 0 0,2-2 0 0,-5-2 0 15,2 0 0-15,2-5 0 0,-7 3 0 0,3 1 0 16,-3 1 0-16,-3 2 0 0,2 4 0 0,-1 0 0 0,-3 3 0 16,3 3 0-16,-2 0 0 0,-1 3 0 15,-1 1 0-15,0 0 0 0,4 9 0 0,-2-2 0 16,-2 3 0-16,4 0 0 0,-1 2 0 0,2 0 0 16,2 3 0-16,1 1 0 0,1-2 0 0,5-1 0 0,-4-3 0 15,-1 0 0-15,4-3 0 0,1 0-89 0,4 0-435 16,-6-4-62-16,5-1-71 0,-5-2-400 15,2-2-1143-15,3-2 506 0</inkml:trace>
  <inkml:trace contextRef="#ctx0" brushRef="#br0" timeOffset="56449.91">30097 9415 142 0,'2'-12'382'0,"-4"2"4"0,-2-1 33 16,-5 3 21-16,-3 0 18 0,-4 3-1 15,-2 2 2-15,1 5-21 0,-1 4-10 0,-1 3-22 0,1 1-27 16,-5 6-32-16,10-2-27 0,-3 8-45 0,3-2-8 15,5-1-37-15,2 6-26 0,3-6-12 0,6 0-16 16,3 5-27-16,8-2-13 0,-1-4-20 0,6 0-23 16,4-2-18-16,4-1-5 0,0-5-18 0,1-1-14 15,0-3-19-15,0-5 6 0,-1-2 7 0,1-2-15 16,-1-3-3-16,-1-5 3 0,-1-5-5 0,-2-2-1 16,-4-1-11-16,2-5 11 0,-2-5 3 0,0-1 0 15,4-13-3-15,-1-3 15 0,-2 1-12 0,-2-4-1 16,0-4 1-16,0 3 12 0,-4 1 8 0,1 2 25 15,-11 18 13-15,-1 2 20 0,-2 8 1 0,-1 1-76 16,-1 7-17-16,0 4 0 0,-3 3 0 0,-3 5 0 16,7-1 0-16,-18 17 0 0,7 6 0 0,0 6 0 15,-2 5 0-15,-1 13 0 0,1 2 0 0,4-2 0 16,0 3 0-16,4 0 0 0,1-1 0 0,4 2 0 16,0-5 0-16,0-13 0 0,1-1 0 0,-1-3 0 15,4 0 0-15,-4-5 0 0,4-7 0 0,-3-5 0 16,3-2 0-16,-3-1 0 0,-1-4 0 0,0-3 0 15,0-2 0-15,0 0 0 0,0 0 0 0,0 0 0 16,8-16 0-16,-4 3 0 0,1-1 0 0,0-4 0 16,5-5 0-16,-2 4 0 0,5-5 0 0,-3 5 0 15,-1 1 0-15,0 3 0 0,1 0 0 0,-2 1 0 16,-1 5 0-16,0 1 0 0,-3 5 0 0,3 1 0 16,-2 1 0-16,-5 1 0 0,11 4 0 0,-4 3 0 15,-2 0 0-15,0 4 0 0,-1 4 0 0,4-1 0 0,-3 1 0 16,0 0 0-16,0 0 0 0,3 0 0 15,0 1 0-15,-3-4 0 0,-1-3 0 0,2 1 0 16,-2-2 0-16,1-1 0 0,0-3 0 0,-1 1 0 16,1-3 0-16,3 1 0 0,-2-3 0 0,-6 0 0 0,14-4 0 15,-5-2 0-15,-1-1 0 0,2-1 0 0,4-5 0 16,-2 0 0-16,-2-2 0 0,6 2 0 0,-3-5 0 16,6-3 0-16,-6 7 0 0,0 0 0 15,-3 0 0-15,-1 5 0 0,0 0 0 0,-3 2 0 0,0 2 0 16,-1 1 0-16,-3 1 0 0,3 2 0 0,-5 1 0 15,8 6 0-15,-6-2 0 0,1 3 0 0,0 2 0 16,2 2 0-16,-3 1 0 0,1 0 0 0,-1 4 0 16,1-1 0-16,1 2 0 0,-2-1 0 0,3-2 0 15,-1-1 0-15,0-3 0 0,0-2 0 0,1 0 0 16,-1-2 0-16,1-2 0 0,1-1 0 0,1-3 0 16,-1 0 0-16,4-4 0 0,-1 0 0 0,0-4 0 15,0 0 0-15,4-3 0 0,-3-1 0 0,4 0 0 16,-2-3 0-16,-2 1 0 0,3 0 0 0,-7 4 0 15,3-1 0-15,0 2 0 0,-3 1 0 0,1 0 0 16,-2 5 0-16,-1-1 0 0,0 3 0 0,-4 1 0 16,0 0 0-16,11 7 0 0,-7-1 0 0,-1 1 0 15,-1 4 0-15,2 0 0 0,-1 0 0 0,2 0 0 16,-3-1 0-16,2 3 0 0,-3 0 0 0,4-1 0 16,-5-3 0-16,3-3 0 0,-2 2 0 0,2-2 0 15,-1 1 0-15,2-5 0 0,-2 0 0 0,1-1 0 16,-3-1 0-16,12-1 0 0,-6-1 0 0,1-2 0 15,0-1 0-15,6-3 0 0,-4-1 0 0,5-1 0 16,-4 1 0-16,2 3 0 0,3-5 0 0,-3 7 0 16,-1-3 0-16,1 0 0 0,-3 5 0 0,2-2 0 15,-5 1 0-15,6 3 0 0,-1 0 0 0,1 0 0 16,0 3 0-16,0-1 0 0,4 2 0 0,1 1 0 16,1 0 0-16,3 0 0 0,-2-2 0 0,0 1 0 15,3-1 0-15,-3-2 0 0,-1-1 0 0,0-1 0 16,0-3 0-16,0 0 0 0,-2 1 0 0,2-2 0 15,-3-5 0-15,-6 4 0 0,0-4 0 0,5-2 0 0,-5 2 0 16,2-5 0-16,-1 1 0 0,-5-1 0 16,1-1 0-16,-4-2 0 0,-1 1 0 0,0 1 0 0,-1 3 0 15,-1 2 0-15,-2 1 0 0,-3 1 0 0,-2 1 0 16,1 2 0-16,-1 5 0 0,-1-1 0 0,-1 4 0 16,-2 4 0-16,4 1 0 0,1 4 0 15,-1 3 0-15,4 3 0 0,3 2 0 0,1 8 0 0,1-8 0 16,6 6 0-16,-2-7 0 0,1-1 0 0,3-2 0 15,0 1 0-15,5-3 0 0,0 0 0 0,-2-6 0 16,-2 1 0-16,2-4 0 0,0-1 0 0,0-2 0 16,-1-2 0-16,2-2 0 0,0-1 0 0,0-5 0 15,-1 1 0-15,1-3 0 0,3 2 0 0,-4-2 0 16,1-2 0-16,-3 1 0 0,-1 3 0 0,1 1 0 16,-4 1 0-16,-4 0 0 0,3 3 0 0,-1 1 0 15,-1 1 0-15,-3 2 0 0,0 0 0 0,0 0 0 16,5 8 0-16,-8-1 0 0,2 1 0 0,0 3 0 15,-2-2 0-15,3 2 0 0,3 1 0 0,-3 0 0 16,2-3 0-16,1 3 0 0,-1-3 0 0,-1-2 0 16,2-1 0-16,0 0 0 0,2-1 0 0,0-1 0 15,0-3 0-15,3 0 0 0,-3-1 0 0,-5 0 0 16,17-4 0-16,-6 1 0 0,-1-1 0 0,2-2 0 16,0 2 0-16,-3-1 0 0,5-2 0 0,-3 4 0 15,0-2 0-15,7-2 0 0,-8 3 0 0,9 1 0 16,-7 0 0-16,1 1 0 0,-2 0 0 0,6-1 0 15,1 1 0-15,0-2 0 0,-2 2 0 0,3-1 0 16,-2-1 0-16,2-1 0 0,0 0 0 0,-1-2 0 0,3-2 0 16,-3-1 0-16,5-4 0 0,0-5 0 15,-3 2 0-15,-3-4 0 0,-1-1 0 0,0-6 0 16,0 3 0-16,-2-3 0 0,3-4 0 0,2-14 0 16,3 5 0-16,-11-5 0 0,-2 12 0 0,-4-2 0 0,-1 2 0 15,-4 1 0-15,0 6 0 0,-2 6 0 0,-1 3 0 16,-1 8 0-16,-2 5 0 0,0 3 0 15,-5 4 0-15,2 7 0 0,-6 10 0 0,1 8 0 0,0 5 0 16,2 14 0-16,5 4 0 0,0 0 0 0,7 3 0 16,5 0 0-16,-5-1 0 0,9-3 0 0,-1 0 0 15,-3-14 0-15,5-1 0 0,2-2 0 0,-2-3 0 16,3-4 0-16,-7-7 0 0,5-3 0 16,-3-3 0-16,-1-4 0 0,2-3 0 0,-3-3 0 0,-1-2 0 15,-5 0 0-15,9-10 0 0,-6 1-304 0,-1-8-107 16,-4-1-72-16,-2-8-77 0,-5-3-513 0,0-6-1161 15,0-10 514-15</inkml:trace>
  <inkml:trace contextRef="#ctx0" brushRef="#br0" timeOffset="56600.94">32219 9121 3119 0,'-13'-4'391'0,"0"1"-121"0,7 1-69 0,2-2 3 16,4 4 9-16,0 0-1 0,0 0-24 0,36 0-34 15,-15 5-32-15,13 1-10 0,2 0-12 0,1 4-30 16,15 3-29-16,-14-7-40 0,-1 2-49 0,12 2-74 15,-11-2-83-15,-1-3-88 0,-2-1-113 0,-2-5-315 16,-2-6-781-16,-3-2 346 0</inkml:trace>
  <inkml:trace contextRef="#ctx0" brushRef="#br0" timeOffset="56716.73">32962 9078 3297 0,'0'0'301'16,"0"0"-76"-16,0 0-44 0,0 0 2 0,0 0 18 15,0 0-15-15,0 0-19 0,0 0-29 0,0 0-28 16,0 0-11-16,38 8-14 0,-38-8-63 0,1 24-94 15,-4-5-169-15,3-1-206 0,-4 7-293 0,0 1-801 16,1 3 355-16</inkml:trace>
  <inkml:trace contextRef="#ctx0" brushRef="#br0" timeOffset="57649.94">29054 10260 157 0,'2'-11'491'0,"-2"4"14"16,5-2 15-16,2 1 3 0,-5 1-8 0,5 3-25 0,-2 0-19 16,0 3-20-16,4 1-12 0,-9 0-13 0,11 5-13 15,-5-1-9-15,-1 4-25 0,1 2-30 0,-4 0-29 16,4 2-29-16,-1 0-30 0,2 3-26 15,4-1-24-15,1-1-27 0,11 3-28 0,4-3-156 0,6-2 0 16,6-4 0-16,14 1 0 0,4-3 0 0,-5-1 0 16,7-4 0-16,-2-1 0 0,0-7 0 0,-18 5 0 15,12-9 0-15,-1 1 0 0,-12 1 0 0,9-7 0 16,-12 1 0-16,1-1 0 0,-4-3 0 0,-4 1 0 16,-1-5 0-16,-1 4 0 0,-2 1 0 0,-9 7 0 15,-1 1 0-15,-5 4 0 0,1 1 0 0,-5 2 0 16,-1 4 0-16,-4 0 0 0,0 0 0 0,9 11 0 15,-5-3 0-15,-1 5 0 0,4 2 0 0,1 3 0 16,6 5 0-16,3 1 0 0,2-5 0 0,3 1 0 16,4-2 0-16,3-1 0 0,1-1 0 0,2-5 0 15,0-3 0-15,0-2 0 0,4 0 0 0,0-6 0 16,1 2 0-16,-3-4 0 0,2-4 0 0,-3-1 0 16,0 1 0-16,1-5 0 0,-4 2 0 0,2-6 0 15,0 1 0-15,-1-2 0 0,-2 2 0 0,1-4 0 16,-3 4 0-16,-1-3 0 0,-9 7 0 0,0 2 0 15,-8 1 0-15,0 4 0 0,-1-1 0 0,-4 4 0 16,4-1 0-16,-8 1 0 0,5 6 0 0,-1-1 0 16,1 2 0-16,-1 4 0 0,1-3 0 0,0 5 0 15,0-3 0-15,8 5 0 0,0 0 0 0,5-3 0 0,-3-1 0 16,8 2 0-16,4-2 0 0,-2-3 0 0,-5-3 0 16,3-1 0-16,3-2 0 0,1-3 0 15,-5 0 0-15,0-2 0 0,6-1 0 0,-3-4 0 16,-5 2 0-16,5-4 0 0,3-1 0 0,0-1 0 0,-1 1 0 15,3-2 0-15,-1-1 0 0,-2 0 0 0,-2 0 0 16,1 0 0-16,-9 6 0 0,0 1 0 0,-5 2 0 16,-2 2 0-16,-1 0 0 0,-3 1 0 15,0 0 0-15,0 4 0 0,-1 0 0 0,0 2 0 0,2 0 0 16,-1 3 0-16,-2 1 0 0,4-1 0 0,0 4 0 16,5 1 0-16,1 0 0 0,4-3 0 0,6 2 0 15,-3-3 0-15,5 1 0 0,0-1 0 0,1-4 0 16,3-3 0-16,-2-2 0 0,0-1 0 0,0-3 0 15,-1-2 0-15,-2 0 0 0,2-5 0 0,-8 2 0 16,4-4 0-16,-7 0 0 0,0 2 0 0,1-8 0 16,-7 5 0-16,-4-3 0 0,-3 1 0 0,-2 0 0 15,-1-2 0-15,-4 3-184 0,1 6-543 0,-6-4-487 16,1 3-1314-16,-1 1 581 0</inkml:trace>
  <inkml:trace contextRef="#ctx0" brushRef="#br0" timeOffset="127250.37">1554 11792 402 0,'5'-6'566'0,"-3"0"6"0,1 1-2 0,-2 2-22 16,0-2-38-16,2 2-40 0,-3 0-35 0,0 3-46 16,5-4-7-16,-5 4-27 0,0 0-25 0,0 0-25 15,9 8-23-15,-5-4-22 0,-2 2-42 0,0 1-15 16,-1-2-13-16,0 1-22 0,2-1-15 0,-2 0-11 15,0-1-17-15,-1-1 10 0,0-3 17 0,0 5 10 16,0-5-10-16,0 0-137 0,0 0-15 0,-18-15 0 16,9 5 0-16,-1-2 0 0,-5-4 0 0,2-4 0 15,-1-3 0-15,-1-1 0 0,-3 0 0 0,1 1 0 16,7 5 0-16,2 4 0 0,1-1 0 0,1 7 0 16,4 0 0-16,1 2 0 0,-1 3 0 0,2 3 0 15,8-3 0-15,-8 3 0 0,16 7 0 0,4-4 0 16,-6 3 0-16,13 4 0 0,1-1 0 0,0-2 0 15,4 0 0-15,1-3 0 0,0 2 0 0,2-6 0 16,-3-2 0-16,1-2 0 0,-6 0 0 0,2 0 0 16,-2-3 0-16,-8 0 0 0,-2 0 0 0,-6 0 0 15,1-1 0-15,-3-5 0 0,-3 4 0 0,-2-3 0 16,1-3 0-16,-1 4 0 0,-4 1 0 0,0 2 0 16,-4 3 0-16,2 3 0 0,-2 1 0 0,4 1 0 15,-13 9 0-15,4 2 0 0,-2 6 0 0,-5 4 0 0,6 8 0 16,2 2 0-16,0-1 0 0,1 5 0 0,-1 12 0 15,2-2 0-15,6 1 0 0,-3-9 0 16,3-3 0-16,0 0 0 0,0 13 0 0,0-13 0 16,-2 0 0-16,1-2 0 0,-1 1 0 0,-1-3 0 15,-3-2 0-15,0-1 0 0,-4-2 0 0,-2-3 0 0,2-6 0 16,-4-2 0-16,-4-2 0 0,2-5 0 0,-5 0 0 16,2-2 0-16,-3-4 0 0,2-2 0 15,-2-4 0-15,2 1 0 0,3-10 0 0,0 4 0 16,6-1 0-16,-1-4 0 0,6 1 0 0,1-1 0 0,5 0 0 15,5-3 0-15,5 1 0 0,7-4 0 0,4-2 0 16,7 1 0-16,13-5 0 0,3 2 0 0,2-4 0 16,4 2 0-16,0-2 0 0,2 0 0 0,-6 0 0 15,6-2 0-15,-6-2 0 0,3-5 0 16,-6 2 0-16,-7-2 0 0,3 2 0 0,-5 2 0 0,-2-4 0 16,-10 12 0-16,-6-6 0 0,-3 6 0 0,0 2 0 15,-4 9 0-15,-3 2 0 0,-2 5 0 0,0 0 0 16,-3 2 0-16,2 3 0 0,-3 3 0 15,0 0 0-15,0 0 0 0,-16 30 0 0,5-3 0 0,-6 0 0 16,3 7 0-16,3 0 0 0,-6 11 0 0,8 1 0 16,1-11 0-16,0-2 0 0,-1 2 0 0,5 0 0 15,1-3 0-15,2-2 0 0,0-2 0 0,-1-3 0 16,1-6 0-16,2 1 0 0,2-9 0 0,-4-1 0 16,2-1 0-16,2 0 0 0,-3-2 0 0,1-3 0 15,1-3 0-15,-2-1 0 0,0 0 0 0,8-9 0 16,0 2 0-16,-1-9 0 0,4-1 0 0,3-5 0 15,-3 4 0-15,-1 2 0 0,7-5 0 0,-4 7 0 16,-2-2 0-16,2 4 0 0,-4 4 0 0,4 1 0 16,-4 3 0-16,1 1 0 0,4 4 0 0,-4 5 0 15,0 2 0-15,1 3 0 0,-2 7 0 0,-3-2 0 16,0 3 0-16,1 8 0 0,-3-3 0 0,-1 3 0 16,1-8 0-16,-1 0 0 0,-1 0 0 0,1-1 0 15,1-1 0-15,2-2 0 0,-3-3 0 0,3-5 0 16,-2 0 0-16,2-3 0 0,4 0 0 0,2-4 0 15,7-5 0-15,-3-3 0 0,9-5 0 0,1-3 0 16,-2-4 0-16,-1-5 0 0,4 2 0 0,-3-7 0 16,4-9 0-16,-6 13 0 0,-4 1 0 0,0 2 0 15,-8 7 0-15,-1 2 0 0,-2 4 0 0,0 3 0 16,-3 3 0-16,0 2 0 0,-4 2 0 0,2 11 0 16,-3-3 0-16,0 9 0 0,-1 0 0 0,0 2 0 15,1 2 0-15,1-2 0 0,0 0 0 0,0 5 0 16,2-3 0-16,5-4 0 0,1 1 0 0,4-2 0 15,-1-4 0-15,3-1 0 0,3-2 0 0,2-3 0 16,0-3 0-16,3-2 0 0,-3-4 0 0,11-6 0 0,-4 0 0 16,3-2 0-16,0-5 0 0,-5-3 0 15,2-6 0-15,-3-3 0 0,6-10 0 0,-8 6 0 16,-6 0 0-16,4 1 0 0,-7-1 0 0,-3 5 0 16,-2 7 0-16,-4 5 0 0,-3 3 0 0,0 1 0 0,-6 5 0 15,2 3 0-15,-7-1 0 0,2 5 0 0,-3 2 0 16,-1 4 0-16,-2 3 0 0,-1 0 0 0,1 5 0 15,2 0 0-15,2 2 0 0,3-1 0 16,3 1 0-16,5 1 0 0,6 0 0 0,3-2 0 16,8 5 0-16,3-2 0 0,6-3 0 0,-3 1 0 0,1-3 0 15,0 0 0-15,2 2 0 0,-2-7 0 0,3 2 0 16,-12-1 0-16,2-1 0 0,0 0 0 0,-3 2 0 16,-8-4 0-16,3 1 0 0,-5-3 0 15,-4 2 0-15,0 4 0 0,-4-2 0 0,-1 0 0 0,-3 0 0 16,-2 0 0-16,-3 1 0 0,-2-2 0 0,2 4 0 15,-6-6 0-15,2 6 0 0,-3-4 0 0,1-2 0 16,1-2 0-16,-2 1 0 0,1-3 0 0,2-2 0 16,-5-2-266-16,4-6-384 0,-9-3-563 15,16 0-1314-15,-11-6 582 0</inkml:trace>
  <inkml:trace contextRef="#ctx0" brushRef="#br0" timeOffset="127399.81">3085 11483 5964 0,'-9'-11'469'16,"0"3"-208"-16,-4 0-35 0,4 1 0 0,0-2-1 0,-1 5-61 16,2-1-29-16,3 2-36 0,1-3-72 0,3 4-75 15,-2-1-100-15,3 3-122 0,0 0-170 0,7-7-224 16,6 5-374-16,-2-2-1124 0,3 4 497 0</inkml:trace>
  <inkml:trace contextRef="#ctx0" brushRef="#br0" timeOffset="129066.97">4589 11977 250 0,'0'0'403'15,"0"0"20"-15,0 0 4 0,5 1 4 0,-5-1-3 16,0 0-12-16,15-2-21 0,-10-2-17 0,2 0-21 16,-1-2-19-16,3-1-15 0,-1-2-27 0,-2-1-14 15,3-4-21-15,-1-1-12 0,-2 0-14 0,-3-1-10 16,-1-2-7-16,0 3-21 0,-5-2-30 0,-2 6-9 16,-3-4-19-16,-1 7-6 0,-1 0-20 0,-4 3-14 15,-4 1-2-15,-4 7-16 0,-7 1-12 0,1 5-6 16,-3 3 0-16,3 6-6 0,-1 4 2 0,4 0-3 15,2 2-4-15,6-1 2 0,4 0-10 0,0 0-2 16,8-5 2-16,5 1 4 0,4-2-27 0,2-1-21 16,8-3 0-16,0-3 0 0,5-3 0 0,2-1 0 15,7-3 0-15,-1-3 0 0,1-2 0 0,-1-5 0 16,-3-3 0-16,-4 1 0 0,-3-5 0 0,0 1 0 16,-2-9 0-16,2 1 0 0,-7 3 0 0,3-5 0 15,-7 6 0-15,-1 0 0 0,-2 3 0 0,-1 3 0 0,-2 0 0 16,2 3 0-16,0-1 0 0,-2 5 0 0,0 2 0 15,0 2 0-15,0 0 0 0,-5 10 0 16,2 1 0-16,-2 9 0 0,-1 5 0 0,1 7 0 16,-3 0 0-16,0 15 0 0,2 1 0 0,0-1 0 0,1 1 0 15,1 2 0-15,1 0 0 0,-2 1 0 0,1 3 0 16,0 0 0-16,2-2 0 0,-5 0 0 0,2 1 0 16,2-3 0-16,-4-1 0 0,2-15 0 15,0 13 0-15,-4-12 0 0,0-3 0 0,0-4 0 0,0 1 0 16,-1-4 0-16,-3-2 0 0,3-6 0 0,-3-2 0 15,-1-5 0-15,3-2 0 0,0-3 0 0,-3-3 0 16,1-2 0-16,-1-1 0 0,-5-5 0 0,1-6 0 16,0-6 0-16,1-1 0 0,1-7 0 0,5-4 0 15,3-5 0-15,7-18 0 0,2-6 0 0,8-1 0 16,9-21 0-16,1 26 0 0,15-22 0 0,-10 25 0 16,4-1 0-16,6 3 0 0,3 4 0 0,-1 6 0 15,4 2 0-15,3 4 0 0,-2 3 0 0,-8 12 0 16,-1-1 0-16,3 2 0 0,-2 1 0 0,3 5 0 15,-2-1 0-15,-3 5 0 0,-3 1 0 0,-6 4 0 16,-6 2 0-16,1 1 0 0,-2 1 0 0,-3 2 0 16,-2 4 0-16,-1 1 0 0,-3 3 0 0,1 5 0 15,-3 0 0-15,-3 2 0 0,0 1 0 0,-1 0 0 16,0 0 0-16,-1-1 0 0,1-2 0 0,0 2 0 16,2-1 0-16,2-1 0 0,0-7 0 0,1 0 0 15,0-3 0-15,4-3 0 0,-2-3 0 0,5 0 0 16,0-3 0-16,4-3 0 0,1-4 0 0,1-2 0 15,4-3 0-15,-7 0 0 0,8-4 0 0,-6 1 0 0,2-1 0 16,-6 4 0-16,1 3 0 0,-3 0 0 0,-2 4 0 16,0 2 0-16,-3 2 0 0,0 1 0 15,0 3 0-15,-6 0 0 0,10 3 0 0,-6 2 0 16,1 1 0-16,-4 2 0 0,3 1 0 0,-1 0 0 0,-1 2 0 16,2 0 0-16,0-2 0 0,0 3 0 0,-2-2 0 15,1-4 0-15,1 1 0 0,0-2 0 0,-2-1 0 16,2-4 0-16,-4 0 0 0,10-1 0 0,-6-3 0 15,0-3 0-15,4 1 0 0,-2-5 0 0,5-1 0 16,0-2 0-16,-1-1 0 0,4-1 0 0,-2 1 0 16,7-4 0-16,-5 5 0 0,2 0 0 0,1 4 0 15,2 1 0-15,-1 4 0 0,0-2 0 0,-3 4 0 16,5 3 0-16,-4 0 0 0,6 3 0 0,-4 0 0 16,3 1 0-16,-1 0 0 0,0-2 0 0,8 4 0 15,-1-1 0-15,4 0 0 0,-11-4 0 0,12 3 0 16,-5-4 0-16,4-3 0 0,-2 1 0 0,-1-2 0 15,0-2 0-15,-5-1 0 0,3-2 0 0,-10 0 0 16,0-1 0-16,-5 0 0 0,1-3 0 0,-5 2 0 16,-3 0 0-16,1-6 0 0,-5 5 0 0,-1 0 0 15,-4 1 0-15,-2 3 0 0,-4 4 0 0,0 0 0 16,-2 7 0-16,-5 1 0 0,0 4 0 0,0 3 0 16,-4 5 0-16,3 3 0 0,10-2 0 0,-1 6 0 15,1 1 0-15,5-6 0 0,8 2 0 0,1-4 0 16,4-1 0-16,1-1 0 0,7-1 0 0,6-6 0 0,5 3 0 15,4-5 0-15,0-3 0 0,2-2 0 16,1-6 0-16,-2-1 0 0,2-4 0 0,-3 3 0 16,-2-6 0-16,-2-3 0 0,1-2 0 0,-4-4 0 15,-1-3 0-15,-3-1 0 0,-2-1 0 0,-1-4 0 0,-1 3 0 16,-5-2 0-16,-4 1 0 0,0 4 0 0,-7 8 0 16,-1 3 0-16,0 4 0 0,-1 5 0 15,-3 0 0-15,-5 5 0 0,4 2 0 0,-8 4 0 0,4 3 0 16,-2 5 0-16,-1 2 0 0,3 8 0 0,0 2 0 15,4 2 0-15,5-1 0 0,1 1 0 0,6-1 0 16,0 1 0-16,5 1 0 0,2-3 0 0,4 1 0 16,1-5 0-16,-4 2 0 0,3-3 0 15,-6-4 0-15,2 1 0 0,-4-5 0 0,0 2 0 0,-5-3 0 16,-1-2 0-16,1-1 0 0,-5 0 0 0,0-1 0 16,-6 0 0-16,0-4 0 0,-5 0 0 0,-4-2 0 15,-4 2 0-15,-9-7-34 0,-3 2-565 0,-5-4-156 16,0-1-380-16,-2-3-1227 0,-14-5 543 0</inkml:trace>
  <inkml:trace contextRef="#ctx0" brushRef="#br0" timeOffset="129199.77">5350 11597 6411 0,'-28'-17'456'0,"4"2"-205"0,9 4-60 0,-1 2-48 15,10 0-40-15,-2 5-43 0,3-2-65 0,3 1-63 16,4 1-79-16,8 1-149 0,2-2-180 0,7-1-629 15,16 1-1195-15,13-3 529 0</inkml:trace>
  <inkml:trace contextRef="#ctx0" brushRef="#br0" timeOffset="130366.91">7832 12251 432 0,'-29'-5'642'0,"-3"2"1"0,4-5-13 0,1 0-23 15,0-3-22-15,11 3-16 0,1 0-24 0,7 0-29 16,0-2-43-16,4 0-41 0,4-7-40 0,5-1-36 16,7 1-32-16,6-6-31 0,7 2-30 0,5-2-27 15,13-7-32-15,3-2-155 0,0 1-49 0,1 1 0 16,2-1 0-16,-2-2 0 0,-5-1 0 0,2-4 0 16,-8 0 0-16,-4-1 0 0,-3 0 0 0,-14 9 0 15,3 1 0-15,-9 4 0 0,0 1 0 0,-9 5 0 16,0 6 0-16,-9-3 0 0,4 9 0 0,-4 0 0 0,-5 4 0 15,-4 5 0-15,2 6 0 0,-2 0 0 16,-2 11 0-16,3 0 0 0,6-4 0 0,2 5 0 16,7-2 0-16,-1 7 0 0,7 0 0 0,5-2 0 0,8 3 0 15,1-4 0-15,5-1 0 0,6 1 0 0,3-3 0 16,1-1 0-16,2-5 0 0,-2 4 0 0,-2-5 0 16,-3 3 0-16,-3-6 0 0,-7-1 0 0,-4 2 0 15,-5-3 0-15,-1 3 0 0,-7 0 0 0,-2 0 0 16,-7 0 0-16,2 1 0 0,-6 2 0 0,-2-1 0 15,0-1 0-15,-4 1 0 0,4-1 0 0,3-2 0 16,2-1 0-16,1 1 0 0,3-3 0 0,4 0 0 16,-1-1 0-16,6 0 0 0,6-1 0 0,1-1 0 15,7-3 0-15,1 0 0 0,1-3 0 0,8-1 0 16,-1-2 0-16,0-3 0 0,2-1 0 0,-1-4 0 16,0-1 0-16,-3-2 0 0,-1-4 0 0,-1-3 0 15,0-1 0-15,-4-4 0 0,-2 3 0 0,-4-2 0 16,1 5 0-16,-7 4 0 0,-3 4 0 0,-1 4 0 15,-2 1 0-15,-1 4 0 0,-1 3 0 0,1 3 0 0,0 0 0 16,-16 11 0-16,5 0 0 0,2 8 0 16,0 5 0-16,-1 3 0 0,5 0 0 0,0 1 0 15,0 0 0-15,2-2 0 0,3 2 0 0,5-9 0 0,3-1 0 16,-3 0 0-16,5-2 0 0,3-4 0 0,2-1 0 16,1-5 0-16,-1-3 0 0,2-3 0 15,2-1 0-15,1-5 0 0,-2-1 0 0,1-4 0 0,3-5 0 16,1-3 0-16,0-1 0 0,0-6 0 0,10-9 0 15,-14 9 0-15,4-3 0 0,2 3 0 0,0 1 0 16,-3 5 0-16,4 2 0 0,-1 4 0 0,-7 6 0 16,-3 3 0-16,-1 4 0 0,-2 3 0 0,-1 3 0 15,5 6 0-15,-5 1 0 0,1 5 0 0,0 3 0 16,-3-2 0-16,-1 3 0 0,-3 4 0 0,-1 0 0 16,0 0 0-16,-7-6 0 0,2-1 0 0,-3-1 0 15,3 1 0-15,-3-4 0 0,-4-3 0 0,2 0 0 16,0-1 0-16,-3-4 0 0,-1 0 0 0,0-3 0 15,0-2 0-15,-2-1 0 0,-1-2 0 0,0 0 0 0,3-2 0 16,-1 1 0-16,5 0 0 0,-2-1 0 16,2 2 0-16,1-1 0 0,1 0 0 0,4 3 0 15,-5-2 0-15,5 2 0 0,0 0 0 0,0 0 0 0,20 3 0 16,-6-1 0-16,7-1 0 0,1 1 0 0,7-2 0 16,3 0 0-16,1-1 0 0,6-3 0 15,-1 1 0-15,0-5 0 0,-1 1 0 0,0-4 0 16,13-3 0-16,-17 1 0 0,-2 0 0 0,-2-3 0 0,0-2 0 15,-6-1 0-15,-3-5 0 0,-1 0 0 0,-6-4 0 16,-3 0 0-16,-3-3 0 0,-5 4 0 0,-2-2 0 16,-5 2 0-16,-4 10 0 0,-4 0 0 0,-1 8 0 15,-4 2 0-15,-5 4 0 0,3 3 0 0,-10 9 0 16,5 2 0-16,2 10 0 0,5 0 0 0,0 4 0 16,9 4 0-16,3 3 0 0,6-3 0 0,9 0 0 15,4 1 0-15,7-3 0 0,8-4 0 0,1 1 0 16,5-3 0-16,-1-5 0 0,4-3 0 0,1-5 0 15,-2-6 0-15,-1-5 0 0,-5-3 0 0,-4-5 0 16,-3-2 0-16,-8-2-455 0,-2-7-219 0,-12-6-503 16,-2-2-1276-16,-3-2 565 0</inkml:trace>
  <inkml:trace contextRef="#ctx0" brushRef="#br0" timeOffset="130500.82">9099 11219 4808 0,'-63'-1'511'0,"8"2"-205"16,3 9-100-16,16-4 5 0,4 7-18 0,8-1-30 15,1 4-32-15,11-3-32 0,7 4-20 0,3-4-14 16,7 3-51-16,5 0-75 0,5-1-118 0,11 4-158 0,10-2-189 16,-1-6-422-16,19 1-1026 0,1-5 455 15</inkml:trace>
  <inkml:trace contextRef="#ctx0" brushRef="#br0" timeOffset="131216.73">11201 11989 573 0,'-9'-2'700'0,"4"1"23"0,-4-3-11 0,1-3-29 16,1 0-36-16,1-2-35 0,-1-2-48 0,5-1-47 16,-1 0-43-16,6-6-42 0,0-1-40 0,4-6-36 15,4-1-26-15,1 1-30 0,1-1-124 0,3-1-176 0,-2 0 0 16,5-3 0-16,-1-2 0 0,-2-2 0 15,4-12 0-15,-1-1 0 0,-2-2 0 0,-6 16 0 16,6-17 0-16,-4 4 0 0,-2 11 0 0,-4 1 0 0,0 4 0 16,0 8 0-16,-5 5 0 0,3 6 0 0,-5 5 0 15,0 2 0-15,0 4 0 0,0 0 0 0,-12 29 0 16,5-3 0-16,-1 3 0 0,-2 17 0 16,-1 4 0-16,3 2 0 0,-2 3 0 0,0 0 0 0,3-3 0 15,2 0 0-15,0-2 0 0,1-3 0 0,7-12 0 16,-1-1 0-16,5-4 0 0,-2-1 0 0,0-9 0 15,1-2 0-15,3-4 0 0,-2-3 0 0,0-3 0 16,0-3 0-16,4-2 0 0,-2-1 0 0,3-5 0 16,-1 0 0-16,3-7 0 0,0-1 0 0,3-7 0 15,2-2 0-15,-2-4 0 0,1-3 0 0,-4 5 0 16,0 0 0-16,-3 8 0 0,-3 3 0 0,-1 3 0 16,0 0 0-16,-5 3 0 0,1 4 0 0,-3 1 0 15,0 0 0-15,0 11 0 0,-4-1 0 0,0 2 0 16,0 3 0-16,1 4 0 0,-2-3 0 0,2 2 0 15,2-1 0-15,3 1 0 0,1 0 0 0,6-1 0 0,1-2 0 16,5-1 0-16,1-2 0 0,8 1 0 16,-6-3 0-16,5-6 0 0,5 2 0 0,0-1 0 0,-6-5 0 15,-5-2 0-15,-2-1 0 0,-4-2 0 0,0 0 0 16,-4-5 0-16,-3-3 0 0,-3-2 0 16,-5-3 0-16,-8-7 0 0,-1-1 0 0,-10 0 0 0,-1-3 0 15,-2 4 0-15,-10-9 0 0,8 8 0 0,5 2 0 16,-8-1 0-16,5 2 0 0,0 0 0 0,-2 4-155 15,0 0-1185-15,1 2-1450 0,5 2 641 0</inkml:trace>
  <inkml:trace contextRef="#ctx0" brushRef="#br0" timeOffset="131401.81">11135 11496 6236 0,'-19'-5'369'0,"-1"0"16"0,5-3 68 0,4 4 28 16,-1-1-214-16,3 2-267 0,0-2 0 0,7 1 0 15,2 3 0-15,0 1 0 0,11-5 0 0,7 3 0 16,10 0 0-16,4 2 0 0,4 1 0 0,5-1 0 16,16 2 0-16,-2-1 0 0,2 3 0 0,-4-5 0 15,3 2 0-15,-17 1 0 0,-1-4 0 0,-3 5 0 16,0-3-353-16,-4 2-954 0,-12 0-1415 0,-1 1 626 0</inkml:trace>
  <inkml:trace contextRef="#ctx0" brushRef="#br0" timeOffset="131850.81">13595 11316 348 0,'6'-18'660'0,"2"0"12"0,-3 0 27 0,0 7-11 16,-1 2-16-16,0 2-41 0,2 4-37 0,-2 0-28 16,-4 3-22-16,9 6-18 0,-5 5-39 0,0 6-8 15,-7 8-26-15,3 4-281 0,-1 4-172 0,-3 15 0 16,-4 2 0-16,-3-1 0 0,6-1 0 0,-2-1 0 16,2 1 0-16,-3-1 0 0,5-13 0 0,-1 0 0 15,4-2 0-15,0-1 0 0,1-2 0 0,2-4 0 16,-3-9 0-16,0-3 0 0,0-4 0 0,2-4 0 0,-2-3 0 15,0-2 0-15,0 0 0 0,-2-18 0 16,-2 1-693-16,-2-8-557 0,-3-5-1354 0,1-3 599 16</inkml:trace>
  <inkml:trace contextRef="#ctx0" brushRef="#br0" timeOffset="132084.89">13601 11232 18 0,'8'-28'412'16,"-3"3"25"-16,0 8-8 0,-1 1 24 15,0 6 10-15,2-1 17 0,-6 5 14 0,4-1-2 0,4-1-1 16,-2 4-23-16,4 0-16 0,3 1-21 0,0 3-24 15,10 0-17-15,-1 2-26 0,7 4-29 0,4 0-28 16,-1 2-35-16,4 2-27 0,-5 2-24 0,-1 2-91 16,1 3-130-16,-8 1 0 0,1 1 0 0,-10 4 0 15,0 0 0-15,-10-4 0 0,-4 6 0 0,-6 1 0 16,-7 0 0-16,-10-1 0 0,-6 1 0 0,-16 2 0 16,-5 1 0-16,0-3 0 0,-3-2 0 0,3-1 0 15,1-5 0-15,13-3 0 0,3-5 0 0,4 1 0 16,8-3 0-16,4 0 0 0,4-3 0 0,9-3 0 15,1 3-464-15,6-1-227 0,3-1-482 0,7 1-1271 16,7 0 562-16</inkml:trace>
  <inkml:trace contextRef="#ctx0" brushRef="#br0" timeOffset="133217.17">14145 11682 237 0,'0'0'610'0,"-10"-9"32"0,4 5 34 15,0 1-2-15,-4-4-8 0,-2 5-38 0,-2-1-34 16,1 6-48-16,0-1-47 0,-5 7-37 0,2-1-49 16,3 5-38-16,0 3-37 0,-3 5-31 0,3 2-45 15,7 2-14-15,2 2-234 0,4-2-14 0,4 3 0 16,3-4 0-16,1-5 0 0,5 3 0 0,5-4 0 0,1 2 0 16,-3-8 0-16,2-3 0 0,0-2 0 0,0-4 0 15,-1-1 0-15,-3-2 0 0,-1-2 0 0,-1-1 0 16,-2-6 0-16,-1 1 0 0,-1-3 0 0,-3 0 0 15,0-5 0-15,-5-2 0 0,-1-1 0 0,-3-9 0 16,-6 0 0-16,1 1 0 0,-4 2 0 0,-1 0 0 16,0 1 0-16,4 7 0 0,0 0 0 0,-2 2 0 15,6 7 0-15,-2-1 0 0,3 5 0 0,4-2 0 16,-2 4 0-16,3 2 0 0,9-3 0 0,1 5 0 16,3 0 0-16,5 4 0 0,0-2 0 0,2 0 0 15,8 5 0-15,-7-6 0 0,7 1 0 0,4 3 0 0,0-1 0 16,-10-3 0-16,4 4 0 0,-5-5 0 15,-4 3 0-15,-3-2 0 0,-4 3 0 0,0-1 0 16,0 0 0-16,-3 1 0 0,-1 1 0 0,-1 2 0 0,-1 0 0 16,-4 7 0-16,0-3 0 0,-2 6 0 15,0-3 0-15,-3 1 0 0,4-1 0 0,-2 1 0 16,1 0 0-16,2-5 0 0,0 1 0 0,2-2 0 16,-1 0 0-16,5-3 0 0,1-1 0 0,2 1 0 0,0-3 0 15,4-3 0-15,-2-1 0 0,6-3 0 0,2-1 0 16,-2-1 0-16,2-5 0 0,0 3 0 15,-1-2 0-15,6-6 0 0,-1 0 0 0,0 0 0 0,-6 2 0 16,3-5 0-16,-3 5 0 0,-3 0 0 0,0 0 0 16,-4 6 0-16,-2-2 0 0,1 4 0 0,-4 2 0 15,0 1 0-15,-5 1 0 0,10 4 0 0,-6 1 0 16,1 4 0-16,-1 0 0 0,0 1 0 0,0 1 0 16,2 2 0-16,-2-1 0 0,3 2 0 0,-2-2 0 15,2-1 0-15,1-3 0 0,-2 0 0 0,2 0 0 16,1-2 0-16,1-4 0 0,-3-1 0 0,4-1 0 15,-1-4 0-15,-1 0 0 0,-1-2 0 0,1-1 0 16,-3-3 0-16,2-1 0 0,0-4 0 0,-2-2 0 16,4 2 0-16,0-2 0 0,-3-1 0 0,-1 2 0 15,2-1 0-15,-3 7 0 0,1 2 0 0,0 0 0 16,-3 3 0-16,5 1 0 0,-3 2 0 0,1 1 0 16,5 3 0-16,-2-1 0 0,2 3 0 0,-1 2 0 0,8-1 0 15,0 2 0-15,9 2 0 0,-8-2 0 0,4-2 0 16,-2 0 0-16,0 0 0 0,1-2 0 0,-3-2 0 15,2-2 0-15,-3-1 0 0,-6-1 0 16,0 0 0-16,2-4 0 0,-4 0 0 0,0-3 0 0,-2 1 0 16,0 0 0-16,-4-1 0 0,-2-4 0 0,1 2 0 15,-2-3 0-15,-1-1 0 0,-1 4 0 0,-3 0 0 16,-1 1 0-16,-3 4 0 0,4 3 0 0,-6 0 0 16,1 3 0-16,-4 3 0 0,-1 4 0 0,0 4 0 15,0 5 0-15,-4 8 0 0,3 2 0 0,2 3 0 16,0 0 0-16,6-1 0 0,2 2 0 0,3-1 0 15,6-3 0-15,3-2 0 0,4 1 0 0,-1-9 0 16,3-2 0-16,4 0 0 0,2-4 0 0,1-3 0 16,-1-4 0-16,-1 0 0 0,4-4 0 0,6-3 0 15,-1-3 0-15,-7 1 0 0,7-6 0 0,0-2 0 0,1-2 0 16,-4-3 0-16,3-3 0 0,0 1 0 16,0-1 0-16,-4 1 0 0,3 1 0 0,-2 3 0 15,-3 3 0-15,-4 4 0 0,-2 3 0 0,-2 3 0 0,0 1 0 16,-3 2 0-16,2 3 0 0,-1 4 0 0,-2 4 0 15,0 3 0-15,-1 5 0 0,1 1 0 16,-2 7 0-16,-3-5 0 0,-4 6 0 0,3 1 0 0,-3-8 0 16,0 6 0-16,-1-6 0 0,-1-1 0 0,0-2 0 15,0-3 0-15,0-2 0 0,-1-1 0 0,2-4 0 16,1-1 0-16,-3 0 0 0,3-3 0 0,0-2 0 16,0 0 0-16,0 0 0 0,7-14 0 0,-3 5 0 15,4-8 0-15,8-6 0 0,-3-2 0 0,7-3 0 16,3 2 0-16,4-2 0 0,6-9 0 0,-7 11 0 15,13-8 0-15,-7-1 0 0,-7 14-1366 0,-5-1-1478 16,3-1 654-16</inkml:trace>
  <inkml:trace contextRef="#ctx0" brushRef="#br0" timeOffset="133816.6">17710 11250 324 0,'3'-31'638'0,"1"4"24"15,-4-1 31-15,2 9-9 0,-2 7-15 0,-2 1-42 16,0 6-51-16,-3 2-40 0,-1 4-27 0,-3 6-24 16,-3 9-24-16,-6 10-23 0,-1 6-22 0,-4 14-33 15,-1-1-293-15,2 9-90 0,-10 24 0 0,9-25 0 16,0 1 0-16,-1 1 0 0,-2-1 0 0,-2 0 0 15,-1 0 0-15,3-3 0 0,-3-2 0 0,-3-5 0 16,1-3 0-16,-1-7 0 0,8-9 0 0,-1-5 0 16,-1-3 0-16,0-2 0 0,7-10 0 0,-1-1 0 15,-1-5 0-15,6-2 0 0,2-8 0 0,-1-1 0 0,1-4 0 16,8-3 0-16,-2-9 0 0,7-1 0 0,3-3 0 16,1 0 0-16,6 2 0 0,8 0 0 15,-1 4 0-15,2 3 0 0,0 5 0 0,6 5 0 0,-5 5 0 16,2 6 0-16,-2 2 0 0,8 5 0 0,-2 4 0 15,1 4 0-15,-2 1 0 0,-3 3 0 0,1 3 0 16,-1 2 0-16,-3-1 0 0,4 0 0 0,-1 1 0 16,-2-3 0-16,3-1 0 0,-2-1 0 0,-6-6 0 15,0-1 0-15,3 0 0 0,-4-1 0 0,-2-3 0 16,4 1 0-16,-4-6 0 0,-1 1 0 0,2-2 0 16,-1-2 0-16,5-3 0 0,-5-1 0 0,-1-1 0 15,6-4 0-15,2-1 0 0,0-5-512 0,2 0-113 16,-1-1-8-16,3 2-438 0,-1-4-1159 0,2 2 514 15</inkml:trace>
  <inkml:trace contextRef="#ctx0" brushRef="#br0" timeOffset="134533.35">17894 11796 3208 0,'22'-14'-125'16,"-3"-3"97"-16,-4 3 67 0,-2 1 48 0,1-3 48 16,-5 2 55-16,3-2 44 0,-6 7 42 0,-1-4 32 15,-2 2 30-15,-2 0 23 0,-1 2 4 0,-4 3 8 16,0 1 4-16,-3 2 1 0,-5 2-2 0,2 2-5 0,-12 6-13 16,3 2-19-16,-5 4-108 0,-2 6-231 15,3 2 0-15,0 2 0 0,1-2 0 0,1 5 0 16,0-1 0-16,8 1 0 0,2-2 0 0,3 2 0 0,7-8 0 15,-3 0 0-15,8-4 0 0,5-1 0 0,0-2 0 16,0-3 0-16,1-1 0 0,4-2 0 0,-2-3 0 16,2-1 0-16,-2-3 0 0,6-3 0 0,-2-3 0 15,-1-3 0-15,-2-3 0 0,5-5 0 0,-3-3 0 16,-1-3 0-16,0-3 0 0,-1 3 0 0,-2-2 0 16,0 5 0-16,-5 4 0 0,-2 6 0 0,2 2 0 15,-2 1 0-15,0 4 0 0,-3 2 0 0,-1 3 0 16,0 0 0-16,0 0 0 0,-1 16 0 0,-3-4 0 15,4 3 0-15,-1 3 0 0,-2 0 0 0,3 0 0 16,0 5 0-16,4-2 0 0,0-2 0 0,1 0 0 16,3-3 0-16,2 1 0 0,0-4 0 0,1-3 0 15,0-3 0-15,4-2 0 0,2 1 0 0,-2-5 0 16,3-1 0-16,0-4 0 0,-1-1 0 0,3-1 0 0,-6-2 0 16,0-5 0-16,4-1 0 0,-1-5 0 15,-2-1 0-15,-1-3 0 0,-2 1 0 0,-5 2 0 16,1 3 0-16,-2 2 0 0,-1 4 0 0,-2 1 0 0,1 1 0 15,-2 5 0-15,0 1 0 0,-2 3 0 0,0 0 0 16,0 0 0-16,-8 16 0 0,4-5 0 0,0 3 0 16,2 3 0-16,-3 1 0 0,3 0 0 15,2 0 0-15,3 0 0 0,2 2 0 0,1-4 0 0,2 0 0 16,0-2 0-16,1-4 0 0,-2-2 0 0,2 0 0 16,2-5 0-16,3 1 0 0,-7-3 0 0,7-4 0 15,-5 0 0-15,4-2 0 0,4-5 0 0,-3-1 0 16,0-3 0-16,-3 0 0 0,6-8 0 0,-7 4 0 15,-1 3 0-15,1 0 0 0,-2 5 0 0,-2 0 0 16,0 2 0-16,-3 2 0 0,2 3 0 0,-2-1 0 16,-3 4 0-16,0 0 0 0,6 7 0 0,-2 2 0 15,-1-1 0-15,-1 2 0 0,2 5 0 0,4-5 0 16,3 5 0-16,2-1 0 0,1-1 0 0,0 0 0 16,4-2 0-16,-2 0 0 0,1-2 0 0,-1-4 0 15,2 0 0-15,-1-4 0 0,-4-1 0 0,0-1 0 16,0-2 0-16,-2-2 0 0,3-3 0 0,-6-1 0 15,2-3 0-15,-5-4 0 0,0-1 0 0,-1-4 0 0,-3-5 0 16,-1-2 0-16,-2-1 0 0,-7-1 0 0,0 2 0 16,-2-3 0-16,-3 5 0 0,-1 2 0 15,-1 0 0-15,4 8 0 0,0 3 0 0,3 5 0 0,0 2 0 16,3 2 0-16,0 3 0 0,6 1 0 0,0 0 0 16,6 13-1366-16,7-1-1478 0,4 3 654 0</inkml:trace>
  <inkml:trace contextRef="#ctx0" brushRef="#br0" timeOffset="134683.34">19377 11873 5894 0,'1'2'651'0,"-1"-2"-139"15,0 0-9-15,0 0-57 0,0 0-261 0,4-7-185 16,-4 7 0-16,0 0 0 0,2-5 0 0,-2 5 0 16,7-5 0-16,-7 5 0 0,9 3-533 0,-9-3-744 15,6 3-1382-15,-5 1 611 0</inkml:trace>
  <inkml:trace contextRef="#ctx0" brushRef="#br0" timeOffset="135899.79">12941 12448 42 0,'3'-18'434'0,"1"2"-4"0,3 0 6 0,-1 5 0 15,-3 1 1-15,3 0-6 0,-1 2-7 0,4 2-9 16,-4 2-12-16,3 1 0 0,2 4-9 0,0 2-17 16,-1 5 3-16,0 0-12 0,4 4-23 0,-3 4-22 15,3 6-18-15,2 0-30 0,-1 3-29 0,0 1-18 16,2 0-23-16,4-1-21 0,-1-2-17 0,3 2-64 15,1-4-103-15,0-1 0 0,6-3 0 0,5-1 0 16,-2-5 0-16,2-1 0 0,2-7 0 0,4 0 0 16,-1-3 0-16,1-6 0 0,12-4 0 0,-2-2 0 15,1-5 0-15,-4-2 0 0,-2-3 0 0,-10 5 0 16,8-11 0-16,-3-2 0 0,-11 9 0 0,0-4 0 16,1 1 0-16,-3 5 0 0,-5 5 0 0,-6 5 0 15,-6 4 0-15,4 4 0 0,-2 2 0 0,-3 4 0 16,2 4 0-16,-2 5 0 0,4 8 0 0,0 4 0 15,-2-1 0-15,5 2 0 0,0 2 0 0,5-1 0 16,-1-1 0-16,8-3 0 0,13 8 0 0,-9-11 0 16,14 4 0-16,0-3 0 0,-9-12 0 0,17 5 0 15,-3-8 0-15,4-3 0 0,-3-3 0 0,3-2 0 0,-3-6 0 16,-1 0 0-16,0-5 0 0,-16 1 0 0,14-7 0 16,-3-5 0-16,-11 4 0 0,8-9 0 15,-1-2 0-15,-5 1 0 0,-10 8 0 0,1 0 0 16,-5 4 0-16,0 4 0 0,-5 3 0 0,0 3 0 0,-5 4 0 15,0 1 0-15,3 4 0 0,-2 3 0 0,4 5 0 16,-4 1 0-16,9 7 0 0,0 2 0 0,4 3 0 16,2 0 0-16,1 2 0 0,13 3 0 15,-10-8 0-15,17 4 0 0,-2-4 0 0,-13-7 0 0,19-3 0 16,-14-3 0-16,12-4 0 0,-13-3 0 0,12-3 0 16,-17-4 0-16,2-1 0 0,-3-3 0 0,0-6 0 15,-3-1 0-15,0-1 0 0,-1-4 0 0,1 3 0 16,-3-5 0-16,0 3 0 0,-3 3 0 0,0-1 0 15,-2 5 0-15,-5 7 0 0,-2-1 0 0,4 4 0 16,-6 3 0-16,2 3 0 0,2 1 0 0,1 6 0 16,-3 1 0-16,3 2 0 0,5 6 0 0,1 4 0 15,-1 0 0-15,2-1 0 0,4 0 0 0,-1 0 0 16,0-2 0-16,0 0 0 0,3-4 0 0,-3 0 0 16,1-4 0-16,3-2 0 0,0-3 0 0,-1-4 0 15,1 0 0-15,1-6 0 0,-1 1 0 0,0-5 0 16,4 0 0-16,-3-4 0 0,3-1 0 0,14-7 0 15,-16 6 0-15,14-8 0 0,-11 7 0 0,-3 2 0 16,-2 0 0-16,-2 3 0 0,-2 3 0 0,-7 1 0 16,-4 4 0-16,2 3 0 0,-1 2 0 0,1 3 0 15,-5 2 0-15,4 4 0 0,0 0 0 0,0 6 0 16,6 0 0-16,0-1 0 0,3 1 0 0,0-1 0 16,1-2 0-16,4-1 0 0,5-2 0 0,-2-1 0 0,2-5 0 15,0 1 0-15,3-4 0 0,-1-2 0 0,2-1 0 16,10-6 0-16,-12 2 0 0,-2-3 0 0,1-5 0 15,9-2 0-15,-12 4 0 0,-2-6 0 16,-2-1 0-16,1 0 0 0,-3-4 0 0,0 1 0 0,-2 0 0 16,-4 3 0-16,-3 0 0 0,-7 5 0 0,-1 1 0 15,1 0 0-15,-6 3 0 0,-1-1 0 0,-1 3 0 16,-4 2-201-16,-2-1-1131 0,1 6-1443 0,-4-8 638 16</inkml:trace>
  <inkml:trace contextRef="#ctx0" brushRef="#br0" timeOffset="137566.79">20412 11075 313 0,'9'-25'504'15,"-3"7"5"-15,-2 3 3 0,-3 4-13 0,-1-1-19 16,-5 3-19-16,0 0-18 0,1 4-12 0,-5 2-35 0,-5 3-23 16,-1 4-16-16,-2 7-15 0,-7 10-3 15,-2 5-8-15,-6 15-2 0,-2 2-8 0,1 6-11 16,-2 3-9-16,-10 19-16 0,8 4-15 0,-3 3-185 0,19-20-85 15,-6 20 0-15,12-19 0 0,2 25 0 16,13-27 0-16,4 25 0 0,1-28 0 0,15 3 0 0,2-2 0 16,6-1 0-16,4-4 0 0,5 2 0 15,2-9 0-15,-1-6 0 0,3-3 0 0,6-6 0 0,-19-12 0 16,0-3 0-16,-1-2 0 0,-11-5 0 0,-4-5 0 16,-1-5 0-16,-6 1 0 0,-4-4 0 0,2-4 0 15,-10-4-245-15,2-2-392 0,-9-6-582 0,5-3-1319 16,-4-2 584-16</inkml:trace>
  <inkml:trace contextRef="#ctx0" brushRef="#br0" timeOffset="138266.67">20831 11365 126 0,'6'-16'596'0,"-3"6"-15"15,-2 0 5-15,-1 4-1 0,0 1-27 0,0 1-20 16,0 4-14-16,0 0-23 0,-14 9-19 0,8 2-24 15,-2 6-27-15,-5 10-37 0,4 2-28 0,3 2-32 16,-2 4-27-16,3-1-33 0,-2 11-26 0,5-11-25 16,-2-1-144-16,4-1-79 0,0-3 0 0,3 2 0 15,-2-5 0-15,-1-7 0 0,2-2 0 0,0-5 0 16,-2-1 0-16,0-3 0 0,0-1 0 0,1-3 0 16,-1-4 0-16,0 0 0 0,0 0 0 0,-3-15 0 0,1-1 0 15,2-3 0-15,-1-9 0 0,-2-3 0 16,3-5 0-16,4-11 0 0,1-6 0 0,4-2 0 0,0-3 0 15,0-1 0-15,5 1 0 0,-1 0 0 16,4 5 0-16,-2 4 0 0,-2 18 0 0,2 4 0 0,2 3 0 16,-5 10 0-16,5 3 0 0,-2 4 0 0,-3 6 0 15,8 2 0-15,2 9 0 0,5 3 0 0,-8 2 0 16,4 6 0-16,-3 0 0 0,0 2 0 0,-2 4 0 16,-2-5 0-16,-2 6 0 0,-5-3 0 0,-4-6 0 15,-1 7 0-15,-9-1 0 0,-1-5 0 0,-6 3 0 16,-2-7 0-16,-5 1 0 0,-5 5 0 0,-6-5 0 15,-2-2 0-15,0-6 0 0,0 0 0 0,2-7 0 16,-1-1 0-16,3 0 0 0,9-1 0 0,1 0 0 16,5 0 0-16,4-1 0 0,4 2 0 0,0 4 0 15,5 0 0-15,1 4 0 0,8 0 0 0,4 5 0 0,6 5 0 16,5 2 0-16,2 2 0 0,-4-2 0 16,5 1 0-16,2 1 0 0,-1-3 0 0,-1-2 0 15,0-2 0-15,-3-2 0 0,-1-2 0 0,3-1 0 16,-9-6 0-16,1 1 0 0,-5-5 0 0,-3 1 0 0,2 0 0 15,-1-4 0-15,-3-1 0 0,1 1 0 16,1-5 0-16,-2 1 0 0,-2-1 0 0,2-1 0 16,1-3 0-16,0-3 0 0,1-1 0 0,0-2 0 0,3-7 0 15,-4 8 0-15,2 0 0 0,-3 1 0 0,2 1 0 16,-1 1 0-16,-4 5 0 0,-1 3 0 0,0 1 0 16,-3 2 0-16,-1 2 0 0,0 0 0 0,2 13 0 15,-4 2 0-15,0 2 0 0,-1 2 0 0,-1 7 0 16,1-2 0-16,0 2 0 0,-1-2 0 0,7 1 0 15,1-5 0-15,3-2 0 0,0-3 0 0,-1-2 0 16,5-2 0-16,4-1 0 0,1-3 0 0,2-5 0 16,1-3 0-16,-2-6 0 0,1-2 0 0,0-4 0 15,-6-2-377-15,3-5-217 0,0-1-86 0,-7-4-410 16,-1-3-1182-16,-1-1 523 0</inkml:trace>
  <inkml:trace contextRef="#ctx0" brushRef="#br0" timeOffset="138401.18">21549 11336 115 0,'-5'-11'450'15,"0"0"3"-15,1 4 3 0,-1-1 15 0,1 2 16 16,0 1-18-16,2 2-34 0,-1 0-49 0,1 1-39 16,2 2-32-16,0 0-36 0,0 0-40 0,0 0-65 15,10 10-81-15,-5-5-105 0,2 3-116 0,3-1-123 16,0 1-141-16,0 0-339 0,4 3-793 0,0 2 351 16</inkml:trace>
  <inkml:trace contextRef="#ctx0" brushRef="#br0" timeOffset="138933.28">21982 11560 3252 0,'7'-8'301'0,"-5"0"-5"15,2-1 21-15,-4 0-7 0,0 0 12 16,-2 1-17-16,-2-2-26 0,-3 3-26 0,2 2-23 16,-5 1-5-16,2 1-12 0,-1 2-3 0,-2 3-10 15,-2 8-4-15,-3 1-3 0,4 3-11 0,-1 2-13 0,2 2-17 16,1 4-17-16,3 3-7 0,3 0-15 0,4-6-15 15,4 6-5-15,1-6-74 0,8-4-19 16,1 0 0-16,3-2 0 0,7-2 0 0,4-3 0 16,2-4 0-16,3-5 0 0,-3-5 0 0,-1-2 0 0,0-3 0 15,-1-3 0-15,-2-3 0 0,-2-5 0 0,-4 0 0 16,1-5 0-16,-2-2 0 0,-2-2 0 0,4-15 0 16,-3 4 0-16,0-2 0 0,-4-1 0 0,-1 0 0 15,-5 11 0-15,-6-2 0 0,1 4 0 0,-3 4 0 16,-3 7 0-16,3 5 0 0,-2 6 0 0,-2 4 0 15,-3 4 0-15,1 4 0 0,-3 5 0 0,-5 13 0 16,0 7 0-16,1 1 0 0,4 5 0 0,0 13 0 16,0 3 0-16,4 1 0 0,-2-2 0 0,7-12 0 15,3 10 0-15,-3-12 0 0,2-1 0 0,1-6 0 16,3-3 0-16,-3-7 0 0,-1-5 0 0,2-2 0 16,-1-2 0-16,1-3 0 0,3-2 0 0,-1-2 0 15,0-3 0-15,6 0 0 0,-2-4 0 0,-1-1 0 16,6-4 0-16,2-3 0 0,5-4 0 0,-6 6 0 15,1-2 0-15,6 2 0 0,-6 3 0 0,-1 0 0 0,2 4 0 16,-7 3 0-16,1 1 0 0,-2 3 0 16,3 1 0-16,-8 2 0 0,4 5 0 0,4 2 0 15,-3 0 0-15,-1 3 0 0,1-2 0 0,-2 1 0 16,1-1 0-16,-3-2 0 0,2-1 0 0,0-2 0 0,-1-2 0 16,2-1 0-16,1-3-195 0,1-1-317 15,-1 1-85-15,3-2-90 0,-2-3-347 0,7 0-1119 16,-8-1 495-16</inkml:trace>
  <inkml:trace contextRef="#ctx0" brushRef="#br0" timeOffset="140483.26">23804 11684 203 0,'16'-9'506'0,"-2"0"0"0,-2 1-9 0,4-4-13 16,-1-1-16-16,0-1-17 0,-2-2-19 0,2-5-22 0,-5 4-17 15,-2-1-27-15,-2-1-8 0,-2-1-26 0,-3 1-24 16,-6 2-25-16,0 0-13 0,-3 2-20 0,-4 3-24 16,-5 1-16-16,-3 2-17 0,-6 4-13 0,-3 4-25 15,3 3 7-15,-3 4-11 0,3 3-16 0,2 2-8 16,6-1-16-16,3 4-87 0,2 0-24 0,0-1 0 16,9-1 0-16,-1 3 0 0,5-3 0 0,4 0 0 15,4-1 0-15,2-3 0 0,4 1 0 0,-1-4 0 16,6 1 0-16,-1-5 0 0,3 0 0 0,-3 1 0 15,4-5 0-15,-4-1 0 0,-3-2 0 0,4-2 0 16,-3 2 0-16,0-6 0 0,-3 4 0 0,-3-2 0 16,2 4 0-16,-3-2 0 0,-1 2 0 0,-3 1 0 15,1 1 0-15,-2 1 0 0,-4 3 0 0,0 0 0 0,6 10 0 16,-4-1 0-16,-5 9 0 0,-1 10 0 0,-1 2 0 16,-1 3 0-16,-2 1 0 0,-4 14 0 15,2 2 0-15,3-3 0 0,-1 3 0 0,-2-1 0 0,0-2 0 16,-6 0 0-16,8-12 0 0,-2 9 0 0,5-9 0 15,0 0 0-15,-3-4 0 0,2 3 0 0,-2-4 0 16,-1-3 0-16,0-9 0 0,1-3 0 0,1-2 0 16,1-5 0-16,-3-1 0 0,-1-2 0 0,-1-4 0 15,0-2 0-15,-3-1 0 0,2-7 0 0,-3 0 0 16,2-6 0-16,-2 2 0 0,-2-8 0 0,2-3 0 16,3 1 0-16,3-3 0 0,3-2 0 0,6-5 0 15,6 2 0-15,3-4 0 0,9-7 0 0,5 12 0 16,8-9 0-16,3 3 0 0,10 2 0 0,2 4 0 15,1 4 0-15,2-4 0 0,2 7 0 0,1-1 0 0,4 4 0 16,-4 0 0-16,-3 2 0 0,-12 4 0 16,13-3 0-16,-18 3 0 0,0 0 0 0,-1 1 0 15,-13 3 0-15,0-2 0 0,-3 2 0 0,-2-3 0 0,-6 5 0 16,1-3 0-16,-5 0 0 0,-1 2 0 0,-4 0 0 16,-1 1 0-16,-5 1 0 0,-3 6 0 15,-3-2 0-15,-4 4 0 0,-1 8 0 0,-7 4 0 0,1 4 0 16,3 2 0-16,0 2 0 0,3 0 0 0,1 2 0 15,4-1 0-15,5 3 0 0,5-6 0 0,4 1 0 16,4 0 0-16,1-2 0 0,7-3 0 0,3-3 0 16,9 0 0-16,6-4 0 0,-1-3 0 0,3-3 0 15,1-5 0-15,1-3 0 0,0-3 0 0,-2-4 0 16,0-3 0-16,0-5 0 0,-3-1 0 0,-1-5 0 16,4-8 0-16,-1-5 0 0,-4-5 0 0,-3-2 0 15,-1-3 0-15,0 1 0 0,-4-2 0 0,-2-2 0 16,-3 3 0-16,-2 3 0 0,-7 13 0 0,1 6 0 15,-2 1 0-15,-3 12 0 0,0 3 0 0,1 2 0 16,0 4 0-16,-6 5 0 0,4 1 0 0,-6 11 0 16,-3 3 0-16,3 5 0 0,-2 9 0 0,2 4 0 15,-2 3 0-15,3 13 0 0,-4-2 0 0,5-11 0 16,1 15 0-16,0-2 0 0,1-13 0 0,2 13 0 0,4-13 0 16,-3-5 0-16,3-1 0 0,4 0 0 15,-1-2 0-15,-2-8 0 0,2-2 0 0,2-4 0 16,-1-2 0-16,1-4 0 0,2-2 0 0,0-2 0 0,2-3 0 15,6-2 0-15,-2-3 0 0,5-3 0 0,1-5 0 16,3-4 0-16,-1-3 0 0,-1-4 0 0,1-2 0 16,2-11 0-16,-7 10 0 0,-1-3 0 15,-9 3 0-15,3 2 0 0,-4 1 0 0,-4 6 0 0,-5 3 0 16,0 4 0-16,-5 0 0 0,-4 4 0 0,3 0 0 16,-3 4 0-16,-3 4 0 0,-3 0 0 0,6 5 0 15,-7 5 0-15,8-1 0 0,-3 4 0 0,3 0 0 16,0 2 0-16,4 2 0 0,5 0 0 0,2 1 0 15,1-1 0-15,11 5 0 0,1-4 0 0,3 0 0 16,4-1 0-16,2-1 0 0,-2 0 0 0,2-1 0 16,-6-6 0-16,2 7 0 0,-4-7 0 0,-4 0 0 15,-1-1 0-15,-4 0 0 0,-3 0 0 0,-1 0 0 16,-4 2 0-16,0-1 0 0,-2 0 0 0,-3-1 0 16,-3 1 0-16,-2 0 0 0,1-2 0 0,-4 2 0 15,-4-1 0-15,2 0 0 0,-3-6 0 0,-1 4 0 16,1-2 0-16,-1-4 0 0,0 1 0 0,2-4 0 15,4 2 0-15,-8-4 0 0,1-1 0 0,1-4-209 16,1 0-543-16,3-4-453 0,-7-2-1306 0,3-4 577 0</inkml:trace>
  <inkml:trace contextRef="#ctx0" brushRef="#br0" timeOffset="140633.41">24873 11321 166 0,'-2'-17'589'16,"-1"1"11"-16,1 0 11 0,4 5-18 15,-4-2-29-15,9 0-48 0,6 3-50 0,2-1-55 16,11 0-34-16,11 5-64 0,1-2-87 0,16 1-105 0,-3 4-131 16,8-3-152-16,-4 6-171 0,-3 0-509 0,7 5-911 15,-4-4 403-15</inkml:trace>
  <inkml:trace contextRef="#ctx0" brushRef="#br0" timeOffset="141333.24">26153 11817 128 0,'0'4'620'16,"0"0"21"-16,0-4 2 0,0 0-9 0,0 0-16 16,0 0-26-16,-2-18-28 0,4 8-35 0,1-7-33 15,6 1-35-15,0-10-35 0,4 0-32 0,-2-6-35 16,5 2-33-16,-1-4-23 0,6-13-30 0,-2-1-89 16,1 1-184-16,3 2 0 0,-2-2 0 0,-3 1 0 15,-4 2 0-15,-7 14 0 0,-3 3 0 0,1 8 0 16,-5 1 0-16,0 6 0 0,-5 1 0 0,-4 4 0 15,-2 3 0-15,-3 2 0 0,2 3 0 0,-6 5 0 16,4 4 0-16,3 1 0 0,-1 3 0 0,5 4 0 0,3-3 0 16,1 3 0-16,3 7 0 0,7-6 0 15,3 6 0-15,4 1 0 0,4-1 0 0,3-3 0 16,1 0 0-16,1 1 0 0,2-1 0 0,-4-2 0 16,2-5 0-16,-9 2 0 0,0-4 0 0,-1-3 0 0,-5 1 0 15,-2-1 0-15,0-1 0 0,-2 1 0 0,-4-1 0 16,-2 1 0-16,-2 0 0 0,-2 0 0 0,-3 4 0 15,-3-2 0-15,-2-1 0 0,8 0 0 0,-5-1 0 16,5-1 0-16,-3 3 0 0,4-1 0 0,1-1 0 16,3 0 0-16,-2 0 0 0,7 0 0 0,5-2 0 15,1-2 0-15,7 1 0 0,2-3 0 0,3-2 0 16,7-2 0-16,0-1 0 0,1-2 0 0,2-3 0 16,-4-2 0-16,0-3 0 0,-3-3 0 0,-1-3 0 15,-2-2 0-15,-2-2 0 0,2-1 0 0,-8-2 0 16,2-5 0-16,-3 2 0 0,-3 2 0 0,-6 6 0 15,1 2 0-15,-5 4 0 0,0 5 0 0,0 1 0 16,-4 3 0-16,-1 2 0 0,-3 2 0 0,-3 6 0 16,0 7 0-16,-3 2 0 0,1 1 0 0,-2 8 0 15,3 0 0-15,3 1 0 0,3 2 0 0,2-1 0 16,4-1 0-16,3-6 0 0,7 0 0 0,-1-3 0 16,3-1 0-16,5-1 0 0,-2-3 0 0,7-2 0 15,2-1 0-15,-1-6 0 0,-2-3 0 0,1-4 0 0,-3-1 0 16,-3-6 0-16,7-6 0 0,-9-2-211 15,0-5-456-15,-6-4-553 0,0 1-1319 0,-4-5 583 16</inkml:trace>
  <inkml:trace contextRef="#ctx0" brushRef="#br0" timeOffset="141467.7">26987 11192 63 0,'-4'-10'404'0,"0"3"-7"0,2 1-8 16,-2 1 8-16,1 1-3 0,1 0-18 15,-1 1-40-15,3 3-37 0,0 0-29 0,0 0-35 0,0 0-65 16,0 0-78-16,12 11-113 0,-4-2-103 0,2 0-128 15,-1 2-320-15,5-1-617 0,-2 2 273 0</inkml:trace>
  <inkml:trace contextRef="#ctx0" brushRef="#br0" timeOffset="142399.96">27305 11468 354 0,'3'-7'495'16,"-2"-3"24"-16,0-1 7 0,-2 1 4 0,0 0-12 15,-2 2-12-15,3-2-24 0,-1 3-18 0,-3-2-31 16,-1 6-33-16,0-2-36 0,-3 2-22 0,-4 4-24 16,-3 2-22-16,-2 3-21 0,0 5-14 0,-3 8-21 15,0 2-21-15,5 1-22 0,2 5-21 0,2 2-18 16,3-1-40-16,4 0-118 0,4 0 0 0,8-3 0 16,0 0 0-16,6-3 0 0,6 0 0 0,1-4 0 15,4-7 0-15,3-1 0 0,2-4 0 0,-1-5 0 0,0-3 0 16,1-6 0-16,-1-2 0 0,-1-5 0 15,0-5 0-15,-1-1 0 0,-4-5 0 0,9-11 0 16,-10 6 0-16,2-14 0 0,-2 2 0 0,1 0 0 16,-3-1 0-16,0-7 0 0,-1 3 0 0,-1-2 0 0,-2 3 0 15,-8 12 0-15,-2 5 0 0,-1 5 0 0,-1 5 0 16,-4 10 0-16,0-1 0 0,0 10 0 16,0 1 0-16,0 0 0 0,-19 21 0 0,14 3 0 0,-8 5 0 15,3 1 0-15,0 2 0 0,-2 17 0 0,2-14 0 16,2 15 0-16,-1-5 0 0,5-11 0 0,2 1 0 15,2-3 0-15,-3 1 0 0,5-8 0 16,-6 1 0-16,4-9 0 0,2-3 0 0,-4-5 0 0,2-2 0 16,0-2 0-16,2-3 0 0,0 1 0 0,-2-3 0 15,0 0 0-15,9-10 0 0,-6-1 0 0,5-2 0 16,4-4 0-16,2-4 0 0,2-1 0 0,2-2 0 16,-3 4 0-16,-2 5 0 0,-1 2 0 0,-1 5 0 15,-2 0 0-15,-1 3 0 0,0 3 0 0,-1 1 0 16,1 2 0-16,-3 4 0 0,4 3 0 0,-1 2 0 15,-1 5 0-15,2 0 0 0,3 7 0 0,1 0 0 16,2 0 0-16,4 1 0 0,0-1 0 0,3-3 0 16,-3-3 0-16,4-2 0 0,5-2 0 0,-1-4 0 15,-6-4 0-15,0-3 0 0,-2 0 0 0,-2-4 0 16,0 0 0-16,-6-4 0 0,4-2 0 0,-2-4 0 16,-2-1 0-16,0-4 0 0,-1-4 0 0,-3-3 0 15,0-1 0-15,-2-4 0 0,-1 2 0 0,0 1 0 16,-5 8 0-16,-2-2 0 0,2 3 0 0,-3 4 0 0,-1 4 0 15,-4 0 0-15,3 4 0 0,-1 5 0 16,-7 1 0-16,4 6 0 0,-2 2 0 0,1 6 0 16,-2 3 0-16,4 4 0 0,3 4 0 0,0 0 0 15,8 2 0-15,2-2 0 0,2-2 0 0,3 3 0 0,4-3 0 16,2-7 0-16,-2-1 0 0,6 2 0 16,-2-7 0-16,1-2 0 0,0-2 0 0,-2-2 0 15,-2-4 0-15,0-2 0 0,4-3 0 0,-4-2 0 16,4-3 0-16,0-4 0 0,1-5 0 0,-1 1 0 0,4-3 0 15,0-4 0-15,-3-1 0 0,0 2 0 0,-1 3 0 16,-1 0 0-16,-5 7 0 0,1 5 0 0,-4 0 0 16,-1 3 0-16,-1 4 0 0,-2 2 0 0,-5 0 0 15,10 8 0-15,-3 2 0 0,-6 4 0 0,3 4 0 16,-5 1 0-16,1 9 0 0,-3-1 0 0,-2 3 0 16,4-1 0-16,-3-2 0 0,4 0 0 0,-4-4 0 15,3-4 0-15,-2 1 0 0,2-5 0 0,1-4 0 16,0-1 0-16,0-3 0 0,1-4 0 0,3-2 0 15,4-1 0-15,2-3 0 0,0-3 0 0,8-4 0 16,3-6 0-16,1 0 0 0,2-5 0 0,4 0 0 16,-4-3 0-16,4 2 0 0,-1-3 0 0,-3 2 0 15,-1 3 0-15,-10 5 0 0,0 2-346 0,-7 7-962 16,-6-1-1416-16,-2 2 626 0</inkml:trace>
  <inkml:trace contextRef="#ctx0" brushRef="#br0" timeOffset="143067.48">20664 12390 84 0,'5'-12'453'0,"1"1"11"0,2-1 12 16,-3 4 3-16,2 0 1 0,-1 0-2 0,0 2-1 15,-1 2-6-15,1 0-17 0,0-1-17 0,-3 3-14 16,3 2-10-16,-6 0-9 0,5 12-3 0,-5-2-16 15,-2 11-13-15,-1 5-20 0,-3 6-23 0,-1 2-25 16,-1 13-249-16,-1-12-55 0,1 14 0 0,2-2 0 16,2-12 0-16,0 0 0 0,-1-2 0 15,4-1 0-15,1 2 0 0,4-5 0 0,-4-3 0 0,4-7 0 16,-3 1 0-16,1-8 0 0,0-1 0 0,0-4 0 16,0 0 0-16,-2-5 0 0,3-2 0 0,-3 0-372 15,0 0-196-15,3-16-68 0,-3 6-467 0,0-6-1194 16,1-1 528-16</inkml:trace>
  <inkml:trace contextRef="#ctx0" brushRef="#br0" timeOffset="143366.68">20831 12523 186 0,'18'-29'290'0,"-7"8"28"0,-2 4 7 0,-1 6 16 15,-2 2 30-15,1 0 18 0,-3 3 4 0,-1 0-2 16,1 3-25-16,-1 1 1 0,-3 2 1 0,0 0-1 16,5 6 0-16,-4 4-5 0,2 2-4 0,-3 5-11 15,1 7-12-15,-2 2-24 0,1 1-21 0,0 1-27 16,0-1-23-16,1 1-29 0,0-1-19 0,-1 1-22 15,0-1-16-15,2-2-35 0,-1 1-119 0,-1-7 0 16,1-2 0-16,2 2 0 0,-2-3 0 0,-1-6 0 16,1 5 0-16,1-6 0 0,0 2 0 0,-1-4 0 15,-1 1 0-15,2-3 0 0,-1 0 0 0,0 0 0 16,0-1 0-16,-1-4 0 0,4 1 0 0,-4-1 0 16,0 0 0-16,7-6 0 0,-5 2 0 0,0-2 0 0,0 1 0 15,-1-2 0-15,1-1 0 0,-1-2 0 0,0 3 0 16,-1 1 0-16,0-1 0 0,0 2 0 0,-1-2 0 15,1 0 0-15,0 3 0 0,0 1 0 16,0 3-83-16,-1-5-338 0,1 5-119 0,0-5-145 0,0 5-392 16,0 0-1167-16,-7-3 516 0</inkml:trace>
  <inkml:trace contextRef="#ctx0" brushRef="#br0" timeOffset="143566.79">20710 12765 83 0,'-5'-4'491'0,"-1"1"13"16,4 1 6-16,-1 0-16 0,3 2-23 0,0 0-12 15,0 0-40-15,13-7-44 0,0 6-31 0,-2-4-40 16,8 3-34-16,3-1-36 0,-3 0-57 0,11 1-49 16,-3 1-70-16,-6 0-86 0,7-3-92 0,-8 2-89 15,1 1-97-15,7 1-106 0,-7-1-296 0,-2 1-767 16,3 1 339-16</inkml:trace>
  <inkml:trace contextRef="#ctx0" brushRef="#br0" timeOffset="144483.26">21231 12784 259 0,'1'3'367'0,"-1"-3"37"16,5 5-5-16,-5-3 2 0,4 1-1 0,0 0-5 16,1 0-7-16,-1-1-18 0,1-2-20 0,5 2-27 15,1-4-22-15,0 1-20 0,3-1-28 0,-1-4-23 16,1 2-20-16,1-2-20 0,3-1-15 0,-6 1-20 15,4-2-6-15,-7-1-11 0,0 2-11 0,0-2 1 16,-4-1-15-16,0 0-10 0,-1-1-4 0,-4 0-19 16,0 1 5-16,-4 0-9 0,-1 2-9 0,1 3 2 15,-4 0-8-15,1 3 3 0,-5 1 1 0,1 3-5 16,-2 4 6-16,-3 4 2 0,2 3-8 0,0 2 8 16,3 2-11-16,2 1 3 0,-3 5-5 0,7 2 0 15,2-6-7-15,3 1 0 0,5-2-7 0,5 4-3 0,2-5-1 16,6 2-7-16,-3-6 1 0,9-1 0 15,3-3-3-15,2-3-2 0,3-5-17 0,3-1-9 16,-3 0 0-16,1-6 0 0,-2-1 0 0,-1-3 0 16,0-1 0-16,-6-1 0 0,-1-3 0 0,-5 2 0 0,1-7 0 15,-7 4 0-15,-2-6 0 0,0-4 0 0,-3 1 0 16,-4 0 0-16,-1 0 0 0,-4 9 0 0,-1-1 0 16,-4 1 0-16,1 5 0 0,-2 2 0 0,-1 2 0 15,-1 2 0-15,-1 1 0 0,-1 5 0 0,-1 3 0 16,3 0 0-16,1 5 0 0,1 2 0 0,2-2 0 15,2 4 0-15,3 2 0 0,2 0 0 0,3 1 0 16,6 0 0-16,3-2 0 0,2 1 0 0,1-2 0 16,5 2 0-16,2 1 0 0,-5-5 0 0,0-3 0 15,0 3 0-15,-1-4 0 0,-2 1 0 0,-4-1 0 16,1-1 0-16,-6 0 0 0,2 0 0 0,-3-2 0 16,-5 4 0-16,0-2 0 0,0 1 0 0,-4-1 0 15,-1 1 0-15,0 3 0 0,1-3 0 0,-1 0 0 16,1-2 0-16,3 2 0 0,-3-2 0 0,4-2 0 15,0 4 0-15,1-3 0 0,3-1 0 0,5-1 0 16,0-3 0-16,5 1 0 0,5-1 0 0,1-3 0 16,0 1 0-16,-2-4 0 0,8-3 0 0,-7 1 0 15,6-4 0-15,-9 2 0 0,0-2 0 0,2-6 0 16,-4 4 0-16,0-5 0 0,3-3 0 0,-7-1 0 0,4 1 0 16,-6-2 0-16,-2 1 0 0,-3 7 0 15,-2 2 0-15,-2 3 0 0,-1 1 0 0,0 0 0 16,-3 4 0-16,0 0 0 0,-3 3 0 0,2 2 0 0,-1 2 0 15,-2 5 0-15,-1 1 0 0,4 1 0 0,-1 3 0 16,2 0 0-16,1 1 0 0,4 2 0 0,0-1 0 16,0 4 0-16,3-4 0 0,2 3 0 15,0-4 0-15,3 4 0 0,-1-5 0 0,5 2 0 0,-2 2 0 16,3-2 0-16,-7-2 0 0,3 0 0 0,-1 0 0 16,3 3 0-16,-4-4 0 0,-2 2 0 0,-1 0 0 15,-2 0 0-15,-2 1 0 0,0 0 0 0,2 3 0 16,-5 0 0-16,3-4 0 0,0 5 0 0,-1-6 0 15,0 2 0-15,2-2 0 0,1 0 0 0,1-3 0 16,3-3 0-16,2 3 0 0,0-4 0 0,4-1 0 16,1 0 0-16,6-4 0 0,-1 4 0 0,5-6 0 15,3-3 0-15,2-3 0 0,-1 1 0 0,-2-3 0 16,0-1 0-16,0-2 0 0,-2-2 0 0,-4-2 0 16,3-2 0-16,-7 0 0 0,-2-3 0 0,-3-3 0 15,-3 0 0-15,-5 2 0 0,-2-2 0 0,-6 1 0 16,2 8 0-16,-5 0 0 0,0 1 0 0,-2 5 0 15,2 4 0-15,-2-1 0 0,0 4 0 0,2 3 0 16,0 2-82-16,-1 2-462 0,0 3-140 0,3 1-464 0,-2 4-1241 16,1 1 549-16</inkml:trace>
  <inkml:trace contextRef="#ctx0" brushRef="#br0" timeOffset="144983.32">22266 12921 396 0,'0'0'515'0,"0"0"9"0,5 4-5 0,-5-4-9 16,8-1-21-16,-8 1-36 0,14-1-15 0,-4-1-31 15,3-2-27-15,0-1-36 0,6-2-21 0,0 0-34 16,0-1-28-16,2 0-23 0,-2-2-21 0,4-3-12 16,-8 1-15-16,3-1-12 0,-4 0-9 0,-1-3-16 15,-3-2-3-15,-2-1-15 0,-3-5-10 0,-4 0-11 16,-2 4-11-16,-4-5-6 0,-3 2-3 0,-2 4-3 16,-3 3-7-16,-1 2-84 0,-4 1 0 0,-5 3 0 15,2 5 0-15,-2 5 0 0,-6 6 0 0,0 4 0 16,2 7 0-16,2 4 0 0,0 7 0 0,6-1 0 15,2 3 0-15,5 0 0 0,0 2 0 0,6 2 0 16,3-1 0-16,7-1 0 0,0 0 0 0,8 1 0 16,5-3 0-16,1-4 0 0,5-2 0 0,4-1 0 15,1-5 0-15,7-3 0 0,-1-2 0 0,3-5 0 16,2 0 0-16,-1-4 0 0,-1-3 0 0,-2-2 0 0,3-1 0 16,-2-2 0-16,-2-2 0 0,-2-4 0 0,-4-2 0 15,0 1 0-15,-6-4 0 0,-3 7 0 16,-5-3 0-16,3 1 0 0,-7 2 0 0,-1 0 0 15,-3 1 0-15,-3 0 0 0,0 1 0 0,-3 1 0 0,0 5 0 16,-8-6 0-16,0 5-121 0,2 0-657 0,-2 1-438 16,8 0-1316-16,-19 1 582 0</inkml:trace>
  <inkml:trace contextRef="#ctx0" brushRef="#br0" timeOffset="146233.92">24003 12599 497 0,'1'-9'526'0,"-1"0"4"0,3 1 6 16,-3 3-10-16,0 0-16 0,0 0-16 0,0 0-39 16,0 5-43-16,2-3-17 0,-2 3 1 0,0 0-1 15,-6 14-12-15,6-3-15 0,-3 4-21 0,2 3-23 16,1 2-24-16,0 5-25 0,0 1-21 0,0-2-23 0,4 1-194 15,0-7-37-15,-2 1 0 0,3-1 0 0,-1 1 0 16,0-3 0-16,0-5 0 0,-3 0 0 16,4-1 0-16,3-2 0 0,-7-2 0 0,3 0 0 15,-3-2 0-15,3 0 0 0,-4-2 0 0,0-2 0 0,0 0 0 16,0 0 0-16,0 0 0 0,12-9 0 0,-11 4 0 16,-1 0 0-16,0-4 0 0,0-3 0 15,3-1 0-15,-3-3 0 0,0-8 0 0,-3-4 0 16,2 3 0-16,-2-2 0 0,-2-3 0 0,1 0 0 0,-5 4 0 15,-1-6 0-15,-3 4 0 0,4 0 0 0,-5 4 0 16,-1 2 0-16,4 7 0 0,-1 1 0 0,-2 0 0 16,5 7 0-16,1 0 0 0,-1 2 0 0,-1 2 0 15,4 2 0-15,-1 1 0 0,7 0 0 0,-9 2 0 16,6 2 0-16,3 0 0 0,0 2 0 0,5 0 0 16,0 1 0-16,2-1 0 0,2 0 0 0,3 1 0 15,-2-2 0-15,0 1 0 0,3 1 0 0,-3-3 0 16,1-1 0-16,-4 2 0 0,0-3 0 0,-2 1 0 15,1 0 0-15,-5-1 0 0,2-1 0 0,3 1 0 16,-6 2 0-16,0 1 0 0,0 1 0 0,-5 1 0 16,1 0 0-16,3 2 0 0,-1 2 0 0,0-1 0 15,0 1 0-15,0 1 0 0,4-1 0 0,0 1 0 16,2 0 0-16,4 1 0 0,3 0 0 0,2-1 0 16,6-1 0-16,4 2 0 0,-2-3 0 0,6 0 0 15,2-5 0-15,0 1 0 0,3 1 0 0,-4-3 0 0,2 0 0 16,-2-2 0-16,-5 0 0 0,-5 0 0 15,2-1 0-15,-3 2 0 0,-4-3 0 0,-2 2 0 16,-1-1 0-16,-3 3 0 0,-2-1 0 0,1 2 0 0,-4 0 0 16,0 4 0-16,-2-2 0 0,-2 2 0 15,0 1 0-15,0 0 0 0,-2 1 0 0,1 0 0 16,-2 0 0-16,1 0 0 0,1-1 0 0,0 0 0 0,1 0 0 16,2-3 0-16,1 0 0 0,6-1 0 0,-4-3 0 15,5 4 0-15,3-5 0 0,3-1 0 0,0 1 0 16,4-4 0-16,-1 1 0 0,-1-2 0 0,5-3 0 15,-2 1 0-15,8-3 0 0,-7-1 0 0,-3-2 0 16,7-2 0-16,-5 2 0 0,-5-2 0 0,3-3 0 16,-2 3 0-16,-6-4 0 0,5 3 0 0,-6 3 0 15,-3 1 0-15,0 2 0 0,0 2 0 0,-1 1 0 16,-1 2 0-16,-3 3 0 0,0 0 0 0,0 0 0 16,-17 15 0-16,12-5 0 0,-3 5 0 0,2 1 0 15,-2 2 0-15,7 0 0 0,1 0 0 0,-1 1 0 16,1-3 0-16,7 1 0 0,5-3 0 0,2-3 0 15,4-1 0-15,2-3 0 0,2-5 0 0,6-4 0 16,-5 2-495-16,5-8-161 0,-4-5-518 0,3 1-1271 16,-6-2 563-16</inkml:trace>
  <inkml:trace contextRef="#ctx0" brushRef="#br0" timeOffset="146399.78">24946 12430 4609 0,'-13'-14'493'0,"-1"2"-128"0,0 3-7 15,0 1 11-15,7 1-17 0,-3 3-19 0,4-4-61 16,1 6-54-16,1-2-47 0,0 3-17 0,4 1-8 16,0 0-43-16,0 0-53 0,0 0-83 0,19 8-111 15,-13-2-121-15,5 2-126 0,-1 0-144 0,-6 2-570 0,9 4-1195 16,-4 1 529-16</inkml:trace>
  <inkml:trace contextRef="#ctx0" brushRef="#br0" timeOffset="146966.78">25248 12740 4305 0,'11'-6'518'0,"-2"2"-202"0,1-4 38 0,-6 4 32 16,0-3-12-16,-1 0-4 0,-1 1-31 0,-6 1-30 15,-1 0-32-15,1 2-12 0,-8 0-12 0,1 4-128 16,-1 2-125-16,-4 5 0 0,0 2 0 0,-6 7 0 15,0 2 0-15,3 3 0 0,1 2 0 0,4 0 0 16,3 1 0-16,5 1 0 0,5-6 0 0,5-3 0 16,1 1 0-16,7-1 0 0,4-4 0 0,2-2 0 15,10-6 0-15,0-2 0 0,-1-3 0 0,5-4 0 16,-5-2 0-16,5-3 0 0,-8-3 0 0,6 1 0 16,-4-6 0-16,0-1 0 0,-3-2 0 0,-4-4 0 15,2-1 0-15,-3-4 0 0,2-4 0 0,-5 1 0 0,3-13 0 16,-4 11 0-16,-6 0 0 0,1 0 0 15,-4 2 0-15,1 3 0 0,-4 10 0 0,0 0 0 16,-2 9 0-16,0 2 0 0,-2 4 0 0,-6 5 0 16,8-1 0-16,-14 17 0 0,6 1 0 0,-3 12 0 15,2 4 0-15,-4 10 0 0,0 1 0 0,8-9 0 16,-3 0 0-16,5-1 0 0,-2 9 0 0,3-12 0 16,7-2 0-16,-3-2 0 0,0-10 0 0,3 0 0 0,3-8 0 15,-5-1 0-15,3-1 0 0,4 0 0 0,-1-6 0 16,0-2 0-16,1-1 0 0,2-3 0 0,-2-1 0 15,4-3 0-15,0-2 0 0,0-1 0 16,-1-2 0-16,2-1 0 0,-2 1 0 0,2 0 0 0,-2 2 0 16,1 2 0-16,-2 2 0 0,-1 3 0 0,-6 1 0 15,4 2 0-15,-1 3 0 0,-3 2 0 0,3 3 0 16,-2 2 0-16,2 0 0 0,-3 2 0 0,0 3 0 16,4 2 0-16,0 0 0 0,-1-1 0 0,-1 0 0 15,5-2 0-15,-2 2 0 0,2-3 0 0,-1-5 0 16,1 0 0-16,5-1-9 0,-4-3-578 0,6-3-81 15,-6 0-487-15,7-1-1250 0,1-1 552 0</inkml:trace>
  <inkml:trace contextRef="#ctx0" brushRef="#br0" timeOffset="147316.66">26499 12713 251 0,'0'-18'516'0,"-4"0"8"15,-1 2 6-15,-1 7-5 0,-6-3-8 0,-1 3-12 16,3 6-22-16,-4 1-35 0,5 5-37 0,-6 7-44 15,1 0-27-15,7 6-38 0,0 3-27 0,-2 6-32 16,6 3-21-16,6 0-15 0,2-1-41 0,1 1-26 16,3-4-42-16,4-2-18 0,-6-4-24 0,6-1-21 15,1-4-9-15,-1-2-9 0,0-1 4 0,0-3 0 16,-2-5-1-16,3 1-5 0,-1-3 4 0,5-3 3 0,-3 0 17 16,3-5 3-16,-1-1 14 0,7-6-2 15,4 0 11-15,0-3 5 0,-1 0 10 0,2-1 15 16,1 1 12-16,-3 0 13 0,2 2-59 0,-4 3-61 15,-4 6 0-15,1 1 0 0,-3 2 0 0,3 4 0 0,-4 1 0 16,-2 3 0-16,0 6 0 0,-6-3 0 0,1 6 0 16,-3 3 0-16,0-1 0 0,-2 2 0 15,-5 1 0-15,-1 0 0 0,0 2 0 0,-1 5 0 0,-3-6 0 16,0-2 0-16,-1-1 0 0,0-1 0 0,-1-3 0 16,-1-3 0-16,0 0 0 0,-1-2 0 0,-2-3-17 15,0-3-319-15,2-1-59 0,-5-2-76 0,3-2-82 16,-8-5-518-16,9 2-1158 0,-9-3 512 0</inkml:trace>
  <inkml:trace contextRef="#ctx0" brushRef="#br0" timeOffset="147467.4">26570 12579 5515 0,'-19'-21'302'0,"-1"0"-23"16,7 6-11-16,-2-4-16 0,-2 5-74 0,4-2-41 15,-1 3-30-15,8 6-30 0,-2-3-24 0,7 4-49 16,-2 0-81-16,2 2-125 0,2-1-129 0,3 3-180 15,5 0-498-15,5 0-1093 0,8 1 485 0</inkml:trace>
  <inkml:trace contextRef="#ctx0" brushRef="#br0" timeOffset="148183.26">28114 12582 47 0,'9'-7'628'16,"0"0"9"-16,1 0 7 0,-1-1 11 15,-1 2-19-15,-2 3-25 0,-2 0-40 0,1-1-45 0,-2 2-44 16,-3 2-49-16,6-2-41 0,-6 2-37 0,0 0-25 16,0 0-27-16,0 0-22 0,0 0-30 0,-15 10-23 15,6-8-47-15,4-1-181 0,-7 0 0 0,2 0 0 16,5-1 0-16,-4 0 0 0,1 0 0 0,-2-1 0 15,3 1 0-15,1-2 0 0,3-2 0 0,1-1 0 16,1 1 0-16,2-6 0 0,4 2 0 0,4-1 0 16,3-4 0-16,1 0 0 0,3-2 0 0,1 4 0 15,6-3 0-15,-4 6 0 0,-2 2 0 0,1 1 0 16,-2 1 0-16,-1 6 0 0,-2 0 0 0,3 5 0 16,0 4 0-16,-4 6 0 0,-1 4 0 0,-2 6 0 15,-2 2 0-15,-2 0 0 0,-3 4 0 0,-2-1 0 16,-5 1 0-16,0-1 0 0,-4 0 0 0,-4-1 0 15,-1-2 0-15,-5-1 0 0,-1-1 0 0,-6-3 0 16,1-6 0-16,-2 1 0 0,-4-4 0 0,-3-4 0 16,0-2 0-16,4-2 0 0,0-7 0 0,2 0 0 15,6-2 0-15,3-5 0 0,0 1 0 0,6-2 0 16,-2-3 0-16,7 2 0 0,3-2 0 0,1-5 0 16,8 0 0-16,-1-1 0 0,4 1 0 0,7 1 0 0,-1 0 0 15,13 2 0-15,-2 1 0 0,-6 4 0 0,10 2 0 16,-6 3 0-16,6 6 0 0,-6 0 0 15,-2 2 0-15,7 7 0 0,-3 1 0 0,2-2 0 16,-11 1 0-16,11 4 0 0,-6-1 0 0,-3-2 0 0,-1 0 0 16,2-1 0-16,-2-1 0 0,0-1 0 0,0-1 0 15,1 1 0-15,-8-4 0 0,3-2 0 0,-2-2 0 16,-2 0 0-16,-2-2 0 0,1-3 0 0,-5-1 0 16,3-2 0-16,0-1-378 0,-5-1-266 0,0-4-552 15,0 1-1293-15,0-1 572 0</inkml:trace>
  <inkml:trace contextRef="#ctx0" brushRef="#br0" timeOffset="148666.66">28551 12223 111 0,'-9'-27'400'16,"-6"3"7"-16,1 0 12 0,-2 1 3 0,-5 2-2 15,-2 3-1-15,-4 4-4 0,0 2 5 0,-5 2-21 16,-1 4-9-16,-1 2-14 0,-1 5-12 0,1 2-23 15,-1 6-7-15,-2-1-7 0,-12 9-5 0,15 0-9 16,-11 6-11-16,3 9-6 0,2-2-6 0,2 5-10 16,2 0-11-16,4 4-114 0,2 1-155 0,0 4 0 15,5-2 0-15,-1 1 0 0,3 4 0 0,1-1 0 16,5 0 0-16,2-1 0 0,3 2 0 0,0-3 0 16,7-9 0-16,1 2 0 0,6-2 0 0,0 12 0 15,3-1 0-15,8-1 0 0,-2-12 0 0,4-2 0 16,4 1 0-16,1-4 0 0,3-2 0 0,4-1 0 15,3-4 0-15,1-3 0 0,6 0 0 0,0-6 0 16,12 1 0-16,-7-6 0 0,7-1 0 0,4-3 0 0,-13-3 0 16,14-3 0-16,-16-2 0 0,14-1 0 15,-13-1 0-15,-1-2 0 0,13-4 0 0,-16-1 0 0,13-5 0 16,-16 2 0-16,2-1 0 0,-3-4 0 16,9-9 0-16,-13 10 0 0,-1-4 0 0,-4-3 0 0,-1-3 0 15,-3 0 0-15,5-12 0 0,-8-1 0 0,-1-1 0 16,-9-5 0-16,-1 0 0 0,-6-3 0 0,0 1 0 15,-7-2 0-15,-1-3 0 0,-7 4 0 16,-2 0 0-16,-4 5 0 0,2 4 0 0,-5 3 0 0,2 13 0 16,-3 2 0-16,-1 3 0 0,-3 2 0 0,3 6 0 15,0 0 0-15,0 4 0 0,7 6 0 0,5 1 0 16,3 3 0-16,0 2 0 0,4 3 0 0,4 1-1366 16,5 0-1478-16,0-5 654 0</inkml:trace>
  <inkml:trace contextRef="#ctx0" brushRef="#br0" timeOffset="149117.07">29326 11948 416 0,'4'-6'533'0,"1"0"13"0,-1 0 2 15,-1 1 1-15,0 1-14 0,2 0-11 0,0 1-26 16,2 1-26-16,0 1-15 0,-2 1-22 0,4 3-16 16,-1 2-16-16,7 5-11 0,-2 4-18 0,4 7-23 15,-1 4-24-15,6 8-22 0,0 10-198 0,2 5-107 16,-2 8 0-16,12 20 0 0,-5 1 0 0,-5 2 0 15,5-1 0-15,-5 4 0 0,-1-1 0 0,-10-25 0 16,10 25 0-16,-11-21 0 0,5 25 0 0,-6-1 0 16,-10-25 0-16,2 25 0 0,-6-26 0 0,-6 1 0 15,-9 23 0-15,3-28 0 0,-7-1 0 0,-5-1 0 16,1-6 0-16,-10 0 0 0,0-1 0 0,-2-6 0 16,-6-1 0-16,3 0 0 0,0-6 0 0,-1-3 0 15,10-8 0-15,-2-6 0 0,-15 2 0 0,17-5 0 16,2-1 0-16,1-7 0 0,1 0 0 0,7-3 0 15,0-2 0-15,3 0 0 0,0-3 0 0,4 2 0 0,4-4 0 16,1-3 0-16,0 1 0 0,0 0 0 16,4-8 0-16,3 0-1366 0,4 0-1478 0,7-1 654 15</inkml:trace>
  <inkml:trace contextRef="#ctx0" brushRef="#br0" timeOffset="149266.85">29943 13666 6203 0,'0'0'415'0,"0"0"-176"0,-4-16-57 16,-1 10-24-16,1 2-58 0,2-2-30 15,-2-1-66-15,-4 3-86 0,3-1-126 0,1 3-175 0,3-3-255 16,1 5-372-16,0 0-1095 0,0 0 485 0</inkml:trace>
  <inkml:trace contextRef="#ctx0" brushRef="#br0" timeOffset="152050.81">1620 14154 36 0,'1'-18'488'0,"-2"-2"29"0,0-4 1 0,-2-2 0 16,1-1-8-16,-1 1-7 0,3 1-15 0,0 1-1 16,0 4-8-16,0-1-26 0,0 5-11 0,1-2-16 15,-1 9-15-15,0-2-30 0,0 4-42 0,-1 3-37 16,0 0-37-16,1 4-26 0,0 0-22 0,-8 18-45 16,2 8-172-16,-1 2 0 0,-3 5 0 0,-5 15 0 15,2 0 0-15,-1 2 0 0,0-1 0 0,5-1 0 16,-1-3 0-16,6-12 0 0,-4 0 0 0,6-4 0 15,3-1 0-15,-1-9 0 0,1-3 0 0,-1-3 0 16,4-3 0-16,-4-4 0 0,1-3 0 0,-1-3 0 16,0 0 0-16,12-17 0 0,-4 0 0 0,2-7 0 15,-4-3 0-15,3-2 0 0,0-17 0 0,-1 1 0 16,-2-7 0-16,4 1 0 0,-3-1 0 0,2-4 0 16,0-29 0-16,0 29 0 0,1-6 0 0,1 10 0 15,0 0 0-15,-1 18 0 0,-3 7 0 0,-2 8 0 16,2 2 0-16,-5 7 0 0,2 4 0 0,4 5 0 15,-8 1 0-15,10 22 0 0,2 2 0 0,-5 8 0 16,5 19 0-16,-3 4 0 0,-4 2 0 0,5 25 0 16,-4-26 0-16,1 4 0 0,-2 1 0 0,4 20 0 15,-7-28 0-15,2-3 0 0,3-3 0 0,-6-11 0 16,2-2 0-16,-1-6 0 0,3-1 0 0,-1-3 0 16,-4-7 0-16,1-6 0 0,-2-4-486 0,-3-3-127 15,-1-1-569-15,-1-6-1281 0,-5-1 566 0</inkml:trace>
  <inkml:trace contextRef="#ctx0" brushRef="#br0" timeOffset="152433.34">1482 14260 3880 0,'-12'-6'521'0,"1"0"-246"0,6 2-83 15,-7 0 11-15,7 0 41 0,-1 3-12 0,2 0-25 16,4 1-15-16,0 0-12 0,18-9-18 0,1 7-7 16,8-4-14-16,4 4-11 0,3-7-12 0,4 2-13 15,15-3-30-15,-1 1-25 0,6-3-31 0,-7 0-25 16,0 1-16-16,-14 2-26 0,-4-2-20 0,-1-3-13 15,-2 1 4-15,-5 0 0 0,-3-4 14 0,-9 5 9 16,-6 4 18-16,0-4 19 0,-5 1 17 0,-2 1 22 16,-2 0 11-16,-5 0 7 0,0 3 6 0,-5 1 10 15,2 0 4-15,-4 5 1 0,-3-1-1 0,3 4 4 16,1-1-4-16,1 3 1 0,-1 3-5 0,4 0 6 16,0 0 1-16,3 3 16 0,2 1 13 0,4 1 9 15,5 5 11-15,5 0 3 0,3 1-12 0,9 1-2 16,-2 2-11-16,7-4-10 0,-1-1-38 0,3 1-42 15,2-1 0-15,-2-1 0 0,-2 2 0 0,0-1 0 16,-4-1 0-16,-7-2 0 0,7 1 0 0,-11-3 0 16,-2 0 0-16,-4-3 0 0,-3 3 0 0,-6-1 0 15,-1 0 0-15,-8 2 0 0,0 1 0 0,1-7 0 16,-3 5 0-16,-3-4 0 0,-2 1 0 0,1-3 0 16,0-1 0-16,4 2 0 0,1-6 0 0,3 3 0 15,0-3 0-15,0-2-251 0,3 0-1073 0,7 2-1433 16,0 0 633-16</inkml:trace>
  <inkml:trace contextRef="#ctx0" brushRef="#br0" timeOffset="152700.82">3404 14247 7199 0,'-14'-11'406'0,"5"1"-240"0,-2 1-15 0,4 3 118 16,1-1-269-16,1-2 0 0,2 2 0 0,0-1 0 16,6 2 0-16,6-2 0 0,4-1 0 0,13-1 0 15,3 1 0-15,8 1 0 0,17-1 0 0,1 3 0 16,-2 2 0-16,-3 1 0 0,2-1 0 0,-16 2 0 16,1 2 0-16,-1-1 0 0,-4 0-107 0,-13 3-437 15,-5 0-22-15,-2-1-20 0,-8 5 9 0,-3-2-392 16,-2 2-1049-16,-8 1 464 0</inkml:trace>
  <inkml:trace contextRef="#ctx0" brushRef="#br0" timeOffset="152867.19">3839 14169 2829 0,'-32'14'-163'0,"-5"2"80"0,-12 4 59 16,2 1 38-16,2 0 33 0,10-5 44 0,5 0 50 16,0-1 45-16,2 0 31 0,4-5 26 0,5 2 18 15,10-3 11-15,0-3 21 0,5 2 17 0,3-2 11 16,3-1-19-16,6 0-11 0,10-2-7 0,10-1-26 16,7 0-27-16,16-4-20 0,1-2-23 0,3 1-16 15,-1-3-19-15,-2-1-39 0,3 2-31 0,-4-1-32 16,-15 0-43-16,4 4-11 0,-14-3-40 0,5 1-47 15,-13 2-30-15,-6 0-29 0,-2-2-43 0,-5 1-52 16,-5-2-58-16,0 5-48 0,-13-7-73 0,-1 1-82 16,-13-1-309-16,-1-2-881 0,0 2 390 0</inkml:trace>
  <inkml:trace contextRef="#ctx0" brushRef="#br0" timeOffset="153149.76">3583 13909 411 0,'-2'-18'622'0,"-1"-1"36"0,0 4 35 16,1-1-3-16,1 4-20 0,-1 5-35 0,2-1-48 15,-1 2-54-15,1 2-52 0,0 4-39 0,0 0-19 16,0 0-17-16,8 12-26 0,-4 4-21 0,1 3-158 16,3 10-201-16,-2 2 0 0,0 5 0 0,3 11 0 15,-4 2 0-15,0 4 0 0,-1 1 0 0,-3-3 0 16,2 3 0-16,-3-1 0 0,-4-1 0 0,0-1 0 15,0-15 0-15,-2 12 0 0,4-2 0 0,-4-12 0 16,2 3 0-16,1-5 0 0,-1-3 0 0,2-2 0 16,1-9 0-16,1-4 0 0,0-3 0 0,-2-4 0 15,4-5 0-15,-1 2-330 0,-1-4-323 0,0 0-549 16,9-17-1301-16,-5 4 575 0</inkml:trace>
  <inkml:trace contextRef="#ctx0" brushRef="#br0" timeOffset="153349.76">3766 14077 129 0,'11'-51'358'0,"-4"18"8"0,-1-1 42 16,-2 2 42-16,-1 4 46 0,-1 0 25 0,-2 9 8 16,1 3 5-16,1 6-9 0,0 0-27 0,-2 3-43 15,0 3-41-15,1 3-15 0,-1 1-2 0,4 11-7 16,-3 4-6-16,1 9-29 0,-1 3-30 0,2 4-67 16,-1 1-258-16,3 17 0 0,3 0 0 0,-3 1 0 15,4-1 0-15,-4 1 0 0,4-2 0 0,1 1 0 16,-1-1 0-16,-2-14 0 0,-1 1 0 0,3 1 0 15,-1-4 0-15,-2 0 0 0,3-2 0 0,4-5 0 16,-6-5-451-16,0-4-193 0,-3-5-539 0,4-1-1281 16,-1-2 566-16</inkml:trace>
  <inkml:trace contextRef="#ctx0" brushRef="#br0" timeOffset="154034.21">4549 14236 3883 0,'9'-24'530'16,"-5"7"-213"-16,1 2 10 0,-1-1 52 0,-4-1 35 16,7 2 6-16,-3 3-32 0,-1 2-33 0,3 0-45 15,-3 2-19-15,6 2-16 0,-2 4-12 0,4-2-224 16,-2 6-39-16,2 2 0 0,3 4 0 0,3 7 0 16,-2 4 0-16,-1 4 0 0,0 2 0 0,0 1 0 15,-2 2 0-15,-3 1 0 0,0-1 0 0,-4 0 0 16,-4 0 0-16,-1-3 0 0,3-6 0 0,-6 1 0 0,2-4 0 15,-2-2 0-15,2-4 0 0,0 0 0 16,-3-4 0-16,4-1 0 0,-4-1 0 0,4-4 0 16,0 0 0-16,0 0 0 0,0 0 0 0,-1-15 0 15,5 5 0-15,1-5 0 0,-4-2 0 0,7-1 0 16,-2-9 0-16,3 2 0 0,0-1 0 0,4 0 0 0,-3 3 0 16,4 1 0-16,-4 8 0 0,4-1 0 15,-5 6 0-15,0 0 0 0,3 5 0 0,-2 1 0 16,-2 3 0-16,2 3 0 0,1 4 0 0,-3 4 0 15,2 0 0-15,0 5 0 0,1 3 0 0,-5-2 0 0,2 1 0 16,-2 6 0-16,-2-4 0 0,1-4 0 0,-1 0 0 16,4-1 0-16,-7-2 0 0,4-4 0 15,0 1 0-15,-1-6 0 0,0 2 0 0,1-2 0 16,1-3 0-16,2-1 0 0,3-2 0 0,0-3 0 0,-1 0 0 16,5-6 0-16,0 1 0 0,-2-4 0 0,5 0 0 15,-8-3 0-15,12-3 0 0,-8-3 0 0,0 1 0 16,2 1 0-16,-7 5 0 0,1 2 0 0,-3 4 0 15,0-1 0-15,-3 7 0 0,-2-2 0 0,3 3 0 16,-5 3 0-16,0 0 0 0,7 11 0 0,-7-3 0 16,0 6 0-16,-2 2 0 0,1 2 0 0,0 2 0 15,1-2 0-15,2 5 0 0,2-3 0 0,0-4 0 16,3 3 0-16,-1-7 0 0,2-2 0 0,-1 0 0 16,1-4 0-16,1 1 0 0,1-3 0 0,0-2 0 15,1-2 0-15,1-3 0 0,0-1 0 0,-2-3 0 16,0 0 0-16,-2-4 0 0,1 3 0 0,4-6 0 15,-7-3 0-15,2-1 0 0,-3-6 0 0,1 5 0 16,-5-7 0-16,-4-1 0 0,-5 4 0 0,-1-3 0 16,-5 4 0-16,-8 2 0 0,-2 3 0 0,1 6 0 15,-6 4 0-15,2 3 0 0,-4 6 0 0,2 3 0 16,-3 6 0-16,1 3-1366 0,8 2-1478 0,3 3 654 16</inkml:trace>
  <inkml:trace contextRef="#ctx0" brushRef="#br0" timeOffset="155183.76">5934 14215 242 0,'8'-9'503'0,"-3"2"3"16,1-4-1-16,-4 2-13 0,3-4-18 0,-4 3-14 16,-2-2-6-16,-1 0-17 0,-6-2-25 0,-2 1-14 15,1 5-13-15,-8-2-9 0,-1 7-14 0,-1 2-8 16,0 1-13-16,-8 4-17 0,-4 10-22 0,7-1-19 16,-2 3-26-16,5 6-26 0,0 1-138 0,3 1-93 15,6 0 0-15,3 3 0 0,4-2 0 0,2-6 0 16,7 0 0-16,1-5 0 0,5 1 0 0,4-5 0 15,2 0 0-15,4-4 0 0,2-6 0 0,-2-1 0 16,8-6 0-16,-1-6 0 0,-1-1 0 0,-2-4 0 16,-5-3 0-16,2-3 0 0,-1-4 0 0,-4-2 0 15,1 0 0-15,0-13 0 0,-3-3 0 0,-5 15 0 16,1-15 0-16,-1 12 0 0,-1-14 0 0,-3 13 0 16,0-11 0-16,-2 16 0 0,-2 1 0 0,1 3 0 15,-4 10 0-15,2 4 0 0,0 3 0 0,0 3 0 16,-4 4 0-16,4 2 0 0,0 0 0 0,-9 25 0 15,1-7 0-15,3 13 0 0,-1 2 0 0,-2 17 0 16,3-1 0-16,0-13 0 0,1 14 0 0,0 0 0 16,3-1 0-16,-3-4 0 0,9-11 0 0,0-3 0 15,4 0 0-15,3-3 0 0,2-4 0 0,0-2 0 16,4-3 0-16,-4-7 0 0,6-3 0 0,2-1 0 16,-3-2 0-16,4-5 0 0,4-2 0 0,-4-4 0 15,-5-1 0-15,9-7 0 0,-9 2 0 0,1-6 0 16,-1-2 0-16,-4-5 0 0,0 0 0 0,-5-4 0 15,-1 3 0-15,-2 0 0 0,-2-2 0 0,-3 8 0 0,-2 2 0 16,1 6 0-16,-2 1 0 0,1 2 0 16,-1 3 0-16,-3 3 0 0,5 2 0 0,-11 13 0 15,5-3 0-15,-1 6 0 0,1 1 0 0,4 8 0 0,2-1 0 16,2 1 0-16,6 2 0 0,2-3 0 0,5-3 0 16,2 1 0-16,3-3 0 0,7-4 0 15,-5-1 0-15,5-5 0 0,1 0 0 0,1-7 0 0,2-2 0 16,-4-2 0-16,-5-1 0 0,3-5 0 0,2-3 0 15,-4-2 0-15,-4 0 0 0,-1-7 0 0,0-1 0 16,-4-2 0-16,-1-6 0 0,-3 2 0 0,-3-3 0 16,-4 2 0-16,-1 0 0 0,-5 3 0 15,-1-1 0-15,0 9 0 0,-1 6 0 0,-3-1 0 0,0 4 0 16,-4 2 0-16,3 3 0 0,3 3 0 0,-4 4 0 16,-1 3 0-16,5 4 0 0,-2 4 0 0,3 2 0 15,4 3 0-15,5 6 0 0,7 0 0 0,-2-2 0 16,8 3 0-16,1-2 0 0,3-1 0 0,6 1 0 15,0-3 0-15,-1-1 0 0,-1 0 0 0,2-3 0 16,-5 1 0-16,-8-7 0 0,0 0 0 0,-6-2 0 16,-2-3 0-16,-2 3 0 0,-4-1 0 0,-1-3 0 15,-6 0 0-15,2 1 0 0,-4-3 0 0,-5 1 0 16,1-2 0-16,-5 2 0 0,0 0 0 0,-1-1 0 16,6-2 0-16,-4 1 0 0,5-1 0 0,-1 1 0 15,4-3-1366-15,3 1-1478 0,6-1 654 0</inkml:trace>
  <inkml:trace contextRef="#ctx0" brushRef="#br0" timeOffset="156066.76">8117 13993 97 0,'8'-15'466'0,"-3"3"15"0,0 0 18 0,-1 1 8 16,-1 1 5-16,-1-1 5 0,1 5 8 0,-2-1-5 15,0 2-17-15,-1 0-37 0,2 3-34 0,-2 2-9 16,0 0 1-16,-12 10-8 0,4 2-14 0,-1 6-9 0,-4 10-14 15,1 2-150-15,-2 4-229 0,0 11 0 16,1 2 0-16,-1 1 0 0,5-1 0 0,0-12 0 16,-1 10 0-16,2 2 0 0,-1-3 0 0,3-8 0 15,2 10 0-15,3-13 0 0,2 1 0 0,-1-2 0 0,0-4 0 16,4-9 0-16,2 0 0 0,-2-3 0 0,0-5 0 16,0-2 0-16,-3 0 0 0,3-5 0 15,0-2 0-15,-4-2 0 0,10-9 0 0,-5 0 0 0,0-3 0 16,-1-4 0-16,2-10 0 0,-3 1 0 0,2-6 0 15,-1 1 0-15,0-6 0 0,2-10 0 0,1-2 0 16,3-2 0-16,-4-3 0 0,2-4 0 0,0 0 0 16,-3 0 0-16,6 1 0 0,-6-2 0 0,-1 3 0 15,-1 7 0-15,-5 14 0 0,1 3 0 0,-3 5 0 16,-1 2 0-16,-1 8 0 0,-3 2 0 0,1 2 0 16,0 6 0-16,-3-1 0 0,-2 4 0 0,0 4 0 15,-3 8 0-15,-3 0 0 0,-2 6 0 0,-2 7 0 16,1-1 0-16,3 5 0 0,0 2 0 0,1-1 0 15,0 3 0-15,0 0 0 0,3-2 0 0,1 0 0 16,5-3 0-16,0 0 0 0,4-5 0 0,1-4 0 16,-1-4 0-16,4 1 0 0,1-3 0 0,-4-5 0 15,4 1 0-15,0-2 0 0,1-2 0 0,-1-2 0 16,0 0 0-16,14-13 0 0,-5 3 0 0,-1-4 0 16,2-4 0-16,2-7 0 0,-1-6 0 0,3 0 0 15,-1-1 0-15,2-3 0 0,-1 1 0 0,4-9 0 16,-8 13 0-16,2 2 0 0,2 2 0 0,-8 7 0 15,2 2 0-15,2 4 0 0,-6 3 0 0,1 5 0 16,-1 2 0-16,0 2 0 0,-4 1 0 0,15 8 0 0,-7 2 0 16,-3 1 0-16,4 7 0 0,4 7 0 15,0-1 0-15,-1 3 0 0,5 0 0 0,-1 0 0 16,2 3 0-16,-1-5 0 0,1 1 0 0,1-2 0 16,0-1 0-16,-3-3 0 0,-4-3 0 0,1-1 0 0,-1-7 0 15,-2 7 0-15,-5-4-8 0,-5-2-1357 0,-1 0-1477 16,-1 1 655-16</inkml:trace>
  <inkml:trace contextRef="#ctx0" brushRef="#br0" timeOffset="156316.81">8574 14625 4365 0,'7'-3'707'0,"1"-2"-332"0,1 0-30 15,2 1 37-15,1 1 44 0,-2-1 4 0,-5 3-26 16,4 1-39-16,0 1-41 0,0 2-256 0,1 0-68 16,-2 2 0-16,0 2 0 0,-3 1 0 0,0 2 0 15,0 2 0-15,-4 0 0 0,0 2 0 0,-3 1 0 16,-3 2 0-16,-1-1 0 0,-6 0 0 0,-6 6 0 16,0 2 0-16,-5-1 0 0,2-4 0 0,-5 0 0 15,2-3 0-15,-3 1 0 0,8-7-1366 0,-6 1-1478 0,9-4 654 16</inkml:trace>
  <inkml:trace contextRef="#ctx0" brushRef="#br0" timeOffset="157266.65">9372 13847 370 0,'11'-33'559'0,"-1"0"28"15,-2 1 22-15,2 4 22 0,-4 10-6 0,-2 6-19 16,0 1-40-16,-2 2-54 0,2 5-36 0,-1 5-14 16,-3-1-15-16,2 15-13 0,0 4-23 15,-2 10-23-15,3 6-13 0,-4 13-242 0,-1 2-133 0,-1 3 0 16,1-1 0-16,-1-1 0 0,3 2 0 0,-1-1 0 15,2-5 0-15,4-2 0 0,1-9 0 0,2-5 0 16,0-2 0-16,2-2 0 0,4-5 0 0,-5-6 0 16,5-3 0-16,-4-3 0 0,3-6 0 0,1-2 0 15,2-4 0-15,0-3 0 0,3-6 0 0,-2-4 0 16,2-5 0-16,-4-3 0 0,3-4 0 0,-2-4 0 16,-4-3 0-16,5-14 0 0,-2 1 0 0,-3-3 0 15,-2-1 0-15,4-1 0 0,-5 2 0 0,-1 6 0 16,-3 10 0-16,0 7 0 0,-4 9 0 0,-1 7 0 15,3 0 0-15,-2 4 0 0,-1 3 0 0,-4 3 0 16,4 1 0-16,-5 21 0 0,-1 4 0 0,1 4 0 16,-2 3 0-16,5 6 0 0,-5 9 0 0,6-2 0 15,-2 2 0-15,2 3 0 0,1-16 0 0,4 1 0 16,0-3 0-16,0 0 0 0,1-6 0 0,0-2 0 0,0-6 0 16,3-7 0-16,-2-1 0 0,-1-2 0 15,-1-4 0-15,2-1 0 0,3-4 0 0,-1-3 0 16,2-1 0-16,-2-1 0 0,2-9 0 0,0-1 0 0,4-5 0 15,-1-4 0-15,0-1 0 0,-3 0 0 0,0 0 0 16,-2 10 0-16,1-1 0 0,-4 3 0 0,-1 5 0 16,1 2 0-16,-1 4 0 0,1 3 0 15,-5 0 0-15,5 11 0 0,3 0 0 0,-2 5 0 0,3 8 0 16,1 0 0-16,1 1 0 0,3 0 0 0,2-1 0 16,2 2 0-16,-1-5 0 0,6-1 0 0,-3-3 0 15,-1-5 0-15,8 0 0 0,-5-6 0 0,-3 0 0 16,3-4 0-16,-1-4 0 0,-1 0 0 0,-1-5 0 15,-1 0 0-15,-3-6 0 0,-2 3 0 0,0-5 0 16,-3-2 0-16,4-4 0 0,-4-5 0 0,-5 1 0 16,3-1 0-16,-2-1 0 0,-2-1 0 0,-4 2 0 15,3 3 0-15,-3 3 0 0,-3 5 0 0,2 5 0 16,-2-1 0-16,-3 8 0 0,-2-1 0 0,2 4 0 16,-3 4 0-16,-4 3 0 0,4 6 0 0,-6 6 0 15,2 5 0-15,3 2 0 0,1-2 0 0,5 1 0 16,4 3 0-16,4-5 0 0,2 1 0 0,5 1 0 15,0-3 0-15,8-1 0 0,3-2 0 0,0-6 0 16,-3-3 0-16,0-1 0 0,-1-4 0 0,5-5 0 16,-1 1 0-16,-6-4 0 0,-2 0 0 0,-2-9 0 15,-4 3-198-15,-2-6-541 0,-2-3-470 0,-8-7-1310 16,-2-3 579-16</inkml:trace>
  <inkml:trace contextRef="#ctx0" brushRef="#br0" timeOffset="157416.6">9523 13798 4358 0,'-36'0'529'0,"8"3"-352"16,9-2-57-16,4 0 134 0,6 3 98 0,5-1 45 0,5 3-31 15,6 3-51-15,7 2-60 0,13 5-24 0,7-4-24 16,17 4-52-16,5 0-66 0,2-7-127 16,-8 3-176-16,0 1-216 0,-12-8-264 0,16 3-378 15,-16-3-1161-15,-1 1 514 0</inkml:trace>
  <inkml:trace contextRef="#ctx0" brushRef="#br0" timeOffset="158049.76">11824 14307 3770 0,'9'-16'309'0,"1"0"-173"0,-1-4-8 0,-3 4 60 0,-2-3 60 16,-3 3 10-16,1-1-8 0,-5 0-34 15,-1 6-22-15,-4-1-1 0,1 3 4 0,-3 3 3 16,-3 3 29-16,-5 1 7 0,-3 8 6 0,-6 5 8 16,-2 4-3-16,5 8-4 0,-3 1-15 0,4 4-16 0,3 0-195 15,0 3-17-15,3-2 0 0,5 0 0 0,6-2 0 16,2 0 0-16,5 0 0 0,3-8 0 15,5-1 0-15,2-3 0 0,2 0 0 0,6-6 0 16,-1-3 0-16,4-5 0 0,6-4 0 0,4-2 0 0,-4-7 0 16,1-3 0-16,-3-3 0 0,-2-4 0 0,2 0 0 15,-6-7 0-15,2 0 0 0,-8-5 0 0,7-14 0 16,-6 3 0-16,-1-5 0 0,-5 5 0 0,-1-3 0 16,-3 1 0-16,-1 0 0 0,-2 3 0 0,-1 9 0 15,-1 4 0-15,0 6 0 0,0 8 0 0,0 3 0 16,-1 5 0-16,1 3 0 0,0 3 0 0,0 3 0 15,-5 13 0-15,5 3 0 0,-1 11 0 0,-2 5 0 16,3 15 0-16,0 1 0 0,4 4 0 0,-3-3 0 16,4 3 0-16,-2-1 0 0,-1 0 0 0,1-5 0 15,-2-11 0-15,-1 1 0 0,2 0 0 0,-2-3 0 16,0-1 0-16,1-7 0 0,0-4 0 0,-2-1 0 16,0-3 0-16,2-9 0 0,-1 4 0 0,-1-3-612 15,1-5-652-15,2 0-1368 0,-2-4 605 0</inkml:trace>
  <inkml:trace contextRef="#ctx0" brushRef="#br0" timeOffset="159450.22">12215 14443 130 0,'5'-7'427'0,"-1"0"-18"0,-1 1 8 15,0 2 40-15,1-1 40 0,-3 0 3 0,0 1-17 16,2 3-25-16,-3 1-32 0,5-4-27 0,0 1-7 0,3 2-18 16,2-3-19-16,1 3-23 0,2 0-26 15,1 0-26-15,7-2-20 0,-3 0-25 0,-3-2-18 16,4 1-14-16,-2-2-21 0,1 0-16 0,-2-1-13 15,-4 1-20-15,-2-1-133 0,1-2 0 0,-1 0 0 0,-4 0 0 16,-1-1 0-16,-2-1 0 0,0 0 0 0,-3-1 0 16,-5 1 0-16,2 1 0 0,-3-3 0 15,-1 6 0-15,-2 0 0 0,-3 2 0 0,1 4 0 16,-4 1 0-16,2 2 0 0,-4 8 0 0,3 0 0 0,-1 5 0 16,3 0 0-16,3 2 0 0,-1 1 0 0,6 0 0 15,0 1 0-15,7-1 0 0,2 1 0 0,8 6 0 16,5-5 0-16,5 0 0 0,1-2 0 0,4-6 0 15,5 1 0-15,3-5 0 0,1-1 0 0,3-1 0 16,10-2 0-16,-15-4 0 0,0-3 0 0,1 0 0 16,-2-3 0-16,-2-3 0 0,-1-1 0 0,-4-5 0 15,-4-2 0-15,0-2 0 0,-3-3 0 0,-2-1 0 16,-4-2 0-16,-5-5 0 0,0 1 0 0,-4 1 0 16,-4 2 0-16,-1-1 0 0,-6 9 0 0,-2 1 0 15,1 2 0-15,-2 5 0 0,-3 3 0 0,-1 3 0 16,-6 4 0-16,1 4 0 0,0 5 0 0,2 2 0 15,-6 5 0-15,2 3 0 0,4 4 0 0,1 0 0 16,6 0 0-16,1 1 0 0,3-6 0 0,5 0 0 16,5 1 0-16,0-2 0 0,3-3 0 0,0-3 0 15,1-3 0-15,1 0 0 0,3-2 0 0,-1-3 0 16,1-2 0-16,1-1 0 0,-1-3 0 0,0-2 0 16,-2-2 0-16,4 0 0 0,-2-4 0 0,-1-2 0 15,-2 2 0-15,3-3 0 0,-8 4 0 0,4 1 0 16,-5 1 0-16,5 1 0 0,-7 1 0 0,2 2 0 15,0 2 0-15,-4 2 0 0,0 0 0 0,0 0 0 16,-4 17 0-16,-1 0 0 0,1 7 0 0,-1 3 0 16,0 5 0-16,0 14 0 0,-3 3 0 0,4 4 0 15,-2-1 0-15,1 2 0 0,1 2 0 0,-1 0 0 16,1-4 0-16,-1 1 0 0,-1-4 0 0,-1-13 0 16,4 10 0-16,-3-13 0 0,4-3 0 0,-2-3 0 15,1-7 0-15,2-4 0 0,0-3 0 0,1-2 0 16,-2-3 0-16,1-1 0 0,0 0 0 0,0-3 0 15,-3-1 0-15,4-3 0 0,0 0 0 0,-18-11 0 0,10 4 0 16,-4-7 0-16,-1-1 0 0,-1-8 0 16,3-1 0-16,1-2 0 0,3-8 0 0,0 0 0 15,6-2 0-15,1-10 0 0,8-4 0 0,7-1 0 16,-1 5 0-16,9-1 0 0,1-4 0 0,10 6 0 0,0-3 0 16,4 5 0-16,7-2 0 0,-1 0 0 0,-2 1 0 15,-1-1 0-15,1 1 0 0,-9 2 0 0,5 1 0 16,-2 0 0-16,-14 11 0 0,0 2 0 0,-5 3 0 15,-2-2 0-15,-5 2 0 0,-4 8 0 0,-2-1 0 16,-4 6 0-16,-3 1 0 0,-2 0 0 0,-1 3 0 16,-3-1 0-16,-1 6 0 0,-3 0 0 0,0 4 0 15,-5 6 0-15,7-3 0 0,-6 6 0 0,4 2 0 16,2 1 0-16,2 0 0 0,4 2 0 0,1 2 0 16,4-1 0-16,5 1 0 0,4 0 0 0,4-1 0 15,1-2 0-15,9 1 0 0,2 0 0 0,1-3 0 16,2-1 0-16,0-3 0 0,-7-2 0 0,-1-1 0 15,1 1 0-15,-3-2 0 0,-2-1 0 0,-4 0 0 16,-3 0 0-16,-1 2 0 0,-2-1 0 0,0-1 0 16,-3 3 0-16,-1 0 0 0,-4 1 0 0,-1 3 0 15,0 0 0-15,-2 2 0 0,-4 1 0 0,-1 2 0 16,1 0 0-16,-2-2 0 0,-2 2 0 0,7-1 0 16,-6 0 0-16,-2 2 0 0,5-3 0 0,5-2 0 15,-3-1 0-15,4-1 0 0,2-2 0 0,1-1 0 16,0 0 0-16,4-1 0 0,3-1 0 0,2-1 0 0,1-3 0 15,7-2 0-15,1 0 0 0,2-4 0 16,7-3 0-16,1-1 0 0,-4 0 0 0,3-4 0 16,-1-4 0-16,2 0 0 0,-2-1 0 0,-2-5 0 15,1-1 0-15,-4-3 0 0,8-11 0 0,-10 8 0 0,-1 1 0 16,-2-4 0-16,-6 3 0 0,0 1 0 0,-3 1 0 16,-5 10 0-16,1 1 0 0,-6 3 0 15,1 0 0-15,-2 6 0 0,0 3 0 0,-6 1 0 16,1 4 0-16,-3 5 0 0,-2 1 0 0,0 7 0 0,-2 2 0 15,-1 8 0-15,-2 1 0 0,6 4 0 0,0-1 0 16,4 1 0-16,1-1 0 0,6 1 0 0,1-1 0 16,4 0 0-16,4-1 0 0,2-8 0 15,2-1 0-15,7 4 0 0,5-4 0 0,0-3 0 0,4 1 0 16,-8-10 0-16,11 1 0 0,-2-1 0 0,-5-4 0 16,5-4 0-16,-8 1 0 0,7-2 0 0,-8-1 0 15,-1-2 0-15,0-2 0 0,1-1 0 0,-3-2 0 16,3-5 0-16,-5-4 0 0,-3 6 0 0,-2 0 0 15,-2-4 0-15,-1 2 0 0,-1 2 0 0,-2 0 0 16,-2 5 0-16,0 1 0 0,-2 3 0 0,0 4 0 16,-4 1 0-16,5 2 0 0,-12 5 0 0,6 4 0 15,-2 0 0-15,-2 7 0 0,2 2 0 0,2 6 0 16,-3 3 0-16,9-8 0 0,0 0 0 0,6 6 0 16,3-2 0-16,-1-5 0 0,3-1 0 0,2-2 0 15,0 0 0-15,2-1 0 0,-2-2 0 0,6-4 0 16,-8-3 0-16,8-2 0 0,-8-2 0 0,3-2-1366 15,-1 1-1478-15,1-4 654 0</inkml:trace>
  <inkml:trace contextRef="#ctx0" brushRef="#br0" timeOffset="161184.28">15415 14334 433 0,'4'-2'473'0,"1"-1"4"0,-1 0 1 0,-1 0-10 16,3-2-12-16,-3 0-6 0,0-1-13 0,2 0-19 16,-3-1-12-16,0 0-26 0,-2 0-34 0,1-2-9 15,-5-1-35-15,-2 4-20 0,1 1-19 0,-3-4-25 16,-2 5-10-16,-4 3-11 0,-4 1-11 0,-4 3-12 16,-6 6 1-16,0 3-9 0,-1 4-11 0,-1-1-29 15,2 6-146-15,4 1 0 0,-2 0 0 0,7 1 0 16,1 1 0-16,9-6 0 0,5-1 0 0,4 0 0 15,3-3 0-15,6-1 0 0,6-3 0 0,2-3 0 16,11-6 0-16,3-2 0 0,-1-5 0 0,1-5 0 16,1-5 0-16,0-3 0 0,-3-2 0 0,2-2 0 15,-3-4 0-15,2-12 0 0,-9 10 0 0,-2-2 0 16,-5-4 0-16,4-8 0 0,-9 7 0 0,0-11 0 0,-5 11 0 16,2-17 0-16,-2 5 0 0,0-2 0 15,-4 1 0-15,-3 1 0 0,2 14 0 0,-3 3 0 16,2 2 0-16,-2 10 0 0,2 7 0 0,0 1 0 15,-2 5 0-15,1 5 0 0,3 1 0 0,-11 14 0 0,5 4 0 16,2 12 0-16,0 8 0 0,-1 13 0 0,5 5 0 16,-1-1 0-16,3 3 0 0,2 0 0 15,0-2 0-15,1-3 0 0,4 0 0 0,-2-7 0 16,2-15 0-16,-1 3 0 0,1-5 0 0,4-2 0 0,0-5 0 16,-3-6 0-16,2-2 0 0,-2-4 0 0,1-4 0 15,1-2 0-15,7-2 0 0,-1-3 0 0,0-3 0 16,2-3 0-16,3-4 0 0,-5 1 0 0,5-6 0 15,0-3 0-15,-1-4 0 0,-3 0 0 0,3-3 0 16,-5 2 0-16,0-4 0 0,-3 1 0 0,0-1 0 16,-3 4 0-16,-4 6 0 0,0 2 0 0,-1 7 0 15,-3 0 0-15,-1 6 0 0,-1 2 0 0,-1 1 0 16,0 0 0-16,0 15 0 0,0-1 0 0,0 2 0 16,0 3 0-16,4 0 0 0,4 7 0 0,-2-7 0 15,6-2 0-15,1 4 0 0,1-5 0 0,-1-2 0 16,2-2 0-16,-1-1 0 0,5-4 0 0,-4-2 0 15,3 0 0-15,-1-5 0 0,1-1 0 0,-5-3 0 16,1-1 0-16,1-2 0 0,0-4 0 0,-2 1 0 16,1-4 0-16,0 0 0 0,-2-3 0 0,-1-4 0 15,1-4 0-15,-1-2 0 0,-1 1 0 0,-2-1 0 16,0 0 0-16,-1 2 0 0,-3-1 0 0,-1 9 0 16,-3 7 0-16,0-3 0 0,0 5 0 0,-3 3 0 15,-1 2 0-15,1 3 0 0,3 0 0 0,-12 12 0 16,7-4 0-16,0 8 0 0,1 4 0 0,1 7 0 0,3-2 0 15,3 3 0-15,2-1 0 0,-1-1 0 16,2 2 0-16,2-2 0 0,-3-1 0 0,0-5 0 16,0-3 0-16,2 0 0 0,-3-5 0 0,-2 2 0 15,1-6 0-15,-3 2 0 0,-4-4 0 0,0 1 0 0,-1-2 0 16,-4-2 0-16,-4 0 0 0,2-6 0 0,-6 1 0 16,-2-3 0-16,-3-3 0 0,4 1-124 15,-9-7-412-15,3 1-105 0,-4-3-508 0,1-3-1244 16,3-1 551-16</inkml:trace>
  <inkml:trace contextRef="#ctx0" brushRef="#br0" timeOffset="161317.6">15954 13844 4445 0,'-4'-33'343'0,"7"5"-196"0,-1 10 35 0,2 1 106 16,-6 2 57-16,4 4-5 0,0 2-44 0,0 1-57 0,-2 3-53 16,0 1-19-16,4 4-7 0,-4 0-23 0,0 0-50 15,11 9-80-15,-7-1-129 0,1 1-190 0,-5 3-243 16</inkml:trace>
  <inkml:trace contextRef="#ctx0" brushRef="#br0" timeOffset="161783.37">16637 14457 253 0,'6'-1'604'0,"0"-3"14"0,-1 0 5 0,3 1-40 16,-4-2-34-16,1-1-62 0,-1 0-44 0,1-2-48 15,-1-3-27-15,-2 3-40 0,2-4-28 0,0 0-22 16,0-3-35-16,-3 2-20 0,3-3-21 0,-4-2-19 16,5-7-19-16,-4-1-17 0,-1-2-20 0,0-1-14 15,0 1 0-15,2-3-14 0,0-1-3 0,1 0-16 0,-2-4-1 16,4-11-12-16,2-1-13 0,-2 12-3 15,4-15-1-15,-4 5-3 0,0 0-3 0,0 12 8 16,-2 5 31-16,-1 1-38 0,1 9-45 0,-5 2 0 16,2 5 0-16,2 3 0 0,-2 5 0 0,0 0 0 0,0 4 0 15,0 0 0-15,-5 24 0 0,2-4 0 0,-1 8 0 16,0 5 0-16,0 13 0 0,-1 2 0 0,3 1 0 16,-2 2 0-16,0-2 0 0,2 0 0 0,3 1 0 15,-1-5 0-15,1 1 0 0,0-10 0 0,2-2 0 16,1 1 0-16,0-3 0 0,2-1 0 0,0-1 0 15,0-1 0-15,-1-11 0 0,3 0 0 0,2-1 0 16,-5-6 0-16,4-1 0 0,1-2 0 0,1 0 0 16,3-5 0-16,0-2 0 0,4-2 0 0,-5-1 0 15,6-4 0-15,-1-3-213 0,0-4-264 0,-4-1-61 16,8-11-73-16,-9-3-448 0,1-2-1147 0,-3-4 507 16</inkml:trace>
  <inkml:trace contextRef="#ctx0" brushRef="#br0" timeOffset="161933.78">16651 13893 3024 0,'-21'-3'303'0,"3"1"-119"16,8 3 28-16,5 0 128 0,5-1 26 0,0 6-28 15,0-6-51-15,20 5-62 0,-2 1-40 0,14 3-24 16,4-3-15-16,1 4-12 0,14 0-24 0,0-1-46 16,4 1-55-16,-16-5-83 0,-2 0-128 0,-3-1-150 15,-1-4-558-15,-1-2-987 0,-5 2 437 0</inkml:trace>
  <inkml:trace contextRef="#ctx0" brushRef="#br0" timeOffset="162099.78">17144 14287 436 0,'-3'3'577'0,"3"-2"20"15,0-1-8-15,0 0-38 0,0 0-53 0,0 0-55 16,8 3-54-16,-8-3-67 0,5-6-93 0,-5 6-128 0,4-6-151 15,-4 6-155-15,0 0-178 0,-9-9-300 16,1 7-739-16,-2 1 327 0</inkml:trace>
  <inkml:trace contextRef="#ctx0" brushRef="#br0" timeOffset="162999.79">18215 14323 115 0,'15'-15'525'0,"-4"0"20"0,0-1 8 0,-6 0-11 15,1 1-15-15,0 3-19 0,-5-3-17 0,1 5-28 16,-3 0-28-16,0 0-27 0,-4 5-30 0,0 2-27 16,-6 2-21-16,-1 3-19 0,-4 3-16 0,-3 3-23 15,0 4-17-15,-7 4-25 0,2 5-21 0,4 1-20 16,2 0-19-16,2-1-81 0,6-3-89 0,5-1 0 15,-1-1 0-15,3 0 0 0,6-1 0 0,4-3 0 16,1-2 0-16,9-3 0 0,2-1 0 0,4-4 0 16,6-2 0-16,2-5 0 0,-2 1 0 0,2-8 0 15,-3-3 0-15,-2 0 0 0,-5-6 0 0,0-2 0 16,-6-3 0-16,4-3 0 0,-7-1 0 0,-7-3 0 16,5-14 0-16,-5 1 0 0,-5 11 0 0,0-10 0 15,-4 10 0-15,-1-12 0 0,-1 10 0 0,2 2 0 16,-1 2 0-16,1 5 0 0,2 2 0 0,0 5 0 15,-2 3 0-15,4 5 0 0,3 0 0 0,-2 2 0 16,3 0 0-16,5 4 0 0,6 0 0 0,2 1 0 16,1 2 0-16,4 4 0 0,6 3 0 0,-4 5 0 15,4 0 0-15,-4 5 0 0,2 4 0 0,-3 8 0 16,-9 1 0-16,1 4 0 0,-3 2 0 0,-7 3 0 16,2 14 0-16,-5 2 0 0,-2-4 0 0,-4 5 0 15,2 0 0-15,-5-2 0 0,-3 2 0 0,1 3 0 0,-8-3 0 16,6-1 0-16,-2 2 0 0,4 0 0 0,-7 0 0 15,7-1 0-15,1 0 0 0,0-4 0 0,5 1 0 16,1 0 0-16,2-15 0 0,3 12 0 16,1-15 0-16,2-1 0 0,4-2 0 0,-1-3 0 0,1-3 0 15,3-5 0-15,0-3 0 0,6-6 0 0,-1 3 0 16,0-5 0-16,1-3 0 0,-1-5 0 0,0-2 0 16,-2-3 0-16,0-1 0 0,-3-6 0 0,-5-2 0 15,4-6 0-15,-3-5 0 0,-5-2 0 0,-2-5 0 16,-4-12 0-16,-6 10 0 0,-5-12 0 0,-8-3 0 15,-4-2 0-15,-3 1 0 0,-1 5 0 0,-8 1 0 16,2 8 0-16,7 12 0 0,1 2 0 0,3 1 0 16,2 5 0-16,7 7 0 0,2 0 0 0,4 6-1366 15,4 0-1478-15,3 4 654 0</inkml:trace>
  <inkml:trace contextRef="#ctx0" brushRef="#br0" timeOffset="163733.99">19269 13838 90 0,'0'-28'629'0,"1"10"17"0,-2 0 21 0,2 2 20 16,2 5-18-16,-2 0-29 0,-1 5-56 0,0 1-57 16,0 5-35-16,0 0-33 0,0 0-24 0,3 26-38 15,-6 3-30-15,2 1-34 0,-3 5-29 0,3 11-39 16,-2 2-265-16,-3-11 0 0,6 14 0 0,-2 1 0 15,0-6 0-15,1 1 0 0,1-13 0 0,1-3 0 16,1 2 0-16,0-7 0 0,2-2 0 0,-2-7 0 16,2-5 0-16,1 0 0 0,-1-5 0 0,0-3-258 15,1-2-19-15,5-3-7 0,-1-4 4 0,0-3 15 16,4-4 22-16,4-6 27 0,-1-5 31 0,0-2 10 16,1-3 33-16,-2-7 42 0,6-11 35 0,2-1 38 15,-1 1 36-15,-3-1 37 0,-6 14 52 0,1 1 50 16,-4 0 46-16,2 5 14 0,-6 4 49 0,1 9 18 15,-4 5-11-15,0 4-8 0,-2 5 9 0,-1 0-5 16,0 0-23-16,-5 25-237 0,-5 1 0 0,5 4 0 16,-4 3 0-16,1 2 0 0,-1 14 0 0,5-1 0 15,-2-2 0-15,2-12 0 0,4 1 0 0,3-1 0 16,-1-5 0-16,2 0 0 0,1-4 0 0,-2-7 0 16,-1-2 0-16,5 0 0 0,-3-9 0 0,-2 2 0 15,7-6 0-15,-4-1 0 0,2-4 0 0,0 1 0 16,1-6 0-16,1-4 0 0,2-3 0 0,1-3 0 15,3-6 0-15,-3-1 0 0,0-2 0 0,1-1 0 16,-1 2 0-16,-5 6 0 0,1 1 0 0,-3 7 0 0,-1 2 0 16,1 1 0-16,-4 5 0 0,-1 2 0 15,0 1 0-15,0 0 0 0,4 11 0 0,-4-2 0 0,4 7 0 16,-3-3 0-16,4 2 0 0,3 2 0 16,2 0 0-16,3 0 0 0,5 2 0 0,-4-6 0 0,10 3 0 15,-6-7 0-15,3-1 0 0,-1-2 0 0,1-2 0 16,-1-3 0-16,-1-2 0 0,-1-1 0 0,1-3 0 15,-3 0 0-15,-1-5 0 0,-2 0 0 16,-2-3 0-16,-2-3 0 0,1-2 0 0,-1 0 0 0,0-7 0 16,-2-3 0-16,-5 2 0 0,0-2 0 0,-4 3 0 15,1 7 0-15,-3 0 0 0,-2 7 0 0,1 3 0 16,-4-1 0-16,0 6 0 0,1 3 0 0,-3 3 0 16,-1 7 0-16,3 4 0 0,1 2 0 0,2 4 0 15,2 3 0-15,6 2 0 0,4 2 0 0,4-3 0 16,3-1 0-16,3 1 0 0,2-5 0 0,3-1 0 15,-5-6 0-15,0-2 0 0,4-3 0 0,-10-4-18 16,2 1-641-16,-6-4-594 0,2-3-1356 0,-7 0 600 16</inkml:trace>
  <inkml:trace contextRef="#ctx0" brushRef="#br0" timeOffset="163867.48">19075 13936 5504 0,'-32'-3'215'0,"14"2"-86"15,4 1 58-15,10 2 45 0,4 0-54 0,0-2-49 16,23 8-45-16,8 1-72 0,6 0-86 0,20 2-142 16,0-2-198-16,5-2-581 0,-3-1-1077 0,8-4 476 15</inkml:trace>
  <inkml:trace contextRef="#ctx0" brushRef="#br0" timeOffset="164699.98">20551 14162 539 0,'0'-16'634'0,"4"0"17"0,6 1 16 0,3 0-19 16,5 1-25-16,6-1-38 0,2 3-36 0,1 4-36 15,2 5-34-15,0 3-38 0,2 1-32 0,-3 5-33 0,0 3-34 16,-2 2-36-16,-3 4-28 0,-3 5-127 0,-2 0-151 16,-4 4 0-16,-1-2 0 0,-5 3 0 15,-3 3 0-15,-3-4 0 0,-2 1 0 0,-2-5 0 0,-1-2 0 16,-1 0 0-16,-1 0 0 0,-2-1 0 0,2-4 0 16,1-6 0-16,0 2 0 0,2-3 0 0,1-3 0 15,1-3 0-15,0 0 0 0,0 0 0 0,4-15 0 16,3 0 0-16,0-2 0 0,3-9 0 0,3 1 0 15,-3-2 0-15,3-2 0 0,2-4 0 0,3 2 0 16,-4 4 0-16,3 3 0 0,-3 1 0 0,-2 9 0 16,-2-1 0-16,0 8 0 0,-5 1 0 0,7 5 0 15,-5 3 0-15,6 6 0 0,0 3 0 0,0 4 0 16,5 6 0-16,-8-3 0 0,1 9 0 0,3-1 0 16,-1 0 0-16,1 2 0 0,0 0 0 0,0-5 0 15,4-2 0-15,-6-5 0 0,-2-2 0 0,3-2 0 16,0-2 0-16,-2-3 0 0,0-3 0 0,1-3 0 15,1-1 0-15,0-3 0 0,3-2 0 0,-2-5 0 16,5-1 0-16,-6-3 0 0,6-8 0 0,-1 1 0 16,-2-6 0-16,1 0 0 0,-1-5 0 0,-1-3 0 15,3-9 0-15,-3-2 0 0,3 2 0 0,-4-3 0 16,-4 14 0-16,0 0 0 0,2 1 0 0,-3 5 0 16,-1 3 0-16,-6 9 0 0,1 3 0 0,-2 1 0 15,3 4 0-15,-4 2 0 0,0 1 0 0,0 4 0 16,0 0 0-16,-13 16 0 0,8-1 0 0,-6 9 0 0,1 4 0 15,0 4 0-15,5 1 0 0,-2 16 0 16,-3 3 0-16,4 1 0 0,1-2 0 0,-1 2 0 16,1-1 0-16,0-1 0 0,0 1 0 0,1 1 0 0,0-3 0 15,-1-1 0-15,1-11 0 0,0-4 0 0,-3-3 0 16,0 1 0-16,-1-2 0 0,1-3 0 16,0-9 0-16,4 0 0 0,-4-2 0 0,3-4 0 15,-1-3 0-15,1 0 0 0,-1-3 0 0,3-1 0 0,-1-4 0 16,3-1 0-16,-5 0-496 0,5 0-787 0,-1-9-1389 15,3 1 615-15</inkml:trace>
  <inkml:trace contextRef="#ctx0" brushRef="#br0" timeOffset="165149.91">21998 14114 4239 0,'2'-16'423'15,"-2"4"-192"-15,0 1-30 0,0 5 69 0,0 4 53 16,0 2 1-16,-3-3-17 0,3 3-34 0,0 0-28 15,-11 11-8-15,7 1 2 0,1 5-8 0,0 0-16 16,-2 2-17-16,4 5-17 0,1-5-127 0,-2 5-54 16,4-6 0-16,-2 3 0 0,1-2 0 0,0-2 0 15,4-1 0-15,-1-5 0 0,-1 2 0 0,3-4 0 16,-1 1 0-16,4-4 0 0,-3-1 0 0,5-1 0 16,-1-1 0-16,9-4 0 0,-6-3 0 0,2-2 0 15,3-3 0-15,0-4 0 0,5-1 0 0,0-5 0 16,-4-1 0-16,3 1 0 0,-8 5 0 0,1 0 0 15,-2 5 0-15,-1 1 0 0,-3 0 0 0,-2 2 0 16,-2 4 0-16,-1 2 0 0,-4 0 0 0,7 8 0 16,-5 0 0-16,2 1 0 0,-3 8 0 0,1-5 0 15,0 3 0-15,-1 2 0 0,3-2 0 0,1 2 0 16,8-3 0-16,-4 1 0 0,5-3 0 0,0-2 0 16,-1-2 0-16,6 1 0 0,0-3 0 0,-1-5 0 15,1-1 0-15,-2-2 0 0,2-4 0 0,0-2 0 16,-5-1 0-16,4-4 0 0,-5 1 0 0,1-5 0 0,-1-6 0 15,-3 0 0-15,-6-4 0 0,5-2 0 16,-10-5 0-16,-1 3 0 0,-4 0 0 0,-3-3 0 16,-4 4 0-16,-5-1 0 0,4 6 0 0,-9 1 0 15,-4 6 0-15,3 1 0 0,-6 5 0 0,0 5 0 0,2 6 0 16,2 1-1366-16,-2 5-1478 0,5 2 654 0</inkml:trace>
  <inkml:trace contextRef="#ctx0" brushRef="#br0" timeOffset="167200.78">1518 15515 40 0,'1'-16'489'0,"2"4"16"16,-2-1 5-16,-1 2-11 0,-1 2-14 0,1 2-24 16,0 1-50-16,1 2-38 0,-1 4-38 15,0 0-23-15,0 0-15 0,0 0-5 0,7 26-21 16,-4-8-16-16,0 10-17 0,-2-1-16 0,-1 3-26 15,2 1-22-15,0 3-8 0,-1-2-21 0,0 2-19 16,1-3-12-16,-1-1-8 0,5-4-7 0,1 1-12 0,-1-9-11 16,-2 0-3-16,2-3-8 0,1-5-10 15,2-1-1-15,-3-1-2 0,2-6-10 0,1 1 3 16,2-3-4-16,-1-5 0 0,2-1 4 0,1-5-3 16,-2-3-6-16,3-3-8 0,-1-7-4 0,2 0-1 15,-2-4 1-15,0-1-10 0,-3-1 5 0,3 0-7 16,-3 2 0-16,0 4-1 0,-3 7-1 0,-1 1-1 15,-1 8-8-15,2 1-6 0,-4 2-10 0,1 5 11 0,-4 0 4 16,9 11 1-16,-4-2 8 0,2 7 1 16,-2 3 4-16,1 6 1 0,-1 4-4 0,1-3 0 15,2 2 0-15,0-3-2 0,-3-5 2 0,3-4-2 16,-2 1-1-16,4-1-5 0,-2-6 5 0,0-1 7 16,-3-2-7-16,5-2-8 0,-2-1 0 0,-3-2 0 15,8-4 0-15,-7 0 0 0,2-6 0 0,-1 0 0 16,4-7 0-16,-2 1 0 0,0-2 0 0,1-2 0 15,-1-7 0-15,0 1 0 0,-2 0 0 0,2 7 0 16,-1 0 0-16,-2 4 0 0,0 3 0 0,1 2 0 16,-2 2 0-16,-1 2 0 0,2 2 0 0,-6 2 0 15,13 5 0-15,-4 1 0 0,-1 5 0 0,2 1 0 16,-4 3 0-16,2 4 0 0,1-4 0 0,-4 2 0 16,4 1 0-16,-1-3 0 0,-1 0 0 0,-1-4 0 15,-1-1 0-15,1 0 0 0,-6-4 0 0,4 0 0 16,0-1 0-16,-2-3 0 0,-2-2 0 0,0 0 0 15,11 0 0-15,-11 0 0 0,13-14 0 0,-5 4 0 16,3-2 0-16,1-2 0 0,1-1 0 0,0 0 0 16,0 2 0-16,-1-1 0 0,2 4 0 0,2 1 0 15,-6 5 0-15,-1 1 0 0,1 3 0 0,-10 0 0 16,18 7 0-16,-9 3 0 0,5 2 0 0,-6 3 0 16,1 1 0-16,0 2 0 0,3 5 0 0,-1-6 0 15,4 3 0-15,-5-2 0 0,0-1-225 0,4-4-134 16,-2-2-99-16,-3-1-83 0,5 0-119 0,-4-2-332 15,8-3-1073-15,-5-1 474 0</inkml:trace>
  <inkml:trace contextRef="#ctx0" brushRef="#br0" timeOffset="167983.05">2981 15783 396 0,'5'-9'458'0,"3"-2"11"0,2-2 23 0,-5 2 0 15,3-2-14-15,-3-1-12 0,0 2-23 0,-1-1-24 16,1 2-19-16,-4-3-12 0,-1 1-31 0,3-3-23 15,-7 5-14-15,-1-5-26 0,0 5-21 16,-3 2-23-16,-6-2-19 0,-4 4-12 0,-1 3-19 16,1 0-15-16,-11 7-15 0,1 3-12 0,-3 3-12 0,-1 6-13 15,1 3-113-15,3 3-20 0,4 6 0 0,0-2 0 16,7 5 0-16,4-5 0 0,6 1 0 0,7-7 0 16,7 7 0-16,3-10 0 0,5-6 0 0,4 1 0 15,7-4 0-15,5-2 0 0,-1-8 0 16,-1-3 0-16,2-6 0 0,-6-3 0 0,2-3 0 15,-4-4 0-15,0 1 0 0,-5-5 0 0,1-2 0 0,-6-3 0 16,1-2 0-16,-5 0 0 0,9-13 0 0,-9 0 0 16,0-1 0-16,-7 11 0 0,5 1 0 15,-7-1 0-15,1 2 0 0,-2 7 0 0,-1 1 0 16,-1 11 0-16,0 4 0 0,3 3 0 0,-2 5 0 16,2 3 0-16,0 0 0 0,-16 19 0 0,11 8 0 15,-3 6 0-15,2 2 0 0,-3 14 0 0,0 3 0 16,4 1 0-16,5-2 0 0,0 4 0 0,5-5 0 0,0-2 0 15,7-15 0-15,-2-3 0 0,4-1 0 16,8-4 0-16,-4-4 0 0,-1-7 0 0,0-4 0 16,1-4 0-16,4-1 0 0,-3-5 0 0,0-5 0 15,-1 0 0-15,8-7 0 0,-9 2 0 0,6-8 0 16,-2-2 0-16,-3-3 0 0,-3-2 0 0,-1-4 0 16,-2 0 0-16,2-1 0 0,-7 0 0 0,1 4 0 15,-4 2 0-15,0 7 0 0,-3 0 0 0,-1 6 0 16,0 4 0-16,0 4 0 0,0 3 0 0,0 0 0 15,0 0 0-15,-21 20 0 0,15-3 0 0,-5 5 0 16,0 3 0-16,6 0 0 0,-2 1 0 0,4 0 0 16,-1-7 0-16,8-1 0 0,-3 0 0 0,2-3 0 15,3-4 0-15,-2-3 0 0,5-1 0 0,-2 0 0 16,5-5 0-16,-2-1 0 0,3-3 0 0,1-3 0 16,7-1 0-16,-6-2 0 0,4-4 0 0,4-5 0 15,-2 0 0-15,2-2 0 0,-2-1 0 0,0 0 0 16,-1-3 0-16,2 7 0 0,-8 2 0 0,4 5 0 15,-4-1 0-15,-4 4 0 0,3 3 0 0,-1 0 0 16,-2 6 0-16,-1 0 0 0,0 4 0 0,-2 4 0 16,2 5 0-16,-4 2 0 0,1 1 0 0,-3 5 0 15,3-6 0-15,-5 1 0 0,0 0 0 0,0-2 0 16,-1-3 0-16,2-5 0 0,-2 2 0 0,0-5 0 16,2-2 0-16,-1 2 0 0,-1-6 0 0,0 0 0 15,0 0 0-15,0 0 0 0,13-14 0 0,-9 4 0 16,2 1 0-16,5-10 0 0,0-4 0 0,-1-2 0 15,4 1 0-15,-1 0 0 0,-5 6 0 0,6 1 0 16,-2-1 0-16,-5 8 0 0</inkml:trace>
  <inkml:trace contextRef="#ctx0" brushRef="#br0" timeOffset="168484.32">5117 15341 325 0,'6'-18'559'0,"2"2"40"0,-6 4 15 16,2 0 4-16,-3 2-24 0,1 2-33 0,-2 2-54 16,3 5-41-16,-3 1-10 0,0 0 0 0,0 17-14 15,-1 8-22-15,-4 6-15 0,1 1-26 0,-2 17-27 16,2 0-26-16,-2 0-214 0,1-1-112 0,-1 2 0 16,0 0 0-16,5-14 0 0,2 9 0 0,-2-12 0 15,3-1 0-15,1-2 0 0,2-3 0 0,0-9 0 16,-1-2 0-16,1-5 0 0,-1-3 0 0,2-4 0 15,-2-3 0-15,-4-1 0 0,5-12-24 0,-4 1-434 16,-2-8-31-16,1-7-30 0,-5-5-33 0,-1-1-28 16,-2-2-349-16,-3-15-1005 0,-2 2 445 0</inkml:trace>
  <inkml:trace contextRef="#ctx0" brushRef="#br0" timeOffset="168683.31">5064 15440 2279 0,'-5'-53'20'16,"0"4"64"-16,5 2 47 0,-1 14 38 0,6 1 46 16,0 4 46-16,4 4 33 0,-4 6 23 0,3 0 6 15,3 2-5-15,5 3-1 0,6-2-5 0,4 6-17 16,1 3-16-16,1 3-6 0,4 3-22 0,4 3-26 15,-4 3-11-15,2 6-28 0,-2 1-12 0,0 2-25 16,-5 6-12-16,-5 2-7 0,-3 2-13 0,-8 3 0 16,-2 1 2-16,-8 2 5 0,-8 0 3 0,-5 1 0 15,-14 11-20-15,-9-3-107 0,-2-5 0 0,-6 2 0 16,2-4 0-16,-2-2 0 0,0-4 0 0,15-6 0 16,5-2 0-16,-1-1-74 0,10-5-317 0,3 2-123 15,10-5-135-15,1 0-446 0,4-1-1184 0,4-1 524 16</inkml:trace>
  <inkml:trace contextRef="#ctx0" brushRef="#br0" timeOffset="169450.35">5449 15898 443 0,'0'0'495'0,"0"0"22"16,0 0 6-16,0 0-11 0,5-16-27 0,3 5-15 15,-2 1-19-15,8-5-14 0,3-4-22 0,-1-3-16 16,1-1-14-16,1 0-27 0,-3 0-20 0,2-1-28 15,-3-2-26-15,0 0-25 0,-5-1-25 0,1 1-25 16,-6-1-19-16,5 2-22 0,-6 0-16 0,-2 7-14 16,-1 0-119-16,0 4-19 0,-4 2 0 0,0 6 0 15,0 0 0-15,-1 2 0 0,1 3 0 0,4 1 0 16,0 0 0-16,-11 7 0 0,7-1 0 0,-1 4 0 16,1-1 0-16,4 5 0 0,0-1 0 0,5 4 0 15,0-2 0-15,5 1 0 0,2-1 0 0,2 0 0 16,9-2 0-16,1 4 0 0,3-3 0 0,0-2 0 15,2 3 0-15,-3-2 0 0,2-4 0 0,-10 0 0 16,-1 1 0-16,-6-1 0 0,-2 0 0 0,0 0 0 16,-4 1 0-16,-5 2 0 0,-1-3 0 0,-6 3 0 15,-3 1 0-15,0 1 0 0,-1-1 0 0,-2 0 0 16,-4-5 0-16,9 4 0 0,2-5 0 0,2-1 0 16,0 1 0-16,4-2 0 0,1-1 0 0,6 1 0 15,6-2 0-15,5 0 0 0,2-3 0 0,8-2 0 16,0-2 0-16,3-1 0 0,1-1 0 0,0 1 0 15,0-5 0-15,0 0 0 0,-5-1 0 0,-3-6 0 16,-1 1 0-16,-4-2 0 0,-2-3 0 0,-2 1 0 16,-7 3 0-16,-2 0 0 0,-2 1 0 0,-3 4 0 15,-2-2 0-15,-3 4 0 0,-2 2 0 0,-3 2 0 16,-3 4 0-16,-1 2 0 0,-4 1 0 0,0 6 0 16,-1 7 0-16,4 0 0 0,0 1 0 0,1 8 0 15,7-5 0-15,-3 5 0 0,9-2 0 0,5-2 0 16,5 3 0-16,3-5 0 0,10-2 0 0,2-2 0 15,4-3 0-15,1-6 0 0,6-4 0 0,-4-2 0 16,0-4 0-16,0-4 0 0,1-1 0 0,-3-6 0 16,-4-3 0-16,1-3 0 0,0-2 0 0,-4-2 0 15,8-13 0-15,-6-3 0 0,-8 10 0 0,3-12 0 16,-2-1 0-16,0-1-34 0,-4 0-10 0,3-4 24 16,-7 1 11-16,-4 4 10 0,-2 15 26 0,-4 3 19 15,0 3-13-15,-4 7-33 0,3 6 0 0,-4 2 0 16,1 4 0-16,-6 6 0 0,10 0 0 0,-18 12 0 15,4 11 0-15,-1 2 0 0,-1 21 0 0,5 4 0 16,2 9 0-16,0 23 0 0,8-23 0 0,-2 26 0 16,5-2 0-16,1-24 0 0,5 22 0 0,-6-26 0 15,2 0 0-15,1 1 0 0,-5-1 0 0,7-3 0 16,-7-4 0-16,2-11 0 0,0-5 0 0,-7-4 0 16,-1-2 0-16,-1-3 0 0,-3-6 0 0,3-5 0 15,-6-3 0-15,-2 3 0 0,6-6 0 0,-5-2-171 16,0-1-486-16,-4-2-571 0,0-6-1329 0,5-1 588 15</inkml:trace>
  <inkml:trace contextRef="#ctx0" brushRef="#br0" timeOffset="169600.76">6466 15998 135 0,'8'-18'478'0,"-3"4"-1"0,4-1 26 0,-3 0 36 16,2-1 27-16,1 2-1 0,4 1-27 0,-3-1-37 15,9 1-40-15,-2 1-41 0,8-2-36 0,3 0-41 16,3 0-41-16,-3 3-53 0,3-2-84 0,0 1-84 15,-3 5-115-15,-3-4-128 0,-6 4-131 0,1 1-125 16,1-1-115-16,-8 3-346 0,1 0-950 0,-5 1 420 16</inkml:trace>
  <inkml:trace contextRef="#ctx0" brushRef="#br0" timeOffset="170833.31">6938 15759 171 0,'-4'3'320'16,"0"2"2"-16,4-5 9 0,-6 3 25 0,3 1 30 15,3-2 13-15,0-2-1 0,0 4 10 0,0-4-8 16,8 2-3-16,0-2-28 0,2-1-21 0,3 0-24 15,7-4-34-15,-2 2-20 0,2-5-21 0,6 0-32 16,-3-2-17-16,1-2-19 0,-6 3-21 0,0-1-15 16,0-2-18-16,-5 0-5 0,-2 0-10 15,-2-2-16-15,3-1-9 0,-6 3-6 0,-5 0-10 0,0-3-4 16,-3 2-6-16,-2 3-11 0,-3-1-6 0,-3 3-9 16,0 3 3-16,-5 1-4 0,-2 3 4 0,-2 5-2 15,0 2 7-15,1 2 4 0,-6 9-3 0,5 1 7 16,-1 2 3-16,6 6 8 0,3-3-4 0,3 2-3 15,6-5-18-15,3 6-37 0,3-2 0 0,5-6 0 16,5 4 0-16,1-8 0 0,8 2 0 0,3-6 0 16,-1-2 0-16,5-4 0 0,-1-3 0 0,-2-2 0 15,5-5 0-15,-1-2 0 0,-3-1 0 0,1-5 0 16,-1 1 0-16,-5-4 0 0,-1-2 0 0,0-4 0 16,-5 2 0-16,-2-3 0 0,-2 0 0 0,-1-4 0 15,-4 0 0-15,-1 2 0 0,-4 1 0 0,-1 0 0 16,-5 7 0-16,-1 2 0 0,-4 5 0 0,3 0 0 15,-3 4 0-15,-2 3 0 0,1 3 0 0,-1 3 0 16,-1 1 0-16,2 4 0 0,1 4 0 0,-1 5 0 16,4 0 0-16,1 2 0 0,4 1 0 0,0 0 0 15,10 5 0-15,-1-6 0 0,-1 1 0 0,6-3 0 16,5 1 0-16,-4-3 0 0,0-2 0 0,1 0 0 16,-2-1 0-16,3-3 0 0,-7-1 0 0,4 1 0 15,-5-1 0-15,0-1 0 0,0 1 0 0,-3-1 0 16,-2-1 0-16,0-1 0 0,0 4 0 0,1-5 0 15,-1 3 0-15,0 2 0 0,1-5 0 0,1 2 0 16,-1 1 0-16,4-1 0 0,4-3 0 0,-2 0 0 16,8-2 0-16,0 0 0 0,2 0 0 0,7-6 0 15,0 0 0-15,3-2 0 0,0-3 0 0,-4 2 0 16,-4-4 0-16,0-2 0 0,0 0 0 0,-8 2 0 16,-1-2 0-16,-2-2 0 0,0 0 0 0,-4 0 0 15,1-2 0-15,-8 0 0 0,-2 2 0 0,1 0 0 16,-4 5 0-16,0 2 0 0,-1 3 0 0,-5 0 0 15,4 5 0-15,-5 2 0 0,0 4 0 0,-3 4 0 16,2 6 0-16,-6 4 0 0,5 4 0 0,1 0 0 16,3 4 0-16,2 1 0 0,5-2 0 0,3-6 0 15,2 0 0-15,3-2 0 0,3-3 0 0,2 3 0 16,2-6 0-16,1-2 0 0,4-4 0 0,0-1 0 16,0-5 0-16,3-1 0 0,0-3 0 0,1-2 0 15,-3-4 0-15,1 3 0 0,2-7 0 0,1-2 0 16,-1-2 0-16,0 1 0 0,-2-1 0 0,-1-2 0 15,-2 2 0-15,-3 5 0 0,-1-1 0 0,-2 5 0 16,-3 0 0-16,0 4 0 0,-3 0 0 0,-1 3 0 16,-4 3 0-16,0 0 0 0,0 0 0 0,8 16 0 15,-10-4 0-15,-3 5 0 0,5 0 0 0,-3 0 0 16,0 2 0-16,0 0 0 0,-1-1 0 0,4 0 0 16,0-5 0-16,0 0 0 0,4-5 0 0,-4 1 0 15,6-5 0-15,1 1 0 0,-1-3 0 0,6-2 0 16,0-4 0-16,1 1 0 0,0-1 0 0,6-5 0 15,-2 0 0-15,-1-3 0 0,2 0 0 0,-1 1 0 16,2-1 0-16,-2 2 0 0,-2 2 0 0,2 1 0 16,-5 1 0-16,0 4 0 0,-1 2 0 0,-3 1 0 15,2 4 0-15,-1-1 0 0,0 5 0 0,-1-1 0 16,-2 3 0-16,2 0 0 0,2 3 0 0,-1 1 0 16,0-5 0-16,1 1 0 0,-1-1 0 0,0-3 0 15,9-1 0-15,-1-1 0 0,1-5 0 0,-3-4 0 16,4 1 0-16,1-4 0 0,-3-4 0 0,5-6 0 15,-2 0 0-15,0-3 0 0,0-2 0 0,-6-1 0 16,1-3 0-16,-2-2 0 0,1-4 0 0,-1 2 0 16,-4-4 0-16,1-10 0 0,-4 10 0 0,1-14 0 15,-3 2 0-15,-2 12 0 0,-3 1 0 0,1 4 0 16,-2 2 0-16,-1 9 0 0,2 6 0 0,-1 3 0 16,0 2 0-16,-2 6 0 0,4 1 0 0,-7 13 0 15,0 4 0-15,3 11 0 0,-1 5 0 0,4 14 0 16,-2 3 0-16,1 2 0 0,2-2 0 0,1 1 0 15,-2-1 0-15,1-14 0 0,1 13 0 0,0-16 0 16,2-1 0-16,-2-3 0 0,4 0 0 0,3-9 0 16,-2-6 0-16,3-1 0 0,6-3 0 0,1-2 0 15,5-3 0-15,0-4 0 0,7-1 0 0,4-4 0 16,-4-2 0-16,9-2 0 0,-4-2 0 0,0-1 0 16,-2-1 0-16,-1-2 0 0,-1-2 0 0,-6 1-43 15,-1-1-208-15,-2-2-39 0,-2-1-42 0,-1-3-55 16,-6 6-53-16,4-6-79 0,-3-2-470 0,2-1-1070 15,-4 0 474-15</inkml:trace>
  <inkml:trace contextRef="#ctx0" brushRef="#br0" timeOffset="171099.75">9449 15332 56 0,'-4'-3'654'0,"2"-1"32"0,-1-1 19 16,1 1-14-16,2 4-48 0,2-9-53 0,-1 7-61 15,3-1-52-15,-3-1-49 0,-1 4-59 0,4-3-90 16,-2-1-82-16,-2 4-119 0,0 0-129 0,0 0-144 15,0 0-147-15,6 9-157 0,-6-3-384 0,-3-1-956 16,2 4 423-16</inkml:trace>
  <inkml:trace contextRef="#ctx0" brushRef="#br0" timeOffset="172183.34">9487 15577 267 0,'0'0'474'16,"0"-5"-3"-16,0 5-4 0,0 0-7 0,0 0-6 15,7-1-15-15,-7 1-12 0,0 0-23 0,0 0-16 16,5 8-21-16,-4-3-13 0,3 0-21 0,-3 2-19 15,-1 2-23-15,0 1-15 0,0 2-22 0,-9 4-23 16,8 3-15-16,0-1-26 0,-3 2-20 0,0 5-14 16,0-6-21-16,0 6-6 0,4-6-16 0,3 2-16 15,2 3-6-15,0 1-19 0,4-8-16 0,8 3-17 16,-3-7-22-16,12 3 2 0,2-3-25 0,0-5 5 16,6-2-8-16,-2-1-1 0,5-3-3 0,0-4 1 15,-1-3 4-15,-1-3 5 0,-2-3-8 0,-3-3 5 16,-1-2-2-16,-4-4 8 0,2-1-6 0,-5-4 7 15,-1 1-4-15,-5-5 6 0,-1 3-1 0,-6 2 1 16,0 0 7-16,-7 7 13 0,0 1-12 0,-5 3 2 16,1 2 3-16,-5 6 10 0,0 0-18 0,-4 1-8 15,-3 4 0-15,-2 5 0 0,-2 3 0 0,1 3 0 16,3 2 0-16,0-1 0 0,4 3 0 0,-3 2 0 16,4 0 0-16,0-1 0 0,5 2 0 0,1-2 0 15,3-3 0-15,2 0 0 0,-2-2 0 0,8 0 0 16,-2 0 0-16,3-6 0 0,0 0 0 0,-3-1 0 15,3-2 0-15,0-2 0 0,4-2 0 0,-4-2 0 0,0-1 0 16,0 0 0-16,4-5 0 0,0-2 0 16,-5 1 0-16,-1 1 0 0,-2 1 0 0,0-3 0 15,-4 5 0-15,2 0 0 0,-3 2 0 0,-1 1 0 16,-3 2 0-16,4 2 0 0,0 0 0 0,-23 11 0 16,15-3 0-16,-2 5 0 0,0 3 0 0,2-2 0 15,4 3 0-15,-1 1 0 0,5-1 0 0,4-4 0 16,1 2 0-16,4-2 0 0,8-4 0 0,2 0 0 15,0-6 0-15,9 0 0 0,0-7 0 0,0-2 0 16,-1-5 0-16,1-1 0 0,0-4 0 0,-3-5 0 0,-1 0 0 16,1-7 0-16,-3 0 0 0,6-10 0 15,-11 8 0-15,-3-4 0 0,-1-1 0 0,3-9 0 16,-8 9 0-16,1-10 0 0,-1-2 0 0,-1 1 0 16,-4 12 0-16,-2 0 0 0,-2 6 0 0,-1 1 0 0,0 7 0 15,1 4 0-15,-3 4 0 0,3 6 0 0,-2 1 0 16,1 4 0-16,2 1 0 0,-8 10 0 0,4 2 0 15,0 8 0-15,0 12 0 0,4 16 0 16,0 1 0-16,-1 3 0 0,-4 4 0 0,1 1 0 16,3-2 0-16,1 0 0 0,-3 0 0 0,6-5 0 0,1 1 0 15,3-3 0-15,1-14 0 0,4-2 0 0,1-2 0 16,0-4 0-16,5-2 0 0,-2-5 0 0,-4-5-125 16,2-6-273-16,-3-4-45 0,1-4-33 15,-3-4-39-15,-1-1-49 0,-5-4-381 0,-3-7-1024 0,-3-1 453 16</inkml:trace>
  <inkml:trace contextRef="#ctx0" brushRef="#br0" timeOffset="172366.81">8736 15422 5152 0,'-15'1'273'16,"7"-1"-150"-16,4 3 53 0,4-3 83 0,0 0 26 15,0 0-42-15,42-1-46 0,-10 1-41 16,9-4-35-16,10 4-17 0,-11-2-72 0,11-2-69 16,-16 1-139-16,-1 0-206 0,-2-1-706 0,9 1-1179 0,-5-1 522 15</inkml:trace>
  <inkml:trace contextRef="#ctx0" brushRef="#br0" timeOffset="173116.64">11643 15541 142 0,'12'-32'551'0,"-2"-2"25"0,-1 0 14 0,-1 6 12 15,-2 2-19-15,-1 8-16 0,-1 8-17 0,0-4-23 16,-3 5-40-16,2 2-44 0,-2 3-38 0,-1 4-23 16,0 0-25-16,-13 23-24 0,-1 2-23 0,0 2-29 15,0 3-24-15,-8 15-26 0,-3-3-214 0,4 4-17 16,1-3 0-16,1 0 0 0,1-11 0 0,5 2 0 16,-2 0 0-16,2-6 0 0,5-1 0 0,2-6 0 15,2-5 0-15,0-6 0 0,3 1 0 0,-2-5 0 16,2-2 0-16,1-4 0 0,0 0 0 0,9-11 0 15,-5 0 0-15,2-6 0 0,3-7 0 0,-2-3 0 16,4-3 0-16,-3-2 0 0,2-13 0 0,5-1 0 16,-2 0 0-16,0 1 0 0,3-3 0 0,2-4 0 15,-1 4 0-15,2 3 0 0,-9 19 0 0,2 3 0 16,-5 10 0-16,1 5 0 0,-3 4 0 0,4 5 0 16,0 6 0-16,-1 10 0 0,2 13 0 0,0 4 0 15,1 14 0-15,-2 2 0 0,4 3 0 0,-3-1 0 0,2 3 0 16,0-1 0-16,-1-3 0 0,0-1 0 0,-1-4 0 15,-3-11 0-15,1-5 0 0,0-1 0 16,-6-10 0-16,2-2 0 0,-4-4-330 0,-4-8-239 16,-1 1-95-16,-5-3-441 0,-10-3-1197 0,-1-7 530 15</inkml:trace>
  <inkml:trace contextRef="#ctx0" brushRef="#br0" timeOffset="173583.25">11356 15745 87 0,'-19'-6'352'0,"3"-1"-12"16,4 3 14-16,4 1 20 0,0 0 17 0,3 1 11 15,3 1 8-15,2 1-4 0,0 0-16 0,20-5-23 16,0 4-23-16,10-4-19 0,3 1-20 0,4 0-36 16,18-5-28-16,-1-1-24 0,-3 2-27 0,6-4-31 15,-3-2-28-15,0-1-30 0,-4-2-28 0,-2 0-16 16,-11 3-18-16,-2 0-6 0,-2-4-7 0,-4-2 0 16,-1 0-2-16,-5 1 4 0,-6-1 15 0,-6 4 16 15,-3 3 14-15,-4 2 10 0,-1 1 10 0,-3 0 19 16,0 5 8-16,-3 1 9 0,3 4 9 0,0 0 9 0,-19 8 18 15,11 6 7-15,1 3-1 0,-2 6 1 16,0 4-119-16,5 2-53 0,1 0 0 0,5 6 0 16,0-1 0-16,3 2 0 0,4 0 0 0,0-5 0 15,1 0 0-15,6-5 0 0,-6-4 0 0,1-6 0 16,2-1 0-16,0-4 0 0,0-5 0 0,-3-3 0 0,4-3 0 16,-4-3 0-16,2-2 0 0,2-9 0 15,-3 2 0-15,0-5 0 0,4-6 0 0,-4-5-103 16,1-2 4-16,2-3 8 0,1-12 9 0,-2-1 12 15,1 2 13-15,-4-3 26 0,-1 14 25 0,-1 3 26 16,-2 3 38-16,1 9 30 0,-5 6 27 0,2 0 2 16,0 6-13-16,0 3-67 0,-4 3-37 0,0 0 0 15,0 26 0-15,1-1 0 0,-6 6 0 0,4 2 0 16,-2 16 0-16,-1-2 0 0,4 1 0 0,-1-3 0 16,1-8 0-16,-1 9 0 0,-2-12 0 0,3-3 0 15,0-2 0-15,0-5 0 0,-4-5 0 0,3-1 0 16,-4-7-167-16,1 1-344 0,0-6-84 0,-1-2-80 0,-4-3-366 15,-5-2-1127-15,3-3 498 0</inkml:trace>
  <inkml:trace contextRef="#ctx0" brushRef="#br0" timeOffset="173999.74">11974 15679 376 0,'-5'-4'410'16,"-1"-2"-2"-16,6 3 5 0,0 3 14 0,11-4-18 15,2 4-42-15,8 0-32 0,9 1-36 0,9 1-27 16,14 2-34-16,3 2-36 0,1-2-48 0,-3-3-44 15,3 2-49-15,-2-6-51 0,1 3-40 0,-1-3-28 16,-19 3-14-16,0-4-2 0,-2-2 2 0,-3 1 12 16,-6-3 12-16,-7 2 28 0,0 0 26 0,-9-2 30 15,0 1 32-15,-6 2 24 0,-1-2 20 0,-4 1 25 16,-1 2 26-16,-6 0 18 0,-2 1 16 0,-5 0 12 16,0 5 7-16,-5-1 4 0,1 3 7 0,1 2-5 15,0 0-5-15,-1 2-17 0,5 0 3 0,2 5-8 16,-1-2-6-16,6 0-2 0,3 0-7 0,0-1-12 15,3 1-14-15,2-2-11 0,2 1-10 0,2 1-54 16,5-1-79-16,0-3 0 0,2-1 0 0,2 0 0 16,5-1 0-16,0-4 0 0,0 0 0 0,0-1 0 15,-2-5 0-15,2 2 0 0,0-3 0 0,-1 0 0 16,-2-3 0-16,3 0 0 0,-9 2 0 0,1 1 0 16,0-1 0-16,-2 4 0 0,-3-1 0 0,2 2 0 15,-1 2 0-15,-6 0 0 0,10 4 0 0,-6 0 0 16,3 2 0-16,-2 2 0 0,1 1 0 0,-1 1 0 15,-1 0 0-15,1 1 0 0,0-1 0 0,4 4 0 16,-3-5 0-16,3 0-31 0,-1 1-509 0,1-3-68 16,3 2-67-16,-3-6-382 0,3-1-1143 0,-2 1 506 15</inkml:trace>
  <inkml:trace contextRef="#ctx0" brushRef="#br0" timeOffset="175616.64">13214 15704 273 0,'12'-13'325'0,"-5"-1"37"16,2-1 47-16,-5 3 35 0,-1 2 20 0,-3 2-2 15,-3 2-10-15,-1 0-8 0,-2 5 1 0,-2 0 3 16,-3-1-8-16,-1 6-25 0,-2 2-23 0,0 2-29 16,-3 3-37-16,7 3-35 0,-1 0-22 0,2 4-31 15,2-1-25-15,6 0-18 0,4 1-20 0,2 0-18 16,4-2-25-16,3 0-75 0,14 1-57 0,-2-4 0 16,3-3 0-16,5 0 0 0,2-7 0 0,-2-2 0 15,3-1 0-15,0-4 0 0,-1-6-34 0,1 0-38 16,-6-4 3-16,0-4 7 0,-2-4-11 0,1-3 2 15,-5-3 7-15,8-11-3 0,-5-5 6 0,-6 0 5 16,2-4 3-16,-1 0 10 0,-3-4 3 0,-2 3 3 16,-6 1 13-16,-4 15 27 0,-1 1 18 0,-3 6 15 15,-2 8 14-15,-3 5 4 0,-1 3 4 0,-1 5 4 16,-1 3 23-16,6 2 12 0,-21 17 2 0,6 4 12 16,0 8-4-16,-2 19-64 0,2 1-43 0,3 4 0 15,2 1 0-15,1 0 0 0,1 4 0 0,3-3 0 16,4-4 0-16,-2-5 0 0,7-11 0 0,0-4 0 15,1-1 0-15,3-3 0 0,0-9 0 0,-5-6 0 16,4-3 0-16,-1-2 0 0,2 1 0 0,-3-6 0 16,5-2 0-16,-1-2 0 0,1-3 0 0,2-2 0 15,3-4 0-15,0-2 0 0,2-9 0 0,4-2 0 16,0 0 0-16,-3-3 0 0,4 2 0 0,-2 3 0 16,0-3 0-16,-4 4 0 0,0 7 0 0,-4-1 0 15,-4 7 0-15,-2 1 0 0,-2 3 0 0,1 3 0 16,-5 1 0-16,8 8 0 0,-7 2 0 0,-2 3 0 15,1 4 0-15,-3 2 0 0,2 8 0 0,-3-2 0 16,2 0 0-16,2-6 0 0,0 1 0 0,1-4 0 16,4-1 0-16,-1 1 0 0,0-6 0 0,0-2 0 15,2 0 0-15,0-4 0 0,3 0 0 0,0-4 0 16,0 0 0-16,5-2 0 0,-4-3 0 0,3-1 0 16,4-3 0-16,1 1 0 0,-3-4 0 0,2-2 0 15,-1 0 0-15,3-4 0 0,-1-1 0 0,-1 4 0 16,-3 5 0-16,0-3 0 0,-4 2 0 0,-1 2 0 15,0 5 0-15,-4-1 0 0,-1 4 0 0,0 1 0 16,-4 0 0-16,9 7 0 0,-8 0 0 0,3 4 0 16,-3 0 0-16,-1 1 0 0,4 2 0 0,-5 2 0 15,2 0 0-15,0-1 0 0,2-4 0 0,-3 2 0 16,1-4 0-16,2-1 0 0,-2-1 0 0,-1 0 0 16,4-2 0-16,-4-3 0 0,5 0 0 0,0-2 0 15,-5 0 0-15,17-5 0 0,-8 0 0 0,3-2 0 16,1-4 0-16,3 0 0 0,-2-3 0 0,4-4 0 15,-3 4 0-15,5-4 0 0,0 1 0 0,-4 5 0 16,-3-1 0-16,2 1 0 0,-6 5 0 0,0 1 0 16,0 2 0-16,-4 1 0 0,-1 2 0 0,-4 1 0 15,9 5 0-15,-6 1 0 0,-2 2 0 0,-1 1 0 16,4 2 0-16,-4 1 0 0,0 4 0 0,1 2 0 16,-1-4 0-16,1-4 0 0,0 2 0 0,2-3 0 15,0 1 0-15,-1-3 0 0,2 0 0 0,0-4 0 16,0 0 0-16,2-2 0 0,0-1 0 0,-6 0 0 0,15-6 0 15,-4 1 0-15,1-2 0 0,0-1 0 0,6-3 0 16,-5 1 0-16,4 0 0 0,-2-1 0 16,3 3 0-16,-4-3 0 0,4 4 0 0,-8 1 0 15,4 2 0-15,0 1 0 0,-1 2 0 0,-2-1 0 16,1 4 0-16,-1-1 0 0,0 1 0 0,-1 2 0 0,1 1 0 16,0-2 0-16,-1 1 0 0,1 0 0 15,2 0 0-15,1 1 0 0,4-1 0 0,-4-3 0 16,3 0 0-16,2-2 0 0,0 0 0 0,-1-3 0 15,0-2 0-15,0 1 0 0,-2-2 0 0,-2 0 0 16,0-4 0-16,1 0 0 0,-3-1 0 0,0 0 0 16,-3-3 0-16,-4 4 0 0,4-5 0 0,-3 1 0 15,-6 1 0-15,4 4 0 0,-8-4 0 0,4 5 0 16,-5 2 0-16,0 1 0 0,-4 3 0 0,0 3 0 16,-3 4 0-16,-1 2 0 0,0 7 0 0,-4 6 0 15,0 2 0-15,1 1 0 0,6 3 0 0,1-1 0 16,2-1 0-16,6 2 0 0,2-7 0 0,4 3 0 0,2-6 0 15,-1 0 0-15,3-4 0 0,4 0 0 16,2-4 0-16,3-2 0 0,0-3 0 0,4-2 0 16,-3-2 0-16,0-3 0 0,2-2 0 0,7-3 0 15,-12 0 0-15,3 0 0 0,6-5 0 0,-2 0 0 16,-3-2 0-16,-2 5 0 0,-1 1 0 0,-2 1 0 16,-6 4 0-16,0 1 0 0,-1 1 0 0,-2 1 0 15,-1 3 0-15,2 3 0 0,-5 2 0 0,2 1 0 16,0 3 0-16,-3 2 0 0,0 2 0 0,0 0 0 15,-2 3 0-15,2-2 0 0,-1 0 0 0,2-3 0 16,-2 0 0-16,2-1 0 0,0-2 0 0,0-1 0 0,1-3 0 16,1 0 0-16,0-2 0 0,1-2 0 15,2 0 0-15,1-2 0 0,2 0 0 0,2-4 0 16,-1-2 0-16,3 0 0 0,4-1 0 0,1 1 0 16,-5 0 0-16,4 1 0 0,-1 1 0 0,-3 0 0 15,-3 4 0-15,1-1 0 0,2 3 0 0,-4 2 0 0,0 0 0 16,2 1 0-16,-2 2 0 0,0 0 0 0,1 0 0 15,0 2 0-15,0-1 0 0,2-1 0 0,3 2-46 16,0-3-27-16,2-2 6 0,0-1 10 16,1-4 1-16,-2 0 5 0,3-3 8 0,-2-3 3 15,-2-3 10-15,-2-2 8 0,6-6 14 0,0-1 1 0,-2-3 8 16,-1-2 6-16,-3-2 6 0,-4-2 1 0,1-2 11 16,-1-2 7-16,3-9 7 0,-8 9 23 15,-1-2 14-15,-3 1 0 0,0 1 19 0,-2 1-35 0,-2 7-60 16,1 9 0-16,-1 1 0 0,1 6 0 15,-1 3 0-15,-1 5 0 0,4 2 0 0,0 0 0 0,-10 29 0 16,6-3 0-16,3 5 0 0,1 2 0 0,1 13 0 16,-1-10 0-16,3 9 0 0,-2-10 0 15,-1-3 0-15,4 0 0 0,-3-2 0 0,0-4 0 16,-1-8 0-16,3-3 0 0,-2-4 0 0,-1 0 0 16,3-5 0-16,-2-2 0 0,-1-2 0 0,0-2 0 15,0 0 0-15,8-9 0 0,-6 1 0 0,3 0 0 16,2-9 0-16,0 2 0 0,1-2 0 0,5-7 0 0,0 2 0 15,1 1 0-15,4 0 0 0,-7 3 0 16,0 4 0-16,2 1 0 0,-5 3 0 0,7-1 0 16,-2 1-398-16,-3 2-902 0,-1 1-1406 0,-1 1 622 15</inkml:trace>
  <inkml:trace contextRef="#ctx0" brushRef="#br0" timeOffset="177483.31">16901 15677 4660 0,'13'-12'392'0,"1"-1"-210"0,-1 3-17 16,2-2 79-16,0 0 47 0,1-1 11 0,-1 1-37 0,-3-1-26 15,-2 4-26-15,-3 1-17 0,1 0-8 0,2 4-14 16,-6 0-18-16,1 3-3 0,-5 1-2 0,11 4-4 15,-5 3-74-15,-2 2-73 0,2 2 0 16,-1 7 0-16,-1 1 0 0,0-1 0 0,1 9 0 0,1-2 0 16,2 0 0-16,-3-6 0 0,2-1 0 0,-1-2 0 15,0 1 0-15,1-6 0 0,-1-2 0 0,1-2 0 16,-1-1 0-16,7-2 0 0,-3-4 0 0,1-3 0 16,2 0 0-16,-2-6 0 0,6-2 0 15,-4-5 0-15,2-4 0 0,0-3 0 0,-2 1 0 0,3-4 0 16,-5 3 0-16,-3 5 0 0,-3-1 0 0,0 2 0 15,-1 5 0-15,0 2 0 0,2 3 0 0,-6 2 0 16,0 3 0-16,4 1 0 0,-4 1 0 0,0 0 0 16,0 14 0-16,3-2 0 0,1 4 0 0,-2 0 0 15,1 4 0-15,3 5 0 0,4-1 0 0,-3-7 0 16,2 0 0-16,3-3 0 0,1 0 0 0,0 0 0 16,2-4 0-16,-1-1 0 0,-1-5 0 0,1 0 0 15,0-3 0-15,-4-3 0 0,2-2 0 0,2-2 0 16,-4-1 0-16,-2-1 0 0,5-4 0 0,-4-3 0 15,0 0 0-15,-2-2 0 0,1-1 0 0,-3 2 0 16,2-1 0-16,0 3 0 0,-3 2 0 0,-2 4 0 16,0 2 0-16,2-1 0 0,-3 4 0 0,0 2 0 15,-1 1 0-15,0 0 0 0,4 14 0 0,-3-4 0 16,2 6 0-16,1 4 0 0,2-4 0 0,0 9 0 16,1-6 0-16,1-1 0 0,2 0 0 0,1-2 0 15,6 5 0-15,-2-8 0 0,9 0 0 0,-4-1 0 16,-1-5 0-16,1-3 0 0,0-3 0 0,0-1 0 15,0-2 0-15,0-1 0 0,1-3 0 0,-2-4 0 16,-1 1 0-16,0-5 0 0,0-4 0 0,-4 2 0 16,0 1 0-16,0-1 0 0,-4 3 0 0,-2 2 0 15,-1 1 0-15,-1 1 0 0,-1 2 0 0,-2 2 0 16,0 0 0-16,0 3 0 0,-3 2 0 0,0 0 0 16,6 11 0-16,-2-3 0 0,2 3 0 0,0 1 0 15,3 5 0-15,3-1 0 0,5 4 0 0,0-1 0 16,3-2 0-16,2-2 0 0,-7-1 0 0,3-3 0 15,4-2 0-15,-6 0 0 0,1-1 0 0,-7-3 0 16,-1-2 0-16,-1-3 0 0,-2 0 0 0,-6 0 0 16,7-6 0-16,-7 2 0 0,-4-6 0 0,0 0 0 15,-5-4 0-15,-5-2 0 0,1-1 0 0,-5-4 0 16,-3 2 0-16,0-3 0 0,-2 4 0 0,4-1 0 16,2 6 0-16,5 0 0 0,3 4 0 0,2 0 0 15,-1 2 0-15,7 4 0 0,-1-4 0 0,2 7 0 16,9-4 0-16,2 3 0 0,8 1 0 0,4 0 0 15,3 2 0-15,8 0 0 0,-2 1 0 0,3 1 0 16,-1-1 0-16,0-1 0 0,0 3 0 0,2 0 0 16,-3 0 0-16,-1-3 0 0,-4 5 0 0,-7-4 0 15,0-1 0-15,-3 1 0 0,1 0 0 0,-2 2 0 16,-3-3 0-16,4 1 0 0,-4-1 0 0,-4 0 0 16,5 0 0-16,-3 2 0 0,-2-1 0 0,2-1 0 15,-3 3 0-15,-3-2 0 0,1 0 0 0,0 2 0 16,-2 0 0-16,-3 1 0 0,0 0 0 0,-2 3 0 15,-2 1 0-15,0-1 0 0,-3 2 0 0,-2 4 0 0,2-5 0 16,-3 5 0-16,0 0 0 0,3-3 0 16,2-3 0-16,-2 2 0 0,2-2 0 0,0 1 0 15,3-2 0-15,1 0 0 0,3-2 0 0,4-3 0 16,-3-2 0-16,2 1 0 0,3-5 0 0,1 0 0 0,0-2 0 16,2-6 0-16,3-1 0 0,-4-2 0 15,6-8 0-15,-9 6 0 0,4-14 0 0,-3 3 0 16,2-4 0-16,-3-1 0 0,-2 0 0 0,0-5 0 15,0-12 0-15,1-2 0 0,-3 3 0 0,-6-1 0 16,3 2 0-16,-3 13 0 0,-2 2 0 0,1 4 0 0,1 9 0 16,-3 2 0-16,4 7 0 0,-3 1 0 15,1 5 0-15,-2 4 0 0,4 0 0 0,-8 12 0 16,3 6 0-16,3 6 0 0,0 7 0 0,2 1 0 16,-1 2 0-16,2 13 0 0,-1-10 0 0,3 9 0 15,2-11 0-15,-1 1 0 0,4-1 0 0,-1-1 0 0,6-4 0 16,0-2 0-16,1-2 0 0,3-2 0 0,2-5 0 15,-4-6 0-15,9 2 0 0,-1-3 0 16,-1-7 0-16,0 0 0 0,-2-2 0 0,3-5 0 16,-2 0 0-16,7-2 0 0,-8-1 0 0,-1-4 0 15,-1 2 0-15,1-5 0 0,-2 0 0 0,-2 0 0 0,7-7 0 16,-10 2 0-16,-2 1 0 0,1 1 0 0,-7-1 0 16,-1 4 0-16,-1 1 0 0,-3 1 0 15,-2 0 0-15,-1 4 0 0,-7 1 0 0,2 1 0 0,-1 6 0 16,-5 3 0-16,-2 1 0 0,-1 6 0 15,4 1 0-15,0 0 0 0,1 4 0 0,2-1 0 0,4 2 0 16,5 1 0-16,6-1 0 0,1 1 0 0,9 1 0 16,7 0 0-16,-3-4 0 0,9-2 0 15,3-5 0-15,3-4 0 0,-1-1 0 0,0-3 0 16,-2-4 0-16,1-2 0 0,-3-2 0 0,2-1 0 0,-6-5 0 16,0-2 0-16,-1-2 0 0,0-1 0 0,0-2 0 15,0-3 0-15,-4-2 0 0,2-2 0 0,-2-3 0 16,-1 0 0-16,6-13 0 0,-5 1 0 0,-3 9 0 15,0-14 0-15,0 2 0 0,-9 12 0 16,-5 1 0-16,0 4 0 0,-4 0 0 0,-2 10 0 0,-1 3 0 16,-3 5 0-16,-2 2 0 0,-2 5 0 0,-1 3 0 15,-7 7 0-15,1 3 0 0,-2 11 0 0,1 6 0 16,1 3 0-16,-1 14 0 0,7 2 0 0,7-10 0 16,1 15 0-16,3-1 0 0,8-2 0 15,4 0 0-15,7-3 0 0,-4-16 0 0,3 1 0 0,1-2 0 16,2-4 0-16,4-1 0 0,-4-3 0 0,-2-9 0 15,2-3 0-15,-4-1 0 0,-1-5 0 0,-1-2 0 16,-3 0-412-16,-1-5-885 0,-4 1-1405 0,2 0 623 16</inkml:trace>
  <inkml:trace contextRef="#ctx0" brushRef="#br0" timeOffset="179566.74">21300 15743 128 0,'6'-23'449'0,"-1"-5"4"0,-2 2-7 15,-2 0-11-15,-1-1-9 0,-2 2-18 0,-2 0-21 16,-1 0-22-16,-2 7-5 0,-3 4-11 0,1 0-16 16,-1 5-18-16,-8 1-12 0,0 3-20 0,0 4-13 15,-6 6-11-15,6 1-18 0,-7 8-9 0,0 3-18 16,2 1-10-16,2 3-11 0,4 0-16 0,-1 1-21 16,5-1-14-16,4-4-15 0,3 0-15 0,2-3-11 15,4-1-1-15,4-2-7 0,1-1 6 0,0-3-68 16,4-1-31-16,3-3 0 0,2-3 0 0,0-2 0 15,6-4 0-15,1-1 0 0,3-6 0 16,2 1 0-16,-7 1 0 0,2-6 0 0,-3-1 0 0,0 5 0 16,-9-2 0-16,3 3 0 0,-5 2 0 0,0 0 0 15,-5 1 0-15,2 3 0 0,0 1 0 0,-1 2 0 16,-3 3 0-16,0 0 0 0,5 9 0 0,-2 2 0 16,-1-1 0-16,1 7 0 0,0 0 0 0,3 1 0 15,1 0 0-15,3 1 0 0,2-3 0 0,2-2 0 16,2-3 0-16,0-1 0 0,4-4 0 0,0-4 0 15,1-1 0-15,7-4 0 0,-2-4 0 0,-1-5 0 16,-1-1 0-16,-3-5 0 0,-1 0 0 0,-2-3 0 16,-2-2 0-16,0-1 0 0,-3-4 0 0,2 0 0 15,-3-6 0-15,-2-1 0 0,0 2 0 0,1-1 0 16,-1-13 0-16,-3 14 0 0,0 1 0 0,-3 4 0 16,-1 9 0-16,0 0 0 0,-2 10 0 0,1 0 0 15,0 7 0-15,-2 2 0 0,0 0 0 0,-6 26 0 16,1 5 0-16,-3 16 0 0,-1 11 0 0,0 24 0 15,3 0 0-15,-1 0 0 0,5-22 0 0,-3 22 0 16,1-23 0-16,1 2 0 0,3-4 0 0,4 3 0 16,-1-2 0-16,-1-2 0 0,6-4 0 0,-7-4 0 15,2-13 0-15,-1-3 0 0,0-4 0 0,-4-2 0 16,0-10 0-16,-1-5 0 0,2-4 0 0,-3-2 0 16,-2-2 0-16,-1-2 0 0,-2-5 0 0,3-2-152 15,-7-5-454-15,3-6-99 0,-8-3-417 0,3-5-1215 16,4-5 538-16</inkml:trace>
  <inkml:trace contextRef="#ctx0" brushRef="#br0" timeOffset="180016.68">21650 15696 268 0,'10'-23'369'0,"3"6"-7"15,-4 1 5-15,4 2 15 0,1 2 9 0,0 3 0 16,3 1-2-16,2 2-14 0,-1 2-17 0,10 1-26 16,1 2-22-16,-1 0-34 0,-1 5-23 0,-5-1-25 15,0 3-22-15,4 0-22 0,0 4-20 0,-8-1-17 16,-1 1-17-16,-6 3-15 0,-1 3-5 0,-3 0-13 15,-5 0-6-15,-10 2-9 0,-3 0-8 0,-3 2-8 16,-10-2-7-16,-2 1-6 0,-3-2-4 0,-2-2-5 16,3-2-1-16,2-4 1 0,7-1 3 15,-1-4 20-15,8-3 9 0,4 1-8 0,8-2-3 0,-6-5-12 16,6 5 2-16,12-15-5 0,3 1-9 0,8-4-9 16,6-1 7-16,2-1-11 0,13-10 3 0,2 1-5 15,-4 1-1-15,1-4-1 0,-2-4 3 0,0 0-9 16,-3-5 0-16,-7 2-6 0,-7-5 3 0,-1 2 3 15,-1-1-4-15,-9 11 12 0,-2 2 35 0,-6 2 17 16,-1 9 15-16,0 2 20 0,0 7-4 0,-3 2-56 16,2 2-53-16,-3 6 0 0,0 0 0 0,0 0 0 15,-3 38 0-15,-1-5 0 0,-1 20 0 0,5 7 0 16,-5 23 0-16,5 1 0 0,1 0 0 0,-2-25 0 16,1 23 0-16,0-22 0 0,-1 19 0 15,1-20 0-15,-3 2 0 0,2-4 0 0,-8 2 0 16,5-7 0-16,-1-4 0 0,-3 0 0 0,3-19 0 0,-1-2 0 15,0-8 0-15,-1-3 0 0,3-6 0 0,0-3 0 16,-1-5 0-16,-1-2 0 0,6 0 0 0,-9-9 0 16,1-6-248-16,2-1-200 0,-3-9-39 15,4-2-42-15,-1-7-54 0,-2-2-400 0,0-15-1065 16,2 4 472-16</inkml:trace>
  <inkml:trace contextRef="#ctx0" brushRef="#br0" timeOffset="182017.03">22211 15637 2738 0,'5'-35'311'0,"2"6"-32"16,2 3-37-16,-3 9 28 0,2-1-28 0,1 7 6 0,0 3-13 15,2 5-18-15,8-4-21 0,-1 5-4 16,14 4-4-16,-11 6-14 0,9-2-15 0,1 5-11 16,-2-2-15-16,-1 6-14 0,-1 0-13 0,-3-2-13 15,-7-1-6-15,1 2-9 0,-6-2-9 0,-1 5-7 16,-5-1-2-16,0 2-8 0,-6 1-1 0,-6-1-8 16,-5-1 5-16,-3-1 1 0,-8 3 6 0,0-3 10 15,-2-2 13-15,-1-2 13 0,6-5 18 0,4-1 20 16,3-1-7-16,1-2 16 0,5-2-4 0,2 1-20 15,4-2-8-15,0 0-13 0,12-13-25 0,4 1-68 16,7-3 0-16,4 1 0 0,1-3 0 0,4-2 0 16,-2-1 0-16,13-9 0 0,-14 7 0 0,6-10 0 15,-8 7 0-15,-3-3 0 0,-1-1 0 0,-8-1 0 16,-2 1 0-16,0 3 0 0,-4 2 0 0,-8 8 0 16,-1 4 0-16,-4 0 0 0,-3 6 0 0,-2-2 0 15,1 5 0-15,-1 3 0 0,9 0 0 0,-22 11 0 16,16-5 0-16,-3 6 0 0,5 4 0 0,4 1 0 15,4-1 0-15,5 2 0 0,4 4 0 0,6-3 0 16,4 0 0-16,4-2 0 0,1-2 0 0,3-5 0 16,-1 1 0-16,2-5 0 0,-5 0 0 0,-8-2 0 15,-1-3 0-15,-5 1 0 0,-2 0 0 0,-4-2 0 16,0 1 0-16,-7-1 0 0,4 3 0 0,-4-3 0 16,0 0 0-16,-11 11 0 0,4-5 0 0,0 0 0 15,-1 0 0-15,-1 0 0 0,3-2 0 0,1 3 0 16,1-5 0-16,1 3 0 0,3 1 0 0,0-6 0 15,9 6 0-15,-1-5 0 0,6 1 0 0,3-4 0 16,3 2 0-16,3-1 0 0,6-3 0 0,-1-4 0 16,-4 1 0-16,2-4 0 0,1 1 0 0,-3-3 0 15,-6 5 0-15,0-4 0 0,-1-1 0 0,-3-2 0 16,-1 1 0-16,-2 2 0 0,-2-3 0 0,-4 7 0 16,-1 2 0-16,-1 0 0 0,0 5 0 0,-3 1 0 15,0 0 0-15,-15 13 0 0,5 2 0 0,2 0 0 16,-1 3 0-16,-4 4 0 0,8-3 0 0,-4 5 0 15,7-6 0-15,2 0 0 0,2-1 0 0,2-1 0 16,4-6 0-16,3 2 0 0,7-2 0 0,-4-5 0 16,5-4 0-16,0 0 0 0,1-3 0 0,-5-3 0 15,3-3 0-15,0-1 0 0,-4-4 0 0,0 0 0 16,-4-2 0-16,-2-2 0 0,-2-2 0 0,-2 1 0 16,-1-6 0-16,-8-2 0 0,-2 0 0 0,-3 0 0 15,-3 1 0-15,-2-1 0 0,-3 3 0 0,3 4 0 16,-2 5 0-16,4 5 0 0,4 4 0 0,-1 2 0 15,10 3 0-15,0 0 0 0,0 0 0 0,-5 16 0 16,14-7 0-16,14 6 0 0,4 0 0 0,3-1 0 16,6 1 0-16,15-1 0 0,-2-1 0 0,-8-3 0 15,15-6 0-15,-3 2 0 0,-13-5 0 0,0-4 0 16,0 3 0-16,-6-6 0 0,-2-3 0 0,-1 0 0 16,-6 0 0-16,-6 0 0 0,-2-2 0 0,-3 1 0 15,-1-5 0-15,-8 4 0 0,1-1 0 0,-6 1 0 16,3-1 0-16,-8 4 0 0,0 1 0 0,-4 1 0 15,-3 2 0-15,-6-1 0 0,-2 11 0 0,1 3 0 16,-7 7 0-16,-1 2 0 0,-2 4 0 0,2 2 0 16,5 0 0-16,2 4 0 0,2-3 0 0,5 0 0 15,8-7 0-15,3 1 0 0,4-3 0 0,7-2 0 16,-1-3 0-16,3-2 0 0,3-4 0 0,7-1 0 16,-3-2 0-16,2-6 0 0,1-2 0 0,-2 0 0 15,5-7 0-15,0-2 0 0,-10 2 0 0,3-1 0 16,-3-2 0-16,0-4 0 0,0-1 0 0,0-1 0 15,-5 5 0-15,0-1 0 0,-2 3 0 0,-1 4 0 16,-2 0 0-16,0 4 0 0,-2 3 0 0,-2 4 0 16,0 0 0-16,0 0 0 0,0 0 0 15,-5 26 0-15,5-9 0 0,0 8 0 0,1-6 0 0,2 6 0 16,1-7 0-16,2 2 0 0,4-4 0 0,1 0 0 16,1-3 0-16,4-1 0 0,2-4 0 0,1-3 0 15,1-2 0-15,2-3 0 0,5-5 0 0,-7-1 0 16,10-4 0-16,-6-1 0 0,1-3 0 0,1-2 0 15,-4-1 0-15,3-4 0 0,-1-1 0 0,2-3 0 16,-5 4 0-16,2-5 0 0,3-2 0 0,-1 2 0 16,-4-1 0-16,0 1 0 0,-1 3 0 0,-6 1 0 15,0 9 0-15,-9 3 0 0,3 2 0 0,-3 5 0 16,-5 3 0-16,0 0 0 0,0 0 0 0,8 12 0 16,-8-1 0-16,1 0 0 0,-1 5 0 0,4 0 0 15,-3 4 0-15,3-4 0 0,-4 0 0 0,3-2 0 16,-1-5 0-16,-2-3 0 0,4 2 0 0,-4-2 0 15,0-6 0-15,7 8 0 0,-7-8 0 0,0 0 0 16,0 0 0-16,0 0 0 0,0 0 0 0,11-18 0 16,-10 8 0-16,-1-1 0 0,2-1 0 15,-5-1 0-15,2 1 0 0,-3-1 0 0,-2-3 0 16,-1 7 0-16,-2-6 0 0,-5 4 0 0,1 2 0 0,-6 3 0 16,-1 4 0-16,-1 5 0 0,-2 2 0 0,-3 7 0 15,-1 3 0-15,6 6 0 0,-2 6 0 0,4 1 0 16,9 0 0-16,-2 3 0 0,8-2 0 0,4 1 0 15,0-3 0-15,12-2 0 0,-2-2 0 0,4-9 0 16,4-1 0-16,0-4 0 0,11 0 0 0,3-7 0 16,-2-3 0-16,0-4 0 0,2-4 0 0,-2-3 0 15,-1-4 0-15,-2-2 0 0,-3-2 0 0,2-3 0 16,-1-5 0-16,6-12 0 0,-8 10 0 16,1-11 0-16,2 1 0 0,-7 7 0 0,7-10 0 15,-5-2 0-15,0-2 0 0,-1 0 0 0,-11 14 0 16,-2 3 0-16,0 3 0 0,-6 9 0 0,-2 2 0 0,-1 7 0 15,-5 5 0-15,2 5 0 0,-6 6 0 0,-3 10 0 16,0 6 0-16,-2 8 0 0,3 15 0 0,3 2 0 16,3 0 0-16,3 3 0 0,1 4 0 15,6-5 0-15,2-3 0 0,1-12 0 0,1 0 0 16,3-5 0-16,0-3 0 0,-1-3 0 0,-1-8 0 16,1-5 0-16,-1-2 0 0,0-4 0 0,-1-3 0 0,0-2 0 15,-7 0 0-15,18-8 0 0,-11-1 0 0,4-2 0 16,-2-4 0-16,0-1 0 0,0-2 0 0,4-6 0 15,-2 4 0-15,-3 1 0 0,1 3 0 16,-1 5 0-16,-2 2 0 0,2 1 0 0,-1 6 0 16,1 0 0-16,-8 2 0 0,11 6 0 0,-3 1 0 0,-3 2 0 15,5 6 0-15,-3-1 0 0,3 3 0 0,0 1 0 16,-1-2 0-16,5 1 0 0,0-3 0 0,2-2 0 16,0-3 0-16,2 0 0 0,10-2 0 15,-7-2 0-15,2-4 0 0,-2-1 0 0,7-5 0 16,-8 2 0-16,1-3 0 0,-1-3 0 0,-1 1 0 15,0-2 0-15,-5-3 0 0,8-6 0 0,-3 1 0 0,-2-1 0 16,-4-3 0-16,0-2 0 0,-4 6 0 0,3-5 0 16,-7 5 0-16,-1 3 0 0,-2 3 0 15,-6 0 0-15,3 6 0 0,-3 2 0 0,4 4 0 16,0 0 0-16,-26 11 0 0,13 2 0 0,-3 5 0 16,2 7 0-16,0-1 0 0,5 2 0 0,4-1 0 15,3 3 0-15,2-9 0 0,1 0 0 0,7-1 0 0,1-3 0 16,3-3 0-16,2 1 0 0,4-5 0 0,-1-4 0 15,3 0 0-15,-2-4 0 0,5-1 0 16,-1-4 0-16,-3-2 0 0,7-3 0 0,-1-4 0 16,-2 1 0-16,0-4 0 0,2-1 0 0,0-4 0 15,-1 2 0-15,3-3 0 0,1 1 0 0,2 1 0 0,-1 2 0 16,2 5 0-16,1 4 0 0,-3 2 0 0,-1 4 0 16,-10 4 0-16,1 4 0 0,3 4 0 15,-5 2 0-15,4 7 0 0,-10 0 0 0,5 3 0 16,-7 5 0-16,0 0 0 0,-5 1 0 0,-1 1 0 15,-7-1 0-15,-3-1 0 0,-3 0 0 0,-5-1 0 16,1 0 0-16,-5-5 0 0,-2-1 0 0,3-5 0 0,-6 0 0 16,-2-2 0-16,7-4 0 0,-3 0-329 15,-7-2-320-15,7-5-554 0,4-3-1302 0,1 2 577 16</inkml:trace>
  <inkml:trace contextRef="#ctx0" brushRef="#br0" timeOffset="182449.73">27121 15201 222 0,'13'-36'596'0,"-4"6"47"16,-1 0 15-16,1 4-8 0,-3 6-18 0,-2 5-28 15,1 5-43-15,-1 1-58 0,-3 5-51 0,0 4-16 16,-1 0-12-16,-2 16-19 0,-2 3-23 0,-1 10-25 16,4 7-22-16,-5 11-20 0,4 5-299 0,3 0-16 15,0 2 0-15,3 4 0 0,3-4 0 0,-1 1 0 16,0-5 0-16,3-3 0 0,-1-13 0 0,3-6 0 16,-3 0 0-16,-4-11 0 0,1-2 0 0,-1-5 0 15,2-4 0-15,-2-4 0 0,-4-2 0 0,9-12-282 16,-4-6-276-16,-3-2-43 0,4-9-39 0,-5-6-379 15,4 1-1103-15,-1-16 488 0</inkml:trace>
  <inkml:trace contextRef="#ctx0" brushRef="#br0" timeOffset="182933.3">27345 15192 1186 0,'12'-52'193'0,"-2"21"52"0,-1 5 30 15,-4 5 30-15,0 8 9 0,0 3 12 0,0 7 35 16,-1 5 21-16,-4-2-1 0,8 17 4 0,-1 2-12 16,-2 10-11-16,3 5-16 0,-2 3-27 0,-3 11-21 15,1 3-27-15,-2 1-28 0,-2-2-27 0,0-3-20 16,0-11-22-16,-3 0-20 0,1-1-35 0,-4-5-34 15,-2-3-26-15,4-7-19 0,-1-3-21 0,3-7-12 16,0 0 3-16,1-4 5 0,0-4-11 0,1-2-7 16,0 0 3-16,0 0-1 0,9-18 8 0,0 0-10 15,1-7 9-15,3-1-6 0,3-5 5 0,-3-2 2 16,6-9 1-16,4-1 6 0,-10 13 25 0,0 2 8 16,2 3 14-16,-2 2 21 0,-2 9 8 0,-4 5-3 15,-1 1-12-15,-2 6-68 0,5 2-7 0,-1 6 0 16,1 2 0-16,1 4 0 0,1 6 0 0,4 10 0 15,4-1 0-15,0 1 0 0,4-2 0 0,2 3 0 16,11 5 0-16,-6-11 0 0,2-1 0 0,1-4 0 16,4-2 0-16,-2-4 0 0,4-2 0 0,-8-3 0 15,-1-5 0-15,-9-2 0 0,-2-4 0 0,1-1 0 16,-7-2 0-16,2-3 0 0,-3-2 0 0,-3-6 0 16,-3 0 0-16,2-8 0 0,-3-2 0 0,-1-2 0 15,-4-1 0-15,1 1 0 0,-5-1 0 0,-1 3 0 16,4 2 0-16,-7 10 0 0,-2-1 0 0,2 6 0 15,-5 0 0-15,0 8 0 0,0 0 0 0,-6 8 0 16,2 4 0-16,-3 8 0 0,2 3 0 0,9 4 0 16,4 3 0-16,1 3 0 0,9 1 0 0,6 1 0 15,15 9 0-15,-3-14 0 0,15 10 0 0,-11-11 0 16,15 0 0-16,-7-8 0 0,-1-3 0 0,-1-4 0 16,-1-4 0-16,-4-4 0 0,-9-3 0 0,-2-7 0 15,-8 1-398-15,-6-6-146 0,-6-8-101 0,-11-9-456 16,-13-11-1193-16,-8-7 528 0</inkml:trace>
  <inkml:trace contextRef="#ctx0" brushRef="#br0" timeOffset="183083.24">26748 14973 3722 0,'-38'0'361'0,"11"3"-191"0,14 1-30 16,9 1 65-16,8 3 10 0,15 2-27 0,16 2-44 15,24 9-35-15,35 2-21 0,-2 1-43 0,9 1-69 16,-1-11-119-16,-5 5-187 0,-1-4-485 0,-2-5-884 15,-27-1 392-15</inkml:trace>
  <inkml:trace contextRef="#ctx0" brushRef="#br0" timeOffset="183516.58">28999 15013 7473 0,'-2'-12'632'0,"-3"4"-546"0,4 0-86 15,1 2 0-15,0 3 0 0,0 3 0 0,8 0 0 16,-8 0 0-16,18 9 0 0,-4 1 0 0,1 4 0 0,0 9 0 16,1 4 0-16,-2 2 0 0,-3 3 0 15,-2 1 0-15,-2 15 0 0,0-1 0 0,-3 0 0 16,-1 2 0-16,-5-2 0 0,4-13 0 0,-4-2 0 16,1 3 0-16,4-5 0 0,-2-4 0 0,0-6 0 0,3-2 0 15,-3-7 0-15,1 0 0 0,-1-5 0 0,1-1 0 16,2-5 0-16,-4 0 0 0,7-10 0 0,-4-2 0 15,-1-6 0-15,-4-8 0 0,1-5 0 16,-1-18 0-16,2 2 0 0,-3-4 0 0,-3-1 0 16,4-6 0-16,-1-25 0 0,4 2 0 0,0-4 0 0,3 0 0 15,9 1 0-15,-6 24 0 0,10-22 0 0,-4 29 0 16,3 8 0-16,-3 11 0 0,5 9 0 16,-4 2 0-16,0 10 0 0,4 3 0 0,0 9 0 15,0 4 0-15,1 7 0 0,6 11 0 0,-3 4 0 0,1 8 0 16,-2 11 0-16,-6 4 0 0,-1 0 0 0,-5 1 0 15,-1 1 0-15,-8-2 0 0,-7-2 0 0,2-12 0 16,-4-1 0-16,-10 10 0 0,-2-14 0 0,-10 7 0 16,3-12 0-16,-2-3 0 0,-3-2 0 15,1 2 0-15,0-3 0 0,-4-2 0 0,3 2 0 0,2-3-538 16,2-2-738-16,2-1-1382 0,12-2 611 0</inkml:trace>
  <inkml:trace contextRef="#ctx0" brushRef="#br0" timeOffset="184667.76">29438 15372 99 0,'5'-7'482'0,"-1"4"43"16,-2-3 49-16,0 0 35 0,-1 0 6 0,2 1-20 15,-2 0-38-15,-1 2-49 0,0 3-28 0,0 0-18 16,0 0-33-16,0 0-35 0,-5 19-37 0,0-7-31 16,-5 0-38-16,3 5-28 0,-3 0-24 15,-1 4-25-15,2-2-27 0,0-1-184 0,0 7 0 0,4-7 0 16,2 0 0-16,2-2 0 0,3 0 0 0,2 0 0 15,5-3 0-15,5-1 0 0,0-3 0 0,4 1 0 16,-5-7 0-16,3-2 0 0,5-2 0 0,-2-3 0 16,-1-5 0-16,-4-2 0 0,-1-1 0 0,0-4 0 15,-2-6 0-15,1-2 0 0,-9-5 0 0,1-1 0 16,-4-1 0-16,-4 0 0 0,1 2 0 0,-4-2 0 16,-2 4 0-16,-1 6 0 0,0 5 0 0,2 2 0 15,1 6 0-15,3 2 0 0,-1 2 0 0,-2 2 0 16,7 2 0-16,-6 7 0 0,5-2 0 0,3 6 0 15,5 0 0-15,0 4 0 0,11 4 0 0,1 0 0 16,3-1 0-16,-1-2 0 0,1 3 0 0,3-4 0 16,0-5 0-16,-7 0 0 0,12-4 0 0,-14 0 0 15,3-5 0-15,-5 2 0 0,-1-2 0 0,0-2 0 16,-3 2 0-16,-3-2 0 0,0 1 0 0,-7 0 0 16,10 0 0-16,-4 2 0 0,-4 1 0 0,-2 2 0 15,0 3 0-15,-1 1 0 0,0 2 0 0,-1 1 0 16,0 3 0-16,-2 3 0 0,5-1 0 0,-1-1 0 15,3 2 0-15,1-1 0 0,-2-6 0 0,3 2 0 16,4-4 0-16,1 0 0 0,2-2 0 0,-2-3 0 16,4-2 0-16,0-2 0 0,4-5 0 0,0-1 0 15,-1 0 0-15,-1-5 0 0,1 3 0 0,-3-7 0 16,0 2 0-16,0-1 0 0,-2-3 0 0,2-4 0 16,-2 4 0-16,-3 0 0 0,0 0 0 0,0 4 0 15,-1 3 0-15,-3 3 0 0,0 0 0 0,-1 2 0 16,2 2 0-16,-6 3 0 0,4 2 0 0,-4-2 0 15,8 9 0-15,-7 2 0 0,3 0 0 0,1 1 0 16,0 5 0-16,0-1 0 0,0 0 0 0,1 0 0 16,-1-2 0-16,-3-2 0 0,3-2 0 0,-1 0 0 15,0-3 0-15,-2-3 0 0,2 1 0 0,-1-3 0 16,1-1 0-16,-4-1 0 0,10-4 0 0,-5 0 0 16,1-2 0-16,2-1 0 0,0-1 0 0,3-5 0 15,0 0 0-15,3-1 0 0,2-2 0 0,1-4 0 16,-2 4 0-16,4-3 0 0,-1 1 0 0,3 0 0 15,-6 7 0-15,0 1 0 0,-3 3 0 0,-1-1 0 16,0 2 0-16,-1 2 0 0,-4 1 0 0,4 2 0 16,-3 0 0-16,1 3 0 0,4 2 0 0,-3-1 0 15,0 0 0-15,3 1 0 0,-1 3 0 0,2-3 0 16,2 2 0-16,-2-1 0 0,6-2 0 0,-3 0 0 16,1-2 0-16,-4 1 0 0,0-4 0 0,-1 0 0 15,-1-1 0-15,-2-3 0 0,-1-1 0 0,1-2 0 16,-2-1 0-16,-2-6 0 0,-5 5 0 0,0-3 0 15,-2-1 0-15,-3-1 0 0,-2 4 0 0,-2-1 0 16,-5 2 0-16,2 4 0 0,-5 2 0 0,3 2 0 16,-4 3 0-16,0 5 0 0,-1 0 0 0,5 6 0 15,1 5 0-15,-1 7 0 0,2-2 0 0,9 8 0 16,1-2 0-16,7 0 0 0,2 1 0 0,3-2 0 16,12 2 0-16,-3-7 0 0,2 1 0 0,-5-8 0 15,7 0 0-15,-8-3 0 0,3-5 0 0,2-1 0 0,-3-5 0 16,1 0 0-16,-4-2 0 0,-1-3 0 15,2-2 0-15,-2-3 0 0,6 0 0 0,-3-4 0 16,-1 3 0-16,0 0 0 0,1-1 0 0,-2 2 0 16,0-2 0-16,-3 6 0 0,-2 0 0 0,1 1 0 15,-1 3 0-15,3 3 0 0,-2 3 0 0,-3 4 0 16,3 0 0-16,0 7 0 0,-4 0 0 0,-2 6 0 16,3-2 0-16,-2 0 0 0,-4 5 0 0,-1 1 0 15,3-7 0-15,-3-2 0 0,0-5 0 0,0 0 0 16,-3-3 0-16,3-1 0 0,3 0 0 0,-3-3 0 15,0-1 0-15,0-3 0 0,0 0 0 0,0 0 0 16,20-11 0-16,-12 4 0 0,6-3 0 0,-1-2 0 16,2 1 0-16,4-10 0 0,5 3 0 0,-1-1 0 15,0-1 0-15,-1-3 0 0,5-3 0 0,-5-6 0 16,11-7 0-16,-1-5 0 0,-5 1-51 0,-6-6-1306 16,6-3-1470-16,-1-2 651 0</inkml:trace>
  <inkml:trace contextRef="#ctx0" brushRef="#br0" timeOffset="184934.17">31551 14752 3019 0,'-6'-19'282'0,"-3"1"-69"0,-2 3 20 16,0 0 4-16,4 6 22 0,-2 2-4 0,-2 3-11 16,1 1-10-16,-2 5-2 0,12-2 10 0,-14 14 7 15,5 10 2-15,0-1-4 0,3 8-2 0,3 3-11 16,1 2-6-16,-1 13-13 0,-1 2-12 0,7-4-26 16,-6 2-14-16,7 2-13 0,0-3-11 0,1 0-20 15,5-4-10-15,-1 3-97 0,-6-13-12 0,2-3 0 16,1 0 0-16,1-7 0 0,-1 3 0 0,-1-9 0 15,2-2 0-15,2-2 0 0,-2-4 0 0,2-2 0 16,0-4 0-16,5-1 0 0,5-3 0 0,1-1 0 16,8-3 0-16,2-1 0 0,2-6 0 0,2 2 0 15,-2 0 0-15,0 6 0 0,-2-6 0 0,0 2 0 16,0 0 0-16,-11 1 0 0,-1 1 0 0,0 3 0 16,-9 0 0-16,4-1 0 0,-4-1-110 0,-4 2-307 15,0 3-76-15,-5-1-45 0,10-2-41 0,-10 2-430 16,0 0-1094-16,9 0 484 0</inkml:trace>
  <inkml:trace contextRef="#ctx0" brushRef="#br0" timeOffset="185599.73">32022 15393 992 0,'8'-1'105'0,"1"-4"41"0,-1 1 19 16,1-1 29-16,1-4 31 0,-4 1 28 0,2-4 32 15,-3 2 10-15,-1-3 8 0,-4-4 11 0,-3 5 11 16,-1 2 13-16,-1-1 3 0,-3 3 0 0,-5-2-16 16,-3 0 5-16,0 4-1 0,-3 5-2 0,-1 4-15 15,-7 3-13-15,1 1-20 0,5 1-18 0,-3 6-22 16,3 3-21-16,2 2-21 0,3 2-23 0,4 2-9 15,3 2-51-15,3-6-114 0,5 1 0 0,2 0 0 16,3-2 0-16,3-2 0 0,5 1 0 0,3 0 0 16,-1-6 0-16,7-3 0 0,-1 0 0 0,1-3 0 15,-1-3 0-15,0-4 0 0,7-4 0 0,-9 1 0 16,1 0 0-16,-2-7 0 0,0-2 0 0,-2 0 0 16,0-9 0-16,-3 7 0 0,-1-5 0 0,-2 4 0 15,-1-2 0-15,-3 0 0 0,-1 8 0 0,0-2 0 16,-2 4 0-16,-2 3 0 0,0 0 0 0,0 6 0 15,0 0 0-15,0 0 0 0,0 0 0 0,-23 17 0 16,18-1 0-16,0 0 0 0,-4 4 0 0,9 0 0 16,-4 5 0-16,3-5 0 0,1-1 0 0,1 0 0 15,3-1 0-15,0 0 0 0,1-1 0 0,0-8 0 16,0 1 0-16,4-3 0 0,-1-1 0 0,1-3 0 16,-3-1 0-16,2-3 0 0,3-3 0 0,0-1 0 15,2 1 0-15,2-5 0 0,0-3 0 0,2 1 0 16,-2-2 0-16,0-2 0 0,-2 0 0 0,6-4 0 15,-6 3 0-15,-3 3 0 0,2 1 0 0,-3 4 0 16,-2 1 0-16,-3 2 0 0,1 1 0 0,-5 4 0 16,0 0 0-16,0 0 0 0,0 0 0 0,4 16 0 15,-3-2 0-15,1 3 0 0,3 0 0 0,1 2 0 16,4 4 0-16,1 1 0 0,3-2 0 0,-5-7 0 16,7 7 0-16,-2-9 0 0,1 0 0 0,1-1 0 15,-2-5 0-15,0-1 0 0,-1-2 0 0,-3-2 0 16,4-2 0-16,-1-2 0 0,0-2 0 0,-2-3 0 15,5 0 0-15,-2-5 0 0,-3-2 0 0,2 0 0 16,-1-1 0-16,0-1 0 0,-2-10 0 0,3 3 0 16,0-5 0-16,-7 2 0 0,2 1 0 0,-3-3 0 15,2 0 0-15,-5 1 0 0,-1-2 0 0,-4 4 0 16,-4 1 0-16,-2 5 0 0,0 3 0 0,-5 1 0 16,1 2 0-16,-1 3 0 0,2 3 0 0,1 0 0 15,1 5 0-15,0 2 0 0,5 1 0 0,0 3 0 16,2 4 0-16,6 2 0 0,1 0 0 0,3 4 0 15,5 4 0-15,4 3-397 0,2 4-312 0,4-6-473 16,1 1-1279-16,-3-1 567 0</inkml:trace>
  <inkml:trace contextRef="#ctx0" brushRef="#br0" timeOffset="185751.91">33042 15573 246 0,'0'0'469'0,"0"0"44"0,0 0 35 0,0 0 16 15,35 5-5-15,-35-5-21 0,0 0-41 0,0 0-45 16,0 0-44-16,0 0-50 0,0 0-76 0,29 0-75 16,-29 0-102-16,0 0-151 0,0 0-174 0,0 0-222 15,0 0-398-15,0 0-910 0,-46 34 403 0</inkml:trace>
  <inkml:trace contextRef="#ctx0" brushRef="#br0" timeOffset="186384.26">30038 15927 272 0,'-4'-9'523'0,"-3"-2"16"0,2-1-8 16,-4-1-19-16,3 2-15 0,1 1-19 0,0-1-35 16,4 2-30-16,1 2-35 0,1 1-31 15,5-2-15-15,7 4-5 0,9 0-10 0,12 4-7 16,30 3-11-16,28 9-10 0,3-3-15 0,7 6-12 16,9 3-23-16,-1-6-10 0,8 5-23 0,7-3-32 15,5-1-174-15,-1-2 0 0,4-2 0 0,-8-4 0 0,-7 3 0 16,-7-3 0-16,-16 0 0 0,-34-1 0 0,-5-3 0 15,-16 2 0-15,-8-3 0 0,-10 0 0 16,-8-3 0-16,-3 2 0 0,-6-2 0 0,-6 1 0 16,1 2 0-16,-25-5 0 0,-5 1-260 0,-6 4-287 15,-15-2-119-15,-3 2-454 0,-2 2-1213 0,-8 3 537 0</inkml:trace>
  <inkml:trace contextRef="#ctx0" brushRef="#br0" timeOffset="186683.24">30105 16193 643 0,'-12'-9'670'0,"7"-2"0"0,1 3 26 0,6 1-12 16,3-3-24-16,4 1-41 0,9 0-36 0,17 2-35 16,-1 0-31-16,22 4-34 0,5 0-30 0,5-1-34 15,31 4-29-15,-4 2-234 0,11 3-156 0,3 7 0 16,2-1 0-16,1-1 0 0,7 2 0 0,-4-5 0 15,-8-3 0-15,-7 6 0 0,-5-5 0 0,-29 0 0 16,-1 1 0-16,-8-4 0 0,-3-2 0 0,-19-2 0 16,-2 4 0-16,-12-2 0 0,-5 0 0 0,-5-3 0 15,4-1 0-15,-8 3 0 0,0-1 0 0,-5 2 0 16,4-5 0-16,-4 2 0 0,0 3 0 0,-9-6 0 16,-1 5 0-16,-1 1 0 0,0 1 0 0,-3-1 0 15,1 3-1366-15,2-3-1478 0,-1 1 654 0</inkml:trace>
  <inkml:trace contextRef="#ctx0" brushRef="#br0" timeOffset="186833.68">31957 16311 5528 0,'-6'-9'544'0,"2"4"-346"15,-2-3-92-15,2 3-49 0,0 1-23 0,0-1-20 16,0 1-59-16,-2 0-57 0,2 0-87 0,0 3-142 15,4 1-183-15,-9-1-370 0,9 1-956 0,0 0 423 16</inkml:trace>
  <inkml:trace contextRef="#ctx0" brushRef="#br0" timeOffset="188434.25">9558 16769 4440 0,'19'-18'328'0,"-8"3"-127"0,3-2 4 0,-3 1 47 16,-2 0 46-16,1 3 0 0,-4 1 0 0,-1 2-13 16,1 2-24-16,-4 1-6 0,3 3-22 0,-2 2-16 15,-3 2-1-15,0 0 13 0,3 12-54 0,-4 4-175 0,1 3 0 16,-4 9 0-16,4 6 0 0,-1 13 0 0,-3 0 0 15,3-11 0-15,0 13 0 0,2 0 0 16,-1-15 0-16,1 2 0 0,1 0 0 0,1-1 0 16,1-3 0-16,-1-3 0 0,-1-5 0 0,2-7 0 15,-3-1 0-15,-1-6 0 0,2-3 0 0,-1 1 0 0,-2-5 0 16,1-3 0-16,0 0 0 0,0 0 0 16,-14-12 0-16,6 5 0 0,2-5 0 0,-3-3-58 15,-4-1-416-15,1-8-17 0,-1-4-5 0,2-1-13 16,2 0 3-16,3-20 7 0,-2 2 5 0,8 0-284 15,0 11-842-15,4-10 2784 0,5-1-1361 0,-4 12 83 16,3 3 73-16,-2-2 57 0,0 4 57 0,1 6 51 16,1 0 54-16,-3 5 28 0,2 0 34 0,0 3 30 15,-2-1 14-15,1 3 18 0,-1 3 0 0,3-5-5 16,-2 7 9-16,2 2 1 0,-2-2-17 0,5 1-17 16,0 2-8-16,2 2-9 0,1-2-14 0,5 5-18 15,2 0-17-15,-1 3-16 0,9 4-16 0,-2 4-90 16,0 3-85-16,0-1 0 0,-1 4 0 0,-1-1 0 15,-2 2 0-15,-6 2 0 0,1 0 0 0,-8-3 0 16,-1 1 0-16,-6 1 0 0,-3 1 0 0,-5-2 0 16,-10 3 0-16,-5 2 0 0,-6-5 0 0,-7-2 0 15,-3 0 0-15,-11 3 0 0,7-8 0 0,3-1 0 16,0-2 0-16,1-1 0 0,6 0 0 0,9-1 0 16,4 0 0-16,6-3 0 0,1 1 0 0,5-2 0 15,5-1-12-15,0 0-545 0,13 8-154 0,-13-8-442 16,30 5-1247-16,-7-2 552 0</inkml:trace>
  <inkml:trace contextRef="#ctx0" brushRef="#br0" timeOffset="188849.76">10299 16680 352 0,'8'-11'582'0,"-3"2"12"0,-1-2-10 0,-4 0-12 16,2 2-16-16,-4-1-35 0,0 4-19 0,-2 0-25 16,-1 1-22-16,-4 4-17 0,-2 2-15 0,-6 6-6 15,1 6-15-15,-6 5-13 0,-2 7-19 0,2 5-31 16,-5 9-121-16,8 9-218 0,0 1 0 0,3 2 0 16,7-3 0-16,4 3 0 0,-1-1 0 0,12-5 0 15,-1 2 0-15,4-14 0 0,4-1 0 0,3 2 0 16,1-4 0-16,4-5 0 0,-1-1 0 0,4-6 0 15,-4-1 0-15,-5-6 0 0,2-4 0 0,-5-3-393 16,-5-1-209-16,4-2-91 0,-4-1-392 0,-7 0-1173 16,6-6 520-16</inkml:trace>
  <inkml:trace contextRef="#ctx0" brushRef="#br0" timeOffset="189433.73">10549 16830 3815 0,'2'-6'434'0,"0"-1"-88"15,-1 1-22-15,-1 0 52 0,3 0 22 0,-3 0 21 0,0 6-12 16,1-6-36-16,-1 6-45 0,2-6-17 0,-2 6-20 16,2-5-19-16,-2 5-163 0,0 0-107 0,0 0 0 15,0 19 0-15,0-8 0 0,0 5 0 0,-2 4 0 16,-1 0 0-16,3 7 0 0,-3 3 0 15,0-1 0-15,1-3 0 0,0 2 0 0,-1 0 0 0,2-2 0 16,1-7 0-16,-2-1 0 0,0 0 0 0,4-6 0 16,-2-1 0-16,2-1 0 0,-1-3 0 0,1-4 0 15,3-1 0-15,1-3 0 0,-6 1 0 0,10-6 0 16,-1 1 0-16,4-2 0 0,-3-6 0 0,7-2 0 16,0-6 0-16,-1 2 0 0,2-2 0 15,2-5 0-15,1 0 0 0,-3-2 0 0,0-3 0 16,-2 3 0-16,2 1 0 0,0-1 0 0,-3 4 0 0,2 4 0 15,-9 5 0-15,-2 7 0 0,1-3 0 0,-5 5 0 16,2 4 0-16,-4 2 0 0,0 0 0 0,0 0 0 16,0 0 0-16,0 0 0 0,-18 29 0 0,10-14 0 15,-3 0 0-15,-5 6 0 0,2 2 0 16,0 0 0-16,-1 1 0 0,4-8 0 0,-5 5 0 16,5-6 0-16,-1 1 0 0,1-4 0 0,3-4 0 15,0 0 0-15,3-2 0 0,0 0 0 0,1-2 0 0,1 0 0 16,0 0 0-16,3-4 0 0,0 6 0 0,0-6 0 15,13 5 0-15,-3 0 0 0,3-3 0 16,6 1 0-16,1 4 0 0,-2 2 0 0,9-1 0 16,-4 0 0-16,4 1 0 0,-4 1 0 0,-1 1 0 15,-5-2 0-15,0-2 0 0,0 0 0 0,-2 0 0 16,-2 0 0-16,-4-3 0 0,1 0 0 0,-5 0 0 0,0-1 0 16,-4 0-38-16,-1-3-396 0,0 0-63 15,0 0-94-15,0 0-515 0,0 0-1197 0,0 0 530 0</inkml:trace>
  <inkml:trace contextRef="#ctx0" brushRef="#br0" timeOffset="189666.64">11057 16606 458 0,'1'-5'444'16,"3"3"31"-16,1 1 41 0,-5 1 20 0,0 0 8 15,29 11 6-15,-13 2 1 0,3 5-6 0,1 4-20 16,2 4-23-16,-1 1-28 0,0 1-31 0,1 2-32 15,2 13-31-15,1-3-29 0,-5 4-43 0,-3-18-130 16,-6 7-178-16,-2-2 0 0,-4-3 0 0,-2 2 0 16,-6-3 0-16,-3 2 0 0,-3-4 0 0,-5-1 0 15,-3 0 0-15,-3-2 0 0,-1-1 0 0,-2-4 0 16,2-1 0-16,-4-2 0 0,7-5 0 0,-1 1-156 16,0-5-432-16,1 1-155 0,7-5-375 0,-2-2-1210 15,13 1 535-15</inkml:trace>
  <inkml:trace contextRef="#ctx0" brushRef="#br0" timeOffset="189884.4">11799 16966 6448 0,'3'-7'209'0,"1"2"3"0,2-2 58 0,0-3 32 16,2 3 20-16,1 0-51 0,2 1-114 0,6-4-157 15,1 4 0-15,5-1 0 0,4 1 0 0,0 1 0 16,-5 0 0-16,7-2 0 0,-7 5 0 0,-2-2 0 16,-1 3-105-16,-2-1-327 0,-6 2-108 0,-3 1-85 15,-4 1-457-15,-3 1-1172 0,-1-3 519 0</inkml:trace>
  <inkml:trace contextRef="#ctx0" brushRef="#br0" timeOffset="190033.58">11846 17054 50 0,'-28'12'324'16,"3"-1"20"-16,6-1 4 0,5-2 20 0,1 0 30 15,4-3 26-15,3-2 26 0,-1 2 16 0,7-2 0 0,0-3-13 16,8 5-26-16,3-3-24 0,7-2-32 0,3 1-38 16,4-2-26-16,5 1-35 0,-1-2-26 15,3-1-54-15,-4-2-54 0,4-2-73 0,-5 3-93 16,-5-1-105-16,-2-1-132 0,-2 0-169 0,-2 1-564 16,1 1-1081-16,1-1 479 0</inkml:trace>
  <inkml:trace contextRef="#ctx0" brushRef="#br0" timeOffset="190666.63">12680 16914 549 0,'15'-8'610'16,"0"-1"18"-16,-3 2 9 0,-3 1 6 0,1 1-16 16,-6 3-47-16,1-2-38 0,-1 3-51 0,1 0-37 15,-5 1-27-15,0 0-24 0,0 0-26 0,0 8-33 16,0-8-34-16,-5 15-26 0,1-4-33 0,3 1-217 16,-3-3-34-16,4 2 0 0,0 0 0 0,0 0 0 15,1 0 0-15,3-1 0 0,0-2 0 0,-3-1 0 16,3-3 0-16,5 0 0 0,-4-3 0 0,4-1 0 15,0-2 0-15,1-2 0 0,2-1 0 0,-3-3 0 16,2-1 0-16,-3 0 0 0,2-4 0 0,3-3 0 16,-5 2 0-16,-1-2 0 0,-2 5 0 0,-2-4 0 15,-3 3 0-15,-1 1 0 0,-2 0 0 0,-3 4 0 16,-6 2 0-16,-1 4 0 0,-3 1 0 0,-11 6 0 16,-4 4 0-16,-1 5 0 0,-11 13 0 0,3 2 0 15,2 2 0-15,11-3 0 0,-6 7 0 0,11-6 0 16,5 2 0-16,6 2 0 0,2-3 0 0,9 1 0 15,0-3 0-15,10 2 0 0,8-4 0 0,5 0 0 16,9-7 0-16,0-2 0 0,12 5 0 0,-7-11 0 16,2-4 0-16,1 0 0 0,12-4 0 0,-15-1 0 15,-2-3 0-15,1-3 0 0,-6-1 0 0,-7-2 0 16,4-2 0-16,-9 0 0 0,-4-5-632 0,-4-1-629 16,2-1-1364-16,-6-1 604 0</inkml:trace>
  <inkml:trace contextRef="#ctx0" brushRef="#br0" timeOffset="190917.66">13407 16770 376 0,'1'-7'533'0,"2"2"15"0,-3 5-9 0,5-8-29 16,-5 8-5-16,0 0 12 0,0 0 12 0,0 0-1 15,-8 22-11-15,7-4-13 0,1 8-22 0,-4 2-27 0,3 4-20 16,-3 0-28-16,0 4-26 0,4 11-33 0,0-1-271 15,-1-11-77-15,-3 1 0 0,1 9 0 16,2-10 0-16,1-4 0 0,-5-2 0 0,4-1 0 16,-2-3 0-16,3-5 0 0,-1-4 0 0,-1-4 0 15,-1 0 0-15,-1-1 0 0,-4-3 0 0,3 2 0 16,-5-7 0-16,0 2 0 0,0-2 0 0,1-1-230 16,-1-1-374-16,4-4-106 0,0-1-399 0,0-3-1199 15,3-3 531-15</inkml:trace>
  <inkml:trace contextRef="#ctx0" brushRef="#br0" timeOffset="191249.72">13629 16949 392 0,'12'-13'433'0,"-7"4"17"15,0 1 21-15,-1 2 13 0,1 1 0 0,-5 5 14 16,0 0-2-16,4-3 16 0,-4 3-3 0,0 0-10 16,0 0-17-16,-22 17-31 0,13-5-26 0,-2 1-29 15,-5-4-34-15,2 5-31 0,0 1-29 0,-2-3-88 16,-4 5-214-16,3-5 0 0,0 0 0 0,-1-1 0 15,-1-1 0-15,1 3 0 0,-6 0 0 0,2-4 0 16,5 0 0-16,2-2 0 0,6 0 0 0,0 2 0 16,0-2 0-16,6-2 0 0,3 3 0 0,0-1 0 15,3 4 0-15,7-2 0 0,2 4 0 0,3-1 0 16,8 2 0-16,0-1 0 0,2 2 0 0,1-1 0 16,0-2 0-16,0 0 0 0,0 2 0 0,0-3 0 15,0 1 0-15,-5-6 0 0,1 5 0 0,0-4 0 16,-5-1 0-16,3-1 0 0,0 1 0 0,-2-3 0 15,-5 1 0-15,-2-1 0 0,2-2 0 0,-4 1 0 16,-2 1 0-16,-7-3 0 0,13-2 0 0,-13 2 0 16,12-4 0-16,-7 0-329 0,-3-1-319 0,0-4-555 15,3-1-1303-15,-5-1 578 0</inkml:trace>
  <inkml:trace contextRef="#ctx0" brushRef="#br0" timeOffset="191500.44">13881 16746 123 0,'-1'-7'578'16,"-2"0"31"-16,3 1 18 0,0 6 3 0,4-13-16 16,3 8-7-16,-2 0-30 0,4-1-32 0,2 4-35 15,3 0-40-15,5 0-34 0,1-1-41 0,3 2-41 16,3-1-33-16,-3 2-33 0,4-1-29 0,-5 1-46 15,6 0-178-15,-8-1-35 0,-2-1 0 0,-5 0 0 16,0 1 0-16,-5 0-231 0,3-3-132 0,-3 3-116 16,-8 1-113-16,11-6-496 0,-7 3-1179 0,-4 3 522 15</inkml:trace>
  <inkml:trace contextRef="#ctx0" brushRef="#br0" timeOffset="191917.69">14271 16535 256 0,'10'-10'436'0,"-1"0"34"0,4-3 18 16,0 3 10-16,-7 1-2 0,7 0-8 0,-3 1-15 0,0 1-24 15,8 2-29-15,-5 0-32 0,1 3-34 0,-1 2-35 16,0-1-29-16,1 4-31 0,-3 2-28 0,3 0-22 16,-5 4-19-16,0-1-29 0,1 3-25 15,-5 1-15-15,2 0-23 0,-6 0-16 0,0 2-13 16,-2 2-15-16,-3-3-5 0,3-1-5 0,-7 3-1 15,-2-2-6-15,1-4-13 0,-4 1 8 0,1-1-10 16,3-3 4-16,0 1-3 0,-3-3-2 0,5 0 8 0,7-4 15 16,-9 5 11-16,5-3 2 0,4-2 4 15,0 0-7-15,0 0-6 0,0 0-2 0,14 6-5 16,-3-5-41-16,3 0 0 0,4 1 0 0,1-1 0 16,3 3 0-16,-4 0 0 0,1 2 0 0,-2 0 0 15,1 2 0-15,-8-1 0 0,0 0 0 0,-1 2 0 16,-4 1 0-16,-1 1 0 0,0 5 0 0,-4-4 0 15,0 2 0-15,-4-3 0 0,-1-1 0 0,-1 5 0 16,-5-2 0-16,1-4 0 0,-1 5 0 0,-3-4 0 16,-2 0 0-16,1-5 0 0,-3 0 0 0,4-1 0 15,-1-3 0-15,1 1 0 0,1-2 0 0,13 0 0 16,-27-6 0-16,15 2 0 0,-2-1 0 0,3 0-231 16,1 0-318-16,1-4-687 0,4 3-1338 0,-1 2 593 15</inkml:trace>
  <inkml:trace contextRef="#ctx0" brushRef="#br0" timeOffset="194284.18">15834 16947 391 0,'13'-10'500'15,"1"0"14"-15,-5 3 4 0,1-1-3 0,-2-2-2 0,1 2 2 16,-2-2-5-16,1 3-9 0,-3 0-9 0,0 3-16 15,-2-2-34-15,-1 2-41 0,1 3-40 16,-3 1-31-16,0 0-25 0,0 0-15 0,-1 21-22 16,-3-4-21-16,1-1-145 0,-5 11-102 0,3-1 0 15,2 2 0-15,-1 1 0 0,1-3 0 0,3 2 0 0,4 0 0 16,-1-8 0-16,0-3 0 0,1 1 0 0,4-6 0 16,0-3 0-16,-2-2 0 0,5-1 0 15,0-2 0-15,-1-3 0 0,5-2 0 0,-1-4 0 0,4 0 0 16,0-2 0-16,3-8 0 0,-6 1 0 15,-2-1 0-15,6-3 0 0,-5 4 0 0,2-7 0 0,-7 3 0 16,8-3 0-16,-7 4 0 0,3 2 0 0,-3 0 0 16,-1-1 0-16,0 7 0 0,0 0 0 15,-4 1 0-15,4 7 0 0,-1 0 0 0,-3 0 0 16,4 3 0-16,0 6 0 0,-3 1 0 0,6 6 0 16,-6-1 0-16,3 3 0 0,-1-1 0 0,-1-1 0 0,-2-3 0 15,2 5 0-15,-3-4 0 0,0-3 0 0,-1-1 0 16,1 0 0-16,0-3 0 0,0-1 0 0,0-5 0 15,1 0 0-15,-5 0 0 0,10-4 0 16,-1-2 0-16,-1-2 0 0,1 0 0 0,3-5 0 16,1-2 0-16,-3-1 0 0,8-4 0 0,-1-1 0 15,-2 0 0-15,2-3 0 0,1 3 0 0,0-3 0 0,-2 0 0 16,2 1 0-16,-1 1 0 0,-3 7 0 0,-1 2 0 16,-1 1 0-16,-1 6 0 0,-2 0 0 15,3 4 0-15,-7 5 0 0,4 2 0 0,0 2 0 0,0 4 0 16,0 6 0-16,0 6 0 0,-2-4 0 15,0 8 0-15,1-3 0 0,0 4 0 0,-2-3 0 16,0 0 0-16,-1-8 0 0,-1 1 0 0,3-2 0 0,-2-2 0 16,0-4 0-16,0-1 0 0,3-1 0 15,1 0 0-15,0-5 0 0,2-1 0 0,-1-2 0 16,4 0 0-16,-1-4 0 0,6-3 0 0,-2 2 0 16,6-12 0-16,-9 8 0 0,5-3 0 0,3-5 0 15,-4 0 0-15,2-4 0 0,-2-4 0 0,-3 1 0 0,5-3 0 16,-8-4 0-16,4-1 0 0,-5 1 0 0,2-3 0 15,1-13 0-15,-2 1 0 0,-6 11 0 16,0 2 0-16,-2 0 0 0,-1 13 0 0,-2 3 0 16,-1 6 0-16,0 0 0 0,-1 8 0 0,-2 2 0 15,3 1 0-15,-10 15 0 0,0 3 0 0,-2 11 0 16,2 5 0-16,2 0 0 0,-2 12 0 0,0 1 0 16,4 5 0-16,3-18 0 0,0 2 0 0,0 10 0 15,5-12 0-15,2-5 0 0,1-2 0 0,3-8 0 0,-1-4 0 16,5-2 0-16,-3-5 0 0,2-5 0 15,6-2 0-15,5-2 0 0,-5-3 0 0,4-3 0 16,5-5 0-16,-2-4 0 0,-4-4 0 0,2-2 0 16,1 0 0-16,-1-5 0 0,-3 1 0 0,0-3 0 15,0 0 0-15,-3-3 0 0,7-11 0 0,-8-1 0 16,-2 11 0-16,-3 1 0 0,-1 3 0 0,0 3 0 16,-3 8 0-16,-2 7 0 0,-3 2 0 0,3 4 0 15,-4 5 0-15,0 0 0 0,0 0 0 0,-5 25 0 16,1 5 0-16,-2 2 0 0,1 3 0 0,0 15 0 15,2-3 0-15,-1 2 0 0,0-14 0 0,1 1 0 16,-1 0 0-16,-1-2 0 0,2-4 0 0,-1-5 0 16,3-7 0-16,0-2 0 0,0-4 0 0,-1-4 0 15,2-2 0-15,-1-3 0 0,1-3 0 0,0 0 0 16,0 0 0-16,0 0 0 0,14-17 0 0,-8 6 0 16,-1 3 0-16,4-8 0 0,1-2 0 0,2 4 0 15,3-8 0-15,-2 6 0 0,-1 3 0 0,0 0 0 16,4 2 0-16,-1 4 0 0,-2 3 0 0,6 3 0 15,-1 3 0-15,0 2 0 0,1 6 0 0,-2 0 0 16,0 1 0-16,4 5 0 0,-3 2 0 0,-4-2 0 16,-3-2 0-16,2 1 0 0,-1-6 0 0,-1 6 0 15,-3-4 0-15,-4-2 0 0,1-2 0 0,-1-2-109 16,-4 0-427-16,0-5-78 0,-8 8-542 0,3-7-1251 16,-5-1 553-16</inkml:trace>
  <inkml:trace contextRef="#ctx0" brushRef="#br0" timeOffset="194449.8">17145 16768 4647 0,'-23'-14'300'0,"4"3"-233"0,2 1 0 16,12 1-11-16,3 3 7 0,4-1-12 0,6 2-13 16,6-2-5-16,8 1-14 0,10 0-36 0,4 0-63 15,3 2-96-15,-1 0-77 0,-3-1-112 0,-7-1-377 16,-1 0-803-16,-10 4 354 0</inkml:trace>
  <inkml:trace contextRef="#ctx0" brushRef="#br0" timeOffset="194584.37">16528 16516 4717 0,'-51'-12'376'16,"16"5"-162"-16,7-1-31 0,8 6-3 0,8-2-7 15,2 1-22-15,0-1-35 0,7-1-26 0,3 5-25 0,0 0-52 16,14-6-68-16,0 4-118 0,5 1-116 15,2 1-159-15,7-5-438 0,0 6-960 0,3-1 426 16</inkml:trace>
  <inkml:trace contextRef="#ctx0" brushRef="#br0" timeOffset="195167.06">18693 17052 467 0,'6'-9'480'15,"1"-2"-9"-15,3-3 5 0,-1-1-8 0,0 0-11 16,2-1-18-16,-2-1-4 0,-1-1-19 0,3 1-8 16,-6 1-4-16,1 1-7 0,-4 3-14 0,-1 0-14 15,-2 1-19-15,-3 4-17 0,-5 2-19 0,-3 3-7 16,-1 3-14-16,-8 6-10 0,-5 9-42 0,-2 3-241 15,1 5 0-15,-4 12 0 0,9-5 0 0,3 0 0 16,-4 12 0-16,6-11 0 0,5-1 0 0,4-1 0 16,4 0 0-16,3-4 0 0,3-7 0 0,4-2 0 15,1-3 0-15,3-5 0 0,3-4 0 0,4-4 0 16,-1-2 0-16,2-4 0 0,0-3 0 0,5-4 0 16,-1-6 0-16,-3-1 0 0,-1-1 0 0,-4-3 0 15,-1 0 0-15,-2-4 0 0,-1 0 0 0,2-1 0 16,-4 4 0-16,2-2 0 0,-4 6 0 0,-1 5 0 15,1-1 0-15,-4 6 0 0,2 3 0 0,0 3 0 16,0 2 0-16,-4 2 0 0,11 9 0 0,-2-2 0 16,2 6 0-16,0 4 0 0,2 6 0 0,3-1 0 15,-4 1 0-15,3 3 0 0,-1-2 0 0,3-3 0 16,-3 3 0-16,4-2 0 0,-7-9 0 0,2 0-150 16,2-4-616-16,-7-3-447 0,3-1-1314 0,1-2 582 15</inkml:trace>
  <inkml:trace contextRef="#ctx0" brushRef="#br0" timeOffset="196200.73">19546 16787 43 0,'7'-12'553'16,"-1"3"28"-16,-2 0 18 0,-5 4-12 0,1 5-13 16,-1-6-8-16,1 6-4 0,0 0-6 0,-30 17-11 0,16-4-23 15,-5 8-28-15,-3 0-29 0,6 5-32 0,-1 0-40 16,4 3-36-16,4-2-30 0,-1 6-293 0,5-1-34 15,2-1 0-15,9-3 0 0,6 2 0 16,1-4 0-16,6-2 0 0,3-7 0 0,5-1 0 16,-3-5 0-16,8-3 0 0,-3-3 0 0,5-6 0 15,-2-1 0-15,2-2 0 0,-2-7 0 0,3-2 0 0,-1 1 0 16,1-6 0-16,-4-2 0 0,0-1 0 0,5-15 0 16,-12 13 0-16,-3-4 0 0,-1 0 0 15,-4 4 0-15,-4 7 0 0,-3 2 0 0,-4 3 0 0,-1 5 0 16,1 1 0-16,-5 3 0 0,0 2 0 15,0 0 0-15,-11 12 0 0,4 0 0 0,0 5 0 16,-3 2 0-16,1 4 0 0,1 3 0 0,0 2 0 0,7-2 0 16,-2 3 0-16,7-5 0 0,-1-4 0 15,3 0 0-15,3-3 0 0,3-3 0 0,0-3 0 16,5-2 0-16,-2 0 0 0,-1-4 0 0,-1-4 0 16,0-1 0-16,-2-1 0 0,1-3 0 0,-3-2 0 15,1-1 0-15,-2-2 0 0,-2 0 0 0,-3-4 0 16,-3-4 0-16,-3 0 0 0,-1-9 0 0,-1 8 0 0,-4-8 0 15,-5 1 0-15,0 4 0 0,-2-1 0 16,-1 2 0-16,3 7 0 0,2 1 0 0,2 2 0 16,1 1 0-16,2 2 0 0,3 2 0 0,1 2 0 15,3 3 0-15,3-8 0 0,3 5 0 0,4-1 0 16,4 2 0-16,6-2 0 0,9 2 0 0,-1 2 0 16,0-3 0-16,3 5 0 0,-3-1 0 0,3 0 0 15,1 1 0-15,-3 1 0 0,-3 4 0 0,0 3 0 16,-5-4 0-16,-2 3 0 0,3 8 0 0,-12-1 0 15,7 6 0-15,-6 2 0 0,-2 1 0 0,0 0 0 16,-3 1 0-16,-2-2 0 0,0 2 0 0,0-1 0 16,-1-7 0-16,-3-5 0 0,-2-2 0 0,4 1 0 15,-4-3 0-15,1-1 0 0,0-3 0 0,3 0 0 16,-2-3 0-16,0-2 0 0,0 0 0 0,0 0 0 16,5-12 0-16,0 2 0 0,-2-2 0 0,5-4 0 15,-2 1 0-15,0-2 0 0,7-8 0 0,0 4 0 16,-3-3 0-16,3 6 0 0,-3 4 0 0,3-1 0 15,-3 3 0-15,-1 2 0 0,4 4 0 0,-3 0 0 16,0 0 0-16,2 5 0 0,-1 5 0 0,3 1 0 16,0 3 0-16,1 2 0 0,0-1 0 0,0 6 0 15,3-4 0-15,-4 1 0 0,5 8 0 0,-1-9 0 16,-1 1 0-16,-2-3 0 0,1 0 0 0,-3-3 0 16,3-3 0-16,-1 0 0 0,-3-2 0 0,6-3 0 15,0-1 0-15,-2 0 0 0,-6-2 0 0,8-2 0 16,-4-2 0-16,0 1 0 0,-1-4 0 0,0-2 0 15,0 0 0-15,-2-3 0 0,2 1 0 0,-4-1 0 16,1-10 0-16,2 4 0 0,-9 5 0 0,1-2 0 16,0 2 0-16,-3 0 0 0,1 5 0 0,-2 2 0 15,-4 2 0-15,0-1 0 0,0 5 0 0,-1 3 0 16,5 2 0-16,-15 0 0 0,7 6 0 0,-1 1 0 16,3 2 0-16,2 4 0 0,0 4 0 0,7 3 0 15,3 4 0-15,-1-4 0 0,5-2 0 0,5 5 0 16,1-2 0-16,-3 0 0 0,0-5 0 0,-2 0 0 15,3 0 0-15,-2-4 0 0,-1 1 0 0,3 0 0 16,-5 2 0-16,3-4 0 0,-6 0 0 0,-1-2 0 16,-1 1 0-16,-3-3 0 0,-1 1 0 0,0 0 0 15,0-4 0-15,-1 1 0 0,-3 0 0 0,0 1 0 16,-2-5 0-16,-2 0 0 0,8-1 0 0,-9 0 0 16,9 0 0-16,-9-4 0 0,3-1 0 0,6-5 0 15,0 2-29-15,4-3-489 0,0-5-26 0,3 1-16 16,9-8-1-16,0 0-35 0,0-1-302 0,2-6-971 15,1 0 430-15</inkml:trace>
  <inkml:trace contextRef="#ctx0" brushRef="#br0" timeOffset="197433.72">21365 16926 2628 0,'23'-45'-60'0,"4"-5"56"0,-3 1 50 0,-2 4 54 16,-4 0 58-16,-1 13 68 0,-3 3 52 0,-2 4 55 15,-4 7 33-15,0 2 46 0,-1 5 1 0,0 4-22 16,-2 4 13-16,0 3 19 0,-5 0 1 0,10 18-8 16,-1 4-13-16,-2 6-16 0,0 5-19 0,5 13-289 15,-1 3-79-15,2 3 0 0,-2 2 0 0,2-3 0 16,0-7 0-16,-3 4 0 0,-1-1 0 0,-1-14 0 15,-2-1 0-15,-2-2 0 0,3-5 0 16,-2-6 0-16,-3-1 0 0,0-9 0 0,-1-1 0 0,0-3 0 16,-1-1 0-16,0-4 0 0,0 0 0 0,0 0 0 15,0 0 0-15,-10-19 0 0,5 7 0 0,-3-3 0 16,-5-11 0-16,8 2 0 0,-4-1 0 0,4-6 0 16,0 3 0-16,1 1 0 0,5-1 0 15,2 10 0-15,3-1 0 0,-1 2 0 0,2 0 0 16,-1 2 0-16,7 3 0 0,0 1 0 0,2 2 0 0,2 6 0 15,2-1 0-15,1 2 0 0,7 4 0 0,-4 1 0 16,5-1 0-16,0 4 0 0,-5 0 0 0,-2 0 0 16,6 0 0-16,0 1 0 0,-7-3 0 15,-5-1 0-15,6 2 0 0,-2 0 0 0,0-4 0 16,-5 1 0-16,0-1 0 0,2-1 0 0,-2-1 0 16,-3-2 0-16,2 1 0 0,-3-2 0 0,0-1 0 0,-1-2 0 15,-2-1 0-15,0 2 0 0,-3 1 0 0,-1-5 0 16,-4 3 0-16,-2 1 0 0,-2 1 0 0,-4 2 0 15,-4 1 0-15,13 2 0 0,-30 5 0 16,10 3 0-16,-7 3 0 0,3 4 0 0,-1 3 0 16,2 0 0-16,3 5 0 0,3-2 0 0,1 2 0 15,2 1 0-15,8-5 0 0,1-1 0 0,2-1 0 0,4 0 0 16,2-6 0-16,1 1 0 0,2-4 0 0,6-2 0 16,-2 0 0-16,1-2 0 0,2-3 0 15,1-1 0-15,0-1 0 0,4-5 0 0,0-2 0 0,-4 1 0 16,0-1 0-16,0-4 0 0,4-1 0 15,-4 0 0-15,3-2 0 0,-2-5 0 0,2 0 0 16,-4 4 0-16,-2 1 0 0,-1 0 0 0,-1 1 0 0,1 5 0 16,-6 1 0-16,1 4 0 0,0 0 0 15,1 3 0-15,-6 1 0 0,6 9 0 0,-6-5 0 16,4 8 0-16,-4 0 0 0,2 2 0 0,-4 3 0 16,2 1 0-16,0 1 0 0,0-3 0 0,0 1 0 15,2-1 0-15,-2-4 0 0,0-2 0 0,2-3 0 16,1 1 0-16,0-2 0 0,-2-2 0 0,3-1 0 0,0-2 0 15,1-1 0-15,-5 0 0 0,14-4 0 16,-5-1 0-16,0 0 0 0,5-2 0 0,-2 1 0 16,0-7 0-16,5 2 0 0,1-1 0 0,1-4 0 15,-4 5 0-15,2 2 0 0,0 0 0 0,-5 5 0 16,6-5 0-16,-9 5 0 0,4 4 0 0,-3 1 0 16,-1 2 0-16,1 6 0 0,-1-1 0 0,-5 3 0 15,1 0 0-15,-2 4 0 0,-3 2 0 0,1 2 0 0,-2-2 0 16,0-2 0-16,-1-1 0 0,1 0 0 15,2-1 0-15,-1-4 0 0,2-1 0 0,0 3 0 16,1-7 0-16,-2-2 0 0,7-1 0 0,-3-1 0 16,-5 0 0-16,14-5 0 0,-4 0 0 0,0-2 0 15,6-3 0-15,0-2 0 0,1-2 0 0,5 0 0 16,1 0 0-16,-6 0 0 0,4-3 0 0,-3 9 0 16,-3 1 0-16,3 1 0 0,-1 2 0 0,-5 4 0 15,-1-1 0-15,0 1 0 0,-2 4 0 0,-1 2 0 16,1-2 0-16,0 3 0 0,0 2 0 0,0-3 0 15,-1-1 0-15,0 1 0 0,-2-1 0 0,6 0 0 16,-1-5 0-16,2 0 0 0,-1 0 0 0,-1-2 0 16,2-1 0-16,4-7 0 0,-2 3 0 0,0-6 0 15,0 2 0-15,-2-3 0 0,4-11 0 0,-3 4 0 16,2-1 0-16,0-3 0 0,-3-1 0 0,1-4 0 16,-4 0 0-16,3-2 0 0,0 0 0 0,-2-4 0 15,3-10 0-15,-5 15 0 0,0 1 0 0,1 1 0 16,-5 11 0-16,1 1 0 0,-5 6 0 0,1 4 0 15,0 4 0-15,-2 3 0 0,0 0 0 0,2 21 0 16,-3-1 0-16,-2 11 0 0,2 5 0 0,1 11 0 16,-4 0 0-16,2 1 0 0,-1 0 0 0,-1-3 0 15,-3 2 0-15,4-14 0 0,2-2 0 0,-2-3 0 16,2 1 0-16,-2-4 0 0,2-10 0 0,0-2 0 16,1-4 0-16,0 2 0 0,-1-6 0 0,2-2 0 15,-1-3 0-15,1 2 0 0,-1-2 0 0,0 0 0 16,4-12 0-16,-4 6 0 0,-1-3 0 0,-1-5 0 15,2-3 0-15,0 1 0 0,0-6 0 0,2-5 0 16,2 1 0-16,0 7 0 0,1-5 0 0,2 8 0 16,0 0 0-16,2 2 0 0,2 0 0 0,2 1 0 15,2 0 0-15,1 2 0 0,3 2 0 0,0 4 0 16,0 0 0-16,0 1 0 0,4 1 0 0,5 0 0 16,-6 1 0-16,-3-1 0 0,2 1 0 0,-2-2 0 15,0 2 0-15,-9-2 0 0,-1-2-1366 0,9 0-1478 16,-5 1 654-16</inkml:trace>
  <inkml:trace contextRef="#ctx0" brushRef="#br0" timeOffset="198066.86">24706 16680 550 0,'11'-7'576'0,"-2"-1"11"0,-2-1 0 16,-1 2-22-16,-1-2-31 0,-2 5-31 0,-2-1-30 16,-1-1-39-16,-1 1-34 0,1 5-30 0,-5-2-32 15,0-1-33-15,5 3-28 0,-11 1-26 0,11-1-21 0,-9 6-24 16,3-5-18-16,2 1-20 0,4 3-15 0,-1-2-16 15,1-3-18-15,0 5-7 0,0-5-9 0,1 5-78 16,-1-5-25-16,5 2 0 0,-5-2 0 16,0 0 0-16,14-7 0 0,-11 5 0 0,-2-3 0 15,2-3 0-15,-3 1 0 0,-3-3 0 0,-1-1 0 16,-1 2 0-16,-5-1 0 0,-3 0 0 0,-2 0 0 0,-2 5 0 16,-11 1 0-16,-3 5 0 0,2 4 0 15,0 4 0-15,-6 6 0 0,-7 7 0 0,9-1 0 0,-7 14 0 16,8 2 0-16,9-10 0 0,8 4 0 15,2 2 0-15,7 1 0 0,6 11 0 0,10-11 0 16,1-1 0-16,11-2 0 0,4-3 0 0,15 6 0 0,3-8 0 16,6-5 0-16,-13-10 0 0,14-1 0 15,2-1 0-15,-15-9 0 0,-5 0 0 0,-2-6 0 16,-2 0 0-16,-11-4 0 0,-1 2 0 0,-2-2 0 16,-7 0 0-16,0-7 0 0,-6 0 0 0,-2 1 0 15,1 4 0-15,-2 3 0 0,0 1-1366 0,1 3-1478 0,1 0 654 16</inkml:trace>
  <inkml:trace contextRef="#ctx0" brushRef="#br0" timeOffset="198233.23">25158 17018 161 0,'7'-4'571'0,"-1"2"33"16,4 1 31-16,2-4 30 0,-4 4 1 0,2-1-34 15,-3 2-47-15,0-1-56 0,-1 0-58 0,-6 1-52 16,12 2-73-16,-12-2-73 0,6 5-88 0,-3-2-104 15,-3 2-136-15,-3 2-137 0,0 3-164 0,-3 1-205 16,-9 3-383-16,-6 3-1022 0,-2 0 453 0</inkml:trace>
  <inkml:trace contextRef="#ctx0" brushRef="#br0" timeOffset="198633.23">23829 17483 658 0,'0'-2'719'0,"0"2"30"0,14-6 16 0,9 2-21 16,8-2-28-16,7 3-39 0,20 0-60 0,4 1-55 15,6-1-51-15,25 7-56 0,-2-3-46 0,-29-1-67 16,0 3-75-16,-2-2-267 0,-2-1 0 0,-3 4 0 16,-18-1 0-16,-3-3 0 0,-6 1 0 0,-10 0 0 15,-4-1 0-15,-2 0 0 0,-7 3-107 0,-4-3-39 16,-1 0-12-16,0 0-15 0,-36 1-18 0,17-1-8 15,-18 3-19-15,-17 1-12 0,0 0-9 0,-5 1 5 16,-3 1 17-16,-1 1 10 0,-1 3 18 0,-2-1 14 16,2 4 25-16,4-1 25 0,-1 1 40 0,7-2 41 15,6-1 55-15,13-3 60 0,2-2 50 0,6 4 42 16,8-6 37-16,8 1 43 0,0-2 55 0,6-2 32 16,5 2 24-16,0-2-7 0,0 0-14 0,35 0-24 15,-2-2-19-15,7 2-273 0,18 0-17 0,6 0 0 16,28 0 0-16,-27 0 0 0,26 4 0 0,-24-5 0 15,27 0 0-15,-30 1 0 0,0 0 0 0,-5-2 0 16,-21 2 0-16,3 2 0 0,-6-4 0 0,-7 2 0 16,-8-2 0-16,-8 0 0 0,0-1 0 0,-4 1-525 15,-3-1-753-15,0-1-1384 0,-5 4 612 0</inkml:trace>
  <inkml:trace contextRef="#ctx0" brushRef="#br0" timeOffset="198784.4">25253 17667 5302 0,'0'0'647'16,"0"0"-238"-16,-4-9-93 0,4 9-55 15,0 0-57-15,0-8-58 0,0 8-57 0,0-7-83 16,0 7-97-16,-5-2-141 0,5 2-178 0,0 0-240 16,0 0-350-16,-22 7-1083 0,12-4 479 0</inkml:trace>
  <inkml:trace contextRef="#ctx0" brushRef="#br0" timeOffset="200733.3">14514 16276 61 0,'-7'-4'93'0,"7"4"-22"0,-10-3 6 16,0-1 1-16,5 2 6 0,-3-1 0 0,-1 1 1 15,-1-3-3-15,0 2-1 0,1 0 1 0,0 1-11 16,-1-1 9-16,-1 3-11 0,0-1-9 16,-1 2-1-16,0-3-11 0,-2 2 0 0,-2 1-5 0,1-1-11 15,2 1-1-15,-5 0 6 0,4 4-25 0,0-5-2 16,0 4-2-16,0-2 1 0,1 3-6 0,2-2 7 16,-2 1-7-16,1 1-3 0,1-1 5 15,1 1-11-15,-1-2 8 0,0 2-16 0,-1 2 11 0,3-2-14 16,-2-2 12-16,2 5-2 0,-4-3 8 15,2 4-9-15,-2-1 5 0,-3 1-1 0,5-1-4 0,-4 3 0 16,2-2-4-16,0 2 4 0,-2-1 0 0,2 1 2 16,2-4 1-16,0 2-2 0,2-2 2 15,1 2 5-15,0-2-5 0,-1 1 6 0,1 0-3 0,1 1 1 16,-1-1-9-16,0 0 2 0,2-1 13 16,-3 2-8-16,1-2-2 0,3 1-4 0,0 1 10 15,-3-1 1-15,2 0-5 0,1 2 3 0,-2-2-1 0,2 2 1 16,0 0-2-16,0 1 3 0,0 0 18 15,1-3 11-15,0 4-1 0,3-1-1 0,-1-2 3 16,0 5 6-16,0-1-6 0,0-3-1 0,1 6-5 16,-1-5 13-16,2 5-15 0,0-6 2 0,1 3-4 15,0-2-8-15,0-1 3 0,3 1-3 0,0 2 0 16,0-2 0-16,1-2-5 0,0 1 0 0,1 0-1 0,2 0-1 16,0-1 1-16,2 4-1 0,-4-3 3 15,5 3-4-15,-5-3-2 0,4-1 2 0,-1 2-3 16,-1-2 4-16,5 3-1 0,0-1-2 0,2 2 0 15,-1-1 11-15,0-1-11 0,3 0 0 0,-3-2-7 16,4 1 7-16,-3-1-3 0,0-1 9 0,-1 3-7 0,4-4-4 16,-1 1 5-16,-3-2-6 0,0 2 3 15,5-2-5-15,-7-3 6 0,7 5 1 0,-3-4-4 16,-4 1 3-16,6 0 1 0,-5-2 1 0,4 1-1 16,0-2-1-16,2 2-1 0,-6-3 1 0,1-1 1 15,-1 1-1-15,-3 2-3 0,7-2 5 0,-7 0 8 16,3-2-13-16,-2 2 4 0,2-1-7 0,0 0 6 0,-3 1 1 15,3-3-2-15,-1 1-11 0,0-4 5 16,-1 3 2-16,1 0 6 0,-2 1-4 0,3-1 3 16,-7-1-3-16,7 0 5 0,0-1 2 0,-1 2 3 15,-1-2-1-15,0 0 5 0,0-3-2 0,0 1 7 16,-1 2 2-16,-1-3-5 0,1 3 3 0,0-2-5 0,0 1-1 16,0 0-3-16,0-1 0 0,-1 0 4 15,1 0-9-15,-2 1-1 0,1-2 2 0,-4 1 4 16,4-2-7-16,-4 1 5 0,3 0-7 0,-3-1 6 15,3 0-8-15,-2-1 7 0,2 2-1 0,-3-2-1 16,0-1-2-16,0 2 0 0,1-2 0 0,-2 3 0 16,3-2 3-16,-1 1 0 0,-1-3-3 0,-1 3 2 15,1-2-4-15,0 2 5 0,-2-2-4 0,-2 3 4 16,3-3-5-16,0 2 7 0,-3-2-8 0,2-1 6 16,-2 0-3-16,0-1 7 0,-1-3 3 0,0 3 7 15,1-1-1-15,1 1-1 0,-2-4 11 0,-3 0-4 16,3 0 2-16,1 0-2 0,-2 4 2 0,-1 1-1 15,2-2-3-15,-2-3 1 0,2 1 2 0,-2 3-7 16,-1 0 0-16,1 0 0 0,-1 0-3 0,0 0-3 16,1 0 2-16,-2 1-5 0,-2 0 3 0,2 2-3 15,-1-1 3-15,0 0-3 0,-2 0-3 0,-3 1 2 16,5 0 1-16,-3-1 2 0,-1 2 2 0,-1 0-1 16,1 0-2-16,1 1 1 0,-2-2-1 0,1 2 5 15,-1 0-5-15,-1 0-5 0,0-2 1 0,1 2-2 16,-1 0-4-16,-1 2-2 0,0 2-16 0,0-2-12 15,0 3-13-15,1-1-32 0,-3 2-45 0,2-2-57 16,-7 2-174-16,6 0-382 0,-2 0 169 0</inkml:trace>
  <inkml:trace contextRef="#ctx0" brushRef="#br0" timeOffset="206083.71">14046 17198 69 0,'-4'-4'330'0,"4"4"-19"15,0 0-6-15,0 0-27 0,0 0-22 0,0 0-15 16,0 14-14-16,1-9-14 0,2 0-11 0,-2 1-15 15,3 0-13-15,-2 0 4 0,0-1-10 16,4-2-15-16,-2 1-3 0,0 2 4 0,0-4-8 16,-3 3-1-16,7 0-2 0,-3-3-15 0,1-2-4 0,3 3-7 15,-2-2-6-15,-1-1-9 0,7-1-9 0,-3-2-10 16,0 1-3-16,2-1-14 0,-1 1-8 0,1 0-5 16,-1-1-2-16,-2 1-10 0,3-3 2 15,-3 0 2-15,0 1-10 0,1 0-5 0,-3-1-3 16,1 1-6-16,-4 2-1 0,6-1-3 0,-2 0 0 15,-6 1 0-15,-2 2-8 0,11 0 2 0,-11 0-3 16,0 0 5-16,1 5 4 0,0-2-2 0,-1-3-3 0,4 9 1 16,-4-5-3-16,3 3 4 0,-2 1-13 15,5-5 11-15,-2 2-1 0,0 0-1 0,1-1-1 16,2-2 1-16,3 2 2 0,-4-4 2 0,7 0 0 16,1 0-2-16,-3 0 0 0,2-3 0 0,6-2 2 15,-7 0-4-15,3 1 5 0,-1-1-1 0,-1-2-3 16,1 0 0-16,-4 3 3 0,2-3 5 0,-2 1-7 15,0 0 0-15,-1 1-4 0,0-2 5 0,-1 3-8 0,1 2-3 16,-2 1-1-16,0 1 1 0,-7 0-3 16,10 1 4-16,-10-1-1 0,10 2-1 0,-6 2 4 15,0 0-5-15,0 2 4 0,0-2-1 0,2 2-4 16,-2-1 3-16,0 1 0 0,0-2-3 0,1 1 1 16,0 2 1-16,-1-4-2 0,3-2 7 0,-2 2-1 15,0-3-2-15,3 1 3 0,2-2-5 0,-10 1 1 16,14-1-2-16,-5-2 2 0,4 0-4 0,-4-2 5 15,0 1-2-15,1-1 1 0,2 3 0 0,-3-5 0 16,2 2-3-16,-2-1 3 0,0 1 0 0,-4 1 1 16,2 1-2-16,-4 1 8 0,3-1 8 0,-1 2-4 15,-3-1 4-15,-2 2-1 0,5-1-1 0,-5 1-1 16,0 0-1-16,0 0 1 0,0 0-4 0,0 0-4 16,4 4 3-16,-4-4-3 0,0 5-12 0,0-5-18 15,0 5-27-15,0-1-37 0,0-4-57 0,0 0-70 16,0 7-72-16,0-7-101 0,0 0-419 0,-2 2-873 15,2-2 387-15</inkml:trace>
  <inkml:trace contextRef="#ctx0" brushRef="#br0" timeOffset="-214013.45">11274 18109 3956 0,'-1'-11'210'0,"-6"0"-116"16,2-3 17-16,-1 1 9 0,1-2 45 0,-2 5-9 16,2 1-12-16,0 0-18 0,-4 1-16 0,4 3-1 15,-3 2-7-15,2 1 2 0,-5 4-4 0,-1 2 2 16,-2 7 3-16,-1 0 5 0,-6 8 6 0,5 1-10 0,-1 6-1 16,-1-1-8-16,3-1-12 0,3 2-8 15,3 1-4-15,3-3-14 0,2 1 0 0,3-6-6 16,1-2-9-16,0-17 0 0,5 23-7 0,1-13 0 15,-6-10 6-15,21 10-2 0,-21-10 0 0,27 1-4 16,-27-1-2-16,0 0 3 0,56-17-13 0,-32 5 8 16,-6-1-4-16,-3 1-3 0,8-7-6 0,-6 0-2 15,1 0 2-15,-8 1 2 0,4-4-3 0,-1-1-1 16,-5 5 4-16,2 2 1 0,-4-1-5 0,-1 5 3 16,-1 1-15-16,1 0 4 0,-2 7 0 0,1 2 0 15,-4 2 16-15,0 0 1 0,0 0-13 0,12 16 8 16,-12-16 5-16,9 28-9 0,-6-7-6 0,1-2 0 15,-2 6 11-15,5 2-11 0,-4-3 0 0,1-2 3 16,0-3-5-16,-4-1-11 0,3-5 10 0,-3-13-8 16,6 20 1-16,-6-20 2 0,3 14 2 0,-3-14 13 15,0 0 9-15,0 0 26 0,11 10 4 0,-11-10 15 16,0 0 3-16,0 0 8 0,0 0-37 16,28-42-47-16,-19 27 0 0,5-9 0 0,4 1 0 15,0 0 0-15,0-5 0 0,1 2 0 0,2 1 0 16,2 3 0-16,-2 2 0 0,4 4 0 0,-9 6-85 15,2 6-210-15,0-1-77 0,-5 6-87 0,-3 5-77 16,-1 0-538-16,5 5-1164 0,-14-11 515 0</inkml:trace>
  <inkml:trace contextRef="#ctx0" brushRef="#br0" timeOffset="-213829.04">12093 18231 5079 0,'0'0'687'16,"0"0"-279"-16,0 0-58 0,0 0 83 0,0 0-31 0,-6-33-58 16,6 33-68-16,0 0-69 0,7-13-202 0,-7 13-5 15,21-5 0-15,-21 5 0 0,38-6 0 0,-15 6 0 16,-23 0 0-16,46 3-85 0,-46-3-298 0,36 6-112 16,-36-6-86-16,23 11-528 0,-23-11-1199 15,14 14 531-15</inkml:trace>
  <inkml:trace contextRef="#ctx0" brushRef="#br0" timeOffset="-213696.03">12202 18310 831 0,'-17'10'272'0,"2"-1"92"0,15-9 37 16,-17 8 55-16,17-8 54 0,0 0 23 0,-19 7 14 16,19-7-16-16,0 0-30 0,0 0-20 0,0 0-35 15,0 0-38-15,0 0-42 0,0 0-40 0,0 0-33 16,96-17-58-16,-65 13-68 0,-2 0-101 0,3 0-134 16,-13 2-167-16,-19 2-165 0,41-4-188 0,-22-1-487 15,-19 5-1162-15,30-5 514 0</inkml:trace>
  <inkml:trace contextRef="#ctx0" brushRef="#br0" timeOffset="-213296.9">12994 18115 5090 0,'9'-6'375'16,"-2"-2"-239"-16,0 4-23 0,-3 0 50 0,1 1 30 15,2 0 14-15,-5-2-3 0,-2 5-41 0,7-3-39 16,-7 3-16-16,6-3-5 0,-6 3-13 0,0 0-8 16,0 0-14-16,0 0-3 0,0 0 3 0,0 0-5 15,0 0-11-15,0 0 1 0,8 6-11 0,-8-6-2 16,0 0-1-16,0 0-2 0,0 0-10 0,0 0 8 16,0 0-12-16,0 0-2 0,0 0 2 0,0 0 3 15,-30-9-6-15,20 1 2 0,-3 5 14 0,0-1 15 16,-3-2 12-16,-5 1 8 0,2 4 6 0,-2 1-59 15,-8 3-18-15,4 6 0 0,-3-1 0 0,2 6 0 16,2 3 0-16,-2 2 0 0,12 2 0 0,-2 2 0 16,4 0 0-16,2 3 0 0,5-2 0 0,12 4 0 15,1-4 0-15,8-1 0 0,5 0 0 0,2 1 0 16,9-3 0-16,0-2 0 0,19 1 0 0,-1-5 0 16,1-5 0-16,-14-6 0 0,0-2 0 15,2-4 0-15,-4-2 0 0,-3 0 0 0,-9-6-208 0,7-3-229 16,-6-1-87-16,-5-4-99 0,-5-3-444 15,4-2-1155-15,-6 6 511 0</inkml:trace>
  <inkml:trace contextRef="#ctx0" brushRef="#br0" timeOffset="-213063.46">13504 18033 3791 0,'3'-7'436'0,"-3"0"-86"16,-5 0 28-16,5 7 42 0,-3-10 5 0,3 10-20 15,0 0-43-15,-1-7-14 0,1 7-13 0,0 0 9 16,0 0 5-16,-7 26-101 0,6-10-248 0,1-16 0 15,-2 43 0-15,2-24 0 0,1 1 0 0,-1 8 0 16,5-2 0-16,-5 2 0 0,4 2 0 0,0 1 0 16,2-7 0-16,-1 0 0 0,0 0 0 0,-2-6 0 15,2 7 0-15,-4-5 0 0,1-1 0 0,-1-4 0 16,-1-15 0-16,-4 23 0 0,4-23 0 0,-3 19 0 16,3-19 0-16,-6 12 0 0,6-12-246 15,0 0-457-15,0 0-504 0,0 0-1309 0,0 0 579 0</inkml:trace>
  <inkml:trace contextRef="#ctx0" brushRef="#br0" timeOffset="-212696.04">13845 18112 3666 0,'8'-12'574'0,"-3"4"-215"16,-5-1-46-16,4 6 13 0,-4 3 3 0,0 0 7 16,-8-5-1-16,8 5-24 0,-15 7-25 0,3 2 2 15,12-9-3-15,-33 27-16 0,17-12-17 0,-5 1-24 16,3 4-194-16,0-2-34 0,-2 2 0 0,1-1 0 15,1-1 0-15,1-3 0 0,3-2 0 0,-4-2 0 16,4 1 0-16,-4-2 0 0,4-1 0 0,14-9 0 16,-25 12 0-16,25-12 0 0,-17 7 0 0,17-7 0 15,0 0 0-15,-20 5 0 0,20-5 0 0,0 0 0 16,0 0 0-16,0 0 0 0,0 0 0 0,0 0 0 16,0 0 0-16,0 0 0 0,0 0 0 15,0 0 0-15,0 0 0 0,0 0 0 0,56 10 0 16,-37-4 0-16,4 8 0 0,-1-2 0 0,2 1 0 15,2 0 0-15,-2 3 0 0,3-3 0 0,1 0 0 16,-10-2 0-16,10-1 0 0,0-2 0 0,0 0 0 16,-2 4 0-16,-1-5 0 0,-8 1 0 0,1-4 0 15,-18-4 0-15,22 4 0 0,-22-4 0 0,0 0 0 16,23 6 0-16,-23-6 0 0,0 0 0 0,0 0 0 16,0 0 0-16,0 0 0 0,0 0 0 0,0 0 0 15,0 0-226-15,0 0-1102 0,0 0-1438 0,0 0 636 16</inkml:trace>
  <inkml:trace contextRef="#ctx0" brushRef="#br0" timeOffset="-212430.05">14102 17994 5219 0,'-2'-14'464'0,"-1"2"-117"16,3 0 26-16,3 0 69 0,-1 1-17 0,2 3-28 15,5-3-54-15,1 4-162 0,7-2-181 0,3 5 0 16,1-6 0-16,11 3 0 0,-2 4 0 0,2-2 0 16,3-3 0-16,1 3 0 0,-2 2 0 0,-2-3 0 15,-1 1 0-15,-1 0 0 0,-3-1 0 0,-10 0 0 16,2 3 0-16,-6 0 0 0,-3 0 0 0,-10 3-21 16,16-4-420-16,-13 2-49 0,-3 2-38 0,9-2-34 15,-9 2-42-15,0 0-321 0,8-4-1000 0,-8 4 442 16</inkml:trace>
  <inkml:trace contextRef="#ctx0" brushRef="#br0" timeOffset="-211763.51">14647 17777 129 0,'11'-10'172'0,"-7"6"56"0,3-3 28 16,1-4 14-16,-3 0 22 0,1 1 43 0,-3-2 38 15,4 4 33-15,-5 2 27 0,1-1 23 0,3-1 42 16,-2 3-7-16,1-1 13 0,-2 1-17 0,-3 5-21 16,5-5-28-16,-5 5-20 0,0 0-10 0,0 0-15 15,0 0-17-15,4 25-14 0,-3-6-362 0,-1 1 0 16,0 2 0-16,0 9 0 0,3-2 0 0,-2 0 0 15,-2-1 0-15,1 2 0 0,1-1 0 0,1 1 0 16,2-3 0-16,0-2 0 0,-1-4 0 0,-1-4 0 16,2 2 0-16,-4-19 0 0,4 20 0 0,-1-8 0 15,-3-12 0-15,0 0 0 0,2 18 0 0,-2-18 0 16,0 0 0-16,5 10 0 0,-7-10 0 0,2 0 0 16,0 0 0-16,0 0 0 0,-9-14 0 0,6 5 0 15,-1 0 0-15,3-5 0 0,-3-3-111 0,4-2-57 16,0-7 18-16,0-3 16 0,3 1 12 0,-2-3 10 15,0 0 16-15,3 0 25 0,0 1 33 16,1 1 27-16,0-2 29 0,-2 3 36 0,-1 1 19 16,-2 8 38-16,4-1 20 0,-1 1 23 0,-3 2 11 15,1 2 7-15,0-2-37 0,-1 6-135 0,1-1 0 16,1 0 0-16,-1 4 0 0,4-3 0 0,0 3 0 16,3-1 0-16,0 2 0 0,1 2 0 0,1 1 0 15,0 2 0-15,0 1 0 0,-10 1 0 0,23 3 0 16,-13 2 0-16,1 0 0 0,0 1 0 0,-2 1 0 15,-4 2 0-15,4-1 0 0,-4 2 0 0,-1 1 0 16,1 4 0-16,-6 2 0 0,-2-2 0 0,2-2 0 16,-3-3 0-16,-4 5 0 0,1-6 0 0,-2 3 0 15,1-3 0-15,-1-1 0 0,-1-1 0 0,1 0 0 16,0-2 0-16,0-1 0 0,3 0 0 0,6-4 0 16,-10 4 0-16,10-4 0 0,0 0 0 0,-6 3 0 15,6-3 0-15,0 0 0 0,0 0 0 0,0 0 0 16,35-7 0-16,-21 4 0 0,0 0 0 0,2 1 0 15,0 1 0-15,-2 1 0 0,0 0 0 16,2 0 0-16,-2 2 0 0,-3 5 0 0,1-3 0 16,-1 0 0-16,-2 5 0 0,-1-4 0 0,1 3 0 15,-4 1 0-15,0-1 0 0,-3 2 0 0,2 0 0 0,-4 1 0 16,0-2 0-16,0 1 0 0,-2 1 0 0,-2-3 0 16,-4 1 0-16,1 2 0 0,-1-4 0 15,-2 7 0-15,-2-7 0 0,1 1 0 0,-2-4 0 0,-1-1 0 16,1 3 0-16,-1-5 0 0,1 0 0 15,-1-1 0-15,14 0 0 0,-23-2 0 0,10 2 0 16,3 0 0-16,10 0-1366 0,-15-2-1478 0,15 2 654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56581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867880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908953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2243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88116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23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24479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cs typeface="Calibri"/>
              </a:rPr>
              <a:t>Ok. Having said that, lets get back to what we were speaking about. </a:t>
            </a:r>
          </a:p>
          <a:p>
            <a:endParaRPr lang="en-US" dirty="0">
              <a:cs typeface="Calibri"/>
            </a:endParaRPr>
          </a:p>
          <a:p>
            <a:r>
              <a:rPr lang="en-US" dirty="0">
                <a:cs typeface="Calibri"/>
              </a:rPr>
              <a:t>Input devices. We have seen that the virtual reality eco system largely encompasses three fundamental components that include</a:t>
            </a:r>
          </a:p>
          <a:p>
            <a:endParaRPr lang="en-US" dirty="0">
              <a:cs typeface="Calibri"/>
            </a:endParaRPr>
          </a:p>
          <a:p>
            <a:r>
              <a:rPr lang="en-US" dirty="0">
                <a:cs typeface="Calibri"/>
              </a:rPr>
              <a:t>HMD – head mounted devices that give you immersive VR experience, we saw some examples in the last class like the HTC VIVE, Oculus Rift, Samsung gear and so on. Some of you have also used few of these and experienced it for a few minutes. </a:t>
            </a:r>
          </a:p>
          <a:p>
            <a:endParaRPr lang="en-US" dirty="0">
              <a:cs typeface="Calibri"/>
            </a:endParaRPr>
          </a:p>
          <a:p>
            <a:r>
              <a:rPr lang="en-US" dirty="0">
                <a:cs typeface="Calibri"/>
              </a:rPr>
              <a:t>And the second components is the GTD or the </a:t>
            </a:r>
            <a:r>
              <a:rPr lang="en-GB" dirty="0"/>
              <a:t>Gesture Tracking Devices. We saw a video of </a:t>
            </a:r>
            <a:r>
              <a:rPr lang="en-GB" dirty="0" err="1"/>
              <a:t>Xsense</a:t>
            </a:r>
            <a:r>
              <a:rPr lang="en-GB" dirty="0"/>
              <a:t>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p>
          <a:p>
            <a:endParaRPr lang="en-GB" dirty="0">
              <a:cs typeface="Calibri"/>
            </a:endParaRPr>
          </a:p>
          <a:p>
            <a:r>
              <a:rPr lang="en-GB" dirty="0">
                <a:cs typeface="Calibri"/>
              </a:rPr>
              <a:t>On the screen you can see that a 3 directional coordinate system is depicted. The 3 primary axes of a 3d coordinate system is X, Y and Z axis. Hear I would like to know where, when and why in your past have you encountered 3 dimensional coordinate system. </a:t>
            </a:r>
          </a:p>
          <a:p>
            <a:endParaRPr lang="en-GB" dirty="0">
              <a:cs typeface="Calibri"/>
            </a:endParaRPr>
          </a:p>
          <a:p>
            <a:endParaRPr lang="en-GB" dirty="0">
              <a:cs typeface="Calibri"/>
            </a:endParaRPr>
          </a:p>
          <a:p>
            <a:r>
              <a:rPr lang="en-GB" dirty="0">
                <a:cs typeface="Calibri"/>
              </a:rPr>
              <a:t>Give some time to the students to ponder on </a:t>
            </a:r>
          </a:p>
          <a:p>
            <a:endParaRPr lang="en-GB" dirty="0">
              <a:cs typeface="Calibri"/>
            </a:endParaRPr>
          </a:p>
          <a:p>
            <a:endParaRPr lang="en-GB" dirty="0">
              <a:cs typeface="Calibri"/>
            </a:endParaRPr>
          </a:p>
          <a:p>
            <a:r>
              <a:rPr lang="en-GB" dirty="0">
                <a:cs typeface="Calibri"/>
              </a:rPr>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p>
          <a:p>
            <a:endParaRPr lang="en-GB" dirty="0">
              <a:cs typeface="Calibri"/>
            </a:endParaRPr>
          </a:p>
          <a:p>
            <a:r>
              <a:rPr lang="en-GB" dirty="0">
                <a:cs typeface="Calibri"/>
              </a:rPr>
              <a:t>Explain the roll pitch and yaw concepts. </a:t>
            </a:r>
          </a:p>
          <a:p>
            <a:r>
              <a:rPr lang="en-GB" dirty="0">
                <a:cs typeface="Calibri"/>
              </a:rPr>
              <a:t>Degree of freedom</a:t>
            </a:r>
          </a:p>
        </p:txBody>
      </p:sp>
      <p:sp>
        <p:nvSpPr>
          <p:cNvPr id="4" name="Slide Number Placeholder 3"/>
          <p:cNvSpPr>
            <a:spLocks noGrp="1"/>
          </p:cNvSpPr>
          <p:nvPr>
            <p:ph type="sldNum" sz="quarter" idx="10"/>
          </p:nvPr>
        </p:nvSpPr>
        <p:spPr/>
        <p:txBody>
          <a:bodyPr/>
          <a:lstStyle/>
          <a:p>
            <a:fld id="{E6A3ACC2-D43E-4BA3-8382-EE04A8612F25}" type="slidenum">
              <a:rPr lang="en-US" smtClean="0"/>
              <a:pPr/>
              <a:t>3</a:t>
            </a:fld>
            <a:endParaRPr lang="en-US"/>
          </a:p>
        </p:txBody>
      </p:sp>
    </p:spTree>
    <p:extLst>
      <p:ext uri="{BB962C8B-B14F-4D97-AF65-F5344CB8AC3E}">
        <p14:creationId xmlns:p14="http://schemas.microsoft.com/office/powerpoint/2010/main" val="304977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6901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49514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7617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24027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05629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1509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2.png"/><Relationship Id="rId7"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4.emf"/><Relationship Id="rId4" Type="http://schemas.openxmlformats.org/officeDocument/2006/relationships/image" Target="../media/image1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customXml" Target="../ink/ink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13.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customXml" Target="../ink/ink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40.png"/><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C55A11"/>
                </a:solidFill>
                <a:latin typeface="Calibri"/>
                <a:ea typeface="Calibri"/>
                <a:cs typeface="Calibri"/>
                <a:sym typeface="Calibri"/>
              </a:rPr>
              <a:t>Graph Theory and its Applications</a:t>
            </a:r>
            <a:endParaRPr dirty="0"/>
          </a:p>
        </p:txBody>
      </p:sp>
      <p:sp>
        <p:nvSpPr>
          <p:cNvPr id="90" name="Google Shape;90;p1"/>
          <p:cNvSpPr/>
          <p:nvPr/>
        </p:nvSpPr>
        <p:spPr>
          <a:xfrm>
            <a:off x="4781916" y="2841955"/>
            <a:ext cx="749721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err="1">
                <a:solidFill>
                  <a:srgbClr val="2F5496"/>
                </a:solidFill>
                <a:latin typeface="Calibri"/>
                <a:ea typeface="Calibri"/>
                <a:cs typeface="Calibri"/>
                <a:sym typeface="Calibri"/>
              </a:rPr>
              <a:t>Barabasi</a:t>
            </a:r>
            <a:r>
              <a:rPr lang="en-US" sz="3600" b="1" dirty="0">
                <a:solidFill>
                  <a:srgbClr val="2F5496"/>
                </a:solidFill>
                <a:latin typeface="Calibri"/>
                <a:ea typeface="Calibri"/>
                <a:cs typeface="Calibri"/>
                <a:sym typeface="Calibri"/>
              </a:rPr>
              <a:t> Albert (BA) Preferential Attachment  Model</a:t>
            </a:r>
            <a:endParaRPr dirty="0"/>
          </a:p>
        </p:txBody>
      </p:sp>
      <p:sp>
        <p:nvSpPr>
          <p:cNvPr id="91" name="Google Shape;91;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92" name="Google Shape;92;p1"/>
          <p:cNvSpPr/>
          <p:nvPr/>
        </p:nvSpPr>
        <p:spPr>
          <a:xfrm>
            <a:off x="4781916" y="4813108"/>
            <a:ext cx="74972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Department of Computer Science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grpSp>
        <p:nvGrpSpPr>
          <p:cNvPr id="93" name="Google Shape;93;p1"/>
          <p:cNvGrpSpPr/>
          <p:nvPr/>
        </p:nvGrpSpPr>
        <p:grpSpPr>
          <a:xfrm>
            <a:off x="313844" y="5489699"/>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6" name="Google Shape;96;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7" name="Google Shape;97;p1"/>
          <p:cNvPicPr preferRelativeResize="0"/>
          <p:nvPr/>
        </p:nvPicPr>
        <p:blipFill rotWithShape="1">
          <a:blip r:embed="rId3"/>
          <a:srcRect/>
          <a:stretch/>
        </p:blipFill>
        <p:spPr>
          <a:xfrm>
            <a:off x="1975204" y="1606241"/>
            <a:ext cx="1910253" cy="3550188"/>
          </a:xfrm>
          <a:prstGeom prst="rect">
            <a:avLst/>
          </a:prstGeom>
          <a:noFill/>
          <a:ln>
            <a:noFill/>
          </a:ln>
        </p:spPr>
      </p:pic>
      <p:grpSp>
        <p:nvGrpSpPr>
          <p:cNvPr id="98" name="Google Shape;98;p1"/>
          <p:cNvGrpSpPr/>
          <p:nvPr/>
        </p:nvGrpSpPr>
        <p:grpSpPr>
          <a:xfrm rot="10800000">
            <a:off x="10855702" y="266068"/>
            <a:ext cx="1066895" cy="1078155"/>
            <a:chOff x="313844" y="5489699"/>
            <a:chExt cx="1066895" cy="1078155"/>
          </a:xfrm>
        </p:grpSpPr>
        <p:sp>
          <p:nvSpPr>
            <p:cNvPr id="99" name="Google Shape;9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Constructing the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12" name="Content Placeholder 2">
            <a:extLst>
              <a:ext uri="{FF2B5EF4-FFF2-40B4-BE49-F238E27FC236}">
                <a16:creationId xmlns:a16="http://schemas.microsoft.com/office/drawing/2014/main" id="{E2134E45-CD67-4332-971C-4D6AC1FB8C78}"/>
              </a:ext>
            </a:extLst>
          </p:cNvPr>
          <p:cNvSpPr txBox="1">
            <a:spLocks/>
          </p:cNvSpPr>
          <p:nvPr/>
        </p:nvSpPr>
        <p:spPr>
          <a:xfrm>
            <a:off x="-56246" y="1316458"/>
            <a:ext cx="11607798"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Graph G(V</a:t>
            </a:r>
            <a:r>
              <a:rPr lang="en-US" baseline="-25000" dirty="0"/>
              <a:t>0</a:t>
            </a:r>
            <a:r>
              <a:rPr lang="en-US" dirty="0"/>
              <a:t>, E</a:t>
            </a:r>
            <a:r>
              <a:rPr lang="en-US" baseline="-25000" dirty="0"/>
              <a:t>0</a:t>
            </a:r>
            <a:r>
              <a:rPr lang="en-US" dirty="0"/>
              <a:t>) is given</a:t>
            </a:r>
            <a:endParaRPr lang="en-US" baseline="-25000" dirty="0"/>
          </a:p>
          <a:p>
            <a:r>
              <a:rPr lang="en-US" dirty="0"/>
              <a:t>For any new node </a:t>
            </a:r>
            <a:r>
              <a:rPr lang="en-US" i="1" dirty="0"/>
              <a:t>v</a:t>
            </a:r>
            <a:r>
              <a:rPr lang="en-US" dirty="0"/>
              <a:t> to the graph</a:t>
            </a:r>
          </a:p>
          <a:p>
            <a:pPr lvl="1"/>
            <a:r>
              <a:rPr lang="en-US" dirty="0"/>
              <a:t>Connect v to a random node </a:t>
            </a:r>
            <a:r>
              <a:rPr lang="en-US" i="1" dirty="0"/>
              <a:t>v</a:t>
            </a:r>
            <a:r>
              <a:rPr lang="en-US" i="1" baseline="-25000" dirty="0"/>
              <a:t>i</a:t>
            </a:r>
            <a:r>
              <a:rPr lang="en-US" i="1" dirty="0"/>
              <a:t> </a:t>
            </a:r>
            <a:r>
              <a:rPr lang="en-US" i="1" dirty="0">
                <a:sym typeface="Symbol"/>
              </a:rPr>
              <a:t></a:t>
            </a:r>
            <a:r>
              <a:rPr lang="en-US" i="1" dirty="0"/>
              <a:t> V</a:t>
            </a:r>
            <a:r>
              <a:rPr lang="en-US" i="1" baseline="-25000" dirty="0"/>
              <a:t>0</a:t>
            </a:r>
            <a:r>
              <a:rPr lang="en-US" dirty="0"/>
              <a:t>, with probability</a:t>
            </a:r>
          </a:p>
        </p:txBody>
      </p:sp>
      <p:pic>
        <p:nvPicPr>
          <p:cNvPr id="13" name="Picture 2">
            <a:extLst>
              <a:ext uri="{FF2B5EF4-FFF2-40B4-BE49-F238E27FC236}">
                <a16:creationId xmlns:a16="http://schemas.microsoft.com/office/drawing/2014/main" id="{7604F695-EFD7-48EE-AFF5-034281200A3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29164" y="3949424"/>
            <a:ext cx="1345555" cy="4547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E8033ABC-9348-483F-92FF-5821760DD456}"/>
              </a:ext>
            </a:extLst>
          </p:cNvPr>
          <p:cNvPicPr>
            <a:picLocks noChangeAspect="1"/>
          </p:cNvPicPr>
          <p:nvPr/>
        </p:nvPicPr>
        <p:blipFill>
          <a:blip r:embed="rId5">
            <a:lum bright="-20000" contrast="40000"/>
          </a:blip>
          <a:stretch>
            <a:fillRect/>
          </a:stretch>
        </p:blipFill>
        <p:spPr>
          <a:xfrm>
            <a:off x="37957" y="3319003"/>
            <a:ext cx="6093885" cy="3286757"/>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E7E214-C892-454D-BEFE-249C37CBFB47}"/>
                  </a:ext>
                </a:extLst>
              </p:cNvPr>
              <p:cNvSpPr txBox="1"/>
              <p:nvPr/>
            </p:nvSpPr>
            <p:spPr>
              <a:xfrm>
                <a:off x="6215337" y="2715770"/>
                <a:ext cx="5252719" cy="3416320"/>
              </a:xfrm>
              <a:prstGeom prst="rect">
                <a:avLst/>
              </a:prstGeom>
              <a:noFill/>
            </p:spPr>
            <p:txBody>
              <a:bodyPr wrap="square" rtlCol="0">
                <a:spAutoFit/>
              </a:bodyPr>
              <a:lstStyle/>
              <a:p>
                <a:endParaRPr lang="en-IN" sz="1800" dirty="0"/>
              </a:p>
              <a:p>
                <a:pPr marL="285750" indent="-285750">
                  <a:buFont typeface="Arial" panose="020B0604020202020204" pitchFamily="34" charset="0"/>
                  <a:buChar char="•"/>
                </a:pPr>
                <a:r>
                  <a:rPr lang="en-IN" sz="1800" b="1" dirty="0"/>
                  <a:t>Growth</a:t>
                </a:r>
                <a:r>
                  <a:rPr lang="en-IN" sz="1800" dirty="0"/>
                  <a:t> : each new node  gets connected to m other </a:t>
                </a:r>
                <a14:m>
                  <m:oMath xmlns:m="http://schemas.openxmlformats.org/officeDocument/2006/math">
                    <m:r>
                      <a:rPr lang="en-IN" sz="1800" i="1" dirty="0" smtClean="0">
                        <a:latin typeface="Cambria Math" panose="02040503050406030204" pitchFamily="18" charset="0"/>
                      </a:rPr>
                      <m:t>𝑚</m:t>
                    </m:r>
                    <m:r>
                      <a:rPr lang="en-IN" sz="1800" i="1" dirty="0" smtClean="0">
                        <a:latin typeface="Cambria Math" panose="02040503050406030204" pitchFamily="18" charset="0"/>
                        <a:ea typeface="Cambria Math" panose="02040503050406030204" pitchFamily="18" charset="0"/>
                      </a:rPr>
                      <m:t>≤</m:t>
                    </m:r>
                    <m:r>
                      <a:rPr lang="en-IN" sz="1800" i="1" dirty="0" smtClean="0">
                        <a:latin typeface="Cambria Math" panose="02040503050406030204" pitchFamily="18" charset="0"/>
                      </a:rPr>
                      <m:t> </m:t>
                    </m:r>
                    <m:r>
                      <a:rPr lang="en-IN" sz="1800" i="1" dirty="0" smtClean="0">
                        <a:latin typeface="Cambria Math" panose="02040503050406030204" pitchFamily="18" charset="0"/>
                      </a:rPr>
                      <m:t>𝑚</m:t>
                    </m:r>
                    <m:r>
                      <a:rPr lang="en-IN" sz="1800" i="1" baseline="-25000" dirty="0">
                        <a:latin typeface="Cambria Math" panose="02040503050406030204" pitchFamily="18" charset="0"/>
                      </a:rPr>
                      <m:t>0  </m:t>
                    </m:r>
                  </m:oMath>
                </a14:m>
                <a:endParaRPr lang="en-IN" sz="1800" baseline="-25000" dirty="0"/>
              </a:p>
              <a:p>
                <a:pPr marL="285750" indent="-285750">
                  <a:buFont typeface="Arial" panose="020B0604020202020204" pitchFamily="34" charset="0"/>
                  <a:buChar char="•"/>
                </a:pPr>
                <a:r>
                  <a:rPr lang="en-IN" sz="1800" b="1" dirty="0"/>
                  <a:t>Preferential attachment </a:t>
                </a:r>
                <a:r>
                  <a:rPr lang="en-IN" sz="1800" dirty="0"/>
                  <a:t>:  Probability of connecting to node </a:t>
                </a:r>
                <a14:m>
                  <m:oMath xmlns:m="http://schemas.openxmlformats.org/officeDocument/2006/math">
                    <m:r>
                      <a:rPr lang="en-IN" sz="1800" i="1" dirty="0" smtClean="0">
                        <a:latin typeface="Cambria Math" panose="02040503050406030204" pitchFamily="18" charset="0"/>
                      </a:rPr>
                      <m:t>𝑣</m:t>
                    </m:r>
                  </m:oMath>
                </a14:m>
                <a:r>
                  <a:rPr lang="en-IN" sz="1800" baseline="-25000" dirty="0"/>
                  <a:t>i</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Note, initial </a:t>
                </a:r>
                <a14:m>
                  <m:oMath xmlns:m="http://schemas.openxmlformats.org/officeDocument/2006/math">
                    <m:r>
                      <a:rPr lang="en-IN" sz="1800" i="1" dirty="0" smtClean="0">
                        <a:latin typeface="Cambria Math" panose="02040503050406030204" pitchFamily="18" charset="0"/>
                      </a:rPr>
                      <m:t>𝑚</m:t>
                    </m:r>
                    <m:r>
                      <a:rPr lang="en-IN" sz="1800" i="1" baseline="-25000" dirty="0">
                        <a:latin typeface="Cambria Math" panose="02040503050406030204" pitchFamily="18" charset="0"/>
                      </a:rPr>
                      <m:t>0</m:t>
                    </m:r>
                  </m:oMath>
                </a14:m>
                <a:r>
                  <a:rPr lang="en-IN" sz="1800" baseline="-25000" dirty="0"/>
                  <a:t>  </a:t>
                </a:r>
                <a:r>
                  <a:rPr lang="en-IN" sz="1800" dirty="0"/>
                  <a:t>nodes must have at least degree 1</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Degree distribution</a:t>
                </a: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This </a:t>
                </a:r>
                <a:r>
                  <a:rPr lang="en-IN" sz="1800" b="1" dirty="0"/>
                  <a:t>gives the power law (scale free nature)</a:t>
                </a:r>
              </a:p>
            </p:txBody>
          </p:sp>
        </mc:Choice>
        <mc:Fallback xmlns="">
          <p:sp>
            <p:nvSpPr>
              <p:cNvPr id="15" name="TextBox 14">
                <a:extLst>
                  <a:ext uri="{FF2B5EF4-FFF2-40B4-BE49-F238E27FC236}">
                    <a16:creationId xmlns:a16="http://schemas.microsoft.com/office/drawing/2014/main" id="{C1E7E214-C892-454D-BEFE-249C37CBFB47}"/>
                  </a:ext>
                </a:extLst>
              </p:cNvPr>
              <p:cNvSpPr txBox="1">
                <a:spLocks noRot="1" noChangeAspect="1" noMove="1" noResize="1" noEditPoints="1" noAdjustHandles="1" noChangeArrowheads="1" noChangeShapeType="1" noTextEdit="1"/>
              </p:cNvSpPr>
              <p:nvPr/>
            </p:nvSpPr>
            <p:spPr>
              <a:xfrm>
                <a:off x="6215337" y="2715770"/>
                <a:ext cx="5252719" cy="3416320"/>
              </a:xfrm>
              <a:prstGeom prst="rect">
                <a:avLst/>
              </a:prstGeom>
              <a:blipFill>
                <a:blip r:embed="rId6"/>
                <a:stretch>
                  <a:fillRect l="-813" r="-1045" b="-1786"/>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28954F4A-A7B3-48E1-9319-EC062A8F2D9F}"/>
              </a:ext>
            </a:extLst>
          </p:cNvPr>
          <p:cNvPicPr>
            <a:picLocks noChangeAspect="1"/>
          </p:cNvPicPr>
          <p:nvPr/>
        </p:nvPicPr>
        <p:blipFill>
          <a:blip r:embed="rId7"/>
          <a:stretch>
            <a:fillRect/>
          </a:stretch>
        </p:blipFill>
        <p:spPr>
          <a:xfrm>
            <a:off x="9088936" y="5095229"/>
            <a:ext cx="2287944" cy="625578"/>
          </a:xfrm>
          <a:prstGeom prst="rect">
            <a:avLst/>
          </a:prstGeom>
        </p:spPr>
      </p:pic>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3D03C353-2B38-B104-1B5B-9ABC306920EE}"/>
                  </a:ext>
                </a:extLst>
              </p14:cNvPr>
              <p14:cNvContentPartPr/>
              <p14:nvPr/>
            </p14:nvContentPartPr>
            <p14:xfrm>
              <a:off x="457200" y="3327120"/>
              <a:ext cx="10520640" cy="3012120"/>
            </p14:xfrm>
          </p:contentPart>
        </mc:Choice>
        <mc:Fallback>
          <p:pic>
            <p:nvPicPr>
              <p:cNvPr id="2" name="Ink 1">
                <a:extLst>
                  <a:ext uri="{FF2B5EF4-FFF2-40B4-BE49-F238E27FC236}">
                    <a16:creationId xmlns:a16="http://schemas.microsoft.com/office/drawing/2014/main" id="{3D03C353-2B38-B104-1B5B-9ABC306920EE}"/>
                  </a:ext>
                </a:extLst>
              </p:cNvPr>
              <p:cNvPicPr/>
              <p:nvPr/>
            </p:nvPicPr>
            <p:blipFill>
              <a:blip r:embed="rId9"/>
              <a:stretch>
                <a:fillRect/>
              </a:stretch>
            </p:blipFill>
            <p:spPr>
              <a:xfrm>
                <a:off x="447840" y="3317760"/>
                <a:ext cx="10539360" cy="3030840"/>
              </a:xfrm>
              <a:prstGeom prst="rect">
                <a:avLst/>
              </a:prstGeom>
            </p:spPr>
          </p:pic>
        </mc:Fallback>
      </mc:AlternateContent>
    </p:spTree>
    <p:extLst>
      <p:ext uri="{BB962C8B-B14F-4D97-AF65-F5344CB8AC3E}">
        <p14:creationId xmlns:p14="http://schemas.microsoft.com/office/powerpoint/2010/main" val="38011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About the  BA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B01F5BB7-9941-4518-9791-9F26EBC3D5A3}"/>
              </a:ext>
            </a:extLst>
          </p:cNvPr>
          <p:cNvSpPr txBox="1">
            <a:spLocks/>
          </p:cNvSpPr>
          <p:nvPr/>
        </p:nvSpPr>
        <p:spPr>
          <a:xfrm>
            <a:off x="233680" y="1539240"/>
            <a:ext cx="8200304"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The model incorporates </a:t>
            </a:r>
            <a:r>
              <a:rPr lang="en-US" b="1" dirty="0"/>
              <a:t>two ingredients </a:t>
            </a:r>
          </a:p>
          <a:p>
            <a:pPr lvl="1" algn="just"/>
            <a:r>
              <a:rPr lang="en-US" sz="2800" b="1" dirty="0">
                <a:solidFill>
                  <a:srgbClr val="FF0000"/>
                </a:solidFill>
              </a:rPr>
              <a:t>Growth element </a:t>
            </a:r>
            <a:r>
              <a:rPr lang="en-US" sz="2800" dirty="0"/>
              <a:t>: realized by </a:t>
            </a:r>
            <a:r>
              <a:rPr lang="en-US" sz="2800" b="1" dirty="0"/>
              <a:t>adding nodes </a:t>
            </a:r>
            <a:r>
              <a:rPr lang="en-US" sz="2800" dirty="0"/>
              <a:t>as time passes by. </a:t>
            </a:r>
          </a:p>
          <a:p>
            <a:pPr lvl="1" algn="just"/>
            <a:r>
              <a:rPr lang="en-US" sz="2800" b="1" dirty="0">
                <a:solidFill>
                  <a:srgbClr val="FF0000"/>
                </a:solidFill>
              </a:rPr>
              <a:t>Preferential Attachment element </a:t>
            </a:r>
            <a:r>
              <a:rPr lang="en-US" sz="2800" dirty="0"/>
              <a:t>– to achieve a scale-free network, </a:t>
            </a:r>
            <a:r>
              <a:rPr lang="en-US" sz="2800" b="1" dirty="0"/>
              <a:t>edges are added in a specific way</a:t>
            </a:r>
            <a:r>
              <a:rPr lang="en-US" sz="2800" dirty="0"/>
              <a:t>.</a:t>
            </a:r>
          </a:p>
          <a:p>
            <a:pPr lvl="1" algn="just"/>
            <a:r>
              <a:rPr lang="en-US" sz="2800" b="1" dirty="0"/>
              <a:t>Removing any one of these ingredients </a:t>
            </a:r>
            <a:r>
              <a:rPr lang="en-US" sz="2800" dirty="0"/>
              <a:t>generates networks that are not scale-free</a:t>
            </a:r>
          </a:p>
          <a:p>
            <a:pPr algn="just"/>
            <a:r>
              <a:rPr lang="en-US" dirty="0"/>
              <a:t>Deals with undirected graph </a:t>
            </a:r>
          </a:p>
          <a:p>
            <a:endParaRPr lang="en-US"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51B259B-6C40-3C87-8AD3-8FAC2A1C481C}"/>
                  </a:ext>
                </a:extLst>
              </p14:cNvPr>
              <p14:cNvContentPartPr/>
              <p14:nvPr/>
            </p14:nvContentPartPr>
            <p14:xfrm>
              <a:off x="581760" y="1150560"/>
              <a:ext cx="10750320" cy="3951000"/>
            </p14:xfrm>
          </p:contentPart>
        </mc:Choice>
        <mc:Fallback>
          <p:pic>
            <p:nvPicPr>
              <p:cNvPr id="2" name="Ink 1">
                <a:extLst>
                  <a:ext uri="{FF2B5EF4-FFF2-40B4-BE49-F238E27FC236}">
                    <a16:creationId xmlns:a16="http://schemas.microsoft.com/office/drawing/2014/main" id="{751B259B-6C40-3C87-8AD3-8FAC2A1C481C}"/>
                  </a:ext>
                </a:extLst>
              </p:cNvPr>
              <p:cNvPicPr/>
              <p:nvPr/>
            </p:nvPicPr>
            <p:blipFill>
              <a:blip r:embed="rId5"/>
              <a:stretch>
                <a:fillRect/>
              </a:stretch>
            </p:blipFill>
            <p:spPr>
              <a:xfrm>
                <a:off x="572400" y="1141200"/>
                <a:ext cx="10769040" cy="3969720"/>
              </a:xfrm>
              <a:prstGeom prst="rect">
                <a:avLst/>
              </a:prstGeom>
            </p:spPr>
          </p:pic>
        </mc:Fallback>
      </mc:AlternateContent>
    </p:spTree>
    <p:extLst>
      <p:ext uri="{BB962C8B-B14F-4D97-AF65-F5344CB8AC3E}">
        <p14:creationId xmlns:p14="http://schemas.microsoft.com/office/powerpoint/2010/main" val="173439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Mathematical Proofs  are skipped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3E96B123-A537-4600-ACE6-AE02DB748C8D}"/>
              </a:ext>
            </a:extLst>
          </p:cNvPr>
          <p:cNvSpPr txBox="1">
            <a:spLocks/>
          </p:cNvSpPr>
          <p:nvPr/>
        </p:nvSpPr>
        <p:spPr>
          <a:xfrm>
            <a:off x="314960" y="1625600"/>
            <a:ext cx="840232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b="1" dirty="0"/>
              <a:t> </a:t>
            </a:r>
            <a:r>
              <a:rPr lang="en-IN" dirty="0"/>
              <a:t>Degree distribution that resembles a power law  </a:t>
            </a:r>
          </a:p>
          <a:p>
            <a:pPr lvl="1"/>
            <a:endParaRPr lang="en-IN" dirty="0"/>
          </a:p>
          <a:p>
            <a:r>
              <a:rPr lang="en-IN" dirty="0"/>
              <a:t>Expression for average path length(increases logarithmically with the no of nodes in network) </a:t>
            </a:r>
          </a:p>
          <a:p>
            <a:pPr lvl="1"/>
            <a:endParaRPr lang="en-IN" dirty="0"/>
          </a:p>
          <a:p>
            <a:r>
              <a:rPr lang="en-IN" dirty="0"/>
              <a:t>Expression for clustering coefficient  ( as the edges get formed independently, not many triangles get formed)</a:t>
            </a:r>
          </a:p>
        </p:txBody>
      </p:sp>
    </p:spTree>
    <p:extLst>
      <p:ext uri="{BB962C8B-B14F-4D97-AF65-F5344CB8AC3E}">
        <p14:creationId xmlns:p14="http://schemas.microsoft.com/office/powerpoint/2010/main" val="371352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Properties of the BA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ED9457FB-059C-4FBD-AF56-9B21DEBF7C47}"/>
              </a:ext>
            </a:extLst>
          </p:cNvPr>
          <p:cNvSpPr txBox="1">
            <a:spLocks/>
          </p:cNvSpPr>
          <p:nvPr/>
        </p:nvSpPr>
        <p:spPr>
          <a:xfrm>
            <a:off x="341754" y="1479447"/>
            <a:ext cx="6078809"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14350" indent="-514350" algn="just">
              <a:buFont typeface="Arial"/>
              <a:buAutoNum type="arabicPeriod"/>
            </a:pPr>
            <a:r>
              <a:rPr lang="en-US" dirty="0">
                <a:solidFill>
                  <a:srgbClr val="FF0000"/>
                </a:solidFill>
              </a:rPr>
              <a:t>Degree Distribution </a:t>
            </a:r>
            <a:r>
              <a:rPr lang="en-US" dirty="0"/>
              <a:t>: Power law with Exponent 3 (real world graphs have this between 2 and 3)</a:t>
            </a:r>
          </a:p>
          <a:p>
            <a:pPr marL="514350" indent="-514350" algn="just">
              <a:buFont typeface="Arial"/>
              <a:buAutoNum type="arabicPeriod"/>
            </a:pPr>
            <a:r>
              <a:rPr lang="en-IN" dirty="0">
                <a:solidFill>
                  <a:srgbClr val="FF0000"/>
                </a:solidFill>
              </a:rPr>
              <a:t>Clustering coefficient </a:t>
            </a:r>
            <a:r>
              <a:rPr lang="en-IN" dirty="0"/>
              <a:t>is a function of time and it becomes smaller with time ( </a:t>
            </a:r>
            <a:r>
              <a:rPr lang="en-IN" dirty="0">
                <a:solidFill>
                  <a:srgbClr val="0000FF"/>
                </a:solidFill>
              </a:rPr>
              <a:t>not possible to exhibit high clustering coefficient in BA model</a:t>
            </a:r>
            <a:r>
              <a:rPr lang="en-IN" dirty="0"/>
              <a:t>) </a:t>
            </a:r>
          </a:p>
          <a:p>
            <a:pPr marL="514350" indent="-514350" algn="just">
              <a:buFont typeface="Arial"/>
              <a:buAutoNum type="arabicPeriod"/>
            </a:pPr>
            <a:r>
              <a:rPr lang="en-IN" dirty="0">
                <a:solidFill>
                  <a:srgbClr val="FF0000"/>
                </a:solidFill>
              </a:rPr>
              <a:t>Average Path length </a:t>
            </a:r>
            <a:r>
              <a:rPr lang="en-IN" dirty="0"/>
              <a:t>is reasonably short and increases logarithmically with number of nodes.  This is similar to Random Graph Model </a:t>
            </a:r>
          </a:p>
        </p:txBody>
      </p:sp>
      <p:pic>
        <p:nvPicPr>
          <p:cNvPr id="3" name="Picture 2">
            <a:extLst>
              <a:ext uri="{FF2B5EF4-FFF2-40B4-BE49-F238E27FC236}">
                <a16:creationId xmlns:a16="http://schemas.microsoft.com/office/drawing/2014/main" id="{172BE4FF-9F8F-799C-38EC-7CDCB83C6967}"/>
              </a:ext>
            </a:extLst>
          </p:cNvPr>
          <p:cNvPicPr>
            <a:picLocks noChangeAspect="1"/>
          </p:cNvPicPr>
          <p:nvPr/>
        </p:nvPicPr>
        <p:blipFill rotWithShape="1">
          <a:blip r:embed="rId4"/>
          <a:srcRect l="59568" t="1" b="-15167"/>
          <a:stretch/>
        </p:blipFill>
        <p:spPr>
          <a:xfrm>
            <a:off x="6570980" y="1586186"/>
            <a:ext cx="2727062" cy="1152136"/>
          </a:xfrm>
          <a:prstGeom prst="rect">
            <a:avLst/>
          </a:prstGeom>
        </p:spPr>
      </p:pic>
      <p:pic>
        <p:nvPicPr>
          <p:cNvPr id="5" name="Picture 4">
            <a:extLst>
              <a:ext uri="{FF2B5EF4-FFF2-40B4-BE49-F238E27FC236}">
                <a16:creationId xmlns:a16="http://schemas.microsoft.com/office/drawing/2014/main" id="{139CD2A5-84F3-33EC-3C9D-7D6F11472D70}"/>
              </a:ext>
            </a:extLst>
          </p:cNvPr>
          <p:cNvPicPr>
            <a:picLocks noChangeAspect="1"/>
          </p:cNvPicPr>
          <p:nvPr/>
        </p:nvPicPr>
        <p:blipFill>
          <a:blip r:embed="rId5"/>
          <a:stretch>
            <a:fillRect/>
          </a:stretch>
        </p:blipFill>
        <p:spPr>
          <a:xfrm>
            <a:off x="6570980" y="3115681"/>
            <a:ext cx="2971800" cy="895350"/>
          </a:xfrm>
          <a:prstGeom prst="rect">
            <a:avLst/>
          </a:prstGeom>
        </p:spPr>
      </p:pic>
      <p:pic>
        <p:nvPicPr>
          <p:cNvPr id="9" name="Picture 8">
            <a:extLst>
              <a:ext uri="{FF2B5EF4-FFF2-40B4-BE49-F238E27FC236}">
                <a16:creationId xmlns:a16="http://schemas.microsoft.com/office/drawing/2014/main" id="{975BD16A-644A-524D-6DAB-E57C4E1C3165}"/>
              </a:ext>
            </a:extLst>
          </p:cNvPr>
          <p:cNvPicPr>
            <a:picLocks noChangeAspect="1"/>
          </p:cNvPicPr>
          <p:nvPr/>
        </p:nvPicPr>
        <p:blipFill>
          <a:blip r:embed="rId6"/>
          <a:stretch>
            <a:fillRect/>
          </a:stretch>
        </p:blipFill>
        <p:spPr>
          <a:xfrm>
            <a:off x="6733771" y="4522367"/>
            <a:ext cx="3400425" cy="1019175"/>
          </a:xfrm>
          <a:prstGeom prst="rect">
            <a:avLst/>
          </a:prstGeom>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789EAAAE-081F-5B10-DED7-AC6323A2FD85}"/>
                  </a:ext>
                </a:extLst>
              </p14:cNvPr>
              <p14:cNvContentPartPr/>
              <p14:nvPr/>
            </p14:nvContentPartPr>
            <p14:xfrm>
              <a:off x="195480" y="1239480"/>
              <a:ext cx="10418400" cy="4510800"/>
            </p14:xfrm>
          </p:contentPart>
        </mc:Choice>
        <mc:Fallback>
          <p:pic>
            <p:nvPicPr>
              <p:cNvPr id="2" name="Ink 1">
                <a:extLst>
                  <a:ext uri="{FF2B5EF4-FFF2-40B4-BE49-F238E27FC236}">
                    <a16:creationId xmlns:a16="http://schemas.microsoft.com/office/drawing/2014/main" id="{789EAAAE-081F-5B10-DED7-AC6323A2FD85}"/>
                  </a:ext>
                </a:extLst>
              </p:cNvPr>
              <p:cNvPicPr/>
              <p:nvPr/>
            </p:nvPicPr>
            <p:blipFill>
              <a:blip r:embed="rId8"/>
              <a:stretch>
                <a:fillRect/>
              </a:stretch>
            </p:blipFill>
            <p:spPr>
              <a:xfrm>
                <a:off x="186120" y="1230120"/>
                <a:ext cx="10437120" cy="4529520"/>
              </a:xfrm>
              <a:prstGeom prst="rect">
                <a:avLst/>
              </a:prstGeom>
            </p:spPr>
          </p:pic>
        </mc:Fallback>
      </mc:AlternateContent>
    </p:spTree>
    <p:extLst>
      <p:ext uri="{BB962C8B-B14F-4D97-AF65-F5344CB8AC3E}">
        <p14:creationId xmlns:p14="http://schemas.microsoft.com/office/powerpoint/2010/main" val="117744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Real world networks and simulated graphs</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pic>
        <p:nvPicPr>
          <p:cNvPr id="9" name="Picture 8">
            <a:extLst>
              <a:ext uri="{FF2B5EF4-FFF2-40B4-BE49-F238E27FC236}">
                <a16:creationId xmlns:a16="http://schemas.microsoft.com/office/drawing/2014/main" id="{FAE5024E-9166-4C94-A466-514F54129B7B}"/>
              </a:ext>
            </a:extLst>
          </p:cNvPr>
          <p:cNvPicPr>
            <a:picLocks noChangeAspect="1"/>
          </p:cNvPicPr>
          <p:nvPr/>
        </p:nvPicPr>
        <p:blipFill>
          <a:blip r:embed="rId4">
            <a:clrChange>
              <a:clrFrom>
                <a:srgbClr val="FFFFFF"/>
              </a:clrFrom>
              <a:clrTo>
                <a:srgbClr val="FFFFFF">
                  <a:alpha val="0"/>
                </a:srgbClr>
              </a:clrTo>
            </a:clrChange>
            <a:lum bright="-20000" contrast="40000"/>
          </a:blip>
          <a:stretch>
            <a:fillRect/>
          </a:stretch>
        </p:blipFill>
        <p:spPr>
          <a:xfrm>
            <a:off x="-91242" y="1477950"/>
            <a:ext cx="10021539" cy="2524415"/>
          </a:xfrm>
          <a:prstGeom prst="rect">
            <a:avLst/>
          </a:prstGeom>
        </p:spPr>
      </p:pic>
      <p:sp>
        <p:nvSpPr>
          <p:cNvPr id="10" name="Content Placeholder 2">
            <a:extLst>
              <a:ext uri="{FF2B5EF4-FFF2-40B4-BE49-F238E27FC236}">
                <a16:creationId xmlns:a16="http://schemas.microsoft.com/office/drawing/2014/main" id="{B648BFAA-5F19-46CA-95EA-3C351C7237AF}"/>
              </a:ext>
            </a:extLst>
          </p:cNvPr>
          <p:cNvSpPr txBox="1">
            <a:spLocks/>
          </p:cNvSpPr>
          <p:nvPr/>
        </p:nvSpPr>
        <p:spPr>
          <a:xfrm>
            <a:off x="61158" y="3894733"/>
            <a:ext cx="11033562" cy="30080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The preferential attachment model </a:t>
            </a:r>
            <a:r>
              <a:rPr lang="en-US" b="1" dirty="0"/>
              <a:t>generates a realistic degree distribution</a:t>
            </a:r>
          </a:p>
          <a:p>
            <a:pPr algn="just"/>
            <a:r>
              <a:rPr lang="en-US" dirty="0"/>
              <a:t>The preferential attachment model </a:t>
            </a:r>
            <a:r>
              <a:rPr lang="en-US" b="1" dirty="0"/>
              <a:t>generates small average path lengths</a:t>
            </a:r>
            <a:r>
              <a:rPr lang="en-US" dirty="0"/>
              <a:t>;  </a:t>
            </a:r>
          </a:p>
          <a:p>
            <a:pPr algn="just"/>
            <a:r>
              <a:rPr lang="en-US" dirty="0"/>
              <a:t>However the generated networks fail to </a:t>
            </a:r>
            <a:r>
              <a:rPr lang="en-US" b="1" dirty="0">
                <a:solidFill>
                  <a:srgbClr val="FF0000"/>
                </a:solidFill>
              </a:rPr>
              <a:t>exhibit the high clustering coefficient observed in real-world networks</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DDBAA2D1-C25E-1158-4396-40006881A3F8}"/>
                  </a:ext>
                </a:extLst>
              </p14:cNvPr>
              <p14:cNvContentPartPr/>
              <p14:nvPr/>
            </p14:nvContentPartPr>
            <p14:xfrm>
              <a:off x="726840" y="1177200"/>
              <a:ext cx="10221480" cy="5487840"/>
            </p14:xfrm>
          </p:contentPart>
        </mc:Choice>
        <mc:Fallback>
          <p:pic>
            <p:nvPicPr>
              <p:cNvPr id="2" name="Ink 1">
                <a:extLst>
                  <a:ext uri="{FF2B5EF4-FFF2-40B4-BE49-F238E27FC236}">
                    <a16:creationId xmlns:a16="http://schemas.microsoft.com/office/drawing/2014/main" id="{DDBAA2D1-C25E-1158-4396-40006881A3F8}"/>
                  </a:ext>
                </a:extLst>
              </p:cNvPr>
              <p:cNvPicPr/>
              <p:nvPr/>
            </p:nvPicPr>
            <p:blipFill>
              <a:blip r:embed="rId6"/>
              <a:stretch>
                <a:fillRect/>
              </a:stretch>
            </p:blipFill>
            <p:spPr>
              <a:xfrm>
                <a:off x="717480" y="1167840"/>
                <a:ext cx="10240200" cy="5506560"/>
              </a:xfrm>
              <a:prstGeom prst="rect">
                <a:avLst/>
              </a:prstGeom>
            </p:spPr>
          </p:pic>
        </mc:Fallback>
      </mc:AlternateContent>
    </p:spTree>
    <p:extLst>
      <p:ext uri="{BB962C8B-B14F-4D97-AF65-F5344CB8AC3E}">
        <p14:creationId xmlns:p14="http://schemas.microsoft.com/office/powerpoint/2010/main" val="216928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2008CE7-39D8-A62D-BE60-92DD8280FF4C}"/>
              </a:ext>
            </a:extLst>
          </p:cNvPr>
          <p:cNvGraphicFramePr>
            <a:graphicFrameLocks noGrp="1"/>
          </p:cNvGraphicFramePr>
          <p:nvPr>
            <p:extLst>
              <p:ext uri="{D42A27DB-BD31-4B8C-83A1-F6EECF244321}">
                <p14:modId xmlns:p14="http://schemas.microsoft.com/office/powerpoint/2010/main" val="1598036746"/>
              </p:ext>
            </p:extLst>
          </p:nvPr>
        </p:nvGraphicFramePr>
        <p:xfrm>
          <a:off x="1799772" y="774094"/>
          <a:ext cx="8113485" cy="4962676"/>
        </p:xfrm>
        <a:graphic>
          <a:graphicData uri="http://schemas.openxmlformats.org/drawingml/2006/table">
            <a:tbl>
              <a:tblPr firstRow="1" bandRow="1">
                <a:tableStyleId>{5C22544A-7EE6-4342-B048-85BDC9FD1C3A}</a:tableStyleId>
              </a:tblPr>
              <a:tblGrid>
                <a:gridCol w="2694819">
                  <a:extLst>
                    <a:ext uri="{9D8B030D-6E8A-4147-A177-3AD203B41FA5}">
                      <a16:colId xmlns:a16="http://schemas.microsoft.com/office/drawing/2014/main" val="938320032"/>
                    </a:ext>
                  </a:extLst>
                </a:gridCol>
                <a:gridCol w="2709333">
                  <a:extLst>
                    <a:ext uri="{9D8B030D-6E8A-4147-A177-3AD203B41FA5}">
                      <a16:colId xmlns:a16="http://schemas.microsoft.com/office/drawing/2014/main" val="3057458681"/>
                    </a:ext>
                  </a:extLst>
                </a:gridCol>
                <a:gridCol w="2709333">
                  <a:extLst>
                    <a:ext uri="{9D8B030D-6E8A-4147-A177-3AD203B41FA5}">
                      <a16:colId xmlns:a16="http://schemas.microsoft.com/office/drawing/2014/main" val="2204074313"/>
                    </a:ext>
                  </a:extLst>
                </a:gridCol>
              </a:tblGrid>
              <a:tr h="1240669">
                <a:tc>
                  <a:txBody>
                    <a:bodyPr/>
                    <a:lstStyle/>
                    <a:p>
                      <a:r>
                        <a:rPr lang="en-IN" dirty="0"/>
                        <a:t>Random Graph Model</a:t>
                      </a:r>
                    </a:p>
                  </a:txBody>
                  <a:tcPr/>
                </a:tc>
                <a:tc>
                  <a:txBody>
                    <a:bodyPr/>
                    <a:lstStyle/>
                    <a:p>
                      <a:r>
                        <a:rPr lang="en-IN" dirty="0"/>
                        <a:t>Watts </a:t>
                      </a:r>
                      <a:r>
                        <a:rPr lang="en-IN" dirty="0" err="1"/>
                        <a:t>Strogatz</a:t>
                      </a:r>
                      <a:r>
                        <a:rPr lang="en-IN" dirty="0"/>
                        <a:t> Small World Model</a:t>
                      </a:r>
                    </a:p>
                  </a:txBody>
                  <a:tcPr/>
                </a:tc>
                <a:tc>
                  <a:txBody>
                    <a:bodyPr/>
                    <a:lstStyle/>
                    <a:p>
                      <a:r>
                        <a:rPr lang="en-IN" dirty="0" err="1"/>
                        <a:t>Barabasi</a:t>
                      </a:r>
                      <a:r>
                        <a:rPr lang="en-IN" dirty="0"/>
                        <a:t> Model</a:t>
                      </a:r>
                    </a:p>
                  </a:txBody>
                  <a:tcPr/>
                </a:tc>
                <a:extLst>
                  <a:ext uri="{0D108BD9-81ED-4DB2-BD59-A6C34878D82A}">
                    <a16:rowId xmlns:a16="http://schemas.microsoft.com/office/drawing/2014/main" val="3538772256"/>
                  </a:ext>
                </a:extLst>
              </a:tr>
              <a:tr h="1240669">
                <a:tc>
                  <a:txBody>
                    <a:bodyPr/>
                    <a:lstStyle/>
                    <a:p>
                      <a:endParaRPr lang="en-IN" dirty="0"/>
                    </a:p>
                  </a:txBody>
                  <a:tcPr/>
                </a:tc>
                <a:tc>
                  <a:txBody>
                    <a:bodyPr/>
                    <a:lstStyle/>
                    <a:p>
                      <a:endParaRPr lang="en-IN" dirty="0"/>
                    </a:p>
                  </a:txBody>
                  <a:tcPr/>
                </a:tc>
                <a:tc>
                  <a:txBody>
                    <a:bodyPr/>
                    <a:lstStyle/>
                    <a:p>
                      <a:r>
                        <a:rPr lang="en-IN" sz="2000" dirty="0"/>
                        <a:t>Follows</a:t>
                      </a:r>
                    </a:p>
                  </a:txBody>
                  <a:tcPr/>
                </a:tc>
                <a:extLst>
                  <a:ext uri="{0D108BD9-81ED-4DB2-BD59-A6C34878D82A}">
                    <a16:rowId xmlns:a16="http://schemas.microsoft.com/office/drawing/2014/main" val="4054533710"/>
                  </a:ext>
                </a:extLst>
              </a:tr>
              <a:tr h="1240669">
                <a:tc>
                  <a:txBody>
                    <a:bodyPr/>
                    <a:lstStyle/>
                    <a:p>
                      <a:r>
                        <a:rPr lang="en-IN" sz="2000" dirty="0">
                          <a:solidFill>
                            <a:srgbClr val="FF0000"/>
                          </a:solidFill>
                        </a:rPr>
                        <a:t>Low or underestimates( not </a:t>
                      </a:r>
                      <a:r>
                        <a:rPr lang="en-IN" sz="2000" dirty="0" err="1">
                          <a:solidFill>
                            <a:srgbClr val="FF0000"/>
                          </a:solidFill>
                        </a:rPr>
                        <a:t>diserable</a:t>
                      </a:r>
                      <a:r>
                        <a:rPr lang="en-IN" sz="2000" dirty="0">
                          <a:solidFill>
                            <a:srgbClr val="FF0000"/>
                          </a:solidFill>
                        </a:rPr>
                        <a:t>)</a:t>
                      </a:r>
                    </a:p>
                  </a:txBody>
                  <a:tcPr/>
                </a:tc>
                <a:tc>
                  <a:txBody>
                    <a:bodyPr/>
                    <a:lstStyle/>
                    <a:p>
                      <a:r>
                        <a:rPr lang="en-IN" sz="2000" dirty="0"/>
                        <a:t>High</a:t>
                      </a:r>
                    </a:p>
                  </a:txBody>
                  <a:tcPr/>
                </a:tc>
                <a:tc>
                  <a:txBody>
                    <a:bodyPr/>
                    <a:lstStyle/>
                    <a:p>
                      <a:r>
                        <a:rPr lang="en-IN" sz="2000" dirty="0"/>
                        <a:t>Low( not desirable)</a:t>
                      </a:r>
                    </a:p>
                  </a:txBody>
                  <a:tcPr/>
                </a:tc>
                <a:extLst>
                  <a:ext uri="{0D108BD9-81ED-4DB2-BD59-A6C34878D82A}">
                    <a16:rowId xmlns:a16="http://schemas.microsoft.com/office/drawing/2014/main" val="2084752685"/>
                  </a:ext>
                </a:extLst>
              </a:tr>
              <a:tr h="1240669">
                <a:tc>
                  <a:txBody>
                    <a:bodyPr/>
                    <a:lstStyle/>
                    <a:p>
                      <a:pPr marL="0" indent="0">
                        <a:buFont typeface="Wingdings" panose="05000000000000000000" pitchFamily="2" charset="2"/>
                        <a:buNone/>
                      </a:pPr>
                      <a:r>
                        <a:rPr lang="en-IN" sz="2000" dirty="0">
                          <a:solidFill>
                            <a:schemeClr val="accent6">
                              <a:lumMod val="75000"/>
                            </a:schemeClr>
                          </a:solidFill>
                        </a:rPr>
                        <a:t>Short ( desirable)</a:t>
                      </a:r>
                    </a:p>
                  </a:txBody>
                  <a:tcPr/>
                </a:tc>
                <a:tc>
                  <a:txBody>
                    <a:bodyPr/>
                    <a:lstStyle/>
                    <a:p>
                      <a:r>
                        <a:rPr lang="en-IN" sz="2000" dirty="0"/>
                        <a:t>Short( desirable)</a:t>
                      </a:r>
                    </a:p>
                  </a:txBody>
                  <a:tcPr/>
                </a:tc>
                <a:tc>
                  <a:txBody>
                    <a:bodyPr/>
                    <a:lstStyle/>
                    <a:p>
                      <a:r>
                        <a:rPr lang="en-IN" sz="2000" dirty="0"/>
                        <a:t>Short ( desirable)</a:t>
                      </a:r>
                    </a:p>
                  </a:txBody>
                  <a:tcPr/>
                </a:tc>
                <a:extLst>
                  <a:ext uri="{0D108BD9-81ED-4DB2-BD59-A6C34878D82A}">
                    <a16:rowId xmlns:a16="http://schemas.microsoft.com/office/drawing/2014/main" val="60156151"/>
                  </a:ext>
                </a:extLst>
              </a:tr>
            </a:tbl>
          </a:graphicData>
        </a:graphic>
      </p:graphicFrame>
      <p:graphicFrame>
        <p:nvGraphicFramePr>
          <p:cNvPr id="5" name="Table 4">
            <a:extLst>
              <a:ext uri="{FF2B5EF4-FFF2-40B4-BE49-F238E27FC236}">
                <a16:creationId xmlns:a16="http://schemas.microsoft.com/office/drawing/2014/main" id="{CE5DCC79-B78C-C4EB-76B2-F5D1D62BDDB8}"/>
              </a:ext>
            </a:extLst>
          </p:cNvPr>
          <p:cNvGraphicFramePr>
            <a:graphicFrameLocks noGrp="1"/>
          </p:cNvGraphicFramePr>
          <p:nvPr>
            <p:extLst>
              <p:ext uri="{D42A27DB-BD31-4B8C-83A1-F6EECF244321}">
                <p14:modId xmlns:p14="http://schemas.microsoft.com/office/powerpoint/2010/main" val="1614610470"/>
              </p:ext>
            </p:extLst>
          </p:nvPr>
        </p:nvGraphicFramePr>
        <p:xfrm>
          <a:off x="250372" y="774094"/>
          <a:ext cx="1549400" cy="4962676"/>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983951873"/>
                    </a:ext>
                  </a:extLst>
                </a:gridCol>
              </a:tblGrid>
              <a:tr h="1240669">
                <a:tc>
                  <a:txBody>
                    <a:bodyPr/>
                    <a:lstStyle/>
                    <a:p>
                      <a:endParaRPr lang="en-IN" dirty="0"/>
                    </a:p>
                  </a:txBody>
                  <a:tcPr/>
                </a:tc>
                <a:extLst>
                  <a:ext uri="{0D108BD9-81ED-4DB2-BD59-A6C34878D82A}">
                    <a16:rowId xmlns:a16="http://schemas.microsoft.com/office/drawing/2014/main" val="1096468530"/>
                  </a:ext>
                </a:extLst>
              </a:tr>
              <a:tr h="1240669">
                <a:tc>
                  <a:txBody>
                    <a:bodyPr/>
                    <a:lstStyle/>
                    <a:p>
                      <a:r>
                        <a:rPr lang="en-IN" sz="2000" dirty="0"/>
                        <a:t>Power Law</a:t>
                      </a:r>
                    </a:p>
                  </a:txBody>
                  <a:tcPr/>
                </a:tc>
                <a:extLst>
                  <a:ext uri="{0D108BD9-81ED-4DB2-BD59-A6C34878D82A}">
                    <a16:rowId xmlns:a16="http://schemas.microsoft.com/office/drawing/2014/main" val="1018964697"/>
                  </a:ext>
                </a:extLst>
              </a:tr>
              <a:tr h="1240669">
                <a:tc>
                  <a:txBody>
                    <a:bodyPr/>
                    <a:lstStyle/>
                    <a:p>
                      <a:r>
                        <a:rPr lang="en-IN" sz="2000" dirty="0"/>
                        <a:t>Clustering Coeff</a:t>
                      </a:r>
                    </a:p>
                  </a:txBody>
                  <a:tcPr/>
                </a:tc>
                <a:extLst>
                  <a:ext uri="{0D108BD9-81ED-4DB2-BD59-A6C34878D82A}">
                    <a16:rowId xmlns:a16="http://schemas.microsoft.com/office/drawing/2014/main" val="2476124116"/>
                  </a:ext>
                </a:extLst>
              </a:tr>
              <a:tr h="1240669">
                <a:tc>
                  <a:txBody>
                    <a:bodyPr/>
                    <a:lstStyle/>
                    <a:p>
                      <a:r>
                        <a:rPr lang="en-IN" sz="2000" dirty="0"/>
                        <a:t>Average path Length</a:t>
                      </a:r>
                    </a:p>
                  </a:txBody>
                  <a:tcPr/>
                </a:tc>
                <a:extLst>
                  <a:ext uri="{0D108BD9-81ED-4DB2-BD59-A6C34878D82A}">
                    <a16:rowId xmlns:a16="http://schemas.microsoft.com/office/drawing/2014/main" val="3192015549"/>
                  </a:ext>
                </a:extLst>
              </a:tr>
            </a:tbl>
          </a:graphicData>
        </a:graphic>
      </p:graphicFrame>
      <p:sp>
        <p:nvSpPr>
          <p:cNvPr id="6" name="Multiplication Sign 5">
            <a:extLst>
              <a:ext uri="{FF2B5EF4-FFF2-40B4-BE49-F238E27FC236}">
                <a16:creationId xmlns:a16="http://schemas.microsoft.com/office/drawing/2014/main" id="{0E776E4F-F107-2591-541D-8165D2DD73ED}"/>
              </a:ext>
            </a:extLst>
          </p:cNvPr>
          <p:cNvSpPr/>
          <p:nvPr/>
        </p:nvSpPr>
        <p:spPr>
          <a:xfrm>
            <a:off x="4408714" y="2264229"/>
            <a:ext cx="1099457" cy="62048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ication Sign 6">
            <a:extLst>
              <a:ext uri="{FF2B5EF4-FFF2-40B4-BE49-F238E27FC236}">
                <a16:creationId xmlns:a16="http://schemas.microsoft.com/office/drawing/2014/main" id="{F8113E4F-B4D8-AF4D-4831-9E04D3B84D20}"/>
              </a:ext>
            </a:extLst>
          </p:cNvPr>
          <p:cNvSpPr/>
          <p:nvPr/>
        </p:nvSpPr>
        <p:spPr>
          <a:xfrm>
            <a:off x="7385956" y="3750128"/>
            <a:ext cx="1099457" cy="62048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Multiplication Sign 7">
            <a:extLst>
              <a:ext uri="{FF2B5EF4-FFF2-40B4-BE49-F238E27FC236}">
                <a16:creationId xmlns:a16="http://schemas.microsoft.com/office/drawing/2014/main" id="{6239BFD5-1FB4-A505-BE5A-5A3E5704E48A}"/>
              </a:ext>
            </a:extLst>
          </p:cNvPr>
          <p:cNvSpPr/>
          <p:nvPr/>
        </p:nvSpPr>
        <p:spPr>
          <a:xfrm>
            <a:off x="2249715" y="2264229"/>
            <a:ext cx="1099457" cy="62048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87890BF-9ABA-28C6-47E2-15B3555A899F}"/>
                  </a:ext>
                </a:extLst>
              </p14:cNvPr>
              <p14:cNvContentPartPr/>
              <p14:nvPr/>
            </p14:nvContentPartPr>
            <p14:xfrm>
              <a:off x="4632480" y="1265760"/>
              <a:ext cx="3635280" cy="3797640"/>
            </p14:xfrm>
          </p:contentPart>
        </mc:Choice>
        <mc:Fallback>
          <p:pic>
            <p:nvPicPr>
              <p:cNvPr id="3" name="Ink 2">
                <a:extLst>
                  <a:ext uri="{FF2B5EF4-FFF2-40B4-BE49-F238E27FC236}">
                    <a16:creationId xmlns:a16="http://schemas.microsoft.com/office/drawing/2014/main" id="{787890BF-9ABA-28C6-47E2-15B3555A899F}"/>
                  </a:ext>
                </a:extLst>
              </p:cNvPr>
              <p:cNvPicPr/>
              <p:nvPr/>
            </p:nvPicPr>
            <p:blipFill>
              <a:blip r:embed="rId3"/>
              <a:stretch>
                <a:fillRect/>
              </a:stretch>
            </p:blipFill>
            <p:spPr>
              <a:xfrm>
                <a:off x="4623120" y="1256400"/>
                <a:ext cx="3654000" cy="3816360"/>
              </a:xfrm>
              <a:prstGeom prst="rect">
                <a:avLst/>
              </a:prstGeom>
            </p:spPr>
          </p:pic>
        </mc:Fallback>
      </mc:AlternateContent>
    </p:spTree>
    <p:extLst>
      <p:ext uri="{BB962C8B-B14F-4D97-AF65-F5344CB8AC3E}">
        <p14:creationId xmlns:p14="http://schemas.microsoft.com/office/powerpoint/2010/main" val="402495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1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245" name="Google Shape;245;p13"/>
          <p:cNvGrpSpPr/>
          <p:nvPr/>
        </p:nvGrpSpPr>
        <p:grpSpPr>
          <a:xfrm>
            <a:off x="313844" y="349466"/>
            <a:ext cx="11518407" cy="6218388"/>
            <a:chOff x="313844" y="349466"/>
            <a:chExt cx="11518407" cy="6218388"/>
          </a:xfrm>
        </p:grpSpPr>
        <p:sp>
          <p:nvSpPr>
            <p:cNvPr id="246" name="Google Shape;246;p1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50" name="Google Shape;250;p13"/>
          <p:cNvPicPr preferRelativeResize="0"/>
          <p:nvPr/>
        </p:nvPicPr>
        <p:blipFill rotWithShape="1">
          <a:blip r:embed="rId3"/>
          <a:srcRect/>
          <a:stretch/>
        </p:blipFill>
        <p:spPr>
          <a:xfrm>
            <a:off x="2641456" y="1606241"/>
            <a:ext cx="1910253" cy="3550188"/>
          </a:xfrm>
          <a:prstGeom prst="rect">
            <a:avLst/>
          </a:prstGeom>
          <a:noFill/>
          <a:ln>
            <a:noFill/>
          </a:ln>
        </p:spPr>
      </p:pic>
      <p:sp>
        <p:nvSpPr>
          <p:cNvPr id="251" name="Google Shape;251;p1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252" name="Google Shape;252;p13"/>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253" name="Google Shape;253;p13"/>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0CA43C4-EA8A-2641-2038-25B2C0CA4331}"/>
                  </a:ext>
                </a:extLst>
              </p14:cNvPr>
              <p14:cNvContentPartPr/>
              <p14:nvPr/>
            </p14:nvContentPartPr>
            <p14:xfrm>
              <a:off x="4827960" y="357120"/>
              <a:ext cx="6378480" cy="1849680"/>
            </p14:xfrm>
          </p:contentPart>
        </mc:Choice>
        <mc:Fallback>
          <p:pic>
            <p:nvPicPr>
              <p:cNvPr id="2" name="Ink 1">
                <a:extLst>
                  <a:ext uri="{FF2B5EF4-FFF2-40B4-BE49-F238E27FC236}">
                    <a16:creationId xmlns:a16="http://schemas.microsoft.com/office/drawing/2014/main" id="{20CA43C4-EA8A-2641-2038-25B2C0CA4331}"/>
                  </a:ext>
                </a:extLst>
              </p:cNvPr>
              <p:cNvPicPr/>
              <p:nvPr/>
            </p:nvPicPr>
            <p:blipFill>
              <a:blip r:embed="rId5"/>
              <a:stretch>
                <a:fillRect/>
              </a:stretch>
            </p:blipFill>
            <p:spPr>
              <a:xfrm>
                <a:off x="4818600" y="347760"/>
                <a:ext cx="6397200" cy="1868400"/>
              </a:xfrm>
              <a:prstGeom prst="rect">
                <a:avLst/>
              </a:prstGeom>
            </p:spPr>
          </p:pic>
        </mc:Fallback>
      </mc:AlternateContent>
    </p:spTree>
    <p:extLst>
      <p:ext uri="{BB962C8B-B14F-4D97-AF65-F5344CB8AC3E}">
        <p14:creationId xmlns:p14="http://schemas.microsoft.com/office/powerpoint/2010/main" val="145393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2"/>
          <p:cNvSpPr/>
          <p:nvPr/>
        </p:nvSpPr>
        <p:spPr>
          <a:xfrm>
            <a:off x="598882" y="2888778"/>
            <a:ext cx="888039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err="1">
                <a:solidFill>
                  <a:srgbClr val="2F5496"/>
                </a:solidFill>
                <a:latin typeface="Calibri"/>
                <a:ea typeface="Calibri"/>
                <a:cs typeface="Calibri"/>
                <a:sym typeface="Calibri"/>
              </a:rPr>
              <a:t>Barabasi</a:t>
            </a:r>
            <a:r>
              <a:rPr lang="en-US" sz="3600" b="1" dirty="0">
                <a:solidFill>
                  <a:srgbClr val="2F5496"/>
                </a:solidFill>
                <a:latin typeface="Calibri"/>
                <a:ea typeface="Calibri"/>
                <a:cs typeface="Calibri"/>
                <a:sym typeface="Calibri"/>
              </a:rPr>
              <a:t> Albert (BA) Preferential Attachment Model </a:t>
            </a:r>
            <a:endParaRPr lang="en-US" sz="3600" dirty="0"/>
          </a:p>
        </p:txBody>
      </p:sp>
      <p:sp>
        <p:nvSpPr>
          <p:cNvPr id="108" name="Google Shape;108;p2"/>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109" name="Google Shape;109;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grpSp>
        <p:nvGrpSpPr>
          <p:cNvPr id="110" name="Google Shape;110;p2"/>
          <p:cNvGrpSpPr/>
          <p:nvPr/>
        </p:nvGrpSpPr>
        <p:grpSpPr>
          <a:xfrm>
            <a:off x="313844" y="5489699"/>
            <a:ext cx="1066895" cy="1078155"/>
            <a:chOff x="313844" y="5489699"/>
            <a:chExt cx="1066895" cy="1078155"/>
          </a:xfrm>
        </p:grpSpPr>
        <p:sp>
          <p:nvSpPr>
            <p:cNvPr id="111" name="Google Shape;111;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13" name="Google Shape;113;p2"/>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114" name="Google Shape;114;p2"/>
          <p:cNvPicPr preferRelativeResize="0"/>
          <p:nvPr/>
        </p:nvPicPr>
        <p:blipFill rotWithShape="1">
          <a:blip r:embed="rId3"/>
          <a:srcRect/>
          <a:stretch/>
        </p:blipFill>
        <p:spPr>
          <a:xfrm>
            <a:off x="10659519" y="569535"/>
            <a:ext cx="933598" cy="1199673"/>
          </a:xfrm>
          <a:prstGeom prst="rect">
            <a:avLst/>
          </a:prstGeom>
          <a:noFill/>
          <a:ln>
            <a:noFill/>
          </a:ln>
        </p:spPr>
      </p:pic>
      <p:sp>
        <p:nvSpPr>
          <p:cNvPr id="11" name="Google Shape;106;p2">
            <a:extLst>
              <a:ext uri="{FF2B5EF4-FFF2-40B4-BE49-F238E27FC236}">
                <a16:creationId xmlns:a16="http://schemas.microsoft.com/office/drawing/2014/main" id="{F9CD9FBF-6916-44A5-84BC-8A4AE0039DDF}"/>
              </a:ext>
            </a:extLst>
          </p:cNvPr>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dk1"/>
                </a:solidFill>
                <a:latin typeface="Calibri"/>
                <a:ea typeface="Calibri"/>
                <a:cs typeface="Calibri"/>
                <a:sym typeface="Calibri"/>
              </a:rPr>
              <a:t>Graph Theory and its Applications</a:t>
            </a:r>
            <a:endParaRPr dirty="0"/>
          </a:p>
        </p:txBody>
      </p:sp>
    </p:spTree>
    <p:extLst>
      <p:ext uri="{BB962C8B-B14F-4D97-AF65-F5344CB8AC3E}">
        <p14:creationId xmlns:p14="http://schemas.microsoft.com/office/powerpoint/2010/main" val="124844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D8E659-ABBD-4E58-8353-D33866EBB3E6}"/>
              </a:ext>
            </a:extLst>
          </p:cNvPr>
          <p:cNvPicPr>
            <a:picLocks noChangeAspect="1"/>
          </p:cNvPicPr>
          <p:nvPr/>
        </p:nvPicPr>
        <p:blipFill>
          <a:blip r:embed="rId3"/>
          <a:srcRect/>
          <a:stretch/>
        </p:blipFill>
        <p:spPr>
          <a:xfrm>
            <a:off x="10717028" y="109460"/>
            <a:ext cx="933598" cy="1199673"/>
          </a:xfrm>
          <a:prstGeom prst="rect">
            <a:avLst/>
          </a:prstGeom>
        </p:spPr>
      </p:pic>
      <p:sp>
        <p:nvSpPr>
          <p:cNvPr id="2" name="Title 1">
            <a:extLst>
              <a:ext uri="{FF2B5EF4-FFF2-40B4-BE49-F238E27FC236}">
                <a16:creationId xmlns:a16="http://schemas.microsoft.com/office/drawing/2014/main" id="{079BEAAB-EC7B-8B3D-C2D2-03905C35433D}"/>
              </a:ext>
            </a:extLst>
          </p:cNvPr>
          <p:cNvSpPr>
            <a:spLocks noGrp="1"/>
          </p:cNvSpPr>
          <p:nvPr>
            <p:ph type="title"/>
          </p:nvPr>
        </p:nvSpPr>
        <p:spPr>
          <a:xfrm>
            <a:off x="201428" y="365124"/>
            <a:ext cx="10515600" cy="1325563"/>
          </a:xfrm>
        </p:spPr>
        <p:txBody>
          <a:bodyPr>
            <a:normAutofit fontScale="90000"/>
          </a:bodyPr>
          <a:lstStyle/>
          <a:p>
            <a:r>
              <a:rPr lang="en-US" sz="3600" b="1" dirty="0">
                <a:solidFill>
                  <a:schemeClr val="accent2">
                    <a:lumMod val="75000"/>
                  </a:schemeClr>
                </a:solidFill>
              </a:rPr>
              <a:t>Graph Theory and its Applications</a:t>
            </a:r>
            <a:br>
              <a:rPr lang="en-IN" sz="2800" b="1" dirty="0">
                <a:solidFill>
                  <a:srgbClr val="DFA267"/>
                </a:solidFill>
              </a:rPr>
            </a:br>
            <a:br>
              <a:rPr lang="en-IN" sz="2800" b="1" dirty="0">
                <a:solidFill>
                  <a:srgbClr val="DFA267"/>
                </a:solidFill>
              </a:rPr>
            </a:br>
            <a:r>
              <a:rPr lang="en-IN" sz="3100" b="1" dirty="0"/>
              <a:t>Disclaimer</a:t>
            </a:r>
          </a:p>
        </p:txBody>
      </p:sp>
      <p:sp>
        <p:nvSpPr>
          <p:cNvPr id="4" name="Content Placeholder 3">
            <a:extLst>
              <a:ext uri="{FF2B5EF4-FFF2-40B4-BE49-F238E27FC236}">
                <a16:creationId xmlns:a16="http://schemas.microsoft.com/office/drawing/2014/main" id="{BCE7D54F-0B9E-9F7B-A943-F68D2E49C8FA}"/>
              </a:ext>
            </a:extLst>
          </p:cNvPr>
          <p:cNvSpPr>
            <a:spLocks noGrp="1"/>
          </p:cNvSpPr>
          <p:nvPr>
            <p:ph idx="1"/>
          </p:nvPr>
        </p:nvSpPr>
        <p:spPr>
          <a:xfrm>
            <a:off x="320040" y="2045998"/>
            <a:ext cx="9108440" cy="4351338"/>
          </a:xfrm>
        </p:spPr>
        <p:txBody>
          <a:bodyPr/>
          <a:lstStyle/>
          <a:p>
            <a:pPr marL="0" indent="0" algn="just">
              <a:buNone/>
            </a:pPr>
            <a:r>
              <a:rPr lang="en-IN" dirty="0"/>
              <a:t>The course slides are prepared by Prof. </a:t>
            </a:r>
            <a:r>
              <a:rPr lang="en-IN" dirty="0" err="1"/>
              <a:t>BhaskarJyoti</a:t>
            </a:r>
            <a:r>
              <a:rPr lang="en-IN" dirty="0"/>
              <a:t>. But various additional inputs are added by me from various reliable resources from  Foreign and Indian Universities as well as from sites.</a:t>
            </a:r>
          </a:p>
          <a:p>
            <a:pPr marL="0" indent="0" algn="just">
              <a:buNone/>
            </a:pPr>
            <a:endParaRPr lang="en-IN" dirty="0"/>
          </a:p>
          <a:p>
            <a:pPr marL="0" indent="0" algn="just">
              <a:buNone/>
            </a:pPr>
            <a:endParaRPr lang="en-IN" dirty="0"/>
          </a:p>
        </p:txBody>
      </p:sp>
      <p:cxnSp>
        <p:nvCxnSpPr>
          <p:cNvPr id="5" name="Straight Connector 4">
            <a:extLst>
              <a:ext uri="{FF2B5EF4-FFF2-40B4-BE49-F238E27FC236}">
                <a16:creationId xmlns:a16="http://schemas.microsoft.com/office/drawing/2014/main" id="{A1F9D155-2290-BAFF-1340-2FCC9802858B}"/>
              </a:ext>
            </a:extLst>
          </p:cNvPr>
          <p:cNvCxnSpPr>
            <a:cxnSpLocks/>
          </p:cNvCxnSpPr>
          <p:nvPr/>
        </p:nvCxnSpPr>
        <p:spPr>
          <a:xfrm flipV="1">
            <a:off x="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02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accent2"/>
                </a:solidFill>
                <a:latin typeface="Calibri"/>
                <a:ea typeface="Calibri"/>
                <a:cs typeface="Calibri"/>
                <a:sym typeface="Calibri"/>
              </a:rPr>
              <a:t>Barabasi</a:t>
            </a:r>
            <a:r>
              <a:rPr lang="en-US" sz="2400" b="1" dirty="0">
                <a:solidFill>
                  <a:schemeClr val="accent2"/>
                </a:solidFill>
                <a:latin typeface="Calibri"/>
                <a:ea typeface="Calibri"/>
                <a:cs typeface="Calibri"/>
                <a:sym typeface="Calibri"/>
              </a:rPr>
              <a:t> Albert ( BA) Preferential Attachment (PA)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B013423B-1B62-42AC-A97C-E3CEC0F73490}"/>
              </a:ext>
            </a:extLst>
          </p:cNvPr>
          <p:cNvSpPr txBox="1">
            <a:spLocks/>
          </p:cNvSpPr>
          <p:nvPr/>
        </p:nvSpPr>
        <p:spPr>
          <a:xfrm>
            <a:off x="153519" y="718504"/>
            <a:ext cx="9850453" cy="597620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dirty="0"/>
          </a:p>
          <a:p>
            <a:pPr algn="just"/>
            <a:r>
              <a:rPr lang="en-US" dirty="0"/>
              <a:t>We saw in Small World Model that </a:t>
            </a:r>
            <a:r>
              <a:rPr lang="en-US" dirty="0">
                <a:solidFill>
                  <a:srgbClr val="FF0000"/>
                </a:solidFill>
              </a:rPr>
              <a:t>average path length is small and Clustering Coeff is high </a:t>
            </a:r>
            <a:r>
              <a:rPr lang="en-US" dirty="0"/>
              <a:t>but </a:t>
            </a:r>
            <a:r>
              <a:rPr lang="en-US" dirty="0">
                <a:solidFill>
                  <a:srgbClr val="33CC33"/>
                </a:solidFill>
                <a:highlight>
                  <a:srgbClr val="FFFF00"/>
                </a:highlight>
              </a:rPr>
              <a:t>Small World model doesn’t follow Power Law</a:t>
            </a:r>
            <a:r>
              <a:rPr lang="en-US" dirty="0">
                <a:solidFill>
                  <a:srgbClr val="33CC33"/>
                </a:solidFill>
              </a:rPr>
              <a:t> </a:t>
            </a:r>
            <a:r>
              <a:rPr lang="en-US" dirty="0"/>
              <a:t>and which is a desirable property of any real world model.</a:t>
            </a:r>
          </a:p>
          <a:p>
            <a:pPr algn="just"/>
            <a:endParaRPr lang="en-US" dirty="0"/>
          </a:p>
          <a:p>
            <a:pPr algn="just"/>
            <a:endParaRPr lang="en-US" dirty="0"/>
          </a:p>
          <a:p>
            <a:pPr algn="just"/>
            <a:endParaRPr lang="en-US" dirty="0"/>
          </a:p>
          <a:p>
            <a:pPr algn="just"/>
            <a:endParaRPr lang="en-US" dirty="0"/>
          </a:p>
          <a:p>
            <a:pPr marL="114300" indent="0" algn="just">
              <a:buNone/>
            </a:pPr>
            <a:endParaRPr lang="en-US" b="1" dirty="0"/>
          </a:p>
          <a:p>
            <a:pPr algn="just"/>
            <a:r>
              <a:rPr lang="en-US" b="1" dirty="0"/>
              <a:t>So comes Preferential Attachment or </a:t>
            </a:r>
            <a:r>
              <a:rPr lang="en-US" b="1" dirty="0" err="1"/>
              <a:t>Barabasi</a:t>
            </a:r>
            <a:r>
              <a:rPr lang="en-US" b="1" dirty="0"/>
              <a:t> Albert Model.</a:t>
            </a:r>
          </a:p>
          <a:p>
            <a:pPr lvl="1" algn="just"/>
            <a:endParaRPr lang="en-US" dirty="0"/>
          </a:p>
        </p:txBody>
      </p:sp>
      <p:pic>
        <p:nvPicPr>
          <p:cNvPr id="2" name="Google Shape;462;p46">
            <a:extLst>
              <a:ext uri="{FF2B5EF4-FFF2-40B4-BE49-F238E27FC236}">
                <a16:creationId xmlns:a16="http://schemas.microsoft.com/office/drawing/2014/main" id="{7AEB9834-7D59-78AB-A570-8A25359BF952}"/>
              </a:ext>
            </a:extLst>
          </p:cNvPr>
          <p:cNvPicPr preferRelativeResize="0"/>
          <p:nvPr/>
        </p:nvPicPr>
        <p:blipFill rotWithShape="1">
          <a:blip r:embed="rId4">
            <a:alphaModFix/>
          </a:blip>
          <a:srcRect/>
          <a:stretch/>
        </p:blipFill>
        <p:spPr>
          <a:xfrm>
            <a:off x="630168" y="2920012"/>
            <a:ext cx="9860823" cy="246211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0973701-4EB2-5D95-8BA3-A1241738369C}"/>
                  </a:ext>
                </a:extLst>
              </p14:cNvPr>
              <p14:cNvContentPartPr/>
              <p14:nvPr/>
            </p14:nvContentPartPr>
            <p14:xfrm>
              <a:off x="302040" y="1745640"/>
              <a:ext cx="11427840" cy="4366800"/>
            </p14:xfrm>
          </p:contentPart>
        </mc:Choice>
        <mc:Fallback>
          <p:pic>
            <p:nvPicPr>
              <p:cNvPr id="3" name="Ink 2">
                <a:extLst>
                  <a:ext uri="{FF2B5EF4-FFF2-40B4-BE49-F238E27FC236}">
                    <a16:creationId xmlns:a16="http://schemas.microsoft.com/office/drawing/2014/main" id="{80973701-4EB2-5D95-8BA3-A1241738369C}"/>
                  </a:ext>
                </a:extLst>
              </p:cNvPr>
              <p:cNvPicPr/>
              <p:nvPr/>
            </p:nvPicPr>
            <p:blipFill>
              <a:blip r:embed="rId6"/>
              <a:stretch>
                <a:fillRect/>
              </a:stretch>
            </p:blipFill>
            <p:spPr>
              <a:xfrm>
                <a:off x="292680" y="1736280"/>
                <a:ext cx="11446560" cy="4385520"/>
              </a:xfrm>
              <a:prstGeom prst="rect">
                <a:avLst/>
              </a:prstGeom>
            </p:spPr>
          </p:pic>
        </mc:Fallback>
      </mc:AlternateContent>
    </p:spTree>
    <p:extLst>
      <p:ext uri="{BB962C8B-B14F-4D97-AF65-F5344CB8AC3E}">
        <p14:creationId xmlns:p14="http://schemas.microsoft.com/office/powerpoint/2010/main" val="42046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accent2"/>
                </a:solidFill>
                <a:latin typeface="Calibri"/>
                <a:ea typeface="Calibri"/>
                <a:cs typeface="Calibri"/>
                <a:sym typeface="Calibri"/>
              </a:rPr>
              <a:t>Barabasi</a:t>
            </a:r>
            <a:r>
              <a:rPr lang="en-US" sz="2400" b="1" dirty="0">
                <a:solidFill>
                  <a:schemeClr val="accent2"/>
                </a:solidFill>
                <a:latin typeface="Calibri"/>
                <a:ea typeface="Calibri"/>
                <a:cs typeface="Calibri"/>
                <a:sym typeface="Calibri"/>
              </a:rPr>
              <a:t> Albert ( BA) Preferential Attachment (PA)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B013423B-1B62-42AC-A97C-E3CEC0F73490}"/>
              </a:ext>
            </a:extLst>
          </p:cNvPr>
          <p:cNvSpPr txBox="1">
            <a:spLocks/>
          </p:cNvSpPr>
          <p:nvPr/>
        </p:nvSpPr>
        <p:spPr>
          <a:xfrm>
            <a:off x="142633" y="1242084"/>
            <a:ext cx="9850453"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When </a:t>
            </a:r>
            <a:r>
              <a:rPr lang="en-US" b="1" dirty="0"/>
              <a:t>new nodes a</a:t>
            </a:r>
            <a:r>
              <a:rPr lang="en-US" dirty="0"/>
              <a:t>re added to networks, they are</a:t>
            </a:r>
            <a:r>
              <a:rPr lang="en-US" b="1" dirty="0"/>
              <a:t> more likely </a:t>
            </a:r>
            <a:r>
              <a:rPr lang="en-US" dirty="0"/>
              <a:t>to connect to existing nodes that many others have connected to.</a:t>
            </a:r>
          </a:p>
          <a:p>
            <a:pPr algn="just"/>
            <a:r>
              <a:rPr lang="en-US" dirty="0"/>
              <a:t>When a </a:t>
            </a:r>
            <a:r>
              <a:rPr lang="en-US" b="1" dirty="0"/>
              <a:t>new user joins the network</a:t>
            </a:r>
            <a:r>
              <a:rPr lang="en-US" dirty="0"/>
              <a:t>, the probability of connecting to existing nodes is </a:t>
            </a:r>
            <a:r>
              <a:rPr lang="en-US" b="1" dirty="0"/>
              <a:t>proportional to the nodes’ degree</a:t>
            </a:r>
          </a:p>
          <a:p>
            <a:pPr algn="just"/>
            <a:r>
              <a:rPr lang="en-US" b="1" dirty="0"/>
              <a:t>Unlike random graphs </a:t>
            </a:r>
            <a:r>
              <a:rPr lang="en-US" dirty="0"/>
              <a:t>in which we assume friendships are formed randomly, in the preferential attachment model we assume that individuals are </a:t>
            </a:r>
            <a:r>
              <a:rPr lang="en-US" b="1" dirty="0"/>
              <a:t>more likely to befriend gregarious others.</a:t>
            </a:r>
          </a:p>
          <a:p>
            <a:pPr algn="just"/>
            <a:r>
              <a:rPr lang="en-US" b="1" dirty="0"/>
              <a:t>Examples</a:t>
            </a:r>
            <a:endParaRPr lang="en-US" dirty="0"/>
          </a:p>
          <a:p>
            <a:pPr lvl="1" algn="just"/>
            <a:r>
              <a:rPr lang="en-US" b="1" dirty="0"/>
              <a:t>The rich get richer, aristocrat network </a:t>
            </a:r>
          </a:p>
          <a:p>
            <a:pPr lvl="1" algn="just"/>
            <a:endParaRPr lang="en-US"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138B5E3-E577-1DA4-BDF2-1256A4B989DA}"/>
                  </a:ext>
                </a:extLst>
              </p14:cNvPr>
              <p14:cNvContentPartPr/>
              <p14:nvPr/>
            </p14:nvContentPartPr>
            <p14:xfrm>
              <a:off x="730080" y="81360"/>
              <a:ext cx="11301120" cy="6476760"/>
            </p14:xfrm>
          </p:contentPart>
        </mc:Choice>
        <mc:Fallback>
          <p:pic>
            <p:nvPicPr>
              <p:cNvPr id="2" name="Ink 1">
                <a:extLst>
                  <a:ext uri="{FF2B5EF4-FFF2-40B4-BE49-F238E27FC236}">
                    <a16:creationId xmlns:a16="http://schemas.microsoft.com/office/drawing/2014/main" id="{0138B5E3-E577-1DA4-BDF2-1256A4B989DA}"/>
                  </a:ext>
                </a:extLst>
              </p:cNvPr>
              <p:cNvPicPr/>
              <p:nvPr/>
            </p:nvPicPr>
            <p:blipFill>
              <a:blip r:embed="rId5"/>
              <a:stretch>
                <a:fillRect/>
              </a:stretch>
            </p:blipFill>
            <p:spPr>
              <a:xfrm>
                <a:off x="720720" y="72000"/>
                <a:ext cx="11319840" cy="6495480"/>
              </a:xfrm>
              <a:prstGeom prst="rect">
                <a:avLst/>
              </a:prstGeom>
            </p:spPr>
          </p:pic>
        </mc:Fallback>
      </mc:AlternateContent>
    </p:spTree>
    <p:extLst>
      <p:ext uri="{BB962C8B-B14F-4D97-AF65-F5344CB8AC3E}">
        <p14:creationId xmlns:p14="http://schemas.microsoft.com/office/powerpoint/2010/main" val="27535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Basic assumption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6BF34D7-D555-42D8-8140-0E7808FAE49C}"/>
                  </a:ext>
                </a:extLst>
              </p:cNvPr>
              <p:cNvSpPr txBox="1">
                <a:spLocks/>
              </p:cNvSpPr>
              <p:nvPr/>
            </p:nvSpPr>
            <p:spPr>
              <a:xfrm>
                <a:off x="85455" y="1424090"/>
                <a:ext cx="11758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altLang="en-US" dirty="0"/>
                  <a:t>BA is the </a:t>
                </a:r>
                <a:r>
                  <a:rPr lang="en-US" altLang="en-US" b="1" dirty="0"/>
                  <a:t>most popularly known generative model for power law distribution </a:t>
                </a:r>
                <a:endParaRPr lang="en-US" altLang="en-US" dirty="0"/>
              </a:p>
              <a:p>
                <a:pPr algn="just"/>
                <a:r>
                  <a:rPr lang="en-US" altLang="en-US" dirty="0" err="1"/>
                  <a:t>Barabasi</a:t>
                </a:r>
                <a:r>
                  <a:rPr lang="en-US" altLang="en-US" dirty="0"/>
                  <a:t>-Albert or </a:t>
                </a:r>
                <a:r>
                  <a:rPr lang="en-US" altLang="en-US" b="1" dirty="0"/>
                  <a:t>“preferential attachment” model </a:t>
                </a:r>
              </a:p>
              <a:p>
                <a:pPr algn="just"/>
                <a:r>
                  <a:rPr lang="en-US" altLang="en-US" dirty="0"/>
                  <a:t>Vertices are added one by one</a:t>
                </a:r>
              </a:p>
              <a:p>
                <a:pPr lvl="1"/>
                <a:r>
                  <a:rPr lang="en-US" dirty="0"/>
                  <a:t>The algorithm starts with a </a:t>
                </a:r>
                <a:r>
                  <a:rPr lang="en-US" b="1" dirty="0"/>
                  <a:t>graph containing a </a:t>
                </a:r>
                <a:r>
                  <a:rPr lang="en-US" b="1" dirty="0">
                    <a:solidFill>
                      <a:srgbClr val="CC0000"/>
                    </a:solidFill>
                  </a:rPr>
                  <a:t>small set of nodes </a:t>
                </a:r>
                <a14:m>
                  <m:oMath xmlns:m="http://schemas.openxmlformats.org/officeDocument/2006/math">
                    <m:sSub>
                      <m:sSubPr>
                        <m:ctrlPr>
                          <a:rPr lang="en-US" b="1" i="1" dirty="0" smtClean="0">
                            <a:solidFill>
                              <a:srgbClr val="CC0000"/>
                            </a:solidFill>
                            <a:latin typeface="Cambria Math" panose="02040503050406030204" pitchFamily="18" charset="0"/>
                          </a:rPr>
                        </m:ctrlPr>
                      </m:sSubPr>
                      <m:e>
                        <m:r>
                          <a:rPr lang="en-IN" b="1" i="1" dirty="0" smtClean="0">
                            <a:solidFill>
                              <a:srgbClr val="CC0000"/>
                            </a:solidFill>
                            <a:latin typeface="Cambria Math" panose="02040503050406030204" pitchFamily="18" charset="0"/>
                          </a:rPr>
                          <m:t>𝒎</m:t>
                        </m:r>
                      </m:e>
                      <m:sub>
                        <m:r>
                          <a:rPr lang="en-IN" b="1" i="1" dirty="0" smtClean="0">
                            <a:solidFill>
                              <a:srgbClr val="CC0000"/>
                            </a:solidFill>
                            <a:latin typeface="Cambria Math" panose="02040503050406030204" pitchFamily="18" charset="0"/>
                          </a:rPr>
                          <m:t>𝟎</m:t>
                        </m:r>
                      </m:sub>
                    </m:sSub>
                  </m:oMath>
                </a14:m>
                <a:r>
                  <a:rPr lang="en-US" sz="1000" b="1" dirty="0">
                    <a:solidFill>
                      <a:srgbClr val="CC0000"/>
                    </a:solidFill>
                  </a:rPr>
                  <a:t> </a:t>
                </a:r>
                <a:r>
                  <a:rPr lang="en-US" dirty="0"/>
                  <a:t>. W</a:t>
                </a:r>
                <a:r>
                  <a:rPr lang="en-US" altLang="en-US" dirty="0"/>
                  <a:t>e </a:t>
                </a:r>
                <a:r>
                  <a:rPr lang="en-US" altLang="en-US" b="1" dirty="0"/>
                  <a:t>initialize</a:t>
                </a:r>
                <a:r>
                  <a:rPr lang="en-US" altLang="en-US" dirty="0"/>
                  <a:t> the network with </a:t>
                </a:r>
                <a14:m>
                  <m:oMath xmlns:m="http://schemas.openxmlformats.org/officeDocument/2006/math">
                    <m:sSub>
                      <m:sSubPr>
                        <m:ctrlPr>
                          <a:rPr lang="en-US" b="1" i="1" dirty="0">
                            <a:solidFill>
                              <a:srgbClr val="CC0000"/>
                            </a:solidFill>
                            <a:latin typeface="Cambria Math" panose="02040503050406030204" pitchFamily="18" charset="0"/>
                          </a:rPr>
                        </m:ctrlPr>
                      </m:sSubPr>
                      <m:e>
                        <m:r>
                          <a:rPr lang="en-IN" b="1" i="1" dirty="0">
                            <a:solidFill>
                              <a:srgbClr val="CC0000"/>
                            </a:solidFill>
                            <a:latin typeface="Cambria Math" panose="02040503050406030204" pitchFamily="18" charset="0"/>
                          </a:rPr>
                          <m:t>𝒎</m:t>
                        </m:r>
                      </m:e>
                      <m:sub>
                        <m:r>
                          <a:rPr lang="en-IN" b="1" i="1" dirty="0">
                            <a:solidFill>
                              <a:srgbClr val="CC0000"/>
                            </a:solidFill>
                            <a:latin typeface="Cambria Math" panose="02040503050406030204" pitchFamily="18" charset="0"/>
                          </a:rPr>
                          <m:t>𝟎</m:t>
                        </m:r>
                      </m:sub>
                    </m:sSub>
                  </m:oMath>
                </a14:m>
                <a:r>
                  <a:rPr lang="en-US" altLang="en-US" b="1" dirty="0"/>
                  <a:t> nodes with </a:t>
                </a:r>
                <a:r>
                  <a:rPr lang="en-US" altLang="en-US" b="1" dirty="0">
                    <a:solidFill>
                      <a:srgbClr val="FF0000"/>
                    </a:solidFill>
                  </a:rPr>
                  <a:t>c edges </a:t>
                </a:r>
                <a:r>
                  <a:rPr lang="en-US" altLang="en-US" dirty="0"/>
                  <a:t>each (</a:t>
                </a:r>
                <a:r>
                  <a:rPr lang="en-US" altLang="en-US" b="1" dirty="0"/>
                  <a:t>c &lt; m</a:t>
                </a:r>
                <a:r>
                  <a:rPr lang="en-US" altLang="en-US" b="1" baseline="-25000" dirty="0"/>
                  <a:t>0</a:t>
                </a:r>
                <a:r>
                  <a:rPr lang="en-US" altLang="en-US" b="1" dirty="0"/>
                  <a:t>) where c  is the average degree</a:t>
                </a:r>
              </a:p>
              <a:p>
                <a:pPr lvl="1"/>
                <a:r>
                  <a:rPr lang="en-US" dirty="0"/>
                  <a:t>We then </a:t>
                </a:r>
                <a:r>
                  <a:rPr lang="en-US" b="1" dirty="0"/>
                  <a:t>add one new node </a:t>
                </a:r>
                <a:r>
                  <a:rPr lang="en-US" dirty="0"/>
                  <a:t>at a time. </a:t>
                </a:r>
              </a:p>
              <a:p>
                <a:pPr lvl="1"/>
                <a:r>
                  <a:rPr lang="en-US" dirty="0"/>
                  <a:t>Each new </a:t>
                </a:r>
                <a:r>
                  <a:rPr lang="en-US" b="1" dirty="0"/>
                  <a:t>node gets to connect to  </a:t>
                </a:r>
                <a14:m>
                  <m:oMath xmlns:m="http://schemas.openxmlformats.org/officeDocument/2006/math">
                    <m:r>
                      <a:rPr lang="en-US" b="1" i="1" dirty="0" smtClean="0">
                        <a:latin typeface="Cambria Math" panose="02040503050406030204" pitchFamily="18" charset="0"/>
                      </a:rPr>
                      <m:t>𝒎</m:t>
                    </m:r>
                  </m:oMath>
                </a14:m>
                <a:r>
                  <a:rPr lang="en-US" b="1" dirty="0"/>
                  <a:t> other nodes </a:t>
                </a:r>
                <a14:m>
                  <m:oMath xmlns:m="http://schemas.openxmlformats.org/officeDocument/2006/math">
                    <m:sSub>
                      <m:sSubPr>
                        <m:ctrlPr>
                          <a:rPr lang="en-US" b="1" i="1" smtClean="0">
                            <a:latin typeface="Cambria Math" panose="02040503050406030204" pitchFamily="18" charset="0"/>
                          </a:rPr>
                        </m:ctrlPr>
                      </m:sSubPr>
                      <m:e>
                        <m:r>
                          <a:rPr lang="en-IN" b="1" i="1" smtClean="0">
                            <a:latin typeface="Cambria Math" panose="02040503050406030204" pitchFamily="18" charset="0"/>
                          </a:rPr>
                          <m:t>𝒎</m:t>
                        </m:r>
                        <m:r>
                          <a:rPr lang="en-IN" b="1" i="1" smtClean="0">
                            <a:latin typeface="Cambria Math" panose="02040503050406030204" pitchFamily="18" charset="0"/>
                          </a:rPr>
                          <m:t>&lt;</m:t>
                        </m:r>
                        <m:r>
                          <a:rPr lang="en-IN" b="1" i="1" smtClean="0">
                            <a:latin typeface="Cambria Math" panose="02040503050406030204" pitchFamily="18" charset="0"/>
                          </a:rPr>
                          <m:t>𝒎</m:t>
                        </m:r>
                      </m:e>
                      <m:sub>
                        <m:r>
                          <a:rPr lang="en-IN" b="1" i="1" smtClean="0">
                            <a:latin typeface="Cambria Math" panose="02040503050406030204" pitchFamily="18" charset="0"/>
                          </a:rPr>
                          <m:t>𝟎</m:t>
                        </m:r>
                      </m:sub>
                    </m:sSub>
                  </m:oMath>
                </a14:m>
                <a:r>
                  <a:rPr lang="en-US" b="1" dirty="0"/>
                  <a:t> </a:t>
                </a:r>
                <a14:m>
                  <m:oMath xmlns:m="http://schemas.openxmlformats.org/officeDocument/2006/math">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𝑖𝑒</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𝑖𝑡</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𝑑𝑜𝑒𝑠</m:t>
                    </m:r>
                    <m:sSup>
                      <m:sSupPr>
                        <m:ctrlPr>
                          <a:rPr lang="en-IN" b="0" i="1" dirty="0" smtClean="0">
                            <a:solidFill>
                              <a:srgbClr val="FF0000"/>
                            </a:solidFill>
                            <a:latin typeface="Cambria Math" panose="02040503050406030204" pitchFamily="18" charset="0"/>
                          </a:rPr>
                        </m:ctrlPr>
                      </m:sSupPr>
                      <m:e>
                        <m:r>
                          <a:rPr lang="en-IN" b="0" i="1" dirty="0" smtClean="0">
                            <a:solidFill>
                              <a:srgbClr val="FF0000"/>
                            </a:solidFill>
                            <a:latin typeface="Cambria Math" panose="02040503050406030204" pitchFamily="18" charset="0"/>
                          </a:rPr>
                          <m:t>𝑛</m:t>
                        </m:r>
                      </m:e>
                      <m:sup>
                        <m:r>
                          <a:rPr lang="en-IN" b="0" i="1" dirty="0" smtClean="0">
                            <a:solidFill>
                              <a:srgbClr val="FF0000"/>
                            </a:solidFill>
                            <a:latin typeface="Cambria Math" panose="02040503050406030204" pitchFamily="18" charset="0"/>
                          </a:rPr>
                          <m:t>′</m:t>
                        </m:r>
                      </m:sup>
                    </m:sSup>
                    <m:r>
                      <a:rPr lang="en-IN" b="0" i="1" dirty="0" smtClean="0">
                        <a:solidFill>
                          <a:srgbClr val="FF0000"/>
                        </a:solidFill>
                        <a:latin typeface="Cambria Math" panose="02040503050406030204" pitchFamily="18" charset="0"/>
                      </a:rPr>
                      <m:t>𝑡</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𝑔𝑒𝑡</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𝑐𝑜𝑛𝑛𝑒𝑐𝑡𝑒𝑑</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𝑡𝑜</m:t>
                    </m:r>
                    <m:r>
                      <a:rPr lang="en-IN" b="0" i="1" dirty="0" smtClean="0">
                        <a:solidFill>
                          <a:srgbClr val="FF0000"/>
                        </a:solidFill>
                        <a:latin typeface="Cambria Math" panose="02040503050406030204" pitchFamily="18" charset="0"/>
                      </a:rPr>
                      <m:t> </m:t>
                    </m:r>
                    <m:r>
                      <a:rPr lang="en-IN" b="0" i="1" dirty="0" smtClean="0">
                        <a:solidFill>
                          <a:srgbClr val="FF0000"/>
                        </a:solidFill>
                        <a:latin typeface="Cambria Math" panose="02040503050406030204" pitchFamily="18" charset="0"/>
                      </a:rPr>
                      <m:t>𝑎𝑙𝑙</m:t>
                    </m:r>
                    <m:r>
                      <a:rPr lang="en-IN" b="1" i="1" dirty="0" smtClean="0">
                        <a:solidFill>
                          <a:srgbClr val="FF0000"/>
                        </a:solidFill>
                        <a:latin typeface="Cambria Math" panose="02040503050406030204" pitchFamily="18" charset="0"/>
                      </a:rPr>
                      <m:t> </m:t>
                    </m:r>
                    <m:sSub>
                      <m:sSubPr>
                        <m:ctrlPr>
                          <a:rPr lang="en-US" b="1" i="1" smtClean="0">
                            <a:latin typeface="Cambria Math" panose="02040503050406030204" pitchFamily="18" charset="0"/>
                          </a:rPr>
                        </m:ctrlPr>
                      </m:sSubPr>
                      <m:e>
                        <m:r>
                          <a:rPr lang="en-IN" b="1" i="1">
                            <a:latin typeface="Cambria Math" panose="02040503050406030204" pitchFamily="18" charset="0"/>
                          </a:rPr>
                          <m:t>𝒎</m:t>
                        </m:r>
                      </m:e>
                      <m:sub>
                        <m:r>
                          <a:rPr lang="en-IN" b="1" i="1">
                            <a:latin typeface="Cambria Math" panose="02040503050406030204" pitchFamily="18" charset="0"/>
                          </a:rPr>
                          <m:t>𝟎</m:t>
                        </m:r>
                      </m:sub>
                    </m:sSub>
                    <m:r>
                      <a:rPr lang="en-IN" b="0" i="1" dirty="0" smtClean="0">
                        <a:solidFill>
                          <a:srgbClr val="FF0000"/>
                        </a:solidFill>
                        <a:latin typeface="Cambria Math" panose="02040503050406030204" pitchFamily="18" charset="0"/>
                      </a:rPr>
                      <m:t>𝑛𝑜𝑑𝑒𝑠</m:t>
                    </m:r>
                    <m:r>
                      <a:rPr lang="en-IN" b="0" i="1" dirty="0" smtClean="0">
                        <a:solidFill>
                          <a:srgbClr val="FF0000"/>
                        </a:solidFill>
                        <a:latin typeface="Cambria Math" panose="02040503050406030204" pitchFamily="18" charset="0"/>
                      </a:rPr>
                      <m:t>) </m:t>
                    </m:r>
                  </m:oMath>
                </a14:m>
                <a:endParaRPr lang="en-US" dirty="0"/>
              </a:p>
              <a:p>
                <a:pPr lvl="1"/>
                <a:r>
                  <a:rPr lang="en-US" altLang="en-US" dirty="0"/>
                  <a:t>Each </a:t>
                </a:r>
                <a:r>
                  <a:rPr lang="en-US" altLang="en-US" b="1" dirty="0"/>
                  <a:t>edge is attached to a vertex </a:t>
                </a:r>
                <a14:m>
                  <m:oMath xmlns:m="http://schemas.openxmlformats.org/officeDocument/2006/math">
                    <m:sSub>
                      <m:sSubPr>
                        <m:ctrlPr>
                          <a:rPr lang="en-US" altLang="en-US" b="1" i="1" dirty="0" smtClean="0">
                            <a:latin typeface="Cambria Math" panose="02040503050406030204" pitchFamily="18" charset="0"/>
                          </a:rPr>
                        </m:ctrlPr>
                      </m:sSubPr>
                      <m:e>
                        <m:r>
                          <a:rPr lang="en-IN" altLang="en-US" b="1" i="1" dirty="0" smtClean="0">
                            <a:latin typeface="Cambria Math" panose="02040503050406030204" pitchFamily="18" charset="0"/>
                          </a:rPr>
                          <m:t>𝒖</m:t>
                        </m:r>
                      </m:e>
                      <m:sub>
                        <m:r>
                          <a:rPr lang="en-IN" altLang="en-US" b="1" i="1" dirty="0" smtClean="0">
                            <a:latin typeface="Cambria Math" panose="02040503050406030204" pitchFamily="18" charset="0"/>
                          </a:rPr>
                          <m:t>𝒊</m:t>
                        </m:r>
                      </m:sub>
                    </m:sSub>
                    <m:r>
                      <a:rPr lang="en-US" altLang="en-US" b="1" i="1" dirty="0">
                        <a:latin typeface="Cambria Math" panose="02040503050406030204" pitchFamily="18" charset="0"/>
                      </a:rPr>
                      <m:t> </m:t>
                    </m:r>
                  </m:oMath>
                </a14:m>
                <a:r>
                  <a:rPr lang="en-US" altLang="en-US" b="1" dirty="0"/>
                  <a:t>randomly with a probability directly proportional to </a:t>
                </a:r>
                <a14:m>
                  <m:oMath xmlns:m="http://schemas.openxmlformats.org/officeDocument/2006/math">
                    <m:sSubSup>
                      <m:sSubSupPr>
                        <m:ctrlPr>
                          <a:rPr lang="en-IN" altLang="en-US" b="1" i="1" dirty="0" smtClean="0">
                            <a:latin typeface="Cambria Math" panose="02040503050406030204" pitchFamily="18" charset="0"/>
                          </a:rPr>
                        </m:ctrlPr>
                      </m:sSubSupPr>
                      <m:e>
                        <m:r>
                          <a:rPr lang="en-IN" altLang="en-US" b="1" i="1" dirty="0" smtClean="0">
                            <a:latin typeface="Cambria Math" panose="02040503050406030204" pitchFamily="18" charset="0"/>
                          </a:rPr>
                          <m:t>𝒖</m:t>
                        </m:r>
                      </m:e>
                      <m:sub>
                        <m:r>
                          <a:rPr lang="en-IN" altLang="en-US" b="1" i="1" dirty="0" smtClean="0">
                            <a:latin typeface="Cambria Math" panose="02040503050406030204" pitchFamily="18" charset="0"/>
                          </a:rPr>
                          <m:t>𝒊</m:t>
                        </m:r>
                      </m:sub>
                      <m:sup>
                        <m:r>
                          <a:rPr lang="en-IN" altLang="en-US" b="1" i="1" dirty="0" smtClean="0">
                            <a:latin typeface="Cambria Math" panose="02040503050406030204" pitchFamily="18" charset="0"/>
                          </a:rPr>
                          <m:t>′</m:t>
                        </m:r>
                      </m:sup>
                    </m:sSubSup>
                    <m:r>
                      <a:rPr lang="en-IN" altLang="en-US" b="1" i="1" dirty="0" smtClean="0">
                        <a:latin typeface="Cambria Math" panose="02040503050406030204" pitchFamily="18" charset="0"/>
                      </a:rPr>
                      <m:t>𝒔</m:t>
                    </m:r>
                  </m:oMath>
                </a14:m>
                <a:r>
                  <a:rPr lang="en-US" altLang="en-US" b="1" dirty="0"/>
                  <a:t> degree </a:t>
                </a:r>
                <a14:m>
                  <m:oMath xmlns:m="http://schemas.openxmlformats.org/officeDocument/2006/math">
                    <m:sSub>
                      <m:sSubPr>
                        <m:ctrlPr>
                          <a:rPr lang="en-US" altLang="en-US" b="1" i="1" smtClean="0">
                            <a:latin typeface="Cambria Math" panose="02040503050406030204" pitchFamily="18" charset="0"/>
                          </a:rPr>
                        </m:ctrlPr>
                      </m:sSubPr>
                      <m:e>
                        <m:r>
                          <a:rPr lang="en-IN" altLang="en-US" b="1" i="1" smtClean="0">
                            <a:latin typeface="Cambria Math" panose="02040503050406030204" pitchFamily="18" charset="0"/>
                          </a:rPr>
                          <m:t>𝒌</m:t>
                        </m:r>
                      </m:e>
                      <m:sub>
                        <m:sSub>
                          <m:sSubPr>
                            <m:ctrlPr>
                              <a:rPr lang="en-US" altLang="en-US" b="1" i="1" smtClean="0">
                                <a:latin typeface="Cambria Math" panose="02040503050406030204" pitchFamily="18" charset="0"/>
                              </a:rPr>
                            </m:ctrlPr>
                          </m:sSubPr>
                          <m:e>
                            <m:r>
                              <a:rPr lang="en-IN" altLang="en-US" b="1" i="1" smtClean="0">
                                <a:latin typeface="Cambria Math" panose="02040503050406030204" pitchFamily="18" charset="0"/>
                              </a:rPr>
                              <m:t>𝒖</m:t>
                            </m:r>
                          </m:e>
                          <m:sub>
                            <m:r>
                              <a:rPr lang="en-IN" altLang="en-US" b="1" i="1" smtClean="0">
                                <a:latin typeface="Cambria Math" panose="02040503050406030204" pitchFamily="18" charset="0"/>
                              </a:rPr>
                              <m:t>𝒊</m:t>
                            </m:r>
                          </m:sub>
                        </m:sSub>
                      </m:sub>
                    </m:sSub>
                  </m:oMath>
                </a14:m>
                <a:r>
                  <a:rPr lang="en-US" altLang="en-US" dirty="0"/>
                  <a:t>.</a:t>
                </a:r>
              </a:p>
            </p:txBody>
          </p:sp>
        </mc:Choice>
        <mc:Fallback xmlns="">
          <p:sp>
            <p:nvSpPr>
              <p:cNvPr id="7" name="Content Placeholder 2">
                <a:extLst>
                  <a:ext uri="{FF2B5EF4-FFF2-40B4-BE49-F238E27FC236}">
                    <a16:creationId xmlns:a16="http://schemas.microsoft.com/office/drawing/2014/main" id="{96BF34D7-D555-42D8-8140-0E7808FAE49C}"/>
                  </a:ext>
                </a:extLst>
              </p:cNvPr>
              <p:cNvSpPr txBox="1">
                <a:spLocks noRot="1" noChangeAspect="1" noMove="1" noResize="1" noEditPoints="1" noAdjustHandles="1" noChangeArrowheads="1" noChangeShapeType="1" noTextEdit="1"/>
              </p:cNvSpPr>
              <p:nvPr/>
            </p:nvSpPr>
            <p:spPr>
              <a:xfrm>
                <a:off x="85455" y="1424090"/>
                <a:ext cx="11758202" cy="5318760"/>
              </a:xfrm>
              <a:prstGeom prst="rect">
                <a:avLst/>
              </a:prstGeom>
              <a:blipFill>
                <a:blip r:embed="rId4"/>
                <a:stretch>
                  <a:fillRect r="-1089"/>
                </a:stretch>
              </a:blipFill>
              <a:ln>
                <a:noFill/>
              </a:ln>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71D3F1B-35F2-2360-8E82-9113727137D5}"/>
                  </a:ext>
                </a:extLst>
              </p14:cNvPr>
              <p14:cNvContentPartPr/>
              <p14:nvPr/>
            </p14:nvContentPartPr>
            <p14:xfrm>
              <a:off x="646560" y="709920"/>
              <a:ext cx="10842480" cy="4521240"/>
            </p14:xfrm>
          </p:contentPart>
        </mc:Choice>
        <mc:Fallback>
          <p:pic>
            <p:nvPicPr>
              <p:cNvPr id="2" name="Ink 1">
                <a:extLst>
                  <a:ext uri="{FF2B5EF4-FFF2-40B4-BE49-F238E27FC236}">
                    <a16:creationId xmlns:a16="http://schemas.microsoft.com/office/drawing/2014/main" id="{271D3F1B-35F2-2360-8E82-9113727137D5}"/>
                  </a:ext>
                </a:extLst>
              </p:cNvPr>
              <p:cNvPicPr/>
              <p:nvPr/>
            </p:nvPicPr>
            <p:blipFill>
              <a:blip r:embed="rId6"/>
              <a:stretch>
                <a:fillRect/>
              </a:stretch>
            </p:blipFill>
            <p:spPr>
              <a:xfrm>
                <a:off x="637200" y="700560"/>
                <a:ext cx="10861200" cy="4539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848D87EF-ABA2-B365-6DDB-2B702E9D17F0}"/>
                  </a:ext>
                </a:extLst>
              </p14:cNvPr>
              <p14:cNvContentPartPr/>
              <p14:nvPr/>
            </p14:nvContentPartPr>
            <p14:xfrm>
              <a:off x="357840" y="2055240"/>
              <a:ext cx="11063520" cy="4347000"/>
            </p14:xfrm>
          </p:contentPart>
        </mc:Choice>
        <mc:Fallback>
          <p:pic>
            <p:nvPicPr>
              <p:cNvPr id="3" name="Ink 2">
                <a:extLst>
                  <a:ext uri="{FF2B5EF4-FFF2-40B4-BE49-F238E27FC236}">
                    <a16:creationId xmlns:a16="http://schemas.microsoft.com/office/drawing/2014/main" id="{848D87EF-ABA2-B365-6DDB-2B702E9D17F0}"/>
                  </a:ext>
                </a:extLst>
              </p:cNvPr>
              <p:cNvPicPr/>
              <p:nvPr/>
            </p:nvPicPr>
            <p:blipFill>
              <a:blip r:embed="rId8"/>
              <a:stretch>
                <a:fillRect/>
              </a:stretch>
            </p:blipFill>
            <p:spPr>
              <a:xfrm>
                <a:off x="348480" y="2045880"/>
                <a:ext cx="11082240" cy="4365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CEEC47FB-2D9F-8E19-0140-AC4FF440E27B}"/>
                  </a:ext>
                </a:extLst>
              </p14:cNvPr>
              <p14:cNvContentPartPr/>
              <p14:nvPr/>
            </p14:nvContentPartPr>
            <p14:xfrm>
              <a:off x="311760" y="3626640"/>
              <a:ext cx="585720" cy="2093760"/>
            </p14:xfrm>
          </p:contentPart>
        </mc:Choice>
        <mc:Fallback>
          <p:pic>
            <p:nvPicPr>
              <p:cNvPr id="4" name="Ink 3">
                <a:extLst>
                  <a:ext uri="{FF2B5EF4-FFF2-40B4-BE49-F238E27FC236}">
                    <a16:creationId xmlns:a16="http://schemas.microsoft.com/office/drawing/2014/main" id="{CEEC47FB-2D9F-8E19-0140-AC4FF440E27B}"/>
                  </a:ext>
                </a:extLst>
              </p:cNvPr>
              <p:cNvPicPr/>
              <p:nvPr/>
            </p:nvPicPr>
            <p:blipFill>
              <a:blip r:embed="rId10"/>
              <a:stretch>
                <a:fillRect/>
              </a:stretch>
            </p:blipFill>
            <p:spPr>
              <a:xfrm>
                <a:off x="302400" y="3617280"/>
                <a:ext cx="604440" cy="2112480"/>
              </a:xfrm>
              <a:prstGeom prst="rect">
                <a:avLst/>
              </a:prstGeom>
            </p:spPr>
          </p:pic>
        </mc:Fallback>
      </mc:AlternateContent>
    </p:spTree>
    <p:extLst>
      <p:ext uri="{BB962C8B-B14F-4D97-AF65-F5344CB8AC3E}">
        <p14:creationId xmlns:p14="http://schemas.microsoft.com/office/powerpoint/2010/main" val="254790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Preferential Attachment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1E374F1-C523-4A20-6777-F6A7D1CA6EBE}"/>
                  </a:ext>
                </a:extLst>
              </p14:cNvPr>
              <p14:cNvContentPartPr/>
              <p14:nvPr/>
            </p14:nvContentPartPr>
            <p14:xfrm>
              <a:off x="218160" y="1402560"/>
              <a:ext cx="11028240" cy="4605120"/>
            </p14:xfrm>
          </p:contentPart>
        </mc:Choice>
        <mc:Fallback>
          <p:pic>
            <p:nvPicPr>
              <p:cNvPr id="2" name="Ink 1">
                <a:extLst>
                  <a:ext uri="{FF2B5EF4-FFF2-40B4-BE49-F238E27FC236}">
                    <a16:creationId xmlns:a16="http://schemas.microsoft.com/office/drawing/2014/main" id="{51E374F1-C523-4A20-6777-F6A7D1CA6EBE}"/>
                  </a:ext>
                </a:extLst>
              </p:cNvPr>
              <p:cNvPicPr/>
              <p:nvPr/>
            </p:nvPicPr>
            <p:blipFill>
              <a:blip r:embed="rId5"/>
              <a:stretch>
                <a:fillRect/>
              </a:stretch>
            </p:blipFill>
            <p:spPr>
              <a:xfrm>
                <a:off x="208800" y="1393200"/>
                <a:ext cx="11046960" cy="4623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D29AF37-A8F3-96CB-0AC5-5DE87BFDFF7E}"/>
                  </a:ext>
                </a:extLst>
              </p14:cNvPr>
              <p14:cNvContentPartPr/>
              <p14:nvPr/>
            </p14:nvContentPartPr>
            <p14:xfrm>
              <a:off x="1546200" y="4469400"/>
              <a:ext cx="10191960" cy="2111040"/>
            </p14:xfrm>
          </p:contentPart>
        </mc:Choice>
        <mc:Fallback>
          <p:pic>
            <p:nvPicPr>
              <p:cNvPr id="3" name="Ink 2">
                <a:extLst>
                  <a:ext uri="{FF2B5EF4-FFF2-40B4-BE49-F238E27FC236}">
                    <a16:creationId xmlns:a16="http://schemas.microsoft.com/office/drawing/2014/main" id="{BD29AF37-A8F3-96CB-0AC5-5DE87BFDFF7E}"/>
                  </a:ext>
                </a:extLst>
              </p:cNvPr>
              <p:cNvPicPr/>
              <p:nvPr/>
            </p:nvPicPr>
            <p:blipFill>
              <a:blip r:embed="rId7"/>
              <a:stretch>
                <a:fillRect/>
              </a:stretch>
            </p:blipFill>
            <p:spPr>
              <a:xfrm>
                <a:off x="1536840" y="4460040"/>
                <a:ext cx="10210680" cy="2129760"/>
              </a:xfrm>
              <a:prstGeom prst="rect">
                <a:avLst/>
              </a:prstGeom>
            </p:spPr>
          </p:pic>
        </mc:Fallback>
      </mc:AlternateContent>
    </p:spTree>
    <p:extLst>
      <p:ext uri="{BB962C8B-B14F-4D97-AF65-F5344CB8AC3E}">
        <p14:creationId xmlns:p14="http://schemas.microsoft.com/office/powerpoint/2010/main" val="352523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Preferential Attachment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3D643F1-8341-CCA9-48ED-B4EFAE4A0D8E}"/>
                  </a:ext>
                </a:extLst>
              </p14:cNvPr>
              <p14:cNvContentPartPr/>
              <p14:nvPr/>
            </p14:nvContentPartPr>
            <p14:xfrm>
              <a:off x="280440" y="1397880"/>
              <a:ext cx="11724480" cy="5335920"/>
            </p14:xfrm>
          </p:contentPart>
        </mc:Choice>
        <mc:Fallback>
          <p:pic>
            <p:nvPicPr>
              <p:cNvPr id="2" name="Ink 1">
                <a:extLst>
                  <a:ext uri="{FF2B5EF4-FFF2-40B4-BE49-F238E27FC236}">
                    <a16:creationId xmlns:a16="http://schemas.microsoft.com/office/drawing/2014/main" id="{73D643F1-8341-CCA9-48ED-B4EFAE4A0D8E}"/>
                  </a:ext>
                </a:extLst>
              </p:cNvPr>
              <p:cNvPicPr/>
              <p:nvPr/>
            </p:nvPicPr>
            <p:blipFill>
              <a:blip r:embed="rId5"/>
              <a:stretch>
                <a:fillRect/>
              </a:stretch>
            </p:blipFill>
            <p:spPr>
              <a:xfrm>
                <a:off x="271080" y="1388520"/>
                <a:ext cx="11743200" cy="5354640"/>
              </a:xfrm>
              <a:prstGeom prst="rect">
                <a:avLst/>
              </a:prstGeom>
            </p:spPr>
          </p:pic>
        </mc:Fallback>
      </mc:AlternateContent>
    </p:spTree>
    <p:extLst>
      <p:ext uri="{BB962C8B-B14F-4D97-AF65-F5344CB8AC3E}">
        <p14:creationId xmlns:p14="http://schemas.microsoft.com/office/powerpoint/2010/main" val="373057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Preferential Attachment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E9559F9-45F8-EA4C-FFD6-18F05A29334A}"/>
                  </a:ext>
                </a:extLst>
              </p14:cNvPr>
              <p14:cNvContentPartPr/>
              <p14:nvPr/>
            </p14:nvContentPartPr>
            <p14:xfrm>
              <a:off x="513720" y="1401480"/>
              <a:ext cx="11404800" cy="5268240"/>
            </p14:xfrm>
          </p:contentPart>
        </mc:Choice>
        <mc:Fallback>
          <p:pic>
            <p:nvPicPr>
              <p:cNvPr id="2" name="Ink 1">
                <a:extLst>
                  <a:ext uri="{FF2B5EF4-FFF2-40B4-BE49-F238E27FC236}">
                    <a16:creationId xmlns:a16="http://schemas.microsoft.com/office/drawing/2014/main" id="{CE9559F9-45F8-EA4C-FFD6-18F05A29334A}"/>
                  </a:ext>
                </a:extLst>
              </p:cNvPr>
              <p:cNvPicPr/>
              <p:nvPr/>
            </p:nvPicPr>
            <p:blipFill>
              <a:blip r:embed="rId5"/>
              <a:stretch>
                <a:fillRect/>
              </a:stretch>
            </p:blipFill>
            <p:spPr>
              <a:xfrm>
                <a:off x="504360" y="1392120"/>
                <a:ext cx="11423520" cy="5286960"/>
              </a:xfrm>
              <a:prstGeom prst="rect">
                <a:avLst/>
              </a:prstGeom>
            </p:spPr>
          </p:pic>
        </mc:Fallback>
      </mc:AlternateContent>
    </p:spTree>
    <p:extLst>
      <p:ext uri="{BB962C8B-B14F-4D97-AF65-F5344CB8AC3E}">
        <p14:creationId xmlns:p14="http://schemas.microsoft.com/office/powerpoint/2010/main" val="41377752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210B43-8144-4D1C-AF5E-BF03DB49497E}"/>
</file>

<file path=customXml/itemProps2.xml><?xml version="1.0" encoding="utf-8"?>
<ds:datastoreItem xmlns:ds="http://schemas.openxmlformats.org/officeDocument/2006/customXml" ds:itemID="{9555776F-D44E-4901-A9EA-CBB31D5AF75B}"/>
</file>

<file path=customXml/itemProps3.xml><?xml version="1.0" encoding="utf-8"?>
<ds:datastoreItem xmlns:ds="http://schemas.openxmlformats.org/officeDocument/2006/customXml" ds:itemID="{35E78990-9A0C-456A-BD76-83F27287FBD7}"/>
</file>

<file path=docProps/app.xml><?xml version="1.0" encoding="utf-8"?>
<Properties xmlns="http://schemas.openxmlformats.org/officeDocument/2006/extended-properties" xmlns:vt="http://schemas.openxmlformats.org/officeDocument/2006/docPropsVTypes">
  <TotalTime>2794</TotalTime>
  <Words>1099</Words>
  <Application>Microsoft Office PowerPoint</Application>
  <PresentationFormat>Widescreen</PresentationFormat>
  <Paragraphs>130</Paragraphs>
  <Slides>16</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Arial</vt:lpstr>
      <vt:lpstr>Wingdings</vt:lpstr>
      <vt:lpstr>Cambria Math</vt:lpstr>
      <vt:lpstr>Office Theme</vt:lpstr>
      <vt:lpstr>PowerPoint Presentation</vt:lpstr>
      <vt:lpstr>PowerPoint Presentation</vt:lpstr>
      <vt:lpstr>Graph Theory and its Applications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337</cp:revision>
  <dcterms:created xsi:type="dcterms:W3CDTF">2020-06-03T14:19:11Z</dcterms:created>
  <dcterms:modified xsi:type="dcterms:W3CDTF">2023-11-22T16:58:35Z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