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Masters/slideMaster1.xml" ContentType="application/vnd.openxmlformats-officedocument.presentationml.slideMaster+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0.xml" ContentType="application/vnd.openxmlformats-officedocument.presentationml.notesSlide+xml"/>
  <Override PartName="/ppt/notesSlides/notesSlide2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7.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9.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7.xml" ContentType="application/inkml+xml"/>
  <Override PartName="/ppt/ink/ink29.xml" ContentType="application/inkml+xml"/>
  <Override PartName="/ppt/ink/ink26.xml" ContentType="application/inkml+xml"/>
  <Override PartName="/ppt/ink/ink28.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9"/>
  </p:notesMasterIdLst>
  <p:sldIdLst>
    <p:sldId id="256" r:id="rId2"/>
    <p:sldId id="763" r:id="rId3"/>
    <p:sldId id="659" r:id="rId4"/>
    <p:sldId id="789" r:id="rId5"/>
    <p:sldId id="295" r:id="rId6"/>
    <p:sldId id="815" r:id="rId7"/>
    <p:sldId id="764" r:id="rId8"/>
    <p:sldId id="296" r:id="rId9"/>
    <p:sldId id="767" r:id="rId10"/>
    <p:sldId id="795" r:id="rId11"/>
    <p:sldId id="797" r:id="rId12"/>
    <p:sldId id="796" r:id="rId13"/>
    <p:sldId id="765" r:id="rId14"/>
    <p:sldId id="792" r:id="rId15"/>
    <p:sldId id="799" r:id="rId16"/>
    <p:sldId id="800" r:id="rId17"/>
    <p:sldId id="790" r:id="rId18"/>
    <p:sldId id="794" r:id="rId19"/>
    <p:sldId id="801" r:id="rId20"/>
    <p:sldId id="768" r:id="rId21"/>
    <p:sldId id="775" r:id="rId22"/>
    <p:sldId id="802" r:id="rId23"/>
    <p:sldId id="793" r:id="rId24"/>
    <p:sldId id="811" r:id="rId25"/>
    <p:sldId id="813" r:id="rId26"/>
    <p:sldId id="770" r:id="rId27"/>
    <p:sldId id="791" r:id="rId28"/>
    <p:sldId id="804" r:id="rId29"/>
    <p:sldId id="773" r:id="rId30"/>
    <p:sldId id="805" r:id="rId31"/>
    <p:sldId id="772" r:id="rId32"/>
    <p:sldId id="776" r:id="rId33"/>
    <p:sldId id="803" r:id="rId34"/>
    <p:sldId id="777" r:id="rId35"/>
    <p:sldId id="778" r:id="rId36"/>
    <p:sldId id="814" r:id="rId37"/>
    <p:sldId id="806" r:id="rId38"/>
    <p:sldId id="807" r:id="rId39"/>
    <p:sldId id="771" r:id="rId40"/>
    <p:sldId id="810" r:id="rId41"/>
    <p:sldId id="783" r:id="rId42"/>
    <p:sldId id="784" r:id="rId43"/>
    <p:sldId id="299" r:id="rId44"/>
    <p:sldId id="298" r:id="rId45"/>
    <p:sldId id="300" r:id="rId46"/>
    <p:sldId id="782" r:id="rId47"/>
    <p:sldId id="268" r:id="rId48"/>
  </p:sldIdLst>
  <p:sldSz cx="12192000" cy="6858000"/>
  <p:notesSz cx="6858000" cy="9144000"/>
  <p:embeddedFontLst>
    <p:embeddedFont>
      <p:font typeface="Baguet Script" panose="00000500000000000000" pitchFamily="2" charset="0"/>
      <p:regular r:id="rId50"/>
    </p:embeddedFont>
    <p:embeddedFont>
      <p:font typeface="Bahnschrift" panose="020B0502040204020203" pitchFamily="34" charset="0"/>
      <p:regular r:id="rId51"/>
      <p:bold r:id="rId52"/>
    </p:embeddedFont>
    <p:embeddedFont>
      <p:font typeface="Calibri" panose="020F0502020204030204" pitchFamily="34" charset="0"/>
      <p:regular r:id="rId53"/>
      <p:bold r:id="rId54"/>
      <p:italic r:id="rId55"/>
      <p:boldItalic r:id="rId56"/>
    </p:embeddedFont>
    <p:embeddedFont>
      <p:font typeface="Cambria Math" panose="02040503050406030204" pitchFamily="18" charset="0"/>
      <p:regular r:id="rId57"/>
    </p:embeddedFont>
    <p:embeddedFont>
      <p:font typeface="Segoe UI" panose="020B0502040204020203" pitchFamily="3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3" roundtripDataSignature="AMtx7mj9kCMedSSp0kZPOrZslw8IoSGrq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FF0066"/>
    <a:srgbClr val="FF33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4660"/>
  </p:normalViewPr>
  <p:slideViewPr>
    <p:cSldViewPr snapToGrid="0">
      <p:cViewPr varScale="1">
        <p:scale>
          <a:sx n="32" d="100"/>
          <a:sy n="32" d="100"/>
        </p:scale>
        <p:origin x="528" y="3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83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customschemas.google.com/relationships/presentationmetadata" Target="metadata"/><Relationship Id="rId68"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1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openxmlformats.org/officeDocument/2006/relationships/presProps" Target="presProps.xml"/><Relationship Id="rId69"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7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1.fntdata"/><Relationship Id="rId55" Type="http://schemas.openxmlformats.org/officeDocument/2006/relationships/font" Target="fonts/font6.fntdata"/></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2T13:41:57.633"/>
    </inkml:context>
    <inkml:brush xml:id="br0">
      <inkml:brushProperty name="width" value="0.05292" units="cm"/>
      <inkml:brushProperty name="height" value="0.05292" units="cm"/>
      <inkml:brushProperty name="color" value="#7030A0"/>
    </inkml:brush>
  </inkml:definitions>
  <inkml:trace contextRef="#ctx0" brushRef="#br0">1988 1949 4209 0,'6'-17'341'0,"-2"2"-105"16,-2 1-68-16,-1 5 74 0,-1-1 49 0,-1 1 8 15,2 1-18-15,-1 4-27 0,0 0-51 0,1 1-26 0,-1 3-22 16,0 0 3-16,0 0-12 0,1 14 2 0,-1-2 0 15,-1 6 1-15,1 1 10 0,1 7-11 0,1-1-10 16,-2 4-5-16,0 0-125 0,0 1-8 16,-2 0 0-16,4-1 0 0,-2-1 0 0,0 2 0 15,0-2 0-15,1-1 0 0,-2-8 0 0,1-1 0 16,-2-1 0-16,1-10 0 0,0 5 0 0,0-5 0 16,-2 0-158-16,2-4-302 0,1-3-125 0,0 0-580 0,-14-13-1262 15,10 2 559-15</inkml:trace>
  <inkml:trace contextRef="#ctx0" brushRef="#br0" timeOffset="465.72">2015 1763 207 0,'-13'-23'393'0,"2"0"-8"16,3 7 9-16,-1-2 3 0,-4 1-13 0,3 1-10 16,-4-1-19-16,0 3-20 0,1 3-11 0,2 3-17 15,-1 2-18-15,2 0-24 0,-5 3-20 0,-1 6-15 16,-3 1-7-16,0 4-16 0,-7 6-10 0,-3 5-24 15,-3 0-5-15,5 6-2 0,-10 10-2 0,2-1-7 16,1 5-12-16,5-1-4 0,7-7 5 16,-1 10-17-16,5-10-12 0,4 3-13 0,-4 12-3 0,11-1-18 15,0 5 3-15,4-4-2 0,6 1-8 0,6-2-14 16,6 3-3-16,7-4-1 0,0-2-9 0,-3-12-8 16,5 1-14-16,13 8 12 0,-11-13 4 0,10 7-11 15,6-3-13-15,-10-8 3 0,4-5-15 0,1-5-11 16,-2-4-2-16,2-4 8 0,3 1-4 15,0-5-9-15,-3-3 9 0,1 0 1 0,-2-5 3 0,1-3 4 16,1-5-6-16,10-2 0 0,-15 1 27 16,-1-6 0-16,9-6 26 0,-12 8 7 0,-2-5-29 15,10-9-31-15,-5-4 0 0,-12 9 0 0,-1-2 0 16,4-17 0-16,-2 4 0 0,-2 0 0 0,-9 0 0 16,3 12 0-16,-3-13 0 0,-2-1 0 0,-4-1 0 15,-4-4 0-15,-4 5 0 0,-1 12 0 0,-8-12 0 16,-1 12 0-16,-8-9 0 0,3 13 0 0,-2 4 0 15,-5 2 0-15,-6 5 0 0,-9-6 0 0,8 10 0 16,-3 4 0-16,-2 2 0 0,-2 5 0 0,-10 4 0 16,-1 7 0-16,11 2 0 0,5 4 0 0,5 4-363 15,2 2-387-15,13-4-430 0,5 1-1278 0,7 4 566 16</inkml:trace>
  <inkml:trace contextRef="#ctx0" brushRef="#br0" timeOffset="1165.68">3238 1713 596 0,'0'0'620'0,"5"-1"2"0,-5 1-16 16,0 0-32-16,0 0-31 0,-4 8-36 0,-1 0-23 15,-4 5-30-15,-1 3-35 0,1 10-25 0,-4 1-30 16,1 0-34-16,-1-1-26 0,4 1-31 0,-3 3-23 16,3 3-26-16,0-6-18 0,2 3-22 0,4-2-21 15,-2-4-89-15,1-4-74 0,3-1 0 0,-2-3 0 16,5-3 0-16,-2-3 0 0,0 3 0 0,-2-6 0 15,1-2 0-15,2 0 0 0,-1-5-57 0,0 0-162 16,0 0-44-16,0 0-25 0,0 0-29 0,7-28 14 16,-2 5 5-16,1-4 21 0,3-4 22 0,1-3 21 15,-1-16 21-15,5 4 32 0,-5-5 38 0,-1 15 46 16,0-13 46-16,-2 17 59 0,0 2 44 0,-3 0 49 16,1 3 41-16,1 1 29 0,-4 0 30 0,3 9 19 15,0 4 21-15,0 1-4 0,-3-4 3 0,4 6-9 16,-1 0-23-16,1 0-11 0,4 4-20 0,0-1-16 15,4 2-21-15,-2 1-19 0,2 2-7 0,5 3-15 16,0 0-8-16,1 5-47 0,9 4-44 0,-4 5 0 16,-3 2 0-16,-5-6 0 0,1 10 0 0,0-1 0 15,-7-1 0-15,4 6 0 0,-12-6 0 0,-3 7 0 16,-4-7 0-16,-5 5 0 0,-3 1 0 0,-2 0 0 16,-6-2 0-16,-2-5 0 0,-1-1 0 0,-4-2 0 15,4 0 0-15,1-1 0 0,3-7 0 0,1-1 0 16,4 0 0-16,5-3 0 0,1 1 0 0,1-1 0 15,3 1 0-15,1-1 0 0,0-1 0 0,4-2 0 16,8 8 0-16,6 1 0 0,4-2 0 0,7 3 0 16,4 1 0-16,0 2 0 0,0 1 0 0,2-1 0 15,-4 1 0-15,5 4 0 0,-4-1 0 0,-1-1 0 16,-3 0 0-16,-1 1 0 0,-7-5 0 0,0 1 0 16,-2 0 0-16,1-4 0 0,-2 3 0 0,-4-2 0 15,-1-5 0-15,-3 1 0 0,-1 4 0 0,0-5-162 16,-2-1-183-16,2-1-77 0,-4-3-94 0,0 0-135 15,0 0-366-15,8-9-1100 0,-8 9 488 0</inkml:trace>
  <inkml:trace contextRef="#ctx0" brushRef="#br0" timeOffset="2932.25">4067 2044 168 0,'8'-10'398'0,"2"-4"37"15,-6 3 27-15,-4-1 12 0,1 0-4 0,-1-3-11 16,0 1-17-16,-1-3-14 0,0 9-23 0,-3-5-30 15,-5 0-29-15,0 4-21 0,0 2-22 0,-1 3-28 16,1 0-39-16,-3 3-11 0,-1-1-37 0,-3 7-16 16,-3 3-11-16,-5 6-14 0,2 1-20 0,-1 4-5 15,5 3-22-15,0-1-17 0,3 2 0 0,2-1-2 16,5-4-14-16,-1 0-5 0,6 1-9 0,1-7 0 16,2 1 4-16,2 0-19 0,0-4 6 0,3 0-1 15,2-5-8-15,0-4-5 0,5 2 2 0,-1-7-2 16,1 1 0-16,2-3 20 0,2-4 13 0,-1-2-49 15,0 1-14-15,4-6 0 0,-1-1 0 0,-4 3 0 16,-6 0 0-16,5 0 0 0,-5 5 0 16,-3 0 0-16,3 3 0 0,-4 1 0 0,0 1 0 0,1 2 0 15,-1 0 0-15,-4 4 0 0,6 1 0 0,-6-1 0 16,5 12 0-16,-3-3 0 0,0 3 0 0,-1 0 0 16,3 3 0-16,0 2 0 0,-3-3 0 0,2 2 0 15,-3 1 0-15,5-5 0 0,-1 0 0 0,-3 2 0 16,-1-9 0-16,4 2 0 0,-3 0 0 0,-1-1 0 15,4-4 0-15,-4-2 0 0,9 1 0 0,-9-1 0 16,13-9 0-16,-4 2 0 0,0-3 0 0,3-6 0 16,8-4 0-16,-2 1 0 0,-4 3 0 0,5-2 0 15,-6 5 0-15,1 0 0 0,-3 4 0 0,-2 2 0 16,0-1 0-16,0 4 0 0,0 3 0 0,-3 1 0 16,-1 3 0-16,3 4 0 0,-4 3 0 0,1 0 0 15,0 0 0-15,-4 8 0 0,2-1 0 0,-2 0 0 16,-1 2 0-16,4-3 0 0,-4-3 0 0,-1 2 0 15,2-1 0-15,2-2 0 0,-2-1 0 0,0-3 0 16,2-1 0-16,-2-3 0 0,-1 0 0 0,0-4 0 16,0 0 0-16,0 0 0 0,26-12 0 0,-15 5 0 15,4-4 0-15,-2-3 0 0,5 3 0 0,0-6 0 16,1 2 0-16,0-3 0 0,-2 7 0 0,1-1 0 16,-7 3 0-16,2 3 0 0,0-1 0 0,-3 3 0 15,-1-1 0-15,3 2 0 0,-6 3 0 0,5 1 0 16,-6 3 0-16,3 3 0 0,0 0 0 0,2 2 0 15,0 3 0-15,-1 2 0 0,4 1 0 0,-4 2 0 16,5-1 0-16,0-1 0 0,4 5 0 0,1-5 0 16,-1-4 0-16,6 1 0 0,2-3 0 0,2-5 0 15,4-2 0-15,-1 1 0 0,-2-3 0 0,-1-6 0 16,2 0 0-16,-5-3 0 0,1-1 0 16,-2-4 0-16,0-2 0 0,1 0 0 0,-6-8 0 0,-3 1 0 15,2 0 0-15,-5 8 0 0,-5-3 0 0,-1 2 0 16,-3 4 0-16,0 0 0 0,-4 0 0 0,-4 5 0 15,-1 3 0-15,-4 1 0 0,-4 4 0 0,-6 0 0 16,1 5 0-16,-9 7 0 0,2 2 0 16,1-1 0-16,-1 3 0 0,5 8 0 0,-3-6 0 0,4-1 0 15,-1 5 0-15,4-1 0 0,6-6 0 0,3-5 0 16,8 0 0-16,-1 0 0 0,7-1 0 0,2-4 0 16,2-2 0-16,2-4 0 0,9-2 0 0,6-2 0 15,0-5 0-15,-2-8 0 0,1-1 0 0,-1-1 0 16,1-4 0-16,8-13 0 0,-6-1 0 15,-6 7 0-15,0-17 0 0,-1 0 0 0,0-1 0 0,-1-1 0 16,-7-1 0-16,0 1 0 0,-6 19 0 0,-3 3 0 16,-4 2 0-16,2 10 0 0,-3 8 0 0,-4 0 0 15,0 6 0-15,4 1 0 0,-15 11 0 0,-3 8 0 16,2 8 0-16,-1 5 0 0,-5 12 0 16,6 3 0-16,1-1 0 0,4 3 0 0,1 1 0 0,6-2 0 15,7 1 0-15,3-5 0 0,4-9 0 0,3-2 0 16,3-2 0-16,2-3 0 0,3-6 0 0,3-4 0 15,2-3 0-15,-1-7 0 0,5-2 0 0,-1-6 0 16,-2-2 0-16,2-9 0 0,-8 5 0 16,4-11 0-16,-3-1 0 0,1-1 0 0,-3-8 0 15,0 0 0-15,-1 3 0 0,-9-1 0 0,4 1 0 0,-5 8 0 16,1 2 0-16,-2 3 0 0,-4 1 0 0,-3 6 0 16,3 1 0-16,-4 3 0 0,0 0 0 0,0 0 0 15,-4 17 0-15,-1-3 0 0,1 3 0 16,0 0 0-16,0 3 0 0,4 0 0 0,3 6 0 0,-3-8 0 15,5-1 0-15,-1 0 0 0,1-2 0 16,1-4 0-16,2-1 0 0,2-3 0 0,2-1 0 0,1-1 0 16,-1-3 0-16,0-4 0 0,-1-3 0 0,3-3 0 15,-5-1 0-15,1 1 0 0,1-16 0 0,-6 6 0 16,-1-1 0-16,-3-6 0 0,-1-4 0 16,-4-1 0-16,-1 3 0 0,0-2 0 0,-9 2 0 15,1 5 0-15,0 8 0 0,-1 1 0 0,-2 5 0 16,-1 1 0-16,4 7 0 0,-7 0 0 0,-1 4 0 0,5 4 0 15,-2 4 0-15,9 0 0 0,-3 0 0 0,2 3 0 16,6 0 0-16,3-3 0 0,5 4 0 0,1 0 0 16,9-4 0-16,-1-2 0 0,5 1 0 15,6-2 0-15,-2-3 0 0,5-3 0 0,1-1 0 16,1-4 0-16,-1-6 0 0,2 6 0 0,-10-2 0 0,4-8 0 16,1 1 0-16,-6 2 0 0,-5-2 0 0,2 1 0 15,-1-1 0-15,-5 1 0 0,-3 4 0 16,1-1 0-16,1 2 0 0,-5 2 0 0,2 2 0 15,-2-1 0-15,-4 2 0 0,0 0 0 0,4 18 0 16,-4-6 0-16,0 4 0 0,-4-4 0 0,4 13 0 16,-3 2 0-16,6-8 0 0,-3 0 0 0,1-1 0 0,-1 0 0 15,3-6 0-15,-2-1 0 0,2-2 0 0,-2-1 0 16,0-4 0-16,3 1 0 0,3-3 0 16,-7-2 0-16,0 0 0 0,19-6 0 0,-10-1 0 15,6-5 0-15,-2 0 0 0,2 3 0 0,2-10 0 16,-1-3 0-16,-3 8 0 0,0-1 0 0,-2 0 0 15,2 2 0-15,-1 1 0 0,-5 4 0 0,-3 3 0 0,6 0 0 16,-6 3 0-16,4 2 0 0,-8 0 0 16,6 7 0-16,-3-1 0 0,-2 4 0 0,3 6 0 0,-4-4 0 15,5 5 0-15,-1-5 0 0,-3 5 0 16,2 0 0-16,-1-1 0 0,2-6 0 0,0 2 0 16,0-3 0-16,1-3 0 0,0-1 0 0,0-1 0 0,2-5 0 15,-7 1 0-15,15-2 0 0,-4-4 0 0,0 0 0 16,5-5 0-16,0-2 0 0,1-1 0 15,3-4 0-15,1-2 0 0,-3 8 0 0,-1-1 0 16,-2 1 0-16,-2 3 0 0,-4 1 0 0,-1 4 0 16,-2 1 0-16,0 3 0 0,-6 0 0 0,0 0 0 15,17 12 0-15,-13-4 0 0,-2 5 0 0,1 2 0 0,2 3 0 16,-2-3 0-16,6 2 0 0,-3-2 0 16,-1-4 0-16,1-1 0 0,2-1 0 0,6 0 0 15,2-2 0-15,-3-3 0 0,0-2 0 0,9-2 0 16,-5-6 0-16,3-2 0 0,-1 1 0 0,-2 0 0 15,2-3 0-15,-6-2 0 0,1-4 0 0,-4 0 0 16,2-9 0-16,-7 4 0 0</inkml:trace>
  <inkml:trace contextRef="#ctx0" brushRef="#br0" timeOffset="3583.17">7471 1783 3702 0,'7'-16'503'16,"2"1"-241"-16,-1 0-42 0,-2 2 37 0,-1 2 30 15,-1-1-10-15,0 0-13 0,-3 3-22 0,2 3-19 16,-6-1-20-16,0 2-24 0,-4 3-18 0,-3 3-20 16,-8 5 8-16,-9 7-6 0,-1 4-16 0,0 5-6 15,-8 10-4-15,-1 0-8 0,3 4-4 0,7-11-19 16,3 1-26-16,7 3 5 0,4-4-3 0,4 4-4 15,4-1-4-15,10-1-40 0,5-4-14 0,8-1 0 16,5-4 0-16,6-3 0 0,5-2 0 0,4-5 0 16,14 2 0-16,-13-10 0 0,-3-1 0 0,-2-5 0 15,-2-1 0-15,-1-4 0 0,-7 0 0 0,-2-7 0 16,-9 4 0-16,-7-2 0 0,-3-2 0 0,-5 0 0 16,-4 0 0-16,-7 1 0 0,-6-3 0 0,-5 1 0 15,-3 4 0-15,-5 7 0 0,3 1 0 0,7 3 0 16,0 4 0-16,4 0 0 0,5 5 0 0,1 0 0 15,4 1 0-15,3 0 0 0,4 1 0 0,3 1 0 16,5 1 0-16,4 0 0 0,1-2 0 0,8-4 0 16,6 6 0-16,1-3 0 0,-6-5 0 0,0-1 0 15,-2 0 0-15,0 0 0 0,0-1 0 0,-6-1 0 16,-3 1 0-16,2 1 0 0,-6-2 0 0,0 2 0 16,-6 0 0-16,9 6 0 0,-7-4 0 0,-1 5 0 15,-2 4 0-15,-3 5 0 0,1 1 0 0,-1 1 0 16,-2 7 0-16,1 0 0 0,1 3 0 0,-1-2 0 15,2 2 0-15,0-9 0 0,3 1 0 0,0 4 0 0,-3-7 0 16,3-4 0-16,0-3 0 0,0 1 0 16,0-4 0-16,3-6 0 0,-3-1-576 0,0 0-135 15,0 0-440-15,0 0-1247 0,0 0 552 0</inkml:trace>
  <inkml:trace contextRef="#ctx0" brushRef="#br0" timeOffset="4898.96">7743 2037 4028 0,'14'-23'502'0,"-5"8"-178"16,-3 0-19-16,2 4 31 0,-3 1 14 0,3 1-22 15,-3 1-10-15,3 1-35 0,-1 4-29 0,0 2-1 16,3-2-3-16,4 7 1 0,-1-2-14 0,1 5-65 16,9 3-172-16,0 5 0 0,4-1 0 0,-5 4 0 15,-1-1 0-15,2 1 0 0,-5-4 0 0,-1 5 0 16,-5-5 0-16,-4 1 0 0,0 2 0 0,-4-5 0 16,-3-1 0-16,-5 7 0 0,-1-8 0 0,-4 0 0 15,-3-3 0-15,-3 2 0 0,-4-2 0 0,-4-4 0 16,5-4 0-16,0 1 0 0,1-2 0 0,5-4 0 15,1-4 0-15,4 2 0 0,4-8 0 0,6 4 0 16,7-4 0-16,9-9 0 0,7 7 0 0,4 0 0 16,19-1 0-16,-1 4 0 0,2-1 0 0,2 7 0 15,5 2 0-15,-5 3 0 0,-13 4 0 0,-3 0 0 16,-2-2 0-16,-3 1 0 0,-11 1 0 0,-1 0 0 16,-5 3 0-16,-2-3 0 0,-1 1 0 0,-4-1 0 15,-2 0 0-15,-5 0 0 0,8 1 0 0,-8-1 0 16,0 0 0-16,0 0 0 0,0 0 0 0,0 0 0 15,0 0 0-15,0 0 0 0,-21-6 0 0,11 6 0 16,1-1 0-16,-5 2 0 0,-1 3 0 0,-3-2 0 16,0 3 0-16,-3 2 0 0,3 2 0 0,-7-1 0 15,6 3 0-15,2-2 0 0,2 5 0 0,4-2 0 16,3-3 0-16,1 2 0 0,2-2 0 0,5 4 0 16,3-5 0-16,2 1 0 0,6-2 0 0,1-4 0 15,7 2 0-15,0-2 0 0,-1-5 0 0,4 2 0 16,-3-6 0-16,0-1 0 0,-1 2 0 0,-1-3 0 15,-2 0 0-15,0-2 0 0,-7 4 0 0,3 1 0 16,-3-2 0-16,-3 3 0 0,-1-1 0 0,0 4 0 16,1 1 0-16,-5 0 0 0,5-2 0 0,-5 2 0 15,1 8 0-15,1-3 0 0,0 4 0 0,-1-5 0 0,1 3 0 16,2 1 0-16,-1-1 0 0,5 3 0 16,2-1 0-16,-1-3 0 0,4-1 0 0,-2-2 0 15,5 1 0-15,3-4 0 0,-1-4 0 0,0 0 0 16,1-4 0-16,-4-1 0 0,2-3 0 0,-3-2 0 15,3-7 0-15,-1 0 0 0,-1-1 0 0,-2-6 0 0,0 3 0 16,-3-2 0-16,2-5 0 0,-1 0 0 0,-2-14 0 16,-2 11 0-16,-5-12 0 0,2 16 0 0,4 2 0 15,-6 3 0-15,-2 12 0 0,0 1 0 16,3 3 0-16,-6 6 0 0,2 4 0 0,1 0 0 16,-9 16 0-16,4 3 0 0,-4 9 0 0,-5 18 0 0,2 5 0 15,6 2 0-15,-3 4 0 0,0 2 0 0,5 0 0 16,-1 25 0-16,1-24 0 0,2-5 0 15,3 3 0-15,-1-5 0 0,1-3 0 0,1-13 0 16,-2-3 0-16,2-3 0 0,-2-4 0 0,2-8 0 16,0-6 0-16,-4-8 0 0,4 0 0 0,-2-5 0 0,0 0 0 15,0 0 0-15,0-21 0 0,0 4 0 0,-4-8 0 16,-2-5 0-16,3-7-65 0,-4 1-150 16,3-12 22-16,5-8 16 0,2 2 18 0,4-2 13 0,2 5 32 15,-2 0 34-15,4 6 37 0,-2 15 34 16,0 3 32-16,0 3 25 0,1 7 29 0,-2 0 10 15,-3 6 12-15,4 0 8 0,0 2-2 0,1 2-9 0,-1 1-11 16,5 3-26-16,-2 3 5 0,5 0 0 16,0 4-3-16,0 5-8 0,8 4-6 0,-11-1-4 15,2 4-10-15,4 3-8 0,-5 4-3 0,1 0-21 16,-1 1-16-16,-7-5-2 0,-4-1-11 0,-3 7-1 0,-1-7 1 16,-4 1 10-16,-1-1 5 0,-9-1 2 0,1-4-9 15,-10 1 10-15,6-5-9 0,-3 0 6 0,-2-2 2 16,4-3 11-16,-1 0 15 0,3-4 14 0,3 1 1 15,4-6 4-15,1 1-2 0,2-5 7 0,6 2-13 16,4-4-4-16,6-6-15 0,4-8-7 16,8 2 0-16,5-6 0 0,10-6 0 0,7-2 0 0,0-1 0 15,2-6 0-15,-9 4 0 0,1 3 0 0,2 0 0 16,-16 15 0-16,-1-6 0 0,-5 8 0 16,-4 5 0-16,-2 3 0 0,-5 3 0 0,2 3 0 15,-4 1 0-15,-5 3 0 0,0 2 0 0,0 0 0 16,-14 9 0-16,3 4 0 0,-1 3 0 0,-7 5 0 0,0 4 0 15,1 4 0-15,-4-1 0 0,4 1 0 0,6-1 0 16,1 0 0-16,0 2 0 0,6-3 0 16,4-1 0-16,-1-1 0 0,6-7 0 0,4-2 0 0,1-1 0 15,-2-7 0-15,6-1 0 0,2-2 0 16,3 0 0-16,-1-7 0 0,5 1 0 0,-4-3 0 0,2-4 0 16,-2-1 0-16,-1-1 0 0,0-2 0 0,-2-1 0 15,1 2 0-15,-2-2 0 0,0 1 0 0,-7 6 0 16,-1 1 0-16,-1 0 0 0,-1 3 0 15,-4 2 0-15,9-1 0 0,-9 1 0 0,2 8 0 16,2 1 0-16,-4 4 0 0,4-1 0 0,0 4 0 0,-3 1 0 16,3 2 0-16,-4-1 0 0,4-1 0 0,5 3 0 15,-3-6 0-15,1-5 0 0,-1 2 0 0,4-4 0 16,2 0 0-16,-1-4 0 0,3 1 0 16,0-7 0-16,3 1 0 0,0-8 0 0,-1 2 0 15,-2-2 0-15,2-5 0 0,-4 2 0 0,6-12 0 0,-5 0 0 16,6-3-1366-16,-1-1-1478 0,-1-3 654 0</inkml:trace>
  <inkml:trace contextRef="#ctx0" brushRef="#br0" timeOffset="5599.75">10874 1870 6093 0,'18'-23'522'0,"-8"-1"-250"0,-5 5-77 0,-1 2 148 16,1-1 54-16,-2 6-28 0,-3 1-369 0,-3 0 0 16,3 2 0-16,-5 4 0 0,1 1 0 0,4 4 0 15,-13 9 0-15,2 5 0 0,2 4 0 0,-4 8 0 16,2 1 0-16,-1 2 0 0,7 5 0 0,0-6 0 16,0 5 0-16,5-4 0 0,-1-1 0 0,1-1 0 15,1-8 0-15,4-4 0 0,-4-1 0 0,2-8 0 16,-2 2 0-16,2-5 0 0,-1-2 0 0,-2-1 0 15,12-6 0-15,-7-4 0 0,5-6 0 0,-4-2 0 16,2-9 0-16,1-1 0 0,1-4 0 0,-1-4 0 16,7-12 0-16,-4 0 0 0,0 0 0 0,-2 15 0 15,0 0 0-15,-2 7 0 0,2 9 0 0,-6-1 0 16,1 8 0-16,-1 3 0 0,1 4 0 0,-1 5 0 16,2 6 0-16,-2 4 0 0,5 11 0 0,-4 7 0 15,4 0 0-15,0 4 0 0,-4 11 0 0,3-10 0 16,5 9 0-16,-8-10 0 0,5 0 0 0,0-4 0 15,0-4 0-15,1 0 0 0,-4-8 0 0,2-2 0 16,-1-6 0-16,0-2 0 0,1-3 0 0,1-3 0 16,1-3 0-16,2-5 0 0,1-2 0 0,-1-4 0 15,6-9 0-15,-1-3 0 0,0-2 0 0,-3 0 0 16,6-8 0-16,2-10 0 0,0 2 0 0,-4 1 0 16,-8 10 0-16,0 4 0 0,-4 10 0 0,2-1 0 15,-4 8 0-15,0 1 0 0,-2 2 0 0,-2 5 0 16,-1 2 0-16,0 0 0 0,-1 17 0 0,-3-1 0 15,-2 9 0-15,-3 0 0 0,1 6 0 0,3 1 0 0,-1 0 0 16,-1-1 0-16,1-1 0 0,1 1 0 16,2 0 0-16,-1 2 0 0,1-3 0 0,4-6 0 15,0-2 0-15,2 1 0 0,3-6 0 0,0-6 0 16,1 0-1366-16,3-4-1478 0,9 0 654 0</inkml:trace>
  <inkml:trace contextRef="#ctx0" brushRef="#br0" timeOffset="6599.56">11706 2023 3912 0,'13'-17'567'15,"-7"3"-212"-15,1 4 6 0,-4 0 20 0,3 2-21 16,-9 4-29-16,3-2-36 0,-4 5-26 0,-1-1-15 16,5 2 1-16,-8 5-7 0,1 1-14 0,2 1-26 15,-2 1-47-15,-2 6-161 0,8 2 0 0,-8 1 0 16,9 0 0-16,1-1 0 0,11 8 0 0,-6-8 0 16,1 2 0-16,5-3 0 0,8 3 0 0,-3-9 0 15,1 0 0-15,0 0 0 0,0-7 0 0,-5-1 0 16,5-2 0-16,-3-3 0 0,-2-2 0 0,-2-1 0 15,1-7 0-15,-6-2 0 0,-1 1 0 0,-1-6 0 16,-5 1 0-16,-8-5 0 0,1 1 0 0,-1 1 0 16,-5 6 0-16,-4-2 0 0,4 6 0 0,0-1 0 15,-2 6 0-15,0 1 0 0,4 2 0 0,5 3 0 16,1 1 0-16,6 1 0 0,0 0 0 0,0 0 0 16,14 10 0-16,4-4 0 0,11 0 0 0,7 2 0 15,0-5 0-15,15 2 0 0,-1 2 0 0,2-4 0 16,-14-1 0-16,2-2 0 0,-4 0 0 0,-4-3 0 15,-3 2 0-15,-7 0 0 0,-3-3 0 0,-5 3 0 16,-2 2 0-16,-1-3 0 0,-6 3 0 0,0 3 0 16,-1-3 0-16,-4-1 0 0,-5 8 0 0,1-4 0 15,-6 7 0-15,-1 1 0 0,0 1 0 0,-4 3 0 16,2-2 0-16,-5 7 0 0,7-5 0 0,-3 0 0 16,3-1 0-16,4 0 0 0,-2-3 0 0,6 0 0 15,1 0 0-15,2-3 0 0,4-2 0 0,3 0 0 16,3-5 0-16,2-3 0 0,2-4 0 0,8 1 0 0,2-9 0 15,2 0 0-15,-1-3 0 0,2-5 0 16,-3-2 0-16,1-3 0 0,-2-3 0 0,6-11 0 16,-10 9 0-16,2-16 0 0,-1 2 0 0,-5-4 0 15,2-2 0-15,-7 5 0 0,-1 14 0 0,-8 4 0 16,-1 3 0-16,-5 6 0 0,-1 7 0 0,-3 6 0 16,-4 4 0-16,-1 4 0 0,-3 10 0 0,-7 5 0 15,3 9 0-15,-7 14 0 0,8 6 0 0,5 3 0 16,2 1 0-16,8-1 0 0,-1-1 0 0,7 2 0 15,5-4 0-15,7-13 0 0,-1 1 0 0,2-1 0 16,0-4 0-16,4-7 0 0,2 0 0 0,1-6 0 0,4-4 0 16,-5-6 0-16,7-2 0 0,3-4 0 0,-10-3 0 15,8-7 0-15,0-1 0 0,-1-1 0 16,-1-6 0-16,1-3 0 0,-6-2 0 0,4-2 0 16,-2 1 0-16,0-6 0 0,-5 1 0 0,-1 3 0 15,-5 1 0-15,-6 10 0 0,1 5 0 0,-4 0 0 0,0 6 0 16,-2 0 0-16,-1 4 0 0,0 0 0 15,-15 12 0-15,7 0 0 0,-1 6 0 0,-5 2 0 16,3 6 0-16,1-2 0 0,2 3 0 0,4-2 0 16,2-4 0-16,2-3 0 0,2 0 0 0,5 0 0 15,1-3 0-15,3-4 0 0,5-1 0 0,2-2 0 0,3-5 0 16,8-5 0-16,0 0 0 0,1-6 0 16,-3-1 0-16,0-5 0 0,-1-4 0 0,-1 2 0 15,0-7 0-15,1 0 0 0,-1-5 0 0,7-9 0 16,-5-2 0-16,0-9 0 0,-3 0 0 0,-1-2 0 15,-6-2 0-15,-2 1 0 0,-2 7 0 0,-7 11 0 0,-4 6 0 16,-2 6 0-16,-2 3 0 0,-4 6 0 16,-2 6 0-16,-2 4 0 0,-6 3 0 0,-9 12 0 15,1 8 0-15,0 6 0 0,-6 16 0 0,6 2 0 16,7 6 0-16,-1 2 0 0,8-1 0 0,6-2 0 16,8 1 0-16,0-15 0 0,5-1 0 0,0-6 0 0,6 3 0 15,2-4 0-15,2-2 0 0,4-8 0 0,1-5 0 16,6-3 0-16,-3-6 0 0,3 0 0 15,2-5 0-15,1-5 0 0,-1 2 0 0,-11 1 0 16,6-6 0-16,-6 3 0 0,-4-2 0 0,1-2 0 16,-7 6 0-16,2-3 0 0,-3 0 0 0,-2 4 0 0,-3 0 0 15,0-3 0-15,-1 4-1366 0,-4 2-1478 0,0 0 654 16</inkml:trace>
  <inkml:trace contextRef="#ctx0" brushRef="#br0" timeOffset="7999.06">1726 3404 253 0,'3'-4'585'0,"-2"-1"0"0,3 1-4 0,-3-5-16 16,2 4-12-16,-2-5-28 0,8 0-31 0,-4 1-32 15,3-2-16-15,-1 0-30 0,6-1-23 0,0 0-22 16,2 1-23-16,9-3-27 0,0 3-22 0,-4 5-26 16,8-6-24-16,-5 8-31 0,-2 3-15 0,7 3-152 15,-7 3-51-15,6 5 0 0,-6 4 0 0,0 3 0 16,-3 4 0-16,-5 4 0 0,-4 2 0 0,-1 2 0 16,-5 1 0-16,0 4 0 0,-7-4 0 0,-9 2 0 15,-1 1 0-15,-5-1 0 0,0-2 0 0,-4-1 0 16,1-2 0-16,-1-2 0 0,0-6 0 0,3 0 0 15,2-7 0-15,1-2 0 0,3-5 0 0,0 3 0 16,3-8 0-16,-1-2 0 0,3-1 0 0,1-2 0 16,0-7 0-16,5 7 0 0,2-5 0 0,1-7 0 15,4 1 0-15,1 4 0 0,1-3 0 0,2 1 0 16,2 0 0-16,4 3 0 0,-4 4 0 0,-1-2 0 16,9 1 0-16,-5 5 0 0,1 3 0 0,-1 0 0 15,5 3 0-15,1 4 0 0,-1-1 0 0,1 4 0 16,6 3 0-16,-4 2 0 0,-2-5 0 0,-1 1 0 15,5 4 0-15,-5-7 0 0,0 2 0 0,0-6 0 16,-2 4 0-16,2-3 0 0,-6-4 0 0,7-1 0 16,-6-3 0-16,1-1 0 0,1-4 0 0,0 2 0 15,-2-7 0-15,1-3 0 0,4-4 0 0,-4-3 0 16,-1-6 0-16,-3-1 0 0,-1-3 0 0,0-1 0 16,-5 0-347-16,-4 1-335 0,-1 0-512 0,-3 3-1293 15,-4 5 572-15</inkml:trace>
  <inkml:trace contextRef="#ctx0" brushRef="#br0" timeOffset="8382.32">2153 3159 197 0,'-14'-12'371'0,"1"3"-7"15,-1-5 31-15,0 2 8 0,1-4 14 0,-5 7-11 16,4-5-2-16,-2 0-11 0,1 4-15 16,-4-1-12-16,-6-3-16 0,2 9-15 0,-4 1-11 15,-4 5 0-15,1 4-9 0,-4 6-13 0,-3 0-8 16,3 4-17-16,-11 11-19 0,-2 2-7 0,3 8-12 0,9 4-10 15,-2 3-17-15,2 5-14 0,2-2-14 0,4 4-179 16,3-2-5-16,9 3 0 0,2-5 0 16,7 6 0-16,10-4 0 0,3-1 0 0,2-12 0 15,10 12 0-15,7-4 0 0,8-5 0 0,7-3 0 16,4-5 0-16,2-6 0 0,4-7 0 0,4-4 0 16,2-5 0-16,2-4 0 0,2-5 0 0,4-4 0 0,-1-2 0 15,-5-9 0-15,1-2 0 0,4 0 0 0,-4-4 0 16,1-6 0-16,-1-1 0 0,-7-3 0 15,-1-8 0-15,-7-1 0 0,2 1 0 0,-12-1 0 16,2-7 0-16,-9 0 0 0,-5-5 0 0,-6 3 0 16,-8-10 0-16,-7 12 0 0,-4 13 0 0,-8-12 0 15,-8 1 0-15,-7 4 0 0,-9 5 0 0,-10-2 0 0,-5 4 0 16,-6 7 0-16,-33-7 0 0,30 15 0 16,-2 5 0-16,-29 1 0 0,26 9 0 0,2 6 0 15,3 6 0-15,1 9 0 0</inkml:trace>
  <inkml:trace contextRef="#ctx0" brushRef="#br0" timeOffset="9382.24">3302 3104 444 0,'1'-26'582'0,"-2"3"15"16,0-2 22-16,1 7 10 0,1 1-17 0,-1 1-24 15,-1 8-32-15,-1 0-35 0,2 2-50 0,0 3-55 0,0 3-48 16,0 0-33-16,0 0-19 0,-2 23-24 15,-2 4-27-15,-3 3-19 0,-3 6-21 0,0 11-116 16,5-11-109-16,-5 11 0 0,2 3 0 0,-1-1 0 16,5-13 0-16,3-1 0 0,-3 1 0 0,3-3 0 15,2-5 0-15,3 0 0 0,4-4 0 0,-7-7 0 0,4-6 0 16,-1-2 0-16,5-1 0 0,-4-2 0 16,3-6 0-16,2-4 0 0,1 0 0 0,1-10 0 15,3 1 0-15,1-8 0 0,0-2 0 0,0-3 0 16,0-5 0-16,-6 1 0 0,4-1 0 0,-1 2 0 15,0 4 0-15,-3 9 0 0,2 3 0 0,-6 5 0 0,2-2 0 16,-3 7 0-16,3 6 0 0,2 2 0 0,4 6 0 16,-3 4 0-16,6 6 0 0,-2 3 0 15,2 5 0-15,0-3 0 0,4 0 0 0,0 0 0 16,-1-5 0-16,2 3 0 0,-3-5 0 0,2-1 0 16,-5-6 0-16,2-2 0 0,-5-5 0 0,-2-3 0 0,2-3 0 15,-1 0 0-15,-2-4 0 0,1-5 0 0,-1-4 0 16,-2-3 0-16,4-8 0 0,-5-2 0 15,1-2 0-15,-3-4 0 0,-1-14 0 0,2-1 0 16,-3 0 0-16,-3 1 0 0,1 2 0 0,-1 10 0 0,4 8 0 16,-7-2 0-16,3 14 0 0,3 3 0 0,-3 4 0 15,0 3 0-15,0 1 0 0,0 4 0 0,0 0 0 16,9 10 0-16,-4 2 0 0,5 6 0 16,0 4 0-16,0 6-479 0,2 0-278 0,-2 0-403 15,8 0-1256-15,0 2 556 0</inkml:trace>
  <inkml:trace contextRef="#ctx0" brushRef="#br0" timeOffset="10365.69">4250 3428 159 0,'5'-1'434'0,"3"-6"9"0,-1-2 13 0,0 1 35 15,-2-3 29-15,0-4 16 0,-1 1 3 0,0-1 5 16,1-1-9-16,-4 0-15 0,-1 5-15 0,-6-3-15 16,2 3-20-16,0 2-31 0,3 1-30 0,-7 5-44 0,-1-1-42 15,-6 3-310-15,0 6-13 0,-10 6 0 0,4 5 0 16,-4 4 0-16,4 1 0 0,-1 3 0 15,3 2 0-15,6 0 0 0,4 0 0 0,1 1 0 0,6-9 0 16,2 0 0-16,2-2 0 0,6-5 0 0,1-2 0 16,5-1 0-16,5-4 0 0,-1-3 0 0,1-2 0 15,2-6 0-15,-2 1 0 0,5-6 0 0,-1-3 0 16,-6 2 0-16,2-5 0 0,-1-4 0 16,-8 6 0-16,2-1 0 0,-5 1 0 0,2 1 0 15,-5 5 0-15,0 0 0 0,1 5 0 0,0-2 0 0,-2 1 0 16,-1 3 0-16,-1 1 0 0,-1 2 0 0,0 0 0 15,2 10 0-15,-1-1 0 0,-1 0 0 0,0 3 0 16,3 0 0-16,0 4 0 0,0-3 0 16,6 2 0-16,2-3 0 0,-2 1 0 0,5-2 0 15,-2-4 0-15,7 0 0 0,-1-2 0 0,2-4 0 0,-2-3 0 16,4-2 0-16,-4-1 0 0,5-6 0 0,-4 0 0 16,-2-1 0-16,2-7 0 0,0-3 0 0,-4-3 0 15,2-2 0-15,-3-5 0 0,1-2 0 0,1-12 0 16,-1-2 0-16,-5 0 0 0,-2-6 0 0,2 2 0 15,-2 1 0-15,-7 4 0 0,2 12 0 0,1 9 0 16,-4 1 0-16,-3 8 0 0,6 5 0 0,-2 2 0 16,-5 5 0-16,3 6 0 0,1-1 0 0,-13 22 0 15,3 5 0-15,-2 4 0 0,-2 19 0 0,-4 1 0 16,3 3 0-16,3 2 0 0,5-1 0 16,-1-2 0-16,3 1 0 0,1-6 0 0,8-2 0 0,2-11 0 15,3-4 0-15,4-3 0 0,1-6 0 0,-1-7 0 16,2-2 0-16,2-5 0 0,5-3 0 0,7-3 0 15,-1-4 0-15,-1-4 0 0,0-4 0 0,1-4 0 16,0-4 0-16,-4-4 0 0,3-4 0 0,0-15 0 16,1 2 0-16,-4-4 0 0,-3-1 0 0,1-4 0 15,-3-2 0-15,-4 2 0 0,-1 1 0 0,-9 13 0 16,3 8 0-16,-4 8 0 0,-3 6 0 0,0 0 0 16,-2 5 0-16,0 6 0 0,1 1 0 0,-17 12 0 15,4 14 0-15,0 1 0 0,-2 7 0 0,-3 14 0 16,2 3 0-16,2 0 0 0,1 2 0 0,0-4 0 15,0-2 0-15,7-12 0 0,1 1 0 0,1-5 0 16,6-1 0-16,1-1 0 0,1-12 0 0,1-2 0 16,5-4 0-16,0-5 0 0,7-2 0 0,2-2 0 15,2-3 0-15,4-4 0 0,7-5 0 0,-5-3 0 16,4-3 0-16,-1 0 0 0,0-6 0 0,-5-2 0 16,11-12 0-16,-14 8 0 0,1-4 0 0,-3 4 0 15,-4 2 0-15,-2 2 0 0,-4 0 0 0,-4 7 0 16,-3 7 0-16,0 1 0 0,-2 1 0 0,-1 2 0 15,-4 2 0-15,-1 3 0 0,5 1 0 0,-18 5 0 16,9 4 0-16,-4 3 0 0,3 1 0 0,-3 4 0 16,0 3 0-16,3-2 0 0,6 1 0 0,0 0 0 15,3-2 0-15,1-2 0 0,8 3 0 0,2-3 0 16,0-3 0-16,7 0 0 0,-2-2 0 0,6-1 0 16,-3-2 0-16,3-2 0 0,1-1 0 0,-3 0 0 15,2 0 0-15,-5 1 0 0,-3-2 0 0,0 3 0 16,-7-2 0-16,4 1 0 0,-3 1 0 0,-5-2 0 15,1 4 0-15,-6 1 0 0,2-2 0 0,0 2 0 16,-3 0 0-16,-4 0 0 0,2 0 0 0,1-5 0 16,-3 6 0-16,-1-3 0 0,0-2 0 0,0-2 0 15,-1 0 0-15,-4-2 0 0,0-5 0 0,-4 1-93 16,0-3-677-16,-7-4-452 0,-1-4-1323 0,2 0 586 16</inkml:trace>
  <inkml:trace contextRef="#ctx0" brushRef="#br0" timeOffset="10566.72">4709 3024 4937 0,'-22'-7'756'0,"6"0"-358"0,3 3-69 0,3 1-6 16,2-2 23-16,2 3-11 0,2 1 4 0,4 1-13 16,0 0-224-16,0 0-102 0,34 0 0 0,-6 2 0 15,8 0 0-15,4-1 0 0,15 1 0 0,0 0 0 16,-3-4 0-16,3 3 0 0,-4 2 0 0,-11-7 0 15,-2 2 0-15,-5 0 0 0,-3-4 0 0,-10 5-766 16,-7-2-472-16,0-3-1341 0,-7 2 594 0</inkml:trace>
  <inkml:trace contextRef="#ctx0" brushRef="#br0" timeOffset="11248.98">6590 2910 475 0,'8'-22'496'15,"-4"3"14"-15,1 3-1 0,-5 4-10 0,-3 0-13 16,1 0-35-16,-5 2-40 0,0 3-24 15,0 3-25-15,-7 1-35 0,-5 3-5 0,0 5-29 16,-3 2-15-16,-5 5-13 0,0 5-21 0,3 1-14 0,1 1-20 16,1 4-20-16,6 6-7 0,1-3-26 0,7 2-6 15,4 1-6-15,4 3-11 0,8-3-6 0,1-1-11 16,5 2-16-16,6 1 0 0,3-3-72 16,0 0-29-16,10 7 0 0,-6-9 0 0,0-1 0 15,10 7 0-15,-14-10 0 0,-4 0 0 0,-5-8 0 0,-1 2 0 16,-3-1 0-16,-6-4 0 0,-4 1 0 0,-3 2 0 15,-8-3 0-15,-6-1 0 0,1 1 0 0,-11 0 0 16,-1-4 0-16,6-3 0 0,-10-2 0 0,1-2 0 16,3-1 0-16,2-3 0 0,5 2 0 0,3-4 0 15,2-1 0-15,5 0 0 0,5-1 0 0,1 0 0 16,9-4 0-16,2 2-393 0,7-4-321 0,6-5-467 16,9 3-1280-16,4 2 567 0</inkml:trace>
  <inkml:trace contextRef="#ctx0" brushRef="#br0" timeOffset="11448.77">7042 3040 5002 0,'12'-25'308'16,"-7"7"-119"-16,-3 1 107 0,-2 6 98 0,0-2 53 15,-2 1-16-15,1 4-44 0,0 2-50 0,-2 2-54 16,-1 4-166-16,4 0-117 0,-11 10 0 16,4 4 0-16,-2 10 0 0,0 1 0 0,2 2 0 0,-1 3 0 15,3 2 0-15,0 14 0 0,5-11 0 0,-3 2 0 16,3-2 0-16,2 1 0 0,-1-1 0 0,0-4 0 15,-1 0 0-15,1-6 0 0,-2-5 0 0,0-2 0 16,1-7 0-16,-3 1 0 0,-3-3-437 16,1-4-294-16,-5-3-440 0,2-1-1268 0,8-1 561 0</inkml:trace>
  <inkml:trace contextRef="#ctx0" brushRef="#br0" timeOffset="12948.71">6836 3395 898 0,'-17'-14'178'0,"4"2"69"0,0 0 37 0,-1 0 34 0,5 2 54 15,2 1 69-15,-2 0 39 0,1 1 18 0,6 2 27 16,-1-1-5-16,-1 0-20 0,4-2-23 15,3 0-21-15,2 0-21 0,3 1-27 0,9-2-24 0,0 2-29 16,12-2-33-16,3 1-229 0,4 2-93 0,1 0 0 16,13-1 0-16,5 5 0 0,-4 0 0 0,-14 3 0 15,0 3 0-15,2 1 0 0,-4 2 0 0,1 3 0 16,-7 3 0-16,0-3 0 0,-5 6 0 16,-1 0 0-16,-4 3 0 0,-3 2 0 0,-6-3 0 0,-4-2 0 15,-2 1 0-15,0 0 0 0,-4 1 0 0,-2 0 0 16,0-4 0-16,-2-2 0 0,-5 4 0 0,3-5 0 15,-2 0 0-15,2-3 0 0,2-1 0 0,-1-2 0 16,-3-2 0-16,3 2 0 0,1-4 0 16,4 0 0-16,-8-5 0 0,8 0 0 0,3-6 0 0,1 1 0 15,5-4 0-15,1-2 0 0,7-7 0 0,3 1 0 16,-1-1 0-16,4 3 0 0,0 2 0 0,0 2 0 16,-1 0 0-16,-7 8 0 0,2 2 0 0,1 0 0 15,-5 4 0-15,-2 4 0 0,2 0 0 0,-3 6 0 16,2 1 0-16,-3 5 0 0,1 2 0 0,-1 0 0 15,-3 2 0-15,-1 1 0 0,0-1 0 0,2 0 0 16,-2 2 0-16,1-5 0 0,2 2 0 0,-2-6 0 16,1-2 0-16,-1-3 0 0,0-1 0 0,0-2 0 15,6-1 0-15,-3-1 0 0,-1-1 0 0,1-3 0 16,1-1 0-16,-1-2 0 0,0-3 0 0,-1 0 0 16,-2-6 0-16,2 0 0 0,-1-8 0 0,1 4 0 15,-8-7 0-15,3 0 0 0,-6 1 0 0,-2 6 0 16,0 0 0-16,-3 2 0 0,-1 1 0 0,2 5 0 15,-1 1 0-15,0 4 0 0,3 2 0 0,0 0 0 16,-3 4 0-16,8 0 0 0,-6 5 0 0,6 0 0 16,4 1 0-16,1 4 0 0,1 0 0 0,10 2 0 15,9 1 0-15,2-2 0 0,4-1 0 0,1-4 0 16,2-1 0-16,-2-3 0 0,0-1 0 0,0-5 0 16,0-1 0-16,-4-2 0 0,-2-1 0 0,-6 0 0 15,-3-2 0-15,0-2 0 0,-1 0 0 0,-6 0 0 16,-2 0 0-16,-2 3 0 0,-2-3 0 0,1 2 0 15,-2-1 0-15,-2 2 0 0,-2 4 0 0,1-1 0 16,-4 2 0-16,0 3 0 0,4 1 0 0,-17 0 0 16,7 5 0-16,1 4 0 0,-6 1 0 0,2 3 0 15,-2 3 0-15,1 0 0 0,5 0 0 0,-3-1 0 16,6 1 0-16,-1 1 0 0,4-1 0 0,0-4 0 16,2-1 0-16,2-4 0 0,4 1 0 0,-1-2 0 15,4 2 0-15,2-5 0 0,0 0 0 0,-1-2 0 16,5-1 0-16,-2-3 0 0,-1 1 0 0,3-1 0 15,-1-3 0-15,-3 1 0 0,2 2 0 0,-3 0 0 16,-3-1 0-16,3 3 0 0,-4-1 0 0,-1 2 0 16,2 3 0-16,-3 2 0 0,3 1 0 0,2 8 0 15,-5 0 0-15,-1 4 0 0,2 8 0 0,-1 1 0 16,-5 3 0-16,1 3 0 0,0 1 0 0,-3 2 0 16,0 11 0-16,-3-12 0 0,-4 13 0 0,0-3 0 15,4-14 0-15,1 3 0 0,-3-6 0 0,1 1 0 16,-1-1 0-16,4-4 0 0,-1-5 0 0,-1-5 0 15,2-3 0-15,0 0 0 0,2-5 0 0,2 1 0 16,-5-2 0-16,2-3 0 0,4-2 0 0,-9 0 0 16,9 0 0-16,-15-8 0 0,7 0 0 0,0-3 0 15,1-6 0-15,-1-7 0 0,1-4 0 0,4-3 0 16,7-4 0-16,7-15 0 0,2-3 0 0,6 4 0 16,3 3 0-16,2 4 0 0,-5 11 0 0,4 2 0 15,10-8 0-15,-3 14 0 0,4 5 0 0,-2 0 0 16,4 3 0-16,-1 4 0 0,-2 1 0 0,2-1 0 15,-2 6 0-15,-3-3 0 0,-3 3 0 0,-8 1 0 16,-1 1 0-16,-5-2 0 0,-3-1 0 0,3 4 0 16,-8-3 0-16,3 1 0 0,-4 1 0 0,-3-2 0 15,-1-2 0-15,-4 1 0 0,-2-1 0 0,-1 2 0 16,1 0 0-16,-3-2 0 0,0 2 0 0,0 2 0 16,-4 3 0-16,3 3 0 0,-4 3 0 0,0 1 0 15,-1 5 0-15,1 2 0 0,-4 5 0 0,4 4 0 0,3-5 0 16,0 5 0-16,-1 0 0 0,7-7 0 0,-1 2 0 15,6-1 0-15,5-2 0 0,0-2 0 16,2-3 0-16,2-1 0 0,3-2 0 0,0-1 0 16,6-4 0-16,0-2 0 0,-1-4 0 0,1-3 0 15,1 0 0-15,3-2 0 0,0-6 0 0,-4 2 0 0,1-6 0 16,-2-3 0-16,-8 4 0 0,6-5 0 16,-7 9 0-16,-1-1 0 0,1 5 0 0,-3 0 0 15,-1 1 0-15,0 5 0 0,-3 1 0 0,2 1 0 16,-3 2 0-16,0 0 0 0,2 10 0 0,-2-2 0 15,0 2 0-15,1 7 0 0,2-2 0 0,3 1 0 0,-3 1 0 16,3-2 0-16,1-2 0 0,-1-2 0 16,4-1 0-16,-1-2 0 0,4-3 0 0,-2-1 0 0,2-2 0 15,4-4 0-15,0-2 0 0,2-5 0 16,-3 0 0-16,3-8 0 0,-3 3 0 0,2-9 0 0,-1-4 0 16,2 0 0-16,-6-3 0 0,4-14 0 0,1-2 0 15,-5 0 0-15,-2-3 0 0,2-2 0 0,1-3 0 16,-6 1 0-16,-4 4 0 0,-2 15 0 0,1 2 0 15,-2 5 0-15,0 9 0 0,-1 6 0 16,2 3 0-16,-2 5 0 0,-2 3 0 0,2 1 0 0,-7 14 0 16,0 5 0-16,0 8 0 0,-2 18 0 0,1 7 0 15,3-1 0-15,2 5 0 0,-3-2 0 0,6 0 0 16,0-3 0-16,6-3 0 0,-2-12 0 0,5-1 0 16,-5-1 0-16,6-2 0 0,2-4 0 0,-1-4 0 15,6-4 0-15,-6-7 0 0,3-2 0 0,2-4 0 16,-2 0 0-16,2-7 0 0,3-2 0 0,-1-5 0 15,-1-1 0-15,0-4 0 0,-2-2 0 0,4-8 0 16,-2-5 0-16,-2 1 0 0,-3-3 0 16,-5 4 0-16,-2 5-767 0,-2 1-471 0,2 2-1340 15,0 3 593-15</inkml:trace>
  <inkml:trace contextRef="#ctx0" brushRef="#br0" timeOffset="13382.29">9440 3239 355 0,'0'0'434'0,"-14"-2"37"15,10-1 57-15,0-1 34 0,0 0 23 0,3 2-1 16,1 2-6-16,-6-6-27 0,3 5-35 0,3 1-33 0,0 0-40 16,0 0-45-16,0 0-40 0,0 0-31 0,0 0-28 15,0 0-25-15,7 9-22 0,0-4-59 0,4 2-193 16,5-1 0-16,-3-2 0 0,7 4 0 16,1-2 0-16,7-1 0 0,0 0 0 0,-1-3 0 15,-5 1 0-15,-1-2 0 0,-4 2 0 0,2-3 0 0,-7 1 0 16,-2-1 0-16,-2 0 0 0,-2 0 0 0,-1 0 0 15,-5 0 0-15,9 3 0 0,-8 0 0 0,-1-3 0 16,-2 7 0-16,-5-2 0 0,1 4 0 16,-4 2 0-16,-6 1 0 0,2 0 0 0,-5 5 0 15,-2 2 0-15,0 1 0 0,-2 1 0 0,5-1 0 0,-1-2 0 16,1-6 0-16,5 2 0 0,-2 1 0 0,2-3 0 16,3-3 0-16,4 0 0 0,2-4 0 0,1 3 0 15,3-4 0-15,3 1 0 0,1-1 0 0,10 0 0 16,2-2 0-16,6-1 0 0,-2-1 0 0,11 1 0 15,-3-1 0-15,3-2 0 0,-4 0 0 0,-7 1 0 16,1-1 0-16,-9 2 0 0,1-1 0 0,4 1 0 16,-11-1 0-16,4 1 0 0,-3 0 0 0,-7 0 0 15,0 0 0-15,15 0 0 0,-12-1 0 0,-3 1 0 16,1-4 0-16,-1 4 0 0,0 0-208 0,0 0-314 16,0 0-90-16,-9-9-530 0,5 2-1237 0,-1 0 548 15</inkml:trace>
  <inkml:trace contextRef="#ctx0" brushRef="#br0" timeOffset="13616.61">9297 3043 4175 0,'-19'-18'594'16,"2"6"-236"-16,1 2-6 0,5 4 73 0,7-1 54 16,-6 1 0-16,5 3-40 0,1 1-54 0,4 2-54 15,-2-5-157-15,2 5-174 0,0 0 0 0,20-2 0 16,-7 2 0-16,10 1 0 0,6 4 0 15,5-2 0-15,-1 5 0 0,4-3 0 0,0-2 0 0,-1 2 0 16,2-1 0-16,-6-3 0 0,0 4 0 0,-10-7 0 16,-4 4 0-16,-4-1 0 0,-3 0 0 0,-2 1 0 15,-2-2 0-15,-7 0 0 0,7 0 0 0,-7 0 0 16,0 0 0-16,0 0 0 0,-31-2-157 16,10 1-1182-16,2 2-1452 0,-1 0 643 0</inkml:trace>
  <inkml:trace contextRef="#ctx0" brushRef="#br0" timeOffset="14315.69">11026 3185 3822 0,'9'-8'463'15,"1"-2"-281"-15,-3 1-27 0,2-5 32 0,-3-2 56 16,-2 5 32-16,1-7-5 0,0 4-32 0,-5-5-43 16,0 1 11-16,-4 0 3 0,-2 2-9 0,1 5-7 15,-3 2-3-15,-5-4-10 0,-6 6-14 0,0 3 4 16,-10 1-2-16,-5 2-5 0,4 8-5 0,-3 1-7 16,3 3-144-16,2 3-7 0,6 0 0 0,8-1 0 15,0 2 0-15,4 1 0 0,4 1 0 0,4 4 0 16,7 2 0-16,11 0 0 0,4 3 0 0,3-6 0 15,18 11 0-15,2-8 0 0,-9-2 0 0,0-3 0 16,12 3 0-16,-10-3 0 0,-3-1 0 0,-1 1 0 16,-4-1 0-16,-4 0 0 0,-9-3 0 0,1 0 0 15,-9 1 0-15,-4-4 0 0,0 2 0 0,-7-1 0 16,-5-1 0-16,-7 2 0 0,-9-2 0 0,6-3 0 16,-8 2 0-16,-6-5 0 0,0-2 0 0,-7-1 0 15,3-2 0-15,-1-3 0 0,5-1 0 0,-2-1 0 16,6-3 0-16,-1 1 0 0,12 0 0 0,8 2 0 15,1-1 0-15,3-4 0 0,5 3 0 0,6 1 0 0,1 0-273 16,4-4-1047-16,17 0-1430 0,5 2 633 16</inkml:trace>
  <inkml:trace contextRef="#ctx0" brushRef="#br0" timeOffset="15449.83">11413 3299 415 0,'2'-9'525'16,"0"4"38"-16,-1-2 53 0,2 1 35 0,-2 3 4 15,1 0-34-15,0-1-57 0,-2 4-49 0,0 0-29 16,0 0-20-16,5 12-29 0,-3-1-49 0,0 2-34 16,2 3-34-16,2 3-33 0,2 0-29 0,-3 7-188 15,-1-7-70-15,0 1 0 0,-2 1 0 0,3-4 0 16,-1-2 0-16,-4-2 0 0,0-3 0 0,0-2 0 16,3 0 0-16,-3-3 0 0,1-1 0 0,-1-2 0 15,0-2 0-15,0 0 0 0,0 0 0 0,0 0 0 0,13-13 0 16,-8 2 0-16,4-3 0 0,0-2 0 0,1-1 0 15,5-7 0-15,3-1 0 0,1 3 0 16,1 1 0-16,-2 2 0 0,-2 6 0 0,-2 1 0 16,1 2 0-16,-3 4 0 0,-2 1 0 0,-1 3 0 15,-1 3 0-15,2 2 0 0,-1 3 0 0,-4 1 0 0,-1 3 0 16,-1 3 0-16,-2 3 0 0,0 0 0 16,-1 2 0-16,1-1 0 0,-1-3 0 0,2-2 0 15,-4 0 0-15,2-2 0 0,2 0 0 0,-2-3 0 16,1-3 0-16,3 0 0 0,0-1 0 0,2-2 0 15,-6-1 0-15,15-5 0 0,-7-2 0 0,9-3 0 0,-2-2 0 16,2-1 0-16,4-3 0 0,2-3 0 0,-1 4 0 16,1-5 0-16,-5 8 0 0,1 2 0 15,-2 3 0-15,-6 2 0 0,2 2 0 0,-2 2 0 16,-2-1 0-16,2 8 0 0,-1-1 0 0,-1 2 0 16,4 6 0-16,-1-1 0 0,1 2 0 0,2 1 0 0,6 2 0 15,6 0 0-15,4-1 0 0,-1-4 0 0,2-1 0 16,3-4 0-16,-1-3 0 0,-2 1 0 0,0-3 0 15,-5-2 0-15,-5-3 0 0,-2-1 0 16,-2-2 0-16,0-1 0 0,-7-1 0 0,7-2 0 16,-7 0 0-16,-1-7 0 0,-3 2 0 0,1 2 0 0,-3-4 0 15,-1 2 0-15,1 3 0 0,-9 1 0 0,3 0 0 16,0 5 0-16,-2 1 0 0,-2 1 0 16,0 3 0-16,-8 1 0 0,-4 5 0 0,0 5 0 15,-5 4 0-15,0 2 0 0,1 2 0 0,1 2 0 16,1-1 0-16,5 2 0 0,1-4 0 0,7-2 0 0,1 0 0 15,2-3 0-15,3-3 0 0,5 0 0 0,-1-3 0 16,8 0 0-16,-1-3 0 0,2-2 0 16,1-2 0-16,7-1 0 0,-1-3 0 0,0-1 0 0,5-5 0 15,-5 3 0-15,-3-3 0 0,6-4 0 0,-3-2 0 16,3-1 0-16,-2 1 0 0,-6 2 0 0,0 2 0 16,-2 0 0-16,-7 5 0 0,3 0 0 0,-2 4 0 15,-4-1 0-15,1 4 0 0,-4 1 0 16,6 6 0-16,-3 0 0 0,0 5 0 0,-2 3 0 15,2 3 0-15,2 1 0 0,1 1 0 0,-2 0 0 0,5-1 0 16,-4-1 0-16,5-2 0 0,-2-4 0 0,5 2 0 16,1-3 0-16,0-2 0 0,1-6 0 0,2-3 0 15,1 1 0-15,0-1 0 0,1-3 0 0,0-6 0 16,4-1 0-16,-4 1 0 0,2-7 0 16,-1-2 0-16,2-3 0 0,1-2 0 0,-5-4 0 0,3 2 0 15,0-5 0-15,-1-14 0 0,-4 13 0 0,4-13 0 16,-5 0 0-16,-6 11 0 0,0 2 0 0,0 3 0 15,-7 10 0-15,0 2 0 0,-4 6 0 0,0 2 0 16,-2 6 0-16,-3 3 0 0,-5 10 0 0,-2 11 0 16,-6 3 0-16,-3 20 0 0,1 2 0 0,3 1 0 15,1 5 0-15,9-1 0 0,4-1 0 0,5-2 0 16,1-12 0-16,7-5 0 0,0-2 0 0,6 1 0 16,0-7 0-16,6 0 0 0,3-9 0 0,-4-6 0 15,3-3 0-15,10-4 0 0,-4-4 0 0,0-4 0 16,4-5 0-16,-2-3 0 0,-4-1 0 0,-1-5 0 15,0-4 0-15,1-2 0 0,6-10 0 0,-12 7 0 16,8-14 0-16,-6 0 0 0,-3 2 0 0,-5 9 0 16,-2-1 0-16,-6 4 0 0,2 6 0 0,-6 8 0 15,-2 0 0-15,-2 7 0 0,-3 7 0 0,-2 3 0 16,-3 4 0-16,-4 7 0 0,-4 13 0 0,-1 6 0 16,0 11 0-16,0 6 0 0,2-1 0 0,4-2 0 15,4 3 0-15,3-14 0 0,3 2 0 0,8-2 0 16,2-6 0-16,-1-1 0 0,-1 1 0 0,6-10 0 15,5-7 0-15,1-2 0 0,-6-4 0 0,10-1 0 16,-2-2 0-16,8-7-721 0,-7-2-524 0,8-5-1349 16,-6-2 596-16</inkml:trace>
  <inkml:trace contextRef="#ctx0" brushRef="#br0" timeOffset="16699.07">14691 3382 526 0,'3'-19'548'0,"-3"1"29"16,5-8 14-16,4 6-1 0,-4 2-13 0,0-1-19 15,4 1-26-15,-1 2-31 0,1 5-18 0,-3 1-43 16,1-1-33-16,-1 6-34 0,4 1-36 0,-3 1-34 16,-1 4-25-16,4 6-28 0,0 4-23 0,2 6-134 15,2 7-93-15,-2 3 0 0,-2 1 0 0,-1 4 0 16,0-2 0-16,-3 4 0 0,0-4 0 0,3 0 0 16,0-4 0-16,-5-2 0 0,1-4 0 0,-1-2 0 15,0-6 0-15,1-3 0 0,-4 1 0 0,0-5 0 16,2-2 0-16,1-3 0 0,-4 0 0 0,10-9 0 15,-2 0 0-15,2-7 0 0,-1 3 0 0,3-4 0 16,-1-9 0-16,3-3 0 0,0 0 0 0,-1-2 0 16,0-5 0-16,-1 3 0 0,0 5 0 0,-1 1 0 15,-2 4 0-15,-1 9 0 0,-3 2 0 0,2 2 0 16,-5 3 0-16,1 2 0 0,-1 3 0 0,-2 2 0 16,0 0 0-16,0 0 0 0,9 10 0 0,-5 0 0 15,0 0 0-15,2-1 0 0,-5 3 0 0,-1 0 0 16,3-2 0-16,2 0 0 0,-1 1 0 0,-3 1 0 15,3-5 0-15,-4 0 0 0,4 1 0 0,-1-1 0 16,-3-4 0-16,0-3 0 0,1 6 0 0,-1-6 0 16,0 0 0-16,2 5 0 0,-2-5 0 0,0 0 0 15,0 0 0-15,0 0 0 0,-2-17 0 0,1 10 0 16,-2-3 0-16,3 4 0 0,0-3 0 0,-4-1 0 16,4 3 0-16,-1-1 0 0,-3 2 0 0,4 3 0 15,0-2 0-15,-1 0 0 0,1 2 0 0,-3-1 0 16,3 4 0-16,3-5 0 0,-3 5 0 0,-3-5 0 15,3 5 0-15,0 0 0 0,0-3 0 0,0 3 0 16,0 0 0-16,0 0 0 0,0 0 0 0,0-5 0 16,0 5 0-16,0 0 0 0,0 0 0 0,0 0 0 15,0 0 0-15,0 0 0 0,0 0 0 0,0 0 0 16,0 0 0-16,0 0 0 0,0 0 0 0,0 0 0 16,0 0 0-16,0 0 0 0,0 0 0 0,0 0 0 15,4-5 0-15,-4 5 0 0,0 0 0 0,0 0 0 16,0 0 0-16,0 0 0 0,0 0 0 0,0 0 0 15,0 0 0-15,0 0 0 0,0 0 0 0,0 0 0 16,0 0 0-16,0 0 0 0,0 0 0 0,0 0 0 16,0 0 0-16,0 0 0 0,4 20 0 0,-3-11 0 15,3 3 0-15,5 3 0 0,-4 2 0 0,4 2 0 16,-4 0 0-16,9 4 0 0,-1 6 0 0,-3-5 0 16,9 5 0-16,-3-3 0 0,-2-1 0 0,5-5 0 15,-2 3 0-15,-1-2 0 0,-2-9 0 0,0 1 0 16,-1-1 0-16,2-2 0 0,-7-2 0 0,-3-3 0 15,4-2 0-15,-1-2 0 0,-8-1 0 0,13-3 0 16,-10-2 0-16,3-1 0 0,-3-4 0 0,1-1 0 16,-1-6 0-16,-1-2 0 0,-3-1 0 0,-3-10 0 15,3 1 0-15,1-5 0 0,-3 1 0 0,1-15 0 16,-2 2 0-16,1 10 0 0,1 0 0 0,-1 3 0 16,1-2 0-16,-2 4 0 0,1 0 0 0,1 5 0 15,-2 12 0-15,4-3 0 0,0 5 0 0,0 5 0 16,-1 1 0-16,-2 1 0 0,3 5 0 0,0 0 0 15,0 0 0-15,4 23 0 0,-4-4 0 0,8 6 0 16,-6 9 0-16,7 0 0 0,1 11-1366 0,-1 2-1478 16,-1-12 654-16</inkml:trace>
  <inkml:trace contextRef="#ctx0" brushRef="#br0" timeOffset="17781.68">15739 3509 157 0,'8'-16'482'16,"-4"4"13"-16,2 0 60 0,-1-4 45 0,1-2 30 15,-4 2 10-15,2 0-9 0,-3 4-12 0,1 0-19 16,1 3-28-16,-3 3-46 0,3 1-63 0,-1-1-57 16,-2 4-41-16,0 2-35 0,0 0-210 0,0 0-120 15,-5 19 0-15,2-9 0 0,-3 7 0 0,3 0 0 16,-1 2 0-16,1 0 0 0,-1 0 0 0,4 1 0 16,-2 5 0-16,4-6 0 0,-1 0 0 0,3-2 0 15,2-5 0-15,-3-3 0 0,5 0 0 0,-2-3 0 16,2-3 0-16,-2 1 0 0,5-5 0 0,-4 1 0 15,5-5 0-15,-4 0 0 0,-2-5 0 0,4 1 0 16,-1-4 0-16,-2-6 0 0,-4 2 0 0,0-1 0 16,-3 1 0-16,4-1 0 0,-8-1 0 0,1 3 0 15,1 4 0-15,-1 0 0 0,2 3 0 0,0 2 0 16,-2 0 0-16,2 2 0 0,1 2 0 0,0 3 0 16,0-5 0-16,4 3 0 0,-4 2 0 0,0 0 0 15,20 6 0-15,-7-4 0 0,5 2 0 0,0-2 0 16,5 4 0-16,-3-5 0 0,9 3 0 0,-2 0 0 15,-1 1 0-15,5-2 0 0,-11 2 0 0,-1-3 0 16,-1 2 0-16,-1 2 0 0,-4-3 0 0,2 6 0 16,-4-2 0-16,3 5 0 0,-2 0 0 0,-7-1 0 15,4 5 0-15,-3-5 0 0,1 5 0 0,-5-4 0 16,1 4 0-16,-2-3 0 0,-1-3 0 0,0 2 0 16,3-4 0-16,-6-1 0 0,3-1 0 0,0-1 0 15,0 0 0-15,0-5 0 0,0 6 0 0,0-6 0 16,0 0 0-16,0 0 0 0,0 0 0 0,3-18 0 15,2 7 0-15,0-1 0 0,5-5 0 0,-1-5 0 0,8 0 0 16,-1-3 0-16,7-1 0 0,-2 0 0 16,6-12 0-16,-6 7 0 0,2 0 0 0,8-9 0 15,-3 1 0-15,-7 9 0 0,-4 2 0 0,-1-3 0 16,-3 6 0-16,-7 7 0 0,0 2 0 0,-1 5 0 16,-5-2 0-16,0 2 0 0,-3 5 0 0,-1 1 0 0,-3-1 0 15,-3 8 0-15,-6 3 0 0,-2 1 0 0,-5 6 0 16,-4 6 0-16,4 2 0 0,2 3 0 15,-2 4 0-15,4 0 0 0,4 3 0 0,1 3 0 16,6 2 0-16,4-1 0 0,3-2 0 0,5 5 0 16,5-4 0-16,3-1 0 0,8 0 0 0,0-3 0 0,4-7 0 15,3 4 0-15,4-6 0 0,2-2 0 0,2-4 0 16,0 0 0-16,3-7 0 0,-4-4 0 16,4 1 0-16,-1 0 0 0,-3-10 0 0,1-1 0 15,-3-2 0-15,4-4 0 0,-5-2 0 0,-3-2 0 16,3-1 0-16,-3-2 0 0,-4-4 0 0,-2 3 0 0,-6-3 0 15,0 4 0-15,-6 3 0 0,-4 2 0 0,-2-1 0 16,0 1 0-16,-4 2 0 0,0 2 0 16,-5 3 0-16,-1 0 0 0,-5 3 0 0,-1 0 0 15,-1 8 0-15,-4 1 0 0,-1 0 0 0,-2 6 0 0,-6 3 0 16,1 3 0-16,4 3 0 0,2 0 0 0,0 0 0 16,2 2 0-16,9-5 0 0,1 0 0 0,3 0 0 15,2 1 0-15,4-2 0 0,-1-4 0 0,8 3 0 16,-1-7 0-16,1-1 0 0,0 1 0 15,5-5 0-15,5-2 0 0,-5-4 0 0,5-3 0 0,-2-2 0 16,2-1 0-16,0-7 0 0,4-4 0 0,-2 0 0 16,-5-5 0-16,2-3 0 0,-4-3 0 0,8-10 0 15,-7-4 0-15,2 0 0 0,-3 2 0 0,-5-6 0 16,-4 16 0-16,-4 0 0 0,2 3 0 16,-4 3 0-16,-3 11 0 0,1 6 0 0,-1 1 0 0,-3 2 0 15,-2 5 0-15,-1 4 0 0,-1 6 0 0,-4 9 0 16,1 7 0-16,-3 7 0 0,3 15 0 0,4 1 0 15,6 3 0-15,3-1 0 0,2-1 0 0,7 1 0 16,-2-14 0-16,7-4 0 0,-3 3 0 16,8-4 0-16,0-3 0 0,0 0 0 0,2-7 0 0,3-2 0 15,2-4 0-15,2-4 0 0,-8-5 0 0,10-1 0 16,-10-2 0-16,3-4 0 0,1 1 0 0,-1-4 0 16,-3-2 0-16,-1-3 0 0,-3-2 0 0,0-1 0 15,-2 0 0-15,-4 0 0 0,0-2 0 0,-4 7 0 16,-5-9-1366-16,4 2-1478 0,-1 2 654 0</inkml:trace>
  <inkml:trace contextRef="#ctx0" brushRef="#br0" timeOffset="19548.97">18352 3104 5581 0,'-3'-18'464'16,"0"-1"-197"-16,2 1-7 0,1 2 85 0,-4 5 47 16,4 2 5-16,0 0-25 0,-3 2-259 0,6 2-113 0,-6 2 0 15,3 3 0-15,0 0 0 0,-3 13 0 0,1 4 0 16,0 3 0-16,-2 8 0 0,1 4 0 16,3 0 0-16,2 3 0 0,-2 1 0 0,5 10 0 0,-5-14 0 15,3 2 0-15,1-3 0 0,3-6 0 0,-3 0 0 16,-1-6 0-16,0-8 0 0,-1-1 0 0,-1-3 0 15,2-2 0-15,-3-3 0 0,0-2 0 0,0 0 0 16,2-11 0-16,-2-3 0 0,-2-4 0 16,0-9 0-16,0-1 0 0,-1-3 0 0,3-2 0 0,-4-2 0 15,4-16 0-15,-1 5 0 0,2-2 0 0,3 2 0 16,1 12 0-16,1 1 0 0,2 3 0 0,-3 10 0 16,3 4 0-16,1 5 0 0,0 1 0 0,0 9 0 15,-4 1 0-15,8 3 0 0,2 8 0 0,4 7 0 16,-6 7 0-16,8 3 0 0,-6 3 0 0,0 4 0 15,7 10 0-15,-2-2 0 0,-7-10 0 0,1 0 0 16,8 11 0-16,-12-14 0 0,-1-2 0 0,1-3 0 16,-2-6 0-16,-3-1 0 0,-1-8 0 0,3 0 0 15,-1-2 0-15,-2-5 0 0,-1-2 0 0,-3-1 0 16,11-4 0-16,-4-6 0 0,5-3 0 0,-2-4 0 16,7-4 0-16,-2-6 0 0,3-3 0 0,-1-1 0 15,6-20 0-15,-2 5 0 0,1 0 0 0,0-4 0 16,-7 16 0-16,3-9 0 0,-4 18 0 0,-4 0 0 15,-3 5 0-15,-2 11 0 0,0-1 0 0,-1 4 0 16,-2 5 0-16,-2 1 0 0,0 0 0 0,4 18 0 16,-5-1 0-16,2 9 0 0,-5 7 0 0,2 1 0 0,0 3 0 15,-1 10 0-15,1 0 0 0,1 0 0 16,0-13 0-16,2 1 0 0,2 0 0 0,3-2 0 16,0-3 0-16,2-2 0 0,2-3 0 0,-1-6 0 15,0-5 0-15,-4-3 0 0,3 0 0 0,3-6 0 16,1-2 0-16,-1-2 0 0,2-4 0 0,6-5 0 0,-3 1 0 15,2-6 0-15,5-5 0 0,1-4 0 16,1-5 0-16,-2-1 0 0,-1 2 0 0,1 0 0 16,0 1 0-16,-5 3 0 0,-4 1 0 0,-1 6 0 0,-3 4 0 15,-2 0 0-15,-2 4 0 0,-1 2 0 0,-2 0 0 16,-1 5 0-16,-2 0 0 0,0 0 0 16,-3 11 0-16,-1-2 0 0,0 0 0 0,-1 4 0 15,2 3 0-15,1 0 0 0,2 1 0 0,-3-1 0 0,3 1 0 16,3-2 0-16,1-2 0 0,2 3 0 0,3-2 0 15,0-4 0-15,-3 0 0 0,2-1 0 0,-2-2 0 16,2-3 0-16,-2 1 0 0,-1-4 0 16,1-2 0-16,-6 1 0 0,6-9 0 0,-5 0 0 15,-1-4 0-15,0-6 0 0,-4 1 0 0,-3-9 0 0,0 4 0 16,0 5 0-16,-6-7 0 0,3 7 0 0,-1 5 0 16,0-1 0-16,3 4 0 0,3 5 0 0,0-4 0 15,-1 5 0-15,3 0 0 0,2 3 0 0,1 1 0 16,0 0 0-16,15 0 0 0,-1 1 0 0,9 3 0 15,8-1 0-15,5-1 0 0,3 2 0 0,18-3 0 16,-5 3 0-16,-14-2 0 0,15 2 0 0,-15-3 0 16,-1 0 0-16,-6-1 0 0,-2 0 0 0,-8-1 0 15,-9 1 0-15,2 0 0 0,-3-1 0 0,-5 1 0 16,-3 2 0-16,-3-2 0 0,-2 6 0 0,-5 2 0 16,-4-2 0-16,-3 6 0 0,-4 6 0 0,-3-1 0 15,0 2 0-15,2 0 0 0,0-2 0 0,2 5 0 16,3-6 0-16,5-1 0 0,2 2 0 0,-1-6 0 15,8 2 0-15,-2-2 0 0,4 1 0 0,4-4 0 16,2-1 0-16,2-1 0 0,4-3 0 0,4-2 0 16,3-3 0-16,0-1 0 0,6-7 0 0,0-3 0 15,1-2 0-15,-1-4 0 0,-3-2 0 0,3-5 0 16,0-1 0-16,1-14 0 0,-9 9 0 0,6-10 0 16,-6-6 0-16,1 0 0 0,-6-1 0 0,-5 0 0 15,-5 12 0-15,-1 6 0 0,-5 1 0 0,1 11 0 16,-5 1 0-16,-1 1 0 0,-2 9 0 0,-2 4 0 15,-1 6 0-15,-4 5 0 0,-1 3 0 0,-3 14 0 16,1 6 0-16,-1 13 0 0,4 3 0 0,4 3 0 16,2 1 0-16,10-2 0 0,5 3 0 0,0-3 0 15,9 1 0-15,-2-16 0 0,-1-2 0 0,3-2 0 16,3-2 0-16,1-3 0 0,0-3 0 0,-3-9 0 16,-1-1 0-16,3-4 0 0,-2-1 0 0,-1-6 0 15,0 1 0-15,0-6 0 0,0 1 0 0,4-6 0 16,-1 0 0-16,-2-4 0 0,6-5 0 0,0-3 0 15,2-3 0-15,-2 4 0 0,-1-4 0 0,-2 5 0 16,-8 4 0-16,2 0 0 0,-2 4 0 0,-5 4 0 0,0 2 0 16,-1 2 0-16,-4 3 0 0,0 1 0 15,0 0 0-15,-9 9 0 0,5 3 0 0,-2-2 0 16,-2 6 0-16,3 2 0 0,4 1 0 0,6-3 0 16,-1 10 0-16,1-9 0 0,5-2 0 0,-1 0 0 0,8-1 0 15,6 0 0-15,-3-7 0 0,0-1 0 0,2-4 0 16,6 0 0-16,-6-4 0 0,9-3 0 15,-6-2 0-15,-5-2 0 0,4-8 0 0,-4-1 0 16,1-4 0-16,-1-4 0 0,1-4 0 0,-2 0 0 0,1-14 0 16,2-3 0-16,-3 0 0 0,-2-5 0 0,3 1 0 15,-4-3 0-15,-4-1 0 0,-3 1 0 0,-5 18 0 16,-3-14 0-16,-2 19 0 0,-1 5 0 16,-8 0 0-16,0 15 0 0,0 1 0 0,-3 6 0 15,-6 6 0-15,-1 5 0 0,-6 11 0 0,3 6 0 0,-4 15 0 16,7 8 0-16,3 3 0 0,7 7 0 0,2 0 0 15,7 3 0-15,2-3 0 0,5 0 0 0,5-1 0 16,0-8 0-16,4-1 0 0,6-3 0 16,-7-15 0-16,4-4 0 0,5-3 0 0,0-4 0 0,4-4 0 15,0-2 0-15,4-5 0 0,-1 0 0 0,1-9 0 16,1-2 0-16,1 2 0 0,-7-5 0 0,2 1 0 16,0-4 0-16,-1-2 0 0,0 2 0 0,-11-1 0 15,2 1 0-15,-3 0 0 0,-3 4 0 0,-3-2 0 16,-3 2 0-16,2 3 0 0,-7-3 0 0,-2 3 0 15,1 3-1366-15,-13-5-1478 0,4 3 654 0</inkml:trace>
  <inkml:trace contextRef="#ctx0" brushRef="#br0" timeOffset="20865.66">1571 4475 3426 0,'0'0'249'0,"0"0"-85"0,-5-12 17 0,7 7 53 15,-1-1 17-15,-1-4 10 0,4 2-5 0,-3 2-24 16,3-4-41-16,2 2-1 0,4 0 0 0,-1-2-24 16,2 3-5-16,0 0-12 0,1 0-8 0,0 5-17 15,5-1-8-15,2 3-15 0,-2 0-18 0,2 1-6 16,-7 2-6-16,-1 3-15 0,-2 0 2 0,0 3 0 16,1 5-19-16,-4-3 10 0,-4 1-14 0,0 5-6 15,-4 1-2-15,-3 0-1 0,-4-1 8 0,0 5-12 16,-4-6 9-16,2-2-8 0,-5 1-3 0,5-1-1 15,-1-7 9-15,2 5 10 0,-3-3 0 0,8-3 14 16,-3-3 10-16,3 2 18 0,1-2 2 0,1-2 5 16,3-1 2-16,0 0-4 0,0 0-75 0,0 0-10 15,24-5 0-15,-10 2 0 0,4 0 0 0,1-1 0 16,4 1 0-16,3-2 0 0,-5 5 0 0,1 0 0 16,0 4 0-16,-4 1 0 0,2 1 0 0,-5 2 0 15,-1 2 0-15,-2 4 0 0,-3 0 0 0,0 1 0 16,-5 0 0-16,-4 1 0 0,0 0 0 0,-3 0 0 15,-2 1 0-15,-4-1 0 0,-1-1 0 0,-7-2 0 16,2 2 0-16,-5 0 0 0,4-6 0 0,-3 2 0 16,-7-3 0-16,6-4 0 0,2-3 0 0,-2-1 0 15,-1 0 0-15,2-5-124 0,5-1-166 0,-4-3-71 16,5-2-70-16,1-3-78 0,6-1-74 0,0-4-400 16,6-1-1064-16,6-4 471 0</inkml:trace>
  <inkml:trace contextRef="#ctx0" brushRef="#br0" timeOffset="21265.82">1879 4308 247 0,'-6'-11'364'0,"-5"3"24"0,-2-3 18 15,2 3 7-15,-5 0-7 0,-2 3-10 0,-2 2-13 16,-2 1-14-16,4 3-21 0,-5 1-5 0,0 3-18 16,-5 7-22-16,-1 1-18 0,0 2-9 0,0 3-11 15,-2 8-9-15,-8 9-14 0,4-1-4 0,1 6-18 16,12-10-11-16,-7 11-8 0,2 1-22 0,6-1-14 15,2 4 1-15,0 0-13 0,13-10-9 0,-1 1-4 16,2 12-14-16,5-3-15 0,5-11-7 0,7-2-84 16,8 11-20-16,3-13 0 0,10 4 0 0,-5-9 0 15,16 4 0-15,3-6 0 0,-2 1 0 0,6-6 0 16,1-6 0-16,2-4 0 0,1-4 0 0,-1-2 0 16,-2-7 0-16,-1 1 0 0,-1-5 0 0,0 2 0 15,-13-6 0-15,-3 0 0 0,1-3 0 0,-3-5 0 16,-1-1 0-16,10-13 0 0,-8-4 0 0,-5-3 0 15,-4-4 0-15,-5-4 0 0,-7 3 0 0,-2-7 0 16,-4 2 0-16,-2-2 0 0,-8-1 0 0,-7 5 0 16,-1 3 0-16,-4-1 0 0,-1 18 0 0,-6-1 0 15,-11-5 0-15,-7 7 0 0,-8 7 0 0,-6 6 0 16,-7 3 0-16,-4 8 0 0,-32 3 0 0,2 6 0 16,31 4 0-16,-25 9 0 0,32-5 0 0,-1 6 0 15,-2 3-1366-15,3-5-1478 0,8 6 654 0</inkml:trace>
  <inkml:trace contextRef="#ctx0" brushRef="#br0" timeOffset="22683.32">3161 4370 172 0,'0'-4'461'0,"1"-1"15"15,-2-1 8-15,2 2 0 0,-1 4-12 0,-2-6-21 16,-2 3-29-16,4 3-26 0,-2-4-30 0,2 4-37 16,-2-4-5-16,2 4-22 0,0 0-35 0,0 0-8 15,0 0-26-15,0 0-19 0,0 0-17 0,0 0-18 16,0 0-19-16,0 0 0 0,0 0-27 0,-3-1-13 15,3 1-15-15,0 0-15 0,0 0 5 0,0 0-16 0,0 0-9 16,0 0-1-16,0 0-7 0,0 0-9 16,0 0-1-16,-3-3-9 0,3 3-4 0,0 0 7 15,0 0-15-15,0 0-5 0,0 0 11 0,0 0-5 16,0 0-6-16,0 0-4 0,0 0 5 0,0 0 10 0,0 0-9 16,0 0 2-16,0 0-5 0,0 0-19 0,0 0-6 15,0 0 0-15,0 0 0 0,0 0 0 0,1-7 0 16,-1 7 0-16,0 0 0 0,0 0 0 15,0 0 0-15,0 0 0 0,4-3 0 0,-4 3 0 0,0 0 0 16,0 0 0-16,0 14 0 0,-5-4 0 0,4 7 0 16,-3 1 0-16,-3 9 0 0,2 6 0 0,-1 1 0 15,-2-1 0-15,-1 14 0 0,0-3 0 0,2-10 0 16,3 1 0-16,-3-3 0 0,4 2 0 0,-3-1 0 16,3-3 0-16,-1-2 0 0,0-1 0 0,2-7 0 15,-1-1 0-15,-1-3 0 0,4-4 0 0,0-4 0 16,0-2 0-16,0-1 0 0,0 0 0 0,0-3 0 15,0-2-125-15,0 0-314 0,-2-13-96 0,2 1-100 16,-3-6-442-16,3 1-1165 0,0-11 515 0</inkml:trace>
  <inkml:trace contextRef="#ctx0" brushRef="#br0" timeOffset="22999.73">3146 4389 143 0,'3'-5'423'0,"-3"-3"4"16,0 2 14-16,0 0 10 0,-3-1 4 0,2 2-8 15,-1 3-22-15,1-3-28 0,0-1-13 0,1 0-33 16,0 0-18-16,1 2-31 0,0-3-24 0,-2 0-8 16,4 1-21-16,3-2-31 0,2-1-14 0,-1 0-11 15,1 0-15-15,1 1-14 0,5-3-21 0,-1 0-16 16,2 1-4-16,-1 2-21 0,4 4-16 0,0-3 1 16,0 5-15-16,4 0-8 0,-6 0-5 0,3 6-7 15,-2 1-9-15,1 1 10 0,-3 3-13 0,2 3-14 16,-7 1 9-16,3 1-1 0,-4 1-10 0,-4 2 10 15,0 2-9-15,-5-1 1 0,-5 8-7 0,-3-2 9 16,-2 1 4-16,-4-4 7 0,-1 4 4 0,-5 1-1 16,0-6-42-16,-7-1 0 0,4 2 0 0,-2-7 0 15,2 1 0-15,6-6 0 0,-1-1 0 0,0-1 0 16,3-1 0-16,5-4 0 0,7-2 0 0,-2 0 0 16,5 0-208-16,1-11-256 0,16-1-157 0,2 3-529 15,12 0-1245-15,-4 2 550 0</inkml:trace>
  <inkml:trace contextRef="#ctx0" brushRef="#br0" timeOffset="23482.24">3633 4775 311 0,'0'0'590'0,"-8"-1"3"0,8 1-4 0,-4-9-9 16,4 3-19-16,2-4-35 0,0-1-39 0,3-5-42 15,4-1-37-15,0-1-25 0,5-9-28 0,2 1-33 16,-2 2-12-16,1-3-28 0,2 0-36 0,-3 0-25 16,0-2-13-16,-5 2-21 0,2-1-14 0,1 3-21 15,-6 7-12-15,-1 0-18 0,-3 1-122 0,-1 5 0 16,0 6 0-16,-1-2 0 0,-1 1 0 0,-4 5 0 16,0 1 0-16,5 1 0 0,-17 2 0 0,9 4 0 15,-1 3 0-15,0-2 0 0,2 4 0 0,-2 2 0 16,4 1 0-16,2 3 0 0,6-3 0 0,-1 2 0 15,3 0 0-15,8 6 0 0,4 0 0 0,-2-9 0 16,7 2 0-16,2-1 0 0,-7-4 0 0,-1 0 0 16,2-1 0-16,-4-1 0 0,0-2 0 0,-6 0 0 15,1 0 0-15,-4-1 0 0,0-1 0 0,0 3 0 16,-4-1 0-16,-2 0 0 0,-4 0 0 0,0 4 0 16,0-1 0-16,1-3 0 0,-1 4 0 0,-3-6 0 15,7 4 0-15,-5-4 0 0,3 2 0 0,3-1 0 16,0 1 0-16,0-1 0 0,8 0 0 0,-3 0 0 15,5-3 0-15,2 2 0 0,7 0 0 0,-2-4 0 0,12 4 0 16,-10-4 0-16,3-3 0 0,-1 3 0 0,1-3 0 16,-4-1 0-16,-5 2 0 0,2-1 0 15,-6-4 0-15,-3 3-41 0,-3-2-303 0,1-2-150 16,-4 2-197-16,-5-5-413 0,1 1-1195 0,-1 1 528 16</inkml:trace>
  <inkml:trace contextRef="#ctx0" brushRef="#br0" timeOffset="24915.78">4282 4608 195 0,'-5'2'467'15,"-3"1"2"-15,2-1-4 0,2 0-17 0,0 1-26 16,2 0-30-16,2-3-15 0,0 0-11 0,-5 1-17 16,5-1-23-16,0 0-24 0,0 0-24 0,16-9-18 15,-7 5-22-15,4-2-12 0,2-3-9 0,-2 1-14 16,1-5-13-16,0 9-6 0,-1-7-20 0,1-1 1 15,0-2-6-15,-1 0-1 0,-4 1-12 0,-3 4 3 16,1-4-3-16,-2 4-12 0,-2-1-1 0,0 4-16 16,-4-1-4-16,-2 1-10 0,1 2-19 0,-5 1-38 15,2 2-46-15,-2 7 0 0,-5-1 0 0,-3 4 0 16,2 2 0-16,-1 3 0 0,1 3 0 0,2 0 0 16,3 0 0-16,-1 8 0 0,5-7 0 0,0 1 0 15,4-1 0-15,4 0 0 0,4-1 0 0,7-4 0 0,3 3 0 16,4-9 0-16,6-2 0 0,2 1 0 15,4-6 0-15,0-6 0 0,2-1 0 0,0-8 0 16,-5-2 0-16,1 0 0 0,-2-4 0 0,-4-3 0 16,4-16 0-16,-8 11 0 0,1 2 0 0,-9-4 0 0,8-11 0 15,-5-1-28-15,-7 7 11 0,-4 2 4 0,-2 0 20 16,0 2 27-16,0 4-17 0,-4 1-17 16,1 8 0-16,-1 8 0 0,0 1 0 0,0 3 0 15,0 2 0-15,-1 2 0 0,1 3 0 0,-8 14 0 0,0 3 0 16,-2 8 0-16,1 4 0 0,-3 6 0 0,-1 11 0 15,1 6 0-15,-2 3 0 0,4 4 0 0,-2-2 0 16,-3 4 0-16,-2 23 0 0,5-26 0 0,-3 21 0 16,9-25 0-16,0 3 0 0,-1-7 0 0,2 7 0 15,6-7 0-15,-1 0 0 0,4-16 0 0,3-3 0 16,3 1 0-16,1-5 0 0,1-10 0 0,3 3 0 16,3-10 0-16,-1-4 0 0,-1-2 0 0,5-4 0 15,-2-7 0-15,3 2 0 0,0-11 0 0,-3-2 0 16,-5 5 0-16,4-11 0 0,-1-3 0 0,-4 2 0 15,0-5 0-15,-4-7 0 0,-4-9 0 0,-5-1 0 16,-4-1 0-16,-5-2 0 0,0 5 0 0,-4 0 0 16,2 12 0-16,0 3 0 0,-5 2 0 0,0 2 0 15,-2 2 0-15,1 1 0 0,3 6 0 0,0 5 0 16,7 3 0-16,-1 3 0 0,-1 0 0 0,5 0 0 16,0 3 0-16,0 0 0 0,4 3 0 0,0 0 0 15,9-7 0-15,1 5 0 0,3 2 0 0,6-1 0 16,8-2 0-16,1 2 0 0,2-5 0 0,0 6 0 15,1-3 0-15,1-2 0 0,-1 2 0 0,-3-3 0 16,0-1 0-16,-1-4 0 0,-4 0 0 0,-4 1 0 16,0-4 0-16,-6 0 0 0,1 3 0 0,-5-2 0 15,-1 0 0-15,-3 1 0 0,-4 1 0 0,5 0 0 16,-5 0 0-16,1 2 0 0,-1 0 0 0,-2 0 0 16,-2-1 0-16,1 6 0 0,-2-2 0 0,0-1 0 15,2 5 0-15,-2 1 0 0,4 1 0 0,-17 3 0 16,8 5 0-16,0 1 0 0,0 5 0 0,-1 1 0 15,1-1 0-15,1 2 0 0,3 1 0 0,-1 10 0 16,2-11 0-16,4 4 0 0,0-6 0 0,1 0 0 16,6 2 0-16,0-2 0 0,8-1 0 0,1 0 0 15,2-4 0-15,1-1 0 0,8-1 0 0,0 0 0 0,3-5 0 16,-2-1 0-16,-1-3 0 0,-6-2 0 16,2-2 0-16,-4-1 0 0,-1-2 0 0,-2 0 0 15,-4-7 0-15,1-1 0 0,0-4 0 0,-6 4 0 16,1-2 0-16,-2-6 0 0,-3 6 0 0,-5 2 0 15,1 1 0-15,0 0 0 0,0 6 0 0,-6-2 0 0,2 5 0 16,0-1 0-16,-3 1 0 0,2 4 0 0,0-1 0 16,-1 4 0-16,7 0 0 0,-14 5 0 0,8 0 0 15,2-1 0-15,-1 2 0 0,1 0 0 16,4 1 0-16,0-1 0 0,3 2 0 0,2 1 0 0,0-1 0 16,5 2 0-16,0-4 0 0,3 4 0 0,2-1 0 15,1-1 0-15,-1 0 0 0,-5-1 0 0,6 1 0 16,-6 2 0-16,0-3 0 0,4 6 0 15,-6-2 0-15,-3-1 0 0,1 2 0 0,-2 0 0 0,-4 5 0 16,1-5 0-16,-1 4 0 0,-1-3 0 0,1 1 0 16,-1-3 0-16,1 0 0 0,0-2 0 0,0-3 0 15,1 3 0-15,0-3 0 0,2-3 0 0,2 4 0 16,-1-4 0-16,4-1 0 0,3 0 0 16,1-1 0-16,3-2 0 0,2-4 0 0,2-1 0 0,0 0 0 15,1-5 0-15,-2 4 0 0,5-9 0 0,0-1 0 16,-4-1 0-16,-2-1 0 0,-3 4-239 0,-5-1-1087 15,3-1-1436-15,-2 3 636 0</inkml:trace>
  <inkml:trace contextRef="#ctx0" brushRef="#br0" timeOffset="26915.62">5968 4570 394 0,'0'0'523'0,"0"0"11"0,-3 1-6 16,3-1-21-16,0 0-20 0,0 0-23 0,0 0-24 0,0 0-42 15,0 0-44-15,5-10-38 0,2 5-22 0,-2-2-20 16,5 0-7-16,2-4-21 0,-1-1-5 16,3 0-20-16,0 4-5 0,3-6-13 0,-4 3-10 15,1-3-15-15,-3 3-3 0,1-2-6 0,-1 2-8 0,-3 1-13 16,-2-1-6-16,-1 0-24 0,-2 2-118 0,-1 1 0 15,1-1 0-15,-2 5 0 0,-1-3 0 0,-1 3 0 16,1 4 0-16,-9-1 0 0,9 1 0 16,-14 6 0-16,5 0 0 0,-6 6 0 0,2 2 0 0,-1 2 0 15,1 7 0-15,3-8 0 0,-2 2 0 0,6 7 0 16,-1 4 0-16,6-9 0 0,1-1 0 0,1 0 0 16,6-1 0-16,2-4 0 0,5 0 0 0,3-3 0 15,-1-2 0-15,6-5 0 0,0-1 0 0,1-2 0 16,0-2 0-16,5-3 0 0,-9 0 0 0,5-7 0 15,-5 1 0-15,-2 1 0 0,-3-3 0 0,7-7 0 16,-9 3 0-16,4-1 0 0,-7 1 0 0,3-4 0 16,-4 2 0-16,-2 1 0 0,1 1 0 0,-3 6 0 15,1 0 0-15,-1 3 0 0,-1 2 0 0,-1 1 0 16,-1 0 0-16,-1 5 0 0,0 0 0 0,6 9 0 16,-3-3 0-16,-2 6 0 0,4 0 0 0,-4 7 0 15,2-2 0-15,1 8 0 0,1-6 0 0,-4-1 0 16,3-2 0-16,1-4 0 0,3 0 0 0,-3-4 0 15,3 0 0-15,-7-3 0 0,7-2 0 0,-2-2 0 16,4 0 0-16,-2-2 0 0,0-4 0 0,2-1 0 16,-1-2 0-16,1-4 0 0,0-3 0 0,3 4 0 0,2-4 0 15,-1 1 0-15,-2-1 0 0,3 3 0 16,-2-1 0-16,-3 4 0 0,-2 2 0 0,2 3 0 16,0-2 0-16,-1 5 0 0,-1 1 0 0,-3 4 0 15,4 0 0-15,-4 3 0 0,-1 2 0 0,5 6 0 0,-1 0 0 16,-1 1 0-16,1-1 0 0,1-1 0 15,5 1 0-15,-1-3 0 0,2-1 0 0,-5-4 0 0,7 2 0 16,3-4 0-16,2-4 0 0,1-1 0 16,3-4 0-16,2-3 0 0,-9 0 0 0,6-6 0 0,2-3 0 15,-5-3 0-15,-1-2 0 0,0 1 0 0,-3-3 0 16,0-3 0-16,-1-2 0 0,-6-2 0 0,3-2 0 16,0-2 0-16,3-12 0 0,-3 0 0 15,-1-1 0-15,-9 14 0 0,-3 1 0 0,0 6 0 0,-1 6 0 16,3 5 0-16,-5 4 0 0,2 4 0 0,-1 4 0 15,1 3 0-15,0 0 0 0,-18 20 0 0,7-2 0 16,0 9 0-16,0 7 0 0,-3 10 0 16,9-9 0-16,-3 11 0 0,-1-12 0 0,4 14 0 0,5-3 0 15,4-11 0-15,1 0 0 0,-1-3 0 0,2-4 0 16,7-1 0-16,1-4 0 0,-2-7 0 0,4-4 0 16,2-2 0-16,-1-1 0 0,-1-7 0 0,4-1 0 15,-3-2 0-15,5-3 0 0,-4-6 0 0,-1 0 0 16,7-5 0-16,0-3 0 0,-2-1 0 0,-8-4 0 15,6-1 0-15,-5 0 0 0,1 0 0 0,-3 3 0 16,-3 4 0-16,-2 0 0 0,-1 2 0 0,-3 10 0 16,4-3 0-16,-7 5 0 0,3 1 0 0,-4 0 0 15,0 3 0-15,0 0 0 0,1 15 0 0,3-3 0 16,-4 0 0-16,-2 4 0 0,5 3 0 0,0-2 0 16,3 1 0-16,2 1 0 0,6 2 0 0,-5-4 0 15,10 2 0-15,-2-9 0 0,6 5 0 0,-4-4 0 16,7-2 0-16,2-4 0 0,-7 1 0 0,10-6 0 15,-3 1 0-15,-1-4 0 0,0-2 0 0,-8-2 0 16,5-3 0-16,-5 0 0 0,7-5 0 0,-12 1 0 16,3 2 0-16,-4-2 0 0,4-7 0 0,0 1 0 15,-8 3 0-15,1 1 0 0,-2 2 0 0,-4 3 0 16,0-1 0-16,-2 4 0 0,-1-1 0 0,-2 5 0 16,-1 0 0-16,-5 3 0 0,7 1 0 0,-19 5 0 15,9-2 0-15,-8 7 0 0,1-2 0 0,2 6 0 16,0-1 0-16,3 0 0 0,-2 0 0 0,5 0 0 15,1 1 0-15,2-3 0 0,1 1 0 0,2-7 0 16,3 6 0-16,0-6 0 0,4 2 0 0,1-4 0 16,4-1 0-16,-1-4 0 0,2 1 0 0,2-1 0 15,-1-4 0-15,2-1 0 0,2-2 0 0,2 0 0 0,-2-3 0 16,1 2 0-16,-1 3 0 0,-1-4 0 16,-4 4 0-16,-3 2 0 0,-1 3 0 0,-2-1 0 15,3 3 0-15,-7 0 0 0,12 4 0 0,-8 1 0 16,4 2 0-16,-3 2 0 0,3 1 0 0,-2-1 0 0,1 0 0 15,5 3 0-15,-2 1 0 0,4-3 0 0,-3-1 0 16,6 0 0-16,1-4 0 0,-1 2 0 16,-2-6 0-16,7-1 0 0,-6-3 0 0,2-2 0 15,0 0 0-15,1-2 0 0,-1-1 0 0,-2-3 0 0,-1-3 0 16,-1 1 0-16,-5-3 0 0,6-3 0 0,-3 3 0 16,2-10 0-16,-1 1 0 0,-3-4 0 0,0 2 0 15,-1-3 0-15,-1 0 0 0,-4-4 0 0,1 2 0 16,-3 0 0-16,1 6 0 0,-1 7 0 0,-3 2 0 15,0 5 0-15,-4 3 0 0,1 2 0 0,-3 6 0 16,1 2 0-16,-3 7 0 0,-5 6 0 0,1 10 0 16,-1 5 0-16,5 2 0 0,-1 4 0 0,0 9 0 15,6 6 0-15,4-13 0 0,1-3 0 0,3 2 0 16,2-4 0-16,2 0 0 0,1-5 0 0,0 0 0 16,5-2 0-16,-5-10 0 0,5-2 0 0,-6-4 0 15,2-5 0-15,1 1 0 0,0-3 0 0,-1 0-9 16,0-6-365-16,-2-1-69 0,-2 2-71 0,-2-3-87 15,0-5-441-15,-2 0-1128 0,-2-6 498 0</inkml:trace>
  <inkml:trace contextRef="#ctx0" brushRef="#br0" timeOffset="27182.23">7178 4163 2 0,'-13'-5'649'0,"3"3"-15"16,4 0 4-16,2-2 17 0,4 0-15 0,0 4-21 15,5-6-38-15,8 3-46 0,2-3-48 0,7 3-46 16,10-3-46-16,4 1-38 0,-2 0-38 0,-1 3-30 16,7-2-27-16,14 1-41 0,-20-1-45 0,-2 1-48 15,-3 2-48-15,-6 0-40 0,-1 0-44 0,-4 1-42 16,-8-1-59-16,0 0-47 0,-3 2-57 0,-7-1-65 15,2 1-91-15,-2-1-90 0,0 0-104 0,-24 1-438 16,5 1-1080-16,-8 4 479 0</inkml:trace>
  <inkml:trace contextRef="#ctx0" brushRef="#br0" timeOffset="27816.58">9433 4132 307 0,'5'-15'562'0,"0"0"24"0,-3 4 28 16,1 2 2-16,-2 3-18 0,0-1-41 0,-1 5-50 15,0 2-37-15,0 0-28 0,-10 14-23 0,0 3-22 16,-2 9-26-16,-4 2-25 0,0 4-18 0,-4 11-29 16,0 0-29-16,7-13-22 0,-5 18-25 0,4-18-192 15,-9 16-31-15,10-12 0 0,2-1 0 0,4-4 0 16,-2-1 0-16,3-10 0 0,4-6 0 0,1 0 0 16,2-3 0-16,2-3 0 0,0-4 0 0,-3-2 0 15,13-10 0-15,-1-3 0 0,1-1 0 0,2-9 0 16,2-4 0-16,1 0 0 0,-4-3 0 0,8-12 0 15,1 0 0-15,-8-3 0 0,1 1 0 0,3-1 0 16,-2 1 0-16,1 1 0 0,-4 12 0 0,-2 0 0 16,2 6 0-16,-8 7 0 0,3 5 0 0,1 5 0 15,-2 3 0-15,-3 2 0 0,3 6 0 0,-3 3 0 16,6 9 0-16,-2 7 0 0,-3 4 0 0,-1 3 0 16,1 4 0-16,2 3 0 0,-1-2 0 0,1 11 0 15,0-9 0-15,-2 0 0 0,3 13 0 0,3-2 0 0,-2-15 0 16,-4 2 0-16,-1-7 0 0,3-8 0 15,-2-1 0-15,2-3 0 0,-5-4 0 0,0-1 0 0,0-4-542 16,-2-3-73-16,-1 0-56 0,0-3-390 16,0 0-1149-16,0 0 509 0</inkml:trace>
  <inkml:trace contextRef="#ctx0" brushRef="#br0" timeOffset="28315.57">9518 4456 342 0,'-28'-13'249'0,"-1"0"66"16,2 3 36-16,9 2 5 0,0 2 23 15,3 0 26-15,1 4 23 0,1-1 8 0,5 2-9 16,1-1-36-16,3 1-22 0,4 1 6 0,0 0-6 15,0 0-16-15,0 0-31 0,23 1-28 0,-7-2-32 0,12-4-36 16,3 1-9-16,6 0-33 0,14-4-42 16,-1 1-26-16,2-1-44 0,2 1-26 0,-18-5-33 15,15 0-18-15,-3-3-18 0,-16 2-19 0,15-6 14 16,-18 3 5-16,-2-1 1 0,-3-2 7 0,0 2 10 0,-11 3 20 16,-1 0 29-16,0 0 29 0,-5 6 7 0,-2 0 41 15,-1 3 11-15,-2 0-2 0,0 2 3 0,-2 3 4 16,0 0-87-16,0 0-50 0,-12 15 0 15,3-1 0-15,-1 4 0 0,1 9 0 0,0 0 0 0,4 3 0 16,2 2 0-16,-3 1 0 0,5 3 0 0,-2-3 0 16,6-1 0-16,-2 2 0 0,5-3 0 0,-2-2 0 15,-1-1 0-15,-2-9 0 0,5-3 0 0,-3-4 0 16,3-1 0-16,2-4 0 0,-3-2 0 0,1-4-34 16,1-1-310-16,-7 0-5 0,15-13 12 0,-8 4 15 15,2-6 34-15,1-2 35 0,3-6 22 0,-1-4 38 16,2-2 41-16,1-5 51 0,-2-10 41 0,4-2 43 15,0 2 44-15,-3-1 42 0,-3 14 52 0,-3 1 39 16,0 4 36-16,1 7 38 0,-2 3 24 0,-3 6 14 16,-1 0-7-16,-3 5-15 0,1 2-15 0,-1 3-5 15,0 0-5-15,-4 22-86 0,1 5-139 0,-2 0 0 16,0 2 0-16,2 3 0 0,-4 0 0 0,1 17 0 16,2-1 0-16,-1-2 0 0,1-8 0 0,3-3 0 15,-2-2 0-15,2 0 0 0,0-4 0 0,-2-4 0 16,6-6 0-16,-3-4 0 0,-3-3 0 0,6-6 0 15,-3 2-484-15,-3-4-51 0,3-4-55 0,0 0-63 16,0 0-336-16,0 0-1070 0,-8-18 474 0</inkml:trace>
  <inkml:trace contextRef="#ctx0" brushRef="#br0" timeOffset="28765.79">10093 4475 244 0,'-16'-11'367'0,"0"2"27"16,5 1 27-16,2 2 21 0,-2 0 35 0,3 0 16 15,0 2 0-15,4 1-26 0,4 3-22 0,-1-6-17 16,6 2-28-16,8 1-29 0,3-2-28 0,6 1-36 15,9-1-26-15,3 3-29 0,2 0-34 0,15-3-16 16,0 1-28-16,0 2-40 0,0 0-26 0,1 0-35 16,-13 2-17-16,0-1-21 0,-2-3-13 0,-1 3-11 15,-3 0-12-15,-1-2 1 0,-13 1-6 0,-6 0 3 16,-1-3 6-16,-1 3-1 0,-1-2 3 0,-5 3 9 16,-3-4 8-16,-3 1 10 0,1 4 13 0,-9-8-3 15,3 7 15-15,-3-1-1 0,-4 2 6 0,-4 2 8 0,-3 0-1 16,2 5-5-16,-6 3-64 0,-2 7 0 15,3-4 0-15,1 3 0 0,2 0 0 0,5-1 0 16,1-1 0-16,2 2 0 0,1 1 0 0,4 1 0 16,4-2 0-16,0-1 0 0,3-2 0 0,4-1 0 0,1-4 0 15,3 1 0-15,3-5 0 0,2-1 0 0,5-2 0 16,0-1 0-16,1-2 0 0,1-3 0 16,-2-1 0-16,0-3 0 0,-4-1 0 0,8-5 0 15,-1-1 0-15,-9 3 0 0,2-3 0 0,-2-1 0 0,-2 2 0 16,3 4 0-16,-7 1 0 0,0 2 0 0,2 0 0 15,-4 4 0-15,0 0 0 0,-2 3 0 0,-2 1 0 16,0 0 0-16,9 9 0 0,-7-2 0 16,1 2 0-16,0 1 0 0,0 1 0 0,0 2 0 0,6-1 0 15,-5-2 0-15,5 6 0 0,-4 0 0 0,4-5 0 16,0-4 0-16,-4 0 0 0,4-1 0 0,1 0 0 16,-3-1 0-16,-1-3-379 0,-6-2-249 0,9 1-570 15,-9-1-1297-15,17-3 574 0</inkml:trace>
  <inkml:trace contextRef="#ctx0" brushRef="#br0" timeOffset="29383.08">11150 4333 292 0,'-15'-2'657'16,"2"-2"-9"-16,3 4 10 0,-2 3 27 0,1-1-5 15,-1 0-25-15,2 6-23 0,-4 1-40 0,0 3-43 16,5 1-39-16,-3 3-38 0,2-1-45 0,1 2-40 16,-4 5-40-16,8-5-347 0,-1 3 0 0,2 3 0 15,2-2 0-15,4-5 0 0,0 1 0 0,1-2 0 16,7 0 0-16,2-3 0 0,3-1 0 0,2 0 0 16,10-2 0-16,0-1 0 0,-1-5 0 0,4-3 0 15,0-3 0-15,1-3 0 0,-1-3 0 0,-1-1 0 16,-3-5 0-16,0-3 0 0,0-4 0 0,-2-2 0 15,-1-4 0-15,7-11 0 0,-14 9 0 0,7-13 0 16,-1-1 0-16,-8 1 0 0,0-3 0 0,-5 2 0 16,-1 8 0-16,-4 4 0 0,-2 2 0 0,-2 11 0 15,1 3 0-15,-1 5 0 0,-2 2 0 0,3 4 0 0,-6 2 0 16,5 3 0-16,-13 9 0 0,6 4 0 16,-5 10 0-16,2 5 0 0,-2 4 0 0,2 13 0 15,1 1 0-15,-1 1 0 0,1 0 0 0,1-2 0 0,3 1 0 16,1-11 0-16,-3 10 0 0,4-10 0 0,1-5 0 15,2-1 0-15,0-5 0 0,2-6 0 0,-2-1 0 16,0-5 0-16,0-2 0 0,0-3 0 0,1-3 0 16,2-1 0-16,1-2 0 0,-4-1 0 0,7-7 0 15,1 2 0-15,-4-5 0 0,5-5 0 0,1 1 0 16,0-10 0-16,2 0 0 0,3-1 0 0,-2 3 0 16,4-1 0-16,-7 6 0 0,1 4 0 0,0-2 0 15,-1 2 0-15,-1 4 0 0,-4 3 0 0,1-1 0 16,-1 5 0-16,1 1 0 0,-6 1 0 0,10 3 0 15,-7 2 0-15,1-1 0 0,0 8 0 0,1-1 0 16,3 3 0-16,0 0 0 0,3 3 0 0,-2-1 0 16,1-6 0-16,-1 5 0 0,4-1 0 0,1 0 0 15,4-4 0-15,0 1 0 0,-4-3 0 0,3-1 0 16,-5-5 0-16,1-2 0 0,-1 0 0 0,0-4 0 16,-3-1-147-16,2 0-1194 0,-1-2-1453 0,-3-3 643 15</inkml:trace>
  <inkml:trace contextRef="#ctx0" brushRef="#br0" timeOffset="30966.33">11792 4427 251 0,'2'-9'566'0,"-3"0"33"0,2 0 5 16,0 0 8-16,-1-1-18 0,2 3-9 0,-2 1-26 15,2 0-33-15,-2 1-52 0,0 5-40 0,0 0-26 0,0 0-25 16,4 13-17-16,-2-3-21 0,-2 2-29 16,1 5-35-16,1 1-24 0,2 7-226 0,-1 1-31 15,-2 3 0-15,0 1 0 0,4-6 0 0,-2-5 0 0,2 6 0 16,0-6 0-16,-2-4 0 0,4-3 0 0,-3-2 0 16,-1-3 0-16,1-2 0 0,-1-3 0 0,3 2 0 15,-6-4 0-15,10-6 0 0,-4 2 0 0,0-5 0 16,2 0 0-16,2-6 0 0,-1 2 0 0,4-12 0 15,-1 1 0-15,-2-2 0 0,1 1 0 0,2 2 0 16,-5 6 0-16,2-1 0 0,-1 5 0 0,0 0 0 16,-3 4 0-16,-1 4 0 0,2 3 0 0,-1 1 0 15,-6 1 0-15,10 7 0 0,-6-1 0 0,0 5 0 16,1 4 0-16,0 2 0 0,-1 8 0 0,1 1 0 16,-3-7 0-16,1-2 0 0,0 1 0 0,2-3 0 15,-1 0 0-15,-4-3 0 0,4-3 0 0,-2 1 0 16,-1-4 0-16,3-4 0 0,0 2 0 0,-4-4 0 15,9-3 0-15,-9 3 0 0,13-9 0 0,-7-1 0 16,5 2 0-16,4-5 0 0,-5 1 0 0,3-3 0 16,0-1 0-16,-2-1 0 0,4 2 0 0,-3-2 0 15,1 7 0-15,-4 1 0 0,-2 1 0 0,-1 5 0 16,0-2 0-16,1 3 0 0,-1 2 0 0,-6 0 0 16,11 5 0-16,-6-1 0 0,4 4 0 0,0 3 0 0,3 0 0 15,-1 3 0-15,3-1 0 0,4-1 0 0,1-2 0 16,7 3 0-16,-2-2 0 0,4-4 0 15,4-1 0-15,-1 0 0 0,-6-4 0 0,2-4 0 16,-6 0 0-16,-1-3 0 0,-1-2 0 0,-2-1 0 0,2-2 0 16,-3-2 0-16,-4-3 0 0,6-7 0 0,-4 1 0 15,-4 2 0-15,-2-4 0 0,1 4 0 0,-5 2 0 16,-3-1 0-16,-2 3 0 0,-2 4 0 16,-2-1 0-16,0 3 0 0,-3 3 0 0,2 4 0 0,-3 3 0 15,-5 3 0-15,-3 3 0 0,1 5 0 0,-3 9 0 16,6-5 0-16,0 6 0 0,0 0 0 0,6 4 0 15,1 0 0-15,6-7 0 0,3 0 0 0,3-2 0 16,2-1 0-16,4-1 0 0,2-3 0 0,2-2 0 16,2-2 0-16,1-4 0 0,-2-2 0 0,2-2 0 15,0-3 0-15,-2-2 0 0,1-1 0 0,-4-2 0 16,1-2 0-16,-1-2 0 0,2 0 0 0,-5 0 0 16,2-2 0-16,-3 2 0 0,-2 2 0 0,-2 3 0 15,1-2 0-15,-2 6 0 0,-2-2 0 0,1 4 0 16,0 0 0-16,-4 1 0 0,0 0 0 0,0 9 0 15,0 0 0-15,0 0 0 0,-2 3 0 0,0-1 0 16,1 5 0-16,-2-3 0 0,2-2 0 0,1-1 0 16,0 2 0-16,1-2 0 0,2-4 0 0,2 0 0 15,-1 0 0-15,2-5 0 0,7-1 0 0,-4 0 0 0,4-1 0 16,-2-1 0-16,6-5 0 0,2-2 0 16,0 2 0-16,-1-4 0 0,9-5 0 0,-9 5 0 15,3-4 0-15,0-2 0 0,-7 7 0 0,2 0 0 16,-5 2 0-16,-1-1 0 0,-1 3 0 0,-1 2 0 0,-3 2 0 15,1 1 0-15,-6 1 0 0,12 5 0 0,-11 0 0 16,3-1 0-16,0 3 0 0,-2 0 0 0,6 1 0 16,-3 2 0-16,2-1 0 0,0 0 0 15,2-2 0-15,1-1 0 0,-2-1 0 0,1-1 0 0,4-4 0 16,0 0 0-16,1-2 0 0,-3 0 0 0,2-4 0 16,4-3 0-16,-2-2 0 0,3 1 0 0,2-8 0 15,-7 2 0-15,7-8 0 0,-5 3 0 0,2-3 0 16,-2-3 0-16,-3-1 0 0,1-2 0 0,2 0 0 15,-4 1 0-15,-2-1 0 0,1 8 0 0,-7 5 0 16,0 6 0-16,2 0 0 0,-3 6 0 0,0 1 0 16,-2 4 0-16,0 0 0 0,-4 15 0 0,-1 1 0 15,5 11 0-15,-4 3 0 0,4 2 0 0,0 4 0 16,0 0 0-16,0-1 0 0,-2 0 0 0,4 0 0 16,-2-2 0-16,4-6 0 0,-3-1 0 0,-1-9 0 15,3-5 0-15,-2-1 0 0,-1-4 0 0,0 0 0 16,2-1 0-16,0-4 0 0,-2-2 0 0,0 0 0 15,0 0 0-15,8-9 0 0,-8 2 0 0,1 0 0 16,3-3 0-16,1-1 0 0,-4 0 0 0,0-5 0 16,2 5 0-16,-3-4 0 0,0 0 0 0,4 5 0 15,1-2-1366-15,0-1-1478 0,-1 4 654 0</inkml:trace>
  <inkml:trace contextRef="#ctx0" brushRef="#br0" timeOffset="31465.92">14436 3867 137 0,'0'-10'580'0,"-2"2"20"0,2 4 12 15,-1-4-11-15,-1 3-33 0,2 5-34 0,-7-1-27 16,7 1-17-16,-7 14-18 0,0-2-14 0,-4 12-16 16,-5 3-18-16,5 3-10 0,-7 17-13 0,3 1-16 15,-6 5-7-15,6-1-190 0,1 3-188 0,-4 1 0 16,5-2 0-16,-5 5 0 0,-1 20 0 0,5-26 0 16,3-4 0-16,-1 3 0 0,-1-2 0 0,7 1 0 15,1-16 0-15,-2-2 0 0,2-2 0 0,5-6 0 16,-2-6 0-16,-1-1 0 0,2-7 0 0,-2-2 0 15,3-3 0-15,2-4 0 0,-2-2 0 0,5 0 0 0,-5 0 0 16,7-11 0-16,1-2 0 0,1-2 0 0,-4-3 0 16,5-10 0-16,-1 3 0 0,0-3-468 15,-1-2-820-15,7-1-1394 0,-2 0 617 0</inkml:trace>
  <inkml:trace contextRef="#ctx0" brushRef="#br0" timeOffset="31682.31">14796 4217 497 0,'14'-15'584'0,"-5"8"20"0,-1-3 24 16,1 6 35-16,-5-3 7 0,0 1-19 0,-3 4-36 0,-1 2-23 16,0 0-20-16,0 0-21 0,-4 19-32 0,-1-3-32 15,-3 3-39-15,3 6-338 0,0 1-110 0,-3 0 0 16,3 3 0-16,0 0 0 0,1 1 0 16,3 1 0-16,1-1 0 0,0-1 0 0,4-3 0 0,-3-7 0 15,0-1 0-15,1-6 0 0,-1 5 0 0,-1-6 0 16,0-4 0-16,1-1 0 0,-1-2 0 0,0-4 0 15,0 0 0-15,0 0-211 0,0 0-342 0,3-16-38 16,-2 1-27-16,0-2-419 0,-1 0-1122 0,2-4 496 16</inkml:trace>
  <inkml:trace contextRef="#ctx0" brushRef="#br0" timeOffset="32099.49">14824 4362 1728 0,'4'-31'8'0,"0"-1"106"0,-3 4 65 16,0 0 41-16,3 2 40 0,-2 2 46 0,-2 3 49 16,1 3 39-16,-1 1 18 0,0-2 21 0,3 4-6 15,-2-2 6-15,1 5 6 0,2 0-16 0,1 1-22 16,2 4-24-16,-1-2-30 0,2 4-28 0,2 1-27 15,1 0-28-15,7 3-204 0,-4 2-60 0,7 7 0 16,3 3 0-16,-7-1 0 0,-3 6 0 0,6 3 0 16,-3 2 0-16,-1 3 0 0,-4-2 0 0,-3 3 0 15,-3-5 0-15,-1 5 0 0,-5-6 0 0,-3 5 0 16,-4-5 0-16,-3-2 0 0,-3 5 0 0,-2-7 0 16,-4 2 0-16,2-5 0 0,-1-2 0 0,-1-2 0 15,2-2 0-15,2-3 0 0,2 0 0 0,3-1 0 16,1-2 0-16,4 0 0 0,-1-2 0 0,6 2 0 15,-4-5 0-15,4 5 0 0,7-7 0 0,2 2 0 16,3-2 0-16,3 1 0 0,-2 2 0 0,10-3 0 16,-1 6 0-16,-2-3 0 0,8 3 0 0,2 1 0 15,3 0 0-15,-5 5 0 0,0 2 0 0,-6-1 0 16,5 4 0-16,-4 5 0 0,-8-3 0 0,0 2 0 16,-1 0 0-16,1 8 0 0,-5-7 0 0,-6 2 0 15,-2-4 0-15,-2 5 0 0,-8-2 0 0,0-3 0 0,-3 0 0 16,0-2 0-16,-7 0 0 0,-9-2 0 15,7-3 0-15,-10 2 0 0,3-3 0 0,-1-3 0 16,7-2 0-16,1 0 0 0,0-2 0 0,1 0 0 16,6 0 0-16,0-3 0 0,3 0 0 0,1-1 0 0,8 1-505 15,-2 1-776-15,3 4-1388 0,10-14 614 0</inkml:trace>
  <inkml:trace contextRef="#ctx0" brushRef="#br0" timeOffset="32716.3">15664 4460 4101 0,'-1'-7'611'0,"1"0"-244"15,-4-3-68-15,4 3 22 0,-3 0 19 0,1-2-8 0,-1 0-27 16,1 0-31-16,-2 0-35 0,1 3-3 0,-2 0-10 16,4 1-19-16,-3 2-21 0,-2 0-39 0,-2 2-147 15,8 1 0-15,-17 5 0 0,7-1 0 0,-7 5 0 16,2 2 0-16,2 2 0 0,-2 0 0 0,2 2 0 15,2 2 0-15,-3 5 0 0,5-5 0 0,0-3 0 16,4 3 0-16,4-5 0 0,-1-1 0 0,5-1 0 16,-1-2 0-16,1-1 0 0,1-3 0 0,1-1 0 15,1-2 0-15,4-1 0 0,2 0 0 0,-1-3 0 16,1-2 0-16,3-6 0 0,-2 0 0 0,1 0 0 16,-1-3 0-16,2 0 0 0,-3 1 0 0,-2 2 0 15,3-3 0-15,-6 5 0 0,0-1 0 0,-2 3 0 16,0 3 0-16,0-2 0 0,-1 4 0 0,-2 2 0 15,-2 0 0-15,6 8 0 0,-4-3 0 0,0 5 0 16,-2 1 0-16,1 2 0 0,3 3 0 0,3 3 0 16,0-3 0-16,2 1 0 0,1-5 0 0,-1 2 0 15,2-2 0-15,4-2 0 0,-3-5 0 0,-3-1 0 16,5-3 0-16,-4-2 0 0,4-3 0 0,-1 1 0 16,-1-3 0-16,-1-3 0 0,1-3 0 0,-2 0 0 15,3-1 0-15,-6-2 0 0,1 1 0 0,0-2 0 0,1-4 0 16,0 3 0-16,-2 1 0 0,2 1 0 15,-4 6 0-15,-1-1 0 0,1 2 0 0,-3 3 0 16,0 1 0-16,2 3 0 0,-4 1 0 0,0 0 0 16,10 12 0-16,-9-2 0 0,3 3 0 0,-3 4 0 0,2 1 0 15,6 4 0-15,-9-2 0 0,5 5 0 0,-5-8 0 16,0-5 0-16,0 0 0 0,0-1 0 0,0-3 0 16,1-1 0-16,-1-2 0 0,0 0 0 15,0-4 0-15,0-1 0 0,0 0 0 0,0 0 0 0,4-10 0 16,0 3 0-16,0 1 0 0,1-5 0 0,4-3 0 15,1-1 0-15,3-1 0 0,2 0 0 0,6-1 0 16,-5 4 0-16,10-3 0 0,-8 8 0 0,4 2 0 16,6-1 0-16,-7 7-23 0,10-1-691 0,-12 4-529 15,4 4-1346-15,-2-2 596 0</inkml:trace>
  <inkml:trace contextRef="#ctx0" brushRef="#br0" timeOffset="33998.9">16537 4597 267 0,'6'-4'385'0,"-2"-1"2"15,4-3 29-15,-5-2 19 0,3 0 8 0,-2-1 4 16,-2-1-12-16,2-4-7 0,-4 4-14 0,1-4-7 16,-3 4-21-16,0-2-8 0,0 4-17 0,-3 1-21 15,-1 1-32-15,-2 0-26 0,-1 4-23 0,-2 1-24 16,-1 3-23-16,-1 4-22 0,-5-1-24 0,1 7-13 16,2 0-15-16,2 4-23 0,-2 8-2 0,2 2-22 15,7-5-91-15,1-1 0 0,5 1 0 0,2-2 0 16,1-1 0-16,1-3 0 0,7 0 0 0,1-2 0 15,3 0 0-15,0-8 0 0,3 2 0 0,-5-3 0 16,0-4 0-16,0-4 0 0,2 0 0 0,-1-4 0 16,-1-1 0-16,-3-2 0 0,-2 4 0 0,0-1 0 15,-1-5 0-15,-1 4 0 0,-2 0 0 0,0 1 0 16,-1 3 0-16,0 1 0 0,-1 2 0 0,0-1 0 16,-2 5 0-16,0 0 0 0,0 0 0 0,0 0 0 15,7 14 0-15,-4-6 0 0,0 0 0 0,2 1 0 0,0 1 0 16,5 0 0-16,3 0 0 0,1 3 0 0,2-5 0 15,3 0 0-15,-1-2 0 0,0-3 0 16,2-2-158-16,-1-2-20 0,2-4 21 0,-3-1 14 16,2-4 14-16,-4-1 24 0,5-7 25 0,-2-2 28 15,-1-2 23-15,0-3 13 0,0-2 16 0,-3 0 19 0,0-2 13 16,-4-2 16-16,4-1 13 0,-2-3 16 0,-2 0 0 16,3-9 44-16,-6 11 15 0,-3 6 10 15,-1 6 14-15,0 5 2 0,-4 3-154 0,1 4-8 16,-1 3 0-16,0 5 0 0,0 1 0 0,-9 10 0 0,4 3 0 15,-6 11 0-15,-1 3 0 0,-2 7 0 0,3 12 0 16,3-10 0-16,2 13 0 0,-1 0 0 16,3-14 0-16,4 0 0 0,3 1 0 0,2-2 0 0,1-4 0 15,3-4 0-15,0-7 0 0,1-5 0 0,1-2 0 16,0-5 0-16,-2-3 0 0,0-4 0 0,2 0 0 16,1-6 0-16,-3-3 0 0,4-1 0 0,-3-6 0 15,-1 0 0-15,1-3 0 0,-2-6 0 0,1 0 0 16,-4-2 0-16,5 1 0 0,-5 6 0 0,-1 1 0 15,1 4 0-15,-2 4 0 0,-1 1 0 0,0 1 0 16,3 3 0-16,-2 0 0 0,1 3 0 0,3 3 0 16,2 0 0-16,3 3 0 0,6 3 0 0,4 1 0 15,5 0 0-15,2 4 0 0,5-2 0 0,-1 1 0 16,0 1 0-16,-2-6 0 0,-2 2 0 0,0-4 0 16,-7 0 0-16,-1 0 0 0,-1-6 0 0,-1 0 0 15,-7 2 0-15,-1-2 0 0,-2-2 0 0,-4-1 0 16,0 1 0-16,-2-2 0 0,-2 1 0 0,-1-1 0 15,-1 1 0-15,-4 0 0 0,-2 1 0 0,-1 3 0 16,-3-1 0-16,0 3 0 0,-3 3 0 0,-3 3 0 16,-1 2 0-16,4 1 0 0,-5 2 0 0,6-1 0 15,-3 3 0-15,1 3 0 0,5-2 0 0,1 2 0 16,2 0 0-16,5-6 0 0,-1 2 0 0,3-1 0 16,1 0 0-16,3-3 0 0,-2 0 0 0,5-5 0 0,0-1 0 15,5 0 0-15,-2-2 0 0,0 0 0 0,4-3 0 16,-1 0 0-16,0-3 0 0,1-2 0 15,1-3 0-15,-2 0 0 0,0 0 0 0,0-1 0 16,-3-1 0-16,-2 1 0 0,0 5 0 0,0-5 0 0,-4 8 0 16,-1-3 0-16,0 5 0 0,-3 2 0 0,0 0 0 15,0 0 0-15,0 0 0 0,2 15 0 0,-2-4 0 16,0 1 0-16,0-2 0 0,-2 5 0 16,4 1 0-16,-2-4 0 0,1-2 0 0,3 1 0 0,-3-1 0 15,-1-4 0-15,3 1 0 0,-2-2 0 0,3-2 0 16,0-2 0-16,-1 1 0 0,-3-2 0 0,12-4 0 15,-3 2 0-15,-3-3 0 0,5-2 0 0,1-2 0 16,1-4 0-16,2 2 0 0,2-1 0 0,2-1 0 16,-1-3 0-16,5 1 0 0,-4 4 0 0,-3 3 0 15,1 1 0-15,3 3 0 0,0 0 0 0,-5 2 0 16,-2 2 0-16,6 1 0 0,-6 5 0 0,5 4 0 16,-8 0 0-16,3 4 0 0,0-1 0 0,-4 0 0 15,-3 4 0-15,-3-3 0 0,1 4 0 0,-2-5 0 16,-4 3 0-16,-2-2 0 0,-1 0 0 0,-1-3 0 15,-1-2 0-15,-3 0 0 0,-2-3 0 0,2-2 0 16,-4-3 0-16,2 5 0 0,3-6 0 0,-1-2 0 16,5-2 0-16,-1 3 0 0,3-3 0 0,4-1 0 15,1-3 0-15,5 3 0 0,7-8 0 0,7-6 0 16,3 8 0-16,2-6 0 0,4 0 0 0,1-2 0 16,15-5 0-16,-18 6 0 0,4 1 0 0,-4-1 0 15,-1 6 0-15,-7 1 0 0,-5 4 0 0,-3 3 0 16,-5 2 0-16,2 0 0 0,-5 2 0 0,-4 0 0 15,5 5 0-15,-2 0 0 0,-9 4 0 0,2 1 0 0,2 4 0 16,-2 1 0-16,0-4 0 0,1 7 0 0,2-3 0 16,1 2 0-16,1-5 0 0,3 0 0 15,7 0 0-15,-1-2 0 0,-1-3 0 0,6 2 0 16,-1-4-205-16,-1-3-92 0,6-2-66 0,-2-2-73 0,-1-4-75 16,3 1-90-16,-5-4-362 0,3-1-1044 0,-4-2 462 15</inkml:trace>
  <inkml:trace contextRef="#ctx0" brushRef="#br0" timeOffset="34133.22">18518 4266 250 0,'-19'-20'590'0,"2"8"-13"0,4-2 13 0,-2 2-2 15,2 3-33-15,-1 0-59 0,5 2-48 0,1 4-52 16,3-3-88-16,-1 2-105 0,-2 2-155 16,4 0-209-16,1 0-279 0,3 2-302 0,0 0-803 15,0 0 356-15</inkml:trace>
  <inkml:trace contextRef="#ctx0" brushRef="#br0" timeOffset="34883.08">19538 4082 6251 0,'0'-12'390'16,"-4"1"-215"-16,3 2 7 0,1 1 68 0,-2 1 11 16,0 5 11-16,2 2-3 0,0 0-128 15,-12 13-141-15,8 3 0 0,-6 2 0 0,1 8 0 0,4 5 0 16,0-2 0-16,1 4 0 0,-3-1 0 0,5 1 0 16,2 0 0-16,0 1 0 0,0-4 0 0,4 1 0 15,1-6 0-15,-1 1 0 0,-2-9 0 0,2-4 0 16,-4-3 0-16,4-7 0 0,-3 2 0 0,2-5 0 15,-3 0 0-15,5-8 0 0,-5-1 0 0,4-7 0 16,2-1 0-16,-3-9 0 0,1-2 0 0,-3-4 0 16,3 0 0-16,-4-3 0 0,5-12 0 0,4-1 0 15,0-2 0-15,-3 3 0 0,3 2 0 0,-1 12 0 16,-1 6 0-16,0 10 0 0,-2 2 0 0,1 0 0 16,1 7 0-16,-5 3 0 0,3 2 0 0,-1 5 0 15,-4-2 0-15,12 13 0 0,-7 4 0 0,0 2 0 16,1 9 0-16,0 0 0 0,-5 5 0 0,5-1 0 15,-4-1 0-15,0 2 0 0,-2-1 0 0,1-1 0 16,1-2 0-16,-2-3 0 0,3-1 0 0,-3-7 0 16,0-7 0-16,0 2 0 0,0-2 0 0,0-5 0 15,0-2 0-15,4 0 0 0,0-4 0 0,-4 0 0 16,13-7 0-16,-7-3 0 0,8-2 0 0,4-8 0 16,4-5 0-16,-3-1 0 0,7-2 0 0,3-13 0 15,2 1 0-15,-4 0 0 0,2 0 0 0,-6 12 0 0,-4 3 0 16,-2-2 0-16,-2 8 0 0,-2 7 0 0,-5 4 0 15,-1 1 0-15,-2 2 0 0,-2 4 0 16,-3 1 0-16,4 10 0 0,-3 2 0 0,-1 8 0 16,-4 7 0-16,2 3 0 0,-1 3 0 0,0-1 0 0,3 4 0 15,-1-2 0-15,2-1 0 0,1 2 0 0,0-1 0 16,1-2 0-16,1-2 0 0,2-2 0 0,-1-1 0 16,3-9 0-16,-2-1 0 0,-1-1-597 15,1 0-669-15,2-6-1371 0,-1-1 606 0</inkml:trace>
  <inkml:trace contextRef="#ctx0" brushRef="#br0" timeOffset="35982.21">20322 4367 95 0,'14'-14'409'16,"-1"-1"45"-16,-3 1-2 0,-2 4 35 15,-2-1 39-15,-2 1 14 0,-1 2-4 0,-2 2-27 16,-1 1-32-16,0 2-22 0,0 3-21 0,0 0-25 0,-10 0-36 16,10 0-26-16,-14 9-32 0,7-4-32 0,2 2-29 15,-4 3-21-15,8-1-26 0,-3 1-20 0,4 1-13 16,4 2-139-16,5 2-35 0,-4-7 0 15,4 5 0-15,0-5 0 0,1 2 0 0,-1-2 0 0,0-2 0 16,4 1 0-16,-7-5 0 0,1-1 0 0,-1-2 0 16,-1-1 0-16,0-3 0 0,-2-3 0 0,-3-2 0 15,1-1 0-15,-6-8 0 0,-1 0 0 0,-3-6 0 16,-3 2 0-16,2 4 0 0,4 2 0 0,-1 1 0 16,2 5 0-16,0 0 0 0,0 3 0 0,7 1 0 15,1 3 0-15,3-2 0 0,6 3 0 0,7 0 0 16,10 2 0-16,5 2 0 0,3 2 0 0,2-1 0 15,15 1 0-15,1 3 0 0,-4-1 0 0,-13-3 0 16,0 0 0-16,-4 0 0 0,-2 1 0 0,-10-3 0 16,-6 1 0-16,-3 0 0 0,-3 0 0 0,-3 0 0 15,2 0 0-15,-9-1 0 0,3 2 0 0,-3-2 0 16,0 0 0-16,-17 9 0 0,5-3 0 0,-2 3 0 16,-1 1 0-16,-2 3 0 0,2 0 0 0,-11 4 0 15,12-3 0-15,-4 6 0 0,4-6 0 0,5 1 0 16,0 0 0-16,2-3 0 0,0 3 0 0,5-5 0 15,2 0 0-15,2 3 0 0,5-5 0 0,0-2 0 16,2 0 0-16,5-5 0 0,-3-1 0 0,6-3 0 16,0-3 0-16,2-2 0 0,3-3 0 0,-3-2 0 15,3-6 0-15,-4-2 0 0,2-2 0 0,0-6 0 16,-3 2 0-16,-3-4 0 0,0-1 0 0,7-11 0 0,-11 7 0 16,4-8 0-16,-5 10 0 0,3-12 0 15,-9 11 0-15,0 3 0 0,1 5 0 0,-4 8 0 16,0 1 0-16,0 7 0 0,-3 1 0 0,1 5 0 15,-2 2 0-15,4 3 0 0,-13 8 0 0,3 5 0 0,-2 3 0 16,1 11 0-16,-3 4 0 0,2 4 0 0,-3 12 0 16,7-11 0-16,3 10 0 0,-1 0 0 15,3-11 0-15,3 12 0 0,3-15 0 0,3 0 0 16,1-3 0-16,-1-1 0 0,4-4 0 0,3-1 0 0,-2-8 0 16,1-1 0-16,1-3 0 0,3-3 0 0,0-2 0 15,2 1 0-15,-7-4 0 0,12-4 0 0,5-4 0 16,0-2 0-16,-1-3 0 0,-3-1 0 15,2-2 0-15,-3-1 0 0,-1-3 0 0,-1-1 0 0,-1-4 0 16,1-3 0-16,-5 2 0 0,2-3 0 0,-6 1 0 16,2 2 0-16,-6 5 0 0,-3 2 0 0,-1 0 0 15,-3 6 0-15,3-1 0 0,-9 4 0 0,1 0 0 16,0 3 0-16,-1 1 0 0,-4 4 0 0,-3 3 0 16,1 2 0-16,0 0 0 0,-3 8 0 0,2 0 0 15,-1-1 0-15,6 1 0 0,2 4 0 0,3-1 0 16,4 1 0-16,1-2 0 0,4 0 0 0,4-2 0 15,3-1 0-15,4 2 0 0,0-6 0 0,6 2 0 16,3-5 0-16,0 1 0 0,-3-4 0 0,-4-5 0 16,3 0 0-16,-3-5 0 0,4-4 0 0,1 0 0 15,-8-2 0-15,4-8 0 0,2 0 0 0,-4-3 0 16,-2-3 0-16,-1-4 0 0,0 0 0 0,4-14 0 0,-2-1 0 16,-8 12 0-16,6-20 0 0,-4 6 0 15,-4 1 0-15,-3 2 0 0,-3 12 0 0,-4 2 0 16,-3 6 0-16,-5 2 0 0,0 10 0 0,-3 2 0 15,2 4 0-15,-2 5 0 0,-4 4 0 0,-1 5 0 16,-5 10 0-16,5 3 0 0,3 9 0 0,2 4 0 16,-1 14 0-16,2 3 0 0,7 3 0 0,5 1 0 15,0-1 0-15,4-3 0 0,4-1 0 0,-3-4 0 16,1-10 0-16,3-1 0 0,0-1 0 0,3-2 0 0,-2-4 0 16,3-2 0-16,2-3 0 0,-3 1 0 15,2-7 0-15,-2-3 0 0,4-1 0 0,-2-1 0 16,2-5 0-16,1-2 0 0,3 0 0 0,-2 0 0 15,0-5 0-15,-2-2 0 0,-2-1 0 0,1 2 0 0,0-2 0 16,-3 1 0-16,1-2 0 0,-3 1 0 16,-4 1 0-16,3-3 0 0,0 0 0 0,-1 2 0 15,-2-1 0-15,4-2 0 0,-6 3 0 0,-1 1 0 16,-1-3-172-16,-2 6-1165 0,0 0-1448 0,-2-15 641 0</inkml:trace>
  <inkml:trace contextRef="#ctx0" brushRef="#br0" timeOffset="38132.71">1478 5891 47 0,'8'-9'424'0,"2"0"8"0,-5 0 15 0,7-5 0 16,-7 5 0-16,0-3 0 0,0 0-7 0,-1 1-10 16,0-1-7-16,-1-1-4 0,0 6 1 0,-2-2-4 15,2 4-16-15,-3-1-25 0,3 3-32 0,-2 0-41 16,-1 3-26-16,0 0-24 0,-7 12-19 0,1 0-17 16,-4 4-20-16,-4 10-16 0,-7 5-17 0,3-1-147 15,-2 11-16-15,-6 0 0 0,6 1 0 0,3-9 0 16,2 10 0-16,2-12 0 0,3-1 0 0,-2-1 0 15,1-4 0-15,7-8 0 0,-1-6 0 0,4-1 0 16,-2-2 0-16,2 0 0 0,-3-5 0 0,4 0 0 16,0-3 0-16,0 0 0 0,0 0 0 0,5-13 0 15,-1 3 0-15,0 0 0 0,-2-4 0 0,4 0 0 16,-1-4 0-16,1 6 0 0,2-4 0 0,-3 5 0 16,1 2 0-16,3-2 0 0,0 2 0 0,1 2 0 15,-1 4 0-15,7 1 0 0,3 3 0 0,0 1 0 16,0-1 0-16,-1 4 0 0,5 2 0 0,-4-2 0 15,2 5 0-15,-4-2 0 0,3-1 0 0,-4 2 0 16,1-1 0-16,-6-1 0 0,-2-2 0 0,0-1 0 16,-4-1 0-16,3-1 0 0,-4 1 0 0,1-2 0 0,0 1 0 15,-5-2 0-15,5-6 0 0,-4 3 0 16,2-3 0-16,-3-1 0 0,-3-4 0 0,3-3 0 16,-1 3 0-16,0-2 0 0,1-1 0 0,-4 3 0 15,4 1 0-15,-5-4 0 0,2 7 0 0,2 2 0 16,0-1 0-16,1 1 0 0,0 5 0 0,-4-4 0 15,4 4 0-15,-5 11 0 0,-2 3 0 0,2 4 0 16,-1 1 0-16,-3 7 0 0,1 0 0 0,1-2 0 16,0 3 0-16,2 1 0 0,-1-1 0 0,2 0 0 15,-1-1 0-15,2-9 0 0,2 3 0 0,-3-3 0 16,4-4 0-16,-2-1 0 0,3-3 0 0,-1-1 0 16,0 0 0-16,1-5-460 0,-1-1-147 0,0-2-88 15,0 0-377-15,0 0-1161 0,10-21 514 0</inkml:trace>
  <inkml:trace contextRef="#ctx0" brushRef="#br0" timeOffset="38582.28">1693 5716 252 0,'-9'-14'378'0,"0"-1"11"16,0 2 6-16,0 3-5 0,-1 2-10 0,2-2-13 15,-2 3-17-15,1 0-13 0,-2 2-12 0,0-1-14 16,1 1-8-16,-1 3-11 0,-4 1-16 0,2 2-12 15,-6 1-4-15,-1 5-5 0,-8-1-5 0,0 8 5 16,1-1-10-16,-6 4-2 0,1 4-11 0,-9 9-5 16,1 4 0-16,0 1-8 0,1 0-10 0,5 3-8 15,-2 4-8-15,5-5-27 0,2 9-166 0,3-1 0 16,5 4 0-16,2-3 0 0,8 1 0 0,3-1 0 16,7-9 0-16,6 12 0 0,7-1 0 0,3 0 0 15,8-4 0-15,5 0 0 0,4-3 0 0,4-5 0 16,4-3 0-16,0-3 0 0,1-3 0 0,-5-9 0 15,11-2 0-15,-11-6 0 0,4 0 0 0,-2-7 0 16,3-1 0-16,12-1 0 0,-2-5 0 0,-12-2 0 16,16-6 0-16,-5-2 0 0,0-4 0 0,-4-4 0 15,-13 3 0-15,9-10 0 0,-2-4 0 0,-2-4 0 16,-6-5 0-16,-3-2 0 0,-3-5 0 0,-5-2 0 16,-5-3 0-16,5-27 0 0,-14 25 0 0,-3-1 0 15,-4 0 0-15,-5 6 0 0,-5 0 0 0,-6 3 0 16,-1 4 0-16,-1 13 0 0,-12-6 0 0,3 10 0 15,-16-2 0-15,-4 4 0 0,-6 7 0 0,-3 4 0 16,4 4 0-16,-2 4 0 0,-4 13 0 0,4-2 0 16,-5 7 0-16,9 3-1366 0,14-3-1478 0,-12 6 654 15</inkml:trace>
  <inkml:trace contextRef="#ctx0" brushRef="#br0" timeOffset="40933.22">2683 5892 284 0,'0'-4'512'0,"0"0"12"0,0-2 1 15,0 0 0-15,2 0-3 0,-2 1 1 16,1-1-21-16,-1 1-23 0,1 2-16 0,-1-1-35 15,2 0-40-15,-2 4-43 0,0 0-41 0,0 0-14 16,0 0 11-16,2 21-8 0,-4-4-23 0,-1 8-19 16,0 5-19-16,-1 1-18 0,1 3-198 0,-3 0-16 0,3 12 0 15,-2-12 0-15,1-2 0 0,1 0 0 16,-1 1 0-16,2-2 0 0,-2-2 0 0,4-2 0 16,-1-8 0-16,-1-7 0 0,1 1 0 0,1-3 0 15,-1-3 0-15,1-2 0 0,0 1 0 0,0-3 0 0,0-3 0 16,0 0 0-16,0 0 0 0,1-17 0 15,-1 5 0-15,1-3 0 0,1-4 0 0,-2-7 0 16,0-6 0-16,1 0 0 0,3-3 0 0,0 0 0 16,-3-16 0-16,3 15 0 0,1 1 0 0,0 3 0 0,-3 3 0 15,4 3 0-15,-1 1 0 0,-1 9 0 0,-2 7 0 16,1-2 0-16,-1 5 0 0,-2-1 0 16,4 3 0-16,-3 0 0 0,-1 4 0 0,9 1 0 15,-5 5 0-15,4 1 0 0,-2 2 0 0,3 5 0 16,0 2 0-16,0 7 0 0,2-6 0 0,1 5 0 0,-2 3 0 15,3-3 0-15,0 1 0 0,0 1 0 0,1-2 0 16,-5-6 0-16,2-1 0 0,-1-1 0 0,1 0 0 16,-3-6 0-16,3 1 0 0,-4-4 0 15,6-1 0-15,-4-2 0 0,0-2 0 0,2-3 0 0,1-2 0 16,1-5 0-16,1-3 0 0,5-7 0 0,-5-3 0 16,4-1 0-16,-4-6 0 0,3-1 0 0,-2 0 0 15,0-3 0-15,-1 4 0 0,3 0 0 0,-4 4 0 16,-2 3 0-16,-3 7 0 0,-3 4 0 0,-1 2 0 15,1 2 0-15,-1 5 0 0,-1-3 0 0,0 6 0 16,-3 0 0-16,5 8 0 0,-3 1 0 0,-2 2 0 16,0 11 0-16,0-3 0 0,-2 1 0 0,2 7 0 15,-1 0 0-15,1 4 0 0,-4-2 0 0,3 4 0 16,-1-4 0-16,-1 1 0 0,-1-2 0 0,-1-3 0 16,1 0 0-16,1-6 0 0,1 0 0 0,-2 0 0 15,3-1 0-15,-2-3 0 0,0 2 0 0,3 1 0 16,-2-6 0-16,1 0 0 0,-2-2 0 0,5 0 0 15,-4-3 0-15,0-1 0 0,3-1 0 0,-3 1-238 16,3-2-485-16,-1-4-482 0,0 0-1306 0,0 0 577 16</inkml:trace>
  <inkml:trace contextRef="#ctx0" brushRef="#br0" timeOffset="42648.65">3327 6239 153 0,'11'-12'399'0,"-4"-4"4"0,-3 4 9 15,-3 1 13-15,1 0 35 0,-1 0 27 0,-1 4 4 16,-1 0-6-16,2-3-19 0,-1 4-32 0,0 1-47 15,0 5-41-15,0 0-38 0,0 0-18 0,0 0-17 16,0 0-27-16,-4 16-16 0,3-8-22 0,-1 4-23 16,1 0-22-16,-1 0-16 0,3 0-14 0,-1-1-12 15,0 2-10-15,1-3-9 0,2 0-4 0,3 0-9 16,-2-3-7-16,0 0-25 0,2-1-57 0,4-2 0 16,-2-1 0-16,3-3 0 0,1 0 0 0,-3-3 0 15,4-3 0-15,1-2 0 0,3-2 0 0,-2-2 0 16,7-6 0-16,-8 5 0 0,6-8 0 0,-6 7 0 15,1 1 0-15,-2 1 0 0,-1 0 0 0,-1 4 0 16,-3 2 0-16,-1 1 0 0,0-1 0 0,-4 3 0 16,0 2 0-16,-3 1 0 0,8 5 0 0,-4 6 0 15,-4 0 0-15,1 6 0 0,2 11 0 0,-3 4 0 16,0 1 0-16,-4 14 0 0,1 5 0 0,1-1 0 16,-2 3 0-16,0 0 0 0,0 1 0 0,-2-3 0 15,0 1 0-15,0-1 0 0,1-1 0 0,3-15 0 16,-5 10 0-16,2-13 0 0,0-3 0 0,1-1 0 15,-2-10 0-15,3-2 0 0,-2-5 0 0,0-1 0 16,-1-2 0-16,1-5 0 0,0 0 0 0,-1-3 0 16,6-1 0-16,-16-5 0 0,7-2 0 0,0-1 0 15,1-4 0-15,-2 0 0 0,5-15 0 0,-3 1 0 16,7-8 0-16,1 0 0 0,8-12 0 0,-2-4 0 16,8 0 0-16,5-1 0 0,4-2 0 0,5 1 0 15,0 5 0-15,3 2 0 0,1 4 0 0,0 3 0 16,-6 12 0-16,-1 1 0 0,2 0 0 0,0 2 0 15,-2 6 0-15,2 1 0 0,-1 2 0 0,-12 5 0 16,0 4 0-16,-3-2 0 0,-1 1 0 0,1 4 0 16,-1-1 0-16,-2 1 0 0,1 2 0 0,-9 0 0 15,11 0 0-15,-4 3 0 0,-7-3 0 0,6 7 0 16,-2-1 0-16,0-1 0 0,-3 2 0 0,3 4 0 16,-2-2 0-16,0 1 0 0,0 1 0 0,-1 0 0 0,3-2 0 15,0 2 0-15,1-1 0 0,4-1 0 0,1-1 0 16,-1-1 0-16,2-4 0 0,0 3 0 15,-2-3 0-15,4-1 0 0,-4-2 0 0,-3-1 0 16,6-3 0-16,-3-1 0 0,-3-2 0 0,3-1 0 16,1-3 0-16,-6 0 0 0,2 1 0 0,-2-6 0 0,-5-2 0 15,0 1 0-15,-4-2 0 0,-7-3 0 0,1 4 0 16,-1-3 0-16,-6 0 0 0,4 8 0 0,-1 0 0 16,-2 2 0-16,-2 1 0 0,1 7 0 15,4-2 0-15,2 0 0 0,1 7 0 0,1-1 0 0,1 1 0 16,1 3 0-16,3-3 0 0,3 2 0 0,2 3 0 15,3-1 0-15,6-2 0 0,2 2 0 0,9-3 0 16,9 0 0-16,5-3 0 0,0-3 0 0,1 0 0 16,-3-5 0-16,1 0 0 0,-3-4 0 0,1-4 0 15,-3-2 0-15,-1 3 0 0,-4-5 0 0,-1 1 0 16,0 0 0-16,-3-2 0 0,-8 5 0 0,2 0 0 16,0 1 0-16,-4 2 0 0,-3 3 0 0,2 0 0 15,-4 6 0-15,-1-3 0 0,0 4 0 0,0 2 0 16,-3 1 0-16,0 0 0 0,0 13 0 0,-2 3 0 15,-2 10 0-15,2 1 0 0,-2 7 0 0,-5 15 0 16,5 6 0-16,-1-1 0 0,1 1 0 0,0 4 0 16,-2-2 0-16,1 1 0 0,0-2 0 0,0-3 0 15,1 1 0-15,-1-6 0 0,1-11 0 0,-4 10 0 16,5-11 0-16,-3-6 0 0,0 0 0 0,3-5 0 16,1-8 0-16,-2-2 0 0,3-3 0 0,-3-6 0 15,3 2 0-15,-1-3 0 0,0-3 0 0,2-2 0 16,0 0 0-16,0 0 0 0,-4-19 0 0,3 7 0 15,-2-6 0-15,3-9 0 0,0 0 0 0,0-4 0 16,3-3 0-16,-3-2 0 0,4-15 0 0,-1-3 0 16,0 2-94-16,8-2-28 0,0 0 15 0,-1 1 29 15,3 4 24-15,-4 14 22 0,0 4 27 0,2 3 21 16,1 1 23-16,0 2 27 0,-1 7 1 0,0 3 8 16,0 1 4-16,2 1 0 0,-1 6-8 0,-1 3-71 15,1 0 0-15,3 1 0 0,-2 4 0 0,1 2 0 16,1 3 0-16,2 7 0 0,-2 0 0 0,-2 5 0 15,1 4 0-15,-5 2 0 0,-1-6 0 0,-2 7 0 16,-5-6 0-16,-2 3 0 0,-1-3 0 0,-5 0 0 16,0 6 0-16,-2-8 0 0,-7 3 0 0,2-5 0 15,-1-3 0-15,-3 1 0 0,1-3 0 0,1-4 0 16,2-2 0-16,1 2 0 0,-1-5 0 0,5-2 0 16,0-2 0-16,2 0 0 0,0-1 0 0,4-1 0 15,2-3 0-15,5-1 0 0,2-2 0 0,7-3 0 16,5-6 0-16,0 1 0 0,6 1 0 0,8-1 0 15,-4 2 0-15,3-4 0 0,0 0 0 0,3 3 0 16,-6 0 0-16,3 2 0 0,1 0 0 0,-7 2 0 16,0 0 0-16,-10 1 0 0,0 3 0 0,-4 4 0 15,-2-1 0-15,1 0 0 0,-7 5 0 0,3 0 0 16,-4-3 0-16,-2 5 0 0,0 0 0 0,0 0 0 16,8 9 0-16,-11 3 0 0,2 2 0 0,-3 4 0 15,2 0 0-15,-4 6 0 0,-1 0 0 0,4 1 0 16,0-7 0-16,-1 9 0 0,1-9 0 0,-2-2 0 0,5 1 0 15,3-5 0-15,2-1 0 0,1-3 0 16,2 0 0-16,1-4 0 0,1-3 0 0,1-1 0 16,5-2 0-16,-1-3 0 0,3-2 0 0,-2-2 0 15,6-7 0-15,-1 0 0 0,-1-3 0 0,-2 1 0 0,1-1 0 16,0-5 0-16,2 2 0 0,-5 2 0 0,1-1 0 16,-4 6 0-16,-3-1 0 0,3 3 0 15,-6 6 0-15,0-2 0 0,-2 6 0 0,-1-2 0 16,1 4 0-16,-5 1 0 0,0 0 0 0,17 6 0 15,-14-3 0-15,4 6 0 0,-3-1 0 0,2 2 0 0,-1-2 0 16,0 2 0-16,0-1 0 0,-1-2 0 0,-1 2 0 16,1-2 0-16,-2-2 0 0,3 0 0 15,-5-2 0-15,0-3 0 0,5 4 0 0,-5-4 0 16,0 0 0-16,0 0 0 0,0 0 0 0,12-11 0 0,-9 5 0 16,-1 1 0-16,-1 0 0 0,-1-3 0 0,2-2 0 15,-4-1 0-15,1 4 0 0,1 0 0 16,-4 0 0-16,2 3 0 0,-2 0 0 0,-1 0 0 15,5 4 0-15,-21 8 0 0,10-5 0 0,-3 7 0 16,3-2 0-16,-1 7 0 0,-4 6 0 0,6-4 0 0,5 1 0 16,-1 1 0-16,3-1 0 0,3-2 0 0,4 1 0 15,5-1 0-15,0-4 0 0,6 0 0 0,-1-5 0 16,5-1 0-16,1-4 0 0,2-4 0 16,0-2 0-16,-3-1 0 0,2-3 0 0,-6-4-23 0,10-4-546 15,-6-3-86-15,-9-4-503 0,0-5-1254 0,-2 4 555 16</inkml:trace>
  <inkml:trace contextRef="#ctx0" brushRef="#br0" timeOffset="42798.95">5200 5716 4843 0,'-35'-6'633'0,"4"1"-284"16,5 2-77-16,7-1 20 0,8 3 34 0,1-3-5 16,1 3-6-16,1 0-38 0,3 1-41 0,0-2-30 15,5 2-85-15,-7-1-121 0,7 1 0 0,0 0 0 16,-3 8 0-16,3-8 0 0,5 8 0 15,-4-2-30-15,-1 5-476 0,-1 0-216 0,-1 0-434 0,-3 3-1252 16,-11 5 554-16</inkml:trace>
  <inkml:trace contextRef="#ctx0" brushRef="#br0" timeOffset="43331.81">5543 5689 463 0,'10'-16'492'0,"-3"0"9"0,-2 5 5 0,0 3 9 16,-1-2 7-16,-3 6-29 0,3-3-16 0,-1 3-40 15,-2 1-46-15,-1 3-30 0,0 0 15 0,-4 14 22 16,0 1-8-16,-2 12-16 0,-5 4-20 0,-9 13-18 16,3 7-19-16,2 0-10 0,-1 6-126 0,-10 24-181 15,13-23 0-15,-4 23 0 0,0 1 0 0,9-24 0 16,-2 24 0-16,1-24 0 0,4 2 0 0,1-2 0 15,0 2 0-15,-1-4 0 0,4-3 0 0,-2 0 0 16,6-1 0-16,-8-7 0 0,2-10 0 0,3-4 0 16,-5 0 0-16,0-3 0 0,-8-1-188 0,3-10-1147 15,-3-2-1444-15,-6-2 639 0</inkml:trace>
  <inkml:trace contextRef="#ctx0" brushRef="#br0" timeOffset="43748.78">2461 7302 270 0,'-3'-16'560'16,"-1"4"14"-16,1 2 15 0,-1 4-3 0,3-1-1 16,1 2-26-16,0 1-33 0,-2 1-53 0,2 3-34 15,0 0-2-15,0 0 12 0,-3 21-20 0,1-3-14 16,2 10-26-16,-5 1-24 0,0 6-18 0,1-2-148 15,-1 1-199-15,-5 1 0 0,5 0 0 0,2-2 0 16,-2 15 0-16,4-16 0 0,-2-2 0 0,2 0 0 0,1-3 0 16,1-1 0-16,2-7 0 0,-3-3 0 15,0-5 0-15,1-1 0 0,-1-5 0 0,3-2 0 16,-3-3 0-16,0 0-266 0,5-16-304 0,0 0-56 0,-1-1-496 16,-4-10-1215-16,2-5 538 0</inkml:trace>
  <inkml:trace contextRef="#ctx0" brushRef="#br0" timeOffset="44233.23">2426 7371 1179 0,'0'-35'214'0,"0"5"40"15,0-1 26-15,0 13 28 0,2-1 24 16,-2 6 35-16,1-1 24 0,-1 6 19 0,3 1-12 16,-3 0-19-16,0 2-32 0,1-1-32 0,0 3-24 0,-1 3 13 15,8-1-18-15,-8 1-13 0,14 10-21 0,-4-3-18 16,7 4-22-16,-3 5-15 0,7 4-18 0,5 3-13 16,-4-2-13-16,2 6-13 0,-1-1-19 15,0-2-11-15,0 4-14 0,-3-2-93 0,0 1-3 0,-6 1 0 16,0-4 0-16,-5 5 0 0,-3-1 0 0,-8-2 0 15,-1-6 0-15,-3-2 0 0,-10 3 0 0,2-6 0 16,-2-2 0-16,-9 0 0 0,1 1 0 16,-3-9 0-16,-1 1 0 0,5-2 0 0,-5-1 0 0,10-2 0 15,0-1 0-15,4 0 0 0,1-1 0 0,2 0 0 16,-1 0 0-16,6 2 0 0,1-1 0 0,5 0 0 16,-8 0 0-16,8 0 0 0,0 0 0 0,0 0 0 15,21 1 0-15,-4 0 0 0,5-3 0 0,10-2 0 16,0 0 0-16,4-1 0 0,1 1 0 0,1-3 0 15,13-3 0-15,0 2 0 0,-16 0 0 0,2-4 0 16,-4 0 0-16,-2-2 0 0,-2 0 0 0,-2 1 0 16,-4-5 0-16,-1 1 0 0,-8 1 0 0,-1 2 0 15,-3-1 0-15,-5 4 0 0,-2-1 0 0,-2 0 0 16,-1 2 0-16,-1 2 0 0,-3 3 0 0,-5 0 0 16,0 4 0-16,-4 3 0 0,-2 3 0 0,-4 2 0 15,-3 9 0-15,0 2 0 0,2 2 0 0,1 3 0 16,3 0 0-16,5 5 0 0,0-1 0 0,4-2 0 15,12-4 0-15,1 3 0 0,3-6 0 0,9 2 0 16,-1-8 0-16,10 1 0 0,2-3 0 0,3-4 0 16,5-3 0-16,-4-8 0 0,-1-4 0 0,-4 1 0 15,3-6 0-15,-7 0-253 0,-1-1-503 0,-1-6-441 16,-8-2-1297-16,-2 7 573 0</inkml:trace>
  <inkml:trace contextRef="#ctx0" brushRef="#br0" timeOffset="45465.78">3482 7557 304 0,'4'-10'549'16,"-1"2"27"-16,-2-3 6 0,-2 4 11 0,-2 1-11 15,2-1-32-15,-4 2-19 0,1 1-35 0,-4 1-32 16,-1 2-28-16,0 2-15 0,-1 2-27 0,-8 1-22 16,0 6-14-16,-4 4-29 0,2 6-26 0,2 3-26 15,1 0-203-15,2 1-74 0,1 0 0 0,5 0 0 16,3-3 0-16,1-2 0 0,5 1 0 0,1-2 0 16,6 0 0-16,2-1 0 0,2-3 0 0,5-2 0 15,5-3 0-15,6 0 0 0,2-2 0 0,3-5 0 16,0-4 0-16,1-2 0 0,0 0 0 0,-2-5 0 15,-4 0 0-15,1-2 0 0,-1-3 0 0,-3-3 0 16,-1 1 0-16,-2-4 0 0,-4-1 0 0,-4-3 0 16,3 0 0-16,-6 1 0 0,-4 0 0 0,0 6 0 15,-4 5 0-15,-1-4 0 0,0 6 0 0,-1 2 0 16,0 1 0-16,-1 4 0 0,-3 1 0 0,-1 0 0 16,5 2 0-16,-11 7 0 0,2 3 0 0,0 1 0 15,-3 6 0-15,1 7 0 0,1-9 0 0,1 8 0 16,1 2 0-16,4-4 0 0,0-2 0 0,4-1 0 15,0 0 0-15,8-1 0 0,-3-3 0 0,7-1 0 16,-2-3 0-16,4-2 0 0,4 0 0 0,1-5 0 0,1-2 0 16,-1-2 0-16,-1 0 0 0,2-4 0 15,-5-4 0-15,3 0 0 0,-4-2 0 0,0-1 0 16,0-2 0-16,-3 0 0 0,-2-2 0 0,2-2 0 16,-3 1 0-16,-1 0 0 0,-2 7 0 0,0-1 0 0,0 2 0 15,-2 4 0-15,1-2 0 0,-2 5 0 16,-1 0 0-16,-1 2 0 0,0 0 0 0,3 14 0 15,-4-4 0-15,-1 2 0 0,1 4 0 0,-1 1 0 0,2 0 0 16,0 3 0-16,-2-8 0 0,2 4 0 0,2-3 0 16,-1-2 0-16,1-1 0 0,1-2 0 0,0-2 0 15,3-2 0-15,1-1 0 0,5-2 0 0,-7 1 0 16,3-5 0-16,1 1 0 0,1-3 0 0,0-2 0 16,-1-1 0-16,8-3 0 0,-3 1 0 0,0-3 0 15,-1 1 0-15,1 1 0 0,1 0 0 0,-1 1 0 16,-2 4 0-16,-2 1 0 0,1-2 0 0,-3 5 0 15,0 0 0-15,3 2 0 0,-3 1 0 0,-2 2 0 16,2 4 0-16,1 0 0 0,-3 1 0 0,2 1 0 16,1-1 0-16,0 3 0 0,1 1 0 0,2 0 0 15,-2-4 0-15,0-1 0 0,2 1 0 0,3-1 0 16,-1-4 0-16,4 0 0 0,-1-3 0 0,-1-2 0 16,2-2 0-16,-3-2 0 0,2-2 0 0,-3-1 0 15,-1-3 0-15,6-8 0 0,-5 3 0 0,0-3 0 16,-1-3 0-16,1-5 0 0,-5-1 0 0,5-1 0 15,-4-1 0-15,1 0 0 0,-1-5 0 0,0-9 0 16,-4 14 0-16,-1-3 0 0,-1 7 0 0,1 0 0 16,-2 11 0-16,-1 2 0 0,-2 4 0 0,2 4 0 15,-2 2 0-15,0 4 0 0,0 0 0 0,-12 11 0 0,3 2 0 16,0 4 0-16,-1 9 0 0,-4 6 0 16,2 0 0-16,1 1 0 0,0 13 0 0,1-11 0 15,2 1 0-15,-4 8 0 0,10-11 0 0,-2-1 0 16,1-2 0-16,3-3 0 0,3-8 0 0,-2-3 0 0,7 1 0 15,-3-7 0-15,0-1 0 0,5-1 0 0,-1-2 0 16,1-5 0-16,2 1 0 0,1-4 0 16,1 0 0-16,1-7 0 0,4 2 0 0,7-8 0 15,-11 3 0-15,9-6 0 0,-1-5 0 0,2 5 0 0,-1-4 0 16,-1 4 0-16,-1 1 0 0,-2 0 0 0,-5 3 0 16,0 4 0-16,-3 3 0 0,-3 1 0 0,0 1 0 15,1 2 0-15,-2 4 0 0,1-1 0 0,-4 3 0 16,4 6 0-16,-4 0 0 0,2 6 0 0,-2-4 0 15,0 7 0-15,-1-2 0 0,-3 11 0 0,-1-8 0 16,4 0 0-16,-4-1 0 0,-4 0 0 0,4 0 0 16,-1-2 0-16,-3 0 0 0,-1-5 0 0,0-3 0 15,-2 0 0-15,2-3 0 0,0-3 0 0,1 2 0 16,0-3 0-16,4-1 0 0,0 0 0 0,-9-10 0 16,9 1 0-16,3-1 0 0,1-3 0 0,2-3 0 15,4-1 0-15,6-5 0 0,3 0 0 0,-1 1 0 16,3 0 0-16,4 4 0 0,-1-2 0 0,-1 7 0 15,1-2 0-15,3 1 0 0,-8 7 0 0,2-2 0 16,-6 1 0-16,-2 4 0 0,0 1 0 0,-3-2 0 16,-4 2 0-16,-2 1 0 0,-4 1 0 0,0 0 0 15,0 0-417-15,0 0-274 0,-15-7-490 0,-3 5-1279 16,-5-5 566-16</inkml:trace>
  <inkml:trace contextRef="#ctx0" brushRef="#br0" timeOffset="45616.58">4745 7455 36 0,'-17'-8'515'0,"-1"2"6"0,9-2 20 0,-1 3 18 16,6 0 15-16,0 0 6 0,3 1-19 0,2 1-25 16,3-1-46-16,4 2-42 0,6-1-46 0,1 0-38 15,16 0-58-15,-4 4-76 0,5-2-96 0,-3 2-137 0,1 1-166 16,2 3-166-16,2-2-212 0,-6 1-411 16,2 0-1036-16,-2 3 458 0</inkml:trace>
  <inkml:trace contextRef="#ctx0" brushRef="#br0" timeOffset="46349.93">5494 7643 4670 0,'2'-8'509'0,"-2"1"-240"0,0-3-30 16,0 5 43-16,-1-2 34 0,1 0 2 0,-1 0-24 15,-1 3-32-15,-1-3-23 0,-1 3-20 0,-1 4-14 16,-1-2-28-16,6 2 1 0,-17 5-164 0,5 0-14 15,-2 7 0-15,1 2 0 0,-6 9 0 0,5 0 0 16,0-2 0-16,1 4 0 0,2-3 0 0,4-6 0 16,4 2 0-16,3 0 0 0,2-1 0 0,-2-5 0 15,3-3 0-15,4 2 0 0,-2-4 0 0,4-1 0 16,4-5 0-16,-3 2 0 0,3-4 0 0,0-2 0 16,-3-4 0-16,2 0 0 0,3-4 0 0,-2 0 0 15,-1 0 0-15,0-3 0 0,-2-1 0 0,0 0 0 16,-1-1 0-16,-3 8 0 0,0-4 0 0,0 4 0 15,-2 0 0-15,-1 2 0 0,-1 4 0 0,1-1 0 16,-3 3 0-16,0 0 0 0,0 0 0 0,2 9 0 0,-2 0 0 16,0-1 0-16,0 3 0 0,2 0 0 15,4 4 0-15,-3-3 0 0,8 2 0 0,-6-4 0 16,5 2 0-16,4-2 0 0,-2-3 0 0,-1-3 0 0,9 0 0 16,-3-4 0-16,-1-2 0 0,3-5 0 0,-2 2 0 15,-1-6 0-15,1-1 0 0,3-5 0 0,-6 2 0 16,-1 1 0-16,5-10 0 0,-8-3 0 15,3-1 0-15,1-2 0 0,-1 3 0 0,-3-2 0 0,2-1 0 16,-1-3 0-16,-2 4 0 0,-1-4 0 0,-2 2 0 16,-1 2 0-16,-2 2 0 0,-2 8 0 0,2 4 0 15,-3 5 0-15,0 3 0 0,-3 3 0 0,-1 4 0 16,4 0 0-16,-15 11 0 0,-3 10 0 0,3 1 0 16,-3 7 0-16,2 1 0 0,1 4 0 0,1 15 0 15,0 1 0-15,5-2 0 0,5-12 0 0,0 0 0 16,3 0 0-16,-3-2 0 0,9-5 0 0,-1-1 0 15,5-3 0-15,-1-9 0 0,2-2 0 0,-1-5 0 16,1-1 0-16,8-5 0 0,-1-2 0 0,-3-2 0 16,2-2 0-16,4-6 0 0,-5 1 0 0,1-6 0 15,4-5 0-15,-2 0 0 0,-1-1 0 0,-2-2 0 16,-2 7 0-16,-1-2 0 0,1 1 0 0,-3 6 0 16,-5-2 0-16,-1 4 0 0,0 3 0 0,-4 3 0 15,0 2 0-15,0 0 0 0,0 14 0 0,-4-3 0 16,0 6 0-16,-1-1 0 0,0 4 0 0,-1-2 0 15,3 3 0-15,-1-2 0 0,7 0 0 0,-3-1 0 16,1-3 0-16,2-3 0 0,0-1 0 0,4-5 0 16,-2-2 0-16,0-2 0 0,3-3 0 0,3-4 0 0,-2-1-127 15,-1-5-544-15,2-4-562 0,-1-3-1334 0,3-6 590 16</inkml:trace>
  <inkml:trace contextRef="#ctx0" brushRef="#br0" timeOffset="46483">6197 7472 237 0,'-6'-19'393'0,"1"-1"103"0,0 4 13 0,0 5 21 0,0-1 33 15,3 5 47-15,-1 2 17 0,0-1-3 0,1 2-35 16,0 3-50-16,2 1-53 0,0 0-47 0,-2-4-43 16,2 4-34-16,0 0-39 0,0 0-58 0,4 15-83 15,-2-8-161-15,0-2-98 0,-1 3-246 0,-2-3-210 16,1 5-677-16,-3-3-1310 0,-2 2 579 0</inkml:trace>
  <inkml:trace contextRef="#ctx0" brushRef="#br0" timeOffset="47699.05">2369 8131 416 0,'0'0'484'0,"0"0"9"0,0 0 6 0,0 0-4 0,0 0-19 16,0 0-30-16,0 0-38 0,0 0-23 0,-5 6-16 15,5-6-26-15,0 3-27 0,0-3-26 0,1 7-17 16,3-4-31-16,1 3-25 0,4-1-10 0,5-1-28 16,5-1-10-16,2 4-18 0,-1-3-16 0,8 3-10 15,2-3-15-15,-5-3-19 0,3 1-15 0,-6 0-3 16,-3-1-4-16,-6 0-7 0,-4-1-12 0,2 0-2 16,-3 0-12-16,-3 0 24 0,-5 0-10 0,4 4 0 15,-4-4 5-15,-10 6 12 0,1 0 7 0,-9 3 2 16,4 2-50-16,-5-1-26 0,-7 5 0 0,3 0 0 15,4-6 0-15,-4 7 0 0,8-1 0 0,-3-3 0 16,0 1 0-16,4-1 0 0,1 1 0 0,3-4 0 16,3 1 0-16,1-2 0 0,2-3 0 0,3 2 0 15,-3-3 0-15,4 2 0 0,5-4 0 0,-1 2 0 16,4-2 0-16,2 0 0 0,4-1 0 0,-1-2 0 16,1-1 0-16,4 1 0 0,2 0 0 0,1 1 0 15,-3-1 0-15,2-2 0 0,3 4 0 0,5-3 0 16,-10 0 0-16,13 1 0 0,-10-1 0 0,7 0 0 15,-7-3 0-15,2 3 0 0,-3-3 0 0,2 1 0 16,-4-1 0-16,1-1 0 0,0 1 0 0,-2-4 0 16,-2 1 0-16,1-2 0 0,-1-3 0 0,-1 1 0 15,-2-2 0-15,-1 1 0 0,-2-4 0 0,0-1 0 16,-4 1 0-16,1 1 0 0,-2 3 0 0,-3 1 0 16,-2 1 0-16,1 1 0 0,-2 4 0 0,-5 3 0 0,2-1 0 15,-2 4 0-15,-3 6 0 0,-1 2 0 0,-3 5 0 16,0 1 0-16,2 3 0 0,0 4 0 0,3 3 0 15,4 1 0-15,2-7 0 0,3 8 0 16,4-1 0-16,7 0 0 0,3-3 0 0,6-2 0 0,4-3 0 16,4-3 0-16,0-3 0 0,4-4 0 0,3-2 0 15,-5-1 0-15,9 1 0 0,-4-7 0 0,2-1 0 16,-2-5 0-16,-3-2 0 0,-1-1 0 16,-3-3 0-16,-1-2 0 0,-6 2 0 0,1-4 0 0,-8 4 0 15,-4-1 0-15,-1-2 0 0,0 3 0 0,-5 1 0 16,1 3 0-16,-6 1 0 0,1 1 0 0,-3 1 0 15,-2 3 0-15,0 1 0 0,-5 4 0 0,1 3 0 16,-9 4 0-16,0 4 0 0,-1 6 0 0,-4 1 0 16,5 3 0-16,0-1 0 0,4 1 0 0,-1 2 0 15,7-7 0-15,2 0 0 0,3-2 0 0,2-3 0 16,1 1 0-16,5-3 0 0,0-3 0 0,4-1 0 16,2 0 0-16,2-5 0 0,1-1 0 0,3-4 0 15,1-3 0-15,-1-2 0 0,-1-3 0 0,7-8 0 16,-5-1 0-16,1-3 0 0,-2 0 0 0,-2-2 0 15,-2-4 0-15,2-2 0 0,-3-2 0 0,-3-1 0 16,2 0 0-16,-3 0 0 0,0 1 0 0,-3 7 0 16,-4 8 0-16,0 4 0 0,2 3 0 0,-1 3 0 15,-2 2 0-15,0 4 0 0,0 3 0 0,0 0 0 16,-18 19 0-16,8-1 0 0,-1 9 0 0,0 3 0 16,2 5 0-16,-3 12 0 0,7-11 0 0,1 10 0 15,4 1 0-15,4-13 0 0,3 0 0 0,6-3 0 16,4-1 0-16,2-3 0 0,4-4 0 0,9-5 0 15,-2-6 0-15,1-2 0 0,4-4 0 0,-2-5 0 0,-1-2 0 16,-3-5 0-16,-11-1 0 0,0-1-1366 16,-8 1-1478-16,3-3 654 0</inkml:trace>
  <inkml:trace contextRef="#ctx0" brushRef="#br0" timeOffset="49365.67">2485 9048 681 0,'3'-5'662'16,"-2"3"-13"-16,-1 2 11 0,1-5 3 0,-1 5-14 16,0 0-38-16,0 0-17 0,0 0-19 0,2 18-35 15,-4-3-33-15,1 1-32 0,0 3-30 0,-2 2-34 16,-1 5-342-16,1-5-69 0,-5 6 0 0,3 0 0 0,0-8 0 15,-1 5 0-15,1-6 0 0,-2-1 0 16,4-2 0-16,1-2 0 0,0-4 0 0,1-2 0 16,-1-1 0-16,-1-1 0 0,6-1 0 0,-3-4 0 0,-3 3 0 15,3-3 0-15,0 0 0 0,-1-18 0 0,2 8 0 16,-4-7 0-16,5-3 0 0,-2 1 0 16,1-10 0-16,2 0 0 0,-1-3 0 0,-1 1 0 15,3-1 0-15,0-3 0 0,0 6 0 0,2 2 0 0,-2 8 0 16,0 3 0-16,-3 6 0 0,-1 2 0 0,3 4 0 15,-1 2 0-15,-2 2 0 0,0 0 0 0,11 14 0 16,-6-2 0-16,1 6 0 0,4 5 0 16,2 3 0-16,-5-1 0 0,2 7 0 0,4-7 0 0,1 1 0 15,3 0 0-15,2-6 0 0,0-1 0 0,2-3 0 16,-3-6 0-16,-1 0 0 0,-1-6 0 0,-1-2 0 16,2-2 0-16,-3-1 0 0,-1-2 0 0,2-6 0 15,0-1 0-15,-2-4 0 0,1 0 0 0,-2-2 0 16,2-10 0-16,-4 1 0 0,1-1 0 0,-1-2 0 15,1-1 0-15,-5 3 0 0,-2 8 0 0,0 2 0 16,1 7 0-16,-3-1 0 0,0 4 0 0,-1 0 0 16,0 4 0-16,-1 2 0 0,0 0 0 0,-4 14 0 15,3-2 0-15,-5 8 0 0,0 9 0 0,-2 2 0 16,0 2 0-16,2 1 0 0,-2 1 0 0,2-1 0 16,3 0 0-16,-2-2 0 0,5-1 0 0,0-3 0 15,0-3 0-15,4-7 0 0,-3-6 0 0,3 1 0 0,2-5 0 16,2-2 0-16,1-1 0 0,3-2-62 15,-1-4-598-15,6-5-9 0,-1-2-2 0,-2-2-351 16,4-2-1107-16,-5-2 490 0,6-7 4202 0,4-1-2818 0,-5 0 113 16,1 1 94-16,-2-4 60 0,-6 8 65 0,-1 3 77 15,1 2 59-15,-5 3 58 0,-3 2 40 16,-1 2 21-16,2-1-5 0,-1 3-15 0,-3 1-2 0,0 2-3 16,0 0-7-16,0 0 7 0,-12 18-12 0,3-5-27 15,1 3-15-15,2-2-16 0,0 1-20 0,-2 4-21 16,3-3-161-16,0 1-35 0,1-1 0 15,4-3 0-15,3-2 0 0,-2-2 0 0,3-2 0 16,1 1 0-16,0-6 0 0,4 2 0 0,-4-3 0 0,5-1 0 16,0-5 0-16,-2 1 0 0,1-2 0 0,0-3 0 15,4-3 0-15,-6-1 0 0,1-4 0 0,-3-1 0 16,-1-7 0-16,1 5 0 0,-8 1 0 16,3-6 0-16,-3 8 0 0,0 1 0 0,-1 3 0 0,1 1 0 15,-1 4 0-15,0 1 0 0,0 2 0 0,1 1 0 16,0 2 0-16,3 2 0 0,0 0 0 0,-8 9 0 15,9-2 0-15,6 0 0 0,-1 3 0 0,8 1 0 16,3 3 0-16,8-2 0 0,2 1 0 0,4-4 0 16,-3 0 0-16,6-3 0 0,1-3 0 0,-1 1 0 15,2-1 0-15,-1-3 0 0,-6 0 0 0,0-2 0 16,-7 1 0-16,-4 1 0 0,-3 0 0 0,-4-1 0 16,-2 0 0-16,-2-1 0 0,0 4 0 0,-7-2 0 15,6 1 0-15,-6-1 0 0,-6 8 0 0,0-2 0 16,-2 1 0-16,-3 4 0 0,0 3 0 0,-2-3 0 15,-1 4 0-15,1 1 0 0,0-2 0 0,3-2 0 16,0 1 0-16,4-2 0 0,-2-2 0 0,7-2 0 16,-2 0 0-16,-1-4 0 0,8 0 0 0,-4-3 0 15,12 1 0-15,-3-4 0 0,2-2 0 0,6-3 0 16,-2-1 0-16,0-3 0 0,2 1 0 0,3-7 0 0,1-1 0 16,-1-3 0-16,-3-1 0 0,2 0 0 15,-1-4 0-15,-7-2 0 0,1-1 0 0,-1 1 0 16,-3-1 0-16,0 0 0 0,-3 5 0 0,0 7 0 15,-4 6 0-15,2 0 0 0,-3 5 0 0,-1 2 0 0,-1 1 0 16,2 4 0-16,0 0 0 0,-20 17 0 0,7 0 0 16,2 8 0-16,-1 5 0 0,-2 5 0 15,4-3 0-15,2 3 0 0,-2 10 0 0,5-10 0 16,5-6 0-16,-4 0 0 0,5-1 0 0,3-4 0 0,5-6 0 16,0-3 0-16,4 0 0 0,2-5 0 0,3-3 0 15,9-5 0-15,2-2 0 0,1 0 0 0,-1-2 0 16,0-5 0-16,2-3 0 0,-2-4 0 15,0 3 0-15,-4-3 0 0,2-2 0 0,-4-4 0 0,-3 1 0 16,2-1 0-16,-4-1 0 0,-8 5 0 0,3-2 0 16,-5 3 0-16,-2 5 0 0,-1-1 0 0,-1 2 0 15,0 3 0-15,-3 4 0 0,-2-1 0 0,1 3 0 16,-10 7 0-16,1 3 0 0,-4 6 0 0,0 7 0 16,0-3 0-16,3 4 0 0,-4 0 0 0,6 0 0 15,3-6 0-15,1 0 0 0,3 0 0 0,2-1 0 16,5-7 0-16,0 3 0 0,3-5 0 0,1-2 0 15,9-1 0-15,3-5 0 0,6-1 0 0,2-3 0 16,-2-3 0-16,0-2 0 0,-1-5 0 0,-2-1 0 16,2-3 0-16,-4-1 0 0,3-3 0 0,-6-2 0 15,1-4 0-15,-2 2 0 0,-1-7 0 0,-2 2 0 16,6-11 0-16,-9 10 0 0,-3-3 0 0,0-12 0 16,-3 14 0-16,-1 5 0 0,-6 4 0 0,0 7 0 15,0 5 0-15,-4 4 0 0,-1-1 0 0,-3 8 0 16,-2 2 0-16,1 5 0 0,-10 7 0 0,2 11 0 15,-2 2 0-15,2 3 0 0,-3 18 0 0,6-13 0 16,4 1 0-16,-4 12 0 0,4-15 0 0,3 3 0 16,7-2 0-16,0-4 0 0,4 0 0 0,2-10 0 15,6-2 0-15,-3-4 0 0,7-1 0 0,0-6 0 16,4-4 0-16,8-3 0 0,4-1 0 0,-1-2 0 16,-3-5-572-16,0 0-699 0,3-3-1374 0,-2 1 607 15</inkml:trace>
  <inkml:trace contextRef="#ctx0" brushRef="#br0" timeOffset="49516.58">4994 9331 9 0,'-6'3'592'0,"-1"-1"-22"0,1 3-14 15,-2-2 20-15,3 3 25 0,1 2-5 0,-1-1-36 16,1 0-60-16,0 0-43 0,3 2-73 0,1 0-77 16,1 1-90-16,2 0-151 0,-2-2-173 0,0 2-208 0,-1 1-224 15,0-4-300-15,-5-3-908 0,-1 5 402 0</inkml:trace>
  <inkml:trace contextRef="#ctx0" brushRef="#br0" timeOffset="49799.59">2883 9744 242 0,'-37'7'869'16,"6"-2"-51"-16,13-2-53 0,-1 3-24 0,11-3 0 15,3 0-4-15,5-1-11 0,0-2-53 0,19 5-57 16,12 0-58-16,20-2-54 0,10 1-303 0,34-3-201 16,1-1 0-16,-4 5 0 0,8-6 0 0,-6-2 0 15,6 1 0-15,-7 1 0 0,2-1 0 0,-6-3 0 16,-25 0 0-16,0 0 0 0,-3 2 0 0,-10-4 0 16,-15 4 0-16,-4 0 0 0,-4 1 0 0,-11 1 0 15,-3-1 0-15,-9-1 0 0,-1 2 0 0,-4 1 0 16,-13-5 0-16,-5 3-400 0,-18 4-158 0,3-4-59 15,-19 4-486-15,-2 0-1195 0,3 1 529 0</inkml:trace>
  <inkml:trace contextRef="#ctx0" brushRef="#br0" timeOffset="49999.67">3302 9914 317 0,'-46'20'386'0,"15"-13"45"0,-3 3 13 0,5 1 30 16,9-5 32-16,2-3 19 0,5 0 36 0,3-2 4 15,-2 2-8-15,5-1-19 0,2 0-20 0,1-1-20 16,4-1-32-16,0 0-20 0,0 0-34 0,0 0-20 15,26-3-237-15,-7 3-155 0,14 0 0 0,7-5 0 16,16 2 0-16,4 0 0 0,3-2 0 0,3 0 0 16,27-1 0-16,-33 0 0 0,4-1 0 0,1 2 0 0,-5-2 0 15,1 2 0-15,-5-1 0 0,-1-3 0 16,-16 4 0-16,-2-2 0 0,-2-3-18 0,-7 3-525 16,-5 2-76-16,-5-5-550 0,0 2-1266 0,-3-2 560 15</inkml:trace>
  <inkml:trace contextRef="#ctx0" brushRef="#br0" timeOffset="50149.7">4526 9904 551 0,'5'2'615'16,"-5"-2"15"-16,0 0 15 0,4 3-14 0,-4-3-41 16,0 0-61-16,0 0-55 0,0 0-84 15,0 0-110-15,0 0-160 0,-13-12-213 0,11 8-227 0,2 4-521 16,-12-7-910-16,12 7 403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2T13:54:38.765"/>
    </inkml:context>
    <inkml:brush xml:id="br0">
      <inkml:brushProperty name="width" value="0.05292" units="cm"/>
      <inkml:brushProperty name="height" value="0.05292" units="cm"/>
      <inkml:brushProperty name="color" value="#7030A0"/>
    </inkml:brush>
  </inkml:definitions>
  <inkml:trace contextRef="#ctx0" brushRef="#br0">3349 3478 69 0,'-3'-12'450'16,"1"1"28"-16,2-2 11 0,-4 4 7 0,2-1-3 15,0 1-19-15,1 1-17 0,0 1-19 0,1 3-25 16,0 0-27-16,0 4-20 0,1-7-39 15,-1 7-27-15,0 0-9 0,0 0-8 0,4 13-4 16,0 0-24-16,6 12-24 0,-4-1-14 0,5 1-22 0,0 3-21 16,1 1-17-16,4 0-13 0,1-3-19 0,2-2-12 15,3 2-22-15,-4-1-91 0,3-1 0 0,4-4 0 16,0-2 0-16,0-3 0 0,0-7 0 16,4-5 0-16,1-3 0 0,0-7 0 0,-1-5 0 15,1-6 0-15,2-1 0 0,0-3 0 0,9-7 0 0,-1 1 0 16,-3-4 0-16,1-4 0 0,-3 0 0 0,-10 10 0 15,2-2 0-15,0 2 0 0,-3 1 0 0,2 5 0 16,-3 2 0-16,1 4 0 0,-7 8 0 16,2-1 0-16,1 6 0 0,-2 1 0 0,0 3 0 15,2 5 0-15,0 1 0 0,3 6 0 0,1 5 0 0,-1-2 0 16,0 0 0-16,2 1 0 0,0 2 0 0,1-1 0 16,1-2 0-16,-1-1 0 0,5-2 0 0,-3-1 0 15,1 0 0-15,-1-2 0 0,-1-2 0 0,1-4 0 16,4-4 0-16,0 2 0 0,-2-6 0 15,0 0 0-15,3-3 0 0,1-2 0 0,-1-2 0 0,0-1 0 16,2-4 0-16,-3-3 0 0,3 1 0 0,-3-3 0 16,0 0 0-16,-5 2 0 0,0 2 0 0,1 2 0 15,-2 6 0-15,-6 2 0 0,-2 0 0 0,1 0 0 16,0 7 0-16,-6-1 0 0,6 6 0 16,-1-2 0-16,0 3 0 0,0 1 0 0,0 0 0 0,1 3 0 15,2 4 0-15,3-4 0 0,-5-2 0 0,4 2 0 16,3-1 0-16,-5-3 0 0,7 1 0 0,3-2 0 15,1-4 0-15,1 1 0 0,0-2 0 0,3-2 0 16,1-1 0-16,3-5 0 0,-2 1 0 0,-2-3 0 16,2 1 0-16,-1-7 0 0,12-3 0 0,-2-2 0 15,-12 2 0-15,-2-1 0 0,0-1 0 0,-1 2 0 16,0 3 0-16,0 0 0 0,-4 5 0 0,-9 0 0 16,-2 6 0-16,-2-2 0 0,-2 5 0 0,0 3 0 15,0-1 0-15,-2 3 0 0,0 2 0 0,1 1 0 16,-2 3 0-16,3 2 0 0,1-2 0 0,3 0 0 15,-3 0 0-15,1 0 0 0,3-4 0 0,8 4 0 16,2-1 0-16,-8-7 0 0,12 1 0 0,0-2 0 16,-1-3 0-16,1-2 0 0,2-2 0 0,2-3 0 15,-1-1 0-15,4-1 0 0,-3-2 0 0,10-6 0 16,-9 5 0-16,12-9 0 0,-5 0 0 0,-8 6 0 16,-3 1 0-16,-1 1 0 0,3 3 0 0,1 2 0 15,-2 4 0-15,2 4 0 0,-3 3 0 0,4 4 0 16,-3 3 0-16,0 2 0 0,-2 4 0 0,1 0 0 15,-5 2 0-15,-1 0 0 0,1 0 0 0,-4 0 0 16,1-1 0-16,-2 0 0 0,-5-4 0 0,7 0 0 16,-7-2 0-16,10-3 0 0,-5-2 0 0,4-1 0 15,0-5 0-15,1 0 0 0,-1-4 0 0,2-1 0 16,-1-4 0-16,-1-4 0 0,4-3 0 0,-3-2 0 16,-1 0 0-16,0-6 0 0,-1 2 0 0,1-5 0 15,1 3 0-15,-1 0 0 0,4 3 0 0,-4 2 0 16,-2 3 0-16,0 4 0 0,-6 3 0 0,0 4 0 15,0 5 0-15,0 1 0 0,0 4 0 0,-2 2 0 16,10 6 0-16,-6 3 0 0,-5 0 0 0,8 1 0 16,-1 3 0-16,3 0 0 0,-1-2 0 0,2 2 0 15,0-2 0-15,1-2 0 0,3-1 0 0,-1-4 0 16,2-1 0-16,-1-4 0 0,-3-3 0 0,4 0 0 16,3-4 0-16,-3-2 0 0,-2-4 0 0,2-1 0 15,0 0 0-15,1-7 0 0,1 1 0 0,9-10 0 16,-1 0 0-16,-8 6 0 0,-4 1 0 0,2 0 0 15,-4 2 0-15,-5 2 0 0,-5 6 0 0,-1 1 0 16,-7 4 0-16,3 3 0 0,-3 3 0 0,-1 3 0 16,-2-1 0-16,1 3 0 0,-3 4 0 0,3 2 0 15,0 3 0-15,-3-1 0 0,1-2 0 0,3 1 0 16,-1 1 0-16,2-1 0 0,-1-3 0 0,0-4 0 16,2 1 0-16,1-5 0 0,7-1 0 0,-2 0 0 15,1-9-1366-15,11-1-1478 0,-4-4 654 0</inkml:trace>
  <inkml:trace contextRef="#ctx0" brushRef="#br0" timeOffset="133.88">10189 3278 295 0,'-14'-3'603'16,"1"2"-75"-16,3 0-133 0,-4 0-225 0,1-1-328 0,0-1-148 15,1 2-331-15,-9-3 147 0</inkml:trace>
  <inkml:trace contextRef="#ctx0" brushRef="#br0" timeOffset="3816.66">5900 2319 215 0,'0'0'477'0,"0"-5"1"0,0 5-10 0,0-5-17 16,-1 2-24-16,1 3-22 0,0 0-23 0,0 0-18 15,0 0-13-15,4-4-14 0,-4 4 1 0,0 0-10 16,9 10-27-16,-4-6-9 0,0 1-18 0,0 5-21 0,0-3-15 16,1 4-15-16,-2 1 2 0,1-3-13 15,2 2-6-15,-3 0-4 0,2-2-2 0,-1-3 0 16,0 1 1-16,0-1-58 0,4-2-143 0,4-1 0 15,1-4 0-15,13-5 0 0,5-2 0 0,16-13 0 16,4-2 0-16,1-1 0 0,5-5 0 0,-3-3 0 0,34-15 0 16,-11 5 0-16,3 4 0 0,-28 9 0 15,1-6 0-15,0 9 0 0,-3 1 0 0,-4 1 0 16,-15 6 0-16,0 3 0 0,-5 1 0 0,-9 6 0 16,-8 1 0-16,4 3 0 0,-4 1 0 0,-3-1 0 15,-1-1 0-15,0 3 0 0,-2 1 0 0,-1-1 0 0,-3 2 0 16,6-3 0-16,-6 3 0 0,4-1 0 15,-4 1 0-15,0 0 0 0,6 4 0 0,-2-3 0 16,1 3 0-16,-2 2 0 0,-1 0 0 0,2-1 0 16,-1 5-1366-16,-1-4-1478 0,2 6 654 0</inkml:trace>
  <inkml:trace contextRef="#ctx0" brushRef="#br0" timeOffset="6133.63">19219 3308 348 0,'-1'-8'427'0,"-3"4"26"0,4-3 5 0,0 3-13 16,-2-2-20-16,0 1-32 0,1 3-37 0,1 2-31 16,-1-5-28-16,1 5-16 0,0 0-12 15,0 0 9-15,0 0-13 0,13 12-16 0,-9-3-11 16,-1 1-4-16,6 2-28 0,-5-1-7 0,3 3-19 0,0 2-11 16,3 0-8-16,-1-3-7 0,4 0-11 0,1-1-4 15,3 0-28-15,8 1 3 0,2-3-4 0,3-3-14 16,0-3-6-16,3 0-6 0,2-3-13 15,2-2 3-15,-1-5-1 0,5 2-10 0,9-6 10 16,-1-2-1-16,0-4-4 0,1 2-68 0,-2-2 0 0,1-6 0 16,1 4 0-16,-17 2 0 0,3 2 0 0,-2-1 0 15,-3 4 0-15,-2 2 0 0,2 3 0 16,1 2 0-16,-10 4 0 0,-1 1 0 0,0 5 0 16,1 0 0-16,-5 1 0 0,0 3 0 0,7 5 0 15,-2 2 0-15,-8-4 0 0,9 5 0 0,-2-3 0 0,-6-3 0 16,8 4 0-16,1 0 0 0,-2-5 0 0,-2-2 0 15,2-2 0-15,5-1 0 0,-3 2 0 0,7-6 0 16,-2 0 0-16,3-4 0 0,-1 0 0 0,1-2 0 16,0-2 0-16,1-4 0 0,4 3 0 0,-2-7 0 15,2 0 0-15,11-5 0 0,-12 4 0 0,13-6 0 16,-15 8 0-16,1-2 0 0,-1 4 0 0,-1 3 0 16,-1 1 0-16,-2 3 0 0,-2 2 0 0,-9 5 0 15,0 0 0-15,-1 3 0 0,-4 3 0 0,3 1 0 16,-3 0 0-16,1 3 0 0,-1 0 0 0,-1 4 0 15,2 5 0-15,1-7 0 0,-1 0 0 0,-1-1 0 16,3-2 0-16,-2 0 0 0,9 2 0 0,3-5 0 16,1 1 0-16,0-3 0 0,-6-4 0 0,6 0 0 15,7-2 0-15,-2-1 0 0,1-4 0 16,0 0 0-16,0-6 0 0,3 3 0 0,2-1 0 0,12-9 0 16,-3 0 0-16,-2-2 0 0,-10 5 0 0,13-4 0 15,-15 7 0-15,2-4 0 0,-3 4 0 0,-3 3 0 16,0 0 0-16,-3 5 0 0,-8 2 0 0,3 1 0 15,-2 3 0-15,-7 1 0 0,5 2 0 0,0 5 0 16,-4 0 0-16,1 2 0 0,-1 3 0 0,5 3 0 16,-7-5 0-16,7 6 0 0,-6-5 0 0,6 3 0 15,3-1 0-15,-4-4 0 0,5 3 0 0,2-6 0 16,2 1 0-16,5-2 0 0,5-2 0 0,-1-5 0 16,2-1 0-16,1 2 0 0,14-6 0 0,-2 0 0 15,-11-2 0-15,12-5 0 0,-2 4 0 0,-11-3 0 16,0 2 0-16,12-6 0 0,-15 2 0 0,0-1 0 15,-3 4 0-15,-1-2 0 0,-4 0 0 0,-6 4 0 16,-3 0 0-16,-2 1 0 0,-7 1 0 0,0 1 0 16,-1 1 0-16,-2 0 0 0,-1 1 0 0,-2-1 0 15,0-1 0-15,2 2 0 0,-6 1 0 0,9-1 0 16,-3-1 0-16,0 1 0 0,2 0 0 0,-1 1 0 16,0 0 0-16,-1 1 0 0,-6-1 0 0,14 0 0 15,-7 0 0-15,2 0 0 0,-9 0 0 0,9-1-1366 16,-9 1-1478-16,0 0 654 0</inkml:trace>
  <inkml:trace contextRef="#ctx0" brushRef="#br0" timeOffset="13883.39">3991 5855 22 0,'-8'1'418'0,"3"-1"10"0,5 0 12 0,-9-2 3 15,9 2-2-15,-9 0-18 0,9 0-29 0,0 0-27 16,-10 0-24-16,10 0-22 0,0 0-19 0,0 0-13 16,-5 1-18-16,5-1-5 0,0 0-19 0,0 0 7 15,0 0 10-15,0 0-3 0,0 0 7 0,23-3 4 16,-10 1-12-16,16-1-8 0,2-1-11 0,8-1-5 16,20 2 1-16,32 0-6 0,2-5-231 0,2 4 0 15,4-2 0-15,3 11 0 0,7-6 0 0,11 0 0 0,3-2 0 16,8 6 0-16,6-2 0 0,-9 3 0 15,11-2 0-15,-3 9 0 0,-2-10 0 0,-1 1 0 16,-4 3 0-16,-9 0 0 0,-2 0 0 0,-8-3 0 16,-17 0 0-16,-29 2 0 0,0-6 0 0,-13 0 0 0,-14 0 0 15,-5 0 0-15,-1 2 0 0,-14-1 0 0,-2-1 0 16,-4 2 0-16,-6-2 0 0,-1 0 0 16,-4 2 0-16,0 0 0 0,-15-8 0 0,-5 5-268 15,-2 0-309-15,-9 1-100 0,-9 1-435 0,-13 2-1204 0,3-1 533 16</inkml:trace>
  <inkml:trace contextRef="#ctx0" brushRef="#br0" timeOffset="14216.59">4490 5966 75 0,'-53'-7'605'0,"17"3"-11"0,7-1 14 16,7 2 16-16,5 1 1 0,3 0-12 15,5 1-28-15,4-2-44 0,1 2-50 0,4 1-45 0,13-9-30 16,15 6-29-16,13-4-34 0,18-1-21 0,33 0-29 16,5 2-20-16,5-1-23 0,7 2-210 0,7 2-50 15,8 3 0-15,4-1 0 0,9 1 0 0,-4-2 0 16,2 1 0-16,6 1 0 0,-6-3 0 0,3 3 0 16,-11-1 0-16,-6 0 0 0,-7-4 0 0,-16 1 0 15,-8-5 0-15,-33 8 0 0,-3-5 0 0,-21 3 0 16,2 0 0-16,-14 0 0 0,0 1 0 0,-10 0 0 15,2-1 0-15,-4 1 0 0,-5 0 0 0,1-1 0 16,-2-1 0-16,-1 1 0 0,-2-1 0 0,0 4 0 16,0-3 0-16,0 3 0 0,0 0 0 0,0 0 0 15,0 0 0-15,0 0 0 0,0 0 0 0,0 0-447 16,-11 8-844-16,11-8-1398 0,-7 6 618 0</inkml:trace>
  <inkml:trace contextRef="#ctx0" brushRef="#br0" timeOffset="15383.33">14235 5909 156 0,'-29'0'448'0,"10"-1"37"16,-2-3 16-16,2-1 3 0,6 2-5 0,-2-1-9 15,5 0-4-15,-2-1-4 0,7 1-15 0,-1-1-15 16,-2 2-19-16,4-1-19 0,3 0-25 0,-2 0-26 16,3-1-25-16,4 0-20 0,1 3-23 0,8-3-19 15,5 0-22-15,10 0-113 0,7 2-141 0,18-1 0 16,10-1 0-16,26 2 0 0,-24 3 0 0,33 4 0 16,-4-6 0-16,-3 5 0 0,4 2 0 0,-33-4 0 15,6 1 0-15,24 4 0 0,-28-4 0 0,-4-1 0 16,-1 2 0-16,-4-3 0 0,-18 0 0 0,-4 1 0 15,-5-1 0-15,-10 0 0 0,-5-1 0 0,-2 0 0 16,-6-2 0-16,-3 2 0 0,-2 1 0 0,-17-6 0 16,-1 3 0-16,-10-3 0 0,-5 3 0 0,-22 1 0 15,15-1 0-15,-11 0-389 0,-8 4-54 0,2-1-21 16,-5 2-19-16,-3 3-13 0,-1-5 9 0,-1 3 39 16,2 5 35-16,2-3 54 0,1-1 41 0,0 2 69 15,2 3 65-15,7-2 70 0,0-1 61 0,16 0 53 16,4-2 46-16,-3-2 46 0,8 2 42 0,0 1 45 15,8-4 35-15,7 0 32 0,-1 1 32 0,2-1 14 16,3 1 16-16,3-2 23 0,6 0 5 0,-8-3 1 16,8 3-4-16,0 0-1 0,0 0-12 0,17-7-11 15,-7 4-15-15,7-2-20 0,11 0-29 0,2-1-245 0,6 1 0 16,17 1 0-16,2 2 0 0,6 0 0 16,31-1 0-16,0 6 0 0,-27-1 0 0,30-3 0 15,-1 7 0-15,-31-2 0 0,31 2 0 0,-31-4 0 0,1-1 0 16,-3 3 0-16,-4-3 0 0,-7 3 0 15,-16-3 0-15,-6-1 0 0,-6 0 0 0,-9-1 0 16,1 1 0-16,-7-1 0 0,0-1 0 0,-5 0 0 16,-2 2 0-16,5-5 0 0,-5 5 0 0,-6-6 0 0,6 6 0 15,-9-5 0-15,4 3 0 0,5 2 0 0,-9-2 0 16,9 2 0-16,-10-2 0 0,10 2 0 0,-4-1 0 16,4 1 0-16,0 0 0 0,-8 0 0 0,8 0-426 15,-5 2-869-15,5-2-1402 0,0 0 621 0</inkml:trace>
  <inkml:trace contextRef="#ctx0" brushRef="#br0" timeOffset="16267.08">12929 4974 208 0,'-8'-1'515'0,"1"1"40"0,7 0 33 16,-10 0-1-16,6-3-24 0,1 1-17 16,-2-2-34-16,4-1-48 0,1-1-32 0,0-5-40 0,5-1-30 15,3-4-20-15,2 0-27 0,11-9-23 0,5 2-19 16,11-8-24-16,7 1-14 0,4-2-15 0,7 0-22 15,23-12-13-15,3-1-27 0,4 7-158 0,-3-4 0 16,11 6 0-16,1-3 0 0,1 3 0 0,1 6 0 16,0-1 0-16,-8 7 0 0,-24 9 0 0,26-5 0 15,-28 9 0-15,-2 0 0 0,0 4 0 0,-3 0 0 16,-5 0 0-16,-19 5 0 0,-1-1 0 0,-10 1 0 16,0-1 0-16,-11 1 0 0,-1-1 0 0,2 3 0 15,-4-1 0-15,-1-1 0 0,-4-1 0 0,-2-1 0 16,-1-1 0-16,-2-1 0 0,0 1 0 0,-5-2 0 15,-3-2 0-15,-5 0 0 0,0-4 0 0,-12 3 0 16,9 0 0-16,-10-1 0 0,-3 4 0 0,0 0 0 16,-1-1 0-16,-2 3 0 0,1 0 0 0,1 2 0 15,4-3 0-15,0 4 0 0,9 2 0 0,3 0 0 16,7 0 0-16,-1-1 0 0,3 0 0 0,1 1 0 16,6 0 0-16,-6 2 0 0,6-2 0 0,10 5 0 15,8 1 0-15,3-3 0 0,14 3 0 0,18 2 0 16,-17-1 0-16,3-4 0 0,-2 2 0 0,0 4 0 15,2-5 0-15,-2 6 0 0,-5-4 0 0,-7 1 0 16,-4 1 0-16,-2-1 0 0,-4 0 0 0,-8 0 0 16,1 0 0-16,-2 3 0 0,-4-1 0 0,-2 3 0 15,-5 1 0-15,1-3 0 0,-8 6 0 0,-1 0 0 16,-1-1 0-16,-4 3 0 0,0 1 0 0,0-1 0 16,4-3 0-16,-2 4 0 0,4-5 0 0,0 3 0 15,3 0 0-15,2-3 0 0,0-3-91 0,6 2-476 0,-2-4-93 16,3-2-486-16,3-2-1241 0,5-1 550 15</inkml:trace>
  <inkml:trace contextRef="#ctx0" brushRef="#br0" timeOffset="16882.87">14974 4158 520 0,'4'-19'659'16,"-3"2"19"-16,4 0 6 0,-4 6-5 0,-1 2-11 15,3-1-35-15,-2 4-43 0,-1 0-55 0,0 2-57 16,0 4-50-16,0 0-31 0,0 0-29 16,-2 15-29-16,2-3-27 0,-2 7-89 0,2 6-223 0,0 1 0 15,-3 1 0-15,0-1 0 0,6 1 0 0,-3-2 0 16,3-1 0-16,-1-6 0 0,-2 0 0 0,1-6 0 15,-1-1 0-15,1-4 0 0,-1-1 0 0,3 0 0 16,-3 0 0-16,0-6 0 0,0 0 0 0,0 0 0 16,0 0 0-16,1-24 0 0,2 6 0 0,-3 0 0 15,2-9 0-15,-1-2 0 0,-1-5 0 0,2-2 0 16,-1-13 0-16,2 3 0 0,0-2 0 0,-1-5 0 16,-1 7 0-16,3-4 0 0,-2 13 0 0,2-8 0 15,-1 14 0-15,3 3 0 0,-3 9 0 0,-1 2 0 16,1 5 0-16,1 3 0 0,1 0 0 0,-2 3 0 15,3 1 0-15,4 3 0 0,4 5 0 0,-3 2 0 16,5 4 0-16,-3 3 0 0,7 9 0 0,-5-1 0 16,-3-4 0-16,-2 8 0 0,-1 1 0 0,-4-1 0 15,-6 3 0-15,-7 0 0 0,-2 1 0 0,-8 2 0 16,-4 0 0-16,1-2 0 0,-11 9 0 0,5-8-91 16,-1-3-373-16,2 0-45 0,2 1-64 0,6-5-68 15,0-2-345-15,9-4-1068 0,5 1 473 0</inkml:trace>
  <inkml:trace contextRef="#ctx0" brushRef="#br0" timeOffset="18166.59">15186 4364 109 0,'5'3'486'0,"-1"-2"3"15,2 1 33-15,-2-1 21 0,-1 3 8 16,-3-4-16-16,0 0-36 0,10-5-45 0,-1 1-33 16,2-1-39-16,1-4-32 0,3-1-36 0,-2 0-37 15,4-4-20-15,-2 2-33 0,5-3-18 0,-5 2-24 16,-3-3-17-16,5 3-11 0,-7-2-10 0,-1-1-19 15,-4 3-9-15,3 1 1 0,-7 0-12 0,2 2-13 16,-3 3-13-16,-3 2-2 0,2 0-10 0,-4 4-12 16,-3 2-7-16,-1 3-2 0,-5 3-46 0,1 6 0 15,-1-1 0-15,5 6 0 0,-6 4 0 0,5 2 0 0,5-6 0 16,2 1 0-16,2-1 0 0,2-1 0 0,7 3 0 16,1-6 0-16,3-4 0 0,1 4 0 15,2-6 0-15,2-3 0 0,6-3 0 0,-2-3 0 16,-1-3 0-16,6-3 0 0,-5-1 0 0,4-4 0 0,-9 0 0 15,2-1 0-15,4-5 0 0,-6-3 0 0,2 2 0 16,-5 3 0-16,0-6 0 0,0 8 0 0,-2 0 0 16,-3 3 0-16,2 3 0 0,-2-2 0 15,-4 4 0-15,2 3 0 0,2-2 0 0,-1 4 0 0,0 2 0 16,0 2 0-16,5 2 0 0,-3 2 0 0,1 2 0 16,4 4 0-16,-4 1 0 0,-1 1 0 0,1-1 0 15,2 2 0-15,-3-2 0 0,-4-2 0 0,-1-1 0 16,0 1 0-16,-3 1 0 0,-2-4 0 0,1 1 0 15,-4 1 0-15,0-5 0 0,-2 1 0 0,2-1 0 16,0-1 0-16,0-4 0 0,0 0 0 0,4-1 0 16,0 0 0-16,0 0 0 0,-4-9 0 0,12-1 0 15,-3-5 0-15,12 1 0 0,0-7 0 0,6-3 0 16,2 1 0-16,-1 0 0 0,3 0 0 0,3-1 0 16,-3 4 0-16,3 1 0 0,-3-3 0 0,0 3 0 15,-11 6 0-15,1-1 0 0,-3 5 0 0,-6 0 0 16,-3 2 0-16,0 2 0 0,-1-2 0 0,-2 5 0 15,-2-3 0-15,2 3 0 0,-2 2 0 0,0 0 0 16,-8-2 0-16,8 2 0 0,-10 3 0 0,6 2 0 16,-1 1 0-16,-2 0 0 0,5 2 0 0,-1 1 0 15,2 0 0-15,2 2 0 0,1 1 0 0,5 2 0 16,3 0 0-16,2 3 0 0,3-5 0 0,5 8 0 16,1-3 0-16,-2-1 0 0,-5-2 0 0,3-3 0 15,-3-1 0-15,-1 1 0 0,-4-3 0 0,-2 2 0 16,-4-4 0-16,1 0 0 0,-4 0 0 0,-4 0 0 15,1 0 0-15,-7 0 0 0,-1 0 0 0,-6-3 0 16,-1 3 0-16,2-3 0 0,4-3 0 0,-2 1 0 16,3 1 0-16,4-2 0 0,-2-2 0 0,7-2 0 15,0 0 0-15,4-2 0 0,4-5 0 0,7-1 0 16,11-5 0-16,3-4 0 0,19-6 0 0,-6-1 0 0,3 5 0 16,-11 2 0-16,0 3 0 0,1 2 0 15,-2 1 0-15,-3 1 0 0,-10 5 0 0,-3 2 0 16,-3 2 0-16,-2 2 0 0,-6 0 0 0,1 1 0 15,-5 2 0-15,0 0 0 0,-4 11 0 0,-4-3 0 16,-3 4 0-16,-3 1 0 0,-4 6 0 0,0-4 0 0,3 5 0 16,1-4 0-16,2-3 0 0,1 3 0 15,3 0 0-15,3 0 0 0,5-4 0 0,1-1 0 16,3 0 0-16,4-2 0 0,3 0 0 0,6-2 0 16,1-4 0-16,-3 0 0 0,5-2 0 0,-1-1 0 0,1-4 0 15,-2 1 0-15,-4-8 0 0,-2 0 0 0,1-1 0 16,-5-2 0-16,0-2 0 0,-2 0 0 15,-5-2 0-15,2 1 0 0,-6-1 0 0,-1 0 0 16,1 1 0-16,-5 2 0 0,4 1 0 0,-1 4 0 0,-1 1 0 16,3 2 0-16,0 1 0 0,2-1 0 0,-1 3 0 15,0 0 0-15,2 0 0 0,4 1 0 0,0-1 0 16,6 3 0-16,4 0 0 0,4 2 0 0,0 0 0 16,3 3 0-16,-2 0 0 0,1 3 0 0,7 5 0 15,-5 1 0-15,2 1 0 0,0 1 0 0,-10 0 0 16,4-1 0-16,-6 1 0 0,-2 1 0 0,-9 1 0 15,3 1 0-15,0-2 0 0,-4 1 0 0,0-5 0 16,-4-1 0-16,-1 1 0 0,-4-3 0 16,1-1 0-16,2-1 0 0,-2-2 0 0,7-1 0 0,-7-2 0 15,8-2 0-15,-3 0 0 0,3 0 0 0,-2-10 0 16,6 2 0-16,1-3 0 0,4-4 0 0,0-1 0 16,10-7 0-16,-3 0 0 0,0-2 0 0,2 1 0 15,0 3 0-15,1 3 0 0,-3 4 0 0,-2 2 0 16,0 1 0-16,0 3 0 0,0 3 0 0,1 4 0 15,-4 1 0-15,2 3 0 0,5 4 0 0,-2 2 0 16,0 3 0-16,-3 0 0 0,1 3 0 0,-2-1 0 16,-2 3 0-16,2-3 0 0,-1 2 0 0,-2-2 0 15,-2-3 0-15,2-1 0 0,-5-2 0 0,3-1 0 16,0-1 0-16,2-2 0 0,0-1 0 0,0-2 0 16,1-2 0-16,1 1 0 0,0-2 0 0,-1-4 0 15,2 1 0-15,-3-2 0 0,2-4 0 0,-2 2 0 16,0-1 0-16,1-4 0 0,-1-2 0 0,-1-2 0 15,-2 1 0-15,-1 0 0 0,-3 0-423 0,-6-1-872 16,1 2-1403-16,0-1 621 0</inkml:trace>
  <inkml:trace contextRef="#ctx0" brushRef="#br0" timeOffset="19067.55">18151 4111 63 0,'8'-8'561'15,"-6"-2"25"-15,-2-1 9 0,1 0-6 0,3-1-7 16,-2 3-8-16,0-1-9 0,-2 3-21 0,1 1-28 15,2-1-35-15,-3 2-45 0,0 3-44 0,0 2-46 16,0 0-36-16,0 0-28 0,0 0-26 0,1 14-19 16,-1-4-23-16,0 5-152 0,3 2-62 0,-2 1 0 15,0 0 0-15,2 1 0 0,3-1 0 0,-2-1 0 16,0-5 0-16,4 2 0 0,-6 0 0 0,11-6 0 16,-5-2 0-16,2-1 0 0,0-3 0 0,0 1 0 15,2-6 0-15,2 1 0 0,1-5 0 0,0-3 0 16,2-2 0-16,-3 3 0 0,-1-7 0 0,7-3 0 15,-4 4 0-15,-1-6 0 0,-5 5 0 0,1 1 0 16,0 3 0-16,-3 4 0 0,0 0 0 0,-3 2 0 16,-2 0 0-16,2 5 0 0,1-1 0 0,-6 2 0 15,9 7 0-15,-4 2 0 0,0-1 0 0,-1 4 0 16,-1 1 0-16,1-2 0 0,0 5 0 0,-1 0 0 16,1-4 0-16,-1-1 0 0,4 2 0 0,-2-5 0 15,-1 2 0-15,-1-7 0 0,0 2 0 0,2 0 0 16,0-5 0-16,3 0 0 0,0-4 0 0,-1-1 0 15,11 0 0-15,-9-5 0 0,0 2 0 0,9-8 0 16,-4 1 0-16,3 1 0 0,-3 1 0 0,1-2 0 0,-3 4 0 16,-2 4 0-16,-1 2 0 0,1-1 0 15,-2 4 0-15,0 1 0 0,-2 1 0 0,4 2 0 16,1 3 0-16,-2 1 0 0,-2 2 0 0,3 2 0 16,-2 0 0-16,1 2 0 0,2 0 0 0,-2-3 0 0,1 2 0 15,-1-4 0-15,1 0 0 0,3 0 0 0,-3-6 0 16,2-1 0-16,-1-1 0 0,1-8 0 15,3 1 0-15,-2-4 0 0,0-2 0 0,-6-4 0 16,1-7 0-16,-5-1-496 0,-4-3-112 0,-6-1-574 0,-3-5-1279 16,-9-12 566-16</inkml:trace>
  <inkml:trace contextRef="#ctx0" brushRef="#br0" timeOffset="19183.25">18440 3602 4991 0,'-35'0'500'0,"7"0"-285"0,5 1-33 0,3-1 43 0,7 3 20 16,0-2-40-16,3 1-11 0,5 1-38 0,0-1-30 15,3 3-11-15,4 0-17 0,3-2-61 0,6 6-99 16,6-2-180-16,0 1-253 0</inkml:trace>
  <inkml:trace contextRef="#ctx0" brushRef="#br0" timeOffset="19566.75">19949 3840 588 0,'4'-6'769'16,"-4"2"11"-16,1 1-30 0,-1-1-42 0,0 4-55 15,-1-5-53-15,1 5-31 0,0 0-31 0,0 0-21 16,-5 20-45-16,1-4-35 0,-1 3-41 0,1 7-31 16,3-1-316-16,-2 0-49 0,3 3 0 0,0 0 0 15,4 0 0-15,-1-3 0 0,-2-6 0 0,5 0 0 16,-3-1 0-16,-2-4 0 0,3-2 0 0,-3-3 0 15,3 0 0-15,-1-3 0 0,-1-4 0 0,1-1 0 16,-3-1-38-16,1-10-441 0,-1 3-36 0,-1-4-17 16,-2-6-19-16,2-3 0 0,-3-9-371 0,4-3-997 15,-1-4 442-15</inkml:trace>
  <inkml:trace contextRef="#ctx0" brushRef="#br0" timeOffset="19966.64">19949 3937 3088 0,'0'-36'-185'0,"0"8"125"16,0-4 74-16,0 5 54 0,0 9 61 0,3 3 66 16,-1 0 34-16,-2 2 40 0,3 3 21 15,-2 4 6-15,3-3 13 0,1-1-13 0,3 5-8 16,-2-4-3-16,6 3-18 0,-1 3-21 0,2 0-24 15,6-2-15-15,-2 3-24 0,2 3-17 0,0 4-14 0,0-3-32 16,2 1 0-16,-2 4-12 0,-1 3-25 0,-3 1-17 16,-5-2-13-16,2 4-3 0,-1 0-13 15,-4-1-1-15,-6 5-3 0,-1-1-8 0,-5-1 8 16,-4 1-7-16,0 1-2 0,-4-5 5 0,-5 2-1 0,2-2-9 16,-1-1 8-16,-1 1 3 0,3-4 21 0,2-1-7 15,0-1 21-15,3-2 0 0,1 1-6 16,5-2-53-16,0 0-6 0,2-2 0 0,2-1 0 15,0 0 0-15,11 3 0 0,-1-3 0 0,5 0 0 0,2-1 0 16,4 2 0-16,7 2 0 0,-1 2 0 0,-5-3 0 16,3 5 0-16,-7-3 0 0,3 3 0 0,4 2 0 15,-7-1 0-15,-1 2 0 0,-2 0 0 0,-7 2 0 16,2-4 0-16,-5 4 0 0,-1-2 0 0,-4 1 0 16,-3 2 0-16,-1-3 0 0,-1 0 0 0,-10 0 0 15,2 0 0-15,-6 0 0 0,0-1 0 0,-7 0 0 16,-1-2 0-16,1-2 0 0,3-3 0 0,2-1 0 15,2-1 0-15,1-1 0 0,0 0 0 0,5 0 0 16,1-1 0-16,8-4 0 0,1 0 0 0,3-1 0 16,5-2-116-16,11-4-265 0,-1 1-66 0,13-4-56 15,3 0-53-15,2 2-46 0,-1 2-329 0,3-2-1010 16,14-5 447-16</inkml:trace>
  <inkml:trace contextRef="#ctx0" brushRef="#br0" timeOffset="20516.8">20486 3968 1637 0,'20'-7'122'0,"-3"2"81"15,-4 2 62-15,-2-2 61 0,-3 2 30 0,-3 0 13 16,0 2-1-16,-1-1-13 0,-4 2-10 0,0 0-16 15,0 0-3-15,0 0-7 0,-14 16-18 0,6-8-21 16,1 2-19-16,-4 4-20 0,-3-1-11 0,5 2-31 16,2 3-9-16,-2-2-29 0,5-1-18 0,0-1-9 15,3 0-10-15,2-3-18 0,3-1-6 0,1 0-7 16,5-2-10-16,0 0-4 0,8-2-19 0,-1-4-4 16,-2-2-26-16,3-1-30 0,1-2 0 0,-2-2 0 15,0-4 0-15,-3-3 0 0,0-2 0 0,-5-2 0 16,-4-2 0-16,-1-1 0 0,-4 2 0 0,-3-2 0 15,-2 3 0-15,-3 0 0 0,0 7 0 0,-3 2 0 16,-3-2 0-16,0 5 0 0,0 3 0 0,2 2 0 0,-3 1 0 16,3 3 0-16,1-1 0 0,3 3 0 15,3 2 0-15,5 2 0 0,-2 1 0 0,4-1 0 16,7-1 0-16,5 1 0 0,4 3 0 0,8-6 0 16,-1-1 0-16,5-2 0 0,-2-1 0 0,4-4 0 15,-2 0 0-15,-2-5 0 0,3 0 0 0,-10-1 0 0,-2-1 0 16,0-1 0-16,-2-1 0 0,-2-3 0 15,-6 4 0-15,-1-3 0 0,-1 1 0 0,0-1 0 16,-4 1 0-16,1-1 0 0,-4 1 0 0,-5 1 0 16,3 3 0-16,-5-3 0 0,0 3 0 0,-1 2 0 0,0 1 0 15,-2-1 0-15,2 3 0 0,-1 2 0 0,2-1 0 16,-1 4 0-16,3 1 0 0,0 1 0 0,4 0 0 16,1 0 0-16,2 4 0 0,6 1 0 15,6 2 0-15,1-1 0 0,9 5 0 0,3-1 0 0,0-1 0 16,1 0 0-16,0-1 0 0,-6-2 0 0,1 3 0 15,-4-6 0-15,-5 1 0 0,2-1 0 0,-9-1 0 16,0-2 0-16,-6 4 0 0,-1-3 0 0,-4-2 0 16,-6 3 0-16,-5-1 0 0,-2 0 0 0,-2 1 0 15,-3-4 0-15,4 1 0 0,-1 0 0 0,2-1 0 16,-2-2 0-16,10-1 0 0,2-1 0 0,7 0 0 16,-7-3 0-16,7-1-82 0,0 4-169 0,14-12-62 15,-1-2-52-15,2 3-55 0,7-8-44 0,4-1-32 16,1-3-39-16,10-8-343 0,-11 5-951 0,12-12 421 15</inkml:trace>
  <inkml:trace contextRef="#ctx0" brushRef="#br0" timeOffset="20700.84">21258 3898 2565 0,'31'-39'-30'16,"-11"11"87"-16,-3 3 54 0,-3 2 47 0,-2 0 60 16,-4 9 48-16,-4 1 50 0,-2 2 43 0,0 4 16 15,0 1-6-15,-2-1-3 0,-4 4-12 0,4 3-2 16,-10 1-1-16,3 6 11 0,-2 1-10 0,0 7-22 16,-1 1-25-16,0 8-19 0,3 0-22 0,0 1-159 15,1 5-105-15,4 4 0 0,0-3 0 0,6 0 0 16,0 1 0-16,6-2 0 0,-2-3 0 0,2-1 0 15,0-2 0-15,-2-6 0 0,1-4 0 0,1 0 0 16,-5-4 0-16,0-4-172 0,-1-2-332 0,-1 0-67 16,1-1-86-16,-4-3-392 0,0 0-1134 0,0 0 502 15</inkml:trace>
  <inkml:trace contextRef="#ctx0" brushRef="#br0" timeOffset="21366.58">21255 4091 505 0,'-10'-6'281'0,"-3"1"53"0,4-1 43 15,3 0 37-15,-1 2 35 0,2-1 18 0,-1 2 0 16,4-2-31-16,4 0-19 0,2-1-25 0,3-1-33 15,5 2-12-15,10-2-37 0,-3 2-29 0,9-3-26 16,4 2-23-16,1 0-26 0,4 1-33 0,-4 0 0 16,3 1-31-16,-1 2-15 0,-2 1-4 0,-1 0-20 15,-5 2-9-15,-7 0-18 0,-2-1-11 0,-4 2 2 16,-5 1-10-16,0 1-10 0,0 2 10 0,-4-2-4 0,-4 2 7 16,-1 2 11-16,-1 1-4 0,0 2-3 15,-8 1-21-15,4-1-43 0,-4 3 0 0,-1 0 0 16,2-4 0-16,0 1 0 0,3 0 0 0,1-3 0 15,-1 2 0-15,3-1 0 0,2-2 0 0,0 1 0 0,3-2 0 16,3-2 0-16,3 3 0 0,3-4 0 0,1 0 0 16,0-3 0-16,5 0 0 0,-5-3 0 15,6 0 0-15,-1-1 0 0,-4-2 0 0,0 3 0 16,0-9 0-16,-4 7 0 0,-2-5 0 0,-2 2 0 0,-1-3 0 16,-1-1 0-16,-3-1 0 0,-2-3 0 0,-4 1 0 15,1 5 0-15,-5 0 0 0,0 1 0 0,2 0 0 16,-4 1 0-16,0 2 0 0,2 1 0 15,-1 0 0-15,1 3 0 0,1 1 0 0,3-2 0 0,-3 2 0 16,8 1 0-16,-7-1 0 0,7 1 0 0,0 0 0 16,0 0 0-16,0 0 0 0,0 0 0 0,0 0 0 15,23 0 0-15,-9-1 0 0,2 2 0 0,3-2 0 16,1-1 0-16,0 1 0 0,0 1 0 0,1 1 0 16,-1 1 0-16,2 4 0 0,6-3 0 0,-10 4 0 15,0 2 0-15,-4 3 0 0,1 2 0 0,2-3 0 16,-2 6 0-16,-2-1 0 0,-1 2 0 0,-5-3 0 15,-3 0 0-15,1-1 0 0,-5-2 0 0,2 1 0 16,-2-2 0-16,0 0 0 0,-2-3 0 0,-3 0 0 16,3-1 0-16,0-3 0 0,0 0 0 0,0-2 0 15,2-2 0-15,0 0 0 0,0 0 0 0,0 0 0 16,0 0 0-16,8-15 0 0,-1 4 0 0,0 0 0 16,7 0 0-16,-1-3 0 0,5-8 0 0,-1 4 0 15,-2 4 0-15,-1 0 0 0,5 2 0 0,0 2 0 16,-2-1 0-16,1 4 0 0,-3 1 0 0,4 2 0 15,-2 2 0-15,-6 2 0 0,2 2 0 0,0 3 0 16,-3 1 0-16,2 1 0 0,-1 3 0 0,-2 0 0 16,-2-2 0-16,-1 3 0 0,0-1 0 0,-1 0 0 15,-2 1 0-15,-2-2 0 0,-1 2 0 0,0-1 0 16,2-3 0-16,-2 0 0 0,0-2 0 0,-3 1 0 16,2 0-211-16,-2-2-410 0,-1-2-606 0,2-1-1328 15,2-1 587-15</inkml:trace>
  <inkml:trace contextRef="#ctx0" brushRef="#br0" timeOffset="21517.23">22749 4123 4179 0,'0'-6'362'16,"0"6"-170"-16,-4-5-98 0,4 5-33 0,-6-2-37 15,6 2-69-15,-4-3-103 0,4 3-120 0,-13 2-172 16,8 0-229-16,-4 0-724 0,2 2 320 0</inkml:trace>
  <inkml:trace contextRef="#ctx0" brushRef="#br0" timeOffset="22816.7">15177 4682 4053 0,'-1'-11'232'0,"-3"4"-149"0,-1-5 42 0,5 8 37 0,-1-2 40 16,1 0-4-16,0 6-30 0,-3-6-33 16,3 6-31-16,0 0-8 0,4 0 8 0,-4 0-5 15,15 12-3-15,-8-4-12 0,-1 1-8 0,7 1-10 0,-3 2-6 16,5-2-2-16,2 4-8 0,8-3-6 0,2-2-1 15,1 0-1-15,7-4 0 0,-2-2-4 0,3-2-5 16,4-4 7-16,-1-1 6 0,11-1 11 0,1-5 13 16,-14 2 3-16,14-7 4 0,-14 3 16 0,13-4 11 15,-2-3 5-15,1 2 8 0,-3 2-7 0,4-3-4 16,-14 8 4-16,15-3-11 0,-4 1-8 0,-8 3-6 16,-1 6-3-16,-1 2-7 0,0 5-2 0,16 4-12 15,-16 1-41-15,-1 2-20 0,3 0 0 0,-3 3 0 16,-3 3 0-16,14 7 0 0,-13-7 0 0,1 1 0 15,-3-2 0-15,3-1 0 0,-2 1 0 0,3-3 0 16,-3-4 0-16,4-1 0 0,-1-2 0 0,1-1 0 16,0-5 0-16,0-1 0 0,0-3 0 0,0 0 0 15,4-3 0-15,8-4 0 0,-12-1 0 0,11-3 0 16,-12 1 0-16,14-5 0 0,-8-2 0 0,-6 0 0 16,9-5 0-16,-12 8 0 0,0 3 0 0,0 0 0 15,-2 1 0-15,4 6 0 0,-7-3 0 0,2 8 0 16,2-1 0-16,-2 3 0 0,-1 5 0 0,-5 4 0 15,3 2 0-15,0 0 0 0,-3 3 0 0,4 1 0 16,-1-1 0-16,0 2 0 0,1 1 0 0,3 0 0 16,5-5 0-16,-3 2 0 0,4-1 0 0,1-4 0 15,-1-2 0-15,3-1 0 0,-4-2 0 0,2 0 0 16,-1-2 0-16,13-7 0 0,-13 0 0 0,-4 0 0 16,2-1 0-16,-1 0 0 0,17-11 0 0,-19 8 0 15,4-5 0-15,0 3 0 0,-2-4 0 0,14-4 0 0,-15 0 0 16,0 7 0-16,0 0 0 0,-2 3 0 15,-3 2 0-15,0 3 0 0,-10-1 0 0,3 5 0 16,-2 1 0-16,-6 4 0 0,6 1 0 0,-4 4 0 0,0-1 0 16,-2 4 0-16,5 0 0 0,-4 3 0 0,-1 0 0 15,2-2 0-15,7 3 0 0,-8-4 0 0,4-1 0 16,0-2 0-16,6 5 0 0,4-6 0 16,4 2 0-16,0-4 0 0,4 0 0 0,1-4 0 0,4-1 0 15,16 3 0-15,-3-5 0 0,2-4 0 0,-1-4 0 16,0 2 0-16,6-2 0 0,-4-3 0 0,-5-1 0 15,-2-2 0-15,-1-1 0 0,-14 5 0 0,0-4 0 16,-2 7 0-16,-4-4 0 0,-2 1 0 0,-9 5 0 16,-4 1 0-16,-1 2 0 0,1-1 0 0,-2 0 0 15,-2 4 0-15,3 3 0 0,-2 1 0 0,3-2 0 16,-1 0 0-16,1 1 0 0,5 1 0 0,2 1 0 16,8 0 0-16,0-1 0 0,0-1 0 0,8 1 0 15,-2-3 0-15,2-2 0 0,-1-2 0 0,1-3 0 16,3 0 0-16,-6 0 0 0,-2-2 0 0,-2 1 0 15,-11 1 0-15,7-6 0 0,-13 5 0 0,-5-3 0 16,-4 6-445-16,-8 1-205 0,-1 0-533 0,-9 3-1281 16,-15 2 566-16</inkml:trace>
  <inkml:trace contextRef="#ctx0" brushRef="#br0" timeOffset="24283.25">14750 5085 129 0,'-9'-9'256'15,"3"0"-22"-15,-6-4-26 0,-2-2-13 0,3 1-21 16,-5 2-20-16,-3-8-6 0,5 6-10 15,-4-4-9-15,-2 0-4 0,1 0-1 0,0 1 1 0,-3-1 5 16,9 2-6-16,-7-5-8 0,-1 0 0 0,-2 0-5 16,0 3-1-16,-4-2-7 0,3 0-17 0,-7-1-10 15,2 3 12-15,-7 1-21 0,3 1-2 0,-5 3-15 16,-12-2-6-16,-5-2-2 0,0 6-11 0,-1 2-2 16,-2 2-6-16,-4-3-17 0,0 4 3 0,-4 4-7 15,-25-3-8-15,28 4 15 0,-1 0-11 0,-26 3-5 16,25-2-7-16,-26 6-7 0,26-2 6 0,-31 3-5 15,33-3 2-15,-1 3-7 0,0 0 6 0,-2 3-3 16,10 2 3-16,-6 0 7 0,2 2-5 0,4-4-2 16,0 4-1-16,2 0 2 0,4 4-4 0,2-1-3 15,-2 0 22-15,5 4-1 0,-1 0-4 0,0 2 1 16,1 3-3-16,-2-4-7 0,2 5-7 0,13-6-5 16,-1 1 0-16,5 3-5 0,1-1-8 0,-14 7-5 15,12-5 0-15,6-1-4 0,1 1-3 0,3-1-5 16,2 3-4-16,-2-6-4 0,4 4-3 0,-4-1 7 15,7 0 2-15,-2 0-4 0,5 2 10 0,0-9 6 16,-1 6 1-16,0 0 14 0,2-1-2 0,3-5 18 16,-1 0 6-16,1 0 8 0,1 1 7 0,4 7 3 15,-3-6 8-15,7 4 0 0,1-1 0 0,-1-6 0 16,6 7 10-16,3 1 1 0,6-3-1 0,-2 2 3 16,6-4 9-16,2 3-3 0,2-1 3 0,1 1 6 15,4-2 1-15,0 2 0 0,12 1-1 0,3 3 6 16,-5-5 4-16,5 0 1 0,-2 1 5 0,-9-9-7 15,15 3 0-15,1 2-4 0,2-2-5 0,2 0-3 16,7-2-5-16,2-2 0 0,-1-4-4 0,26 8-6 16,-29-6-3-16,2-2 2 0,27 2-8 0,-26-4-1 15,24 1 0-15,-24 2-5 0,-1-7-1 0,2 5-3 16,33-4-10-16,-7-2-2 0,-28-2-9 0,1 1 1 16,30-1-3-16,-4-3-4 0,-28 2-3 0,1-4-6 15,3-3 3-15,0 5 1 0,-1-9 3 0,24-2 1 16,-29 0 9-16,-1 3 1 0,-2-3 8 0,1 1 5 15,-3-2 9-15,0-1 5 0,1-1 5 0,-2 2 3 16,-5-4 10-16,0 2 2 0,-10 4-7 0,8-2 8 16,-14 2 0-16,0-3 0 0,1 2 5 0,0-2-3 15,-2-2-6-15,-6 0 8 0,-1 2 1 0,-3-3-5 0,1 1 2 16,-3-4-9-16,-3 1-6 0,-2-3 4 0,-2 1-2 16,1-2 0-16,-1-4-3 0,-5 3-5 15,-1-5 1-15,-3-1-2 0,-4-1 4 0,0-14 2 16,-1 13-1-16,-2-2 8 0,-7-8-5 0,1-2 2 15,-3 11 5-15,-1 1-7 0,-7-11-4 0,-3 1 2 0,-2 4-9 16,-6 1 5-16,-3-2 1 0,-5 3-6 0,-2 0-4 16,-5-1 7-16,-2 3-2 0,-26-9-1 15,20 16 1-15,-1-2 1 0,-24-10-11 0,21 15 1 16,1-1-4-16,-2 3 3 0,0 1 2 0,-1 6-3 0,-1 3 6 16,3 1-8-16,1 2-6 0,3 1-12 0,2 1-17 15,1 7-24-15,11-2-25 0,3 2-26 0,-2-2-41 16,4 4-58-16,0-1-72 0,2-1-242 15,5 4-565-15,6-1 250 0</inkml:trace>
  <inkml:trace contextRef="#ctx0" brushRef="#br0" timeOffset="24434.1">14147 4935 3348 0,'8'9'149'16,"-1"0"-99"-16,0-1-30 0,-3-2-6 0,-2-3 6 0,1 2-12 15,-1-2-18-15,1 3-56 0,-3-2-94 0,-3-1-170 16,3-3-178-16,-4 7-549 0,4-7 243 0</inkml:trace>
  <inkml:trace contextRef="#ctx0" brushRef="#br0" timeOffset="29151.01">12893 5866 112 0,'-7'-1'358'15,"0"-3"-4"-15,3 2-17 0,2-1-31 0,2 3-16 16,0 0-19-16,8-7-23 0,4 5-16 0,6-2-6 0,9 0-26 16,10 1-15-16,14 1-16 0,4-2-18 0,8 4-13 15,29-3-20-15,-3 1-9 0,-24 4-14 0,30-5-16 16,-2 4-11-16,-29-1-8 0,3 2-3 15,22-5-11-15,-33 3-2 0,0-3-5 0,-17 2-5 0,-5-1 14 16,0 2 23-16,-5-1 44 0,-11 1 41 0,-8-3 49 16,-1 3 30-16,0 0 20 0,-4-1 0 0,-2-1-3 15,-3 2-8-15,0-5-16 0,0 5-4 0,-7-4-8 16,1 1-20-16,1 1-15 0,5 2-20 0,-8-2-15 16,8 2-16-16,-5-2-23 0,5 2-28 0,0 0-45 15,0 0-51-15,0 0-50 0,0 0-72 0,18 0-85 16,-4-1-110-16,-5 2-109 0,10-2-133 0,-9 2-435 15,1 0-1095-15,-11-1 484 0</inkml:trace>
  <inkml:trace contextRef="#ctx0" brushRef="#br0" timeOffset="30182.97">17581 5861 3703 0,'-5'-2'265'0,"-4"-2"-98"16,5 2-85-16,-1 1 28 0,0-2 23 0,5 3 41 15,-8-1 2-15,8 1-10 0,-5 6-9 0,1-1 2 16,4 2-2-16,5 2-3 0,-1 1-9 0,1 5-9 16,8-1-4-16,4 6 4 0,1-3-14 0,9 1-2 15,3-2-12-15,7-3-8 0,0-1-3 0,21-2-5 16,-4-2-5-16,4-3 1 0,-3-4-10 0,5-1 4 16,-4-3 9-16,1-4 0 0,-5 4 4 0,-1-3 14 15,-11-3 3-15,-6 0 1 0,5-3 2 0,-5 0 12 0,2 0-7 16,-3-4-28-16,2 3-92 0,-5 0 0 15,1 2 0-15,-2-1 0 0,-7 6 0 0,6-1 0 16,-11 3 0-16,1 2 0 0,-5 2 0 0,1 0 0 16,-2 2 0-16,1 3 0 0,4 2 0 0,-1 3 0 0,1 2 0 15,1 0 0-15,-1-3 0 0,0 4 0 0,6 3 0 16,-5-4 0-16,9 1 0 0,0-2 0 0,1-4 0 16,1 1 0-16,1-4 0 0,3-1 0 15,3-2 0-15,0-3 0 0,-3-1 0 0,3 1 0 0,1-4 0 16,-3-4 0-16,3 2 0 0,-1-2 0 0,0-2 0 15,0 2 0-15,-2-5 0 0,1-1 0 0,-2 3 0 16,-4 4 0-16,-4-2 0 0,-5 2 0 0,-1 5 0 16,-1-3 0-16,-4 4 0 0,0 1 0 0,0 0 0 15,-5 4 0-15,2-1 0 0,1 1 0 0,-3 2 0 16,2 1 0-16,1-2 0 0,-2 3 0 0,1-1 0 16,0 0 0-16,5 3 0 0,0-1 0 0,1 2 0 15,3-6 0-15,7 5 0 0,1-3 0 0,5-2 0 16,-1-2 0-16,0 0 0 0,4-1 0 0,1-1 0 15,1-2 0-15,1-3 0 0,-1-2 0 0,13-2 0 16,-16 1 0-16,2 0 0 0,-5 0 0 0,1 0 0 16,-5 0 0-16,-5 6 0 0,-5-2 0 0,4 1 0 15,-11 4 0-15,3 0 0 0,-2 3 0 0,2-1 0 16,-1 2 0-16,-1 1 0 0,-1 1 0 0,0 1 0 16,1 0 0-16,4 1 0 0,2 0 0 0,-1 1 0 15,3-4 0-15,6 2 0 0,0-3 0 0,3-1 0 16,-9-3 0-16,8 0 0 0,0-3 0 0,-6-1 0 15,-4-1 0-15,0-2 0 0,-4-2 0 0,-1 4 0 16,-4-1 0-16,-3-2 0 0,-6 4-328 0,-2-1-983 0,-2-1-1419 16,-8 1 627-16</inkml:trace>
  <inkml:trace contextRef="#ctx0" brushRef="#br0" timeOffset="30900.57">6351 6680 183 0,'-2'1'377'0,"2"-1"-25"0,-4 1-22 0,4-1-15 16,0 0-28-16,-4 4-17 0,4-4-50 15,0 0-34-15,12 1-51 0,-4-1-77 0,3 0-138 0,1-1-360 16,8-1-474-16,6 0 209 0</inkml:trace>
  <inkml:trace contextRef="#ctx0" brushRef="#br0" timeOffset="32499.91">9617 6977 172 0,'-2'-8'373'0,"1"2"-3"15,2 0 1-15,-1 1 11 0,0 0-9 0,4 1-14 16,-3-1-17-16,1 0-20 0,-1 3-21 15,-1 2-22-15,4-3-18 0,-4 3-5 0,6 0-7 0,-6 0-8 16,8 10-7-16,-2-5-16 0,-1 5-11 0,8 5-10 16,-7-1-20-16,3 2-13 0,4 2-15 0,-4 0-18 15,0-4-14-15,5 2-9 0,-1-1-7 0,6 2-11 16,-1-3-6-16,5-1-6 0,-5-5-10 0,7-1-6 16,6 0-7-16,-4-6-6 0,10-1-5 0,-1-4 0 15,2-4-5-15,12-6-5 0,-1 1-2 0,-14 3-5 16,15-8 6-16,-14 8-12 0,1-7 5 0,9-2 12 15,-12 0 6-15,10-5 4 0,-12 6 4 0,0-2 0 16,0 1 6-16,-5 5 7 0,0 1-9 0,-2 3-3 16,-5 4-9-16,0 2-3 0,-1 3 13 0,0 4-24 15,-5 4 7-15,5 0-3 0,-3 6 0 0,-1-2-1 16,-1 2-10-16,1 1 1 0,2 5-3 0,3 1-6 16,2-3-5-16,1 1 11 0,0-3-7 0,4-3 1 15,1 0 1-15,0-1-3 0,4-4-7 0,0-2-6 16,0-4 0-16,1 1 0 0,0-4 0 0,1-2 0 15,-4-4 0-15,4 1 0 0,-2-1 0 0,1-3 0 16,-4-2 0-16,-2 2 0 0,2-3 0 0,-2-1 0 16,-1 0 0-16,-3 0 0 0,-1-1 0 0,2 1 0 15,-10 4 0-15,5 3 0 0,-2 0 0 0,-6 1 0 0,1 5 0 16,-1 1 0-16,2 1 0 0,0 2 0 16,-3 2 0-16,7 4 0 0,-2 5 0 0,0-3 0 15,8 4 0-15,-5-3 0 0,10 4 0 0,-10-5 0 16,8 1 0-16,1 3 0 0,-7-6 0 0,9 3 0 0,1-5 0 15,0 1 0-15,1-2 0 0,0-3 0 0,1-2 0 16,2 0 0-16,1-4 0 0,3-1 0 0,-5 1 0 16,3-1 0-16,0-4 0 0,1 1 0 0,-3-2 0 15,0-1 0-15,0-1 0 0,-2 0 0 0,3 1 0 16,-3-1 0-16,-3 3 0 0,-1 2 0 0,-6 2 0 16,2 4 0-16,-6 2 0 0,1 0 0 0,-2 3 0 15,2 1 0-15,-2 2 0 0,-1 2 0 0,2 2 0 16,3 6 0-16,-5-2 0 0,0-2 0 0,5 4 0 15,3-1 0-15,2 2 0 0,-3-4 0 0,7 3 0 16,-1-4 0-16,4-1 0 0,-1-4 0 0,5 2 0 16,0-3 0-16,0-2 0 0,2 1 0 0,1-5 0 15,10-1 0-15,-14 0 0 0,1-4 0 0,3 1 0 16,-6-1 0-16,2-3 0 0,-1 1 0 0,3-3 0 16,-1 1 0-16,-3 1 0 0,2-2 0 0,-3 4 0 15,1-1 0-15,-1-1 0 0,-5 3 0 0,0 1 0 16,2 0 0-16,-2 3 0 0,-8 0 0 0,1 1 0 15,0-2 0-15,0 0 0 0,-1 1 0 0,3 1 0 16,-1-1 0-16,0-1 0 0,-1 3 0 0,1-1 0 0,1-2 0 16,-4 1 0-16,4 0 0 0,4-1 0 15,-8 1 0-15,3-1 0 0,-3-1 0 0,-1 1 0 16,2-1 0-16,-2-2 0 0,-2-1 0 0,0 2 0 0,-3-3 0 16,4-3-154-16,-6 6-407 0,-2-8-172 0,1 5-392 15,4-1-1217-15,4 1 540 0</inkml:trace>
  <inkml:trace contextRef="#ctx0" brushRef="#br0" timeOffset="32634.12">14525 7083 3938 0,'-6'1'229'0,"2"1"-119"0,4-2 69 16,-10 1 52-16,10-1-26 0,-9 0-53 0,9 0-43 16,-9-1-79-16,9 1-96 0,-4-3-138 0,4 3-193 15,0 0-356-15,0-8-816 0,0 8 361 0</inkml:trace>
  <inkml:trace contextRef="#ctx0" brushRef="#br0" timeOffset="50200.2">3923 8125 235 0,'0'-5'384'0,"0"2"7"0,0-2 3 16,0 5 4-16,0-8-6 0,0 5-24 0,0 3-29 0,3-4-34 15,-3 4-26-15,0 0-5 0,0 0-9 0,0 0-6 16,11 7-11-16,-1 1-7 0,-5-1-11 15,3 2-15-15,-2 0-4 0,1 1-19 0,3 1-13 16,1 4-13-16,1-3-4 0,-2 0-11 0,4 0-8 0,0-1-11 16,-1-3 0-16,5 2-4 0,4-3-1 0,5-1 9 15,1-1-13-15,5-5-15 0,-1 0 0 0,2-1-3 16,5-5-4-16,-1-1-3 0,-1-4 2 0,13-1-4 16,-12 0-3-16,-1 0-1 0,2-2-1 0,-3-1-91 15,-3 4 0-15,-1-4 0 0,-2 4 0 0,-1-1 0 16,0 5 0-16,-10 4 0 0,-2-1 0 0,2 3 0 15,0 3 0-15,-4 1 0 0,-3 2 0 0,4 2 0 16,1 3 0-16,-2-1 0 0,3 2 0 0,-2 3 0 16,1-2 0-16,0 1 0 0,1-3 0 0,0 2 0 15,5 5 0-15,2-5 0 0,-5-1 0 0,5-3 0 16,2-1 0-16,1-1 0 0,3-1 0 0,-2-1 0 16,2-5 0-16,1 0 0 0,1-2 0 0,0-1 0 15,3 1 0-15,-3-3 0 0,6-3 0 0,-5-1 0 16,2-2 0-16,0-4 0 0,-3 2 0 0,-1-1 0 15,2 1 0-15,-3 2 0 0,-3 2 0 0,0 2 0 16,-10 3 0-16,1 1 0 0,-3 2 0 0,-1 0 0 16,-1 3 0-16,-1-1 0 0,1 2 0 0,-1 3 0 15,2 0 0-15,-2 0 0 0,1-1 0 0,3 2 0 0,-2 2 0 16,2-1 0-16,3-3 0 0,0 2 0 0,1 0 0 16,1-3 0-16,8-2 0 0,0 2 0 15,-2-3 0-15,-8-3 0 0,7 2 0 0,1-2 0 16,-5 1 0-16,-5-3 0 0,1-1 0 0,3 2 0 0,-3-4 0 15,-1 1 0-15,1-3 0 0,-2 1 0 0,2 1 0 16,-2-1 0-16,-1 2 0 0,1-2 0 0,-6 4 0 16,5 0 0-16,-5 1 0 0,2 0 0 15,1 4 0-15,-1 2 0 0,-2-1 0 0,7 5 0 0,0 0 0 16,-1 3 0-16,-3 0 0 0,0 2 0 0,1-1 0 16,-1 5 0-16,0-3 0 0,2-1 0 0,-1 1 0 15,4-4 0-15,1 3 0 0,0-2 0 0,0-3 0 16,10-3 0-16,-9-1 0 0,10 0 0 0,-2-5 0 15,1-1 0-15,-1-2 0 0,-1-2 0 0,7 0 0 16,-7-1 0-16,1 1 0 0,1-2 0 0,0-2 0 16,1-1 0-16,-4 3 0 0,1-2 0 0,-3 1 0 15,2 0 0-15,-6 5 0 0,-3 0 0 0,-1 1 0 16,-2 4 0-16,-1 1 0 0,-3 1 0 0,2 3 0 16,1 2 0-16,-5-1 0 0,0 4 0 0,5 2 0 15,0 0 0-15,0 0 0 0,-1 1 0 0,0-4 0 16,2 4 0-16,3-2 0 0,1-2 0 0,3-2 0 15,5-1 0-15,2-3 0 0,3-1 0 0,2-4 0 16,0 0 0-16,2-4 0 0,3 0 0 0,8-7 0 0,3 1 0 16,1 0 0-16,-14 1 0 0,12-5 0 15,-16 6 0-15,3-2 0 0,2 0 0 0,-5 0 0 16,-1 1 0-16,-1 2 0 0,-3 1 0 0,-6 4 0 16,-3 0 0-16,3 3 0 0,-4 3 0 0,-4 0 0 0,4 4 0 15,-6-1 0-15,3 4 0 0,-4 1 0 0,-3-2 0 16,5 5 0-16,-1-1 0 0,2-1 0 15,0 2 0-15,3-2 0 0,6 4 0 0,-5-6 0 0,11 3 0 16,2-4 0-16,5 2 0 0,-1-2 0 0,4-5 0 16,-1 0 0-16,17-2 0 0,-2-2 0 0,-14 1 0 15,1-2 0-15,-3-3 0 0,4 3 0 0,-5-3 0 16,3-3 0-16,-5 1 0 0,0 3 0 0,3-2 0 16,-9 0 0-16,0 1 0 0,-1-1 0 0,0 1 0 15,-7 0 0-15,-2 2 0 0,0 1 0 0,-5 0 0 16,-2 1 0-16,1 0 0 0,-4-1 0 0,2 2 0 15,-4 1 0-15,2-2 0 0,-3 1 0 0,-5 1 0 16,10-1 0-16,-10 1 0 0,4 0 0 0,-4 0 0 16,0 0 0-16,4-3 0 0,-4 3 0 0,0 0-1366 15,0 0-1478-15,-32-6 654 0</inkml:trace>
  <inkml:trace contextRef="#ctx0" brushRef="#br0" timeOffset="55717.12">17010 9301 5 0,'0'0'357'16,"1"-2"3"-16,-1 2 4 0,0 0-2 0,0 0 14 0,0 0 9 15,0 0-1-15,3-3-12 0,-3 3-9 0,0 0-14 16,0 0-13-16,0 0-12 0,0 0-21 15,0 0-13-15,0 0-3 0,0 0-18 0,0 0-1 16,10 5-11-16,-9-1-17 0,3 2-12 0,2 0-20 0,-1 1-19 16,6 1-9-16,-2-1-24 0,6 4-10 0,2-3 11 15,3-1-12-15,-1-1-12 0,8 0-14 0,2 0-9 16,1-2-10-16,-1-2-31 0,3-4-69 0,-4-1 0 16,4 0 0-16,-2-1 0 0,0-3 0 0,-2-2 0 15,2 1 0-15,-2-3 0 0,1 0 0 0,-1-3 0 16,-3 3 0-16,-6 4 0 0,5-6 0 0,-5 8 0 15,-2-2 0-15,-6 2 0 0,3 1 0 0,-1 1 0 16,1 1 0-16,4 2 0 0,-4 0 0 0,-1 2 0 16,-3 1 0-16,7 0 0 0,-7 1 0 0,4 4 0 15,2-2 0-15,-1 4 0 0,0-3 0 0,2 0 0 16,-1 1 0-16,4-2 0 0,-1 3 0 0,1-4 0 16,1-2 0-16,5 0 0 0,1 1 0 0,3-2 0 0,-10-2 0 15,8 0 0-15,0-3 0 0,-1-3 0 0,1-2 0 16,-2-1 0-16,-2 0 0 0,2-5 0 15,-1 1 0-15,-6 5 0 0,-3-3 0 0,7-4 0 0,-7 8 0 16,0 0 0-16,-5 3 0 0,-1 1 0 0,2-1 0 16,-3 4 0-16,1-1 0 0,-1 2 0 0,0 3 0 15,4 2 0-15,-4 1 0 0,-3 0 0 0,4 2 0 16,-1 0 0-16,2 2 0 0,1-1 0 0,2 1 0 16,-1 1 0-16,2-5 0 0,3 4 0 0,8-5 0 15,-7-1 0-15,1-1 0 0,7-4 0 0,-5 3 0 16,6-6 0-16,2-2 0 0,0-3 0 0,0-2 0 15,-1 0 0-15,3-4 0 0,0-2 0 0,3-1 0 16,8-8 0-16,-11 4 0 0,1 1 0 0,-1 2 0 16,1 0 0-16,-3 2 0 0,-2 2 0 0,-3 0 0 0,-8 7 0 15,0 2 0-15,-6 1 0 0,1 4 0 16,-1 1 0-16,-1 0 0 0,-1 4 0 0,1-3 0 16,1 4 0-16,-2 4 0 0,2-3 0 0,-2 6 0 0,0 1 0 15,4 0 0-15,-3-2 0 0,0 3 0 0,3-3 0 16,-1 2 0-16,2-1 0 0,1 0 0 0,2-1 0 15,6 3 0-15,-3-4 0 0,-1-4 0 0,2 3 0 16,7-4 0-16,-1 0 0 0,-4 0 0 0,5-5 0 16,4-1 0-16,0-4 0 0,1 0 0 0,3-2 0 15,2 1 0-15,-1-3 0 0,-5 2 0 0,1-1 0 16,0 0 0-16,-2 3 0 0,0-1 0 0,-3 1 0 16,-9 3 0-16,2 2 0 0,-1-1 0 0,-7 2 0 15,5 0 0-15,-6-2 0 0,0 6 0 0,3-5 0 16,-3 1 0-16,-1 0 0 0,2 1 0 0,2-1 0 15,-1 2 0-15,-1-2 0 0,6 0 0 0,0 1 0 16,0-3 0-16,3 0 0 0,0 0 0 0,-6 0 0 16,1 0 0-16,-4-2 0 0,1-2 0 0,-2 3 0 0,-6-3 0 15,4 2 0-15,-3 0 0 0,-2 1-1366 16,-3-1-1478-16,-2 2 654 0</inkml:trace>
  <inkml:trace contextRef="#ctx0" brushRef="#br0" timeOffset="57249.96">6648 10303 127 0,'0'0'338'0,"-6"-2"10"16,6 2 2-16,0 0-9 0,0 0 4 0,0 0-16 16,0 0-7-16,-3-3-3 0,3 3-7 0,0 0-5 15,0 0-8-15,0 0-5 0,0 0-9 0,0 0-5 16,0 0 4-16,0 0-5 0,0 0 4 0,2 13 0 16,2-7-11-16,-3 1-13 0,3 3-16 0,1 0-12 15,-2 3-4-15,3 2-15 0,3 2-18 0,-1-1-2 16,-2 1-7-16,3 0-15 0,5-1-8 0,-1 1-43 15,5 1-119-15,0 0 0 0,1-5 0 0,4 1 0 16,4-3 0-16,0 0 0 0,-2-5 0 0,2 2 0 0,3-3 0 16,-1-2 0-16,2-4 0 0,-3-1 0 15,0-4 0-15,1-2 0 0,-1 2 0 0,-1-5 0 16,1-1 0-16,-5-1 0 0,2-3 0 0,-8 4 0 16,0 2 0-16,6-6 0 0,-8 5 0 0,2 0 0 0,-3 2 0 15,-1 3 0-15,-3 1 0 0,3 1 0 0,-3 2 0 16,3 3 0-16,1-1 0 0,3 2 0 15,2 3 0-15,0 1 0 0,-2 2 0 0,4 1 0 0,-3-1 0 16,1 1 0-16,0 0 0 0,8 1 0 0,-6-2 0 16,-1 1 0-16,-2-2 0 0,1 0 0 0,0-1 0 15,1 0 0-15,-1-2 0 0,1-3 0 0,-2-1 0 16,0-1 0-16,0-3 0 0,1 0 0 0,0-2 0 16,-1-2 0-16,0 1 0 0,0-3 0 0,6-3 0 15,-7 0 0-15,-2 1 0 0,2-1 0 0,-2 0 0 16,3-1 0-16,-4 4 0 0,-1 4 0 0,-4 0 0 15,1 3 0-15,0 1 0 0,-1-1 0 0,3 7 0 16,-2 0 0-16,-1 0 0 0,0 6 0 0,1-3 0 16,1 8 0-16,1-2 0 0,1 0 0 0,-3 0 0 15,3 1 0-15,-2-2 0 0,3 1 0 0,3-5 0 16,-3 2 0-16,4-2 0 0,1-1 0 0,8-4 0 0,0-1 0 16,-4-1 0-16,4-2 0 0,1-2 0 0,-2-4 0 15,0 0 0-15,1-1 0 0,1-1 0 0,-2 0 0 16,-2-3 0-16,0 0 0 0,-6 1 0 15,6-1 0-15,-2 3 0 0,-4 0 0 0,0 1 0 0,-4 1 0 16,-4 4 0-16,3-1 0 0,-4 2 0 0,4 1 0 16,-3 2 0-16,-2 0 0 0,2 4 0 0,-1-2 0 15,0 3 0-15,1-2 0 0,-1 1 0 0,1 0 0 16,1 3 0-16,1-2 0 0,-3 0 0 0,5 1 0 16,-4-1 0-16,8-1 0 0,0 0 0 0,0 1 0 15,-1-3 0-15,0 0 0 0,-2-2 0 0,4 1 0 16,-5-2 0-16,0 0 0 0,6-3 0 0,-7 2 0 15,4-3 0-15,-5 1 0 0,6-2 0 0,-6 1 0 16,-2 0 0-16,3 0 0 0,0 0 0 0,-2 0 0 0,-2 0 0 16,-3 1 0-16,0 0 0 0,0-1 0 15,2 2 0-15,-3 1 0 0,-1-2 0 0,-4 3 0 16,5-4 0-16,-5 4 0 0,4-2 0 0,-4 2 0 0,2-3 0 16,1-2 0-16,-3 5 0 0,-2-4-447 0,0 0-844 15,2 4-1398-15,-4-9 618 0</inkml:trace>
  <inkml:trace contextRef="#ctx0" brushRef="#br0" timeOffset="64334.08">21345 4412 87 0,'0'0'401'0,"0"0"-5"15,0 0 9-15,0 0-2 0,4 3 1 0,-4-3-16 16,0 0-17-16,0 0-25 0,0 0-25 0,0 0-29 16,0 0-28-16,0 0-29 0,0 0-27 0,0 0-16 15,0 0-20-15,0 0-18 0,0 0-24 0,0 0-34 16,0 0-34-16,0 0-43 0,0 0-44 0,0 0-39 15,0 0-30-15,0 0-30 0,0 0-26 0,0 0-22 0,0 0-25 16,0 0-18-16,0 0-19 0,0 0-17 16,0 0-23-16,0 0-50 0,0 0-213 0,-9 3-582 15,9-3 257-15</inkml:trace>
  <inkml:trace contextRef="#ctx0" brushRef="#br0" timeOffset="79449.73">3059 8453 67 0,'1'-16'384'16,"2"4"9"-16,-3 1 13 0,4 2 0 0,-8-1-7 15,3 4-11-15,-1 0-19 0,-4 2-20 0,-4 2-11 16,-3 2-8-16,-5 5-15 0,-5 7-7 0,-8 2 0 16,2 4-24-16,-4 2-7 0,2-1-14 0,-10 8-11 15,12-8-11-15,2 1-14 0,4 2-25 0,1-4-9 16,8-4-19-16,3 1-19 0,2 0-24 0,1 1-5 16,8-5-9-16,0 0-16 0,4 1-5 0,4 2-11 15,4 1-4-15,2-4-18 0,4-1 4 0,6 1 0 16,2 1-16-16,1 0-8 0,-1-1 0 0,-6-4-8 15,-2 3 2-15,0-2-17 0,-4 3-20 0,-3 2 0 16,-4-3 0-16,-1 6 0 0,-5 2 0 0,-4 0 0 0,-6 8 0 16,-7 0 0-16,-3 0 0 0,-4 1 0 15,-1-1 0-15,-12 6 0 0,8-8 0 0,-3-1 0 16,2 2 0-16,-8 11 0 0,1-4 0 0,12-11 0 16,1-1 0-16,2-2 0 0,7-5 0 0,4 1 0 0,1 0 0 15,1-4 0-15,5 2 0 0,0-5 0 0,3 4 0 16,0-2 0-16,1 0 0 0,7 0 0 15,-2 1 0-15,2 1 0 0,1-2 0 0,6 3 0 0,1 0 0 16,4 4 0-16,-2-4 0 0,5 4 0 0,-3 1 0 16,3 0 0-16,-5 3 0 0,-4-4 0 0,3 6 0 15,-3 0 0-15,-5 2 0 0,-4-1 0 0,-5 1 0 16,1 3 0-16,-2 0 0 0,-8 4 0 0,-1-1 0 16,-3 2 0-16,-2 0 0 0,-10 13 0 0,2-4 0 15,-3 1 0-15,4-11 0 0,-5 11 0 0,5-12 0 16,3 1 0-16,1 2 0 0,-1-3 0 0,0-4 0 15,6 0 0-15,4 2 0 0,2-2 0 0,4-8 0 16,3 0 0-16,5-1 0 0,3-1 0 0,2-2 0 16,4-2 0-16,1-1 0 0,11 3 0 0,-8-5 0 15,6 1 0-15,-2-4 0 0,-3 3 0 0,-2-4 0 16,-3 0 0-16,-3 1 0 0,-3 0 0 0,-2 2 0 16,-2-1 0-16,-6 4 0 0,-5 2 0 0,-4 4 0 15,-8 5 0-15,-7-2 0 0,2 0 0 0,-3 1 0 16,-4-1 0-16,0-1 0 0,7 0 0 0,3 1 0 15,6-6 0-15,-4 4 0 0,9-1 0 0,5 0 0 16,1-1 0-16,7-3 0 0,2 2 0 0,4 0 0 16,5-1 0-16,8 1 0 0,6-5 0 0,1 1 0 15,3-4 0-15,1 0 0 0,2-6 0 0,-3 0 0 0,0-1 0 16,-4-5 0-16,-8 5 0 0,-2-3 0 0,-9 2 0 16,0 1 0-16,-3-3 0 0,-1 1 0 15,-5 2 0-15,7-3 0 0,-10 0 0 0,3 3 0 16,-9-6 0-16,3 4 0 0,2 0 0 0,-5-1 0 0,6 1 0 15,-2 1 0-15,5 1 0 0,-6-4 0 0,6 4 0 16,0-4-23-16,0 4-256 0,9-4-111 16,-4 1-124-16,4 0-154 0,0-3-386 0,4 1-1140 15,-4-3 505-15</inkml:trace>
  <inkml:trace contextRef="#ctx0" brushRef="#br0" timeOffset="86499.93">28946 6784 374 0,'-2'-18'519'0,"0"4"10"16,2 2 11-16,0 1 12 0,-2 3-9 0,1 2-27 16,-1 0-36-16,4 3-50 0,-2 3-22 0,0 0-2 15,-4 17-19-15,-1 3-26 0,-2 13-24 0,-2 16-24 16,2 4-25-16,-7 5-24 0,2-2-25 0,-2 3-21 16,1 0-22-16,-1-1-19 0,0-1-63 0,0-2-114 15,-3-4 0-15,3-5 0 0,2-10 0 0,1-4 0 16,-1-1 0-16,5-4 0 0,-3-3 0 0,2-11 0 15,2 0 0-15,2-8 0 0,2-3 0 0,-1-1 0 16,3-1 0-16,-5-12 0 0,2 0 0 0,5-7 0 16,-2-11 0-16,1-5 0 0,4-15 0 0,4-6 0 15,0-1 0-15,9-32 0 0,-2 5 0 0,2-5 0 16,5-3 0-16,0 4 0 0,0 7 0 0,-5 29 0 16,4 5 0-16,-9 15 0 0,3 5 0 0,-2 4 0 15,-2 9 0-15,-4 6 0 0,-1 6 0 0,2 4 0 16,1 4 0-16,-1 8 0 0,0 11 0 0,1 8 0 15,2 14 0-15,-6 4 0 0,3 6 0 0,-4-1 0 0,3 2 0 16,-3 1 0-16,2 0 0 0,3 0 0 0,-1-2 0 16,4-3 0-16,-2-3 0 0,-1-2 0 15,3-5 0-15,-4-10 0 0,-1 0 0 0,-2-6 0 16,2-1 0-16,-4-9 0 0,-2-2 0 0,2-3 0 0,-4-2 0 16,-1-2 0-16,-2-4 0 0,-3-3-408 0,-2-3-280 15,-2-3-495-15,-9-7-1281 0,3-3 567 0</inkml:trace>
  <inkml:trace contextRef="#ctx0" brushRef="#br0" timeOffset="86683.43">28715 7370 37 0,'-10'-5'552'0,"6"0"-44"0,0 3-3 0,3-4 0 16,2 1 0-16,2-1-25 0,3-1-36 0,3-3-36 15,9-3-34-15,5 1-48 0,6-1-33 0,3 0-31 16,5 0-63-16,-5 0-62 0,3 1-95 0,1-1-92 15,-1 0-100-15,2 5-94 0,-6-4-89 0,1 4-89 16,-8-3-308-16,-2 5-790 0,-2 1 349 0</inkml:trace>
  <inkml:trace contextRef="#ctx0" brushRef="#br0" timeOffset="87150.88">29487 6857 326 0,'2'-17'377'15,"-2"2"8"-15,0 3-11 0,0 1 5 0,0 1-16 16,0 0-8-16,-2 3 5 0,2 0-19 0,-3 2-6 15,2 1-6-15,1-2-9 0,0 2-11 0,0 4-17 16,-1-6-18-16,-2 3-19 0,3 3-17 0,0 0-22 16,0-6-24-16,0 6-19 0,0 0-6 0,0 0-25 15,0 0-22-15,0 0 0 0,0 0-11 0,0 0-11 0,0 0-5 16,0 0-9-16,0 0-17 0,-1 14-21 16,1-14-35-16,0 0-42 0,-3 4-56 0,3-4-68 15,-1 4-60-15,1-4-54 0,0 0-47 0,0 3-55 16,0-3-70-16,-4 2-454 0,4-2-968 0,0 0 428 15</inkml:trace>
  <inkml:trace contextRef="#ctx0" brushRef="#br0" timeOffset="87999.87">29443 7207 283 0,'-5'-5'559'0,"1"2"28"15,-4-7-7-15,-1 3-5 0,3-1-23 0,1 1-24 16,1 0-25-16,-1 0-27 0,5 0-34 0,-3-1-35 15,6-1-35-15,2-1-22 0,1 0-24 0,1-6-22 16,2 4-25-16,7 0-21 0,-4-1-23 0,2 4-13 0,-1 2-17 16,0 1-57-16,-3 4-148 0,-1-1 0 15,4 2 0-15,-3 6 0 0,-2 0 0 0,-2 7 0 16,4 1 0-16,-4 6 0 0,-1 6 0 0,-4 3 0 16,0-2 0-16,-1 3 0 0,-2 1 0 0,-1-1 0 0,1-3 0 15,-2 2 0-15,2-9 0 0,0 0 0 0,-2-1 0 16,3-1 0-16,-3-5 0 0,4-1 0 15,-1-4 0-15,2-1 0 0,-1-1 0 0,0-5 0 16,0 2 0-16,0-2 0 0,0 0 0 0,9-13 0 0,-3 3 0 16,2-5 0-16,-2-1 0 0,2-3 0 0,4-7 0 15,0-7 0-15,2 4 0 0,-1 2 0 0,-1-2 0 16,0 2 0-16,-4 8 0 0,2 2 0 0,-1 5 0 16,-1 2 0-16,-3 3 0 0,1 3 0 0,1 4 0 15,2 5 0-15,-3 2 0 0,4 5 0 0,-1 4 0 16,0 6 0-16,0 1 0 0,0 3 0 0,-5-3 0 15,0-1 0-15,1-4 0 0,-1 7 0 0,1-8 0 16,0 1 0-16,-1-6 0 0,-2-3 0 0,2 1 0 16,1-4 0-16,-3 0 0 0,0-3 0 0,3-3 0 15,-5 0 0-15,0 0 0 0,9-10 0 0,-4 2 0 16,-1-3 0-16,5-5 0 0,-1-2 0 0,3-5 0 16,0-2 0-16,1 1 0 0,1 1 0 0,-4 4 0 15,1 5 0-15,-1 4 0 0,-2 0 0 0,-1 3 0 16,3 3 0-16,-3 1 0 0,-2 3 0 0,-4 0 0 15,18 7 0-15,-12 3 0 0,2 0 0 0,0 4 0 16,-1 2 0-16,-2-1 0 0,2 1 0 0,-2-2 0 16,0 1 0-16,0-3 0 0,2-2 0 0,-2 1 0 15,0-4 0-15,1 0 0 0,-1 1 0 0,2-3 0 16,0-2 0-16,1-2 0 0,1 0 0 0,1-3 0 0,-1-1 0 16,4-2 0-16,2-5 0 0,-2 0 0 15,5-3 0-15,1-5 0 0,-3 4 0 0,-2 1 0 16,0-2 0-16,-2 4 0 0,-1 3 0 0,-4 2 0 15,0 0 0-15,-1 4 0 0,-1 1 0 0,-5 1 0 0,8 5 0 16,-6 2 0-16,0 0 0 0,-2 4 0 0,0 0 0 16,0 2 0-16,2 1 0 0,-2-1 0 15,4-1 0-15,-3 0 0 0,3-1 0 0,1 0 0 16,4-1 0-16,-1-1 0 0,-2-4 0 0,3-2 0 0,5-3 0 16,-2-2 0-16,-2-3-450 0,3-6-261 0,-5 2-461 15,0-6-1270-15,0-3 563 0</inkml:trace>
  <inkml:trace contextRef="#ctx0" brushRef="#br0" timeOffset="88099.93">30448 7005 673 0,'-4'-49'252'0,"-5"3"69"16,0 14 42-16,1 2-1 0,-2 7 13 0,1 8 17 16,2 4-5-16,0-3-24 0,-3 8-34 0,5 4-41 15,1 2-25-15,4 0-62 0,-5 8-85 0,6 0-127 16,3 8-173-16,1 0-228 0,3-1-268 0,2 1-737 16,-1-1 327-16</inkml:trace>
  <inkml:trace contextRef="#ctx0" brushRef="#br0" timeOffset="88300.95">30747 6831 245 0,'-4'-10'727'15,"0"1"14"-15,0 0-13 0,3 6-27 0,-3 2-28 16,4 1-28-16,-5 10-36 0,1 6-47 0,4 12-53 16,2 3-49-16,0 2-45 0,7 14-42 0,0 3-38 15,1-14-43-15,1 9-116 0,0 0-176 0,-1-11 0 16,-2 0 0-16,-3-4 0 0,0-4 0 0,-5 0-126 15,3-10-225-15,-6 0-105 0,-2-5-112 0,-3-2-547 16,-2-2-1209-16,-4-4 535 0</inkml:trace>
  <inkml:trace contextRef="#ctx0" brushRef="#br0" timeOffset="89434.06">30488 7166 56 0,'-4'-10'528'0,"2"3"-12"15,2 1 0-15,4 0 13 0,1-1-6 0,6 0-24 16,9 2-27-16,9-1-40 0,7 1-36 0,1-1-46 15,18 0-35-15,4 0-44 0,-7 0-21 0,8 1-21 16,-3-1-37-16,0 2-27 0,-3-8-27 0,-16 6-20 16,15-6-12-16,-21 2-5 0,-4-2-9 0,-7 5-15 15,-4 0 9-15,-7 1 10 0,-5 0 11 0,-1 2 12 16,-4 4 7-16,0 0 3 0,-19 1 16 0,2 2 6 16,-11 7 7-16,-4 4-3 0,-1 5-107 0,-11 4-48 15,13 0 0-15,-9 7 0 0,13-8 0 0,4 4 0 16,5-1 0-16,2 0 0 0,4 0 0 0,7-6 0 15,3-1 0-15,4-1 0 0,5 0 0 0,2-4 0 16,6 0 0-16,0-4 0 0,6-2 0 0,0-1 0 16,-3-6 0-16,4-4 0 0,-4 0 0 0,2-3 0 15,-2-4 0-15,1-4 0 0,1-3 0 0,-9 3 0 16,4-8 0-16,-6 5 0 0,0 0 0 0,-4 1 0 0,-1 0 0 16,1 5 0-16,-5 4 0 0,2 0 0 15,0 2 0-15,-2 4 0 0,0 2 0 0,0 0 0 16,0 0 0-16,1 11 0 0,1 0 0 0,2-2 0 15,-1 2 0-15,4 1 0 0,0 3 0 0,2-1 0 0,0 0 0 16,5-2 0-16,-1-1 0 0,4-4 0 0,-6-1 0 16,5-4 0-16,-4 0 0 0,4-2 0 15,-5-2 0-15,8-3 0 0,-3-3 0 0,0 0 0 16,-3-3 0-16,6-7 0 0,-8 0 0 0,4-6 0 16,-1-2 0-16,-1-3 0 0,2-1 0 0,2-17 0 0,-1 2 0 15,0-4 0-15,-2 1 0 0,-4-1 0 0,-2 16 0 16,-1 1 0-16,-4 6 0 0,-5 8 0 15,0 2 0-15,1 7 0 0,-4 5 0 0,0 3 0 0,5 1 0 16,-20 12 0-16,2 11 0 0,3 6 0 0,0 0 0 16,-2 15 0-16,-1 3 0 0,4-3 0 0,5 2 0 15,-4-1 0-15,6-10 0 0,0-5 0 0,6 3 0 16,1-4 0-16,-2 0 0 0,2-2 0 0,0-11 0 16,2-5 0-16,2-1 0 0,-4-5 0 0,1 0 0 15,4-4 0-15,-5-1 0 0,9-6 0 0,0-4 0 16,-1 1 0-16,7-14 0 0,1 0 0 0,-2-1 0 15,2-1 0-15,5 1 0 0,-4-2 0 0,3 5 0 16,-1 3 0-16,-4 5 0 0,3 4 0 0,1-1 0 16,-1 6 0-16,1 3 0 0,1 2 0 0,-4 1 0 15,-3 4 0-15,0 3 0 0,-4-3 0 0,-2 6 0 16,1 2 0-16,-3 3 0 0,-1 0 0 0,0 1 0 16,-4 0 0-16,-2 0 0 0,1 1 0 0,-3-2 0 15,0 1 0-15,-4-3 0 0,0 1 0 0,-1-3 0 16,-6-2 0-16,3-4 0 0,-2 1 0 0,-5-4 0 15,1 0 0-15,0-1 0 0,4-2 0 0,-3-2 0 16,7-1 0-16,1 1 0 0,3 0 0 0,1-3 0 16,2 2 0-16,3 2 0 0,8-11 0 0,1 4 0 15,15-8 0-15,4 2 0 0,0-2 0 0,6-5 0 0,-5-4 0 16,7-11 0-16,-6-6 0 0,-1-3 0 0,0-6 0 16,-5-2 0-16,15-29 0 0,-13 27 0 15,10-27 0-15,-12 26 0 0,-4 3 0 0,-2 5 0 0,-7 15 0 16,-1 3 0-16,-3 4 0 0,-4 8 0 0,0 4 0 15,-2 5 0-15,-1 3 0 0,0 3 0 0,0 2 0 16,-7 13 0-16,0 5 0 0,-3 9 0 0,-1 6 0 16,2 17 0-16,-4-1 0 0,4 4 0 0,0 0 0 15,3-2 0-15,-3-1 0 0,0-1 0 0,2-14 0 16,1 0 0-16,1-1 0 0,1-2 0 0,3-5 0 16,1-8 0-16,-2-2 0 0,1-6 0 0,2-1 0 15,2-5 0-15,0-1 0 0,3-2 0 0,7-5 0 16,-2-1 0-16,4-4 0 0,1-3 0 0,0-3 0 15,5-5 0-15,3 1 0 0,-1-5 0 0,-1 5 0 16,-3 1 0-16,-2 4 0 0,-6 2 0 0,1 6 0 16,-2 1 0-16,-1 5 0 0,-3 1 0 0,2 5 0 15,0 3 0-15,-1 4 0 0,-3 4 0 0,1 6 0 16,0 5 0-16,0-5 0 0,-1 4 0 0,-2-3 0 16,1 0 0-16,1-6 0 0,0-1 0 0,2-1 0 15,-2-6 0-15,0 0 0 0,-1-3 0 0,4-2 0 16,-3-1 0-16,1-2 0 0,0 0 0 0,3-2 0 15,-3-1 0-15,-5 0 0 0,9-5 0 0,-6 2 0 16,4 0 0-16,-3 1 0 0,-4 2 0 0,0 0-1366 0,0 0-1478 16,0 0 654-16</inkml:trace>
  <inkml:trace contextRef="#ctx0" brushRef="#br0" timeOffset="90133.9">29570 8094 3723 0,'29'-49'311'0,"-6"3"32"0,-10 15-10 15,2 6-12-15,-6 9 3 0,-1 2 1 0,1 3 5 16,-3 4-19-16,-3 3-11 0,-3 4 26 0,0 0 8 15,-3 15-11-15,2 3-15 0,-3 5-29 0,-6 8-279 16,5 2 0-16,-1 3 0 0,-5 9 0 0,6 1 0 0,3-9 0 16,2 9 0-16,-3 0 0 0,6-14 0 15,-1 0 0-15,1-4 0 0,-1-8 0 0,3-3 0 16,-3-5 0-16,0-5 0 0,2-3 0 0,1-5 0 16,-5 1-127-16,8-13-221 0,-2-4-9 0,-1-7-3 0,1-2 3 15,0-7 13-15,-5-2 8 0,2-14 15 0,-2-5 17 16,-1-2 30-16,0-2 33 0,4 3 55 15,-2 1 63-15,1 18 59 0,-2 2 49 0,3 0 55 16,0 6 56-16,-3 10 49 0,2 0 44 0,-2 7 26 0,0 5 13 16,-1-3-5-16,4 6 18 0,3-1 13 0,0 2-3 15,6 3-7-15,1 2-13 0,4 1-15 0,2 5-21 16,7 3-19-16,1 2-20 0,-2 4-14 0,-2 1-13 16,2 0-14-16,-5 3-9 0,0 1-13 0,-3-4-21 15,-7 4-72-15,-3-5 0 0,-4 1 0 0,-4-1 0 16,-4-2 0-16,-4 0 0 0,-3-2 0 0,-3-1 0 15,-9 0 0-15,2-3 0 0,3-3 0 0,-2-2 0 16,0-4 0-16,4 1 0 0,2 0 0 0,3-1 0 16,3 0 0-16,0 0 0 0,8-1 0 0,-3 0 0 15,3 0 0-15,0 0 0 0,21-3 0 0,0 4 0 16,-1-1 0-16,8 1 0 0,0 1 0 0,-1 2 0 16,1 2 0-16,0 0 0 0,0 3 0 0,-1 0 0 15,-5 5 0-15,-3-2 0 0,-1 1 0 0,-4 1 0 16,-2 2 0-16,-2-1 0 0,-4 2 0 0,1-2 0 15,-7 2 0-15,-4-5 0 0,-3 6 0 0,-5-2 0 16,-4 0 0-16,-7-2 0 0,-1-1 0 0,-8-3 0 16,5 0 0-16,-2-1 0 0,-2-5 0 0,3-1 0 15,1 1 0-15,-5-7 0 0,13 1 0 0,-1 0 0 16,7-1 0-16,3 0 0 0,0-5 0 0,4-1 0 0,4 4 0 16,4-6 0-16,4 1-402 0,7-2-120 15,4 2-78-15,10 0-512 0,6 0-1204 0,-1 3 533 16</inkml:trace>
  <inkml:trace contextRef="#ctx0" brushRef="#br0" timeOffset="90449.83">30319 8251 245 0,'34'-4'253'0,"-2"1"51"0,-2-2 22 16,-3-3 31-16,-8 1 34 0,-1-2 34 15,-2 1 20-15,-2-2 13 0,0-1 6 0,0-3 1 16,-6 3-2-16,-3 0-1 0,-4 1-12 0,-1-1-12 0,-1 2-22 16,-4 0-21-16,-4 2-18 0,-4 3-35 0,-1 4-25 15,-5 2-31-15,-1 6-174 0,-3 1-112 0,-3 8 0 16,2 3 0-16,2-1 0 0,4 3 0 15,0 3 0-15,8 3 0 0,2-4 0 0,3 1 0 0,5-7 0 16,7 7 0-16,-1-10 0 0,0-4 0 0,2-3 0 16,6-1 0-16,-1-3 0 0,6-3 0 0,0-3 0 15,2-5 0-15,-5 2 0 0,2-4 0 0,1 0 0 16,1-7 0-16,-4 2 0 0,-2 2 0 0,0 1 0 16,-1 0 0-16,0-1 0 0,-7 5 0 0,1 2 0 15,-1 1 0-15,-1 1 0 0,0 3 0 0,-5 0 0 16,14 3 0-16,-7 1 0 0,0 3 0 0,1 3 0 15,-3 1 0-15,3 3 0 0,0-2 0 0,2-1 0 16,0 3 0-16,-4-4 0 0,4-2 0 0,1 5 0 16,-2-4-480-16,2-3-173 0,2 0-524 0,-3-4-1274 15,4-1 564-15</inkml:trace>
  <inkml:trace contextRef="#ctx0" brushRef="#br0" timeOffset="91616.63">31022 8245 175 0,'5'-10'449'0,"-3"0"14"0,-2 0 30 15,-3 1 31-15,0 1 46 0,-3 1 5 0,-6 2-1 16,-1 1-8-16,3 3-15 0,-6 2-29 0,0 2-34 16,-3 4-39-16,4 4-32 0,-2 0-39 0,6 6-38 15,-1-1-28-15,2 8-30 0,5-3-219 0,3 4-63 16,4 1 0-16,3-1 0 0,4-7 0 0,2-2 0 0,10 5 0 16,3-5 0-16,4-4 0 0,4-3 0 15,0-4 0-15,1-5 0 0,-3-2 0 0,2-8 0 16,-2-4 0-16,-2-2 0 0,-1-3 0 0,4-6 0 15,-8-4 0-15,10-11 0 0,-6-3 0 0,0-6 0 0,-2-6 0 16,2-25 0-16,-8 23 0 0,4-22 0 0,-10 27 0 16,1 4 0-16,-7 15 0 0,-7 2 0 15,1 7 0-15,-2 8 0 0,-1 6 0 0,1 5 0 16,-3 5 0-16,4 0 0 0,-15 18 0 0,1 4 0 0,1 11 0 16,-1 18 0-16,4 0 0 0,-4 4 0 0,3 3 0 15,6 2 0-15,-3-6 0 0,2 6 0 0,1-7 0 16,3 0 0-16,0-7 0 0,2-11 0 15,-2-6 0-15,4-3 0 0,0-8 0 0,0-2 0 0,1-5 0 16,-1-6 0-16,2-2 0 0,-2-2 0 0,-2-1 0 16,10-8 0-16,-3-3 0 0,-2 0 0 0,8-14 0 15,0 1 0-15,-3-4 0 0,3-1 0 0,-3 2 0 16,2 3 0-16,3 3 0 0,-3 5 0 0,0 4 0 16,-3 2 0-16,0 5 0 0,-2 3 0 0,4 3 0 15,-1 2 0-15,-1 5 0 0,5 5 0 0,-3 0 0 16,1 4 0-16,-1 0 0 0,1 9 0 0,6-1 0 15,-5-2 0-15,2 0 0 0,-2-2 0 0,0-6 0 16,4 6 0-16,-1-10 0 0,2 1 0 0,1-3 0 16,3-3 0-16,-2-2 0 0,7-1 0 0,1 1 0 15,2-3 0-15,-1-1 0 0,-1-3 0 0,0-4-228 16,0-6-20-16,2 2 6 0,-1 0 17 0,-6-6 28 16,4-2 12-16,-1 2 26 0,-6-1 34 0,-7 3 41 15,0 1 46-15,-4-1 51 0,-4 0 43 0,-4 5 39 0,-1-1 34 16,-5 1 27-16,0-1 24 0,-7 2 15 15,1 5 9-15,-7-4 3 0,0 5 0 0,-4 2-9 16,4 1-107-16,-12 6-91 0,9-1 0 0,0 2 0 16,1 1 0-16,-1 7 0 0,4 0 0 0,6 2 0 0,0 0 0 15,5 0 0-15,1-1 0 0,5 4 0 0,1-5 0 16,4-3 0-16,4 4 0 0,4-4 0 0,1 1 0 16,0-6 0-16,3 0 0 0,-5-4 0 15,6-3 0-15,0-2 0 0,-4-1 0 0,-4-5 0 0,11-3 0 16,-6-1 0-16,3-9 0 0,-1-2 0 0,-3 1 0 15,-1 0 0-15,-1 9 0 0,-3 0 0 0,-4 2 0 16,1 5 0-16,-2 1 0 0,-1-1 0 0,0 5 0 16,-3 1 0-16,0 0 0 0,0 0 0 0,2 13 0 15,-2-3 0-15,0 5 0 0,2 3 0 0,-1 0 0 16,-1 0 0-16,2 0 0 0,0-2 0 0,2 3 0 16,-2-6 0-16,3 1 0 0,-1-2 0 0,4-3 0 15,-3-3 0-15,3 1 0 0,3-1 0 0,-1-3 0 16,3-2 0-16,-3-1 0 0,4-3 0 0,4-1 0 15,-1-4 0-15,3 1 0 0,-4-1 0 0,3-2 0 0,1-5 0 16,5 2 0-16,-8 0 0 0,6-2 0 16,-10 5 0-16,1-1 0 0,-4 6 0 0,2-3 0 15,-4 3 0-15,-2 3 0 0,0 2 0 0,-6 0 0 16,11 5 0-16,-7-1 0 0,-3 3 0 0,1 4 0 0,-2-2 0 16,2 3 0-16,-2 0 0 0,-2 4 0 15,1-3 0-15,0 0 0 0,-2 1 0 0,2 0 0 16,-2-4 0-16,3-1 0 0,-1-2 0 0,1-1 0 15,1-2 0-15,-1-1 0 0,2 0 0 0,2-2 0 0,-4-1 0 16,11-5 0-16,-1-2 0 0,-1 0 0 16,3-2 0-16,2-3 0 0,4-1 0 0,1-6 0 15,2-5 0-15,1 1 0 0,-3 3 0 0,4 2 0 0,-5 4 0 16,-2 3 0-16,-2 0 0 0,-14 11 0 0,19-12 0 16,-19 12 0-16,16-4 0 0,-16 4 0 0,0 0 0 15,0 0 0-15,25 20 0 0,-25-20 0 0,7 20 0 16,-7-20 0-16,6 23 0 0,-3-13 0 0,-3-10 0 15,9 22 0-15,-4-11 0 0,-5-11 0 0,13 13 0 16,-13-13 0-16,13 12 0 0,-13-12 0 0,20 6 0 16,-20-6 0-16,0 0 0 0,36-1 0 0,-36 1 0 15,31-10 0-15,-31 10 0 0,27-13 0 0,-11 4 0 16,-2-3 0-16,7-8-56 0,-4-1-500 0,0-1-172 16,1-5-415-16,4 4-1236 0,1 0 547 0</inkml:trace>
  <inkml:trace contextRef="#ctx0" brushRef="#br0" timeOffset="91734.35">33234 8322 4585 0,'0'0'652'0,"-13"13"-242"0,13-13-64 16,0 0-103-16,0 0-39 0,-14 12-29 0,14-12-20 15,0 0-34-15,0 0-32 0,0 0-50 0,0 0-101 16,0 0-152-16,0 0-178 0,0 0-667 0,-18 6-1146 16,18-6 506-16</inkml:trace>
  <inkml:trace contextRef="#ctx0" brushRef="#br0" timeOffset="92917.75">29438 9135 72 0,'4'-11'430'0,"1"2"27"0,-1 0 23 15,-3 2 29-15,3 0 6 0,-4-1-4 0,4 3-3 16,-4 0-23-16,1 0-29 0,-1 5-47 15,1-3-18-15,-1 3-10 0,0 0-6 0,-2 26-5 16,-3 1-20-16,-1 8-16 0,-1 17-15 0,3 3-23 0,2 3-20 16,-1 28-21-16,4-5-243 0,-1-21-12 0,13 22 0 15,-5-23 0-15,3 25 0 0,-3-26 0 0,7 27 0 16,-6-27 0-16,2-2 0 0,1 1 0 0,0-5 0 16,-1-7 0-16,-4-12 0 0,-1-2 0 0,-2-3 0 15,-5-10 0-15,-1-5 0 0,0-2 0 0,-2-5 0 16,-4-5 0-16,-2-2-31 0,1-6-400 0,-5-4-45 15,1-3-42-15,-7-8-35 0,3-3-478 0,-2-6-1116 16,3-2 494-16</inkml:trace>
  <inkml:trace contextRef="#ctx0" brushRef="#br0" timeOffset="93266.53">29461 9238 154 0,'1'-35'398'0,"-1"4"-21"0,-1 2 8 15,-4 3 11-15,0 6 33 0,0 2 18 0,-3 3 1 16,-4 3-5-16,-1 2-31 0,1 3-34 0,-2 3-36 0,-4 3-30 15,-2 5-22-15,1 4-31 0,-6 7-28 16,0 2-25-16,-1 6-2 0,3 0-39 0,2 4-14 16,1-1-18-16,0-2-13 0,5 0-21 0,-1-1-30 15,6-7-8-15,1-1-13 0,2-5-6 0,1-1-4 0,2-3 1 16,3-3-4-16,1-3-7 0,0 0-1 0,-1-16-3 16,3 4-7-16,2-6 4 0,2-10 9 15,1 0 9-15,1-6-4 0,-1 0 10 0,1-2 4 16,0 2 14-16,-1 0 13 0,4 5 13 0,1 1 8 0,-3 5 4 15,-2 8-3-15,1 6-7 0,2 0-6 0,-1 7-20 16,2 3-65-16,7 5 0 0,5 8 0 0,0 4 0 16,3 8 0-16,11 6 0 0,3 1 0 0,-2 2 0 15,5 3 0-15,-1 0 0 0,6-1 0 0,-4-1 0 16,-5-3 0-16,3-4 0 0,-13-8 0 0,2-3 0 16,-6-3 0-16,0 0 0 0,-11-4 0 0,-3-4-157 15,-4-1-134-15,-4-2-68 0,-3-1-79 0,-1 2-91 16,-5-1-541-16,-1 2-1159 0,-5 0 513 0</inkml:trace>
  <inkml:trace contextRef="#ctx0" brushRef="#br0" timeOffset="94000.03">28389 10937 160 0,'-41'0'555'16,"5"2"10"-16,7-1 4 0,11 1-11 0,4-1-26 15,4 1-29-15,5-2-30 0,5 0-15 0,0 0-25 16,0 0-21-16,29-13-39 0,0 2-35 0,9-4-30 15,15-5-26-15,-3-4-23 0,4 0-24 0,-4-3-21 16,-3 1-19-16,-1-8-18 0,-8-4-16 0,-2-1-15 16,-5-3-14-16,-3-1-7 0,-4-3-97 0,-6-5-28 15,-8-2 0-15,-2 6 0 0,-11 12 0 0,-4 1 0 16,-5 5 0-16,3 5 0 0,-4 10 0 0,-6 3 0 16,0 8 0-16,-9 4 0 0,-1 8 0 0,-1 9 0 15,-7 15 0-15,5 5 0 0,0 6 0 0,7 4 0 16,3 3 0-16,1 7 0 0,10-2 0 0,1 4 0 15,6-1 0-15,3-3 0 0,3-3 0 0,3 0 0 16,-5-6 0-16,7-13 0 0,-1-1 0 0,2-4 0 0,0-3 0 16,-1-8 0-16,-2-2 0 0,-1-5 0 15,0-4 0-15,2-3 0 0,-3-1 0 0,3-3 0 16,1-5 0-16,0-2 0 0,4-5 0 0,-1-5 0 16,1 1 0-16,-2-5 0 0,5-4 0 0,-4 3 0 0,3-1 0 15,-1 6 0-15,-3 3 0 0,-3 4 0 0,5 3 0 16,-4 5 0-16,-1 3 0 0,1 3 0 0,3 3 0 15,-1 6 0-15,-3 4 0 0,3 7 0 0,0 1 0 16,-1 3 0-16,0-1 0 0,4 2 0 0,-3-4 0 16,0-2 0-16,1-6 0 0,-1-1 0 0,0-2 0 15,0-6 0-15,1-1 0 0,2-3 0 0,-2-2 0 16,2-3 0-16,-2-1 0 0,4-3 0 0,-3-2 0 16,2-4 0-16,-1 1 0 0,-1-1 0 0,1-5 0 15,-1 0 0-15,-2 0 0 0,3 0 0 0,-1-2 0 16,-2 2 0-16,1 2 0 0,-5 3 0 0,3 3 0 15,1 1 0-15,-4 4 0 0,4 2 0 0,-4 3 0 16,4 4 0-16,0 3 0 0,1 4 0 0,-3 3 0 16,-1 0 0-16,4 8 0 0,-6-6 0 0,4 0 0 15,0-2 0-15,1-1 0 0,-1 0 0 0,-1-5 0 16,1-1 0-16,-1-3 0 0,5-1 0 0,-2-2 0 16,-4-5 0-16,2-3 0 0,-2 0-455 0,-2-3-835 15,3-6-1397-15,-5 0 618 0</inkml:trace>
  <inkml:trace contextRef="#ctx0" brushRef="#br0" timeOffset="94133.9">29213 10801 5192 0,'-5'-16'567'0,"0"5"-227"0,-3 3-129 15,3-1-9-15,-1 5 15 0,0-1-29 0,2 3-38 16,4 2-29-16,0 0-28 0,0 0-53 0,4 15-74 0,6-2-141 16,5 2-164-16,4 5-189 0,3-1-514 15,1-1-1127-15,3 4 499 0</inkml:trace>
  <inkml:trace contextRef="#ctx0" brushRef="#br0" timeOffset="94883.85">29665 10976 329 0,'-2'-19'525'0,"2"1"14"0,-1 0 15 0,1-7 3 16,-3 5 0-16,2-1-23 0,1 4-19 0,-4 0-28 0,2-1-22 15,-3 0-23-15,-2 4-32 0,2 4-32 0,-5 2-34 16,0 3-27-16,-6 1-26 0,-4 3-25 15,1 5-22-15,0 4-17 0,-7 4-18 0,3 4-208 16,1 1-1-16,4 3 0 0,9-4 0 0,4 2 0 0,1 3 0 16,8-2 0-16,0 5 0 0,14 3 0 0,-4-3 0 15,5-4 0-15,3-1 0 0,0-2 0 0,3-3 0 16,-2-2 0-16,-5-1 0 0,6 3 0 0,-4-5 0 16,-5 2 0-16,-1 0 0 0,-2 1 0 0,-2 1 0 15,-3-1 0-15,-3 4 0 0,0 2 0 0,-3 1 0 16,3 3 0-16,3 6 0 0,-5 0 0 0,1 1 0 15,-2 1 0-15,4 1 0 0,0 0 0 0,0-1 0 16,2 5 0-16,0-5 0 0,-5-3 0 0,0 1 0 16,-3-4 0-16,-2-6 0 0,-4-1 0 0,-1-3 0 15,-5-1 0-15,-1-3 0 0,-5-2 0 0,-2-4 0 16,-7-3 0-16,0-2 0 0,-1-3 0 0,2-3 0 16,2-4 0-16,7 0 0 0,-3-7 0 0,8 2 0 15,3-7 0-15,5 4 0 0,6-12 0 0,7-4 0 16,14-14 0-16,1-2 0 0,19-24 0 0,6 6 0 15,12-5 0-15,-1-1 0 0,3-4 0 0,4-1 0 16,3-12 0-16,0 4 0 0,3-1 0 0,-6 6 0 16,-5 6 0-16,-13 8 0 0,-19 24 0 0,-1 5 0 15,-14 11 0-15,-5 3 0 0,-5 9 0 0,0 2 0 0,-7 4 0 16,-2 7 0-16,-4-1 0 0,-10 11 0 0,1 5 0 16,-10 11 0-16,-7 12 0 0,1 4 0 15,2 7 0-15,7 2 0 0,0 3 0 0,4 2 0 16,2-4 0-16,8 4 0 0,5 1 0 0,0 0 0 0,4-8 0 15,6-10 0-15,-1-2 0 0,2-1 0 0,4-4 0 16,-2-10 0-16,3-2 0 0,-2-3 0 0,1-4 0 16,-4-4 0-16,4-2 0 0,-4-5 0 15,-5 2 0-15,13-9 0 0,-4-2 0 0,-4 0 0 0,0-7 0 16,3 3 0-16,-3 0 0 0,5 1 0 0,-6 4 0 16,1 1 0-16,-1 2 0 0,0 3 0 0,0 4 0 15,1 0 0-15,1 3 0 0,1 6 0 0,-1 1 0 16,2 7 0-16,2 7 0 0,-1 2 0 0,0 0 0 15,1 0 0-15,0-1 0 0,1-2 0 0,-1-6 0 16,5 6 0-16,-6-10 0 0,5 0 0 0,-4-6 0 16,3 1 0-16,-3-3 0 0,6-3 0 0,-2-2 0 15,-3 0 0-15,7-5 0 0,-1-2 0 0,-1-3 0 16,-3-4 0-16,8-4 0 0,-5-1 0 0,-2-4 0 16,0-5 0-16,4 1 0 0,-5-2 0 0,-2 0 0 15,1-1 0-15,2 7-245 0,0-2-1080 0,-6 5-1434 16,1 4 634-16</inkml:trace>
  <inkml:trace contextRef="#ctx0" brushRef="#br0" timeOffset="95733.69">31091 10535 340 0,'-3'-5'496'0,"6"0"-2"16,-3-2-3-16,0-1-11 0,2 0 2 0,3-1-26 15,2-1-31-15,1-1-27 0,-3 3-30 0,2-2-25 16,0 2-20-16,-5 0-27 0,1 2-26 0,-3 2-19 15,-4-2-27-15,1 3-6 0,-8 3-21 0,-1 1-6 16,-7 4-12-16,3 2-13 0,-5 3-10 0,1 4-5 16,-5 4-20-16,9 0-6 0,0 5-16 0,6-6-10 15,3 11-7-15,5-9-7 0,4 0-15 0,5 7-5 16,7 1-45-16,4-2-20 0,4-5 0 0,2 6 0 16,2-4 0-16,1 0 0 0,-4-3 0 0,2 1 0 15,-4-1 0-15,-9-6 0 0,2 0 0 0,-5 1 0 16,-5-2 0-16,0 1 0 0,-5-4 0 0,-6 3 0 15,2-3 0-15,-9-1 0 0,-2 0 0 0,-5-2 0 16,2 0 0-16,-10 0 0 0,8-4 0 0,-2-2 0 16,3 0 0-16,-2-2 0 0,3-1 0 0,2-2 0 15,3-1 0-15,5-1 0 0,0-2 0 0,2 0 0 16,3-4-391-16,1 5-277 0,7-7-521 0,2-2-1288 16,5-7 570-16</inkml:trace>
  <inkml:trace contextRef="#ctx0" brushRef="#br0" timeOffset="95916.64">31415 10457 242 0,'8'-17'598'0,"-3"2"-17"16,0 2 9-16,0 1 25 0,-1 4 17 0,-4 0-3 15,4 3-20-15,-3 2-41 0,-1 3-24 0,0 0-23 16,0 0-27-16,-1 28-39 0,-3-8-52 0,0 5-29 0,-1 6-38 16,9 4-336-16,-3-3 0 0,3 6 0 15,4 11 0-15,-2-15 0 0,-1 0 0 0,3 1 0 16,0-5 0-16,-4-6 0 0,-2-5-113 0,-2-2-518 15,-1-5-611-15,1-5-1344 0,-1-2 594 0</inkml:trace>
  <inkml:trace contextRef="#ctx0" brushRef="#br0" timeOffset="96916.64">31428 10714 560 0,'0'-6'549'0,"0"-1"-21"0,5 3 4 0,0 1 13 15,7-2-13-15,3-1-25 0,4 1-42 0,10 1-49 16,6-1-39-16,2 1-39 0,-1 6-39 15,4-4-50-15,11 2-48 0,-13-1-38 0,2-1-38 16,-7 1-34-16,-5-2-27 0,-9 2-11 0,-1-4-6 0,-8 0-1 16,-2-1-7-16,-1 1 4 0,-5 1 16 0,-2-4 0 15,-1 3 4-15,-7 0 6 0,-1-1 10 0,-5 4 13 16,1 1 6-16,-2 1 5 0,-2 5 7 16,-2 1-1-16,1 3 7 0,0 2-1 0,4 3-2 0,-5 6-8 15,6 2-3-15,1 1-72 0,5-3-30 0,3 5 0 16,4-6 0-16,3 2 0 0,2-3 0 0,4-4 0 15,4-2 0-15,2-1 0 0,2-4 0 0,1-1 0 16,2 0 0-16,0-8 0 0,1 1 0 0,-2-5 0 16,0 1 0-16,-1-5 0 0,-1 0 0 0,-2 2 0 15,-1-5 0-15,-1-3 0 0,-4 4 0 0,2-1 0 16,-7 3 0-16,1 1 0 0,-1 3 0 0,-1 1 0 16,-1 0 0-16,-2 3 0 0,0 2 0 0,0 0 0 15,2 10 0-15,-4-2 0 0,6 0 0 0,-4 5 0 16,3-1 0-16,2 4 0 0,1 1 0 0,1-2 0 15,3 0 0-15,1-1 0 0,-2-4 0 0,5 1 0 16,-5-7 0-16,0 0 0 0,5-3 0 0,-5-2 0 16,3-3 0-16,0-4 0 0,1-2 0 0,-1-2 0 15,-1-3 0-15,6-6 0 0,-3-3 0 0,-1-1 0 0,3-3 0 16,-1-4 0-16,-2-1 0 0,4-11 0 0,-2-2 0 16,1-4 0-16,-1-3 0 0,2-5 0 15,7-26 0-15,-7 31 0 0,-3 4 0 0,-5 18 0 0,-2 6 0 16,-2 8 0-16,-1 8 0 0,-4 4 0 0,2 5 0 15,-2 0 0-15,-8 19 0 0,-2 8 0 0,5 7 0 16,-8 16 0-16,0 0 0 0,7 4 0 0,4 1 0 16,1-3 0-16,1 3 0 0,8-5 0 0,1 2 0 15,0-2 0-15,0-14 0 0,-3-6 0 0,3-3 0 16,2-4 0-16,-7-7 0 0,1-7 0 0,5-2 0 16,-2-5 0-16,-1-2 0 0,2-4 0 0,3-2 0 15,-3-2 0-15,9-4 0 0,-5-1 0 0,5-7 0 16,-3-2 0-16,2-4 0 0,-3 2 0 0,1 0 0 15,-1 2 0-15,-1 8 0 0,-4 2 0 0,-1 2 0 16,-2 4 0-16,0 4 0 0,-2 2 0 0,-4 0 0 16,7 7 0-16,-5 3 0 0,-2 5 0 0,3 3 0 15,-3-1 0-15,2 4 0 0,-2-2 0 0,2 0 0 16,0-1 0-16,3 0 0 0,2-3 0 0,0 0 0 16,2-4 0-16,0-3 0 0,4-3 0 0,-3 2 0 15,-1-4 0-15,-9-3 0 0,0 0 0 0,0 0 0 16,0 0 0-16,55-8 0 0,-55 8 0 0,22-14 0 15,-12 5 0-15,5-2 0 0,-15 11 0 0,15-19 0 16,-7 9 0-16,-8 10 0 0,13-18 0 0,-6 10 0 0,-7 8 0 16,0 0 0-16,0 0 0 0,20-8 0 15,-20 8 0-15,0 0 0 0,0 0 0 0,0 0 0 16,0 0 0-16,19 28 0 0,-19-28 0 0,9 13 0 16,-9-13 0-16,0 0 0 0,10 14 0 0,-10-14 0 0,0 0 0 15,17 8 0-15,-17-8 0 0,0 0 0 0,0 0 0 16,0 0 0-16,0 0 0 0,51-17 0 15,-36 8 0-15,-15 9 0 0,27-18 0 0,-11 7 0 16,-1-4 0-16,0 3 0 0,1 3 0 0,-1-2 0 0,0 2 0 16,-15 9 0-16,22-12 0 0,-22 12 0 0,19-3 0 15,-19 3 0-15,0 0 0 0,0 0 0 0,31 22 0 16,-31-22 0-16,8 27 0 0,-5-10 0 0,0 2 0 16,-2-3 0-16,-2 4 0 0,1-1 0 0,-5 1 0 15,2-5 0-15,3-15 0 0,-7 23 0 0,7-23 0 16,-11 17 0-16,11-17 0 0,-12 7 0 0,12-7 0 15,0 0-282-15,0 0-310 0,0 0-81 0,-57-32-435 16,39 13-1199-16,-3-3 530 0</inkml:trace>
  <inkml:trace contextRef="#ctx0" brushRef="#br0" timeOffset="97083.74">32668 10343 5547 0,'-21'-24'763'0,"6"2"-271"0,5 4-68 15,3 2-7-15,6 5-10 0,2 1-266 0,3-3-141 16,8 6 0-16,6-3 0 0,10 2 0 0,6 3 0 15,2 4 0-15,18-1 0 0,-20 0 0 0,-2 0 0 16,-32 2 0-16,37-3 0 0,-37 3 0 0,18-3 0 16,-18 3 0-16,0 0-766 0,0 0-472 0,0 0-1341 15,-68 14 594-15</inkml:trace>
  <inkml:trace contextRef="#ctx0" brushRef="#br0" timeOffset="97716.64">30370 12166 280 0,'-1'-6'525'0,"-2"1"32"0,-1-2 26 15,4-1 3-15,-1 4 22 0,-2-2 2 0,3 3-4 16,0 3-18-16,-1-7-30 0,1 7-46 0,-1-4-43 15,1 4-8-15,0 0-30 0,-8 14-6 0,7 2-33 16,-3 11-392-16,3 1 0 0,-2 3 0 0,3 3 0 0,-1 15 0 16,2-2 0-16,3 1 0 0,-1-14 0 15,3 0 0-15,0 11 0 0,5-11 0 0,-5-4 0 16,4-1 0-16,-1-3 0 0,-4-7 0 0,-1-2 0 16,1-7 0-16,-2-3 0 0,1-4 0 0,-4-1 0 0,0-2 0 15,0 0-272-15,0-20-252 0,-7 2-5 0,1-3 4 16,0-8 22-16,-5-4 17 0,1-12 56 15,0-3 58-15,-2-1 53 0,7-2 74 0,-4-4 60 16,4-5 55-16,0-20 60 0,2 25 50 0,3-4 57 0,3 5 66 16,-2 3 53-16,2 19 47 0,-1 1 31 0,2 2 32 15,0 3 13-15,1 8 13 0,0 5-1 0,4 2-3 16,0 4-21-16,3 2-8 0,6 2-11 16,1 6-25-16,8 1-18 0,-2 7-22 0,3 2-17 0,-1 5-14 15,1 1-21-15,-5 3-17 0,0 1 4 0,-3 0-25 16,-7-1-7-16,-2 2-11 0,-6 2-3 0,-5-8-11 15,-8 2-53-15,-7 1-8 0,-2 1 0 0,-11 1 0 16,-3-5 0-16,-2 0 0 0,-1-1 0 0,0 0-64 16,2-2-66-16,2-1-62 0,-1-4-89 0,12-1-79 15,6-4-76-15,-1 0-67 0,10 1-80 0,4-5-358 16,0-1-1018-16,0 0 450 0</inkml:trace>
  <inkml:trace contextRef="#ctx0" brushRef="#br0" timeOffset="98916.72">30658 12219 412 0,'10'-5'448'0,"-3"-2"5"16,-1 1 16-16,1-1 2 0,-1 0-7 0,2 0-24 16,1 0-30-16,1-1-27 0,1 0-31 0,-2 1-39 15,7-3-27-15,-2 0-18 0,3 1-19 0,-7 2-20 16,7 0-20-16,-4-3-8 0,-4 4-5 0,2-2-24 16,-5-1-9-16,-1 3-5 0,-2-2-4 0,-2 2-13 15,1-1 0-15,-4 1-5 0,-2-2-21 0,1 4-1 16,-6-2-8-16,-1 5-6 0,-2 2-8 0,2-1 1 15,-3 6-7-15,-1 2-7 0,-3 2-9 0,4 3-52 16,3 0-18-16,1 3 0 0,0-1 0 0,7 0 0 16,0 2 0-16,6 0 0 0,0-6 0 0,1 4 0 15,3-4 0-15,7-1 0 0,-2 1 0 0,1-5 0 16,-1-2 0-16,5-3 0 0,1-2 0 0,-2-3 0 16,-1-1 0-16,5 0 0 0,-4-3 0 0,0-2 0 0,0-4 0 15,2-4 0-15,-5 6 0 0,0-3 0 0,-1 3 0 16,-2-3 0-16,1-1 0 0,1 3 0 15,-2 0 0-15,1 5 0 0,-5-1 0 0,0 6 0 16,0 2 0-16,2 2 0 0,-2 1 0 0,0 5 0 0,1 2 0 16,0 0 0-16,1 6 0 0,-4 2 0 0,3 5 0 15,-3-5 0-15,2 1 0 0,-2 1 0 0,-1 2 0 16,-1-3 0-16,-1-1 0 0,0-2 0 0,0-4 0 16,-4 0 0-16,0-5 0 0,2 0 0 0,-4-1 0 15,1-2 0-15,1-1 0 0,2-2 0 0,-7 0 0 16,7 0 0-16,-7-5 0 0,7 0 0 0,0-1 0 15,5-1 0-15,2-3 0 0,4-3 0 0,3-2 0 16,8-4 0-16,0 0 0 0,1 1 0 0,2-1 0 16,-3 1 0-16,1 2 0 0,-1-2 0 0,3 2 0 15,-11 5 0-15,4-1 0 0,-4-1 0 0,3 3 0 16,-7-1 0-16,-1 3 0 0,1-1 0 0,-2 1 0 16,-4 1 0-16,0 0 0 0,-2 2 0 0,0 1 0 15,-2-1 0-15,0 5 0 0,-4-5 0 0,0 3 0 16,4 2 0-16,-9 1 0 0,9-1 0 0,-10 5 0 15,7 1 0-15,-1 0 0 0,3 1 0 0,1 3 0 16,0 1 0-16,1 1 0 0,2 0 0 0,3 4 0 16,3 1 0-16,0-3 0 0,1 0 0 0,-2 1 0 15,0-2 0-15,-1-2 0 0,0 5 0 0,-2-6 0 16,-1 0 0-16,-2 1 0 0,-4-1 0 0,2-4 0 16,-5 0 0-16,-2 1 0 0,1-4 0 0,-3 3 0 15,0-3 0-15,3 1 0 0,-5-3 0 0,5 0 0 16,-2-2 0-16,8 1 0 0,-11-1 0 0,8-2 0 15,3-1 0-15,0 4 0 0,9-10 0 0,0 2 0 16,5-2 0-16,8 3 0 0,1-7 0 0,8 2 0 0,-1-1 0 16,5-1 0-16,0-3 0 0,12-3 0 15,-13 3 0-15,-1-1 0 0,-1 1 0 0,-4 0 0 16,-1 4 0-16,-8 2 0 0,-6 4 0 0,0 0 0 0,-4 1 0 16,-4 2 0-16,-1 3 0 0,-3-3 0 0,-1 4 0 15,0 0 0-15,0 0 0 0,-19 13 0 0,9-4 0 16,-3-1 0-16,1 3 0 0,1 2 0 15,-1 1 0-15,2-5 0 0,3 5 0 0,0 2 0 0,7-3 0 16,0 0 0-16,1-1 0 0,3 1 0 0,4-5 0 16,2 2 0-16,0-3 0 0,-1-2 0 0,4-2 0 15,-3 1 0-15,-1-4 0 0,1 0 0 0,-2-1 0 16,-1-2 0-16,0-4 0 0,1 0 0 0,-4-2 0 16,0 1 0-16,-2-4 0 0,-1-1 0 0,-2-3 0 15,1 1 0-15,-2-1 0 0,0 3 0 0,0 1 0 16,2 1 0-16,-2 2 0 0,4-2 0 0,2 2 0 15,1-1 0-15,2 5 0 0,3-2 0 0,1 1 0 16,0 5 0-16,5 2 0 0,-4 1 0 0,6 1 0 16,-1 5 0-16,-2-4 0 0,-4 4 0 0,2 1 0 0,-1 5 0 15,-3-2 0-15,-3 3 0 0,1-3 0 0,-5 4 0 16,-2-1 0-16,-1 2 0 0,-2 1 0 16,-2-1 0-16,-1 0 0 0,-2-3 0 0,3-1 0 15,0-3 0-15,-3 0 0 0,3-3 0 0,0-2 0 0,4 1 0 16,-2-4 0-16,3-2 0 0,0 0 0 0,0 0 0 15,0 0 0-15,8-11 0 0,-2 0 0 16,6-2 0-16,2-3 0 0,6-4 0 0,2 0 0 16,-3-3 0-16,6 5 0 0,-4-1 0 0,2 2 0 0,-5 6 0 15,1 3 0-15,-2 0 0 0,2 4 0 0,-1-1 0 16,-5 5 0-16,5 5 0 0,-6-1 0 0,3 4 0 16,1 2 0-16,2 1 0 0,-3 2 0 0,8 4 0 15,-3 1 0-15,1 2 0 0,1-3 0 0,1 2 0 16,-1-2 0-16,-1-1 0 0,-4-5 0 0,-4 1 0 15,-2 1-306-15,-2-4-349 0,-7-2-550 0,-2-2-1306 16,-7 0 577-16</inkml:trace>
  <inkml:trace contextRef="#ctx0" brushRef="#br0" timeOffset="99500">27953 13456 4626 0,'9'-17'492'16,"0"-8"-200"-16,1 9-54 0,-3 4 4 15,-1 3 28-15,1-1 31 0,-5 4-16 0,2 0-15 16,0 2-44-16,-4 4 21 0,0 0 18 0,4 16 0 0,-4 2-93 16,-2 9-172-16,-3 2 0 0,3 4 0 0,-3 1 0 15,-2 12 0-15,6 0 0 0,1-9 0 0,1 12 0 16,2-14 0-16,2 11 0 0,4-11 0 0,-3-4 0 15,4-2 0-15,-2-4 0 0,1-7 0 0,-1-4 0 16,-3-3 0-16,1-5 0 0,-1-1 0 0,2-3 0 16,-7-2 0-16,6-9 0 0,-3-3 0 0,-3-6 0 15,-2 0 0-15,2-7 0 0,-1-8 0 0,-2-1 0 16,1-1 0-16,-3-13 0 0,1-1 0 0,-1 0 0 16,5-6 0-16,-1-3 0 0,6-1 0 0,5 4 0 15,-6 6 0-15,5 5 0 0,-3 12 0 0,2 8 0 16,-2 8 0-16,3 6 0 0,0 0 0 0,2 7 0 15,1 2 0-15,7 7 0 0,-5 3 0 0,7 11 0 16,-6 1 0-16,4 5 0 0,-7 1 0 0,0 1 0 16,-4 0 0-16,-3 4 0 0,-6-1 0 0,-3-4 0 15,-5 1 0-15,-6-1 0 0,-7-4 0 0,3-1 0 0,-8-3 0 16,-1-2 0-16,5-1 0 0,-1-2 0 16,5-6-86-16,2-2-421 0,2 1-122 0,2-3-533 15,9 0-1259-15,4-3 558 0</inkml:trace>
  <inkml:trace contextRef="#ctx0" brushRef="#br0" timeOffset="99983.88">28610 13489 120 0,'12'-16'598'15,"-5"1"5"-15,-4 6 13 0,-2 1 4 0,-1 0 26 0,-4 3-23 16,3 3-29-16,-8 1-25 0,9 1-45 0,-9 5-42 16,5 2-44-16,-1 5-43 0,0 3-39 15,1 3-37-15,3 1-31 0,1 7-29 0,1-6-118 0,4 5-141 16,-2 1 0-16,-2-7 0 0,3-1 0 0,-3-2 0 15,2-3 0-15,-2-1 0 0,3-3 0 0,-4-1 0 16,0-4 0-16,0 0 0 0,0-4 0 0,0 0 0 16,0 0 0-16,0 0 0 0,1-24 0 0,6 0 0 15,-5-5 0-15,3-2 0 0,8-18 0 0,0 2 0 16,5-1 0-16,-4-1 0 0,-3 16 0 0,-2 5 0 16,0 4 0-16,-1 7 0 0,-4 5 0 0,0 3 0 15,-2 2 0-15,1 6 0 0,-3 1 0 0,5 11 0 16,-3 7 0-16,0 8 0 0,-2 1 0 0,2 4 0 15,-2 2 0-15,0 1 0 0,0 1 0 0,3 0 0 16,-2-2 0-16,0-3 0 0,-1 1 0 0,1-4 0 16,-1-9 0-16,4-1 0 0,-4-6 0 0,4-2 0 15,-4-3 0-15,5-3 0 0,-1 0 0 0,0-5 0 16,-4 2 0-16,15-11 0 0,-6-4 0 0,0 0 0 16,5-9 0-16,-1-3 0 0,2-4 0 0,5-11 0 15,-1 0 0-15,-3 9 0 0,-2 1 0 0,2 2 0 16,-2 6 0-16,-1 3 0 0,-1 6 0 0,-3 6 0 15,-1 3 0-15,0 4 0 0,-1 6 0 0,2 2 0 16,-4 5 0-16,6 6 0 0,-1 9 0 0,-1-1 0 0,-3 4 0 16,4-1 0-16,-2 0 0 0,-3 0 0 0,2 1 0 15,-2-2 0-15,-3 0 0 0,2-8 0 16,0-2 0-16,-4 0 0 0,2-5 0 0,1-1 0 16,-3-1-552-16,0-4-722 0,3 2-1379 0,-1-4 611 0</inkml:trace>
  <inkml:trace contextRef="#ctx0" brushRef="#br0" timeOffset="100949.93">29571 13566 4739 0,'12'-4'423'0,"-2"-1"-196"16,10 0-20-16,2 3 57 0,6-1 41 0,0 0 5 15,2-1 17-15,-10 1-2 0,-1 0-19 0,1 1 5 16,-1 0-10-16,-7 1-155 0,1 0-146 0,-3 1 0 16,-2 2 0-16,-1 1 0 0,0 0 0 0,-2 6 0 15,-1 1 0-15,-1 4 0 0,-1 1 0 0,0 5 0 16,0 0 0-16,-2-2 0 0,1 7 0 0,7 3 0 16,-7-3 0-16,3-7 0 0,1-1 0 0,0 0 0 0,1-8 0 15,-3 0 0-15,5-3 0 0,-2-3 0 0,1-1 0 16,-1-4 0-16,-1-1 0 0,4-4 0 15,1-2 0-15,2-4 0 0,-3-3 0 0,-2-2 0 16,5-4 0-16,1-2 0 0,0 2 0 0,0-2 0 0,0 0 0 16,2 0 0-16,-5 7 0 0,1 0 0 0,-4 6 0 15,0 3 0-15,0 1 0 0,-1 3 0 0,-1 3 0 16,-5 1 0-16,8 5 0 0,-7 2 0 0,3 1 0 16,-3 6 0-16,4 3 0 0,-5-1 0 0,4 3 0 15,-4-1 0-15,3-2 0 0,-1 3 0 0,2-3 0 16,1-2 0-16,2-3 0 0,0-1 0 0,0-2 0 15,-1-3 0-15,-1-4 0 0,7 1 0 0,-2-3 0 16,0 0 0-16,4-2 0 0,0-5 0 0,3-1 0 16,-4-1 0-16,3-2 0 0,-2 0 0 0,4-1 0 15,0-6 0-15,4 0 0 0,-3 0 0 0,-5 5 0 16,1 1 0-16,-3 1 0 0,-3 5 0 0,-1 0 0 16,-1 3 0-16,0 3 0 0,-2-1 0 0,-5 2 0 15,9 5 0-15,-4 0 0 0,-3 3 0 0,3 5 0 16,-3-3 0-16,3 5 0 0,1 0 0 0,-2 2 0 15,6-2 0-15,-1 0 0 0,0-2 0 0,1 1 0 16,-1-5 0-16,0 0 0 0,5 0 0 0,-5 0 0 16,4-6 0-16,0-1 0 0,0 1 0 0,1-3 0 15,-2 0 0-15,3-1 0 0,1-2 0 0,3 0 0 16,-1-4 0-16,1 2 0 0,-2-2 0 0,-2-1 0 16,-1-2 0-16,0-3 0 0,-1 2 0 0,-4 2 0 15,0-2 0-15,-6 2 0 0,-1 0 0 0,-3 0 0 16,-4 0 0-16,-4 3 0 0,-4-2 0 0,-5 3 0 15,2-1 0-15,-3 2 0 0,4 4 0 0,-2 0 0 16,4 2 0-16,1-1 0 0,1 3 0 0,4-1 0 0,6 0 0 16,1-3 0-16,9 7 0 0,1-2 0 15,9 2 0-15,4-4 0 0,9 3 0 0,0-2 0 16,4-1 0-16,-1-1 0 0,2-1 0 0,-2-2 0 16,-3-3 0-16,0-1 0 0,-4-3 0 0,1 4 0 0,-9-2 0 15,0 0 0-15,-3 2 0 0,-4-2 0 0,-2 1 0 16,-2 0 0-16,1 4 0 0,-2 0 0 15,-3 1 0-15,3-2 0 0,-2 5 0 0,-1-3 0 16,-1 3 0-16,1 1 0 0,-1 0 0 0,5 4 0 0,-4-1 0 16,4-1 0-16,-4 1 0 0,2 0 0 0,-3-1 0 15,-1 1 0-15,4-4 0 0,-3 3 0 0,-2-3 0 16,2 1 0-16,-3-1 0 0,-1-3 0 16,2 2 0-16,-2-2 0 0,0 0 0 0,0 0 0 15,0 0 0-15,-13-9 0 0,9 6 0 0,-1-2 0 0,1-1 0 16,-1 3 0-16,0-4 0 0,-2-1 0 0,2 6-309 15,-1-3-41-15,2 1-48 0,-1-2-32 0,1 3-21 16,0-1-8-16,3 0-9 0,-2 1 5 0,3 3-20 16,-1-7-247-16,1 7-792 0,1-4 351 0</inkml:trace>
  <inkml:trace contextRef="#ctx0" brushRef="#br0" timeOffset="101833.26">29810 13215 390 0,'3'-17'541'0,"-1"0"22"0,2 5 8 0,-1 1-3 16,-1 1 7-16,5 2-6 0,-6 0-3 0,1 4-7 16,0-1-29-16,0 0-42 0,-2 5-13 15,0 0-15-15,0 0-19 0,-2 29-22 0,-1-8-31 0,-1 9-300 16,-3 15-88-16,0 5 0 0,3 1 0 0,2 3 0 15,3 0 0-15,0 2 0 0,3-2 0 0,0 0 0 16,1-5 0-16,4-3 0 0,0 1 0 0,-2-13 0 16,0-4 0-16,0-4 0 0,-4-9 0 15,1 0 0-15,0-6 0 0,-4-5 0 0,4-4 0 0,-1-3 0 16,-3 1 0-16,6-17 0 0,-9-1 0 0,2-9 0 16,-3-4 0-16,-1-2 0 0,-4-15 0 0,-2 2 0 15,2-4 0-15,-4-3 0 0,5-5 0 0,-1 0 0 16,-1-24 0-16,9 32 0 0,1 1 0 0,2 15 0 15,3 5 0-15,-3 2 0 0,3 12 0 0,1 5 0 16,3 4 0-16,0 5 0 0,5 5 0 0,9 10 0 16,0 6 0-16,0 3 0 0,5 17 0 0,2 1 0 15,-6 6 0-15,6-4 0 0,-4 1 0 0,-3-2 0 16,-4-9 0-16,-6-3 0 0,5 0 0 0,-8-1 0 16,3-5 0-16,-3-6 0 0,-3-4 0 0,-2-3 0 15,-1-3 0-15,-2-2 0 0,1-3 0 0,-1-2 0 16,-2-1 0-16,0 0 0 0,7-14 0 0,-4 4 0 15,3-5 0-15,-1-4 0 0,3-7 0 0,2-7 0 16,0-12 0-16,0 10 0 0,7-17 0 0,-1 4 0 16,0 2 0-16,0 0 0 0,-3 15 0 0,-4 4 0 15,-4 8 0-15,0 7 0 0,3 1 0 0,-3 7 0 16,-1 1 0-16,-4 3 0 0,6 14 0 0,1 4 0 16,0 9 0-16,-4 6 0 0,2 3 0 0,4 13 0 15,-5-3 0-15,1-11 0 0,2 12 0 0,1-11 0 16,-3-1 0-16,3 11 0 0,-2-15 0 0,-1-3 0 15,2-3 0-15,-2-7 0 0,-2-3 0 0,0-4 0 16,1-1 0-16,-1-6 0 0,-1 1 0 0,3 0 0 16,-1-4 0-16,-4-1 0 0,0 0-551 0,9-10-194 15,-6 6-405-15,6-7-1244 0,2-1 550 0</inkml:trace>
  <inkml:trace contextRef="#ctx0" brushRef="#br0" timeOffset="102600.09">30785 13507 111 0,'9'-8'390'16,"-5"2"13"-16,1 2 7 0,-5 1 22 0,0 3 25 15,0 0 23-15,0 0 10 0,-18 5-8 0,8 1-21 16,-3 5-23-16,-1 2-31 0,4 0-31 0,-7 7-30 0,7-4-38 16,-1 8-29-16,4-6-27 0,2 7-22 0,5-7-21 15,4 2-21-15,5 2-17 0,-3-4-24 16,3-2-21-16,5-1-21 0,-3-5-16 0,3 2-13 16,-2-1-18-16,5 0-2 0,-4-9-3 0,0-2-4 0,1-2-2 15,-5-3-7-15,2-3-15 0,-5-2-25 0,2-8 0 16,0 0 0-16,-2-10 0 0,-3 1 0 15,-2-6 0-15,-5 6 0 0,0-5 0 0,-3 6 0 16,-6 1 0-16,0 2 0 0,-2 3 0 0,6 5 0 0,-4 1 0 16,5 5 0-16,2 2 0 0,-2 2 0 0,6 1 0 15,2 4 0-15,0 0 0 0,0 0 0 0,16 10 0 16,4-1 0-16,9 1 0 0,7 2 0 0,1 0 0 16,20 3 0-16,-3-3 0 0,1 1 0 0,0-2 0 15,-3-4 0-15,-15 0 0 0,-1-3 0 0,-3 0 0 16,-2-4-28-16,-11-3-14 0,-3 1 21 0,-4-1 13 15,-3 0 19-15,-5-1 9 0,-3 0 19 0,-4-3-10 16,-7 1-29-16,0 1 0 0,-12 1 0 0,-2 1 0 16,-5 1 0-16,-4 3 0 0,-2 4 0 0,1 0 0 15,2 4 0-15,3 2 0 0,-1 1 0 0,3 0 0 16,11-1 0-16,0 0 0 0,6-4 0 0,2 4 0 16,2-3 0-16,5 4 0 0,4-2 0 0,4-2 0 15,7 2 0-15,3-4 0 0,2 0 0 0,8-6 0 16,1-2 0-16,-1-2 0 0,0-2 0 0,-4-5 0 15,3-2 0-15,-1-5 0 0,-5-1 0 0,0-3 0 16,-1-6 0-16,-4 1 0 0,0-5 0 0,5-13 0 16,-6-3 0-16,-1 1 0 0,1-4 0 0,-1-1 0 15,3 0 0-15,-4 1 0 0,-2 0 0 0,-4 18 0 16,-5 4 0-16,-2 8 0 0,-1 6 0 0,-2 5 0 16,-2 5 0-16,-1 5 0 0,-4 3 0 0,-3 9 0 15,-2 12 0-15,4 7 0 0,-3 13 0 0,4 4 0 16,6 1 0-16,3-2 0 0,-2 5 0 0,7-4 0 15,0-12 0-15,6 0 0 0,2 7 0 0,-3-11 0 16,2-5 0-16,2-4 0 0,-3-6 0 0,2-4 0 16,-3-4 0-16,6 1 0 0,-5-5 0 0,1-2 0 15,1-3 0-15,0-3 0 0,-1-1 0 0,3 0 0 16,0-6 0-16,3 2 0 0,-3-7 0 0,1 3 0 16,1-4 0-16,3-2 0 0,-8 4 0 0,2-1 0 0,1 1 0 15,-1 3 0-15,-4 3 0 0,-1 0 0 0,-1 7 0 16,-2 1 0-16,-5 0 0 0,8 3 0 0,-3 7 0 15,0-2 0-15,-3 5 0 0,3 4 0 16,0 0 0-16,-1 1 0 0,3 0 0 0,0 0 0 0,4 6 0 16,3-7 0-16,-5-3 0 0,5-3 0 0,0 0 0 15,-1-4 0-15,0-2-243 0,0-4-151 0,5-2-44 16,-6-1-54-16,5-7-73 0,-8 2-446 16,4-5-1093-16,-4-2 484 0</inkml:trace>
  <inkml:trace contextRef="#ctx0" brushRef="#br0" timeOffset="102733.88">32003 13069 540 0,'-13'-25'575'16,"-4"5"-12"-16,1 0-14 0,-3 2-40 0,4 5-50 15,-2 1-48-15,4 9-44 0,3-1-73 0,0 7-109 16,-2 0-158-16,-3 7-188 0,0-1-559 0,3 7-780 16,-1 9 345-16</inkml:trace>
  <inkml:trace contextRef="#ctx0" brushRef="#br0" timeOffset="103183.87">29529 14289 4691 0,'4'-27'342'16,"-3"7"-106"-16,-1 3-30 0,-1 1-6 15,-2 6 18-15,1-2 9 0,-1 5-28 0,1 1-42 16,-3 2-13-16,-2 4 6 0,7 0 9 0,-9 13 10 16,5 5 0-16,-2 11 1 0,-2 2-3 0,7 5 8 0,-7 16 0 15,7 4-4-15,1 0-105 0,1 2-66 0,7 28 0 16,-12-27 0-16,8 0 0 0,0 23 0 16,2-29 0-16,3 4 0 0,0-4 0 0,0 0 0 15,4-4 0-15,-2-2 0 0,0-13 0 0,-4 1 0 0,2-9 0 16,-4 0 0-16,5-10 0 0,-8-2 0 0,2-5 0 15,0 0 0-15,-1-5-300 0,-5-3-192 0,2-1-65 16,0 0-73-16,-7-18-406 0,2 3-1121 0,-2-3 495 16</inkml:trace>
  <inkml:trace contextRef="#ctx0" brushRef="#br0" timeOffset="103516.77">29588 14355 335 0,'-18'-28'473'16,"0"3"5"-16,-9 7 7 0,3 5 12 15,-7 6-5-15,-1 4-12 0,-2 7-25 0,-1 3-14 0,2 7-39 16,2 2-47-16,-2 5-34 0,5 1-19 0,2 1-40 16,2 5-18-16,3-2-27 0,1-2-21 0,4-1-19 15,3 1-23-15,3-6-22 0,3-2-2 0,5-4-6 16,-2 0-12-16,4-8-5 0,1-1-6 0,-1-3-19 16,0 0 5-16,19-15 12 0,-8 1 2 0,0-3 14 15,6-8-4-15,-1-3 0 0,2-3-98 0,5-11-13 16,5-1 0-16,-6 1 0 0,-3 13 0 0,0-1 0 15,1 6 0-15,-1 5 0 0,-5 4 0 0,1 4 0 16,-3 6 0-16,2 3 0 0,-2 5 0 0,6 3 0 16,-1 3 0-16,-2 4 0 0,6 7 0 0,2 2 0 15,-3 1 0-15,3 2 0 0,3-1 0 0,1 2 0 16,-1-1 0-16,1-3 0 0,1-1 0 0,3-3 0 16,-3 0 0-16,0-3 0 0,-8-8-88 0,-1 3-462 15,2-4-147-15,-3-3-446 0,1 2-1238 0,-2-3 548 16</inkml:trace>
  <inkml:trace contextRef="#ctx0" brushRef="#br0" timeOffset="103616.18">30095 14454 4119 0,'4'-3'469'0,"-4"3"-211"15,0 0-95-15,0 0 2 0,0 0 18 0,0 0-31 16,0 0-33-16,0 0-27 0,-21 11-25 0,15-3-64 16,-3 2-111-16,0 7-185 0,-5-3-606 0,1 11-973 15,-1 5 431-15</inkml:trace>
  <inkml:trace contextRef="#ctx0" brushRef="#br0" timeOffset="104333.8">27059 15967 3931 0,'-25'-9'486'15,"6"2"-198"-15,5 4-123 0,3 0-15 0,6 1 51 16,1 0 57-16,4 2 15 0,0 0 0 0,19-9-52 16,3 4 4-16,10 0-18 0,7-1-9 0,19-1-19 15,-6-2-9-15,4-2-13 0,-1 1-9 0,1-3-17 16,-6-3-13-16,1-3-11 0,-6 0-11 0,-12 0-6 15,10-11-5-15,-17 4-51 0,0-1-34 0,0-14 0 16,-10 10 0-16,-2-13 0 0,-7 10 0 0,-5-2 0 16,-4-1 0-16,-5 5 0 0,-2-1 0 0,-4 11 0 15,-3 1 0-15,0 8 0 0,-1 7 0 0,-1 6 0 16,-1 5 0-16,-6 14 0 0,4 4 0 0,0 3 0 16,-2 16 0-16,5 3 0 0,5 1 0 0,2 0 0 15,5 1 0-15,-1-1 0 0,7-10 0 0,0-1 0 16,3 1 0-16,1-2 0 0,-1-3 0 0,4-3 0 15,0-3 0-15,-1-8 0 0,-2-2 0 0,-1-4 0 16,2-1 0-16,0-3 0 0,-1-2 0 0,4-2 0 16,-3-3 0-16,8-1 0 0,-3-3 0 0,5-5 0 15,-2-2 0-15,5 0 0 0,-1-3 0 0,7-7 0 16,-1 1 0-16,0 1 0 0,1 2 0 0,-8 4 0 16,0 2 0-16,-7 4 0 0,4 1 0 0,-4 5 0 15,0 1 0-15,-3 5 0 0,2 4 0 0,-3 3 0 16,0 4 0-16,0 3 0 0,-1 0 0 0,-1 6 0 15,3-1 0-15,0-1 0 0,0-3 0 0,1-3 0 16,2 0 0-16,1-2 0 0,1-2 0 0,0-6 0 16,-1 0 0-16,4-2 0 0,-1-4 0 0,0-1 0 15,4-2 0-15,-5-3 0 0,2-1 0 0,-1-3 0 16,5-2 0-16,-9-2 0 0,6 2 0 0,-2-4 0 16,0 1 0-16,1 0 0 0,-1 5 0 0,-3-1 0 15,0 4 0-15,0 0 0 0,1 4 0 0,-4 2 0 16,0 0 0-16,3 6 0 0,-3 0 0 0,1 1 0 15,0 3 0-15,-2 2 0 0,3-4 0 0,-4 3 0 16,2 0 0-16,-2-2 0 0,3 0 0 0,-1-1 0 16,-3-2 0-16,1-4 0 0,2 0-376 0,-1-4-927 15,0-2-1411-15,2-3 624 0</inkml:trace>
  <inkml:trace contextRef="#ctx0" brushRef="#br0" timeOffset="104467.55">28324 15769 3893 0,'2'-19'451'0,"-4"0"-152"0,-1 3-45 0,3 4 39 15,-5 1 31-15,3 3-20 0,0 2-56 0,1 0-53 16,-1 2-39-16,2 4-15 0,0 0-14 0,0 0-16 16,0 0-48-16,14 20-54 0,-5-6-75 0,0-3-105 15,7 1-114-15,2 6-113 0,6-6-106 0,-6 1-404 16,9 0-982-16,2-1 434 0</inkml:trace>
  <inkml:trace contextRef="#ctx0" brushRef="#br0" timeOffset="105083.75">28650 15828 650 0,'15'-1'213'0,"-3"-3"62"0,-3-2 27 16,-1 0 29-16,-4-4 41 0,0 2 37 0,-1-4 21 15,-3 0 8-15,-4 0-3 0,1 0-5 0,-2 0-5 16,-1 2-12-16,-4-3-32 0,1 5-17 0,0 1-27 16,-3 2-26-16,-1 3-28 0,1 2-27 0,-5 3-23 15,-1 4-22-15,5 3-24 0,-2 4-9 0,5 2-18 16,1 0-14-16,1 0-125 0,4 2-21 0,2 9 0 16,4-7 0-16,2 0 0 0,6 6 0 0,1-2 0 15,1 3 0-15,2-1 0 0,-1-4 0 0,4 3 0 16,-4-1 0-16,1 1 0 0,-1 1 0 0,-2 2 0 15,-5-3 0-15,0 3 0 0,0 0 0 0,-2 1 0 16,-2-3 0-16,1 1 0 0,2 2 0 0,-3-4 0 16,-2-6 0-16,2-1 0 0,0-1 0 0,-3-6 0 15,1 0 0-15,-1-2 0 0,-1 0 0 0,1-5 0 16,-3 0 0-16,-1-4 0 0,5 0 0 0,-11-5 0 16,3-4 0-16,-2 1 0 0,0-4 0 0,-1-2 0 15,-1-8 0-15,1 4 0 0,5-8 0 0,2 0 0 16,0-2 0-16,8-4 0 0,1 2 0 0,8-17 0 15,6 2 0-15,3 1 0 0,4-1 0 0,0-2 0 16,4 0 0-16,3-3 0 0,14-20 0 0,-15 20 0 16,19-21 0-16,-16 23 0 0,-5 1 0 0,1 2 0 15,-13 16 0-15,-3 3 0 0,-3-2 0 0,-7 14 0 16,0-2 0-16,-1 6 0 0,-4 2 0 0,-5 5 0 16,5 3 0-16,0 0 0 0,-36 23 0 0,18 2 0 15,-2 2 0-15,-3 17 0 0,2 0 0 0,5 0 0 16,7 3 0-16,-3 2 0 0,6-3 0 0,7-9 0 15,1-2 0-15,3-1 0 0,5-3 0 0,-1-4 0 16,2-3 0-16,2-1 0 0,1-7 0 0,1-2 0 16,-2-5 0-16,-3-3 0 0,3-5 0 0,-4-1 0 15,3-4 0-15,-2 0 0 0,-1-3 0 0,6-6 0 16,-3 4 0-16,0-5 0 0,0-1 0 0,1 3 0 16,-2-1 0-16,-2 5 0 0,1 0 0 0,1 2 0 15,-5 2 0-15,7 3 0 0,-3 0 0 0,0 3 0 16,1 3 0-16,-3 2 0 0,3 1 0 0,-4 0 0 15,2 2 0-15,1 4 0 0,-2 0 0 0,0 2 0 16,-2-8 0-16,4 7 0 0,2-1 0 0,-2-6 0 16,3 6 0-16,2-4-665 0,3-3-590 0,0-2-1359 15,0 1 602-15</inkml:trace>
  <inkml:trace contextRef="#ctx0" brushRef="#br0" timeOffset="105450.29">29952 15611 4986 0,'8'-25'457'0,"-2"7"-186"0,1 1-89 15,-1 3 9-15,0 4 43 0,2-6 57 0,-3 4 9 16,-1 5-18-16,0-1-30 0,-2 3-14 0,1-1-23 0,-1 2-27 16,-2 0-84-16,0 1-104 0,0 3 0 0,-10-1 0 15,-1 3 0-15,-8 1 0 0,-1 4 0 0,1 0 0 16,-5 6 0-16,7 0 0 0,-4 3 0 0,8-1 0 15,-6 3 0-15,3 4 0 0,11-4 0 0,7 2 0 16,1 7 0-16,11-1 0 0,0 0 0 0,8-1 0 16,-3 0 0-16,3 0 0 0,4 1 0 0,-3-3 0 15,-3 0 0-15,-2-2 0 0,0 0 0 0,-7-4 0 16,0 0 0-16,-5-3 0 0,-2 2 0 0,-2-3 0 16,-6-2 0-16,-2-1 0 0,-4 3 0 15,-6-5 0-15,0 1 0 0,-2-1 0 0,-9 0 0 0,-1-3 0 16,-3 1 0-16,3-5 0 0,-2-1 0 0,8-1 0 15,3-1 0-15,-2 0 0 0,2 0 0 0,6-3 0 16,4 1 0-16,2 0 0 0,4-2 0 0,2-4-300 16,1 2-299-16,6-2-113 0,7-4-385 15,10-3-1189-15,1 1 527 0</inkml:trace>
  <inkml:trace contextRef="#ctx0" brushRef="#br0" timeOffset="105649.92">30231 15614 3386 0,'16'-23'443'0,"3"2"-158"16,-11 6-32-16,1 1 37 0,-4 0 39 15,0 3 13-15,-5 5-19 0,1-3-35 0,1 5-32 16,-2 1-16-16,0 3 15 0,0 0 21 0,0 0 12 16,-21 15 3-16,10-1-6 0,-3 10-21 0,4 4-167 15,-1 1-97-15,3 4 0 0,1 2 0 0,5-1 0 0,0 3 0 16,2 11 0-16,4-13 0 0,1-3 0 16,0 0 0-16,4-3 0 0,-2-4 0 0,-2-1 0 15,0-5 0-15,1-4-278 0,-6-3-287 0,3-5-133 16,-2-3-411-16,-2 0-1200 0,1-4 531 0</inkml:trace>
  <inkml:trace contextRef="#ctx0" brushRef="#br0" timeOffset="106766.53">30119 15841 163 0,'-1'-12'402'0,"5"0"-11"0,1 4 4 16,9-4 16-16,-1 2 13 0,5 4-11 0,9-2-21 16,0 2-36-16,6 3-29 0,1 1-27 0,3 1-27 15,3 1-27-15,-5-2-22 0,4 2-24 0,-3-2-20 16,-4 2-15-16,-3-3-17 0,-1 0-13 0,-10 1-12 15,1-3-11-15,-7 0-5 0,-3 0-7 0,-2-1-4 16,-5 0-5-16,-1-1-4 0,-4-3-5 0,-4 5-1 16,-5-1 2-16,1-1 1 0,-7 3-2 0,0 1 5 15,-11 6-4-15,2 0 0 0,1 5-7 0,-3 3-4 16,3 0-9-16,1 4-14 0,9-2 5 0,4 0-10 16,0 3 5-16,4-1-12 0,3-1 4 0,5 2-4 15,5-1-1-15,3 2-2 0,4-6 7 0,0 0-1 16,4-2-4-16,0-2 1 0,0-2-1 0,2-3 19 15,2-2-4-15,-1 0 17 0,-4-2 7 0,-2-2 3 16,1-1 8-16,-2 1-16 0,-2-1-70 0,3-1 0 16,-7-2 0-16,2 0 0 0,-3 1 0 0,0 4 0 15,3-2 0-15,-6 2 0 0,1 1 0 0,1 0 0 16,-4 2 0-16,5 7 0 0,-1 0 0 0,-2-2 0 16,6 4 0-16,0 2 0 0,-1-1 0 0,4 1 0 15,1 3 0-15,0-2 0 0,4-2 0 0,-3 0 0 16,-1-2 0-16,4-3 0 0,2 0 0 0,-4-4 0 15,5-1 0-15,-2-2 0 0,1-3 0 0,-4-3 0 16,4 1 0-16,1-4 0 0,-4-1 0 0,2-3 0 16,4-2 0-16,0-3 0 0,-5-3 0 0,4-1 0 15,-2-4 0-15,-4 0 0 0,4-3 0 0,-1-2 0 16,4-14 0-16,-2 2 0 0,-5-1 0 0,-1-2 0 16,-1-1 0-16,-5 14 0 0,-5 3 0 0,0 1 0 15,-2 1 0-15,-2 13 0 0,0 0 0 0,-4 6 0 16,1 9 0-16,-3 0 0 0,-3 5 0 0,-1 7 0 15,-6 11 0-15,3 7 0 0,-2 4 0 0,3 14 0 16,0 2 0-16,8 3 0 0,-1-1 0 0,6 3 0 16,1-3 0-16,4-4 0 0,1-12 0 0,3 1 0 15,-1-5 0-15,2-1 0 0,2-5-27 0,0-6 1 16,-1-4-5-16,1 0 2 0,0-7 9 0,-1-3 3 16,1-1 5-16,1-3-3 0,-2-3 8 0,3-1 1 15,-1-3 1-15,1-4 4 0,3-1-2 0,-6-4 12 16,7 2 6-16,0-6 4 0,-1 0 4 0,-2 3 7 15,-3 2 2-15,-1 0 4 0,-1 7-12 0,-2-2-13 16,0 7-11-16,-4 0 0 0,1 5 0 0,-4-2 0 16,4 7 0-16,-1 0 0 0,1 4 0 0,-3 0 0 15,0 1 0-15,2 4 0 0,-1-4 0 0,1 6 0 16,3-3 0-16,-1-3 0 0,2 0-9 0,-1-1-27 16,4 0 4-16,-1-3-8 0,2-3 18 0,-1-1 3 15,0 0 7-15,-4-3-4 0,2 0 6 0,1-2 0 16,-3-1 2-16,2-2-15 0,-3-2 12 0,5 0 7 15,-2-1 11-15,1-3-2 0,-3 1 6 0,3 1-3 16,2-2 1-16,-4 2 5 0,2 0-5 0,3 1 0 16,-7 4-1-16,1-2-5 0,1 3-7 0,-1 2 9 15,-6 0-5-15,9 5 10 0,-5 0-4 0,-2 2-5 16,2 2-5-16,-1-1 6 0,-1 2-2 0,3-1 0 16,-2 1-3-16,1 0 0 0,2 0 4 0,-1-2 11 15,4 0-10-15,0-2 6 0,-2-2-5 0,3 1 0 16,1-2 9-16,2-3-9 0,-4-3 6 0,1 1-5 15,2-3-2-15,-3-1-3 0,2-1 8 0,-2-1 1 16,4-5 9-16,0 0-2 0,-3-1 5 0,3-2-9 16,-4 0 3-16,0 0-5 0,-2-3-9 0,5-6 0 15,-6 7 0-15,-1 0 0 0,-1 1 0 0,1 1 0 16,-5 5 0-16,3 1 0 0,-3 4 0 0,2 0 0 16,-2 2 0-16,0 4 0 0,-5-3 0 0,5 3 0 15,0 0 0-15,-5 15 0 0,5-6 0 0,4 4 0 16,-3 3 0-16,4 1 0 0,4 7 0 0,0-1 0 15,-1-4 0-15,6 5 0 0,-4-1 0 0,5 1 0 16,0-3 0-16,-3 1 0 0,-3-5 0 0,-2 0 0 16,-1-1 0-16,2 1 0 0,-3 0 0 0,-3-6 0 15,-2 1 0-15,0-3 0 0,-1-2 0 0,-4 1-42 0,-3 0-7 16,-1-3-23-16,-1 0-39 0,-4-2-45 16,1-1-66-16,-1-2-63 0,-4-4-78 0,-1 3-114 15,2-2-155-15,-2-2-332 0,3-5-1044 0,-9-2 462 16</inkml:trace>
  <inkml:trace contextRef="#ctx0" brushRef="#br0" timeOffset="106916.65">31079 15546 4623 0,'-9'-16'264'16,"7"8"-157"-16,3-4-98 0,3 4 75 0,1 0 30 15,8 4-6-15,7-4-25 0,10 2-21 0,5 3-13 16,1 3-42-16,5 2-48 0,15 0-71 0,-6 2-101 15,5-2-122-15,-19-2-467 0,2 3-869 0,13-3 386 16</inkml:trace>
  <inkml:trace contextRef="#ctx0" brushRef="#br0" timeOffset="107050.95">32236 15605 434 0,'0'0'532'16,"2"2"-25"-16,2-1-49 0,-4-1-44 0,0 4-42 15,0 0-37-15,-2 4-78 0,0 0-100 16,0 3-146-16,-1 6-191 0,-7 0-370 0,4 2-596 16,-3 5 265-16</inkml:trace>
  <inkml:trace contextRef="#ctx0" brushRef="#br0" timeOffset="107366.75">29953 16538 7885 0,'-25'-12'279'0,"4"3"-252"16,8 4-27-16,3-1 0 0,5 1 0 0,0-1 0 16,9-2 0-16,2 2 0 0,12-4 0 0,14 2 0 15,8 0 0-15,17 0 0 0,11 1 0 0,32 1 0 16,-3 3 0-16,-1 0 0 0,0 2 0 15,3 0 0-15,-4-3 0 0,3 8 0 0,-8-5 0 0,-29 2 0 16,8 1 0-16,-13-2 0 0,-2 2 0 0,-16 2 0 16,-1 0 0-16,-19-1 0 0,1-1-155 0,-8 1-135 15,-9-2-17-15,1 0-28 0,-3-1-48 0,-17 1-48 16,-6-1-25-16,-8 3-9 0,-6-1-25 0,-1 0-324 16,-17 0-880-16,-4 2 389 0</inkml:trace>
  <inkml:trace contextRef="#ctx0" brushRef="#br0" timeOffset="107499.92">30315 16576 292 0,'-49'5'349'16,"15"3"16"-16,4-4 40 0,10-2 46 0,7-1 48 0,3-1 15 16,6 0-5-16,4 0-12 0,0 0-30 15,36-3-32-15,1 1-35 0,18 2-41 0,8 0-37 16,4 4-31-16,29-5-60 0,-5 0-63 0,-28-3-83 16,4 1-105-16,-4 0-125 0,-3-4-146 0,-10-3-157 15,-12 2-509-15,-5-2-1035 0,-6 3 459 0</inkml:trace>
  <inkml:trace contextRef="#ctx0" brushRef="#br0" timeOffset="109016.62">26424 13283 262 0,'-11'-4'254'0,"1"1"-15"16,-3-3-24-16,7 4-22 0,-2 0-22 0,1 0-13 0,0 1-15 15,1 1-16-15,6 0-13 0,-12 0-13 0,12 0-8 16,-6 0-9-16,6 0-11 0,-7 1-5 0,7-1-8 16,0 0 0-16,0 0 5 0,-9 0 2 15,9 0 4-15,-7-1 5 0,7 1 3 0,0 0 2 0,-10-2 0 16,10 2 8-16,-5-1-1 0,5 1 12 0,0 0-13 16,-4-2-5-16,4 2 0 0,-6-4 0 0,6 4 2 15,0 0 0-15,-6-1 18 0,6 1 3 0,0 0-10 16,-4-2 3-16,4 2-13 0,0 0-5 0,-5-4 4 15,4 0-6-15,-3 3-2 0,4 1-5 0,-5-6 2 16,1 4 3-16,0 0-9 0,-2-1-4 0,2 1-2 16,-1-2-7-16,-3 0 9 0,3 1-1 0,-1 1-2 15,1-1-3-15,-3 1-6 0,0-1-4 0,3 0-5 16,-1 0 1-16,-2-1-7 0,3 1-5 0,-4 0-2 16,-2-3 3-16,4 5 5 0,0-2 3 0,0-1 3 15,2 0-9-15,-4 0-3 0,3 0 0 0,-1 3-2 16,2-1 0-16,-1-2 1 0,-2 2-2 0,2-5-1 15,-1 5-2-15,0 0 9 0,-1-1 9 0,2 1 0 16,2 1-3-16,-1 0-4 0,5 1-4 0,-7-1 2 16,7 1 0-16,-6-3 0 0,6 3-3 0,0 0 5 0,0 0 5 15,0 0-4-15,22 11 1 0,-4-4-5 16,5 3 0-16,9 1-3 0,3 6-6 0,18 0-1 16,3 1-3-16,4-2-3 0,30 13 0 0,-1-1-4 0,0 3 3 15,-2-2 6-15,-2-2 3 0,0 3 3 0,1 0 6 16,-26-9 5-16,24 7 3 0,-21-9 4 0,-7 2-9 15,3-4 0-15,-4-1-7 0,-7-1-2 16,-14-3 0-16,-2-5-8 0,-4 0-1 0,-8-3 3 0,-2-2 3 16,-8 2 10-16,-1-4 17 0,0 0-1 0,-4 0-5 15,3-1-1-15,-4-1 2 0,1 0-15 0,-1-1 0 16,-4 3-8-16,0-7-11 0,0 4-17 0,0 3-7 16,-4-8-19-16,4 3-16 0,-3-1-14 0,-3-1-13 15,5 3-18-15,-2-2-11 0,-2-3-18 0,0-1-8 16,1 1 1-16,-5 0 2 0,3-2 11 0,-6-3 12 15,3-1 8-15,-5 1 13 0,0-2 9 0,-5-6 12 16,0 3 15-16,1 0 16 0,-5 0 9 0,0 1 14 16,1-2 19-16,2 3 2 0,-2 2 21 0,9 3 4 15,-4 0 13-15,2 4 8 0,3-1 11 0,-2 2 3 16,-3-2 2-16,7 4 6 0,-1 2-2 0,1-2-4 16,3 3-6-16,0 1 1 0,2 0-2 0,5 1 1 15,-10 2 6-15,6 0-5 0,2 3 2 0,-2-1 7 16,1 0-8-16,6 4 1 0,-1-3 2 0,1 1-14 15,4 4-1-15,1-1-5 0,4 1 5 0,-1-1-13 16,6 2-2-16,7 3-6 0,0 0-1 0,4-1-7 16,3 0-4-16,1-2-11 0,-4 4 5 0,0 1-6 15,2 0 4-15,-5-2-5 0,3 0-3 0,-3 1-1 16,0-2-5-16,-8-2 7 0,-3 0-2 0,-5-3-6 16,-1 1-1-16,-3 1 2 0,-2-1 0 0,-3 1 2 15,-3 0-9-15,-2-2 5 0,-6 2 4 0,1 3-3 16,-7-4 1-16,2 3-4 0,-5-2 2 0,-3 4 6 15,-4-3-16-15,-1 0 4 0,1 2 12 0,0-4 10 0,-5 1-4 16,1-2-16-16,-1 1 0 0,0-1 0 0,3 2 0 16,1-6 0-16,-2 6 0 0,9-5 0 15,2-2 0-15,2 4 0 0,3-1 0 0,2-3 0 16,2-1 0-16,0 3 0 0,2-2 0 0,3 4 0 0,3-1 0 16,-2-3 0-16,6 2 0 0,0 0 0 0,1 0-23 15,3-2-315-15,0-2-117 0,4 2-151 0,-1-2-523 16,1 0-1221-16,4 0 540 0</inkml:trace>
  <inkml:trace contextRef="#ctx0" brushRef="#br0" timeOffset="109150.26">27386 13942 297 0,'4'2'437'0,"1"0"-20"0,-3-1-3 16,-2-1 36-16,0 0 36 0,3 3 13 0,-3-3-15 16,0 0-51-16,0 0-21 0,0 0-53 0,0 0-40 15,0 0-59-15,0 0-71 0,0 0-96 0,0 0-150 16,0 0-174-16,0 0-224 0,0 0-346 0,5 4-868 15,-5-4 384-15</inkml:trace>
  <inkml:trace contextRef="#ctx0" brushRef="#br0" timeOffset="110583.29">26122 6956 59 0,'-29'-13'446'15,"3"-2"-1"-15,8 6 10 0,0 0 5 0,4 0-3 16,1 4-15-16,4-1-8 0,3 1-31 0,-2 2-40 16,3 1-39-16,5 2-32 0,0 0-25 0,14-6-21 15,5 7-20-15,12 1-21 0,4 5-13 0,17 0-20 16,4 1-16-16,11 0-11 0,31 11-10 0,-5 0-3 16,6-2-7-16,0 5-3 0,4-4-3 0,1 1-3 0,-3 2-7 15,-1 2-13-15,10-2-7 0,-6-2-6 0,-6 1-5 16,3-3-11-16,-4-2-13 0,-32-6 2 15,0 2-2-15,-1-3-6 0,-4-1-8 0,-5-3-8 16,-16-1 6-16,-3-7-7 0,-2 1-9 0,-11 1 15 0,-1-3-12 16,-6 2 0-16,-3-2-1 0,-3-2-2 0,-2 1 1 15,-4-4-1-15,-2-1-21 0,-5 0-15 0,-4-3-14 16,-3-1-7-16,-5 1-5 0,-1 2-2 0,-5-6-2 16,-2 1 6-16,2 2 3 0,-2 1-5 0,4 3 9 15,-5-5 2-15,-2 1 7 0,3 5-1 0,3 0 8 16,2 2 4-16,-1-3 6 0,2 4 8 0,4 2 20 15,0-1 11-15,2 0 9 0,3 2 14 0,3 2-8 16,1 2-5-16,4 0-1 0,0 0-12 0,0 0 22 16,0 0-5-16,0 0 7 0,31 11-12 0,-4-2-3 15,-3 3-2-15,4 3-13 0,0-1-25 0,-1 0 0 16,3 1 0-16,-1 2 0 0,-2-1 0 0,-2 4 0 16,-3-1 0-16,-3 0 0 0,0 0 0 0,-8-3 0 15,-6 2 0-15,-1 1 0 0,-8-1 0 0,-4 1 0 16,-5 4 0-16,-5-2 0 0,-6-1 0 0,-1-1 0 15,-6-2 0-15,-1 0 0 0,-5-2 0 0,2 1 0 16,0-3 0-16,3 2 0 0,-2-6 0 0,6 4 0 16,1-3 0-16,10-3 0 0,1 3 0 0,5-5-294 0,2 1-161 15,4-2-155-15,3 1-529 0,5 0-1234 0,5-1 547 16</inkml:trace>
  <inkml:trace contextRef="#ctx0" brushRef="#br0" timeOffset="110734.18">28127 7613 143 0,'0'1'529'0,"0"-1"-7"0,0 0 17 16,-8 4 3-16,8-4-19 0,0 0-36 0,0 0-51 15,-3 3-43-15,3-3-59 0,0 0-102 0,0 0-132 16,7 6-198-16,-2 0-235 0,5-4-393 0,-2 1-785 16,-3 0 349-16</inkml:trace>
  <inkml:trace contextRef="#ctx0" brushRef="#br0" timeOffset="113833.87">12456 7979 82 0,'-11'-14'415'0,"2"1"8"0,1 5 16 16,-1-1-5-16,4 2-2 0,0-1 5 15,0 3 0-15,2 3-12 0,-3-2-24 0,3 2-23 16,2-2-32-16,-1 0-31 0,2 4-26 0,0 0-20 0,0 0 2 15,0 0-1-15,0 0 5 0,5 21-19 0,-4-10-18 16,6 7-18-16,-1-4-19 0,-3 3-12 0,3-1-18 16,-2-4-16-16,3 3-12 0,1 0-13 15,-1-5-14-15,4 2-82 0,3-2-34 0,2-4 0 0,3-3 0 16,12-3 0-16,1-5 0 0,3-3 0 0,16-6 0 16,2-8 0-16,-3 0 0 0,3-3 0 0,-2-4 0 15,1-3 0-15,1 2 0 0,0-2 0 0,-2-1 0 16,-2 2 0-16,-6 5 0 0,-12 6 0 0,1 3 0 15,-5 2 0-15,-2 0 0 0,-6 5 0 0,0 5 0 16,-6 2 0-16,0 0 0 0,1 3 0 0,-5 3 0 16,-1 0 0-16,-3 1 0 0,-1 6 0 0,0-2 0 15,-4 5-328-15,-4-1-453 0,0 3-400 0,-4 0-1278 16,1 2 565-16</inkml:trace>
  <inkml:trace contextRef="#ctx0" brushRef="#br0" timeOffset="115150.12">17253 10710 228 0,'-17'-9'509'0,"-1"3"23"15,5 3 29-15,-1-2 24 0,5-2 19 0,-1 2-25 16,0 1-12-16,2 1-20 0,2 0-33 0,3 0-39 15,-1-1-35-15,4 4-32 0,16-6-18 0,7 0-28 16,14 2-33-16,25-2-31 0,34 0-35 0,3 2-263 16,0 1 0-16,13-3 0 0,3 8 0 0,-2 0 0 0,5 2 0 15,-2 0 0-15,-5-3 0 0,-6 4 0 0,-3-5 0 16,-7 1 0-16,-30 2 0 0,-5-2 0 0,-4-2 0 16,-19-1 0-16,-5 2 0 0,-11 0 0 0,-7-1 0 15,-9 0-92-15,-6-1-332 0,1 2-43 0,-26-3-46 16,-8 2-30-16,-20-2-62 0,-6 1-320 0,-35 1-1002 15,2 3 444-15</inkml:trace>
  <inkml:trace contextRef="#ctx0" brushRef="#br0" timeOffset="115400.43">17222 10829 3859 0,'-36'10'280'0,"7"-4"-102"16,7-2-48-16,4 2 49 0,5-3 21 0,4 1 31 15,4-2 30-15,4-1-4 0,1-1-22 0,0 0 3 16,32-3 1-16,1-1-5 0,23 0-10 0,4-1-9 15,4-1-4-15,27-1-6 0,-26 4-11 0,34-3-11 16,-2 4-12-16,-1-2-9 0,5 5-57 0,-3-1-105 16,-5 2 0-16,-1 1 0 0,2-2 0 0,-30 1 0 15,2 0 0-15,26-1 0 0,-31-4 0 0,-4 2 0 0,-4 0 0 16,-18 0 0-16,-5-2 0 0,-9 0 0 0,-2 0 0 16,-7-1 0-16,0-2 0 0,-7 0 0 15,1 3 0-15,-4-4 0 0,-2-2 0 0,-2 1-23 16,-4 0-633-16,1-6-596 0,0 4-1357 0,1 0 600 0</inkml:trace>
  <inkml:trace contextRef="#ctx0" brushRef="#br0" timeOffset="115566.93">19449 10934 5211 0,'-6'1'431'0,"-3"1"-193"16,1 1-45-16,3-2-27 0,-4 3-50 0,3-3-44 15,1-1-49-15,0 3-68 0,1-2-72 0,4-1-95 16,0 5-111-16,5-1-148 0,-2 0-410 0,3 0-953 16,-1 1 421-16</inkml:trace>
  <inkml:trace contextRef="#ctx0" brushRef="#br0" timeOffset="116566.52">5628 11588 350 0,'-18'-7'480'16,"5"1"-5"-16,3 0 0 0,1 0-6 0,0 3-14 15,3 0-28-15,-2-1-57 0,4 2-41 0,4 2-27 0,0 0-4 16,-6 11-2-16,6-2-16 0,2 2-15 0,2 6-18 16,-2 0-4-16,5 0-36 0,2 0-14 15,0 4-12-15,5 3-30 0,1-4-9 0,-1-4-13 16,7 1-12-16,3-3-10 0,4 0-5 0,2-3-8 0,-1-2-8 16,3-3-7-16,1-4-11 0,3-1 2 0,2-3-16 15,13-7 4-15,1 4-10 0,-14-4 0 0,13-3-8 16,-1-1-9-16,-3-3 1 0,-8 6-11 0,-5-4-1 15,3-1 1-15,-4 0 1 0,2 0-4 0,-2 0-1 16,-5 2 16-16,-1 4-22 0,-5 2 2 0,-2 2 4 16,-4 0 2-16,0 4 1 0,-3 3 3 0,0 0 16 15,-3 5 7-15,0 3-5 0,2 5-29 0,-1 7-12 16,-3-3 0-16,3 4 0 0,-3-5 0 0,6 5 0 16,3-1 0-16,2-2 0 0,4 0 0 0,1-2 0 15,3-4 0-15,1-2 0 0,7-5 0 0,-1-3 0 16,7-2 0-16,10-5 0 0,0-3 0 0,-14 2 0 15,0-3 0-15,14-8 0 0,-16 3 0 0,1 1 0 16,-2-4 0-16,0-1 0 0,-2-1 0 0,-1 1 0 16,-1 0 0-16,-2 0 0 0,3 0 0 0,-5 6 0 15,-5 3 0-15,-3 2 0 0,0 1 0 0,-2 3 0 16,-2 2 0-16,-1 2 0 0,5 2 0 0,-3 3 0 16,2 0 0-16,-3 3 0 0,3 0 0 0,-1 0 0 15,2 1 0-15,6 1 0 0,3 1 0 0,-2-2 0 0,1-2 0 16,1 0 0-16,0-5 0 0,2 1 0 15,0-4 0-15,-1 0 0 0,-5-3 0 0,5-3 0 16,-3-2 0-16,-3 2 0 0,-3-1 0 0,-2-1 0 0,-4 0 0 16,1-6-220-16,-8 5-1109 0,-2 0-1439 0,2 0 636 15</inkml:trace>
  <inkml:trace contextRef="#ctx0" brushRef="#br0" timeOffset="119116.19">32408 6532 21 0,'14'3'223'16,"-1"-1"-8"-16,-1-1-4 0,1 0-3 0,-1 0-7 15,-2 1-8-15,2-2-4 0,-6 0-3 0,3 0-4 16,0 0-15-16,0 0-4 0,-1-2-5 0,1 1-3 0,-4-1 4 16,1 1 0-16,-2-4-9 0,1 1-4 15,-2-1-12-15,1-2-12 0,-3-2-4 0,-4-3-16 16,-2-4 2-16,-5-6 4 0,2 2-9 0,-8-2-2 15,-2-3 5-15,-4 4-5 0,-1-5-6 0,0 2-12 16,-5-2 2-16,-13-5-2 0,0-1-4 0,0 3 2 0,-5 4-6 16,-1-2 4-16,-4 2-3 0,-3-2-3 15,-2 0-6-15,-26-9-3 0,22 16-1 0,-3-4-4 16,-21-5 1-16,27 10 1 0,-8-1 4 0,-24-2 4 16,29 8-6-16,0 2 1 0,-4 4-5 0,0 0-6 15,-1 4-4-15,1 3-3 0,0 2-4 0,-1 0-9 0,3 4 2 16,-5 2-1-16,10 0-2 0,-10 4-3 15,2-2-3-15,-26 6 3 0,4 1-5 0,22-7-1 16,1 4 0-16,-1 1-7 0,5 4 2 0,-4-3-3 16,4-1-2-16,-27 7 0 0,28-6 1 0,-1 1 5 15,-2 1-7-15,-1-1 0 0,5-3-3 0,2 0 3 0,-4 3-3 16,2-2 0-16,-3 1-2 0,0-3 0 0,-2-1-2 16,1 2 1-16,-1 2 3 0,-3-4 1 15,-22 3-1-15,25 1-1 0,-28 9-2 0,27-13 3 16,0 5-1-16,-22 5 0 0,24-9 2 0,-2 3 0 15,-24 8-5-15,31-4 4 0,-1 0-2 0,-1 1-3 0,4 3 0 16,2-2 3-16,0 2 0 0,-2 1-1 0,9 1-1 16,0-2-1-16,14-1 2 0,-10 3 4 15,14-3 0-15,1 0-1 0,-1 0-4 0,3 1 4 16,4 2-2-16,-2 0 0 0,3 1-1 0,-1 2-1 16,2-1 1-16,2 1 1 0,2 1 0 0,1 0 3 0,0-1-1 15,1 0 1-15,4 3-3 0,0-6-6 0,4 5 8 16,-1-2-3-16,3 3 1 0,2-2-2 15,1 0 3-15,4 1 1 0,3-1-1 0,2 1-3 16,5-1 2-16,3-1-9 0,2 1 1 0,3 1-4 16,-1-2-2-16,1 1 9 0,13 7-1 0,-2 0 2 0,7-3-2 15,-5-3-1-15,5 2 3 0,4-1 0 0,0 4-4 16,1-7 5-16,2 6 0 0,1-4-2 0,0 2 2 16,1 3 0-16,-1 1 1 0,7-1-1 15,-4 1 1-15,3-1 0 0,1-1-2 0,22 12 1 16,-31-13 8-16,7-5 4 0,2 5 4 0,21 9-5 0,-23-11 3 15,4 1-2-15,0-4 1 0,25 16-5 0,-28-11 4 16,4-2-2-16,20 11 3 0,-23-9 1 0,24 11 2 16,-23-15-3-16,-1 1 1 0,1 1 2 15,28 11 2-15,-27-14-3 0,-1 0-2 0,2-2-1 16,-3-1-1-16,0-1-3 0,-1-1 0 0,-2-3 7 0,1 2-7 16,-2-5-2-16,1-4-3 0,-15-3 1 0,13 3 0 15,1-2 1-15,0-2 0 0,-1 0 0 0,1-5-4 16,2 1 3-16,-16-1-2 0,15-2 3 15,3-3-1-15,0 1-5 0,0-1 0 0,1-1-2 16,1 4 2-16,0-6 1 0,3 5 2 0,0-1-1 0,4 1 2 16,-4 1-4-16,2-1 3 0,4-1-6 0,26 1 1 15,-34 1-2-15,-4-2 2 0,5 0 2 0,-4 1-2 16,1 1-2-16,2-4 2 0,-3-1 1 0,-4-1-2 16,0-5 3-16,-13 6-3 0,12-6 4 0,-14 1-3 15,15-6-1-15,-2 0 0 0,-2-3-2 0,4-1 3 16,0-1 1-16,-3 0-2 0,-13 2 1 0,13-5 3 15,-2 1-2-15,-13 3 2 0,3-2-2 0,6-5 14 16,-4-6 5-16,-6 11 11 0,-4-2 4 0,3-3 19 16,-2 2-4-16,6-14 5 0,-10 9 3 0,11-8 0 15,-4 3-5-15,-8 5-2 0,8-8-2 0,-10 5-5 16,10-7-10-16,-3 0 7 0,-4 9-8 0,-1 2-4 16,4-16-3-16,-4 3-4 0,6-1 9 0,-6-1-5 15,-7 9-4-15,3-11 1 0,-5 12 2 0,5-16-2 16,-3 2-6-16,0 2-9 0,-7-6 7 0,-1-1 1 15,-7 2 0-15,-2-6-8 0,-7 0-2 0,-4-2 2 16,-11-27-2-16,-1 3-1 0,-8 1-15 0,3 26-4 16,-14-29-11-16,-4 3-13 0,-6 0-17 0,-7 5-22 15,-3 6-13-15,-6 1-17 0,-2 8-21 0,-9 3-33 16,-3 2-33-16,-5 4-52 0,-10 4-73 0,-7 10-63 16,-3 3-130-16,1 4-324 0,-5 5-909 0,3 7 403 15</inkml:trace>
  <inkml:trace contextRef="#ctx0" brushRef="#br0" timeOffset="120282.84">31279 13078 9 0,'14'-12'273'0,"0"-1"2"16,-3-1-2-16,1 1-5 0,0-4-12 0,1 2 0 15,-7 0-20-15,-3-3-16 0,2 3-28 0,-5-2-5 0,-8-1-27 16,-3-4-4-16,-4-1 1 0,-7 1-9 15,-9-2-20-15,-16-6-14 0,-5-1-6 0,-29-7-16 16,-3 7-3-16,23 9-10 0,-38-9-16 0,3 3 1 16,-6 4-7-16,-8-1-4 0,-15 2-8 0,-6 4 1 15,-1 4-10-15,-6-2-5 0,-7 5 0 0,-3 2 1 0,-7 7-3 16,3-1-4-16,-9 4-8 0,11 4 1 0,1 4 6 16,3 2 4-16,6 5-4 0,1 5-3 15,8 1-2-15,4 1 3 0,5 4 3 0,8 2 5 16,8 3 8-16,5 2 1 0,5 0-6 0,4 0-1 0,8 1-6 15,25-4 5-15,-1 0 2 0,3 0 1 0,-19 19 11 16,25-15 9-16,6 6 2 0,-2-3 6 0,9 0 7 16,3 3 5-16,5 1 5 0,11-10 6 0,4 1 12 15,-1 13 10-15,9-13-2 0,7 16 3 16,8-2 6-16,11-3 11 0,8 2-4 0,10 1-10 0,7-2-8 16,28 12-15-16,-22-20-4 0,36 18-12 0,-2-9-2 15,4-1-12-15,3-1-8 0,1-5-1 0,-5-3-9 16,3 1-3-16,-1-6-7 0,7 3-14 15,2-6-10-15,1-3-13 0,0 3-4 0,12-5-4 0,-11-5-8 16,3-2-2-16,1-2-1 0,-2-6 4 0,-2-1 1 16,4-4 2-16,2 1 2 0,2-2-5 0,6-1-4 15,-8-3 1-15,12-5-12 0,-7 4 6 0,5-5-1 16,6 0-4-16,-1-1-2 0,0-2 3 0,6-1-1 16,-2-3 6-16,-7-3 1 0,6 1 0 0,-2-1 4 15,-8-7 5-15,3 3-1 0,-4-3 9 0,-4-3 6 16,-6-12 3-16,-2 1 2 0,-18-6 10 0,-33 12 22 15,-5-1 8-15,-5-10 16 0,-10 1-26 0,-5-3 6 16,-9-7-2-16,-11-1 0 0,-5 1-9 0,-9-4 3 16,-10-21-1-16,-3 25-5 0,-22-24-5 0,-6 1 5 15,-17 6-4-15,-7 2 2 0,-6 3 0 0,-15-3-2 16,-8 1 2-16,-5 7-3 0,0 5-3 0,0 5-2 16,1 7 4-16,1 2-4 0,10 8-6 0,11 1-28 15,23 17-18-15,0-1-30 0,1 7-42 0,10-2-55 16,17 6-69-16,6 6-86 0,11 3-101 0,7 1-456 15,10 2-953-15,0-6 422 0</inkml:trace>
  <inkml:trace contextRef="#ctx0" brushRef="#br0" timeOffset="120434.1">31441 13234 4727 0,'-8'-2'218'0,"8"2"-129"0,-14-8-63 0,7 5-22 15,0-1-71-15,-6-3-87 0,3 2-133 0,0-3-170 0,-1 0-227 16,1 0-740-16,5 1 328 0</inkml:trace>
  <inkml:trace contextRef="#ctx0" brushRef="#br0" timeOffset="127567.04">1482 13009 315 0,'-13'-8'462'16,"-1"1"-9"-16,5 1 9 0,-2-2-6 0,3 4-14 16,0 1-25-16,5 1-34 0,-4 0-45 15,7 2-20-15,-5 0-12 0,5 0-3 0,-4 9-8 16,4 1-15-16,0 2-6 0,0 0-4 0,4 0-13 15,0 5-19-15,1-2-13 0,0 1-10 0,2-2-13 0,-2-2-20 16,6 1-6-16,-5-3 1 0,6-4-3 0,7-4 8 16,8-1-2-16,7-3-8 0,19-14-135 15,30-14-37-15,3-4 0 0,3-3 0 0,2-4 0 16,1-5 0-16,5 4 0 0,9-1 0 0,-5-4 0 0,1 3 0 16,-6 8 0-16,-9 2 0 0,-30 9 0 0,-5 5 0 15,-4 2 0-15,-17 6 0 0,-4 2 0 0,-8 5 0 16,-8 2 0-16,-3 1 0 0,-2 4 0 15,-3 2 0-15,-6 3 0 0,-3 4 0 0,-3 6 0 0,-6 8 0 16,-2 2 0-16,3 1-187 0,3 6-370 0,3-3-109 16,4 5-465-16,9-1-1224 0,12 9 542 0</inkml:trace>
  <inkml:trace contextRef="#ctx0" brushRef="#br0" timeOffset="129449.89">23919 14215 113 0,'-7'-5'337'0,"1"2"0"0,-1 0-3 16,-3-1-3-16,-2-1 7 0,-8 1 26 0,2-1-4 15,-1 2 9-15,-8 0 5 0,-2 2 1 0,1-1 0 16,1 1-3-16,-1 1-4 0,9 3-12 0,1-5-2 16,4 4-8-16,2-1-14 0,2-2-14 0,1 2-13 0,5-1-7 15,4 0-8-15,0 0-10 0,0 0-5 0,26 4-8 16,3-4-244-16,8 0-23 0,22 0 0 15,2 0 0-15,2 2 0 0,29-2 0 0,-25 0 0 16,28 0 0-16,-4-3 0 0,-24 0 0 0,23 3 0 0,-21-1 0 16,-2-4 0-16,23-1 0 0,-27 1 0 0,-3 1 0 15,1 1 0-15,1-3 0 0,-1 3 0 0,-8-1 0 16,-1 0 0-16,-16 1 0 0,-3 0 0 16,-1 2 0-16,-4-3 0 0,-9 4 0 0,2-1 0 0,-11-1 0 15,0 2 0-15,-3 0 0 0,-1-3 0 0,-2 2 0 16,-4 1 0-16,0 0 0 0,0 0 0 0,-22 1 0 15,9 0 0-15,-6 2 0 0,-9 0 0 0,-4 1 0 16,3 1 0-16,-5 1 0 0,-1 1-446 0,-16 5-138 16,12-6-55-16,-16 6-448 0,5-4-1179 0,-2 2 522 15</inkml:trace>
  <inkml:trace contextRef="#ctx0" brushRef="#br0" timeOffset="129766.89">23949 14276 118 0,'-57'-1'374'16,"2"-2"-3"-16,15 2 1 0,1 1 39 0,4-1 32 15,4 2 24-15,11-2 13 0,-2-1 0 0,8 2-4 16,4-2-18-16,2 1-1 0,3 2-14 0,5-1-7 16,0 0-14-16,0 0-19 0,32-1-23 0,-3 1-24 15,9-1-22-15,16 2-22 0,5-1-114 0,8-1-198 16,27 3 0-16,0 0 0 0,-2-1 0 0,2 1 0 16,0 0 0-16,-4-2 0 0,-26-1 0 0,28-1 0 15,-32 0 0-15,0 0 0 0,5-2 0 0,-6 3 0 16,0 1 0-16,-5-2 0 0,-16 2 0 0,-3-2 0 15,-2 0 0-15,-12 0 0 0,1 1 0 0,-4 0 0 16,-5 0 0-16,-3-1 0 0,-1 2 0 0,-4 0 0 0,2 0 0 16,-7 0 0-16,10 2 0 0,-5-4 0 15,-5 2 0-15,0 0 0 0,8 3 0 0,-6-1 0 16,1 0 0-16,-3-2 0 0,4 4 0 0,-2-1 0 0,-2-3 0 16,3 4 0-16,-2 0 0 0,-1-4 0 0,0 5 0 15,-3-1 0-15,-4 0-1366 0,3 1-1478 0,-2-2 654 16</inkml:trace>
  <inkml:trace contextRef="#ctx0" brushRef="#br0" timeOffset="131400.1">4337 15410 201 0,'-4'-3'458'0,"-1"-2"10"15,0 3 21-15,1-1 11 0,3-1-13 0,1 4-38 16,-4-3-46-16,4 3-39 0,0 0-27 0,0 0-14 0,0 0-14 15,0 0-18-15,15 7-20 0,-7-6-10 0,4 4-20 16,-1 2-7-16,4-1-13 0,1 0-16 0,3 0-21 16,3 0-10-16,-1-1-19 0,9-3-3 15,3 2-8-15,0-3-18 0,3-1-5 0,1-3-5 0,14-2-7 16,-1-3-2-16,1 0-12 0,0-1-4 0,0-1-6 16,-10 1-65-16,-4 0-20 0,12-8 0 0,-11 6 0 15,-6-3 0-15,1 0 0 0,3 0 0 0,-4 0 0 16,-5-1 0-16,0-1 0 0,-2 3 0 15,-9 1 0-15,-1 4 0 0,-1 0 0 0,-4 4 0 0,0-1 0 16,-3 3 0-16,2 2 0 0,-4-1 0 0,3 3 0 16,-2 2 0-16,0 3 0 0,2 0 0 0,2 4 0 15,3 2 0-15,0-1 0 0,5 8 0 0,-4-7 0 16,9 5 0-16,0-4 0 0,2 0 0 0,3-1 0 16,-1-4 0-16,4 0 0 0,1-4 0 0,-4 0 0 15,3-4 0-15,-3-1 0 0,-1-3 0 0,-6-1 0 16,-1 2 0-16,-1-3 0 0,-3 1 0 0,4-2 0 15,-5-2 0-15,-1-2 0 0,0 5 0 0,-5-1 0 16,5-5 0-16,0 0 0 0,-1 0 0 0,0 0 0 16,0 1 0-16,-2 2 0 0,-1 2 0 0,3 1 0 15,-3 2 0-15,3-1 0 0,-3 4 0 0,3 4 0 16,-3-1 0-16,4 2 0 0,-2 2 0 0,-2 1 0 16,4 4 0-16,3 1 0 0,-3 1 0 0,1 1 0 15,2-2 0-15,-1-2 0 0,7 3 0 0,2-1 0 16,0-2 0-16,-2-6 0 0,8-1 0 0,1 2 0 15,0-5 0-15,1-5 0 0,0-1 0 0,3-3 0 16,-3 2 0-16,2-5 0 0,-2-1 0 0,1 0 0 16,-2 0 0-16,-1-4 0 0,1 5 0 0,-4-4 0 15,-1 0 0-15,-3 0 0 0,-1 2 0 0,-7 1 0 16,-1 1 0-16,0 2 0 0,-3 2 0 0,-3 1 0 16,1 3 0-16,-4-1 0 0,3 3 0 0,-1 1 0 15,-3 0 0-15,3 4 0 0,-2 0 0 0,-1 1 0 16,-1 4 0-16,1-2-1366 0,4 2-1478 0,5 1 654 15</inkml:trace>
  <inkml:trace contextRef="#ctx0" brushRef="#br0" timeOffset="132334.29">12773 15571 188 0,'9'-8'380'16,"0"-2"19"-16,5-1 7 0,-5 1 8 0,8 1 5 16,-8 1 2-16,-2 2-1 0,0 2-5 0,-1-2-20 15,0 5-18-15,0 0-3 0,1 1-8 0,-2 2-5 16,2 1-20-16,-1 6-12 0,1-1-20 0,0 3-14 16,-2 0-17-16,9 3-22 0,4 6-22 0,5-2-18 15,4 0-18-15,8-3-20 0,13 2-16 0,2-4-102 16,1-3-60-16,7-1 0 0,2-5 0 0,29-4 0 15,-26-4 0-15,2-3 0 0,0 1 0 0,-1-4 0 16,0-2 0-16,0-1 0 0,-1-2 0 0,-6 0 0 16,-1-3 0-16,-4 0 0 0,-3-5 0 0,-4-2 0 15,-13 10 0-15,-3-2 0 0,-2 1 0 0,-4-1 0 16,1 6 0-16,-5 2 0 0,-7 3 0 0,3 2 0 16,-6-2 0-16,3 4 0 0,-1 2 0 0,-3 0 0 15,1 3 0-15,-4 2 0 0,5 2 0 0,-2 1 0 16,0-1 0-16,4 5 0 0,1-1 0 0,0 1 0 15,5-1 0-15,2-2 0 0,5 6 0 0,1-5 0 16,5 0 0-16,1-2 0 0,4-1 0 0,-1-1 0 16,1-4 0-16,1-1 0 0,2-2 0 0,0-1 0 15,-2-1 0-15,-2-2 0 0,1-2 0 0,-2-2 0 16,1 1 0-16,-3-2 0 0,-2-1 0 0,-1-1 0 0,-3 2 0 16,-7 3 0-16,-1 0 0 0,4 0 0 15,-8 3 0-15,0 0 0 0,-5 4 0 0,-1 3 0 16,2-1 0-16,-5 2 0 0,4 2 0 0,1 2 0 15,-3 2 0-15,-2 1 0 0,4 0 0 0,0 4 0 16,2-2 0-16,1 0 0 0,3-1 0 0,2 1 0 0,10-1 0 16,2-1 0-16,3-1 0 0,4-4 0 15,1-1 0-15,2-2 0 0,14 1 0 0,-2-3 0 16,-14-3 0-16,17-1 0 0,-17-1 0 0,2-1 0 16,2-1 0-16,-5 0 0 0,-1-1 0 0,0-2 0 0,2 3 0 15,-1-1 0-15,-7 1 0 0,2-1 0 0,-10 3 0 16,-1 1 0-16,0-2 0 0,-4 0 0 0,-2 3 0 15,-4-1 0-15,2 1 0 0,-4 0 0 16,0 0 0-16,-4 1 0 0,1 0 0 0,-5 1 0 0,7 0 0 16,-7 0 0-16,0 0 0 0,5 5-392 0,-5-5-909 15,0 0-1407-15,5 3 623 0</inkml:trace>
  <inkml:trace contextRef="#ctx0" brushRef="#br0" timeOffset="133016.57">18653 15716 177 0,'-15'2'422'0,"-2"-2"23"0,6 1 11 0,3-1 5 16,-3-1-4-16,3 2-11 0,0-2-19 0,8 1-14 0,-5-4-12 15,5 4-24-15,5-9 0 0,4 4-13 0,9-4-20 16,9-2-14-16,1-3-13 0,10 2-11 0,13-2-12 16,10-2-9-16,28-3-10 0,4 1-18 15,11 1-10-15,3 0-16 0,8 2-149 0,13 4-82 0,13-1 0 16,-2 7 0-16,5-3 0 0,-2 0 0 0,4 6 0 15,0 2 0-15,-2-2 0 0,-7 5 0 0,-3-3 0 16,-11 5 0-16,-11 3 0 0,-10-5 0 0,-5 7 0 16,-33-5 0-16,-5 0 0 0,-4-2 0 15,-19-2 0-15,-7-2 0 0,-9 2 0 0,-7-1 0 0,-5 2 0 16,-7-4 0-16,-1 2 0 0,0 0 0 0,-42 0 0 16,4 0 0-16,-16-3-136 0,-15 3-351 0,-25 3-54 15,2 1-68-15,-11-4-461 0,5 1-1159 0,-8 6 512 16</inkml:trace>
  <inkml:trace contextRef="#ctx0" brushRef="#br0" timeOffset="133266.51">19016 15809 13 0,'-54'7'392'0,"15"0"-13"16,11-3 28-16,6-1 41 0,8-2 40 0,4-2 12 16,2 1-30-16,3-1-15 0,5 1-21 15,0 0 3-15,13-13-18 0,3 8 3 0,15-5-10 0,6 0-19 16,19-2-13-16,7 2-17 0,29-3-18 0,1 1-18 15,6 4-20-15,-5-1-17 0,10 0-180 0,2 6-110 16,0-2 0-16,2 1 0 0,0 6 0 0,-3-5 0 16,-2 3 0-16,-4 0 0 0,-6-2 0 15,-4 3 0-15,-25 0 0 0,4 0 0 0,0-1 0 0,-9 2 0 16,-2-2 0-16,-19-2 0 0,-2 1 0 0,-7-1 0 16,-9-1 0-16,-2-1 0 0,-9 3 0 0,0-7 0 15,-4 2 0-15,-3 2-1366 0,-2-6-1478 0,-2 3 654 16</inkml:trace>
  <inkml:trace contextRef="#ctx0" brushRef="#br0" timeOffset="133416.94">21421 15746 5884 0,'5'4'243'0,"-1"0"-54"16,-1-3 45-16,-3 1 27 0,0-2-36 15,0 0-56-15,-8 4-28 0,-1-3-36 0,2 0-69 0,-4 0-86 16,-8 3-94-16,0 0-107 0,-9-1-101 0,-4 5-119 15,-6 2-142-15,-15 1-322 0,-2 1-1012 0,-3 1 448 16</inkml:trace>
  <inkml:trace contextRef="#ctx0" brushRef="#br0" timeOffset="134733.16">3678 16493 336 0,'1'-6'455'0,"-1"2"1"0,0 1 17 0,5-3 0 15,-4 3-17-15,-1 3-21 0,7-2-17 0,-7 2-21 16,14 10-19-16,-4-5-21 0,0 4-13 0,2 4-29 15,0-1-22-15,0 4-23 0,2-1-17 0,1 5-25 16,1 1-22-16,-1-2-23 0,8 1-16 0,0-5-9 16,-1-3-21-16,2 2-10 0,5-4-15 0,6-4-3 15,3-2-16-15,16-6-13 0,1-1-7 0,-2-5-3 16,0-3-4-16,3 0-9 0,3-3 2 0,-5-4 6 16,2 1 10-16,-6-2-58 0,-3-3-17 0,-2 0 0 15,-1-1 0-15,-12 4 0 0,-1 0 0 0,-3-1 0 16,-1-1 0-16,0 5 0 0,-1 2 0 0,-2 3 0 15,-6 3 0-15,-3 2 0 0,-1 5 0 0,-2 0 0 16,0 4 0-16,1 2 0 0,-3 4 0 0,8 3 0 16,0 4 0-16,5 3 0 0,0 2 0 0,4 3 0 15,1-4 0-15,0-2 0 0,7 3 0 0,-1-3 0 16,14 2 0-16,3-5 0 0,2-1 0 0,-4-3 0 16,3-5 0-16,2-8 0 0,-3 1 0 0,-9-1 0 15,11-7 0-15,2 1 0 0,-17-2 0 0,0-3 0 16,8-4 0-16,-10 3 0 0,1-2 0 0,-2-2 0 15,-4 1 0-15,0-4 0 0,-1 4 0 0,-1 1 0 16,-7-2 0-16,2 6 0 0,-7 3 0 0,-6 3 0 16,1 0 0-16,0 3 0 0,0 3 0 0,-1 1 0 15,1 2 0-15,0 4 0 0,3 7 0 0,0-1 0 16,8 6 0-16,-4 0 0 0,3-1 0 0,0 0 0 16,5 2 0-16,-2-4 0 0,3 1 0 0,5-2 0 15,2-2 0-15,12 0 0 0,4-4 0 0,0 1 0 16,-1-4 0-16,1-7 0 0,-11 1 0 0,10-5 0 15,1-1 0-15,0-5 0 0,3 1 0 0,-3-3 0 16,-14 1 0-16,12-7 0 0,-12 5 0 0,9-9 0 16,0 0 0-16,-14 5 0 0,1-2 0 0,-3 2 0 15,-1 1 0-15,1-1 0 0,-5 6 0 0,-1 0 0 16,-5 5 0-16,-1 3 0 0,-4 2 0 0,3 4 0 16,-5 1 0-16,-1 2 0 0,3 5 0 0,-2 4 0 15,1 0 0-15,5 5 0 0,-5-2 0 0,-3 0 0 16,-1-1 0-16,5 0 0 0,0 0 0 0,0-3 0 15,7 4 0-15,-4-5 0 0,12-1 0 0,-2-3 0 16,3-2 0-16,1-3 0 0,6-1 0 0,-3 0 0 16,4-4 0-16,-3-5 0 0,19 0 0 0,-21 1 0 15,3-2 0-15,1-3 0 0,0 4 0 0,10-7 0 16,-11 4 0-16,0 1 0 0,2 1 0 0,-2 0 0 16,0 3 0-16,-2 0 0 0,1 1 0 0,-3 2 0 15,-1 2 0-15,-2 0 0 0,0 2 0 0,-6-1 0 16,4 1 0-16,-5-1 0 0,-3 2 0 0,1-2 0 15,1 1 0-15,1 1 0 0,-3-1 0 0,-1 1 0 16,1-1 0-16,0-1 0 0,-2 0 0 0,-3-1 0 16,-1 0 0-16,4 0 0 0,-5-1 0 0,-1 0 0 15,2 1 0-15,-4 0 0 0,0-4 0 0,1 1 0 16,-2-1 0-16,-3 3 0 0,-5 1-297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2T13:57:11.765"/>
    </inkml:context>
    <inkml:brush xml:id="br0">
      <inkml:brushProperty name="width" value="0.05292" units="cm"/>
      <inkml:brushProperty name="height" value="0.05292" units="cm"/>
      <inkml:brushProperty name="color" value="#7030A0"/>
    </inkml:brush>
  </inkml:definitions>
  <inkml:trace contextRef="#ctx0" brushRef="#br0">1194 5298 275 0,'0'0'423'0,"0"0"16"0,0 0-6 16,0 0 10-16,0 0-5 0,4-10-7 15,-4 10-5-15,4-8-6 0,-3 5-12 0,1-2-23 0,-1 1-1 16,-1-1-25-16,0 5-9 0,3-7-15 0,-1 5-36 16,-2 2-30-16,1-2-26 0,-1 2-32 0,0 0-18 15,0 0-11-15,10 7-19 0,-2 1-15 0,1 0-14 16,6 6-20-16,6 3-3 0,6 1-7 0,1-4-33 15,8-2-71-15,-3-4 0 0,6-3 0 16,14 0 0-16,1-3 0 0,-1-5 0 0,2-3 0 0,-1-1 0 16,4-3 0-16,-2-1 0 0,-4-5 0 0,3-1 0 15,-1-5 0-15,-2 1 0 0,-3 2 0 0,-14 5 0 16,13-4 0-16,-15 4 0 0,3 1 0 0,-3 4 0 16,0-1 0-16,-6 5 0 0,-8 0 0 15,3 4 0-15,1 2 0 0,-3 3 0 0,0 0 0 0,-1 3 0 16,-1 2 0-16,-2 2 0 0,7 3 0 0,-1 3 0 15,-6-7 0-15,0 3 0 0,12 4 0 0,-5-1 0 16,2 0 0-16,0-1 0 0,2-4 0 0,-2-1 0 16,6-3 0-16,-3-2 0 0,0-2 0 15,4-1 0-15,-2-4 0 0,1-1 0 0,1-5 0 0,4 4 0 16,-4-7 0-16,4-4 0 0,12-3 0 0,-17 4 0 16,2 0 0-16,-1 0 0 0,-1 4 0 0,1 1 0 15,-4 0 0-15,-5 3 0 0,-5 1 0 0,1 1 0 16,-5 3 0-16,4-1 0 0,2 5 0 0,-3 0 0 15,2 2 0-15,-2 3 0 0,2 4 0 0,-1-4 0 16,-1 2 0-16,2-1 0 0,-1 1 0 0,5 4 0 16,1 2 0-16,-6-6 0 0,10-1 0 0,1 2 0 15,-2-4 0-15,4 2 0 0,-3-4 0 0,4-2 0 16,0 1 0-16,1-3 0 0,-2-1 0 16,5-3 0-16,-2 1 0 0,0-1 0 0,1 1 0 0,-2-3 0 15,3 2 0-15,-5-6 0 0,-2 3 0 0,-6 4 0 16,-4 1 0-16,2 2 0 0,-8-1 0 0,1 2 0 15,-3 0 0-15,3 1 0 0,2 2 0 0,-5-3 0 16,1 4 0-16,-1-1 0 0,3-1 0 0,-2 2 0 16,4-2 0-16,1 4 0 0,1-2 0 0,1-4 0 15,4 0 0-15,4 2 0 0,3-3 0 0,2-2 0 16,0-1 0-16,-1-3 0 0,0-5 0 0,-11 1 0 16,-1-1 0-16,-3-4-600 0,-4-2-666 0,-1 0-1370 15,-11 4 606-15</inkml:trace>
  <inkml:trace contextRef="#ctx0" brushRef="#br0" timeOffset="5916.66">21559 5380 4691 0,'-3'-28'134'0,"-4"3"-38"0,0 1-32 0,-1 9 36 16,4 2 63-16,0 4 32 0,0 0 12 0,0 1 2 15,1 2-11-15,1 0-5 0,-1 1 2 0,1 1-13 16,0 1-18-16,2 3-21 0,0 0 7 0,0 0 6 16,-8 13-3-16,7-1-2 0,-4 5-10 0,2 4 0 15,3-2-7-15,-1 0 0 0,2-2-37 0,-1-1-97 16,4 0 0-16,1-4 0 0,5-3 0 0,6 2 0 15,5-6 0-15,11-4 0 0,18-9 0 0,5-4 0 16,36-14 0-16,-30 3 0 0,31-14 0 0,-1-3 0 16,2 2 0-16,1-3 0 0,-5-5 0 0,2-2 0 15,-1-4 0-15,0-2 0 0,-6-2 0 0,-1 2 0 16,-6 10 0-16,-35 17 0 0,9 2 0 0,-6 3 0 16,-14 9 0-16,-3 0 0 0,-8 6 0 0,-3-2 0 15,1 4 0-15,-8 1 0 0,-1 0 0 0,-1 3 0 16,-2 1 0-16,0 5 0 0,1 0 0 0,-1 3 0 15,0 6 0-15,-2 5 0 0,2 8 0 0,-3 2-13 0,-1 1-1350 16,-5-1-1478-16,1-1 654 0</inkml:trace>
  <inkml:trace contextRef="#ctx0" brushRef="#br0" timeOffset="9399.69">24573 11192 125 0,'-26'-11'466'0,"7"4"-5"0,1 1 27 15,4 1 9-15,4-1 2 0,1 2-1 0,-1 0-15 16,2 0-15-16,3 2-17 0,1 1-20 0,-1-3-22 0,5 4-12 16,-4-3-9-16,4 3-17 0,-2-4-8 0,2 4-19 15,0 0-5-15,0 0-15 0,24 1-22 0,-9 0-215 16,8 1-87-16,9 0 0 0,18 3 0 0,3-3 0 15,1 1 0-15,5 3 0 0,3-2 0 0,1 1 0 16,3-2 0-16,-5 3 0 0,31-3 0 0,-33 3 0 16,2-4 0-16,-3 2 0 0,-4 0 0 0,-1 0 0 15,1-1 0-15,-18-2 0 0,-2-1 0 0,-2 1 0 16,-12-1 0-16,-2 0 0 0,-4-1 0 0,-2 0 0 16,-4 0 0-16,-1-1 0 0,-3 0 0 0,-4 2 0 15,-5-7 0-15,5 7 0 0,-18-5 0 0,0 4 0 16,-9 0-509-16,-3-4-166 0,-9 5-494 0,6-1-1264 15,-4 0 560-15</inkml:trace>
  <inkml:trace contextRef="#ctx0" brushRef="#br0" timeOffset="9716.79">24636 11330 4074 0,'-22'0'334'0,"3"-1"-69"0,-2-4-98 0,7 2 36 0,3-1 57 16,-1 0 24-16,2 1 11 0,5-1-23 15,0 1-29-15,2-1 5 0,3-1-13 0,4 1-5 16,1 1-1-16,8 1-3 0,5-2 0 0,10 2-5 0,3-1-42 16,3 4-179-16,4-1 0 0,15 3 0 0,4-1 0 15,2-1 0-15,2 3 0 0,2 2 0 0,1-1 0 16,-3 3 0-16,-3-4 0 0,-3 4 0 0,-5-1 0 16,-13-3 0-16,14 2 0 0,-18-5 0 0,0 3 0 15,-11-2 0-15,6 2 0 0,-9-3 0 0,-6 0 0 16,-3-1 0-16,2 1 0 0,-5-1 0 0,-1 0 0 15,0 1 0-15,-1 0 0 0,-5-1 0 0,0 0 0 16,0 0 0-16,10-3 0 0,-10 3 0 0,0 0 0 16,4 0 0-16,-4 0 0 0,0 0 0 0,0 0 0 15,9 0-284-15,-5-1-1035 0,-4 1-1426 0,1-10 630 16</inkml:trace>
  <inkml:trace contextRef="#ctx0" brushRef="#br0" timeOffset="10699.93">18755 13970 255 0,'3'33'281'0,"0"-2"-19"0,-2 3-27 15,2 1-26-15,2 0-32 0,-2-1-45 0,2-4-45 16,3 3-45-16,1 0-37 0,5-1-49 0,0-3-52 16,4 2-162-16,0-5-279 0,8 3 124 0</inkml:trace>
  <inkml:trace contextRef="#ctx0" brushRef="#br0" timeOffset="11516.35">18405 9952 3595 0,'4'-18'267'0,"0"-2"-49"0,-3 3-9 16,-1 0 16-16,3 5 36 0,-2 2 9 0,-1 3 3 15,0 1-16-15,0 1-22 0,-1 1-23 0,2 0 6 16,-1 4 0-16,0 0 6 0,0 0 5 0,-4 21-10 16,-1-2 0-16,1 6-13 0,-2 3-18 0,1 1-16 15,1 0-20-15,0 0-28 0,0-1-124 0,0 1 0 16,-1-4 0-16,2-5 0 0,0-1 0 0,1-1 0 15,0-6 0-15,0 0 0 0,0-3 0 0,1-2 0 16,0-2 0-16,-1-3 0 0,2-2 0 0,0 0 0 16,-1-14 0-16,1 2 0 0,-2-9 0 0,0-4 0 15,4-6 0-15,0 0 0 0,-4-22 0 0,2 4 0 16,0-4 0-16,2 1 0 0,-2-2 0 0,1-7 0 16,5-22 0-16,-2 28 0 0,-4-4 0 0,3 4 0 15,2 4 0-15,-1 18 0 0,0 3 0 0,1 5 0 16,-1 7 0-16,0 7 0 0,1 2 0 0,5 0 0 15,-1 4 0-15,4 3 0 0,0 2 0 0,1 1 0 0,4 5 0 16,1 4 0-16,3 5 0 0,-6-1 0 0,1 4 0 16,-1 5 0-16,1 1 0 0,-7 3 0 15,-5 1 0-15,-3-1 0 0,-9 0 0 0,-3 0 0 16,-7 1 0-16,-2 1 0 0,-4-1 0 0,0-1 0 0,0-2 0 16,0 0 0-16,1-1 0 0,-1 1 0 0,7-3 0 15,4 2 0-15,0 0-386 0,9-6-218 0,1-3-44 16,4 1-445-16,4 1-1182 0,3 0 523 0</inkml:trace>
  <inkml:trace contextRef="#ctx0" brushRef="#br0" timeOffset="12166.55">18591 10106 44 0,'7'9'359'15,"-2"-3"26"-15,-1-2 25 0,-4 1 8 0,0-3 41 16,0-2 25-16,-1 5 2 0,1-5-3 0,0 0-38 16,0 0-34-16,0 0-38 0,-4-15-35 0,9 8-35 15,4-5-33-15,5-2-28 0,5-4-25 0,1-2-18 16,3 0-12-16,-4-1-26 0,1-4-19 0,-2-1-14 15,0 3-13-15,-1-2-3 0,-8 8-23 0,-2 2-6 16,2-1 13-16,-5 7 5 0,-3-1-13 0,-1 4 7 16,-5 1-9-16,-4 3 0 0,0 3 5 0,-2 3 4 15,-6 4-2-15,2 3-76 0,-6 5-17 0,8-1 0 16,0 9 0-16,2 3 0 0,1-1 0 0,3 1 0 16,5-3 0-16,4 3 0 0,0-8 0 0,7-2 0 15,2 0 0-15,7 1 0 0,-4-3 0 0,5-5 0 0,8 2 0 16,-7-5 0-16,6-5 0 0,-4 1 0 0,1-4 0 15,-2-3 0-15,0-2 0 0,7-4 0 16,-11 1 0-16,1-2 0 0,-3 1 0 0,3-10 0 0,1 1 0 16,-6-3 0-16,0-2 0 0,-3-2 0 0,-2 1 0 15,-2 1 0-15,-6 7 0 0,0 5 0 0,0-5 0 16,0 6 0-16,3 1 0 0,-6 5 0 0,3-1 0 16,0 1 0-16,0 5 0 0,0-4 0 0,0 4 0 15,0 0 0-15,0 0 0 0,4 12 0 0,1-7 0 16,0 4 0-16,3-2 0 0,0 5 0 0,4 2 0 15,-3-1 0-15,4 1 0 0,-2 1 0 0,1-1 0 16,0 1 0-16,-1-2 0 0,-3 0 0 0,-3-2 0 16,6 3 0-16,-7-1 0 0,1-5 0 0,-1 2 0 15,-1-3 0-15,-1 1 0 0,0-3 0 0,-2 1 0 16,2-1 0-16,-2-1 0 0,1 0 0 0,1-1 0 16,-2-3 0-16,2 3 0 0,-2-3 0 0,9-1 0 15,0-3 0-15,0-1 0 0,5-2 0 0,-1-4 0 16,2 0 0-16,1-2 0 0,0 1 0 0,1-3 0 0,-1 3 0 15,-3 0 0-15,1 0 0 0,-2 1 0 16,-3 4 0-16,-2 1 0 0,0-1 0 0,-3 2 0 16,-2 3 0-16,-1 0 0 0,-1 2 0 0,0 0 0 0,0 0 0 15,-7 20 0-15,2-11 0 0,-2 3 0 0,3-1 0 16,-1 4 0-16,4-3 0 0,-2 1 0 0,5-1 0 16,0-2 0-16,3 3 0 0,2-3 0 0,7-2 0 15,4-1 0-15,1-5 0 0,1-3 0 0,3-2 0 16,7-6 0-16,-5-3 0 0,1-4-265 0,-3-1-454 15,-3-2-483-15,-2-2-1301 0,0-3 576 0</inkml:trace>
  <inkml:trace contextRef="#ctx0" brushRef="#br0" timeOffset="12283.9">19655 9659 4731 0,'-14'-12'313'0,"-1"2"-128"16,5 4 49-16,-2-3 28 0,1 4-1 0,5 2-40 15,0-4-53-15,1 4-49 0,2 0-50 0,3 3-48 16,-2-3-80-16,2 3-121 0,0 0-120 0,18-2-162 15,-7 4-469-15,3-1-1008 0,4 0 446 0</inkml:trace>
  <inkml:trace contextRef="#ctx0" brushRef="#br0" timeOffset="13782.64">19935 9604 184 0,'0'0'536'0,"-5"-6"38"15,1 2 40-15,4 4 17 0,-8-3 3 0,8 3-12 16,-10 2-5-16,5 5-10 0,-8 7-21 0,4 1-26 15,-5 8-32-15,7 3-15 0,-2 8-47 0,0 0-26 16,-1 16-361-16,1 0-79 0,1 5 0 0,7 0 0 0,-1-5 0 16,0 2 0-16,1 0 0 0,-1-5 0 15,4 0 0-15,-1-9 0 0,-1-5 0 0,0-1 0 16,1-3 0-16,-2-1 0 0,-2-2 0 0,1-6 0 0,0-4 0 16,0-4 0-16,-1-2 0 0,2-4 0 0,-2-2 0 15,-2-1 0-15,2-3 0 0,3 0 0 0,-7-10-310 16,6-1-106-16,-3-3-1 0,3-7 12 0,2-8 19 15,2-4 23-15,3-14 30 0,2 0 36 0,-2-4 43 16,3 6 52-16,-3 10 50 0,5-15 60 0,-2 15 54 16,-3 3 65-16,3 3 49 0,1 0 59 0,-1 5 39 15,-2 4 30-15,1 2 28 0,1 2 30 0,-1 1 2 16,2 0 2-16,4 2-1 0,-1 1-6 0,1 3-20 16,2-1-24-16,0 4-21 0,5 3-18 0,0-1-18 15,7 7-16-15,-6-2-14 0,-4 3-17 0,1 2-15 16,-1 4-54-16,-4 2-42 0,-1-1 0 0,-3 1 0 15,-5 4 0-15,-1-1 0 0,-8 3 0 0,-1 0 0 16,-9 4 0-16,-3 1 0 0,-3-4 0 0,-3 1 0 16,0-2 0-16,-4-3 0 0,2 1 0 0,-1-4 0 15,12-3 0-15,-1-1 0 0,3-2 0 0,3-2 0 16,4-2 0-16,1-1 0 0,4-1 0 0,0 0 0 16,0 0 0-16,27-13 0 0,-1 1 0 0,0-1 0 15,4-3 0-15,0-3 0 0,14-12 0 0,-3 0 0 0,1-4 0 16,-2 4 0-16,-4-3 0 0,-2 0 0 0,-11 10 0 15,-3-1 0-15,-3 3 0 0,-3 6 0 16,-5 1 0-16,-4 6 0 0,-1 0 0 0,-1 4 0 16,-6-1 0-16,3 5 0 0,0 1 0 0,0 0 0 0,-26 12 0 15,11 1 0-15,2 1 0 0,-6 6 0 0,0 2 0 16,6 3 0-16,3-1 0 0,1 3 0 0,4-4 0 16,0 6 0-16,2-4 0 0,3 3 0 0,0-4 0 15,3-6 0-15,-2-6 0 0,0-1 0 0,2-1 0 16,1 0 0-16,-2-4 0 0,3-2 0 0,-3 0 0 15,1-3 0-15,5-2 0 0,-8 1 0 0,11-7 0 16,-3 1 0-16,3-2 0 0,-2-5 0 0,-2-3 0 16,3 3 0-16,-2 2 0 0,1 3 0 0,-3 0 0 15,1 0 0-15,-2 4 0 0,-1 0 0 0,2 3 0 16,-2-2 0-16,-4 3 0 0,17 10 0 0,-12-2 0 16,2 1 0-16,1 0 0 0,-4 1 0 0,1 1 0 15,4 3 0-15,-5-2 0 0,5-1 0 0,-2-2 0 16,2 1 0-16,5-1 0 0,-2-1 0 0,-2-1 0 0,9-1 0 15,-2-3 0-15,-2-2 0 0,4-1 0 16,-2-1 0-16,5-2 0 0,-6-3 0 0,2 0 0 16,1 0 0-16,-2-2 0 0,0-3 0 0,-1-1 0 15,-2 0 0-15,4-10 0 0,-4 1 0 0,-3 3 0 0,0 1 0 16,-1 1 0-16,-6 0 0 0,0 5 0 0,-3 3 0 16,2-1 0-16,-2 4 0 0,-2 0 0 15,1 5 0-15,0 0 0 0,-8 1 0 0,8-1 0 0,-8 12 0 16,2-2 0-16,2 1 0 0,0 6 0 0,3-2 0 15,5-3 0-15,-3 1 0 0,3 3 0 0,5-4 0 16,0 0 0-16,1 0 0 0,4-6 0 0,-5 1 0 16,4-2 0-16,1-3 0 0,-2 2 0 0,0-5 0 15,1-2 0-15,-1 1 0 0,2-4 0 0,-5 2 0 16,1-3 0-16,-1 0 0 0,1-4 0 0,1-2 0 16,-2-1 0-16,-1-1 0 0,0 3 0 0,-2-4 0 15,-1 4 0-15,0 1 0 0,-1 1 0 0,1 0 0 16,-3 6 0-16,0-3 0 0,1 3 0 0,-2 1 0 15,-1 3 0-15,0 0 0 0,0 0 0 0,10 6 0 16,-7 1 0-16,1-2 0 0,-2 4 0 0,2 2 0 16,0 1 0-16,1 1 0 0,0 2 0 0,0-2 0 15,0 1 0-15,-2-3 0 0,2-2 0 0,-2-2 0 16,4 0 0-16,-3-1 0 0,1-3 0 0,0 1 0 0,0-2 0 16,3-2 0-16,3-1 0 0,-3-4 0 15,1-1 0-15,2-1 0 0,1 0 0 0,-2-7 0 16,4 4 0-16,-1-3 0 0,-3 4 0 0,-1 1 0 15,-1-2 0-15,0 5 0 0,2-1 0 0,-5 4 0 0,0 0 0 16,0-1 0-16,0 3 0 0,-5 0 0 0,9 5 0 16,-5-2 0-16,0 0 0 0,-2 4 0 15,2 3 0-15,0-3 0 0,1 1 0 0,3-2 0 0,-4 0 0 16,2-1 0-16,2 1 0 0,2-2 0 0,0-3 0 16,1 1 0-16,-1-2 0 0,1-2 0 0,2-1 0 15,1 0 0-15,-4-3 0 0,4-5 0 0,-2 4 0 16,2-5 0-16,-1 1 0 0,0-1 0 0,-2 0 0 15,-2 3 0-15,-1-1 0 0,-3 2 0 0,1 2 0 16,-1-2 0-16,0 4 0 0,-2-2 0 0,1 3 0 16,-4 1 0-16,0 2 0 0,0 0 0 0,0 0 0 15,0 0 0-15,-7 13 0 0,3-3 0 0,1 4 0 16,0 5 0-16,-6 5 0 0,1 6 0 0,3-1 0 16,0 0 0-16,-2 2 0 0,0 2 0 0,1 3 0 15,-3 10 0-15,0 1 0 0,1-11 0 0,2 8 0 16,-3 2 0-16,1-13 0 0,-1 15 0 0,3-14 0 15,-2 1 0-15,-1 0 0 0,4 0 0 0,-4-4 0 16,-2 1 0-16,-1-1 0 0,3-5 0 0,-2-3 0 0,-1-8 0 16,1-5 0-16,-2-3 0 0,1-3 0 15,1-6 0-15,-2-2 0 0,2-5 0 0,-2-5 0 16,0 0 0-16,3-10 0 0,0-3 0 0,3-1 0 0,15-7 0 16,7-15 0-16,2-3 0 0,20-23 0 0,4 3 0 15,-8 29 0-15,4-2 0 0,9 3 0 0,-2 7-360 16,3 3-260-16,-2 3-583 0,3 3-1301 0,-2 7 576 15</inkml:trace>
  <inkml:trace contextRef="#ctx0" brushRef="#br0" timeOffset="13900.52">21948 10001 277 0,'5'4'312'15,"-2"-2"55"-15,-1 2-8 0,-1-2 18 0,1 3 14 16,-1 0 23-16,-2-2 18 0,1 2-12 0,0-5-30 16,-2 8-43-16,4-4-34 0,-1-1-42 0,0 0-79 15,2 2-112-15,2-2-151 0,0 1-166 0,-4-3-205 16,2 3-257-16,-3-4-757 0,1 10 335 0</inkml:trace>
  <inkml:trace contextRef="#ctx0" brushRef="#br0" timeOffset="14299.76">18855 10520 269 0,'-30'-4'515'0,"10"2"35"0,-3 0 19 0,0-1 7 15,10 2 9-15,0 0-2 0,5-1-12 0,0 1-25 16,4 0-21-16,4 1-8 0,0 0-7 0,0 0-3 15,0 0-32-15,44 1-30 0,-10-1-6 0,21 1-430 16,12 2-9-16,27-4 0 0,2 3 0 0,6-2 0 16,-2 1 0-16,11-4 0 0,3-2 0 0,2 3 0 15,7-5 0-15,-6 3 0 0,-4-1 0 0,-6-3 0 0,-4 1 0 16,-5 0 0-16,-34 2 0 0,-3-2 0 16,-4 0 0-16,-17 2 0 0,-4 0 0 0,-4 1 0 0,-11 0 0 15,-5 0 0-15,-4 1 0 0,-5-1 0 0,-4 2 0 16,-5 0 0-16,2 2 0 0,-19-2 0 0,-2 2 0 15,-10 0 0-15,-3 2-99 0,-2 3-526 0,-3 2-57 16,-16 0-450-16,-1 2-1224 0,1 3 542 0</inkml:trace>
  <inkml:trace contextRef="#ctx0" brushRef="#br0" timeOffset="14583.23">18918 10710 256 0,'-40'-6'447'0,"7"2"29"0,2 1 28 0,3 2 16 16,10-1 7-16,2-3-8 0,5 1-14 0,3 2-11 16,2-2-29-16,8 1-16 0,-2 3-7 0,15-11-10 15,3 6-20-15,15 0-21 0,17-4-17 0,9 0-29 16,7 6-22-16,39-1-15 0,-5-4-306 0,3 7-2 16,12-3 0-16,5 2 0 0,7-1 0 0,1 1 0 15,-1-1 0-15,-1 0 0 0,-10-3 0 0,-1 6 0 16,-8-4 0-16,-6 4 0 0,-34-2 0 0,-2-2 0 15,-13 1 0-15,3-3 0 0,-16 3 0 0,-5-2 0 16,-7-1 0-16,-8 3 0 0,0-1 0 0,-7-2 0 16,-2 1 0-16,-2 1 0 0,-6-2 0 0,2 1 0 15,-3 0-106-15,-1-1-614 0,-1 0-508 0,0 2-1330 0,-1 0 588 16</inkml:trace>
  <inkml:trace contextRef="#ctx0" brushRef="#br0" timeOffset="14733.67">21245 10571 27 0,'-1'4'598'0,"1"0"-1"16,-4-1 1-16,-4 2-11 0,6-2-46 15,-5 1-54-15,3 0-54 0,4-4-98 0,-5 3-116 16,1-1-165-16,3 1-178 0,-3-1-243 0,4-2-298 0,0 0-719 16,0 0 319-16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2T13:57:35.398"/>
    </inkml:context>
    <inkml:brush xml:id="br0">
      <inkml:brushProperty name="width" value="0.05292" units="cm"/>
      <inkml:brushProperty name="height" value="0.05292" units="cm"/>
      <inkml:brushProperty name="color" value="#7030A0"/>
    </inkml:brush>
  </inkml:definitions>
  <inkml:trace contextRef="#ctx0" brushRef="#br0">22694 1735 4159 0,'-5'-5'204'0,"3"-2"-73"0,0 1-20 15,0 1-7-15,-1-2 12 0,2 4 7 0,0-3 8 16,-1 1-5-16,2 5-4 0,0-6 10 0,0 6 9 16,9 0 14-16,-9 0 0 0,9 6 5 0,-4 2 1 15,4 6 2-15,1 3-8 0,2 8 4 0,-3 4-9 16,1 3-15-16,-1 1-3 0,-1 0-14 0,3-1 9 16,0 0-5-16,-1-5-1 0,1-1 0 0,1-1 9 15,-2-10 5-15,4-1 23 0,9-1-124 0,4-4-34 16,11-9 0-16,16-7 0 0,5-9 0 0,40-13 0 15,4-6 0-15,4-1 0 0,2-3 0 0,8-2 0 16,3 0 0-16,4-7 0 0,8-4 0 0,2 1 0 16,5-5 0-16,-3-2 0 0,-2 1 0 0,-4 5 0 15,-7 8 0-15,-10 10 0 0,-15 3 0 0,-37 14 0 16,-7 6 0-16,-16 7 0 0,-6 2 0 0,-11 1 0 16,-7 1 0-16,-1 1 0 0,-7 8 0 0,-3 1 0 15,-6 3 0-15,-6 22-149 0,-18 12-1192 0,-1 5-1452 16,0 2 643-16</inkml:trace>
  <inkml:trace contextRef="#ctx0" brushRef="#br0" timeOffset="2466.71">27068 8261 34 0,'-7'7'124'16,"-5"0"-14"-16,2 3-4 0,0 2-16 0,0 1-3 15,2-1-11-15,2-2-1 0,-3 5-12 0,0 2-8 16,1-2-7-16,1 0 2 0,-1 1-6 0,2-4-12 15,-1 1-13-15,-3 0-5 0,5-2 0 0,-6 1 0 16,4-1-11-16,-2-2-9 0,-2-3 7 0,-1 4-5 16,2-4-6-16,-4-1 7 0,-3 2-5 0,-4-4 3 15,-6 2-6-15,4-2-4 0,-5-2-5 0,-4-1-25 16,1-6-17-16,-3 2-83 0,4-1-158 0,-6-2 70 16</inkml:trace>
  <inkml:trace contextRef="#ctx0" brushRef="#br0" timeOffset="2716.66">25979 8381 47 0,'-17'-6'90'0,"-1"-1"-4"0,2-1-5 15,-1-1-11-15,3 3-3 0,-4-6-7 0,3 2 1 16,-3 1 4-16,1-2-6 0,2 1-6 0,-3-1-5 16,1 2-8-16,3-1 5 0,-5 2-8 0,0-1-8 0,4 2 0 15,-4-1-7-15,0-1 5 0,7 3 1 0,-4-1-11 16,0-1-7-16,4 2-1 0,-3 1 10 0,5-2-7 15,-2 2-6-15,-7-1-1 0,1-1-1 16,4 2-1-16,-4 2-12 0,2-4-9 0,-5 2-1 0,2 0-5 16,-9 2-4-16,0-1 6 0,-2 3-10 0,-2-1 8 15,-1 3-12-15,-6 1-9 0,0 2-23 0,-17 1-66 16,1 1-146-16,-6 1 65 0</inkml:trace>
  <inkml:trace contextRef="#ctx0" brushRef="#br0" timeOffset="3133.19">22330 10748 5 0,'-4'30'96'0,"4"0"5"0,-1 1-20 0,1 1 0 16,1-2-6-16,3 3-19 0,0-3 6 0,-3 2-21 15,3 1-31-15,1-3-16 0,-4 1-33 0,-1-1-56 16,3 0-100-16,-6-1 44 0</inkml:trace>
  <inkml:trace contextRef="#ctx0" brushRef="#br0" timeOffset="4433.18">22271 11651 111 0,'0'34'118'0,"0"1"-4"16,2 0 15-16,1 0-5 0,4 11 4 0,-5-13-13 16,3 2-14-16,-1 0-5 0,0-2-6 0,4 0-13 15,-3 1-16-15,1 0-4 0,-1-3 2 0,3 3-3 16,1 1-16-16,5 9 0 0,-5-13-2 0,0 2 1 15,4-1-6-15,-4 2-3 0,2-1-8 0,1 0 3 16,-2 1-2-16,1-1 3 0,2 12-6 0,-1-12-7 16,-1-1 0-16,-2 1-11 0,-2 2 2 0,0-2-23 15,2-2 6-15,-4 0-11 0,0 2-9 0,-1-4 6 16,-1 3-1-16,-1 0-6 0,3-4 1 0,-5-3-3 16,0 4 13-16,4 1 8 0,1-5-16 0,-1 1 7 15,1-7 4-15,3 6 6 0,2 0-2 0,3 1-2 16,4-4 4-16,-3 0 2 0,3 2 6 0,2-2 3 15,2 1-10-15,1-1 10 0,1 2 10 0,5-1 3 16,-1 0 3-16,0-1-6 0,5-1 6 0,11 6 1 16,-10-9-5-16,-1 1 5 0,5-3 1 0,8 5-8 15,-12-7 3-15,4 1-15 0,9 3 6 0,-10-5-3 16,0-1-20-16,1 0 4 0,-3-1-5 0,0-1 2 0,0 1 14 16,-2-1-1-16,-1 0-8 0,-2-2 3 15,3 1 9-15,-4-2 5 0,0 1 3 0,0 0-15 16,3-2 17-16,-12-1 8 0,12 1-2 0,-1-1 14 15,-2-3-13-15,0 3 6 0,1-2 3 0,2 0 4 0,2 0 3 16,-1-1 1-16,0 0 10 0,0-1-4 0,1 2 5 16,0 1 8-16,4-3-4 0,-1 1 4 15,4-1 10-15,12 4-9 0,-14-3-4 0,2 0-3 16,11 2-8-16,2-3-8 0,-15 2-10 0,14-2 1 0,-15-1-4 16,18 3-4-16,-16-6-4 0,0 1-5 0,-2 3 2 15,17-4-2-15,-18 3 0 0,1 0-4 0,2-4-1 16,1 3-8-16,12 2-5 0,-12-2 0 15,-1 2-2-15,1-1 1 0,14-1-4 0,-14-2 6 0,12-1 1 16,1 2-4-16,-1 0 7 0,-14 2-5 0,13-1 12 16,-1-4-1-16,5 1 11 0,-3 2 8 0,1 1 4 15,-15-3 1-15,14-2 4 0,1 4-3 0,-1-1-3 16,1 4 0-16,-15-1 6 0,16 0-2 0,-2-1-4 16,-15 0-6-16,3 0-2 0,11-3-2 0,-14 6-6 15,5-1-14-15,13-5-3 0,-18 3 9 0,3-1 2 16,11 1-10-16,-13-2-7 0,2 0 11 0,-2 3-10 15,2-2 8-15,-2-1 5 0,2-3-5 0,-1 1-3 16,1-1-2-16,11 0 10 0,-11 1 5 0,-2-1 0 16,13-5 0-16,-15 5 2 0,1-5 2 0,-1 4 0 15,1-4-1-15,-1 0 1 0,0 0-5 0,2-3 2 16,-1 1 1-16,12-5-1 0,-16 3-2 0,12-6-2 16,-10 4 2-16,-4 0 11 0,1 0 0 0,0-1 4 15,-1-3-5-15,-2 1-1 0,-5-4 5 0,3-2-8 16,1 1 4-16,-1-2 0 0,5-13-6 0,-8 14 3 15,7-15-6-15,5 0 4 0,-7-2-4 0,3 3-3 16,0 3 3-16,3-3 6 0,4 3-6 0,-2-1 19 16,2 2-3-16,-4-3 3 0,4 2-1 0,2-3-1 0,-3 4-2 15,0-3-8-15,-4 1 4 0,1-3-4 0,2 6 3 16,-5-6-6-16,-1-1-6 0,1 3 1 0,2 1 4 16,-9-4-4-16,8-4 8 0,-5 6-6 15,0-5 5-15,0-1-1 0,3 1-4 0,-3 1 2 0,4-4 0 16,-2 1 3-16,0-2-4 0,0-4-4 0,2 1-14 15,10-20-4-15,-14 21-9 0,-3 1 2 0,2-2-8 16,4-1-5-16,-7-4 4 0,7-21-6 0,-11 27-1 16,-2-2 12-16,3-3 7 0,-7-1 2 0,0-2 5 15,-5 3 6-15,0 2 4 0,-2-5-3 0,-3 1 5 16,-1-1 10-16,0 6 15 0,0 1 1 0,3 0-7 16,2 3-1-16,-3 0-5 0,0 0-4 0,-1 2 2 15,1 2-14-15,2-2-3 0,-1-4-10 0,-5 3 8 16,4 2 13-16,-1-3-4 0,-4 0-6 0,0 0 6 15,0-4 0-15,-5 6 10 0,0 0-30 0,-4-2 17 16,-4-2-1-16,-1 1 1 0,0 1 2 0,-4-2 1 16,-4-2 6-16,1-4 7 0,-6 4-15 0,0 1 15 15,-2-1 0-15,-2 0 2 0,4 4 3 0,-14-23-16 16,13 25 15-16,0 3-9 0,0 0 3 0,-4-1 0 16,-1 2-7-16,-3 0 14 0,0-1 5 0,-1 1-3 15,-6-1 17-15,-1-2 2 0,-2 4 4 0,-21-19 9 16,19 23-3-16,-3 3 11 0,-22-15 1 0,21 14-3 15,-4 8-3-15,-2 0 8 0,3 3-15 0,-28-9-5 16,26 12 2-16,-5 0-7 0,1 3 1 0,1-2-4 0,-31-4-5 16,30 9-6-16,-2 0 5 0,-28-4-3 15,3-2-8-15,23 9 3 0,-22-7 1 0,-2 3-13 16,25 9 1-16,-3-4 4 0,2 2-8 0,-28-8-1 16,30 11-9-16,-2-4 10 0,1 1-7 0,-28 0 7 0,29 2-9 15,1 4 5-15,-6 0 5 0,3-1-2 0,-27 3-1 16,3-1 2-16,26 4-3 0,-5 1 5 0,-26 5 5 15,3-3-9-15,23-1-22 0,-28 1-21 16,4 3-16-16,28-2-15 0,0-1-24 0,-1 1-28 0,-27 0-150 16,33-5-303-16,1 0 134 0</inkml:trace>
  <inkml:trace contextRef="#ctx0" brushRef="#br0" timeOffset="5850.85">22230 3841 14 0,'-9'-10'388'15,"2"3"-16"-15,0-4 8 0,2-1 3 0,1 2 1 16,4-1 0-16,-1 1-12 0,-2 3-16 0,3 1-23 16,-3 1-36-16,3 3-36 0,0 2-16 0,0 0-5 15,0 0-9-15,9 13-10 0,-3 1-8 0,1 2-25 16,-1 3-14-16,3-2-16 0,1 8-18 0,0 1 22 15,2-1-24-15,-1-9-15 0,-2 1-4 0,5-1 6 16,3-2 8-16,2-3 10 0,5 1-13 0,7-5 12 16,0-5 1-16,2-3 0 0,0-3-4 0,18-6-7 15,-3-5-4-15,-1-5-8 0,-1 2 4 0,5-5-6 16,0 2-5-16,2-3-31 0,1 1-82 0,1-4 0 16,-1 2 0-16,-3 0 0 0,3 4 0 0,-6 1 0 15,2 7 0-15,-14 7 0 0,6 1 0 0,-3 5 0 16,-2 3 0-16,-1 4 0 0,-3 1 0 0,-1 7 0 15,0 1 0-15,1 3 0 0,-3-1 0 0,-4 3 0 16,6 2 0-16,-4 0 0 0,14 8 0 0,-2-2 0 16,-7-11 0-16,-1 0 0 0,15 5 0 0,-15-7 0 15,5-5 0-15,-1-2 0 0,3-3 0 0,1-5 0 16,10 0 0-16,-8-2 0 0,7-3 0 0,-9-4 0 16,9-2 0-16,-9 0 0 0,10-4 0 0,1-2 0 15,-4-4 0-15,-2-2 0 0,1 2 0 0,4-3 0 0,-5 3 0 16,3-3 0-16,-15 6 0 0,-1-1 0 0,3 5 0 15,-2 3 0-15,-4 3 0 0,0 4 0 16,-1 3 0-16,-7 3 0 0,-3 1 0 0,5 3 0 0,-6 0 0 16,2 5 0-16,4 3 0 0,-2 0 0 0,3 3 0 15,-1 0 0-15,2-5 0 0,0 2 0 0,0 0 0 16,5-4 0-16,0-1 0 0,0-2 0 0,4-4 0 16,3 1 0-16,-5-5 0 0,5-1 0 15,2-2 0-15,-2-3 0 0,1-1 0 0,-2-2 0 16,2 0 0-16,-3 0 0 0,-1-2 0 0,2-5 0 0,-2 1 0 15,15-5 0-15,-20 6 0 0,-2 3 0 0,0 0 0 16,-8 3 0-16,-2 2 0 0,1 1 0 0,-2 3 0 16,-4 0 0-16,1 5 0 0,0 0 0 15,-1 3 0-15,-2 2 0 0,3 4 0 0,1-1 0 0,-1 2 0 16,1 0 0-16,0 0 0 0,3 0 0 0,-2 2 0 16,3-5 0-16,6 5 0 0,-1-2 0 0,4-5 0 15,1 1 0-15,0-3 0 0,4-3 0 0,2 0 0 16,0-1 0-16,3-3 0 0,-4-4 0 0,3-1 0 15,-3 0 0-15,2-3 0 0,-1 0 0 0,0-4 0 16,-1 1 0-16,0-3 0 0,-1 5 0 0,-4-2 0 16,4 5 0-16,-12-1 0 0,-2 1 0 0,-4 6 0 15,-1-1 0-15,1 0 0 0,-2 4 0 0,2 0 0 16,-3 0 0-16,3 2 0 0,-3 1 0 0,5 2 0 16,-2-1 0-16,-2 0 0 0,4 1 0 0,1 1 0 15,2 0 0-15,8 1 0 0,0-4 0 0,2 0 0 16,-1 0 0-16,-1-2 0 0,5-3 0 0,-2-1 0 15,-1 0 0-15,-7-1 0 0,7-2 0 0,-9 2 0 16,-3-2 0-16,2-2 0 0,-7 0 0 0,3-2 0 16,-3 1 0-16,-3 3 0 0,1 0 0 0,-4-1 0 15,-2 3 0-15,0-1 0 0,0 0 0 0,-3 1 0 16,-1 2 0-16,0 0-23 0,0 0-1339 0,-26 4-1475 16,10 2 653-16</inkml:trace>
  <inkml:trace contextRef="#ctx0" brushRef="#br0" timeOffset="7883.19">21731 12318 30 0,'24'-24'118'0,"2"-1"-2"0,0 1-13 15,1-2-14-15,9-7-3 0,-12 7-9 0,-1 2-23 16,-2-7 7-16,-1 3-4 0,1-2-5 0,4-14-16 15,-9 9-9-15,1-11 0 0,-3-1-16 0,-2 0-7 16,-11 2-6-16,-2-5-1 0,-5 2-6 16,-3 2 14-16,-7-3-1 0,1 3-15 0,-5-1 13 0,0 3 2 15,-4-1-2-15,0 2 6 0,5 9-5 0,-6-9-4 16,-3 2-2-16,1 3 4 0,-1-6-6 0,3 5 6 16,-3 0 0-16,-3 0 2 0,0 1-7 0,3 11-7 15,-6-7 12-15,-5 1-27 0,-2 7-10 0,-6 0-110 16,-4 7-157-16,0 0 69 0</inkml:trace>
  <inkml:trace contextRef="#ctx0" brushRef="#br0" timeOffset="12950.04">24144 17824 225 0,'-13'1'514'0,"0"-1"10"0,3 0 10 15,-3 2 2-15,13-2-11 0,-10 0-2 0,10 0-17 16,-8 0 10-16,8 0-17 0,0 0-23 0,0 0-29 16,33-8-33-16,-3 6-33 0,7 0-37 0,20-4-29 15,3 6-31-15,32-11-30 0,-28 12-23 0,32-1-88 16,-3-5-143-16,2 10 0 0,-4 2 0 0,-25-3 0 16,-2 1 0-16,28 0 0 0,-28-3 0 0,-1 4 0 15,-6-3 0-15,-4 2 0 0,-19-3 0 0,-1 1 0 16,-14-1 0-16,1 1 0 0,-6-2 0 0,-7 0 0 15,1-1 0-15,-8 0 0 0,0 0 0 0,0 0 0 16,0 0 0-16,-32-2 0 0,4 2 0 0,-4 1 0 16,-2 1-307-16,-4 0-139 0,0-2-49 0,-17 1-43 15,-4 2-67-15,-1 1-362 0,2 1-1047 0,-4-3 462 16</inkml:trace>
  <inkml:trace contextRef="#ctx0" brushRef="#br0" timeOffset="13133.09">24370 17947 387 0,'-65'3'325'0,"5"-3"36"16,3-1-9-16,19 0 35 0,5-2 28 0,6 1 33 15,6 1 27-15,10 0 21 0,-1-2 0 0,7 1-16 16,5 2-20-16,0 0-24 0,18-9-27 0,12 6-30 0,5 1-33 16,19-4-30-16,10 6-36 0,1 4-27 15,29-1-26-15,0 4-20 0,6 0-23 0,-6 0-112 16,-1 1-72-16,-2 2 0 0,-27-4 0 0,26 0 0 16,-32 0 0-16,0-2 0 0,-7-1 0 0,-15-2-86 15,-7 2-206-15,-6-4-53 0,-12 1-70 0,-6 0-78 16,-5 0-87-16,0 0-417 0,-41-9-1080 0,2 5 478 15</inkml:trace>
  <inkml:trace contextRef="#ctx0" brushRef="#br0" timeOffset="14449.84">17283 18062 118 0,'-5'-3'447'0,"5"3"5"0,-8-5-8 0,7 3-7 16,1 2-25-16,-9-2-28 0,9 2-18 0,0 0-7 15,0 0-13-15,-1 9-13 0,1-3-13 0,6 5-13 0,-6-11-12 16,5 24-19-16,3-7-18 0,-3-1-26 0,3 0-8 16,3 1-41-16,2 4-17 0,5 1-10 15,0-4-8-15,6 0-20 0,2-2-12 0,3-1-18 16,1-5-1-16,0-1-14 0,6-5 2 0,4-1-18 15,11-1-7-15,-13-4-9 0,4-3-2 0,8-6-7 16,-10 2 2-16,10-2 0 0,-13 1-11 0,-3-3 4 16,3-1 3-16,-4-2-10 0,1-2-11 0,-5 0-1 15,-2 1 8-15,-4 5-15 0,-5 1-2 0,0 3 6 16,-6 5-5-16,0 1 0 0,2 2 10 0,-14 0 23 16,0 0-9-16,37 13-1 0,-24-3 13 0,2 2-21 15,-2 0 1-15,2 2 0 0,1 1 1 0,4 2-14 16,2-2 0-16,3 2-13 0,-3-3 0 0,-3-4 0 15,8-2 0-15,1 2 0 0,0-5 0 0,3 0 0 16,1-4 0-16,1 0 0 0,-1-3 0 0,1-1 0 16,1-3 0-16,0 1 0 0,-1-3 0 0,1 0 0 15,0-3 0-15,-1-1 0 0,4-3 0 0,-5 5 0 16,3-1 0-16,-5 0 0 0,0 4 0 0,-3 1 0 16,-7 6 0-16,-20 0 0 0,41 1 0 15,-20 4 0-15,-2 2 0 0,0 2 0 0,5 5 0 16,-1 2 0-16,-6-3 0 0,5 5 0 0,-1-2 0 15,3 2 0-15,2-2 0 0,0 0 0 0,2-1 0 16,4-2 0-16,-2-2 0 0,2-3 0 0,5 0 0 16,-1-6 0-16,1-1 0 0,3-3 0 0,12-4 0 15,-15 3 0-15,3-4 0 0,10-4 0 0,-16 1 0 16,2-2 0-16,2-1 0 0,-4 1 0 0,0-1 0 16,-2 1 0-16,1-4 0 0,-1 3 0 0,-4 3 0 15,-1-1 0-15,-9 5 0 0,1 0 0 0,-19 6 0 16,39-3 0-16,-39 3 0 0,29 2 0 0,-29-2 0 15,40 10 0-15,-22-4 0 0,-1 0 0 0,0 2 0 16,9 3 0-16,-1 2 0 0,-1-2 0 0,2 1 0 16,5-1 0-16,-1-3 0 0,4-1 0 0,1-4 0 15,1 1 0-15,1-1 0 0,2-2 0 0,-2-2 0 16,16-6 0-16,-17 1 0 0,1-1 0 0,3 0 0 16,-6-2 0-16,3-4 0 0,-1-1 0 15,-4 1 0-15,5 0 0 0,-10 1 0 0,5 0 0 16,-3 4 0-16,-8-1 0 0,-3 5 0 0,-18 4 0 0,30-8 0 15,-30 8 0-15,30-3 0 0,-30 3 0 0,0 0 0 16,38 6 0-16,-38-6 0 0,33 11 0 0,-17-7 0 16,3 3 0-16,-19-7 0 0,48 13 0 15,-16-8 0-15,4 3 0 0,4-3 0 0,15-1 0 16,-3 0 0-16,3-2 0 0,1-3 0 0,0-1 0 16,-3-3 0-16,-15 1 0 0,13-2 0 0,-11 4 0 15,-4-2 0-15,-4-2 0 0,-4 1 0 0,-8 3 0 16,-20 2 0-16,28-5 0 0,-28 5 0 0,21-3 0 15,-21 3 0-15,0 0 0 0,0 0 0 0,32 0 0 16,-32 0 0-16,0 0 0 0,0 0 0 0,24 8 0 16,-24-8 0-16,0 0 0 0,28 9 0 0,-28-9 0 15,23 0-40-15,-23 0-1319 0,38-7-1471 0,-16 5 650 16</inkml:trace>
  <inkml:trace contextRef="#ctx0" brushRef="#br0" timeOffset="14567.6">22698 18208 256 0,'0'0'567'0,"0"0"-28"16,0 0-6-16,0 0-18 0,0 0-55 0,0 0-59 0,0 0-130 16,0 0-187-16,0 0-256 0,-34-31-404 15,34 31-624-15,-46-3 276 0</inkml:trace>
  <inkml:trace contextRef="#ctx0" brushRef="#br0" timeOffset="21816.51">8366 12385 301 0,'-11'1'372'16,"5"-1"11"-16,-2 1 10 0,0 1 2 0,2-1-7 16,6-1-2-16,0 0-6 0,-13 1-8 0,11-1-2 15,-1 3-2-15,3-3-10 0,0 0 5 0,-4 2-13 16,4-2-1-16,0 0-21 0,0 0-8 0,0 0-1 0,0 0 4 15,22-2-11-15,0-1-5 0,8-1-14 16,10 1-11-16,15-3-103 0,5 3-179 0,7-5 0 16,28 0 0-16,-1-1 0 0,-2 2 0 0,2 4 0 15,3-1 0-15,-2-1 0 0,-2-2 0 0,-25 6 0 0,28-5 0 16,-30 1 0-16,25-2 0 0,-32 3 0 0,0-1 0 16,-2 4 0-16,-16-1 0 0,-3 0 0 15,-2 1 0-15,-9-2 0 0,-8 2 0 0,-9 1 0 0,3-3 0 16,-4 2 0-16,-1 1 0 0,-2 0 0 0,-6 0 0 15,1-4 0-15,-1 4 0 0,0 0 0 0,-19-2 0 16,1 3 0-16,-1-1 0 0,-1 5-247 0,-8 0-356 16,-2 2-57-16,-6-7-454 0,3 9-1207 0,-4-2 535 15</inkml:trace>
  <inkml:trace contextRef="#ctx0" brushRef="#br0" timeOffset="22083.18">8810 12537 3661 0,'-40'3'265'0,"6"0"-75"0,1-2-27 0,6 0 31 16,4 1 59-16,1-3 27 0,5 1 7 0,6 0-3 16,3 0-1-16,2 0-11 0,1-1-8 0,5 1 4 15,0 0 4-15,0 0 8 0,29-8-7 0,2 3-11 16,5 1-11-16,14-3-62 0,10 3-189 0,1-3 0 16,2 2 0-16,-1 0 0 0,35 1 0 0,0 0 0 15,-31 2 0-15,28-4 0 0,-4 1 0 0,-28 2 0 16,2 1 0-16,0 0 0 0,-6-2 0 0,-5 4 0 15,-12-4 0-15,-2 2 0 0,-6 1 0 0,-5-3 0 16,-6 3 0-16,-1-1 0 0,-8 2 0 0,-4-1 0 0,1 1 0 16,-5-3 0-16,3 2 0 0,-4 0 0 15,-4 1 0-15,0 0 0 0,0 0-92 0,0 0-574 16,0 0-574-16,0 0-1341 0,0 0 594 0</inkml:trace>
  <inkml:trace contextRef="#ctx0" brushRef="#br0" timeOffset="22916.51">12705 12512 235 0,'-14'-1'363'0,"3"0"2"0,-3-1-5 16,4 2-5-16,-1-3-7 0,2 3 2 0,9 0-21 16,-9-1-6-16,9 1-8 0,-9 1-2 0,9-1-10 0,0 0-10 15,0 0-2-15,-6 0-9 0,6 0 7 0,0 0 3 16,0 0-21-16,0 0 5 0,0 0 7 0,0 0-11 16,0 0-9-16,19-9-12 0,-7 6-21 0,4 0 2 15,6-1-15-15,-1 0 1 0,13-2-17 0,2 4-130 16,15 0-71-16,8-4 0 0,2 4 0 0,31 0 0 15,-28 1 0-15,32 2 0 0,2 1 0 0,5-3 0 16,-5 1 0-16,3 6 0 0,1-4 0 0,-1-4 0 16,-5 1 0-16,-1-1 0 0,-29 2 0 0,29 5 0 15,-30-5 0-15,1-2 0 0,-5 5 0 0,-2-2 0 16,-7-2 0-16,-13 0 0 0,-6-1 0 0,-3 1 0 16,-10-1 0-16,-2 0 0 0,-8 1 0 0,-1-1 0 15,-3 1 0-15,-2-2 0 0,-4 3 0 0,-2-3 0 16,-7-1 0-16,-4 4 0 0,-8-1 0 0,-10 0-61 0,-8 3-456 15,1 1-54-15,-17-2-51 0,-6 0-448 16,6 2-1160-16,-8 2 514 0</inkml:trace>
  <inkml:trace contextRef="#ctx0" brushRef="#br0" timeOffset="23184.28">13148 12605 396 0,'-23'1'452'0,"3"-1"17"0,6-1 36 16,1 2 28-16,1-2 4 0,5-3-18 15,1 3-48-15,6 1-20 0,9-10-25 0,1 5-12 0,9-2-14 16,11-5-24-16,4 4-13 0,6 0-28 0,17-1-16 16,4 2-16-16,33-1-19 0,-3 3-27 15,2-2-24-15,7 8-85 0,-1 0-148 0,5 2 0 0,3 4 0 16,-6-5 0-16,0 2 0 0,0 3 0 0,-1 0 0 16,-34-3 0-16,25-2 0 0,-28 3 0 0,-2 1 0 15,-6-5 0-15,-5 0 0 0,-16-2 0 0,-3 1 0 16,-3-1 0-16,-9 2 0 0,-6 0 0 0,-2-3 0 15,0 1 0-15,-1 0 0 0,-4 1 0 0,1 0 0 16,-7 0 0-16,6-1 0 0,-6 1 0 0,8 1 0 16,-8-1-110-16,0 3-523 0,0-3-609 0,-8 8-1345 15,3-2 595-15</inkml:trace>
  <inkml:trace contextRef="#ctx0" brushRef="#br0" timeOffset="24616.14">3022 13387 245 0,'-5'-9'436'0,"1"0"4"0,0 2 6 16,3 3-3-16,-3-1-18 0,0-1-36 0,3 2-32 16,0 2-41-16,1 2-38 0,0 0-31 0,0 0-16 15,0 0-20-15,0 0-7 0,2 17-18 0,6-8-20 16,-4 2-15-16,2 2-15 0,6 1-9 0,-2 1 2 16,4-2 1-16,11 3-7 0,0-3-2 0,3-2 1 15,2-2-5-15,9-2 0 0,-2-3 3 0,15-3-9 16,1-1 0-16,-1-2 1 0,3 1-9 0,0-3 3 0,-1-1-6 15,0-2-18-15,-1-1 2 0,-14 0-1 16,13-2-12-16,-18 1-2 0,16-1 9 0,-14-1-7 16,-2 4-9-16,1-3 5 0,-3 3-3 0,-3 2-13 15,-1 4 2-15,-6-1-10 0,-4 5-12 0,1 0 6 16,2 2-15-16,-3 2 3 0,-1 3-2 0,-1 2-9 0,7 4 0 16,-3 0 8-16,2 0-9 0,4 1 5 15,-1-1-6-15,-1-1-3 0,6-1 4 0,-1-3-9 16,4-1-4-16,1-3 0 0,0-4 0 0,2 0 0 15,1-4 0-15,2-1 0 0,0-2 0 0,-1-5 0 0,-1 0 0 16,0-2 0-16,2 2 0 0,-6-5 0 0,3-1 0 16,-6-1 0-16,1-2 0 0,-3 2 0 15,-1 0 0-15,-4 1 0 0,-5 4 0 0,-2 1 0 16,-5 2 0-16,-1 3 0 0,0-1 0 0,-1 1 0 0,0 2 0 16,1 0 0-16,2 3 0 0,-1 0 0 0,7 2 0 15,-1 2 0-15,2 1 0 0,4-2 0 0,4 7 0 16,2-3 0-16,2 1 0 0,1-3 0 0,1 2 0 15,4 2 0-15,-1-4 0 0,5 1 0 0,-3-2 0 16,1 0 0-16,0-2 0 0,15-2 0 0,-17-1 0 16,1-1 0-16,-2-4 0 0,2 0 0 0,-2-4 0 15,-3-1 0-15,2-3 0 0,-2-2 0 0,-3 1 0 16,0-3 0-16,-3 3 0 0,2 1 0 0,-2 1 0 16,-8 4 0-16,1 1 0 0,0 0 0 0,-2 5 0 15,2 1 0-15,1 2 0 0,-2 2 0 0,3 1 0 16,3 8 0-16,2-4 0 0,4 4 0 0,-2 1 0 15,0-2 0-15,3 2 0 0,-1-2 0 0,2 1 0 16,6-4 0-16,-3 0 0 0,2-1 0 0,0-3 0 16,2 1 0-16,0-4 0 0,-6-2 0 0,-2-2 0 15,4 1 0-15,-6-1 0 0,-3-2 0 0,0 0 0 16,-8 1 0-16,-1-3 0 0,-3 1 0 0,-3 0 0 16,2-4 0-16,-6 1-479 0,-2-2-163 0,4-4-537 15,3 2-1277-15,-3 2 566 0</inkml:trace>
  <inkml:trace contextRef="#ctx0" brushRef="#br0" timeOffset="25434.56">8834 13355 251 0,'-17'3'354'0,"0"-1"18"0,2-1 3 0,2-1 4 16,-1-1 2-16,2 1 8 0,1 0 15 0,-2 0 5 0,6-1 2 16,1 1-5-16,1-1-15 0,5 1 2 0,-9-3-5 15,9 3-13-15,-5-2-19 0,5 2-29 0,-4-5-23 16,4 5-12-16,10-7-10 0,2 2-12 0,7 0-14 15,10-4-13-15,5 0-60 0,5 3-183 16,20-4 0-16,1 6 0 0,32-3 0 0,-33 3 0 0,10 2 0 16,24 1 0-16,-2 1 0 0,-31 3 0 0,3-1 0 15,-1 4 0-15,-7-2 0 0,0-1 0 0,-19 0 0 16,-3 1 0-16,-3-1 0 0,-14-1 0 0,2-2 0 16,-9 2 0-16,-1-4 0 0,-2 2 0 0,-6 0 0 15,9 2 0-15,-9-2 0 0,0 0 0 0,0 0 0 16,0 0 0-16,0 0 0 0,0 0 0 0,0 0 0 15,0 0 0-15,0 0 0 0,0 0 0 0,0 0 0 16,0 0 0-16,0 0 0 0,0 0 0 0,0 0 0 16,0 0 0-16,0 0 0 0,0 0 0 0,0 0 0 15,0 0 0-15,0 0 0 0,0 0 0 0,0 0 0 16,0 0 0-16,0 0 0 0,-18-7 0 0,18 7 0 16,0 0 0-16,0 0 0 0,0 0 0 0,0 0 0 15,0 0 0-15,0 0 0 0,0 0 0 0,0 0 0 16,0 0 0-16,0 0 0 0,0 0 0 0,0 0 0 15,-2-4 0-15,2 4 0 0,0 0 0 0,0 0 0 0,0 0-177 16,-18 3-441-16,6-3-615 0,12 0-1336 16,-19 0 591-16</inkml:trace>
  <inkml:trace contextRef="#ctx0" brushRef="#br0" timeOffset="28350.3">12461 13289 261 0,'-9'0'270'0,"0"0"1"15,-1-1 9-15,-2 2 8 0,0 0 2 0,-2-1 9 0,1 0 15 16,4 3 15-16,-5-2 7 0,4 0 0 0,-2 0 5 15,1-1-8-15,3 1-7 0,0-1-8 16,3 1-3-16,-1-1-13 0,6 0 16 0,0 0 6 16,0 0 6-16,0 0-4 0,19 0-13 0,4 0-17 0,9-1-22 15,19-1-14-15,8 0-15 0,5-1-11 0,29-3-172 16,-1 6-62-16,-1 0 0 0,1-2 0 0,0 3 0 16,-2-1 0-16,-27 1 0 0,32-1 0 0,-4 2 0 15,-26-2 0-15,1 0 0 0,1 0 0 0,-5-2 0 16,4 1 0-16,-8 0 0 0,-3 1 0 0,-5 1 0 15,-15-2 0-15,-2 1 0 0,-5 1 0 0,-6-1 0 16,-4 0 0-16,-4 0 0 0,-3 1 0 0,3-2 0 16,-7 1 0-16,-1-1 0 0,2 1 0 0,-8 0 0 15,7 0 0-15,-7 0 0 0,0 0 0 0,0 0 0 16,0 0 0-16,0 0 0 0,-24 11-479 0,9-6-177 16,-7 2-520-16,-5-1-1274 0,-3 1 563 0</inkml:trace>
  <inkml:trace contextRef="#ctx0" brushRef="#br0" timeOffset="28633.48">12759 13428 3685 0,'-57'-2'313'0,"4"-3"-59"0,20 2-56 0,5 0 37 16,9 1 66-16,6 2 13 0,0-1-18 0,4-1-41 16,8 1-40-16,1 1 17 0,0 0-6 0,29-7-1 15,6 5-10-15,3-1-13 0,20 1-12 0,3 1-11 16,3 1-7-16,2 2-8 0,29-1-13 0,-2 0-11 15,-28 2-111-15,2-1-29 0,-2-2 0 0,26-1 0 16,-30 2 0-16,-1-2 0 0,0 1 0 0,-6-2 0 0,1-1 0 16,-18 1 0-16,4 1 0 0,-5-2 0 15,-2-1 0-15,-6 0 0 0,3 0 0 0,-11 2 0 16,0 0 0-16,-7-1 0 0,-1 0 0 0,-4 1 0 16,-1 0 0-16,0 2 0 0,-1-1 0 0,-3-1 0 0,-3 2 0 15,0 0-241-15,0 0-375 0,-16 9-607 0,4-4-1324 16,-4 2 586-16</inkml:trace>
  <inkml:trace contextRef="#ctx0" brushRef="#br0" timeOffset="29766.67">4918 14477 3470 0,'-1'-3'241'0,"-1"-2"-89"0,0 0-58 0,2 0 36 16,-2 1 76-16,2-1 12 0,0 0 6 0,2 0-24 16,0 2-31-16,0-1-17 0,-1 0-14 0,3 2-6 15,4 1-1-15,-1-2 18 0,-7 3-8 0,16 5-9 16,-6-1-6-16,4 1-21 0,-1-1 3 0,-1 2-8 16,3 2-8-16,2 1-7 0,0-1-9 0,1-1 2 15,8 4-6-15,0-3-6 0,3-4-7 0,3 1-2 16,-1-4 3-16,2 0-4 0,0-2 0 0,5-3-2 0,-2-3 9 15,0 1 2-15,1 1-7 0,-1-7 12 16,15-1 2-16,-21 0-11 0,1 1-1 0,1-1 1 0,-1-1 1 16,-4 2 2-16,-1 0-4 0,-8 1 2 15,0 4-2-15,-5-1-16 0,-2 4-44 0,1-2 0 0,-5 4 0 16,5-2 0-16,-7 3 0 0,3 1 0 0,-2 1 0 16,4 1 0-16,1 4 0 0,-2 1 0 15,2 1 0-15,1-2 0 0,3 6 0 0,0-4 0 16,2 3 0-16,0 0 0 0,3-2 0 0,6 1 0 0,-8-2 0 15,3-2 0-15,6 1 0 0,-6-4 0 0,4 1 0 16,-1-3 0-16,3-1 0 0,-6-3 0 0,1 1 0 16,-1-1 0-16,0-3 0 0,-1 1 0 15,2-2 0-15,-3 0 0 0,-1-1 0 0,1-2 0 0,-2 2 0 16,2-3 0-16,-1 4 0 0,-4-1 0 0,0 0 0 16,-3 6 0-16,-2-4 0 0,3 3 0 0,-2 1 0 15,-4 1 0-15,6 1 0 0,-1 3 0 0,1 0 0 16,-2 4 0-16,4-1 0 0,3 3 0 0,-7-5 0 15,8 6 0-15,2-2 0 0,7 2 0 0,-6-3 0 16,7 0 0-16,0 1 0 0,0-5 0 0,0 2 0 16,-1-3 0-16,-4 1 0 0,-1-3 0 0,-2-3 0 15,8 2 0-15,-5-1 0 0,0-2 0 0,-2 0 0 16,-2-2 0-16,0 2 0 0,-6-1 0 0,1-2 0 16,-1 1 0-16,-3 2 0 0,0 0 0 0,-4 0 0 15,2 0 0-15,-3 2 0 0,-2 1 0 0,-3 1 0 16,0 0-381-16,0 0-199 0,6 8-124 0,-7-3-384 15,1-5-1179-15,-3 7 522 0</inkml:trace>
  <inkml:trace contextRef="#ctx0" brushRef="#br0" timeOffset="30667.3">9725 14244 248 0,'4'-5'480'16,"-3"2"16"-16,-1 0 9 0,0 3-13 0,3-7-39 15,-3 7-43-15,1-3-37 0,-1 3-7 0,0 0-18 16,0 0-17-16,15 9-15 0,-7-5-23 0,1 1-23 15,0 5-26-15,9-4-16 0,1 5-9 0,8 0-20 16,-1-1-17-16,4-3-11 0,3 2-13 0,4-2-15 16,2-4-12-16,0 2-7 0,-3-3-10 0,17-2-3 15,-14 0-1-15,15-6-5 0,-16 5 2 0,2-3-4 16,-2-3-4-16,-1-2-5 0,-1 0 6 0,-1 0-32 16,-2-2-68-16,0 0 0 0,-4-2 0 0,0 3 0 15,-3-4 0-15,-8 7 0 0,0 1 0 0,1 0 0 16,-6 2 0-16,1 3 0 0,-1-1 0 0,1 3 0 15,-1 0 0-15,-2 4 0 0,3-2 0 0,0 6 0 16,4 0 0-16,0 4 0 0,4 2 0 0,-8-3 0 16,3 1 0-16,4 3 0 0,3-1 0 0,-6-5 0 15,7 1 0-15,1-3 0 0,1 1 0 0,0-2 0 16,4-4 0-16,-12 1 0 0,12-1 0 0,-1-2 0 0,0-2 0 16,1-2 0-16,-1 1 0 0,1-4 0 15,-2-1 0-15,7-1 0 0,-3-1 0 0,2-1 0 16,-1 0 0-16,-1-1 0 0,-1 0 0 0,-1 1 0 15,-3 2 0-15,-1-1 0 0,-9 7 0 0,1-1 0 0,-2 4 0 16,-3 0 0-16,2 1 0 0,-3 1 0 0,0 1 0 16,1 3 0-16,0-2 0 0,0 2 0 15,4 0 0-15,1-1 0 0,-1 2 0 0,9-1 0 16,1 1 0-16,1-1 0 0,2-3 0 0,-3-1 0 0,7-1 0 16,-3-3 0-16,0 0 0 0,0-2 0 0,-2 2 0 15,2-3 0-15,-1 1 0 0,-3-1 0 0,-8-2 0 16,0 2 0-16,-4-4 0 0,-3 5 0 0,0-2 0 15,-8 3 0-15,0 1 0 0,-5 1-220 0,0 0-1109 16,0 0-1439-16,-38 7 636 0</inkml:trace>
  <inkml:trace contextRef="#ctx0" brushRef="#br0" timeOffset="31266.74">3758 15140 8 0,'-4'-6'481'0,"0"0"12"16,2 1 14-16,-1 2 17 0,1-2-1 0,-1 1-29 16,1 2-26-16,0-2-51 0,2 4-38 0,-2-3-28 15,2 3-35-15,0 0-19 0,0 0 0 0,0 0 15 16,0 0-9-16,0 0-10 0,19 3-1 0,-9 0-8 15,4-1-4-15,6 0-5 0,1-1-7 0,9-1-7 0,8-1-193 16,2 1-68-16,16-2 0 0,0 0 0 16,3-3 0-16,1 0 0 0,2 4 0 0,-1-4 0 15,0 3 0-15,-4 0 0 0,-7 2 0 0,-12 0 0 16,-4 0 0-16,-2-2 0 0,-6 1 0 0,-10 3 0 16,-2-2 0-16,-6 0 0 0,-3 3 0 0,-3-1 0 15,-6 3 0-15,-8 1 0 0,-14 2 0 0,-10 4-60 16,-20 5-572-16,1 0-34 0,-6 2-474 0,-2-1-1233 15,1-1 547-15</inkml:trace>
  <inkml:trace contextRef="#ctx0" brushRef="#br0" timeOffset="31500.46">3725 15372 22 0,'-27'7'307'0,"8"-2"28"0,-2-2 0 16,2 1 13-16,9-3 37 0,-4 0 47 0,5 2 42 16,0-3 12-16,5 1-7 0,-5-1-5 0,6 1-21 15,3-1-28-15,0 0-27 0,0 0-13 0,0 0-25 16,15-10-15-16,-2 7-27 0,16-2-25 0,3-2-27 15,8-3-26-15,17 4-21 0,3 1-22 0,4-2-24 16,5 5-131-16,-4-3-42 0,31 1 0 0,-31 2 0 16,-1 1 0-16,-1-3 0 0,-7 4 0 0,-16-2 0 15,-5 1 0-15,-4 0 0 0,-12 1 0 0,-5 1 0 16,-1-1 0-16,-8-5 0 0,-5 2 0 0,0 3 0 16,-15-3-115-16,-6 3-219 0,-9-1-64 0,-7 2-74 15,-14-1-79-15,11 2-503 0,-15-3-1142 0,15 3 506 16</inkml:trace>
  <inkml:trace contextRef="#ctx0" brushRef="#br0" timeOffset="31650.72">4000 15472 4315 0,'5'9'560'0,"-1"-3"-255"0,0-1-145 16,-2 0 23-16,-1-1 69 0,-1-4 52 0,2 8 3 16,0-7-49-16,-2-1-54 0,5 2-22 0,-5-2-41 15,10 0-54-15,2-2-68 0,-1 0-96 0,1-1-147 16,-2-1-176-16,3 2-238 0,6 2-352 0,-6-2-1072 15,0 2 474-15</inkml:trace>
  <inkml:trace contextRef="#ctx0" brushRef="#br0" timeOffset="35866.56">23261 14325 24 0,'-27'-9'79'0,"0"-1"-5"16,0 1-1-16,-4 0 4 0,3 0-8 0,-1 2 2 0,-2-1-3 16,-1-1-2-16,3 5 3 0,-5-3-2 15,5 2-10-15,-2 2-7 0,5 2-11 0,3 2 2 16,1 0-2-16,4 4-10 0,-2 1-2 0,0 0-6 15,5-1 4-15,-2 4-10 0,7-4-17 0,1 1 2 0,0 1-26 16,4-3 0-16,0 1-11 0,1-2-3 0,4 3 1 16,-2-3 7-16,2-3 15 0,0 0 11 0,0 0-3 15,0 0 7-15,0 0 13 0,0 0 6 16,0 0 6-16,-3-16 6 0,-6 7-9 0,-2-4 14 0,-2-3 6 16,-9-3-5-16,-3 1 7 0,-6-3 5 0,-1 1-4 15,-13-4-4-15,1 1 5 0,-2 5-2 0,-3 1-7 16,-1 3 13-16,-2 1 0 0,15 3 11 0,-17 2 5 15,-1-1 4-15,1 3-3 0,1 3-1 16,14 2-8-16,-12 3 2 0,14 0-1 0,1 1-2 0,-2 3-6 16,1-1-8-16,4 2-2 0,1 3-5 0,1-2-5 15,4 4-4-15,3-3 2 0,3 1-9 0,4-1 5 16,-1 1-3-16,1 1-3 0,3-3-1 0,0 2-7 16,5-2 3-16,-2 2 0 0,4-3-2 0,1 0-5 15,2 1-13-15,-1 0-4 0,1-5-5 0,-1 4-12 16,0-1-3-16,1-4-3 0,-1 1-7 0,-3 0 0 15,3-1-6-15,-8-3 10 0,3 1 0 0,-4-1-6 16,-4 0 16-16,0-3 8 0,-12 2 17 0,2 1 20 16,-4-3 2-16,-4 3 14 0,1 6 2 0,-2-4 7 15,1 2 4-15,-3 7 12 0,2-3-1 0,1 8-1 16,-14 2-1-16,16-3-3 0,-1 4-1 0,2 0-7 16,0 0-2-16,2 4-7 0,4-1-5 0,0 5 1 15,2-2-5-15,5 3 2 0,3-2-11 0,1 4 6 16,1-3-2-16,2 6-6 0,0-3 0 0,3 3-2 15,1-2 1-15,4 2-3 0,-4 0-5 0,7 1 3 16,-2 1 14-16,-3 10-4 0,6-10-2 0,1-1 0 16,-4 2-3-16,7-1 3 0,-1 0-3 0,2 2-4 15,-1-1 0-15,3-1 1 0,4-2-6 0,1 2 1 16,-1-2-7-16,6-1-12 0,-3 2 1 0,13 8-6 16,-7-10-4-16,0-2 0 0,4 0 5 0,0-2 2 15,-4 0 5-15,6-1 12 0,-5-2 11 0,-2 3 13 16,4-2 9-16,-3-2-7 0,-5 1 9 0,0-3 13 15,-4-4 9-15,-1 0 13 0,-4-1-4 0,4-1-1 16,-4 0-4-16,-1 1 0 0,0 0-6 0,1-1-3 16,-1 1-6-16,2-2-7 0,-1 2-4 0,3 1-4 15,1-1-6-15,1 1 1 0,2-2-6 0,3 1-10 16,2 6-3-16,4-1-11 0,-1-3 1 0,0 3-1 16,7-4-9-16,-2 0 6 0,2 1 4 0,4-2-6 15,-3-1 1-15,4-3 0 0,1 1 1 0,2 2-7 16,-1-4 1-16,-2-1-6 0,4 1-1 0,-4 0-2 15,3-7 4-15,-4 4-8 0,3-2 1 0,1-1-2 16,-3-1 6-16,0 3 1 0,-1-4-7 0,0 2 7 16,-1-1 0-16,0 0 1 0,0 1 2 0,-4-1 1 15,-3-1 5-15,5-1-2 0,-6 1-1 0,8 0 4 16,-10 0 0-16,8 1 4 0,1-1-3 0,-10 1 8 16,9-2-7-16,-5 0 0 0,3 0-1 0,2 0-1 15,2-1 5-15,0 3-10 0,0-2-2 0,3-2-2 16,-4 1-8-16,2-2-1 0,-2 2 1 0,-1-2 2 15,0 1-3-15,1 1 2 0,0-3 6 0,-9 4 0 16,11 0 3-16,-10-4 0 0,7 0 2 0,1 1 4 16,-7 1 2-16,8-4 1 0,-8 2 5 0,5-1-6 15,1-3 3-15,2 4 4 0,-2-3 6 0,0-2 2 16,-1-1 3-16,-1-4 6 0,6 1 3 0,0-3 3 16,-5-2 3-16,8 3-12 0,-2-3 8 0,0-2-5 15,11-6-3-15,-10 4-6 0,8-8-3 0,2 0-10 16,-1 3-8-16,-14 3-4 0,12-6-2 0,-10 6 0 15,-3 1 3-15,3-2-4 0,-3 0 3 0,0-1 6 0,-4 1 5 16,0 1 12-16,1-2 8 0,-6 0 25 16,-1 1-2-16,1-1 17 0,-2-3 0 0,1 1 7 15,-2 2 3-15,-3-3-1 0,1 1-4 0,0-3 0 16,-1 2-2-16,0-5 1 0,0 2-6 0,1-1-5 16,-3 1 3-16,2-1-3 0,2 0-3 0,-6 0 1 15,4 0 7-15,-4 2 10 0,-4 1-1 0,0 0 6 16,-1 2-3-16,-4 1-2 0,0 0-5 0,-2-1 5 15,-5 7-8-15,3-1 2 0,-1-5-7 0,-6 2-3 16,-2-2-6-16,-4 4-7 0,-1-1 0 0,-3-1-9 16,1-1 4-16,-1 4-3 0,-6 0-8 0,1-2-3 15,0 1-2-15,-4 0-19 0,-2 1-28 0,2 0-28 16,1-1-38-16,-5 4-45 0,1-4-46 0,-2 5-56 16,6 0-75-16,-6 0-316 0,3 0-692 0,2 3 306 15</inkml:trace>
  <inkml:trace contextRef="#ctx0" brushRef="#br0" timeOffset="37000.68">20173 10772 81 0,'-19'12'89'0,"3"1"-13"16,1 0-7-16,3 2-32 0,3 0-9 0,4 3-40 15,-1-1-50-15,6-3-66 0,6 1 29 0</inkml:trace>
  <inkml:trace contextRef="#ctx0" brushRef="#br0" timeOffset="37184.25">19749 11091 48 0,'-58'18'181'0,"-1"5"-19"15,5 0-16-15,6 3-11 0,4 2-16 0,18-2-12 16,3 2-9-16,7-1-13 0,1 7-12 0,7-3-14 0,4 7-25 15,6 9-11-15,5-1-26 0,9 0-17 16,0-2-14-16,7-2-23 0,5 2-49 0,-2-3-69 16,-8-9-191-16,6 7 85 0</inkml:trace>
  <inkml:trace contextRef="#ctx0" brushRef="#br0" timeOffset="37316.91">19365 12239 201 0,'-46'26'202'0,"14"-5"-11"16,8-3-10-16,-1 0-10 0,10-3-13 0,6 1-13 0,0 2-12 15,9-2-10-15,2 1-13 0,7 0-26 0,6 3-25 16,5 0-30-16,7-2-31 0,5-1-40 0,7-1-32 16,10 4-24-16,2-4-43 0,-2 2-98 15,-1-3-258-15,-10-5 114 0</inkml:trace>
  <inkml:trace contextRef="#ctx0" brushRef="#br0" timeOffset="38133.15">19873 12718 14 0,'10'7'153'0,"-1"-1"4"0,2-1 1 0,-1 2-7 16,3-1-10-16,-4 1-17 0,9-1-13 0,-1-1-5 15,0 2-11-15,10 1-10 0,3 0-18 0,0-4-20 16,2 5-15-16,4-5-24 0,1 0-16 0,4-1-14 16,8 4-12-16,-10-6 3 0,12-2-3 0,-11-1 3 15,1 1 2-15,10-8 2 0,-13 3 1 0,2-3 15 16,11-1 6-16,-14 0 16 0,13-5 1 0,-14 4 21 16,-2 0 6-16,1-3 20 0,-2 3 18 0,-2 2 14 15,-3 1 8-15,-8 3 7 0,1-2 6 0,-4 2 12 16,0 0 2-16,-7 3 5 0,2-1-3 0,-7 1-9 15,3 1-7-15,-2-3-13 0,-1 4-13 0,-5 0-9 16,8-1-7-16,-8 1-8 0,8 1 0 0,-8-1-9 16,10 6-3-16,-4-2-2 0,3 0-10 0,0-1-14 15,5 2-20-15,5-2-20 0,9 0-13 0,-1 1-12 16,1-2-15-16,3 1-7 0,1-3-11 0,1 0 4 16,-1-2 3-16,1-1 4 0,-1-1 10 0,-1-2 7 15,1-2 16-15,0-2 18 0,-3-1 18 0,-2-1 20 16,1-6 17-16,-2 2 12 0,-1-1 2 0,-3-3 6 15,-3-4 1-15,-1 0 6 0,0-3-6 0,3 0-5 16,-2-4 1-16,-4-2-5 0,4-12 3 0,-3 2 0 16,0-2 2-16,-2 13 2 0,5-14-13 0,-4 2-7 15,4-3 1-15,-4-1-11 0,4 0-4 0,0-1-1 16,-1 0 0-16,3 2-9 0,-1-5 0 0,-5 6-1 0,2-3 0 16,-2 0-11-16,3 4 2 0,-11 10 4 15,0 0-2-15,-3 1-1 0,-6 1-2 0,-5 2-10 16,-2 0-6-16,-7 1-3 0,-5-2-5 0,-1 2 0 15,-11-8-4-15,-3 3-6 0,-2 4-1 0,-3-2-11 0,0 4-6 16,-5 1-8-16,3-3-2 0,-6 4-7 0,-1 0-2 16,-1 1 2-16,-1-2 3 0,2 6 3 15,-5-4 7-15,0 1 0 0,0 5 8 0,0-3 2 16,5 5 7-16,-2 0-1 0,5 1 6 0,-2 1 2 0,-1 3 3 16,13 1 4-16,-2 4 1 0,0 0 2 0,-12-1-1 15,14 4 2-15,1 1 2 0,-2-1-4 0,4 3 7 16,-1-1-2-16,2 1 1 0,2 0 3 0,3 2 4 15,-5 3-2-15,2-2-2 0,2 0 4 0,-5-1 0 16,0 3-1-16,-2-2 5 0,0-1 2 0,-1 0-1 16,2 0 7-16,-3 0 3 0,0-1 0 0,2 1-1 15,4-3 2-15,-6 0 2 0,2-1-1 0,3 4 3 16,4-6 6-16,-1 6-8 0,7-1 1 0,4 2-1 16,-1-1 1-16,2 1-1 0,2 0 1 0,5 4-2 15,-2-2 2-15,2 2-1 0,2-3-1 0,0 4 3 16,0-1 7-16,4 0-10 0,-2-2 1 0,1 2-3 15,1-1 2-15,1 2 0 0,0-2 1 0,0 1 5 16,4-3-4-16,-5 2 2 0,4 0 2 0,-2-1-6 16,3-3 9-16,-6 5-7 0,5-3-4 0,1-2 5 15,-4 4 0-15,1-1-3 0,3-3-4 0,-5 2 1 16,5-2 13-16,-4 4-20 0,4-4 5 0,-1 2-2 16,1-2-6-16,0 0-4 0,-6 1-32 0,4 2-54 15,1 2-69-15,-3-1-110 0,3 1-207 0,-3 1-514 16,-1 0 228-16</inkml:trace>
  <inkml:trace contextRef="#ctx0" brushRef="#br0" timeOffset="40733.15">22794 14350 57 0,'-4'-3'131'0,"4"3"-6"16,0-5-10-16,0 5 3 0,-1-5-9 0,0 1-8 0,-2 1 5 15,2-1-3-15,-2 1 3 0,2-1 2 0,-3 0 0 16,-1 0 4-16,1 0-7 0,0 1-2 0,2-1-4 15,-5-1-7-15,3 0-6 0,-1 1-6 16,0-3-7-16,0 3-3 0,1-1-4 0,-1 0-11 16,0-1-3-16,1 2 1 0,-1 1-4 0,0-3-4 0,-1 0 3 15,3 2-2-15,-5 1-1 0,1-5 4 0,-1 3-5 16,0 2 1-16,3-3 5 0,-2 2-11 0,-3-1-4 16,3 2 0-16,-1-1-4 0,1 1-5 15,-3-1 2-15,2 2 3 0,-1-1-9 0,-4 0 1 0,3 2-6 16,1 1-3-16,-4-3 0 0,4 3 0 0,-4-1-5 15,3 0 1-15,1 0 2 0,0 0-6 0,-3 2 3 16,5-1-2-16,-2 0-1 0,-2 2-2 0,0-2 2 16,4 1-4-16,-5 2 3 0,2-1-3 0,0-1 3 15,1 1-2-15,0 2-2 0,0-1 7 0,-1 0-3 16,1 0 1-16,0 1 3 0,1 2 3 0,-2 2-1 16,1-4 0-16,4 3 2 0,-3 2-1 0,-2-2 1 15,1 3 0-15,4-1 7 0,-3 1-1 0,2-2-2 16,-2 2 7-16,1-1-3 0,1 0 2 0,-2 2 2 15,3-3-6-15,-2 0 1 0,-1 2 0 0,2 0 1 16,0 0 0-16,-1-2-2 0,0 3-4 0,0-4 2 16,3 3-2-16,-3-3 0 0,0 2-6 0,2-2 4 15,0 6 10-15,0-4-13 0,1 1-2 0,-1 0 0 16,1 0 1-16,-1-2-6 0,1 2 9 0,3 1 4 16,-2-3-3-16,1 6 1 0,-1-4 0 0,3 0-5 15,-1-1 5-15,-2 2-2 0,3-2-4 0,-2 3 10 16,4-3 1-16,-2 3-11 0,3-2 4 0,-2-2 4 15,2 2-3-15,-2-1 1 0,3 0 1 0,0 1-4 16,0-2 16-16,0 2-19 0,3-2 0 0,-1 2 1 16,1-2-4-16,-2 2-4 0,1-5 4 0,3 5-2 15,-4-2-1-15,3 0 1 0,-1-1 1 0,1 0 1 16,-4-1-3-16,3 0 1 0,-4 1 0 0,3-2-3 16,-1 0 5-16,2 2-5 0,0-1 1 0,-1 0-4 15,-1-1 7-15,-1 1-1 0,0-2-3 0,6 3-1 16,-5 0-1-16,0-1-2 0,2 0 3 0,-2-3 5 15,1 3-4-15,-1-1 3 0,3-1-1 0,-3-1 5 16,2 1-6-16,0 1-2 0,2 0 5 0,-1 1 0 16,-3-4 0-16,5 3 4 0,-1 0 7 0,-2-2 1 15,3 1 9-15,0 0-1 0,-1-2 2 0,2 0 10 16,-2 3-2-16,0-3 4 0,0 4 5 0,-1-5 0 0,0 1-4 16,-1-1 1-16,1-1-3 0,-1 5-3 15,1-3 5-15,0-2-18 0,-2 3 5 0,3-2-9 16,-4 0 10-16,3 1-5 0,0-1 0 0,-1-1 9 15,0 1-13-15,-1 1 19 0,2-2-5 0,1 2-2 0,-3-1 1 16,2 0-5-16,-2 0-2 0,2-1 1 0,-1 0 1 16,2 1-6-16,-2-1-1 0,-1-1 2 15,3 1-3-15,-2 1 0 0,3-2-2 0,-4 1-3 16,1-2 0-16,0 1-6 0,-3-1 2 0,3 1 0 0,0-1 3 16,-2 2-5-16,4-4 4 0,-1 1-7 0,-3 1 3 15,4 0-4-15,-3-2 0 0,2 1 4 0,0-1 1 16,-1 0-10-16,0 1 6 0,2-1 2 15,-2-2-4-15,1 0 1 0,-3 1-6 0,2 1 9 0,-2-3 1 16,1 0-5-16,-2 0-7 0,3-2 7 0,-3 2 3 16,1 1-8-16,-1-3 12 0,2 0-6 0,-1 0 0 15,-2 0-1-15,4 0 0 0,-7 0-2 0,1 0 1 16,2 3 2-16,-1-4-3 0,5 1 0 0,-4-1 0 16,-1 0 3-16,-1 0 2 0,-1-1-2 0,1 3 0 15,2-5-3-15,-1 5 0 0,-2-2-1 0,0 0-1 16,0-1 5-16,0 2-3 0,-2-4 1 0,4 2 2 15,-4 0-6-15,-1-3 2 0,3 6 0 0,-1-5 10 16,1-1-6-16,-1 4-2 0,2-2-5 0,-2-5 9 16,1 5-7-16,0 2 2 0,0 0-3 0,0 0 6 15,0 0-2-15,1 2-3 0,-2-3 4 0,1 3-3 16,-2-2-4-16,2 3 2 0,0-2 8 0,0 3-5 16,-1-2-2-16,1 0 2 0,3 1 2 0,-7-4-3 15,3 5 2-15,-1-5 0 0,-2 1 2 0,3 0-3 16,0 5 3-16,-3-3 3 0,0 0 2 0,2 2-3 15,-3 0-3-15,0-1 4 0,-2 0 0 0,-1 0-5 16,2 0 1-16,-3 2 0 0,0-2 1 0,0 0 0 16,-2 1-2-16,-1 1 2 0,2-1-5 0,-3 2-17 15,0-1-22-15,4-1-31 0,-1 1-26 0,0 3-39 16,-3-2-40-16,2 0-58 0,0 2-81 0,0 1-102 0,1-3-216 16,3 3-685-16,1-1 303 0</inkml:trace>
  <inkml:trace contextRef="#ctx0" brushRef="#br0" timeOffset="40866.72">22882 14386 149 0,'-5'0'327'0,"-1"3"-32"16,-2-1-36-16,3-1-66 0,-2 4-103 0,1-2-144 15,1 0-157-15,-3 1-226 0,1 2 100 0</inkml:trace>
  <inkml:trace contextRef="#ctx0" brushRef="#br0" timeOffset="43117.4">20818 10932 75 0,'-9'-2'121'0,"4"1"-25"0,5 1 3 16,-13-2 2-16,8 2-12 0,0-1 0 15,-4-1-9-15,4 1-6 0,-4 2-2 0,3-2-12 16,-6 0 2-16,7 2-5 0,-6-1-4 0,4 1-8 0,-3-1-1 15,1 2-1-15,-1-1-3 0,0 1 0 0,-1-1 5 16,4 3-7-16,-2-1 0 0,-1 0-2 0,-1 0-3 16,1 3-7-16,-1-3-3 0,0 0 1 0,2 2-2 15,-2 0 2-15,2 1 0 0,0-1-1 0,-4-1 4 16,4 2-3-16,0 1 4 0,-1-1 2 0,1 1 6 16,0 0-4-16,-1 1 1 0,1 1 1 0,3 0-1 15,-2 1 0-15,0 1-3 0,1-3 1 0,2 4-1 16,-1 1-1-16,0-4-1 0,-2 6-3 0,5-5 2 15,-3 1 1-15,3 1-1 0,0-1-2 0,-1 0 0 16,0 0-2-16,1 3-1 0,0-2 0 0,-1-2 1 16,3 3 3-16,-3-2 1 0,0-2-1 0,0 2 1 15,3-2 0-15,-3 2 1 0,0 0-2 0,2 1 1 16,-2-1 5-16,4-2 0 0,-4 1 0 0,3 1-4 16,-2-3 2-16,2 4 2 0,2-1 1 0,2 0-3 15,-2-2-2-15,-1 1-4 0,3 1 3 0,-2-1-6 16,3 0 5-16,-2 0-2 0,1-1-2 0,1 0 0 15,-2 0 1-15,2 1 1 0,0 0 2 0,1-5-1 0,-1 5-2 16,2-3 4-16,1 2-2 0,0-2-6 0,0 1-3 16,3-3 2-16,-2 0-1 0,2 1-1 15,-1 1-2-15,2 0-3 0,1-1 1 0,1-2 2 16,-2 1-3-16,2 0-1 0,0-1-1 0,2 3 1 0,-1-3-1 16,-1 0 4-16,-2 0 0 0,2-2 4 0,0 0 0 15,1 0 1-15,-4-1 0 0,4 1-1 0,0-1 2 16,0 0-1-16,-2-2 0 0,0 1 1 0,0 1-3 15,0-1-2-15,-1-1 1 0,3 0-4 0,-5-1 3 16,-1 2-9-16,2 0 4 0,0-3 0 0,-1 2 10 16,4 0-4-16,-4 0-4 0,0-1 8 0,0 0-3 15,-1 1-6-15,-2-2 4 0,2 2-1 0,-1 1 6 16,1-1-3-16,4 0-3 0,-4 0-1 0,0-2 2 16,-2 2 14-16,4-3-14 0,-2 0 5 0,1 1-5 15,0 2 8-15,-1-2 1 0,2-2 2 0,-5 1 17 16,3-2-4-16,-3 3-13 0,1-3 4 0,-1-1 2 15,2 5 8-15,-2-4-4 0,0-1 1 0,0 1 0 16,4-4-7-16,-4 2 3 0,-1-3 0 0,3 4-1 16,-1-4-3-16,0 3 9 0,1-1-4 0,-1 2 1 15,-2-1-8-15,0-3 0 0,1 1 0 0,-1-1 3 16,-1 1 0-16,3 1 9 0,-4 0 8 0,1 0 0 16,-2 2 3-16,3-3 8 0,-3 2 2 0,2-3-1 15,-2 3 2-15,0 1 1 0,-1-1-6 0,0-2 0 0,2 0-6 16,0 1-4-16,-2 1-3 0,0-1-7 0,0-1-1 15,-2 1-4-15,0-1 0 0,2 1-7 16,2-1 3-16,-4 1-7 0,1-2-4 0,-1 0-1 0,2 6 0 16,-3-6-2-16,0 1 2 0,1 2-1 0,-1-2-2 15,1 0 1-15,-1 1 2 0,2 2-2 0,-2-3-1 16,-2 2 0-16,1-1 0 0,2 1-4 0,-2 2 1 16,0-1 3-16,2-1 1 0,-2 0 1 0,0 1 2 15,0 0-3-15,-1 1 2 0,1 1 3 0,2-4-1 16,-1 5-1-16,-1-3-5 0,-1-2 3 0,1 3 2 15,-5 0 0-15,7 0-3 0,-6-1 6 0,4 4-9 16,-4-4 2-16,3 1-4 0,-5 2 0 0,1-1 1 16,-5 0-3-16,5 0 0 0,-4 1-2 0,-2-2 0 15,2 2-14-15,-4 0-11 0,-2 1-27 0,-1-1-22 16,1 2-29-16,2-2-49 0,-3 5-67 0,-3-1-71 16,-5 3-94-16,1-3-421 0,5 2-870 0,1 0 385 15</inkml:trace>
  <inkml:trace contextRef="#ctx0" brushRef="#br0" timeOffset="45066.49">20868 11004 70 0,'-5'-4'196'0,"5"4"-11"0,-1-5-13 0,-2 3-8 0,2-2-11 16,1 4-2-16,-4-6-7 0,3 2-8 0,-3 1-3 15,1-2-6-15,-2 1-12 0,1 1-3 16,-2-1-3-16,1 1-3 0,-3-1 3 0,-1 1-3 16,-1-2-6-16,-1 2-1 0,1-2-3 0,-3 3-9 0,2 0-7 15,0-1-2-15,-1 1-8 0,-1 1-7 0,0-3-6 16,1 4-1-16,-2-1-11 0,1 0-5 0,1 1 0 16,0 0-4-16,-1 0-3 0,-1 1-4 15,1 0-7-15,3 2 2 0,-3 0-6 0,-1-2 1 0,1 4-3 16,1-1 2-16,1-1 10 0,-3 2-8 0,5 1-1 15,-3-1 7-15,1 0 5 0,0 2 3 0,-1-1 0 16,2 1 0-16,0 0 1 0,0 2-4 0,1-1-3 16,0 3 2-16,1 2-4 0,-2 3 7 0,2-5-8 15,3-1 1-15,-3 5-6 0,1-2-2 0,3-1-6 16,-1 0 8-16,1-1-5 0,0 2-9 0,0-2 13 16,3 2-14-16,-4-2 6 0,1 0 8 0,4 0-7 15,0 2-4-15,-2-2 15 0,2-1-13 0,0 1 2 16,0-2 2-16,-2 1-2 0,2-2 3 0,0 4-7 15,-1-4 3-15,1-1 17 0,1 3-9 0,-1-1-1 16,0 1-3-16,2-4 5 0,0 6 1 0,2-6 8 16,-3 6-3-16,4-5 2 0,-1 3-2 0,0 0-2 15,0-2 1-15,2-1 0 0,1 1 1 0,0 2 8 16,1-4-4-16,0 1 4 0,-2 2-6 0,4-2 3 16,0 1-1-16,2 4 1 0,-2-3 4 0,0-2-6 15,1 1 3-15,-1-1 1 0,0 2-5 0,-1-3-3 16,2 2 5-16,0-2-7 0,0-1 3 0,1 3-1 15,-1-1 3-15,3-1-3 0,-2-2 4 0,-2 1 1 16,3-1 5-16,0 2 0 0,3 0 0 0,-3-2 2 0,1 0 0 16,-1 1 0-16,-2 0-4 0,3-2-6 0,-1 1 1 15,0-2 3-15,-2 2-2 0,0-1-4 16,1 0-1-16,0-1 1 0,-6 0-3 0,7 0 5 0,-4 0-1 16,0-2-1-16,4 3 2 0,-3-2-1 0,-1-1-3 15,1 0 5-15,-1 0-1 0,1-2-1 0,0 2-1 16,2-4 1-16,-3 2 3 0,2 1-6 0,-3 0 1 15,-1-1-1-15,2-2 3 0,-1 2-3 0,-1-2 4 16,-1 3 1-16,3-4-4 0,-3 4 1 0,2-1-1 16,-3-2-3-16,4-1 3 0,-2 1 0 0,-1 1 1 15,0-2 3-15,1 1 1 0,-2-2 0 0,1 3 6 16,3-3-2-16,-1-3 7 0,-3 6 2 0,3-4 2 16,-2-3 2-16,2-2 0 0,-4 4-2 0,0-5 8 15,1 3 0-15,0 0-5 0,-2 1 1 0,1 1-5 16,-1-2 2-16,1 2-4 0,0-2-8 0,-2 0 8 15,1-1-2-15,-1 3-3 0,2-2-3 0,-1-2-6 16,-1 3-2-16,1-1-1 0,-2-1-4 0,3 2-1 16,-2 0-1-16,0-2 0 0,2 1-3 0,-3 0-4 15,0-1 0-15,2 1 1 0,-2 0 1 0,0 2-4 16,2-2-1-16,-2 1-2 0,-1 0 2 0,0-1-4 16,-1 3 7-16,1-1-6 0,-3-2 0 0,2 2 0 15,1 1 0-15,-3-1 1 0,2 1 2 0,-1 0 5 16,-1-3-8-16,2 4 5 0,-3-3-11 0,0 2 13 0,0-2-3 15,2 1 2-15,-5-1-6 0,4 1 8 16,-3-2 3-16,3 4-6 0,0-1 1 0,-1 2-4 16,0-2 15-16,-1 2-13 0,1 1-5 0,1-4 6 0,-1 5 1 15,0-2-8-15,-1-1 2 0,-2 1-5 0,1 3 0 16,1-3 1-16,-3 1 5 0,-1-1-10 0,-1 2 13 16,1-1 0-16,0 2 6 0,-5-2-2 15,5 3 4-15,-3-2 1 0,1 1 0 0,-2 1-6 0,1 0-2 16,-1 1 2-16,1-1-4 0,-3 1 8 0,2 0-11 15,-1 1-20-15,-4 0-24 0,2 0-26 0,-1 0-38 16,-1 0-45-16,-5 2-61 0,6 1-82 0,-2-1-90 16,-9 2-120-16,10 1-504 0,-2-1-1087 0,-2 1 482 15</inkml:trace>
  <inkml:trace contextRef="#ctx0" brushRef="#br0" timeOffset="46449.41">22793 14396 36 0,'0'0'186'0,"0"0"-7"0,0 0-2 16,0 0 1-16,0 0 1 0,0 0-8 0,0-10 0 16,0 10-3-16,0 0-3 0,0 0 3 0,-3-7-9 15,3 7-2-15,0 0-4 0,0 0 5 0,0 0-2 16,0 0-3-16,0 0-1 0,0 0 13 0,0 0-6 16,3-5 7-16,-3 5 4 0,0 0-5 0,-3-4-7 15,3 4-2-15,0 0-5 0,-1-6-11 0,-2 3-2 0,-2 0-5 16,1-1-7-16,1 0-10 0,-1 1-3 0,-3-2-6 15,2 0-6-15,-3 0-4 0,-2 0-6 16,4 0-9-16,-3-1 1 0,-1 1-8 0,0-1-5 16,-1 1 1-16,0 1-9 0,-1-1-2 0,-1 2-5 0,2-1 1 15,-2 0 3-15,2 1-5 0,-3 1 6 0,1 0 0 16,-5 0-3-16,5 2 2 0,-6 0-1 0,6 1 0 16,-5 2-2-16,5-2-6 0,-4 2 3 15,5 1-8-15,-6 1 2 0,3 1-2 0,0 2-1 0,3-2-2 16,-3 1-6-16,3 0 0 0,-3 1 13 0,5 1-9 15,-3 1-4-15,3 0-8 0,-2 0 9 0,3 0-2 16,-1 0 1-16,-1 3-2 0,4-4 6 0,-6 3-3 16,8 1 1-16,-4-5 2 0,2 6 0 0,-1-3 1 15,4 0 3-15,-1 0-1 0,2 0 6 0,0 1 2 16,1 0-4-16,-2-1 9 0,2 3-5 0,1-2-3 16,1-2 6-16,-2 4-12 0,2-4 0 0,2 1 0 15,-2 0 0-15,1 0-4 0,0-5-5 0,-1 5 0 16,3-3-4-16,-1 2-5 0,1 0 5 0,-1-5-17 15,4 5-12-15,-1 1 0 0,2-3 0 0,0 2 0 16,0-2 0-16,1 4 0 0,6-1 0 0,-1 0 0 16,1 0 0-16,-4-1 0 0,3 1 0 0,2 0 0 15,-3-4 0-15,4 0 0 0,-1 2 0 0,-3-3 0 16,5 1 0-16,1 0 0 0,-1 0 0 0,0-2 0 0,1 0 0 16,0 2 0-16,1-5 0 0,-1 2 0 15,3 1 0-15,-2-3 0 0,-1 1 0 0,2-2 0 16,-1 0 0-16,0-1 0 0,1-2 0 0,-2-1 0 15,-1 2 0-15,0-6 0 0,2 4 0 0,-6 0 0 0,2 1 0 16,2-5 0-16,-4 1 0 0,-3 3 0 0,3-5 0 16,-2 1 0-16,0 0 0 0,2-2 0 0,-2 0 0 15,-2 2 0-15,0-1 0 0,0 0 0 16,-2-4 0-16,-3 2 0 0,2-2 0 0,-1-3 0 0,-1-2 0 16,0 2 0-16,-4 0 0 0,4-6 0 0,-7 6 0 15,0-2 0-15,1-1 0 0,2 0 0 0,-5-2 0 16,-1 2 0-16,-2 2 0 0,-1-4 0 0,2 2 0 15,-5 1 0-15,3 3 0 0,0-2 0 0,-1 1 0 16,0-2 0-16,-4-3 0 0,2 4 0 0,2 2 0 16,-3-2-26-16,-1 1-257 0,1 3-115 0,-3 1-132 15,-5 2-629-15,6-2-1257 0,-3 3 556 0</inkml:trace>
  <inkml:trace contextRef="#ctx0" brushRef="#br0" timeOffset="49483.15">22701 14456 4 0,'0'0'260'0,"-5"-2"-19"0,5 2-24 16,0 0-21-16,0 0-18 0,-8 1-14 0,8-1-5 15,0 0-8-15,-3 2 2 0,3-2-8 0,-5 2 0 16,5-2-4-16,0 0 5 0,0 0-12 0,0 0-4 0,-6 3-3 16,6-3-8-16,0 0-2 0,0 0 2 15,0 0-8-15,0 0-10 0,0 0-4 0,0 0 2 16,0 0-11-16,0 0-1 0,0 0-5 0,0 0-4 16,0 0-4-16,0 0 5 0,-7-6-6 0,7 6-8 15,0 0-2-15,0-4 3 0,0 4-4 0,0 0-8 0,0 0 7 16,0 0-15-16,0 0-6 0,0 0-2 0,2-6-4 15,-2 6-3-15,0 0-2 0,5-2-5 16,-5 2-5-16,2-5-3 0,1 4 6 0,-3 1-10 0,0 0 7 16,6-4-2-16,-6 4-4 0,2-2 0 0,-2 2-1 15,0 0-5-15,0 0 1 0,3-4-7 0,-3 4 10 16,0 0-6-16,4-5 3 0,-4 5-5 0,0 0-4 16,0 0 3-16,2-1 9 0,-2 1-8 0,0 0 1 15,0 0-6-15,0 0 3 0,0 0 0 0,0 0 4 16,0 0-12-16,0 0 2 0,0 0 8 0,0 0 1 15,0 0-4-15,0 0 3 0,0 0 4 0,0 0-13 16,0 0 7-16,0 0 5 0,0 0-6 0,0 0 3 16,0 0-10-16,0 0 8 0,0 0-1 0,0 0 2 15,0 0-1-15,0 0 0 0,0 0 7 0,0 0-10 16,0 0-1-16,0 0 0 0,0 0 2 0,0 0 4 16,0 0-2-16,0 0-4 0,0 0 3 0,0 0-4 15,0 0 11-15,0 0-6 0,0 0-1 0,0 0 18 16,0 0-14-16,0 0 11 0,0 0-2 0,0 0 4 15,0 0-3-15,0 0 2 0,0 0-1 0,0 0-1 16,2-3 0-16,-2 3 3 0,0 0-10 0,0 0 3 16,1-4 4-16,-1 4 3 0,0 0 5 0,4-2 0 15,-4 2 4-15,9-5-5 0,-9 2 3 0,0 3-3 16,6-2 5-16,-6 2 7 0,4-3-3 0,0 1 1 0,-4 2 0 16,5-7-3-16,-1 5-5 0,0-1 5 15,0 1-2-15,2-3-2 0,-2 2-3 0,5-1 0 16,-5 0 0-16,0 0-2 0,0-1 4 0,-1-2-3 15,5 4 3-15,-5-3 4 0,-1 3-3 0,3-4 6 0,0 3-5 16,2 0 1-16,-4-2 6 0,3 1-4 0,0-3 5 16,-3 2 0-16,1 0-6 0,-1 1 2 15,2-1-6-15,2-2-6 0,-1 1 5 0,-2 0-3 16,-1 1-1-16,1 1-3 0,3-5-1 0,-2 5-1 0,2-4-1 16,-2 2 1-16,1 0-7 0,4 0 2 0,-6-1-6 15,5 0 5-15,-4 1-2 0,0 1-2 0,2-1 3 16,-1 2 0-16,-3-1-1 0,3-1 0 0,-1 1-1 15,-1 1-1-15,2-2-3 0,-1 1 3 0,-1 0-2 16,4 0 0-16,-3-4 3 0,-1 3-2 0,2-4-2 16,-2 7 8-16,-1-7-8 0,3 5-3 0,-1-4 1 15,2 3 2-15,-5 0 0 0,4-4-6 0,0 2 14 16,-2 1-8-16,1-1-1 0,0 1 1 0,-1 1 1 16,2 0-2-16,-1 0 2 0,1-1 0 0,-2 2-2 15,2 1 1-15,-3-2 2 0,4-2-2 0,-1 1 5 16,-3 1-8-16,2-3 2 0,0 0 1 0,1 2 0 15,0-2 0-15,2 2 0 0,-4-1 1 0,1 0-2 16,2-1 1-16,0-1 5 0,-2 0-7 0,0 2 0 16,3-2 2-16,-3 3-2 0,3-3 2 0,-2 4 1 15,2-3-3-15,-3 2-1 0,4-3 3 0,-4 4 0 16,0-4-3-16,3 4 0 0,-3-3 3 0,4 2-3 16,-4-1 6-16,0 2-5 0,2-3 4 0,-1 2-3 15,3-1 2-15,-3 1 2 0,2 0-3 0,-2-1 0 16,2 1 1-16,-2-1-2 0,1 0 0 0,-1 3 2 15,3-5-3-15,-1 4 3 0,0-3 5 0,-1 2-6 16,-2-2 0-16,4 2-2 0,-2-2 4 0,0 5-2 16,1-5-1-16,-2 2 0 0,3-1-1 0,-2 1 1 15,-1 0-1-15,-1 1-2 0,3 0 3 0,-2 0-3 0,1 0 6 16,-1-2 1-16,3 2 0 0,-3 0 0 0,-1-2-3 16,2 1-2-16,-2 2 3 0,1-4-2 15,1 4 3-15,-1-3-4 0,1 1 1 0,-2-1 3 16,1 2-3-16,0-2 3 0,2 2 0 0,-3-1-4 0,0-1 2 15,3 2 0-15,0 0-1 0,-1 1-1 0,1-2 0 16,-7 3 4-16,8-1-4 0,-2-1 4 0,-4 4-7 16,5-4 3-16,2-1 2 0,-5 3 1 0,2-1 1 15,-5 0-1-15,10-2 1 0,-6 4-1 0,2-4-1 16,-3 2 6-16,4-1-5 0,-1-1 2 0,-2 2-3 16,0-4-2-16,1 2 7 0,-2-1-2 0,1 0-3 15,1 1 1-15,2-2 1 0,-3 1-2 0,2-1-2 16,-6 3 2-16,3-2 0 0,-1 3-1 0,1 0-1 15,-1-1 1-15,1 0 2 0,0-2 1 0,-2 2 0 16,-1-2-2-16,4 4-3 0,0-4 4 0,-1 3 1 16,-3 0-3-16,3 0 2 0,-2 1 1 0,2-1-1 15,-1 1-1-15,0-1-2 0,1 0 2 0,-5 2-3 16,4 0 5-16,0-2 0 0,1 1-4 0,-2 1 2 16,3-2 1-16,-5 1 0 0,3 1-2 0,0-1 0 15,0 2-2-15,0-3 5 0,-1 1-4 0,1-2 1 16,0 2-2-16,0 0 6 0,1-1-6 0,0 0 2 15,-1 0-1-15,6 0 3 0,-3 0-2 0,-1-1 1 16,-2 1 0-16,1 0-2 0,1 0 5 0,-2 1-1 16,0-1-2-16,1 1 0 0,0 0-2 0,-2 1 2 15,1-2 2-15,1 1-2 0,0 0 0 0,-1 2 2 16,0-2-2-16,-1 1 2 0,0-1-2 0,1 2-1 16,-2-1 3-16,3 0-7 0,-2-3 6 0,1 4-5 15,0-1 3-15,-2-3 2 0,3 2-1 0,-1 2 2 16,1-4-1-16,0 0-3 0,-1 4 2 0,1-4 2 0,-1 0-2 15,0 3 2-15,-1-3 1 0,0 1 0 16,1 2-2-16,2-1-2 0,-2-1-1 0,0 1 3 16,0-1-2-16,0 0 2 0,0 0 1 0,0 1-2 15,-1 1 0-15,1-2-1 0,0 1 3 0,-1 1 1 0,-1 0-4 16,1-3 5-16,-1 4-6 0,1-2 2 0,1-1 0 16,-3 1 0-16,2-2 0 0,-1 4 3 15,1-3-4-15,-2 2 0 0,0-1 4 0,3 2-1 16,-1-2-5-16,-2 1 3 0,0 0 2 0,0 1-1 0,1-1-2 15,-2 4 1-15,1-3 3 0,-1 3-3 0,1-4 1 16,-1 4-1-16,2-4-1 0,-2 4 2 0,0 0-4 16,0 0 1-16,0 0 3 0,0 0 0 15,0 0-1-15,2-3-2 0,-2 3 1 0,0 0 1 0,0 0 2 16,1-4-4-16,-1 4 4 0,0 0-6 0,0 0 6 16,0 0 0-16,0 0 3 0,0 0-3 0,0 0-1 15,0 0-2-15,0 0 1 0,0 0-3 0,0 0 4 16,0 0 1-16,0 0-5 0,0 0 3 0,0 0 0 15,0 0 0-15,0 0 0 0,0 0 2 0,0 0-5 16,0 0-1-16,2-3-1 0,-2 3 6 0,0 0-1 16,0 0-2-16,0 0 3 0,0 0 0 0,0 0-3 15,0 0-18-15,0 0-28 0,0 0-39 0,0 0-54 16,0 0-79-16,0 0-68 0,0 0-76 0,0 0-85 16,-5-7-313-16,3 5-826 0,2 2 365 0</inkml:trace>
  <inkml:trace contextRef="#ctx0" brushRef="#br0" timeOffset="50450.42">24262 12144 122 0,'3'-4'215'0,"-3"4"-8"0,0 0-13 16,0 0-10-16,0 0-11 0,0 0-10 0,1-4-6 15,-1 4-12-15,3-1-10 0,-3 1-7 0,0-6-6 16,0 6-6-16,1-3-2 0,-1 3-6 0,0 0-2 15,-1-5-6-15,1 5-8 0,0 0-10 0,-3-6-4 16,3 6-3-16,-1-4-7 0,1 4-2 0,-3-3-4 16,-1 0-7-16,4 3-5 0,-2-4-3 0,-2 1-7 15,4 3-2-15,-5-3 5 0,5 3-7 0,-5-3-6 0,1 1 0 16,4 2 1-16,-6-3-11 0,6 3 5 16,-7-3 4-16,2 2-10 0,5 1 1 0,-11-3-5 15,6 2-4-15,5 1 2 0,-11-1-2 0,1 1-1 16,2 0 4-16,2 1 2 0,-4 0-3 0,1 3 7 0,-1-2 0 15,-2 3 2-15,3 0-1 0,-1 0-2 16,1-1-5-16,0 2-2 0,-1 1 5 0,2 1-7 16,1-2 4-16,-4 1 2 0,6 0-3 0,0 2-2 15,-4 1 3-15,4 0 4 0,0 0-2 0,-1 1 1 0,0 0-5 16,3 0-1-16,-4 0 6 0,6 1-5 0,-5 2 2 16,2-1 2-16,1 5 2 0,-1-3-6 15,4 1 9-15,0-1-8 0,-2 2-3 0,0-1-1 16,4 1 1-16,-2-5 5 0,2 4-4 0,0 0-4 15,0-2 5-15,-2 1 0 0,3 1-9 0,-1-3 3 0,-2-3 4 16,4 4-3-16,0-4-1 0,-3 1 6 0,4 0-9 16,-1 0 3-16,-3-1-1 0,3-2 0 0,-2 1-5 15,1-1 9-15,1-1 0 0,-4-1 3 16,4 2 10-16,1-1-3 0,0 0 3 0,-1-3-2 0,1 0 5 16,0 2-1-16,2-1-2 0,0-3-7 0,0 2 15 15,-2-1-9-15,1 0 0 0,1 0 6 0,0 0-8 16,1-2 2-16,-2 1 2 0,2-2-20 0,0 1 11 15,-2 2 3-15,2-3-4 0,-2 0-1 0,2 0 15 16,-1 0-11-16,1-3-2 0,0 3-8 0,3-1 9 16,-2-1 6-16,0-2 7 0,0 2-2 0,3-4 7 15,-1 2-2-15,-2 1 5 0,1-6 4 0,-1 3 5 16,2 0 8-16,-4-4-4 0,2 2 5 0,0-3-2 16,0 3 2-16,-4-4 0 0,5-1 0 0,-2-1-1 15,1-1-3-15,-3-1 3 0,1 0-6 0,-2 0 1 16,-1 5-4-16,3-3-2 0,-3 0 6 0,-1 3-5 15,-1 1-4-15,0-2-1 0,1 1-3 0,-1 0 0 16,0 2-4-16,0-1-1 0,-1 1-2 0,-1 1-3 16,-1-1-2-16,1 3-2 0,-2-4-2 0,2 6-2 15,0-4-4-15,0 2 1 0,-4 0-2 0,2-4-2 16,1 5-3-16,-3-1 6 0,-1-1-7 0,0 3 0 16,0-1-1-16,1 0 0 0,-1-1 0 0,1 3 1 15,0-1-1-15,-1-1-6 0,0 3 0 0,1-1 5 16,-1 0-1-16,5 3-2 0,-7-5 2 0,5 2 4 15,-2 0-8-15,1 0-8 0,-3 1-19 0,6 2-22 16,-4-6-24-16,4 6-38 0,-5-3-35 0,4-1-38 16,1 4-47-16,-4-5-34 0,0 4-42 0,4 1-41 15,0 0-33-15,0 0-297 0,0 0-737 0,0 0 326 16</inkml:trace>
  <inkml:trace contextRef="#ctx0" brushRef="#br0" timeOffset="50567.27">24331 12233 1 0,'2'4'161'0,"0"2"9"16,0-1 10-16,-2-1 6 0,1 1 5 0,-1-3-5 15,0 3 0-15,0-5-18 0,0 7-15 0,0-5-18 16,0-2-26-16,-3 7-41 0,2-1-59 0,1-6-79 16,-4 7-112-16,0-3-94 0,-2 6-298 0,-3 0 133 0</inkml:trace>
  <inkml:trace contextRef="#ctx0" brushRef="#br0" timeOffset="51400.81">22965 14127 36 0,'0'0'257'0,"0"0"-18"16,0 0-13-16,0-6-22 0,0 6-15 0,0 0-19 15,1-5-18-15,-1 5-15 0,0 0-10 0,-1-5-13 16,1 5-16-16,0 0-9 0,4-3-11 0,-4 3-3 15,-4-4-11-15,4 4-4 0,5-2-10 0,-5 2-5 16,0 0-11-16,3-4-4 0,-3 4-8 0,0 0-4 16,0 0-4-16,0 0-4 0,0 0-4 0,1-4-5 15,-1 4-1-15,0 0-4 0,0 0 1 0,0 0-4 16,0 0 1-16,4-2-3 0,-4 2 3 0,0 0-1 16,0 0-1-16,0 0-2 0,0 0-3 0,0 0-4 15,0 0 0-15,0 0-2 0,0 0-9 0,0 0-5 16,0 0-20-16,0 0-16 0,-1-6-30 0,1 6-35 15,0 0-201-15,1-3-360 0,-1 3 159 0</inkml:trace>
  <inkml:trace contextRef="#ctx0" brushRef="#br0" timeOffset="53466.58">24062 12247 133 0,'0'0'140'0,"0"0"-2"0,0 0-6 16,0 0 3-16,-4 3 1 0,4-3-2 0,-4 2-2 15,4-2-7-15,-9 0-4 0,9 0 0 0,0 0 1 16,-10 2-8-16,10-2 2 0,-13-1-11 0,9 1-4 15,-5-2 1-15,3 1-7 0,-2 1 0 16,-3-2 1-16,-1 1-6 0,2 0-2 0,0 0 3 0,-3 0-8 16,-1 0-4-16,1-1-3 0,-2 2 1 0,2 2-6 15,-2-4-5-15,-4 1-1 0,2 1-10 0,-5 0-7 16,4-1-5-16,-1-1-2 0,-2 4-6 0,2-2-6 16,-2-2 4-16,-1 2-8 0,2 2-4 0,-2-2 0 15,0-2 2-15,-6 4 6 0,0-4 4 0,7 0 1 16,0 2 3-16,-7-3-1 0,1 1 2 0,4 2 0 15,1-2 4-15,-5 1 0 0,7 1 0 0,-1-1 1 16,-3-2-7-16,4 1 12 0,-1 0-3 0,1 0-5 16,-1 0 2-16,1 1 3 0,1-2 3 0,-2 1-5 15,3 0-5-15,-3-1 7 0,0 2-3 0,1-1-10 16,-1-1 8-16,1 2-4 0,-1-2 1 0,0 1-3 16,-1 1-7-16,-1-1 4 0,-3-1-2 0,3 3-5 15,0-3-1-15,2 3 4 0,-7-2-9 0,8-3 8 0,0 4-5 16,1 1-6-16,-3-2 2 0,-1 1-11 0,4-2 9 15,1 2 0-15,-4-2-1 0,2 2-7 16,-1-1 3-16,0 0-2 0,0 2 7 0,2-2-6 0,0 1-6 16,1 1 1-16,0-1-3 0,1 2 1 0,-3-1 4 15,2 0-4-15,-1 1 6 0,1 1-4 0,1-4-6 16,0 2 2-16,-3 2-2 0,4-2 4 0,-2 2 1 16,5 0 0-16,-6-2-4 0,1 0 2 0,0 1 1 15,5-1-7-15,-6 0 9 0,-1 0 3 0,4 0-6 16,-3 0 4-16,1-1-7 0,-1 2-2 0,0-2 13 15,6-1-7-15,-6 2 5 0,1-1-6 0,0 0 9 16,0-1-16-16,0 2 3 0,6 0 6 0,-6-1 0 16,5 1-1-16,-5-1-4 0,5 1 1 0,-5-1 7 15,6 1-7-15,-2 0 3 0,-2 0-6 0,2-1-1 16,-1-2 5-16,1 0 0 0,-3 1-6 0,-2 1 4 16,2 0 1-16,-2 0-2 0,1-2-1 0,2 2 3 15,-3-2 4-15,1 3-1 0,-3-1-2 0,1-2-2 0,-1-1 0 16,2 3 8-16,-4-1-8 0,5 0-1 0,-3 0 0 15,-6-1 7-15,5 0-5 0,1-1-4 16,1 1 5-16,0-1 0 0,-2 2 0 0,0-3 8 16,1 1-10-16,1 1 4 0,0-2-2 0,-1 3-5 0,3-2 4 15,-2 2-9-15,3 1 6 0,0-3-1 0,0 3 4 16,4-1-1-16,0 0-4 0,2 1 5 0,-1 0 1 16,3 0-4-16,1-1 4 0,-1 2-1 0,2-1 2 15,1 0-2-15,-2 0 2 0,0 1-1 0,8 0 1 16,-12-1-4-16,4-1 3 0,2 1 1 0,-1 1-5 15,-2 0 9-15,0 0-5 0,2-1 2 0,-1 0-4 16,8 1 1-16,-15 0-4 0,7 0 5 0,2-2 15 16,-2 2-12-16,-1-1-5 0,4 0 3 0,-3 0 0 15,2 0 1-15,6 1-1 0,-17-1-1 0,12-1 3 16,5 2-2-16,-12-1 3 0,7 1-7 0,5 0 3 16,-6-1-3-16,6 1-1 0,-5-1 5 0,5 1-4 15,0 0 6-15,0 0-1 0,-6-1-4 0,6 1 0 16,0 0 20-16,0 0-13 0,0 0 11 0,0 0-5 0,0 0 12 15,0 0-5-15,-7-1-6 0,7 1 0 16,0 0-3-16,0 0-3 0,0 0 5 0,0 0 1 16,0 0-9-16,0 0-24 0,0 0-22 0,0 0-33 0,0 0-44 15,0 0-50-15,0 0-55 0,0 0-77 0,0 0-97 16,0 0-235-16,0 0-687 0,14-7 305 0</inkml:trace>
  <inkml:trace contextRef="#ctx0" brushRef="#br0" timeOffset="54566.54">20841 11802 132 0,'0'0'299'0,"0"0"-6"0,0 0-29 0,0 0-14 16,0 0-17-16,0 0-10 0,-10-6-8 0,10 6-11 15,0 0-4-15,0 0-8 0,-1-5-3 0,1 5-13 16,-3-4 0-16,3 4-10 0,-1-4-11 0,1 4-8 16,-1-5-8-16,1 5-14 0,0-5-4 0,0 5-12 15,0-5-12-15,0 1-12 0,0 4-6 0,1-6-13 16,0 2 2-16,-1 4-14 0,0-7 0 0,0 2-5 15,3 1-6-15,-2 1-10 0,-1-1 3 0,0 4-2 16,4-5-7-16,-4 1 0 0,0 4-6 0,0-5-2 16,0 5-6-16,0-4 6 0,0 4-3 0,0 0-4 15,-4-5-15-15,4 5 4 0,0 0-18 0,0 0 5 16,-1-3-11-16,1 3 0 0,0 0-2 0,0 0-6 0,0 0 9 16,0 0-17-16,0 0-4 0,-8 8 12 15,7-4-19-15,-2 0-4 0,3 1 0 0,-4 0-6 16,4 0 5-16,0 1-7 0,-1-1 3 0,2 1 2 15,-1-1-2-15,0 1 0 0,3-1 9 0,-2 0-2 0,-1 1 8 16,0-2 2-16,3-1 4 0,-2 1 5 0,-1-1 4 16,0-3 3-16,4 6 4 0,-3-4 8 0,-1-2 5 15,0 0 11-15,0 5 6 0,0-5 1 16,0 0 5-16,0 0 6 0,0 4 2 0,0-4 12 0,0 0 8 16,-1 6 6-16,1-6 3 0,-4 1 1 0,4-1 4 15,0 0 13-15,0 0 11 0,0 0 6 0,0 0 7 16,0 0 0-16,0 0-2 0,0 0-8 15,0 0-7-15,0 0-2 0,0 0-6 0,0 0-2 0,-1-14 5 16,1 11-8-16,-3-2 0 0,3-1-4 0,0 0-5 16,0 0-3-16,0-4-4 0,0 4-4 0,0-1-1 15,-1 1-5-15,1-1-2 0,0 0-4 0,-3-3 0 16,3 0-1-16,0 0-4 0,-1 2-4 0,1-4-3 16,-1 3 2-16,-2-1-4 0,2-2-1 0,-2-1 1 15,3 2-3-15,-1-4 4 0,-3 3-8 0,3-2 1 16,1 3 0-16,0-2-2 0,0 1 1 0,-1-2 5 15,-2 3-2-15,3-1-1 0,0 3 1 0,0 0 1 16,0 0-4-16,0-1-1 0,0-1 2 0,-1 3-5 16,-2 2 2-16,3 0 2 0,-1-2-6 0,1 1 0 15,0 2 3-15,0-3-1 0,0 3-3 0,-2-2 3 16,2 1-1-16,-2 0-3 0,2 2 4 0,-1-3-3 16,1 2 0-16,-4 1 2 0,4-3-1 0,-3 5 4 15,2-1-7-15,1-1 1 0,-1-1-2 0,-3 1 3 16,4 4-3-16,-4-5 1 0,3 1 2 0,1 4-3 0,-4-5 3 15,3 3-5-15,1 2 0 0,-4-4 2 16,0 2-2-16,0-1 1 0,3 0 1 0,-3-1-1 16,4 4 0-16,-6-3 5 0,6 3-7 0,-4-4 7 15,4 4-5-15,-4-1 2 0,4 1 1 0,-4-3-5 0,4 3 2 16,0 0-1-16,0 0 3 0,-3-2-1 0,3 2 0 16,0 0 0-16,0 0-2 0,0 0-1 15,0 0 0-15,-2-3 1 0,2 3-3 0,0 0 1 16,0 0-2-16,0 0 2 0,0 0-1 0,0 0 2 0,0 0-5 15,0 0 1-15,0 0 7 0,0 0-5 0,0 0-19 16,0 0-13-16,0 0-28 0,2 13-35 0,-2-13-57 16,2 6-62-16,-1-3-77 0,3 1-100 15,-2 2-375-15,0 0-834 0,-1 1 370 0</inkml:trace>
  <inkml:trace contextRef="#ctx0" brushRef="#br0" timeOffset="54717.49">20841 11736 183 0,'-2'2'350'16,"2"-2"-30"-16,0 0-33 0,0 0-53 0,0 0-76 15,0 0-119-15,9 4-183 0,-2-2-95 0,-2 0-256 16,-5-2 113-16</inkml:trace>
  <inkml:trace contextRef="#ctx0" brushRef="#br0" timeOffset="58183.61">24385 12247 124 0,'0'0'129'16,"0"0"-11"-16,0 0-8 0,0 0-9 0,0 0-2 15,0 0-8-15,0 0-5 0,0 0-9 0,0 0-5 16,0 0-7-16,0 0-8 0,14 3-1 0,-14-3-11 16,0 0-11-16,0 0-16 0,0 0-2 0,0 0-19 15,0 0-8-15,0 0 6 0,0 0-2 0,10-3 1 16,-10 3 6-16,3-3 12 0,-3 3 5 0,1-7 8 16,-1 7 3-16,3-4 10 0,-3 4 3 0,2-5-1 15,-2 0-1-15,0 1 9 0,0 1-2 0,0 3 1 16,0-7-2-16,0 3-7 0,0-1 5 0,-2 1-6 15,2-2-1-15,0 1-10 0,-3 0-1 0,3-2-2 16,-2 3-2-16,0-4 0 0,2 2-3 0,-3-1-1 16,1 0-4-16,1 2 0 0,-3-4-7 0,3 2 6 15,0 1-3-15,-1 1 4 0,0-1-9 0,0-1 4 16,-1 1-3-16,0-1 0 0,-1 1-5 0,2 1 4 0,-3-1 0 16,2 0 0-16,-2 1 1 0,1 0-4 15,-1-1-1-15,0 2-8 0,0-3 11 0,-2 2-6 16,2 0 4-16,-1-4 1 0,-2 2-3 0,4 1-3 15,-6-2 7-15,6 3-5 0,-1 0 1 0,1-2-1 0,-1 2 2 16,-1 0 3-16,2 0-3 0,-4 2-2 0,6-2 2 16,-5 2 0-16,2-1-1 0,-4 0-2 0,4 1 2 15,0-1 9-15,-6 1-6 0,3-1-2 16,0 1 0-16,1 2 4 0,-2-2 3 0,0 0-1 0,2 1-3 16,0 0 0-16,0-1 2 0,-2 3 2 0,2-1 0 15,0-2-1-15,0 2-1 0,-1 1 7 0,2-2-4 16,-5 2 5-16,4-1-1 0,-1-1 2 0,0 2-3 15,-1 2 1-15,0-4 7 0,3 1-5 0,-4 4 2 16,2-2 6-16,-1-1-4 0,2 1 1 0,0 1 1 16,-2 0 4-16,-1-1 3 0,4 0-4 0,-1 2-2 15,-1 0 1-15,3-1-3 0,-6 3-1 0,5-1 2 16,-1 1-3-16,-2 1-3 0,2-1 2 0,0 1-1 16,-1-1-5-16,1 2 1 0,-1 2-2 0,0-2 0 15,1 1-1-15,-1 0 1 0,-2 2 1 0,2-2 2 16,2 2 3-16,-1-2 3 0,0 2 4 0,0-2-6 15,2 2-2-15,-4 0 2 0,3 1 1 0,-2-1-2 16,3 1 1-16,0-1 2 0,-3 1-5 0,0-2-3 16,-2 6-2-16,5-3 0 0,-1 0 5 0,-2 4-7 15,2-5 2-15,0 3-3 0,-2 1 5 0,5-4-1 16,-3 4 1-16,3-2-1 0,1-1-3 0,-3 3 5 16,1 1 1-16,1-2-1 0,2-3 5 0,-2 4 0 15,1-2 11-15,-1 3 1 0,1-6-1 0,-1 4 0 16,2-3-1-16,0 1 6 0,-2 0-4 0,2 0 0 0,0 3 3 15,1-3-4-15,0 1 0 0,-2 3 3 16,1-3-8-16,1 0 4 0,1 3-4 0,1-3-6 16,-1 1 4-16,0 2-6 0,2 1 2 0,-1-6-2 0,5 6 0 15,-2-3-1-15,-3 1-4 0,3-2 0 0,1-2 1 16,-3 1-3-16,4-1-2 0,-1 3 1 0,3 0 0 16,-1-3 9-16,-1-1-8 0,2 4-5 15,-1-6-2-15,1 3 2 0,-1-4 1 0,-1 3 4 0,2-3-5 16,0 3 1-16,0-2 0 0,0 0 0 0,0-2-4 15,1 2 4-15,2-2 0 0,-3-1 0 0,1 1-4 16,1 0 4-16,-2 2 3 0,4-4-6 0,-1 3 2 16,-2-3-3-16,1 2 2 0,1-1 1 0,1-1-1 15,-2-1 0-15,-1 1-2 0,3-2 4 0,0 2-3 16,-3 0-2-16,4-1 4 0,-1 2-4 0,1-4 3 16,-1 3-3-16,0-2 2 0,1 1-1 0,0 0 3 15,-1-2 0-15,-1 2-1 0,1-1 1 0,0-1-3 16,1-1 2-16,-3 0-1 0,1 0 4 0,1 0 0 15,-2 0-1-15,-2 0-5 0,5 0 6 0,-1-1 3 16,0 0-4-16,-3-1 1 0,-1-1-3 0,5 1 0 16,-4 1 9-16,4-2-12 0,-3-1 4 0,0 2 4 15,3 0-11-15,-4-3 1 0,8 0 3 0,-4 1-1 16,-5 1 2-16,3-1 5 0,-1 0-4 0,-1 0 4 16,2-1 7-16,-3-1 8 0,2 2 9 0,-2-3 9 15,-2 5 4-15,2-3 6 0,0-2-2 0,-4 3-1 16,2-3 0-16,0 0 1 0,-1 0-6 0,2 0-2 15,-3-2-2-15,1 2-5 0,0-1-2 0,1-1-10 16,-1 1 1-16,2-2-4 0,0 0 2 0,-2 1-1 0,2-2-1 16,-2 2 3-16,-1-1-13 0,1 1 5 0,-1-2-2 15,2 2 1-15,-3-2 2 0,-1 1-8 16,3-1 0-16,-2 0-1 0,-1-1 5 0,0 0-1 0,2 2-2 16,-1-3-1-16,1 1 3 0,-2 0-6 0,-1 0-3 15,2-3 5-15,0 4 2 0,-1 0-5 0,-1-3 0 16,3-1 1-16,-5 4 9 0,0-1-9 0,3-1 11 15,-2 1-2-15,-1 0-13 0,0-1 18 0,3 1-2 16,-6 0 1-16,3 1 4 0,-4 0 4 0,4-1-11 16,0-1 0-16,-5 1-1 0,5 1 3 0,-1-1 3 15,1 1-8-15,-1 1-10 0,-2-4 1 0,3 3 8 16,-4 2 1-16,3-3 0 0,-3 1-8 0,0 0 6 16,4 2-1-16,-4-2 1 0,-1 2-9 0,-1-1 7 15,4 0 1-15,-4 1-5 0,1-1-4 0,0 0 5 16,-4 3-3-16,0-2 14 0,0 0-13 0,0-1 9 15,-1 4-8-15,1-4 3 0,0 3-12 0,-2-2 12 16,1 2 3-16,0 0-1 0,0-2-2 0,0 2 1 16,1 1-2-16,-1 0 6 0,0-1 8 0,-2 2-20 0,1-1 9 15,2 1-4-15,-3 1 5 0,0-1-9 16,1 3 5-16,0-2-7 0,-1 0 1 0,-1 2 13 16,1 0-2-16,-1 0-16 0,1-2 13 0,0 3-9 15,0-1-17-15,-1 0-2 0,1-1-9 0,-1 2 5 0,1 0-7 16,-2-1 1-16,3 0-13 0,-1-1-2 0,-2 2-16 15,5-2-9-15,-2 0-28 0,-1 1-33 16,1 0-32-16,2 1-46 0,-1 0-35 0,1-5-58 16,-2 3-224-16,4 0-573 0,-2 1 253 0</inkml:trace>
  <inkml:trace contextRef="#ctx0" brushRef="#br0" timeOffset="65249.8">22965 14385 163 0,'0'0'238'16,"4"-3"-3"-16,-4 3-11 0,1-6-11 0,-1 6-9 15,0-6-12-15,0 6-5 0,3-3-8 0,-3-2-14 16,0 5-9-16,-3-6-11 0,3 2-4 0,0 4-8 16,-4-5-11-16,3-1-9 0,-3 2-10 0,-1-1-5 15,2 2-11-15,0-3-10 0,-7-1-6 0,3 0-6 16,-3 0-8-16,1 0-4 0,-2 1-5 0,-1 0-5 16,2 0-3-16,0 0-6 0,-3-1-5 0,-3-2-3 15,4 6-4-15,-5-2-3 0,4 0 4 0,-3-1 0 16,2 3-3-16,-3-1-3 0,3-1 2 0,-3 1-5 15,3 2 1-15,0 1 0 0,-4 0-6 0,4 1 6 16,-5 0-5-16,1 1 0 0,0-1-4 0,2 2 1 0,-1 1 4 16,3 0 1-16,0-2 9 0,-3 6 4 0,-2-3-6 15,5 0 2-15,-2 2 8 0,5-1 6 16,-7 2-1-16,2 0-3 0,4-1 3 0,-1 0-9 16,1 2 1-16,-2-1 3 0,1 0 3 0,0 4-4 0,3-3 1 15,0 0-1-15,-6 4 5 0,6-3 7 0,1-1 3 16,-1 4-4-16,2-2 3 0,-6 1-4 0,5-2-1 15,2 0 2-15,-2-1 15 0,4 0-9 16,-2 3-2-16,1-1-2 0,1 1-1 0,-2-3-3 0,4 4-1 16,-1-3 1-16,0 1-6 0,1-2 11 0,-2 2-5 15,4 6-3-15,-2-7 4 0,2 4-7 0,1-3 0 16,-1 2 3-16,1 0-1 0,1 0-7 0,3 1 1 16,-2 3 0-16,4-1-4 0,0-1 0 0,-1-2-3 15,1-1-6-15,-1 1 4 0,3 3 0 0,-1-4-4 16,2 4 3-16,-2-6-1 0,2 4 4 0,0-3 1 15,-1 0-4-15,-1-1 1 0,2 1 3 0,3-2-4 16,-2 1-10-16,0-1 7 0,3-1-2 0,-4 0-4 16,1 0 5-16,2 1-5 0,-2 0-1 0,0-2-2 15,-1 1 7-15,3 0 5 0,-2-1 1 0,1 1 4 16,-2-2-1-16,2-1 0 0,-2 2 4 0,1-1 26 16,3-2-3-16,-1 3 0 0,-1-2-1 0,1-1-6 15,1 0 3-15,0 1-6 0,-2-2 3 0,2 0-7 16,-3 0-1-16,2-1 1 0,-1 0 0 0,1-1-1 15,-1 1-1-15,1-2-2 0,-1 0 4 0,1 0 3 16,-1-1-6-16,3-1 5 0,-3-2 2 0,0 2-1 16,2-1 1-16,-3-1 1 0,3 0 1 0,-3 1-9 15,2-2 0-15,3-4-3 0,-1 1 7 0,0 1 0 16,0-2 0-16,-4 4 7 0,2-2 3 0,0 1 4 0,-5-1 6 16,2-3 6-16,-4 2 5 0,3 1 15 15,-2-2-4-15,2 2 7 0,-2-2-11 0,-2 0 15 16,1-2-2-16,-3 1-11 0,1 1 11 0,2-2-12 15,-1-1 5-15,-3 2-4 0,3 0-69 0,-2 0-6 0,0-2 0 16,-2 1 0-16,4-4 0 0,-4 5 0 0,0-1 0 16,0-4 0-16,-3 4 0 0,2 1 0 0,-1-3 0 15,0 2 0-15,-2 0 0 0,3 1 0 0,-3-1 0 16,-2 2 0-16,0-1 0 0,1 1 0 0,-1 0 0 16,1-1 0-16,-5 2 0 0,2 0 0 0,-1 1 0 15,1-2 0-15,1 2 0 0,-1-2 0 0,1 3 0 16,-2-1 0-16,4 3 0 0,-3-3 0 0,-1-1 0 15,3 3 0-15,-4-1 0 0,3 1 0 0,-2-2 0 16,5 3 0-16,-2 0 0 0,1 0 0 0,0 2 0 16,1-1 0-16,0-1 0 0,0 3 0 0,0-2 0 15,-1 2 0-15,2 0 0 0,3 2 0 0,-6-6 0 16,3 4 0-16,0 0 0 0,-4-2 0 0,7 4 0 16,-11-3-119-16,5 2-397 0,-1 1-159 0,-4-2-473 15,-1 1-1241-15,12 1 549 0</inkml:trace>
  <inkml:trace contextRef="#ctx0" brushRef="#br0" timeOffset="65866.48">22348 13964 399 0,'0'0'506'0,"0"0"28"0,1-4 0 16,-1 4-17-16,0 0-39 0,0 0-39 0,0 0-34 16,0 0-29-16,0 0 0 0,0 0-13 0,-4 11-12 15,4-5-16-15,0 1-21 0,0 2-24 0,0 1-20 16,3 1-18-16,-3 1-15 0,1-2-14 0,2-2-11 0,-1 2-18 16,1 1-5-16,-2-3-6 0,3-1-6 15,0-1-140-15,0 0-37 0,2-1 0 0,0 0 0 16,1-2 0-16,-1 0 0 0,7-2 0 0,-3 0 0 15,7-3 0-15,-3-1 0 0,6-1 0 0,-6-3 0 16,5-1 0-16,8-4 0 0,-2-3 0 0,0 5 0 16,3-9 0-16,-1 0 0 0,3-2 0 0,0 2 0 15,1 0 0-15,-2 0 0 0,1 1 0 0,-1 0 0 16,-1-3 0-16,-3 2 0 0,0 3 0 0,-6 5 0 0,0-1 0 16,-2 2 0-16,1 0 0 0,-5 1 0 0,-3 3 0 15,3-2 0-15,-4 1 0 0,-3 3 0 16,3 1 0-16,-1-2 0 0,-3 3 0 0,0-2 0 0,-1 3 0 15,0-2 0-15,-1 1 0 0,1-3 0 0,0 4 0 16,-4 1 0-16,0 0 0 0,5-2 0 0,-5 2 0 16,0 0 0-16,0 0 0 0,3-4 0 15,-3 4 0-15,0 0 0 0,0 0 0 0,0 0 0 0,0 0 0 16,0 0 0-16,0 0 0 0,0 0 0 0,0 0 0 16,0 0 0-16,0 0 0 0,0 0 0 0,0 0-1366 15,-24 11-1478-15,24-11 654 0</inkml:trace>
  <inkml:trace contextRef="#ctx0" brushRef="#br0" timeOffset="66933.08">20653 10404 98 0,'0'-4'135'0,"0"4"17"0,3-6 14 0,-1 4 17 0,0-1 23 16,-1-2 16-16,0 1 16 0,-1 4 12 0,0-4 11 15,0 4 10-15,3-4 16 0,-3 4 10 16,2-2 13-16,-2 2 5 0,0 0 5 0,0 0-2 16,0 0-2-16,0 0-2 0,0 0-7 0,0 0 0 0,0 0 1 15,0 0 2-15,0 0-14 0,0 0-3 0,0 0-23 16,3 15-15-16,-3-5-18 0,1 2-21 0,-2-1-18 15,1 0-21-15,-1 0-15 0,1 5-16 0,-2 1-96 16,0 0-50-16,1-2 0 0,-1 2 0 0,1-5 0 16,1 1 0-16,0 1 0 0,0-3 0 0,1 2 0 15,1-6 0-15,-1 2 0 0,1-2 0 0,4-3 0 16,2 0 0-16,3-3 0 0,2-1 0 0,7-1 0 16,9-7 0-16,-1 0 0 0,4-3 0 0,4-3 0 15,0-1 0-15,10-8 0 0,0 2 0 0,1-3 0 16,1-1 0-16,0 0 0 0,-4-2 0 0,1 1 0 15,0-1 0-15,-11 9 0 0,-4 0 0 0,-2 2 0 16,0-1 0-16,-1 3 0 0,-9 6 0 0,-4-1 0 16,-1 4 0-16,-3-1 0 0,-1 0 0 0,-1 3 0 0,-2 1 0 15,-1-2 0-15,2 1 0 0,-3 1 0 16,-2 0 0-16,-2 2 0 0,7-1 0 0,-7 1 0 16,0 0 0-16,0 0 0 0,0 0 0 0,8 3 0 0,-8-3 0 15,4 2 0-15,-3 2 0 0,-1-4 0 0,3 5 0 16,-3-5 0-16,3 2 0 0,-3-2 0 0,1 5 0 15,0-2 0-15,-1-3 0 0,0 5 0 16,0-5 0-16,0 0 0 0,-2 5 0 0,0-2 0 0,-2 1 0 16,1-2-1366-16,-2 3-1478 0,0 0 654 0</inkml:trace>
  <inkml:trace contextRef="#ctx0" brushRef="#br0" timeOffset="68850.27">24495 12156 106 0,'0'0'156'0,"1"-3"-7"15,3 0-4-15,-3-2-5 0,-1 5 0 0,0-6 3 16,0 3-2-16,0-4-7 0,0 3-8 0,0-1-8 16,-1 0-14-16,-4 0-2 0,5 2-12 0,-4-2-5 15,-1-1-11-15,1 0-9 0,-4-1-3 0,1 1-9 16,-5-2-2-16,3 3-16 0,-1-1-5 0,1 1-7 16,-4-1-3-16,2 1-9 0,-2 0 1 0,2-2-2 15,-2 1-1-15,3 0-1 0,-3 0-6 0,1-1 2 16,1 2-3-16,-2-2 4 0,3 2-6 0,-2 0 8 15,-2-1-3-15,5 1-4 0,-2 2-1 0,2-2 3 16,-3 1-2-16,1 1 4 0,1-1-2 0,1 3-5 16,-4 0 4-16,3-2 0 0,-1 2-2 0,0 0 0 15,0-1 2-15,-1 2-2 0,-1 0-1 0,2-1 4 0,-3 2-5 16,1 2 2-16,1 0 3 0,-3-1-2 0,2-1-2 16,-1 1 0-16,-4 2 0 0,4-2 1 15,0 2-1-15,2 0-1 0,0-1 2 0,-1 1-4 16,-2 3 3-16,3-2 2 0,1 1-2 0,-1 3 1 0,0-5-2 15,0 4-1-15,3 0 1 0,-5-1 2 0,5 0 1 16,-2 4 2-16,-5-1-2 0,3-1 5 0,3 0-3 16,1-1 10-16,0 6 5 0,2-4-2 0,-5 2 4 15,3-2 4-15,1 4-1 0,-2-1 1 0,4 1 1 16,0 1-1-16,-2-1-2 0,0 3-4 0,3 0 5 16,-1 0 0-16,1 0-2 0,-1 1-1 0,-1-1-1 15,3-1 1-15,-2 1-1 0,-1 0 1 0,2-1 1 16,0 0 1-16,-1 2 5 0,2-2 12 0,1 0-7 15,2-4 2-15,-4 3 5 0,1-3 1 0,0 1 2 16,3 0 4-16,-2-1-5 0,2 4-5 0,1-5-1 16,1 2 4-16,-1-1 1 0,0 2 10 0,3-3-1 15,-2 1-6-15,0 1-4 0,3-3 7 0,0 2-5 16,0-2 3-16,0 3 0 0,0-4 3 0,-2 2 7 16,3 0 4-16,-1-1-9 0,5 1-6 0,-4-2 17 15,-1 1-17-15,7-1 0 0,-2 1 4 0,-2-3-10 16,4 2-7-16,-2 0 10 0,4 0-14 0,2 0 1 15,2 1-6-15,-2-2-1 0,2 1 3 0,-2-1 6 16,-1-1-15-16,4 0 1 0,-1-1 2 0,-4 0-8 16,2-1 0-16,4 1-2 0,-2 0-2 0,-2 0 7 0,3-1-8 15,-3 1 20-15,-1-3-16 0,4 3-7 16,-4-3 1-16,0 1 3 0,3-1-3 0,-4-1 6 16,0 1-10-16,1-2 1 0,0 2-4 0,-3-3 11 15,3 2-5-15,-1 0 5 0,1 0-2 0,-1 0 2 0,1-2-12 16,-1 0 10-16,7 0-5 0,-8-2 5 0,2 4 0 15,-1-4-3-15,3 0-2 0,-3 2 4 16,6-2 1-16,-6 2-3 0,0-2 0 0,3-2 0 0,-3 1-5 16,-3 0 4-16,3 1-1 0,-2-2-4 0,0 1 4 15,0-1 0-15,1-1 3 0,-1 0-9 0,3 2-1 16,-5-4 14-16,4 3-9 0,5-5-2 0,-8 3 5 16,0-1-2-16,-1 0 3 0,3 1-4 0,-1-1 2 15,3-4-6-15,-1 1 16 0,-1 1-8 0,1-3 4 16,-1 1-3-16,-2 2-2 0,-2 0 0 0,6-5-1 15,-4 2 4-15,-2 2 4 0,2-4 1 0,-3 4 3 16,3-3-1-16,-5 1 13 0,1 1 2 0,-1-2 2 16,2-3 0-16,-5 5-3 0,5-2-11 0,-3 1 12 15,2-3-6-15,-1-2-4 0,0 2 4 0,-1 0-6 16,1 2 8-16,-1-2 8 0,-1 3 0 0,3-5 1 16,-2 3 5-16,0-2-1 0,-2 4 1 0,2-3 0 15,-4 1-1-15,4 3 5 0,-1-2 3 0,-3 1-4 16,2 1 2-16,-2-3-10 0,1 3 10 0,-1 0-4 15,-1-5 3-15,0 4-4 0,0 1-3 0,-2 0 3 16,-1-1-11-16,0 0 3 0,-5-2-8 0,-1 4-2 16,1-3 2-16,0-1-2 0,-1 1-3 0,-2 1-3 15,2-1 1-15,-4 0-5 0,-3 4 2 0,0-4 2 16,3 0-2-16,-4 3-4 0,2 0-2 0,1-1-2 0,0 1 4 16,-2 1-1-16,-1 0 3 0,4 1-5 0,-4 2 1 15,4 0-1-15,-4-1 4 0,2 2-2 16,-1-1-6-16,0-1 5 0,1 5-4 0,-2-4-3 0,-1 1 9 15,0 2 1-15,3 0-5 0,-3 1-5 0,0-1 7 16,-3-1 0-16,3 2 1 0,-1-1-1 0,0 1-14 16,1 0-9-16,1-1-10 0,-1 1-17 0,3-1-11 15,-2 1-14-15,5 1-37 0,-2 0-9 0,3-1-33 16,-2 1-43-16,5 1-64 0,0-1-90 0,0-1-328 16,2 1-733-16,7 1 325 0</inkml:trace>
  <inkml:trace contextRef="#ctx0" brushRef="#br0" timeOffset="69000.7">24361 12269 108 0,'-1'3'457'0,"-2"0"-17"0,3-3-17 16,-4 5-38-16,4-5-40 0,-5 2-43 0,4 2-96 15,1-4-123-15,-5 5-151 0,2-1-380 0,2 0-483 16,0 2 214-16</inkml:trace>
  <inkml:trace contextRef="#ctx0" brushRef="#br0" timeOffset="74716.53">19568 5017 105 0,'0'0'465'0,"-6"3"15"0,6-3-2 15,-6 0 4-15,6 0-20 0,0 0-20 0,0 0-31 0,0 0-28 16,0 0-29-16,0 0-30 0,-4-7-21 0,4-1-12 16,2 2-20-16,5-5-12 0,-2 0-11 0,5-4-9 15,-1-3-14-15,5-6-10 0,4 2-3 0,-3-2 0 16,4-3-20-16,3-2-10 0,6-15-14 0,0 5-13 15,2-3-21-15,-5-3-9 0,6-6-13 0,-2 0-19 16,0-4-1-16,-1 0-15 0,1 3-77 0,-5 2 0 16,-5 5 0-16,-6 15 0 0,-5 2 0 0,0 5 0 15,-5 5 0-15,-4 8 0 0,-1-2 0 0,-2 8 0 16,-1-1 0-16,-7 5 0 0,1 5 0 0,-6 3 0 16,-5 10 0-16,-2 4 0 0,3 2 0 0,6 2 0 15,-2 1 0-15,5 1 0 0,5 1 0 0,5 3 0 16,2-1 0-16,4-1 0 0,5 1 0 0,5 0 0 15,1-3 0-15,4-3 0 0,2-1 0 0,-1 0 0 16,2-1 0-16,-2-4 0 0,-3 3 0 0,-3-8 0 16,-4 2 0-16,-1-3 0 0,-1-4 0 0,-4 1 0 15,-2 1 0-15,-3-1 0 0,-3 0 0 0,-6-1 0 16,-2 1 0-16,-3 3 0 0,-3-3 0 0,2-1 0 16,-4 0 0-16,0-3 0 0,2 1 0 0,1 0 0 15,0 0 0-15,4-4 0 0,1 1 0 0,5-1 0 16,0-2 0-16,1 2 0 0,1-2 0 0,2 1 0 0,3-2 0 15,0 0 0-15,0 0 0 0,12 3 0 16,-1-5 0-16,3 2 0 0,5-4 0 0,12-1-74 0,-3-1-36 16,3-4 1-16,-2 3 4 0,-1-4 13 15,-2 1-10-15,3-1 25 0,-3-3 10 0,-1 1 3 0,0-2 7 16,-5-3 9-16,-3 5 6 0,-3 0 9 0,0-2 24 16,-4 3 14-16,-2 4 11 0,-1-2 14 15,2 1 15-15,-4 1 17 0,-1 4 11 0,-1-3-2 16,-2 1 3-16,-1 6-21 0,4-5 7 0,-4 5-8 15,3-3-2-15,-3 3-10 0,0 0-1 0,0 0-7 0,0 0-19 16,-4 16 23-16,2-8-12 0,4-2-1 0,0 4 0 16,0-2-5-16,3 2-2 0,1-4-10 0,0 3-13 15,3-4 22-15,9 0 0 0,0-1-2 0,-3-3-2 16,5-1-4-16,-8 0 0 0,8-4 7 0,-8 2 1 16,1-4-7-16,-1-1 5 0,-2-2 4 0,0-4-17 15,-2 3 0-15,-3-3 0 0,-1-3 0 0,0 0 0 16,-4-1 0-16,-3 0 0 0,-1 2 0 0,-2 0 0 15,-3 5 0-15,1 2 0 0,-5-5 0 0,-2 9 0 16,0 2 0-16,-10 0 0 0,1 5 0 0,2 2 0 16,6 3 0-16,-1 2 0 0,2 3-20 0,1 0-325 15,5 2-101-15,2-5-111 0,2 3-581 0,6-3-1231 16,2 0 545-16</inkml:trace>
  <inkml:trace contextRef="#ctx0" brushRef="#br0" timeOffset="75132.78">20966 4473 3090 0,'13'-13'328'0,"-3"2"-38"0,-2 2-21 16,-3-1-2-16,-1 1 18 0,-4 3 3 0,1 0-19 15,-2 1-29-15,-2 1-35 0,-2 2-15 0,-2 1 14 16,-1 1-11-16,-5 5-10 0,-2 0-19 0,-2 6-10 15,1 1-3-15,-2 5-27 0,-1 3-6 0,1 1-4 16,8-3-13-16,2 0-19 0,0 3 5 0,7-4-13 16,1 3-10-16,1-5-7 0,7-1-6 0,-2-2 0 15,6 0-8-15,1-2 0 0,4-4-6 0,1 0-6 16,3-7 0-16,-1 4-4 0,-1-7-3 0,8-1-7 16,0-6 8-16,-9 5 11 0,1-4 10 0,-1-2 12 15,3-4 10-15,0 0-56 0,-8 2-12 0,7-4 0 16,-4 5 0-16,-5-1 0 0,0 1 0 0,-3 7 0 15,-6-2 0-15,1 1 0 0,1 4 0 0,-4 1 0 16,4-2 0-16,-4 4 0 0,0 0 0 0,0 0 0 16,-4 17 0-16,-1-5 0 0,1 3 0 0,-2-1 0 15,6 5 0-15,-2-2 0 0,4 0 0 0,8-3 0 16,-5-3 0-16,4-1 0 0,8-2 0 0,-4-4 0 16,3 2 0-16,4-8 0 0,1-3 0 0,6-2-98 15,0-9-328-15,-3 2-78 0,-1-4-100 0,-1-6-490 16,-2 0-1184-16,1-4 524 0</inkml:trace>
  <inkml:trace contextRef="#ctx0" brushRef="#br0" timeOffset="75267.67">21518 4171 242 0,'-12'-1'500'0,"-1"2"-14"16,-1 2 6-16,1 1-5 0,0 1-3 0,2 0-38 16,2 3-42-16,1-1-40 0,4 6-37 0,-2 2-34 15,7 2-73-15,4-2-100 0,0 1-123 0,7 2-149 16,3-1-166-16,2 1-414 0,9-5-793 0,-1 3 350 15</inkml:trace>
  <inkml:trace contextRef="#ctx0" brushRef="#br0" timeOffset="75816.6">21782 4546 3 0,'-10'-15'536'0,"7"8"14"0,-1 2 10 15,2-5-13-15,-5 0-32 0,6 2-20 0,-2-2-34 16,2-1-23-16,0 1-35 0,1-1-26 0,0 3-24 15,-1 1-22-15,1 0-25 0,-2 1-21 0,0 2-28 16,-2-1-26-16,-1 4-25 0,-3 1-22 0,-6 1-22 16,0 7-9-16,-5 2-9 0,-4 5-14 0,1-1-14 15,0 5-12-15,1 3-13 0,4-3-1 0,0 3-9 16,8-6-14-16,3 0-52 0,1 2-15 0,5-4 0 0,3 0 0 16,4 0 0-16,2-8 0 0,1 0 0 15,3 0 0-15,5-6 0 0,2-1 0 0,2-4 0 16,-3-2 0-16,2-1 0 0,-3-5 0 0,4-3 0 15,-2-2 0-15,-7 2 0 0,2-6 0 0,-6 6 0 16,6-7 0-16,-7 5 0 0,2 0 0 0,-6 4 0 0,-1 3 0 16,0 4 0-16,1-2 0 0,-3 3 0 0,1 1 0 15,0 4 0-15,-2 1 0 0,0 0 0 16,0 0 0-16,4 11 0 0,-4-7 0 0,1 7 0 0,2-1 0 16,2 2 0-16,-1 0 0 0,7 2 0 0,2-2 0 15,0-3 0-15,4-1 0 0,4 0 0 0,-1-4 0 16,1 0 0-16,11-3 0 0,0-4 0 0,-4-3 0 15,-1-5 0-15,0 0 0 0,-3-1 0 0,-2 0 0 16,0-7 0-16,-1 2 0 0,-3-5 0 0,1 0 0 16,-1-1 0-16,-2-5 0 0,0-3 0 0,-5 1 0 15,0-4 0-15,2 1 0 0,-4-2 0 0,-4 6 0 16,-4 2 0-16,-2 8 0 0,-3 4 0 0,0 4 0 16,-2 2 0-16,-7 5 0 0,0 3 0 0,-5 8 0 15,-1 9 0-15,-5 6 0 0,5 3 0 0,-1 4 0 16,0 15 0-16,7-11 0 0,7 0 0 0,4 17 0 15,4-4 0-15,13 0 0 0,2 0 0 0,6-3 0 16,1-3 0-16,-1-14 0 0,-1 1 0 0,-2-5 0 16,6 0 0-16,-7-3-264 0,0-1-422 0,-6-6-522 15,-8-4-1306-15,-1 1 577 0</inkml:trace>
  <inkml:trace contextRef="#ctx0" brushRef="#br0" timeOffset="77916.62">20117 5588 189 0,'-16'-22'530'0,"2"9"20"16,5-6 14-16,4 1-3 0,-1-10-34 0,4 0-20 15,4-3-19-15,3 1-37 0,1 2-22 0,7 2-29 16,2 2-38-16,-1 1-17 0,3 13-29 0,0-3-24 16,-2 4-23-16,4 4-27 0,-2 1-22 0,2 6-16 15,-2 3-25-15,2 6-16 0,2 7-11 0,-1 5-12 16,-6 4-29-16,-3-1-111 0,2 1 0 0,-5 2 0 16,-2 2 0-16,-5-4 0 0,2 0 0 0,-2-1 0 15,-1-1 0-15,0-7 0 0,0-6 0 0,0-1 0 16,1-2 0-16,-2-4 0 0,5 2 0 0,-7-5 0 15,3-2 0-15,0 0 0 0,0 0 0 0,0-18 0 16,3 6 0-16,-2-3 0 0,3-2 0 0,-1 1 0 16,3-1 0-16,-2-2 0 0,-2 1 0 0,6-1 0 15,0 3 0-15,2 0 0 0,-2 2 0 0,3 2 0 16,1 5 0-16,-2 0 0 0,0 0 0 0,3 5 0 0,-2 3 0 16,6 3 0-16,0 2 0 0,-1 1 0 15,-2 4 0-15,0 2 0 0,-1 1 0 0,2 2 0 16,-2 0 0-16,0 1 0 0,2-2 0 0,-3 0 0 15,3-2 0-15,1-1 0 0,-1-2 0 0,-2 0 0 0,3-2 0 16,2-3 0-16,-4-1 0 0,2-4 0 0,1 0 0 16,-4-5 0-16,5-1 0 0,-4-1 0 0,3-3 0 15,-4 0 0-15,2-4 0 0,-2 0 0 16,-1-2 0-16,0-7 0 0,0-1 0 0,-4 3 0 0,-1 2 0 16,-1 0 0-16,-3 2 0 0,-1 5 0 0,-2-4 0 15,-2 5 0-15,-2 1 0 0,1 1 0 0,-3 4 0 16,0 5 0-16,-3 3 0 0,0 4 0 15,-5 4 0-15,1 3 0 0,0 7 0 0,3-3 0 0,2 6 0 16,2 1 0-16,3 1 0 0,6-2 0 0,3 2 0 16,4-2 0-16,7 1 0 0,3-9 0 0,4-3 0 15,2-2 0-15,5-1 0 0,-3-6 0 0,7-4 0 16,2-8 0-16,-2 0 0 0,-4-5 0 0,2-3-31 16,-1-3-43-16,-4-4 7 0,-3 0 6 0,-1-6 5 15,5-13 16-15,-8 11 1 0,-2-17 12 0,-1-2 15 16,-7-2 16-16,2 3 17 0,-1 0 19 0,-6 1 17 15,0 17 33-15,-6-1 20 0,2 8-25 0,-4 5-85 16,-3 8 0-16,2 2 0 0,-1 4 0 0,1 4 0 16,-5 2 0-16,3 6 0 0,-9 8 0 0,0 11 0 15,1 5 0-15,3 3 0 0,0 10 0 0,2-7 0 16,3 10 0-16,5 1 0 0,-1-13 0 0,4 2 0 16,0-3 0-16,5-3 0 0,0-1 0 0,2-3 0 15,3-2 0-15,-2-10 0 0,-1-2 0 0,3-4 0 16,-3-2 0-16,4-5 0 0,-2-2 0 0,1-2 0 0,-2-1 0 15,1-5 0-15,2-2 0 0,-3-3 0 16,0 0 0-16,1-3 0 0,0-9 0 0,-2 7 0 16,4-6 0-16,-6 6 0 0,-1 2 0 0,2 2 0 15,-2 4 0-15,-1 1 0 0,-1 3 0 0,-2 3 0 0,1 3 0 16,-4 0 0-16,8 4 0 0,-4 2 0 0,-2 5 0 16,0 0 0-16,-1 2 0 0,2 3 0 15,0-1 0-15,-3 1 0 0,2 1 0 0,2-8 0 0,1 7 0 16,-2-5 0-16,0-1 0 0,5-1 0 0,-3-4 0 15,-1-1 0-15,5 0 0 0,1-4 0 0,-3-1 0 16,3-2 0-16,0 1 0 0,-1-5 0 0,5 1 0 16,-4-4 0-16,2-2 0 0,2-1 0 0,0-1 0 15,2-6 0-15,1-1 0 0,0 0 0 0,-7 5 0 16,0 2 0-16,-1 4 0 0,0 3 0 0,-4 1 0 16,-1-5 0-16,1 8 0 0,0 2 0 0,-5 1 0 15,0 0 0-15,9 8 0 0,-6 1 0 0,-2 2 0 16,-1 0 0-16,0 1 0 0,3-2 0 0,-2 6 0 15,-1-3 0-15,1 3 0 0,3-4 0 0,2 0 0 16,-4-4 0-16,0 1 0 0,1-3 0 0,-1-1 0 16,2 0 0-16,3-5 0 0,-1-2 0 0,-6 2 0 15,18-7 0-15,-8 1 0 0,0 1 0 0,1-5 0 16,1-2 0-16,4-1 0 0,-2-2 0 0,2 0 0 16,-2-6 0-16,0 6 0 0,-1-1 0 0,-4 4 0 15,4-3 0-15,-5 8 0 0,-3-2 0 0,2 6 0 16,-3-2 0-16,0 2 0 0,-1 2 0 0,-3 1 0 15,0 0 0-15,6 11 0 0,-1-1 0 0,-1-1 0 16,-1 2 0-16,2 1 0 0,-3 0 0 0,3 4 0 0,0-4 0 16,3 3 0-16,-3-4 0 0,4 0 0 0,-2-1 0 15,0-2 0-15,0-5 0 0,1 4 0 16,0-6 0-16,-1 0 0 0,-1 0 0 0,-6-1 0 16,10-2 0-16,-5 0 0 0,-3-5-29 0,0-1 4 0,-1 1 8 15,1-4 6-15,-4 0 9 0,2-2 10 0,-5-1 4 16,0 0 18-16,3 2 4 0,-5-4-34 0,2-1 0 15,0 5 0-15,2 2 0 0,1-1 0 16,-1 4 0-16,-1-1 0 0,6 2 0 0,0-3 0 0,0 5 0 16,5-3 0-16,4 0 0 0,1 1 0 0,5-1 0 15,3 1 0-15,2 2 0 0,6-1 0 0,2 1 0 16,-2 0 0-16,0 3 0 0,-8-1 0 0,1 3 0 16,-5 0 0-16,2 4 0 0,-4 1 0 0,3 2 0 15,-7 1 0-15,-1 0 0 0,0 6 0 0,-1 2 0 16,-6 2 0-16,0 7 0 0,-1-6 0 0,-5-1 0 15,0 0 0-15,3-3 0 0,-3-1 0 0,0-3 0 16,0-3 0-16,-2 1 0 0,2-4 0 0,4-1 0 16,-4-1 0-16,4-4 0 0,0 0 0 0,0 0 0 15,8-14-23-15,-2 3-31 0,6-5 10 0,2-5 7 16,5-3 2-16,-2-4 12 0,2-4 10 0,1 1-1 16,5-12 15-16,-1 0-2 0,-1-3 12 0,-3 2 10 15,-3 0 6-15,0-1 23 0,-2 2 6 0,-6 10 18 16,-1 3-70-16,-5 3-4 0,4 2 0 0,-5 7 0 15,1 7 0-15,-3 2 0 0,4 3 0 0,-3 3 0 16,-1 3 0-16,0 0 0 0,0 0 0 0,-3 22 0 16,1 2 0-16,-2 4 0 0,4 4 0 0,-4 0 0 15,3 1 0-15,0 4 0 0,1-3 0 0,0-2 0 16,0-2 0-16,2 3 0 0,0-4 0 0,-1-2 0 16,0-3 0-16,-1-7 0 0,1 1 0 0,-1-7 0 0,2-2 0 15,-1-1 0-15,-1-5 0 0,2 1 0 16,1-3 0-16,-3-1 0 0,8-7 0 0,-2-2 0 15,1 0 0-15,4-5 0 0,-7-3 0 0,7-7 0 16,-2 0 0-16,0 0 0 0,1-3 0 0,-2 2 0 0,2 7 0 16,-5-1 0-16,-1 2 0 0,0 2 0 0,-3 5 0 15,3-1 0-15,-4 6 0 0,2-1 0 16,0 2 0-16,-1 2 0 0,-1 2 0 0,0 0 0 16,0 0 0-16,-9 16 0 0,8-5 0 0,-3 0 0 0,0-1 0 15,3 2 0-15,-2 1 0 0,2 2 0 0,1 0 0 16,-2 2 0-16,4-1 0 0,2-4 0 0,-3 1 0 15,7-2 0-15,-3 0 0 0,9 3 0 0,-1-2 0 16,5-4 0-16,-1 1 0 0,2-2 0 0,-1-4 0 16,3 2 0-16,1-5 0 0,0-5 0 0,-2 0 0 15,7-2 0-15,-3-7 0 0,2-1 0 0,-4-6 0 16,-1-5 0-16,1 5 0 0,-4-11 0 0,0 3 0 16,-3-1 0-16,-1 0 0 0,-3 1 0 0,-3 1 0 15,-4 3 0-15,-4 7 0 0,0 1 0 0,-4 1 0 16,-1 6 0-16,0 3 0 0,-1 3 0 0,-2-2 0 15,-3 6 0-15,-1 3 0 0,1 4 0 0,-3 4 0 16,1 6 0-16,0-1 0 0,4 2 0 0,0 6 0 16,4-5 0-16,4 8 0 0,3-2 0 0,3 0 0 15,4 1 0-15,4-5 0 0,0 1 0 0,-3-6 0 16,9 8 0-16,-6-7 0 0,4 3 0 0,-6-5 0 16,3 0 0-16,-5-2 0 0,0 3 0 0,-4 0 0 15,0 0 0-15,-5-4 0 0,0-1 0 0,-6 2 0 16,-2 0 0-16,-10-2 0 0,-6 4 0 0,-4-4-100 15,-5-2-376-15,-4 1-91 0,-3-2-104 0,-24-2-393 0,2-4-1150 16,-29-7 508-16</inkml:trace>
  <inkml:trace contextRef="#ctx0" brushRef="#br0" timeOffset="78083.22">21209 5070 332 0,'-31'-13'642'0,"14"4"-28"0,5 0-15 15,8-1 3-15,4 2-10 0,7 0-39 0,11-3-38 0,11-1-55 16,25 0-45-16,7 4-40 0,36-6-84 0,8 6-90 16,1 2-139-16,1-4-158 0,-1-1-175 15,8 0-225-15,-3-10-403 0,10-3-973 0,-4 0 430 16</inkml:trace>
  <inkml:trace contextRef="#ctx0" brushRef="#br0" timeOffset="78217.28">23958 4713 6324 0,'11'0'316'0,"-3"-2"-59"0,-1 2-19 0,-1 0-42 16,-6 0-31-16,7-1-19 0,-7 1-34 0,7 0-25 15,-7 0-48-15,5 3-65 0,-5-3-91 0,0 7-119 16,-5 0-143-16,-2 5-166 0,-4 4-552 0,-6 2-1187 16,-4 1 526-16</inkml:trace>
  <inkml:trace contextRef="#ctx0" brushRef="#br0" timeOffset="78550.39">20566 5924 7382 0,'-92'-9'573'0,"30"4"-337"0,4-1-236 0,21 4 0 16,4 1 0-16,11 0 0 0,3-2 0 0,6 2 0 15,7-2 0-15,5 2 0 0,1 1 0 0,21-6 0 16,18 4 0-16,51-8 0 0,7 4 0 0,16 2 0 16,7-5 0-16,8 2 0 0,11 0 0 0,9-2 0 15,6-2 0-15,0 1 0 0,1-2 0 0,0 4 0 16,-12-1 0-16,-1 3 0 0,-12-3 0 0,-15 1 0 16,-15 6 0-16,-40-7 0 0,-6 2 0 0,-15 1 0 15,-12 0 0-15,-9 1 0 0,-10 1 0 0,-6-1 0 16,-3 1 0-16,-8-1 0 0,-22 1 0 0,-20-1 0 15,-6 4 0-15,-33 1-524 0,-6 4-72 0,2 0-58 16,-5 2-416-16,-8 2-1159 0,6 4 513 0</inkml:trace>
  <inkml:trace contextRef="#ctx0" brushRef="#br0" timeOffset="78733.25">20593 6049 51 0,'-51'15'572'0,"18"-10"39"0,4-4 4 15,13-4 26-15,7 0 12 0,7-1 7 0,4-2-16 0,13-3-27 16,12-2-41-16,23-3-34 0,9 1-55 0,38 1-33 15,4-1-42-15,0 8-38 0,8-3-92 16,6 2-282-16,6-1 0 0,3 0 0 0,3 0 0 16,-1-2 0-16,1 0 0 0,-10-7 0 0,1 1 0 0,-2 1 0 15,-6 0 0-15,-8-6 0 0,-9 0 0 0,-32 6 0 16,1-3 0-16,-3 0-509 0,-10-1-244 0,0 0-403 16,-13 7-1250-16,-4 1 553 0</inkml:trace>
  <inkml:trace contextRef="#ctx0" brushRef="#br0" timeOffset="78850.86">23099 5893 6762 0,'2'8'431'0,"0"-3"-29"0,-2-1 50 0,2 0-308 0,-2 0-144 15,0-1 0-15,1 2 0 0,-1-5 0 0,0 0 0 16,1 2 0-16,-1-2 0 0,3 5 0 0,-5 0 0 16,4-1-1366-16,-2-4-1478 0,0 0 654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2T13:59:01.865"/>
    </inkml:context>
    <inkml:brush xml:id="br0">
      <inkml:brushProperty name="width" value="0.05292" units="cm"/>
      <inkml:brushProperty name="height" value="0.05292" units="cm"/>
      <inkml:brushProperty name="color" value="#7030A0"/>
    </inkml:brush>
  </inkml:definitions>
  <inkml:trace contextRef="#ctx0" brushRef="#br0">3720 11456 219 0,'0'0'376'15,"0"-7"-19"-15,0 4-14 0,0 3-20 0,1-7-18 16,-1 7-25-16,0-4-14 0,3 2-15 0,-3 2-25 16,0 0-8-16,0 0-21 0,0 0 6 0,0 0 7 15,0 0-2-15,0 0-6 0,12 9-14 0,-4-5-14 16,-2 3-5-16,2 1-19 0,1 5-9 0,-1-3-5 16,2 3-13-16,4-3-12 0,3 0-8 0,-1 3-13 15,11-4-5-15,5 3-8 0,-2-5-8 0,0-1-4 16,6-7-7-16,0 2-6 0,-1-3 0 0,19 3-8 15,-3-4-5-15,-1-9-3 0,0 3-2 0,5-2 4 16,0-3-11-16,0 1-1 0,-4-1-4 0,1 1-3 16,-12 5 1-16,10-5-3 0,1 0-1 0,-14 4-2 15,1 1-1-15,1 0-2 0,12 1 1 0,-15 6-1 16,-1 1-4-16,1-2 1 0,-4 5 1 0,0 2 1 16,-4 1 5-16,-1 3-3 0,2-1-1 0,0 3-5 15,0-1 4-15,0 6-3 0,2 0-1 0,-2-4 0 16,2 2 1-16,2-3 3 0,1-2 3 0,0 2-5 15,3-3-4-15,-1 0 1 0,-2-3-6 0,5-2 2 16,0 0 4-16,20-1 0 0,-7-2-3 0,-13-3 3 16,13 1-2-16,-15 1 1 0,17-6-1 0,-3-3-3 15,-14 4 2-15,0-4-2 0,14 0 2 0,-15-2 3 16,14-4-2-16,-18 4-4 0,1-1 1 0,-2 6 0 16,-6 3 3-16,-3 2-2 0,-3-1-3 0,2 0-2 15,-10 3 2-15,5 3 1 0,-3-2-1 0,0 3 3 16,-1 1-2-16,4 2 1 0,0 2 0 0,-1 1 4 15,-1-2-5-15,5 3 0 0,0-2 2 0,8 2-1 16,7-4-1-16,-1 0 6 0,4 0-4 0,1-2-2 0,16-6 3 16,-1-2 0-16,-1 0 3 0,3-4-3 0,1-1-3 15,-4-5 2-15,-2-5-2 0,-1-2 4 16,-2 3 2-16,3-2-4 0,-17 5 1 0,2 1-2 0,-5 1-1 16,1 2 4-16,-3 4-2 0,-9-2-3 0,-6 6 4 15,2 1-2-15,-3 0 8 0,-2 3 11 0,3 0 6 16,-4 2 7-16,2 2 4 0,2-1 1 0,2 5 5 15,-1-1-5-15,-3-3-5 0,6 3 9 0,0-2-7 16,6 0-5-16,4 2-4 0,2 1-8 0,1 2 0 16,2-7 2-16,0 1-13 0,2-4-22 0,2 2-27 15,-7-4-33-15,2-5-59 0,-4 2-70 0,0 0-75 16,-8 2-86-16,-1-4-98 0,-7-1-456 0,2 3-994 16,-1-2 439-16</inkml:trace>
  <inkml:trace contextRef="#ctx0" brushRef="#br0" timeOffset="1200.02">11565 11533 2841 0,'3'-4'205'16,"-3"-3"-38"-16,2 6-45 0,0-4-45 0,-1 3 8 15,-1 2 2-15,1-6-17 0,-1 6 1 0,0 0 5 16,0 0 29-16,0 0 2 0,11 13-4 0,-7-1-10 16,1-3-2-16,2-1-9 0,1 2 4 0,-2 0-9 15,3 0-1-15,1-2 4 0,7 0-4 0,-2 1 4 16,3 0-17-16,9-2-2 0,3 0-5 0,2-2 3 15,2-5 10-15,4 1 17 0,-2-3-1 0,4-4-3 16,11-2-1-16,-13 4-3 0,13-10-4 0,-15 3-3 16,1-3-2-16,12-7-2 0,-16 5-1 0,13-6-8 0,-1-1-2 15,-12 8-7-15,-1-1-2 0,1 1-4 0,-1 3-2 16,-1-1-6-16,1 2-7 0,2 4 1 0,1 3 0 16,-3-2-9-16,-2 6 2 0,-3-2-6 15,-5 3 0-15,7 0 2 0,-7 0-4 0,-2 4 1 0,7 0-5 16,-5 1 2-16,4 1 3 0,3 1 0 0,-1-1-1 15,4-1 4-15,0 3 0 0,1-1-2 0,4 0-3 16,-4-1 1-16,5-2-4 0,-1 3 3 0,1-8 0 16,4 3-6-16,-5-5 1 0,18-4 0 0,-4 0 1 15,3-1 1-15,-3-3-3 0,-2-4 0 0,2 1-3 16,1-2 2-16,-2 1-1 0,1-2-5 0,-4-2 5 16,-12 9-2-16,3 0-19 0,-3 2-6 0,-2 1 6 15,-5 1 1-15,-6 4 3 0,-4-2 1 0,0 3 1 16,-6 0-3-16,1 3 6 0,-1 0-3 0,-2 4 6 15,1 0-3-15,2 1 1 0,-3 3-2 0,3 0 5 16,0-1-1-16,2 6 2 0,2-3-3 0,-2 2 3 16,9-2-2-16,2 5 4 0,0-4 0 0,9 1 0 15,14-3-3-15,-12-3 0 0,3-3 3 0,13-1 2 0,1 0-3 16,1-3 1-16,0-2-3 0,0-1 2 0,1-4 1 16,-2 0-4-16,-2 3 7 0,-13-5-4 15,12-4 2-15,-3 0 0 0,-12 4-2 0,2 0 0 16,-3 1-1-16,-1 4 5 0,-2-1-3 0,-1 5 1 0,-11-1-5 15,10 1 6-15,-11 3-6 0,8 2 1 0,2 1 11 16,-2 3-7-16,1 2 3 0,0-4-9 0,0 1 7 16,4-1-2-16,0-1 1 0,3-1-1 0,-1 0-2 15,-2-3 3-15,4 0 0 0,4-1-1 0,-2-2-3 16,0-3 5-16,1 3-3 0,-1-4 4 0,13-5-3 16,-12 1 0-16,-5 0 0 0,3-2 3 0,-3 3-4 15,2-6 2-15,-1-1 1 0,-6 3-4 0,-3-1 3 16,-2 0-2-16,-7 3-13 0,-1-1-27 0,-4 4-36 15,-2-1-64-15,0-2-91 0,-6 4-124 0,1 0-154 16,-9-4-352-16,0 3-934 0,-6-1 414 0</inkml:trace>
  <inkml:trace contextRef="#ctx0" brushRef="#br0" timeOffset="2183.41">5090 12883 2344 0,'-5'-18'29'16,"-2"3"26"-16,0 5 23 0,-1-2-2 0,3 3 32 16,2 1 12-16,1 2-4 0,-2 1-3 0,1-1-24 15,1 4-6-15,2 2-11 0,-3-2-5 0,3 2 15 16,0 0 0-16,0 0 1 0,0 0 21 0,7 14-14 15,-5-9-6-15,3 1 1 0,3 4 3 0,0-3 5 16,-1-1-14-16,2 2-1 0,0-2-6 0,3 3 1 16,-1-5-5-16,7 1-5 0,0 0-11 0,4-2-1 15,6-1-7-15,0-2 7 0,3-4-1 0,1 0-7 16,-1-2-6-16,4 1 2 0,1-4 1 0,-3 1-2 16,-1 1-3-16,0-2 5 0,-1-1-2 0,-4-5-1 15,-1 4 6-15,-7 3 7 0,-2-1 3 0,1 1 12 16,-9 2 6-16,4 1 15 0,-7 2 2 0,0 1 0 15,0-1-12-15,-1 1-9 0,-3 0-13 0,-2 2-4 16,9 0-4-16,-9 0-1 0,9 4-9 0,-2-1-1 16,4 1-3-16,-1 2 2 0,9-1 3 0,-1 1-2 15,9-3 2-15,5 2 1 0,0-2-3 0,4-2 3 16,0-1 1-16,2-1-7 0,-1 1 1 0,1-1-4 16,-2-2 0-16,-1 0 1 0,0 2-7 0,-6-1-4 15,-10 1-30-15,-1 1-38 0,-7-4-45 0,-2 4-86 16,1-1-75-16,-5 1-72 0,3 2-76 0,-4 3-89 15,4 0-314-15,-1-1-872 0,6 5 386 0</inkml:trace>
  <inkml:trace contextRef="#ctx0" brushRef="#br0" timeOffset="2951.91">10100 12624 178 0,'-20'-1'240'16,"1"-1"-10"-16,5-2-3 0,-4 2 2 0,3-1-3 16,2 2 2-16,-1-1-2 0,4 1-8 0,-2 0-5 0,5 1 7 15,-1 0-12-15,8 0-10 0,-13 0-6 0,7 1-13 16,6-1 8-16,-8 1 3 0,8 4 3 0,0-5 6 16,2 9 10-16,1-7 10 0,10 2 6 15,5 3 0-15,14-4 9 0,9 0-13 0,18-3-9 0,31 1-3 16,5-1-1-16,3-1 6 0,7 1 5 0,9-2-12 15,-3-5-7-15,8 0-3 0,4 7-5 0,6-3-21 16,0 2-9-16,1-2-8 0,-6 0-19 0,-5 4-10 16,-3-1-6-16,-2 0-19 0,-9 2-47 0,-11-6-53 15,-3 5 0-15,-31 2 0 0,3-1 0 0,-3-2 0 16,-8 2 0-16,-11-1 0 0,-5 1 0 0,0 1 0 16,-4-3 0-16,-3 2 0 0,-9 2 0 0,-3-2 0 15,2 0 0-15,-6 0 0 0,0-1 0 0,-3 0 0 16,-1 2 0-16,-1 0 0 0,-2 1 0 0,-2-2 0 15,0 2 0-15,-4 2 0 0,-3 1-288 0,-6 0-192 16,-5 2-113-16,-5 0-546 0,-8-1-1233 0,-4 1 545 0</inkml:trace>
  <inkml:trace contextRef="#ctx0" brushRef="#br0" timeOffset="3250.03">10451 12932 3944 0,'-54'-9'251'16,"1"3"-142"-16,23 1 27 0,9 0 54 0,8 2 50 0,1-1-20 16,9 1-10-16,4-1-21 0,9-1-25 0,5-2 0 15,21 4-1-15,19-5 9 0,8 3 1 16,31 3-1-16,-26-2 6 0,35 6-4 0,-2-4 7 16,3 0-11-16,7 2-16 0,8 0-10 0,1-1-17 0,-2 2 1 15,-2-1-23-15,2-1-8 0,-7-5-8 0,-4 6-7 16,-6 1-17-16,-10-4-65 0,-25 2 0 0,-7-3 0 15,-3 4 0-15,-15-3 0 0,-2 1 0 0,-8-1 0 16,-1-3 0-16,-10 6 0 0,-3-2 0 0,-3 1 0 16,-4 0 0-16,-2-1 0 0,-3 1 0 0,3 1 0 15,-5-1 0-15,-3 1 0 0,0 0 0 0,0 0-297 16,0 0-138-16,0 0-140 0,-17 11-573 0,6-8-1242 16,-9 1 549-16</inkml:trace>
  <inkml:trace contextRef="#ctx0" brushRef="#br0" timeOffset="4016.6">1365 13630 390 0,'-12'-6'448'0,"4"0"21"15,2 1-2-15,2 1-18 0,-1-1-24 0,0 0-24 16,1 3-24-16,0-1-30 0,3-2-29 0,1 5-26 16,0-3-15-16,0 3-10 0,14-6-6 0,0 3-19 15,17-1-16-15,3 1-9 0,17-3-14 0,7 1-23 16,1 1-17-16,3-1-15 0,29-1-11 0,-25 3-11 15,25-3-7-15,-27 3-13 0,4-2-15 0,-2 0-5 16,-6 2-13-16,-1-1-8 0,-5 0-19 0,-20 4-12 0,2-2-15 16,-17 1-24-16,-1-2-21 0,-5 3-12 15,-8 0-29-15,-5 0-58 0,0 0-72 0,0 0-79 16,0 0-59-16,-54 6-56 0,2 2-62 0,1 2-58 16,-9 1-331-16,-3-1-910 0,1 2 403 0</inkml:trace>
  <inkml:trace contextRef="#ctx0" brushRef="#br0" timeOffset="4266.6">1312 13777 320 0,'-11'3'358'0,"-1"1"22"0,4-2 25 15,2-2 24-15,1 0-3 0,5 0-12 0,-9 0-22 16,9 0-19-16,0 0-26 0,-3-5-17 0,3 5-8 16,0 0-17-16,13-9-12 0,0 5-17 0,0 2-11 15,7-3-30-15,8-4-15 0,4 6-23 0,5-3-1 16,17-1-12-16,0 2-23 0,3-3-17 0,1 4-16 15,4-1-9-15,4 4-15 0,-1-4-14 0,1 1-2 16,-7-3-13-16,-4 7-7 0,-4-2 0 0,-18-2-5 16,-1 2-23-16,-4-1-17 0,-7 1-7 0,-11 1-7 15,3 0-10-15,-4-1-13 0,-9 2-36 0,6-1-45 16,-6 1-62-16,0 0-66 0,0 0-60 0,0 0-67 16,-26-6-72-16,26 6-85 0,-25-1-454 0,12-2-1039 15,3 3 460-15</inkml:trace>
  <inkml:trace contextRef="#ctx0" brushRef="#br0" timeOffset="4434.33">2563 13713 180 0,'0'0'456'0,"0"0"11"0,0 0-11 15,-23-6-44-15,23 6-47 0,0 0-88 0,0 0-72 16,0 0-109-16,0 0-144 0,0 0-190 0,0 0-200 15,0 0-475-15,0 0 210 0</inkml:trace>
  <inkml:trace contextRef="#ctx0" brushRef="#br0" timeOffset="6717.54">14626 12631 3844 0,'5'-17'159'0,"4"-1"47"16,-4 2-105-16,0 4 88 0,-2 1 20 0,2 0 40 15,-5 2 9-15,4 2 1 0,-3 3-30 0,3-1-7 16,-4 1-19-16,0 4 3 0,0 0-11 0,0 0 25 0,5 10 14 16,-3 4 11-16,1 6 5 0,-3 9-1 0,0 4-13 15,0 2-8-15,4 11-228 0,0 3 0 16,1-2 0-16,-1 0 0 0,2 0 0 0,3 3 0 16,0 0 0-16,3-3 0 0,-1-2 0 0,-3-12 0 0,1 1 0 15,2-1 0-15,-3-2 0 0,1-1 0 0,1-4 0 16,-2-6 0-16,-3-4 0 0,0 0 0 0,-2-5 0 15,-1-5 0-15,1 0 0 0,-3-5 0 0,0-1 0 16,0 0 0-16,-10-12 0 0,1-2-107 0,-5-1-476 16,-3-7-85-16,-1-3-472 0,-1-6-1233 0,2-1 547 15</inkml:trace>
  <inkml:trace contextRef="#ctx0" brushRef="#br0" timeOffset="7051.02">14671 12621 7 0,'-8'-20'411'0,"-3"4"-16"0,-2-1 12 0,0 2 25 15,-1 2 15-15,0 2 10 0,-4 0-18 0,5 3-25 16,-4 3-28-16,0 5-26 0,3 2-13 0,1 0-22 16,-5 4-19-16,4 2-27 0,-2 2-20 0,-2 1-9 15,1 0-27-15,-1 6-33 0,-4-1-13 0,8-1-18 16,-1-2-13-16,5 0-6 0,1-2-29 0,-1-4-10 16,2 1 3-16,0-2-17 0,2-1-4 0,2 0-7 15,3-3 5-15,1-2 4 0,0 0-1 0,0 0-8 16,0 0-22-16,6-18 8 0,3 5-9 0,0-5 4 15,8-3-8-15,1-3-18 0,1 0 4 0,-3 2-29 16,1 0-6-16,-3 7 0 0,5-3 0 0,-6 6 0 16,2 1 0-16,-3 1 0 0,-6 4 0 0,7 3 0 15,-4 2 0-15,-1 1 0 0,2 5 0 0,-1 2 0 16,0 1 0-16,3 5 0 0,0 1 0 0,7 4 0 0,-1 3 0 16,3-2 0-16,1 2 0 0,2-1 0 15,2-2-34-15,4-1-132 0,-1-2-74 0,4 0-92 16,-1-2-100-16,-1-5-127 0,1 0-513 0,-6-5-1160 15,-5-2 513-15</inkml:trace>
  <inkml:trace contextRef="#ctx0" brushRef="#br0" timeOffset="7167.67">15224 12631 10 0,'7'-2'488'0,"-2"-2"-22"16,0 2 2-16,-1 0 19 0,-4 2 6 0,5-5-28 16,-5 5-48-16,4-1-42 0,-4 1-46 0,5 6-74 15,-3-4-102-15,1 1-150 0,-2 6-177 0,-2-2-203 16,0 4-266-16,-3-2-698 0,-2 7 309 0</inkml:trace>
  <inkml:trace contextRef="#ctx0" brushRef="#br0" timeOffset="8366.81">11105 13789 473 0,'-2'-25'487'16,"-2"-2"24"-16,1 1 12 0,5 8-3 0,-4-2-7 0,1 1-11 16,2 4-6-16,1 2-5 0,0 3-17 0,-2 0-29 15,0 3-31-15,3 3-43 0,-6 2-25 16,3 2-19-16,0 0-18 0,-2 13-16 0,-1 3-27 15,-2 2-18-15,2 7-66 0,0 3-182 0,0 2 0 0,-1 3 0 16,2 4 0-16,-2-3 0 0,0 1 0 0,0-1 0 16,3-4 0-16,2 2 0 0,2-6 0 15,-2-7 0-15,-1-1 0 0,3-2 0 0,-6-4 0 16,3-3 0-16,0 0 0 0,0-4 0 0,3-2 0 0,-3-3 0 16,0 0 0-16,0 0 0 0,0-18 0 0,1 1 0 15,-1-2 0-15,4-7 0 0,-2-3 0 0,1-4 0 16,-2-17 0-16,4 2 0 0,-2-1 0 0,3 2 0 15,-1 12 0-15,2 2 0 0,-2-1 0 0,0 5 0 16,1 5 0-16,-1 9 0 0,-1 4 0 0,2 4 0 16,-2 3 0-16,2 5 0 0,1 5 0 0,1 5 0 15,-1 4 0-15,2 7 0 0,-1 6 0 0,4 0 0 16,-5 0 0-16,4 2 0 0,-4 2 0 0,3 0 0 16,2-2 0-16,-3-2 0 0,2 0 0 0,0-10 0 15,3 5 0-15,-5-7 0 0,1-3 0 0,0-3 0 16,0-4 0-16,2-3 0 0,0-1 0 0,0-2 0 15,6-5 0-15,-3-3 0 0,1-4 0 0,-1-3 0 16,1-9 0-16,0 0 0 0,2-5 0 0,-4-3 0 16,-1 0 0-16,-2 0 0 0,-2 0 0 0,5 3 0 15,-7 5 0-15,-4 7 0 0,1 5 0 0,-1 4 0 16,-1 3 0-16,1 5 0 0,-3 0 0 0,2 10 0 16,1 6 0-16,-2 9 0 0,2 4 0 0,-1 3 0 15,1 1 0-15,-1 2 0 0,1 12 0 0,2-11 0 16,-2 0 0-16,3-2 0 0,-1-2 0 0,3-1 0 0,2-1 0 15,0-2 0-15,-5-10 0 0,7-2 0 16,-6 1 0-16,7-3 0 0,1-5 0 0,-1-4 0 16,-3-4 0-16,9-2 0 0,-2-5 0 0,-1-2 0 0,0-3 0 15,4-6 0-15,-2-5 0 0,-1 1 0 0,1-8 0 16,-3 2 0-16,-2 1 0 0,1 0 0 0,-5 6 0 16,-4 6 0-16,4-2 0 0,-8 8 0 0,3 0 0 15,-4 3 0-15,1 5 0 0,-1 0 0 0,0 0 0 16,4 13 0-16,-1-1 0 0,-2 3 0 0,-1 1 0 15,4 2 0-15,1 0 0 0,3 0 0 0,-2 0 0 16,2 1 0-16,2-3 0 0,3 0 0 0,-3-4 0 16,0-3 0-16,-1-1 0 0,3-4 0 0,-1 0 0 15,-5-5-307-15,1-3-1007 0,-1-1-1424 0,1-2 630 16</inkml:trace>
  <inkml:trace contextRef="#ctx0" brushRef="#br0" timeOffset="8500.98">12093 13721 4439 0,'-6'-25'411'0,"-7"4"-225"15,7 5 15-15,-1 5 84 0,1 2 37 0,2 0-58 16,0 1-79-16,2 3-35 0,-1 5-35 0,3 0-14 16,0 0-48-16,9 17-74 0,-6-7-99 0,8 6-128 15,-2 1-116-15,0-1-128 0,9 6-420 0,-5 0-987 16,2 2 438-16</inkml:trace>
  <inkml:trace contextRef="#ctx0" brushRef="#br0" timeOffset="8816.6">12258 14084 16 0,'-1'3'479'0,"1"0"21"0,-3 0 62 16,3-3 42-16,0 0 6 0,0 0-23 0,-4-10-35 16,8 0-25-16,0 2-27 0,5-8-28 0,1-1-26 15,4-6-31-15,4 1-36 0,0-5-22 0,0-3-35 16,0 4-24-16,1-7-26 0,-1 5-27 0,4-16-197 16,-8 12-48-16,0-3 0 0,-2 1 0 0,-2 0 0 15,0-13 0-15,-8 14 0 0,3 1 0 0,-3 7 0 16,-2 7 0-16,-2 7 0 0,0 3 0 0,-3 2 0 15,-3 6 0-15,-2 6 0 0,-4 4 0 0,0 5 0 16,-3 6 0-16,0 5 0 0,4 3 0 0,0 4 0 16,5 2 0-16,-1 10 0 0,5-11 0 0,4 13 0 15,4-12 0-15,5-2 0 0,3 1 0 0,0-4 0 16,4 1 0-16,0-6 0 0,5-1 0 0,0-1 0 0,2-6 0 16,-1-4 0-16,0-4 0 0,-2-2 0 0,6-2 0 15,-7-3 0-15,1-3 0 0,0-2 0 16,-6 0 0-16,2-5 0 0,-4 2 0 0,-2-2 0 15,0-5-46-15,-1 4-529 0,1-2-101 0,-2 1-473 0,2 2-1245 16,-2 2 550-16</inkml:trace>
  <inkml:trace contextRef="#ctx0" brushRef="#br0" timeOffset="9583.41">12976 13976 304 0,'9'-8'403'16,"0"-2"44"-16,0-2 9 0,-1 2 0 0,5-4-9 15,-4-1-10-15,0-1-19 0,-1 0-8 16,-1-1-4-16,-5-1-6 0,2 1-13 0,-5 2-17 0,-2 0-24 16,-3 1-19-16,1 2-26 0,-5 3-24 0,-3 2-18 15,-5 4-26-15,1 1-17 0,-3 3-27 0,-2 1-23 16,-3 10-16-16,0 2-12 0,8 0-17 0,-4 4-9 16,7-3-97-16,5 2-15 0,-5 6 0 0,12-5 0 15,0 1 0-15,5-7 0 0,1-1 0 0,2 0 0 16,3-2 0-16,2-4 0 0,3-2 0 0,3-2 0 15,2-4 0-15,-3-3 0 0,4-2 0 0,-1-3 0 16,-2-1 0-16,6-10 0 0,-3 4 0 0,-7 2 0 16,2 2 0-16,-2-1 0 0,-3 0 0 0,-2 5 0 15,-2 1 0-15,2 2 0 0,-1-2 0 0,-5 7 0 16,1 2 0-16,-3 0 0 0,6 12 0 0,-5 6 0 16,-2 0 0-16,2 11 0 0,-1 4 0 0,-1 18 0 15,2-2 0-15,0 3 0 0,-3 1 0 0,-1 4 0 16,0-2 0-16,3-1 0 0,-5-4 0 0,2 0 0 15,-3 2 0-15,2-5 0 0,-2-2 0 0,0-11 0 16,-1-3 0-16,-1-4 0 0,-1 0 0 0,-1-3 0 16,-2-8 0-16,6-7 0 0,-7-1 0 0,3-3 0 15,-2 1 0-15,-3-7 0 0,-2-6 0 0,2-1 0 16,2-5 0-16,-1-2 0 0,-1-5 0 0,2-7 0 0,5-3 0 16,3-5 0-16,4-9 0 0,4-6 0 0,4-3 0 15,8-7 0-15,19-21 0 0,-9 26 0 16,16-20 0-16,-9 27 0 0,0-1 0 0,4 4 0 15,-3 5 0-15,0 1 0 0,2 6 0 0,-12 10 0 0,-4 5 0 16,-2 6 0-16,-3 1 0 0,0 2 0 0,-4 3 0 16,-5-1 0-16,0 4 0 0,0 2 0 0,-5 1 0 15,9 7 0-15,-6-1 0 0,1 5 0 16,-3 2 0-16,-1 5 0 0,2 3 0 0,0-1 0 0,3 4 0 16,-1 3 0-16,2-3 0 0,1 2 0 0,0-8 0 15,2 7 0-15,-4-6 0 0,7 5 0 0,-6-8 0 16,3 0 0-16,-1-6 0 0,-6 0 0 0,3-4 0 15,-1 0 0-15,-1-1 0 0,-2-4 0 0,-1-1 0 16,0 0 0-16,4-10 0 0,-4 1 0 0,-3-4 0 16,3-7 0-16,-1 2 0 0,1-7 0 0,0-3 0 15,4 1 0-15,0-3 0 0,-3 0 0 0,8 2 0 16,1 3 0-16,-3 7 0 0,-1 0 0 0,3 3 0 16,-1 5 0-16,-2-1 0 0,3 6 0 0,-1 1 0 15,3 2 0-15,-3 3 0 0,2 3 0 0,0 1 0 16,0 1 0-16,-2 4 0 0,0 0 0 0,-1 4 0 15,4 0 0-15,-1 1-226 0,-3 3-430 0,3-2-56 16,0-2-388-16,1 1-1191 0,-2 0 527 0</inkml:trace>
  <inkml:trace contextRef="#ctx0" brushRef="#br0" timeOffset="10366.59">13802 14007 78 0,'15'-1'248'0,"-2"-2"42"0,1 1 12 16,0-2 14-16,-1-3 36 0,4-3 39 0,-2 1 27 15,-6 0 6-15,2-3-1 0,0-2 4 0,-3 4 4 16,-1-7 3-16,-3 1-7 0,-2 4-13 0,0 0-12 15,-5-4-19-15,-1 4-20 0,-4 3-22 0,-3-2-28 16,1 2-27-16,-2 2-24 0,-4 3-30 0,-2 4-26 16,-3 6-178-16,1-1-28 0,-6 6 0 0,3 4 0 15,2 1 0-15,0 3 0 0,6 7 0 0,2-4 0 16,7-4 0-16,-1 1 0 0,5 1 0 0,2-2 0 0,2 0 0 16,6-1 0-16,1-1 0 0,4-6 0 15,-3-1 0-15,6-3 0 0,0-1 0 0,2-7 0 16,-3 1 0-16,4-5 0 0,-1 2 0 0,-1-8 0 15,-1 2 0-15,-3-5 0 0,0 0 0 0,2-6 0 0,-2 0 0 16,1-2 0-16,-5 5 0 0,1-7 0 0,-2 7 0 16,-4 0 0-16,1 2 0 0,-1 5 0 0,0 0 0 15,-3 6 0-15,1-2 0 0,-2 6 0 0,0 1 0 16,0 0 0-16,3 11 0 0,-3 0 0 0,0 1 0 16,1 3 0-16,2 3 0 0,-1-1 0 0,-1 1 0 15,2 2 0-15,2-1 0 0,2-1 0 0,-1-3 0 16,2-4 0-16,-1-1 0 0,1-1 0 0,1-1 0 15,5-5 0-15,-5-1 0 0,5-3 0 0,-4-1 0 16,2-3 0-16,3-3 0 0,-1-3 0 0,0-2 0 16,-1-1 0-16,0-2 0 0,3-5 0 0,-4 5 0 15,-2-2 0-15,2-5 0 0,-3 6 0 0,2 0 0 16,-5 1 0-16,-2 6 0 0,4 0 0 0,-2 2 0 16,-2 3 0-16,0 1 0 0,1 3 0 0,-5 1 0 15,12 6 0-15,-10 0 0 0,6 5 0 0,-3 6 0 16,0-2 0-16,-1 1 0 0,1 2 0 0,-1 1 0 15,2 0 0-15,-2-2 0 0,0-5 0 0,-3 5 0 16,4-5 0-16,-1-2 0 0,-1-3 0 0,-2-1 0 16,4-1 0-16,-2-2 0 0,3-2 0 0,-6-1 0 15,13-4 0-15,-3-2 0 0,0 1 0 0,3-6 0 16,2-1 0-16,-2-3 0 0,5-5 0 0,-3 0 0 16,2 4 0-16,-3 1 0 0,-1 0 0 0,0 1 0 15,-3 0 0-15,0 6 0 0,-1 1 0 0,0 1 0 16,-1 2 0-16,-2 4 0 0,-2 0 0 0,1 4 0 0,-2 1 0 15,0 3 0-15,0 2 0 0,1 1 0 16,-2 0 0-16,-1 1 0 0,2 2 0 0,2-6 0 16,-1 4 0-16,1-1 0 0,0-4 0 0,3 1 0 15,0-5 0-15,3 0 0 0,1-2 0 0,-1-2 0 0,2-1 0 16,1-3 0-16,0-3 0 0,-1 0 0 0,-3 0 0 16,4-2 0-16,-1 0 0 0,0-2 0 0,-4 2 0 15,1 3 0-15,-1 1 0 0,1 3 0 16,-2 0 0-16,-2 0 0 0,2 2 0 0,2 5 0 0,-4-3 0 15,3 4 0-15,-1-3 0 0,0 4 0 0,-2-1 0 16,0 2 0-16,2 2 0 0,2 0 0 0,-5 1 0 16,3-4 0-16,4 2 0 0,-5 0 0 15,5-3 0-15,-3-1-293 0,2-1-348 0,-1-2-569 0,3 0-1311 16,6-2 581-16</inkml:trace>
  <inkml:trace contextRef="#ctx0" brushRef="#br0" timeOffset="11216.59">15860 13459 184 0,'7'-19'483'0,"-2"4"23"0,-2-3 16 0,-3 2 4 15,-3 4-15-15,-2 2-36 0,-4 1-46 0,0 2-29 16,-3 1-55-16,-5 2-33 0,-5 4-28 0,3 4-21 16,-8 4-33-16,5 6-25 0,5-1-17 0,-3 3-23 15,5 0-20-15,0 4-8 0,6-2-9 0,2 1-21 16,4-3-12-16,4-1-11 0,1 2-6 0,6-1-16 15,5-4-17-15,0-1-11 0,4-3-11 0,10 2-11 16,3-4-1-16,-10-2-6 0,7 3-7 0,-5-7-5 16,-3 0-1-16,0 0 4 0,0-4 2 0,-6 4-1 15,-3-1 0-15,-2-1 1 0,0 2-4 0,-3-2 6 16,-5 2-1-16,0 0 0 0,0 0 3 0,0 0 12 0,-24 14-4 16,7-5 8-16,-6 3-5 0,-5 3 0 15,-3 0 4-15,3 2-3 0,-1 0 5 0,0 2-4 16,3 0-7-16,2 0-2 0,3 3 6 0,3 0-3 15,8-4 5-15,2-3-5 0,0 1-2 0,11 1 2 16,1-3 9-16,6-1-8 0,5-4-6 0,5 2-2 16,6-4 2-16,5-2-1 0,2 0 0 0,3-5-1 15,1-5-2-15,-4 0-2 0,0-2 7 0,-4-4-10 16,1 1 10-16,0-1-5 0,-5-2 2 0,-2-3-1 0,-6 6 2 16,-3 0 6-16,1 1 22 0,-8 3 5 15,-1-2 3-15,-1 4-2 0,-2-1-1 0,-1 4-1 16,-2 1-5-16,0 0-2 0,0 0 0 0,0 0-4 15,-16 15 2-15,9-5 7 0,1-1-14 0,2 6 5 0,2-6-11 16,-1 3-5-16,-1-1-15 0,4-2-7 0,3 2-24 16,2-4-14-16,4 1-19 0,0-2-18 0,2-4-23 15,2 2-27-15,1-6-16 0,4-3-15 16,0 0-5-16,-2-1-18 0,4-4-8 0,-3 2-12 0,3-4 4 16,0-4 11-16,-1 4 10 0,-2-6 8 0,5 3 27 15,-6-6 9-15,-4 6 21 0,-1-2 32 0,-1 1 33 16,-3 1 52-16,-2 4 43 0,-4 0 34 0,-2 4 33 15,-3 1 28-15,-2 1 30 0,-1 4 22 0,-5 0 9 16,0 2 8-16,-6 5 5 0,0 4-11 0,2 0-4 16,-6 7-18-16,1 0-23 0,1 0-6 0,0 5-23 15,4-2-3-15,1 0-3 0,2-3-24 0,-2 2-13 16,1-5-32-16,2 0-27 0,-2-4-27 0,4 2-17 16,1-2-32-16,-1-5-25 0,2-3-25 0,4 1-27 15,-2-3-16-15,6 0-22 0,-14-6 1 0,7 1-1 16,5-4-2-16,-5 0 5 0,4-1 17 0,1-5 11 15,4-5 26-15,-4 0 4 0,2-4 14 0,4 5 45 16,0 1 27-16,1 1 32 0,0 1 46 0,2 5 37 16,0 2 30-16,0 0 39 0,-5 5 2 0,6 0 23 15,-3 2 16-15,5 3 8 0,-3 0 13 0,-1 3 6 16,3 2-1-16,5 5-12 0,-2 1-6 0,3 1-7 16,2 8-17-16,-1-2-15 0,3 1-123 0,-1 0-46 15,1 1 0-15,3-2 0 0,0 1 0 0,-2-3 0 16,2 0 0-16,1-2 0 0,-4-5 0 0,7 1 0 15,-8-5 0-15,1 1 0 0,-3 0-77 0,2-2-218 0,4-3-66 16,-9 0-56-16,-3-1-61 0,4-1-74 16,-5 0-451-16,0-3-1084 0,0 1 480 0</inkml:trace>
  <inkml:trace contextRef="#ctx0" brushRef="#br0" timeOffset="11749.93">16459 13446 3017 0,'0'-26'256'0,"0"0"-55"16,1 1 22-16,3-1 39 0,-3 7 35 0,3 1 28 16,-3 2 10-16,3 1-24 0,-4 4-16 0,0 1 33 15,4 2-8-15,-4 2-7 0,3 1-27 0,-3 5 6 16,0 0 24-16,0 0-4 0,5 19-11 0,-5 0-100 16,0 12-201-16,1 1 0 0,-5 15 0 0,4 1 0 15,7 5 0-15,-6 4 0 0,8-1 0 0,-4 2 0 16,7 23 0-16,-2-23 0 0,2-2 0 0,1 1 0 15,0-2 0-15,1-1 0 0,-1-3 0 0,0-6 0 16,-7-12 0-16,4-3 0 0,-6-1 0 0,2-4 0 16,-2-10 0-16,0-4 0 0,-4-2 0 0,0-4 0 15,-2-2 0-15,-4-3 0 0,6 0 0 0,-10-10-97 16,-6-1-496-16,5-5-62 0,-5-8-486 0,3-1-1237 0,3-3 547 16</inkml:trace>
  <inkml:trace contextRef="#ctx0" brushRef="#br0" timeOffset="12516.59">16571 13679 85 0,'7'-24'363'0,"-5"6"31"0,6 3-3 16,-6 4 22-16,0 0 42 0,-1 5 29 0,-2-2-2 0,2 2-19 16,0 3-42-16,1-1-33 0,-2 4-15 0,0 0-14 15,13 4-33-15,-5 1-21 0,6 4-26 16,-1 0-29-16,5 4-22 0,1-2-29 0,-3 0-27 16,0 2-17-16,5 3-36 0,-5-4-38 0,-2-1-28 0,-1 2-28 15,-4 0-19-15,-6-3-13 0,-2 0 6 0,-4 0-5 16,-3-3-5-16,-4 2 8 0,-6-1-4 15,-4-1 0-15,-3 4 2 0,1-6 7 0,-5-2 11 16,7 2 16-16,1-2 4 0,2-2 20 0,4-1 6 0,7 1 11 16,-2 0-6-16,5-1 2 0,3 0-2 0,0 0-13 15,15-5 5-15,5 0-5 0,11 3-11 0,2 0 2 16,8-4-10-16,13-2 3 0,0-1 0 0,3 0-12 16,-3 0 9-16,-2-2-18 0,-3 2 2 0,-11-1-1 15,0 0-5-15,-2-2 13 0,-4-3-9 0,-1-2 4 16,-5-1-9-16,-5 0-9 0,-1 0 0 0,-4-4 0 15,-6 5 0-15,-5-1 0 0,-1 0 0 0,-4 3 0 16,-4 3 0-16,0 1 0 0,-4 2 0 0,1 1 0 16,-6 4 0-16,0 2 0 0,-1 4 0 0,1 2 0 15,-4 5 0-15,1 1 0 0,-8 6 0 0,10 0 0 16,5-1 0-16,3 3 0 0,-2 5 0 0,4-4 0 0,4 0 0 16,1 1 0-16,6-2 0 0,-1-2 0 15,6-1 0-15,4-1 0 0,0-2 0 0,12 0 0 16,2-2 0-16,-1-5 0 0,1-4 0 0,2-2 0 0,-4-1 0 15,-1-4 0-15,-7-1 0 0,0 0 0 16,-1-1 0-16,-1-3 0 0,-3-1 0 0,2-3 0 16,-6 1 0-16,1-4 0 0,-1 1 0 0,2-6 0 15,-8 4 0-15,-1 1 0 0,6 4 0 0,-7 2 0 0,-2 2 0 16,0 2 0-16,1 0 0 0,-2 5 0 0,0 1 0 16,0 2 0-16,0 0 0 0,0 0 0 0,0 16 0 15,0-5 0-15,2 5 0 0,2 0 0 0,-1 2 0 16,0 0 0-16,0 2 0 0,4-1 0 0,0-2 0 15,1 0 0-15,1-4 0 0,-2-1 0 0,0-3 0 16,0 0 0-16,2-3 0 0,1-3 0 0,-2-1 0 16,-1-4 0-16,0 0 0 0,2 0 0 0,1-5 0 15,-2 0 0-15,3-1 0 0,-3-3 0 0,5-2 0 16,-2-3 0-16,5 1 0 0,-5-1 0 0,1 2 0 16,-2-2 0-16,4 3 0 0,-4 0 0 0,-2 3 0 15,1 4 0-15,-3 3 0 0,-1-2 0 0,1 5 0 16,-6 0 0-16,10 6 0 0,-9 0 0 0,2 5 0 15,-1-2 0-15,-1 2 0 0,3 6 0 0,-1-2 0 16,3 0 0-16,-2 0 0 0,0-2 0 0,2-3 0 16,3 1 0-16,-5-2 0 0,5-1 0 0,1-3 0 15,-1-3 0-15,0-1 0 0,1-2 0 0,-1-3 0 16,3-1 0-16,-2-3 0 0,-2-2 0 0,2-4-225 16,-2-1-232-16,-3-1-69 0,4-10-80 0,-12-3-458 15,7-1-1150-15,-4-4 508 0</inkml:trace>
  <inkml:trace contextRef="#ctx0" brushRef="#br0" timeOffset="12633.46">17977 13229 3280 0,'-15'-20'363'0,"3"7"-95"0,-2-1 18 0,9 5 16 16,-4-1-12-16,3 3-42 0,3 2-62 0,-3 2-36 0,6 3-31 15,0 0-9-15,-1 17-19 0,3-6-51 16,4 7-69-16,6 5-95 0,2 3-116 0,-4 4-119 16,3-5-472-16,2 5-899 0,2-1 399 0</inkml:trace>
  <inkml:trace contextRef="#ctx0" brushRef="#br0" timeOffset="13733.25">18104 13588 155 0,'0'0'444'0,"-3"-9"27"0,3 2 32 0,1 0 10 15,1 0 5-15,0-3-26 0,3-1-21 0,2 2-27 0,4 0-18 16,2-2-36-16,2 1-22 0,-2 2-24 0,5 1-39 16,-1 3-14-16,-6 2-37 0,3 4-19 15,-1 1-26-15,-2 4-26 0,2 3-12 0,0 5-20 16,-5 0-17-16,1 2-12 0,-3 0-13 0,-1 2-10 0,-1 0-18 15,0 2-27-15,-3-3-4 0,-1-1-20 0,1-1 0 16,-2 0-1-16,0-4-8 0,1-2-3 0,-2-5 0 16,2 2-5-16,-1 0 14 0,1-5-14 0,0-2-8 15,0 0-5-15,0 0 0 0,0 0 0 0,13-9 0 16,-5 1 0-16,3 0 0 0,-2-4 0 0,4-3 0 16,2 1 0-16,-3-1 0 0,7-5 0 0,-5 1 0 15,0 5 0-15,-1-1 0 0,0 4 0 0,-4 4 0 16,2 0 0-16,-2 2 0 0,-3 2 0 0,0 3 0 15,0 1 0-15,-1 2 0 0,-1 2 0 0,2 4 0 16,-3 2 0-16,-1-3 0 0,2 4 0 0,-1 2 0 16,-2 0 0-16,-1 0 0 0,1-4 0 0,3 0 0 15,-4-2 0-15,3 1 0 0,-2-3 0 0,0-3 0 16,1 1 0-16,1-1 0 0,-3-3 0 0,0 0 0 16,0 0 0-16,11-10 0 0,-6 3 0 0,1-3 0 15,-1 2 0-15,8-5 0 0,-3-1 0 0,3-1 0 16,1 2 0-16,-2 2 0 0,-2 0 0 0,0 5 0 15,-1-1 0-15,2 2 0 0,-4 3 0 0,1 2 0 16,-3 1 0-16,3 1 0 0,-2 3 0 0,0 2 0 0,1-1 0 16,-2 2 0-16,2 0 0 0,-3 2 0 15,2-1 0-15,2 0 0 0,2-1 0 0,1-1 0 16,0-2 0-16,3-2 0 0,2 2 0 0,1-3 0 16,-4-4 0-16,8 1 0 0,-6-4 0 0,4 0 0 0,-2 0 0 15,-3-4 0-15,4-2 0 0,-4 1 0 0,0-2 0 16,-1-2 0-16,-2 1 0 0,-1-3 0 0,-1-2 0 15,-1 0 0-15,-3 0 0 0,-1 0 0 16,-2 3 0-16,-2 0 0 0,0 6 0 0,0-1 0 0,-6 7 0 16,2-1 0-16,-1 3 0 0,5 1 0 0,-13 5 0 15,7 2 0-15,-2 3 0 0,1 6 0 0,0 0 0 16,3-2 0-16,-1 4 0 0,4 1 0 0,2 1 0 16,4-2 0-16,-1-2 0 0,1-1 0 0,4 2 0 15,-1-7 0-15,2-1 0 0,0-2 0 0,2-2 0 16,3-1 0-16,-2-1 0 0,4-3 0 0,-2-4 0 15,-1 1 0-15,-1-2 0 0,5-1 0 0,-5 1 0 16,3-3 0-16,-2-2 0 0,3 3 0 0,-6 0 0 16,1-1 0-16,-1 1 0 0,-2 4 0 0,1-1 0 15,-2 0 0-15,-3 3 0 0,-1 1 0 0,-4 0 0 16,5 5 0-16,-1 0 0 0,-4 1 0 0,0 3 0 16,0-2 0-16,-1 1 0 0,1 3 0 0,-3-2 0 15,3 1 0-15,0-1 0 0,3-2 0 0,-2 0 0 16,3 0 0-16,-2-2 0 0,2 0 0 0,1-3 0 0,2-1 0 15,-2-1 0-15,-5 0 0 0,15-5 0 16,-6 1 0-16,-1-3 0 0,1 2 0 0,0-1 0 16,0-1 0-16,2-1 0 0,-3 1 0 0,-1 0 0 15,1 0 0-15,4 2 0 0,-5-1 0 0,2-1 0 0,1 2 0 16,-2 1 0-16,1-2 0 0,-2 4 0 0,5-3 0 16,-3 3 0-16,0 1 0 0,1-5 0 15,3 4 0-15,-4 0 0 0,4-2 0 0,-3 2 0 16,2-2 0-16,0 2 0 0,0-3 0 0,1-1 0 0,-3 0 0 15,-1 0 0-15,2-2 0 0,-2-3 0 0,0-4 0 16,-5-3 0-16,2 0 0 0,-2-7 0 0,1-4 0 16,-5 1 0-16,0-3 0 0,-4 2 0 0,3 1 0 15,-1 9 0-15,-5 3 0 0,2 0 0 0,1 6 0 16,-1 6 0-16,0 2 0 0,5 2 0 0,-10 7 0 16,5 2 0-16,-2 8 0 0,5 7 0 0,-1 6 0 15,1 0 0-15,2 3 0 0,1-1 0 0,3-1 0 16,4 1 0-16,-1-6 0 0,2 2 0 0,1-3 0 15,4-4 0-15,-3-4 0 0,2-2 0 0,3-2 0 16,-2-3 0-16,0-2 0 0,-2-2 0 0,0-3-183 16,-1-1-184-16,-1-2-50 0,-4-2-56 0,2-2-80 15,-4-1-480-15,0-4-1120 0,-2 0 496 0</inkml:trace>
  <inkml:trace contextRef="#ctx0" brushRef="#br0" timeOffset="13866.59">19559 13366 3485 0,'-13'-9'342'15,"5"1"-171"-15,5 1-43 0,6-3 56 0,-2 4 8 16,9-2-17-16,3 2-34 0,5-2-41 0,7-5-6 16,5 6-30-16,0 2-29 0,2 2-52 0,0-5-75 15,-1 5-116-15,0-1-162 0,-12 2-368 0,1 1-799 16,-2-5 354-16</inkml:trace>
  <inkml:trace contextRef="#ctx0" brushRef="#br0" timeOffset="13967.07">19798 13315 114 0,'-17'9'304'16,"0"3"-33"-16,-9 2-42 0,3 2-70 0,-1 3-134 16,-2 3-209-16,3 1-199 0,2 5 88 0</inkml:trace>
  <inkml:trace contextRef="#ctx0" brushRef="#br0" timeOffset="14233.38">17625 14349 6822 0,'-35'-15'267'0,"4"0"-105"15,8-2 119-15,4 1 11 0,5 1 18 0,5 3-253 16,1-5-57-16,4 7 0 0,7-4 0 0,6 1 0 16,6 1 0-16,12-1 0 0,13-1 0 0,16 2 0 15,3 1 0-15,7-2 0 0,34 2 0 0,-5 2 0 16,0 0 0-16,0 5 0 0,-31 0 0 0,1-2 0 15,0 5 0-15,-5-2 0 0,-19 2 0 0,9 1 0 16,-17 0 0-16,-4 1-313 0,-12 1-144 0,-9 0-26 16,-3 3-19-16,-9 0-11 0,-1-1-15 0,-14 3-372 15,-13 4-974-15,-2-3 432 0</inkml:trace>
  <inkml:trace contextRef="#ctx0" brushRef="#br0" timeOffset="14383.47">18047 14226 1068 0,'-61'14'78'0,"-5"1"25"0,3-1 43 15,3 0 42-15,5-1 37 0,17-2 50 0,2-4 50 16,5 1 29-16,12-4 27 0,0 0 25 0,10-1 32 15,5 0 15-15,4 0 6 0,0-3-14 0,27 2-37 16,9 0-36-16,19-5-37 0,11-1-34 0,31-2-43 16,-1 0-57-16,3-6-78 0,0 2-88 0,-7-4-112 15,-4-1-115-15,-24 1-98 0,-2-3-85 0,-2 4-87 16,-3 1-102-16,-7-3-340 0,-18 10-977 0,0-3 433 16</inkml:trace>
  <inkml:trace contextRef="#ctx0" brushRef="#br0" timeOffset="14517.31">18827 14330 291 0,'0'2'570'16,"1"2"44"-16,2-1 54 0,-3-3 44 0,0 0-39 15,0 0-65-15,0 0-59 0,0 0-73 0,0 0-90 0,0 0-108 16,10-8-151-16,-10 8-219 0,-3-5-252 0,3 5-576 16,0 0-995-16,-10-4 440 0</inkml:trace>
  <inkml:trace contextRef="#ctx0" brushRef="#br0" timeOffset="27783.24">2757 15772 243 0,'-6'-3'437'0,"-3"1"18"0,4-2-2 15,1 2-12-15,-2 0-10 0,-2 0-11 0,3 1-17 16,5 1-13-16,-8-1-19 0,6-2-15 0,2 3-22 16,-7-1-15-16,7 1-21 0,0 0-27 0,0 0-16 15,-6-2-20-15,6 2 16 0,0 0 14 16,0 0-3-16,20 0-2 0,-7 0-9 0,15-2-13 16,3 0-10-16,10-3-16 0,11-3-100 0,10 1-112 0,4 0 0 15,29-3 0-15,-3 0 0 0,2 2 0 0,5 1 0 16,2 5 0-16,-4 4 0 0,6-1 0 15,-4-2 0-15,-1 8 0 0,1-3 0 0,-33 0 0 16,26 0 0-16,-31 0 0 0,2 3 0 0,-7-4 0 16,-15-1 0-16,-5-1 0 0,-7 0 0 0,-11 0 0 15,-4-1 0-15,-2-1 0 0,-6 2 0 0,-6-1 0 0,8 1 0 16,-8-1 0-16,0 0 0 0,0 0 0 0,-28 0 0 16,7 0 0-16,0 0-356 0,-11 0-178 15,0 0-70-15,-3 3-513 0,-1-2-1208 0,-1 0 534 16</inkml:trace>
  <inkml:trace contextRef="#ctx0" brushRef="#br0" timeOffset="28133.24">3063 15894 3175 0,'-38'2'333'0,"-2"-2"-164"0,4 2-60 0,2-2 43 15,4-3 35-15,2 1 29 0,9-1 15 0,1 1 0 16,4 0-17-16,5 0 11 0,-4 0-6 0,7 1-3 15,-1 0-6-15,5-2-5 0,2 3-1 0,0-6 4 16,0 6 3-16,19-7-5 0,-1 1-3 0,10-2-6 16,5 3-1-16,4 0-5 0,18-4-5 0,8 4-4 0,30-5-67 15,-2 6-115-15,8-3 0 0,0 1 0 16,3 0 0-16,3 4 0 0,0-3 0 0,2 2 0 16,1 3 0-16,-5-2 0 0,-3 1 0 0,-8 2 0 15,-31-2 0-15,2 0 0 0,-3-1 0 0,-8 2 0 16,-15-2 0-16,-2 0 0 0,-7-1 0 0,-12 1 0 15,-3 2 0-15,-4-1 0 0,1-2 0 0,-3 2 0 16,-7 1 0-16,5-2 0 0,-5 2 0 0,0 0 0 16,0 0 0-16,-3-7 0 0,3 7 0 0,0 0 0 15,0 0 0-15,-14-2 0 0,14 2 0 0,0 0 0 16,0 0 0-16,0 0-221 0,0 0-1108 0,0 0-1439 16,0 0 637-16</inkml:trace>
  <inkml:trace contextRef="#ctx0" brushRef="#br0" timeOffset="29683.97">10778 15942 143 0,'-8'-1'397'0,"0"0"15"16,3-3-4-16,-3 2-5 0,3-1-18 0,-1 2-9 15,0-2-3-15,2 2-10 0,4 1-8 0,-6-3-12 16,3 0-19-16,1 0-17 0,2 3-26 0,-1-6-20 15,2 2-15-15,0 1-19 0,2-2-15 0,2 0-8 16,4-1-21-16,0 2-10 0,-3 0-14 0,7 0 2 16,0-1-9-16,3-1 4 0,2 3-1 0,4-3-4 15,-5 4-6-15,2-1 3 0,-5 2-7 0,4-1-3 16,-2 1-1-16,-2 1-8 0,-3 1-86 0,1 1-43 16,1 1 0-16,-1 0 0 0,-1 2 0 0,-2-1 0 15,1 1 0-15,3 0 0 0,4 2 0 0,-1 0 0 16,0 0 0-16,4 1 0 0,2-4 0 0,6 2 0 15,6-1 0-15,2-2 0 0,1-1 0 0,16-2 0 16,-2-1 0-16,-1-5 0 0,-12 2 0 0,16-2 0 16,-17-2 0-16,12-2 0 0,5-7 0 0,-8-1 0 15,3-1 0-15,-3 0 0 0,-12 4 0 0,3-2 0 16,-1 3 0-16,0 0 0 0,-3 3 0 0,2 2 0 16,-6 4 0-16,-7 0 0 0,7 1 0 0,-10 5 0 15,11 3 0-15,-10 0 0 0,-1 1 0 0,7 3 0 16,-4 0 0-16,3 4 0 0,-4-2 0 0,3 4 0 15,2 0 0-15,0 0 0 0,4 0 0 0,-1 0 0 16,3-3 0-16,1 0 0 0,2-2 0 0,-2-1 0 16,0 0 0-16,7-3 0 0,-3 1 0 0,0-2 0 15,1-3 0-15,3 0 0 0,-1-2 0 0,11-1 0 16,-15-2 0-16,1-1 0 0,1-1 0 0,-2 0 0 16,2 2 0-16,-2-3 0 0,1 2 0 0,-2 1 0 15,-5 1 0-15,2-4 0 0,-1 3 0 0,-3 2 0 16,3-2 0-16,-3 1 0 0,2 0 0 0,1 1 0 15,-1 2 0-15,-1 0 0 0,-2 0 0 0,3 2 0 16,-3 1 0-16,3-1 0 0,-5 1 0 0,6-1 0 16,-4 3 0-16,2 0 0 0,2 0 0 0,0 1 0 15,-2 0 0-15,4 1 0 0,-1-1 0 0,1-1 0 16,2 2 0-16,-2-5 0 0,1 2 0 0,-2-2 0 16,-1 1 0-16,1-3 0 0,-4 1 0 0,0-1 0 15,-8-1 0-15,-4 1 0 0,3-4 0 0,-1 3 0 16,-6-1 0-16,-1-1 0 0,-1 1 0 0,-4 1 0 15,-4 1 0-15,-2 0-1366 0,0 0-1478 0,0 0 654 16</inkml:trace>
  <inkml:trace contextRef="#ctx0" brushRef="#br0" timeOffset="30800.66">4191 16922 3338 0,'-3'-11'432'0,"-1"0"-223"0,1 0-49 0,-1 0 28 15,3 1 26-15,-3 1 27 0,3 2 8 0,0 3-13 16,-1 0-33-16,1 0-17 0,1 0-18 0,-2 1-20 16,2 3-8-16,0 0 9 0,0 0 0 0,12 12-5 15,-5-4-11-15,3 5-10 0,3 0-10 0,1 1-11 16,7 4-21-16,0-2 12 0,3-1-15 0,6 2-4 16,-1 0-6-16,3-6-4 0,3-2-4 0,3-3 2 15,13 1-9-15,-18-3 6 0,3-4 8 0,5-2 3 16,-4-1 3-16,15-3-3 0,-15-1 4 0,17-4 8 15,-18 0-44-15,0-3-38 0,-1 2 0 0,0-2 0 16,-3 0 0-16,4-5 0 0,-2 5 0 0,-6-1 0 16,2 3 0-16,-3 2 0 0,-1 1 0 0,-7 3 0 15,-2 1 0-15,-3 4 0 0,4 3 0 0,-1-1 0 16,-2 2 0-16,4 3 0 0,-1 1 0 0,1 2 0 16,8 4 0-16,1 1 0 0,-1-1 0 0,1 2 0 15,1-2 0-15,3 0 0 0,2-1 0 0,-1-3 0 16,0 2 0-16,3-4 0 0,1-2 0 0,3-1 0 15,-7-2 0-15,0-3 0 0,-1 1 0 0,-3-5 0 16,1 0 0-16,-11 2 0 0,3-3 0 0,5-5 0 16,-3-1 0-16,1 1 0 0,-4-3 0 0,3-1 0 15,-10 2 0-15,4 4 0 0,1-3 0 0,-2 6 0 16,-2 0 0-16,-2 2 0 0,3 2 0 0,1 2 0 16,-3 2 0-16,2 4 0 0,0 3 0 0,0 3 0 15,5 3 0-15,1 6 0 0,1-4 0 0,0 3 0 16,3-4 0-16,-1 2 0 0,4-1 0 0,2-2 0 15,4-3 0-15,-1-4 0 0,2-2 0 0,1 0 0 16,-2-8 0-16,2 0 0 0,-3-3 0 0,-5-2 0 16,2-2 0-16,-3 0 0 0,-2-5 0 0,-3 1 0 15,-1-4 0-15,-7 3 0 0,5-6 0 0,-6 5 0 16,3-5 0-16,0-1 0 0,-2 0 0 0,-5 5 0 16,2 0 0-16,-6 7 0 0,3-5 0 0,1 6 0 15,-2 1 0-15,4 2 0 0,-1 4-173 0,0-2-1164 16,5 5-1447-16,2-1 640 0</inkml:trace>
  <inkml:trace contextRef="#ctx0" brushRef="#br0" timeOffset="32166.62">8942 16908 14 0,'-5'-3'420'0,"2"-2"32"16,-1 4-1-16,-1-3 5 0,4 0-19 0,1 4-21 15,0 0-31-15,-5-3-21 0,5 3-14 0,0 0 1 16,0 0-5-16,0 0-13 0,14 12-18 0,-6-1-9 15,0 2-13-15,0 4-25 0,2-2-16 0,3 8-18 16,1-1-14-16,-1-1-22 0,6 2-13 0,0-1-16 16,3-2-11-16,1-3-6 0,4 1-7 0,3-3-13 15,5-4-3-15,1-3-4 0,0 0-13 0,3-6-89 16,11 1-23-16,1-6 0 0,-12 0 0 0,14-4 0 0,-2-3 0 16,-1-1 0-16,0-1 0 0,2-5 0 0,-6-2 0 15,-9 4 0-15,12-8 0 0,-17 6 0 16,14-4 0-16,-4-6 0 0,4 6 0 0,-15 7 0 15,1-2 0-15,0 2 0 0,-3 3 0 0,3 7 0 16,-4 0 0-16,2 1 0 0,-9 6 0 0,9 2 0 16,-2 4 0-16,2 2 0 0,-2 1 0 0,7 3 0 0,-3 1 0 15,-1-1 0-15,3 1 0 0,-1 0 0 16,3-1 0-16,0 0 0 0,1-3 0 0,0-2 0 16,0 0 0-16,2-1 0 0,1-7 0 0,10 1 0 15,-11-3 0-15,-1-4 0 0,-1-2 0 0,1 1 0 16,-1-5 0-16,3-4 0 0,6-2 0 0,1-7 0 15,-6-3 0-15,5 5 0 0,-10 3 0 0,7-11 0 16,-9 11 0-16,-2 3 0 0,0-1 0 0,0 5 0 16,-3 4 0-16,-1 2 0 0,-6 4 0 0,-3 1 0 15,0 5 0-15,-1 3 0 0,0 4 0 0,4 4 0 16,-1 2 0-16,-8-3 0 0,6 2 0 0,-1 4 0 0,5-1 0 16,0-3 0-16,3-1 0 0,-1-5 0 15,4 1 0-15,1-3 0 0,3-2 0 0,3-6 0 16,1 2 0-16,2-5 0 0,-1-2 0 0,14-6 0 15,-1 1 0-15,-15 0 0 0,14-6 0 0,-10 5 0 16,10-6 0-16,-2-4 0 0,-2 1 0 0,-1-4 0 0,0-3 0 16,-11 9 0-16,3 2 0 0,-4 0 0 0,-1 0 0 15,-2 2 0-15,-2 3 0 0,-8 8 0 16,-3-3 0-16,2 3 0 0,-5 3 0 0,-5 1 0 16,5 2 0-16,-5 0 0 0,1 5 0 0,4 2 0 15,-4-4 0-15,2 5 0 0,2-1 0 0,-2 2 0 16,2-3 0-16,0-1 0 0,2-2 0 0,2 1 0 0,1 0 0 15,9-2 0-15,3-2 0 0,1-1 0 16,0-2 0-16,1-3 0 0,3 0 0 0,1-1 0 16,-1 0 0-16,1-3 0 0,-3-1 0 0,2 2 0 15,-4-3 0-15,-2 4 0 0,2-2 0 0,-3 1 0 16,-2 0 0-16,-8 5 0 0,4 0 0 0,-4 1 0 16,-5 0 0-16,4 0 0 0,-1 3 0 0,-5 0 0 15,1 0 0-15,1 0 0 0,-1 3 0 0,5-2 0 16,-8 1 0-16,9-1 0 0,-2 2 0 0,2-2 0 15,3 2 0-15,0-3 0 0,6-3 0 0,1 2 0 16,-1-1 0-16,4 0 0 0,-2-2 0 0,-2 4 0 16,-9-5 0-16,1-3 0 0,-1 2 0 0,-1-2 0 0,0 3 0 15,-5-2 0-15,1 0 0 0,-5-2 0 16,0 2 0-16,1 0 0 0,-5-3 0 0,2 2 0 16,-2 3 0-16,-1-2 0 0,-4 3 0 0,7-5 0 15,-7 5 0-15,4-3 0 0,-4 3 0 0,0 0-308 16,0 0-1007-16,-14-9-1422 0,14 9 629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2T13:59:40.899"/>
    </inkml:context>
    <inkml:brush xml:id="br0">
      <inkml:brushProperty name="width" value="0.05292" units="cm"/>
      <inkml:brushProperty name="height" value="0.05292" units="cm"/>
      <inkml:brushProperty name="color" value="#7030A0"/>
    </inkml:brush>
  </inkml:definitions>
  <inkml:trace contextRef="#ctx0" brushRef="#br0">4197 4962 3043 0,'-21'-1'347'0,"2"-1"-114"0,-4 2-88 0,6-3 26 15,-2-2 49-15,5 5 5 0,0-2 32 0,6 1-9 16,-2-2-8-16,2 2 11 0,2 0 4 0,-2-1-14 0,4-1-7 16,4 3-16-16,-8-1-9 0,8 1 0 15,0 0 8-15,0 0-3 0,11-5 4 0,2 4-15 16,7 0-3-16,11-3-9 0,2 2-6 0,7-1-168 0,17-1-17 15,11-2 0-15,24 1 0 0,0-1 0 0,-25 1 0 16,28-1 0-16,5 0 0 0,-7 4 0 16,-2-1 0-16,-27-1 0 0,29 1 0 0,-33 3 0 15,4 1 0-15,-4-2 0 0,-10 0 0 0,-12 2 0 0,-3-2 0 16,-7-2 0-16,-7 6 0 0,-7-5 0 0,-4 0 0 16,3 2 0-16,-10 0 0 0,-3 0 0 15,0 0-291-15,0 0-283 0,-32 6-72 0,-1 0-468 16,-5-1-1206-16,-16 2 534 0</inkml:trace>
  <inkml:trace contextRef="#ctx0" brushRef="#br0" timeOffset="267.2">4318 5118 197 0,'-23'4'450'0,"6"2"-13"16,2-3 13-16,2-3 13 0,0 3 3 0,3-2-10 0,4-1-3 15,2 1-35-15,4-1-37 0,0 0-22 0,0 0-21 16,25-8-43-16,3 3-11 0,7 2-27 0,20-7-28 15,3 2-13-15,8-1-22 0,26-2-34 0,-28 5-13 16,29-1 0-16,0-2-18 0,-29 2-13 16,27 3-5-16,-28 0-14 0,3-1-5 0,-2 1-15 0,-5 1-8 15,-4-3-3-15,-19 3-4 0,-4 1-2 0,-11 0-15 16,-3 0 6-16,-4 1 25 0,-2 0 9 0,-4 1 5 16,-3-1-8-16,-5 1-15 0,5-2-48 15,-5 2-19-15,0 0 0 0,0 0-20 0,0 0-119 0,-26 2-88 16,17 0-101-16,4 1-110 0,-4 2-121 0,0-1-521 15,5 1-1170-15,3-1 517 0</inkml:trace>
  <inkml:trace contextRef="#ctx0" brushRef="#br0" timeOffset="2066.17">8157 5128 201 0,'0'0'400'0,"0"0"-3"0,-8-1-2 0,8 1-8 15,-7-2-5-15,7 2-8 0,-3-2-12 16,3 2-11-16,0 0-14 0,0 0-18 0,0 0-21 16,0 0-21-16,0 0-16 0,0 0-19 0,0 0-13 0,0 0-15 15,0 0-3-15,9-7-9 0,-1 7-3 0,5-3 5 16,-1 1-13-16,6-3 6 0,5 3-6 0,0-2 0 15,8-2-6-15,3 3-2 0,5-3-5 16,13-1-20-16,3 4-1 0,6-1-12 0,3-3-15 0,28-1-87 16,-2 0-43-16,-2 1 0 0,-24 5 0 0,37-2 0 15,-8 2 0-15,0 1 0 0,-1-3 0 0,-25 3 0 16,26 2 0-16,-28-5 0 0,-2 3 0 0,2 2 0 16,-6-1 0-16,-3-2 0 0,-4 1 0 0,-16-2 0 15,-2 1 0-15,-5 1 0 0,-9-1 0 0,-3-1 0 16,2 2 0-16,-7-1 0 0,-2 2 0 0,-2-2 0 15,-6 2 0-15,5-2 0 0,-7-2 0 0,0 4 0 16,-8-4 0-16,-1 2-316 0,-4-1-129 0,-6 3-64 16,-3 0-69-16,-6 1-480 0,-5 0-1145 0,2 0 507 15</inkml:trace>
  <inkml:trace contextRef="#ctx0" brushRef="#br0" timeOffset="2316.21">8982 5135 120 0,'-33'1'427'0,"3"-2"11"0,7 2 12 16,1 0 28-16,4 1 6 0,4-4-16 0,5 2-17 15,-4 0-22-15,7-1-53 0,5-1-32 0,1 2-30 16,12-7-35-16,9 2-26 0,8-3-22 0,7 3-23 16,16-4-18-16,11 2-21 0,1-1-25 0,1 2-5 15,27 1-21-15,-25 2-6 0,23-1-13 0,-26 1-9 16,1-1-7-16,3 3-15 0,-4 0-12 0,-4-3-24 15,0 3-31-15,-10-2-22 0,-14 2-32 0,-4-2-32 16,-13 3-42-16,-5 0-54 0,0-3-42 0,-6 1-59 16,-7 2-48-16,-1 0-58 0,0 0-78 0,0 0-351 15,-22-2-883-15,10 2 391 0</inkml:trace>
  <inkml:trace contextRef="#ctx0" brushRef="#br0" timeOffset="3216.2">15825 3860 360 0,'-4'-6'529'16,"4"6"-3"-16,0-4-6 0,0 4-18 0,0 0-31 16,0 0-25-16,0 0-42 0,0 0-33 0,0 0-21 15,-10 9 4-15,10-4 5 0,5 1-24 0,-4 4-20 16,3-1-14-16,1 5-25 0,-1-3-17 0,3 5-28 15,-2-4-9-15,1-1-18 0,-1-1-19 0,-1 5-4 16,0-4-10-16,-3-3-6 0,4-1-11 0,-2 1-154 16,-1-5 0-16,1 2 0 0,-3-1 0 0,6 2 0 15,-3-4 0-15,-1-1 0 0,-2-1 0 0,11 0 0 16,1-5 0-16,5-2 0 0,1-1 0 0,7-7 0 0,6 1 0 16,-3-3 0-16,20-5 0 0,-15 2 0 15,10-7 0-15,3-3 0 0,-2 5 0 0,-1 0 0 16,-10 7 0-16,-1-1 0 0,-4 6 0 0,0-3 0 15,-6 4 0-15,-4 3 0 0,-5 3 0 0,-2-2 0 16,0 6 0-16,-5 0 0 0,-2-2 0 0,2 1 0 16,-2-1 0-16,1 1 0 0,-2 2 0 0,-3 1 0 15,0 0 0-15,4-2 0 0,-4 2 0 0,0 0 0 16,-7 10 0-16,-2-3-85 0,-1-2-1266 0,-3 8-1465 16,-2-1 648-16</inkml:trace>
  <inkml:trace contextRef="#ctx0" brushRef="#br0" timeOffset="5949.86">15351 5003 453 0,'0'0'509'15,"-4"-4"17"-15,4 4 10 0,-4-4-10 0,4 4-28 16,0-4-26-16,0 4-24 0,0 0-38 0,-1-4-18 15,1 4-37-15,0 0-21 0,0 0-35 0,0 0-17 0,0 0-32 16,0 0-20-16,0 0-6 0,-3 11-8 0,7-5-24 16,-4 0-15-16,4 5-22 0,0 0-18 15,2-2-8-15,-1 2-12 0,3 0-10 0,0-1-13 16,3 1-7-16,-2-4-51 0,3 0-36 0,2-1 0 0,2 0 0 16,2-4 0-16,3 0 0 0,-1-3 0 0,7-1 0 15,1-3 0-15,0-1 0 0,3-2 0 0,-3-2 0 16,0-2 0-16,1 2 0 0,-3-2 0 0,0-2 0 15,-1 1 0-15,-1-1 0 0,-2 6 0 0,-4-1 0 16,3 3 0-16,-2-3 0 0,-4 6 0 0,-1 1 0 16,-2 1 0-16,2 0 0 0,-2 2 0 0,1 0 0 15,-1 2 0-15,-3 1 0 0,2 3 0 0,-1-3 0 16,-5 0 0-16,4 4 0 0,3-3 0 0,-2 0 0 16,-1 1 0-16,3-1 0 0,-1-2 0 0,1 2 0 15,2-2 0-15,-2-2 0 0,6-1 0 0,-4 0 0 16,5-2 0-16,2-4 0 0,-1 2 0 0,0-3 0 15,0 0 0-15,-1 0 0 0,7-3 0 0,-8 1 0 16,1-2 0-16,-1 2 0 0,-3 1 0 0,3-1 0 16,-3 4 0-16,-1 2 0 0,-3-1 0 0,0 0 0 15,-6 6 0-15,9-1 0 0,-6 1 0 0,2 3 0 16,4-1 0-16,-2 0 0 0,-1 4 0 0,5-1 0 16,-4 1 0-16,0-3 0 0,3 0 0 0,4 2 0 15,-1-3 0-15,0-2 0 0,-1 1 0 0,2-3 0 16,0-2 0-16,0 1 0 0,-1-1 0 0,0-3 0 0,0-1 0 15,0 0 0-15,0 1 0 0,-4-4 0 16,-5 3 0-16,6-4 0 0,-6 3 0 0,-2-1 0 16,1 0 0-16,1 1 0 0,-5 2-361 0,-4 0-372 15,4 3-451-15,-4 2-1280 0,0 0 566 0</inkml:trace>
  <inkml:trace contextRef="#ctx0" brushRef="#br0" timeOffset="8232.78">6548 5956 163 0,'-6'-1'349'0,"6"1"2"16,-5-4-2-16,5 4-10 0,0 0 7 15,0 0-11-15,-4-1-8 0,4 1-15 0,0 0-7 16,0 0-13-16,0 0-24 0,-5-4-21 0,5 4-24 15,0 0-25-15,0 0-13 0,0 0-4 0,0 0-7 16,1 14-7-16,0-10-12 0,0 3-4 0,2 1-15 16,1 1-13-16,-2-1-12 0,5 2-1 0,-2-1-10 15,-1 1-4-15,5 5-10 0,-4-5-6 0,5-2 1 16,-1 2-3-16,4-1-3 0,-1-1-2 0,5-1-11 0,-2-4-5 16,2 1 0-16,2-4-1 0,4-3 3 15,-2 1-8-15,-1-1 3 0,9-5 2 0,-7 2-6 16,5-2 5-16,-1-2-3 0,-1-2 6 0,2 0 7 0,-3 4-2 15,-2-1-6-15,-1 2-7 0,-4-2-8 0,-1 3 0 16,3 1-7-16,-6 1-1 0,-1 2 1 0,1-1-15 16,-1 1-7-16,-1 2 10 0,2 2-4 0,-2 1 1 15,1 0 1-15,2 0-9 0,-1 3 12 0,0-3-10 16,3 3-1-16,0 2 5 0,0-4-4 0,1 2 0 16,-1-1-2-16,-4-2-8 0,2 0 12 0,6 0-6 15,-3-1-1-15,2-2 10 0,-1-1-11 0,1 0 6 16,4-2 1-16,-6-1-4 0,5-2 4 0,4 1-7 15,-5 0 13-15,1 0-7 0,-3-1 9 0,0-2-3 16,-1 3 9-16,-3-1 9 0,7 1-14 0,-4-1-24 16,-3 1 0-16,3 0 0 0,-6 4 0 0,1-1 0 15,-1 0 0-15,0 0 0 0,2 4 0 0,-4-1 0 16,1 1 0-16,2-1 0 0,-3 2 0 0,0 2 0 16,2-1 0-16,-3 2 0 0,4 0 0 0,-3-2 0 15,-1 2 0-15,1-1 0 0,3-1 0 0,0 1 0 16,-3-2 0-16,2-1 0 0,3 0 0 0,2-2 0 15,2 0 0-15,0 2 0 0,0-5 0 0,0 1 0 16,-1-2 0-16,4 0 0 0,-2 0 0 0,-1-2 0 16,2 1 0-16,-2-1 0 0,-1 1 0 0,11-1 0 15,-10 2 0-15,-1 1 0 0,-4 1 0 0,3 0 0 16,5 2 0-16,-3 0 0 0,-2 4 0 0,-1-1 0 16,1 1 0-16,-1 2 0 0,-3-2 0 0,5 0 0 15,-3 0 0-15,-1 0 0 0,4 2 0 0,-4-3 0 0,3 1 0 16,-3-1 0-16,3-2 0 0,2 1 0 0,-1-2 0 15,0-2 0-15,3 2 0 0,-3-3 0 16,3-1 0-16,-4 0 0 0,0-1 0 0,1-1 0 0,0-1 0 16,1 1 0-16,-2-3 0 0,-7 2 0 0,2 0 0 15,-1 0 0-15,-1 2 0 0,-2-5 0 0,0 3 0 16,0 0 0-16,-2 2 0 0,-4 0 0 0,2 1-200 16,-5 0-389-16,1 4-645 0,-8-5-1336 0,2 1 590 15</inkml:trace>
  <inkml:trace contextRef="#ctx0" brushRef="#br0" timeOffset="10332.33">9746 5998 374 0,'-8'0'465'0,"8"0"2"15,-8-2-4-15,8 2-21 0,0 0-21 0,0 0-27 0,0 0-14 16,0 0-14-16,0 0-2 0,0 0-6 0,13-7-11 15,-3 6 3-15,3 0-7 0,5 1 0 16,1 0-9-16,9-2-5 0,0 4-2 0,6 0-12 0,1-2-16 16,18-1-10-16,-1 1-15 0,4-1-127 0,-2-1-147 15,9 2 0-15,26-1 0 0,-24 1 0 0,4-2 0 16,28 2 0-16,-6-2 0 0,-24 2 0 0,27-3 0 16,-31 4 0-16,2-2 0 0,0-1 0 0,-2 2 0 15,-4-2 0-15,-6-1 0 0,-14 1 0 0,-1 0 0 16,-1 0 0-16,-6 2 0 0,-11-2 0 0,-1 1 0 15,-7 1 0-15,2-1 0 0,-6 0 0 0,-2 1 0 16,-6 0 0-16,5-2 0 0,-5 2 0 0,0 0 0 16,0 0 0-16,0 0 0 0,-34 4 0 0,17-1 0 15,-10 1-377-15,-4 2-173 0,-1-1-35 0,-1 0-38 16,-3-1-387-16,-2 3-1093 0,0 0 483 0</inkml:trace>
  <inkml:trace contextRef="#ctx0" brushRef="#br0" timeOffset="10682.77">9865 6220 67 0,'-17'-3'389'0,"-1"-1"24"0,8 0 26 0,-2 1 9 16,2-2-8-16,7 3-15 0,-3-4-30 15,5 4-24-15,-2-1-20 0,3 3-12 0,8-10-13 16,-3 4-13-16,9 1-18 0,5 1-21 0,2-4-17 15,9 5-30-15,2-3-7 0,9 0-18 0,13-2-24 0,3 1-9 16,5-1-19-16,3 2-16 0,27 1-10 0,-30 4-26 16,5-7 1-16,-2 5-12 0,-1 0-8 0,0-2-6 15,-3 0-12-15,-3 2-6 0,-2 1 1 16,-5-2-9-16,-15 1 0 0,-4 1-10 0,-5 0 0 0,-8 1 2 16,-4 0-1-16,-2 1 28 0,-3-2 23 0,-3 0 16 15,-1 2 5-15,-6 0-88 0,9-1-22 0,-9 1 0 16,0 0 0-16,0 0 0 0,0 0 0 0,0 0 0 15,0 0 0-15,0 0 0 0,0 0 0 0,0 0 0 16,0 0-72-16,0 0-276 0,0 0-108 0,0 0-107 16,0 0-563-16,0 0-1219 0,0 0 540 0</inkml:trace>
  <inkml:trace contextRef="#ctx0" brushRef="#br0" timeOffset="10834.18">11495 6112 191 0,'0'0'531'0,"0"1"-34"0,0-1 4 16,0 0-4-16,-13 1-44 0,8 1-46 0,5-2-45 16,-6 2-57-16,6-2-82 0,0 0-110 0,0 0-122 15,-4 4-145-15,4-4-179 0,0 0-265 0,6 5-647 16,-6-5 287-16</inkml:trace>
  <inkml:trace contextRef="#ctx0" brushRef="#br0" timeOffset="11899.88">26449 6021 359 0,'-5'-6'488'0,"2"2"15"0,-3 0 0 15,2 2-12-15,0-1-14 0,-1 0-10 16,1 1-13-16,4 2-41 0,-4-2-14 0,4 2-40 16,0 0-11-16,0 0-38 0,0 0-6 0,-7 5-13 0,3 1-12 15,4 1-19-15,0 2-15 0,0 0-11 0,0 6-20 16,1 0-10-16,3 1-10 0,-4 2-14 0,5-4-13 16,-1-3-119-16,1 0-48 0,0 0 0 0,3-1 0 15,2-3 0-15,-1-2 0 0,10-2 0 0,1-2 0 16,6-4 0-16,8-5 0 0,1-1 0 0,15-5 0 15,0-2 0-15,-1-3 0 0,-1-2 0 0,2 2 0 16,-3-4 0-16,2 1 0 0,-3-3 0 0,1 0 0 16,-1 3 0-16,-1-5 0 0,-13 8 0 0,1 2 0 15,-2 2 0-15,-4-1 0 0,-2 4 0 0,-7 3 0 16,-8 3 0-16,-1-1 0 0,1 5 0 0,-2-1 0 16,-3-2 0-16,-1 4 0 0,-4 1 0 0,0 0 0 15,10 6 0-15,-10-3 0 0,0 3 0 0,0 1 0 16,-1 4 0-16,-5 0 0 0,2 5 0 0,-4 2-27 0</inkml:trace>
  <inkml:trace contextRef="#ctx0" brushRef="#br0" timeOffset="13449.5">22126 8007 452 0,'-7'-5'502'0,"2"0"8"0,0 0 10 0,0 1-2 15,2 1-13-15,-2-2-18 0,1 2-17 0,3 0-33 16,1 3-25-16,-4-5-36 0,0 4-30 0,4 1-29 16,0 0-23-16,0 0-19 0,0 0-9 0,0 0-11 15,-5 12-18-15,4-7-10 0,-3 2-14 0,2 5-10 16,0-1-16-16,-4 0-11 0,0 1-170 0,0-3-6 15,3 3 0-15,-3-2 0 0,3-1 0 0,1-2 0 16,-1 1 0-16,3-4 0 0,3 2 0 0,-1-2 0 16,1-1 0-16,9-1 0 0,5-3 0 0,3-2 0 15,11-4 0-15,1-2 0 0,5-1 0 0,15-6 0 16,3-2 0-16,3-2 0 0,-2-2 0 0,4-5 0 16,-3 1 0-16,24-14 0 0,-27 11 0 0,-6-1 0 15,-2 1 0-15,-14 8 0 0,8-7 0 0,-17 12 0 16,-2-1 0-16,-6 5 0 0,-3 5 0 0,-3 1 0 0,-2-2 0 15,-1 4 0-15,-5 1 0 0,2-2 0 16,-3 5 0-16,2-6 0 0,-2 6 0 0,0 0 0 16,0 0 0-16,0 0 0 0,2 15 0 0,-4-10 0 15,2 1 0-15,0 1-238 0,4-2-1088 0,-3 3-1436 0,3-1 636 16</inkml:trace>
  <inkml:trace contextRef="#ctx0" brushRef="#br0" timeOffset="14600.52">22929 8214 122 0,'0'0'193'0,"0"0"-41"16,0 0-56-16,0-6-51 0,0 6-95 0,0 0-43 16,9-5-101-16,-5 5 44 0</inkml:trace>
  <inkml:trace contextRef="#ctx0" brushRef="#br0" timeOffset="17849.84">22965 7794 56 0,'-23'2'158'0,"2"1"-11"16,-9 0 4-16,11 3-14 0,-7 1-1 0,6 0-18 15,3 2-11-15,-2 0-11 0,3 4-11 0,0 1-1 16,3-2-13-16,-1 6-6 0,0 2-7 0,0 3-12 15,5 1-2-15,0 2-8 0,2-2 5 0,2 2-7 16,-1-2-8-16,3 2-10 0,1-1 16 0,4 2-10 16,1-3-1-16,1 1-4 0,5 0 0 0,-1-7-6 15,0 0-11-15,8 4 1 0,-2-7-7 0,5 7-9 16,-1-2 5-16,0-8-1 0,11 2 2 0,-4-6 1 16,6 3-9-16,2-5 10 0,-1-3-11 0,2-2-9 15,3-4-4-15,-1-1 19 0,-1-3-6 0,-3-4 9 16,0 0 1-16,-2-4 9 0,1 0 5 0,-4-2 4 15,-1-3 14-15,-4-1-8 0,-1-2 7 0,-5-6-5 16,-4-2 8-16,-1 0 1 0,-6-3 4 0,1 2-7 16,-4-3 5-16,-3 2 0 0,-4 1 7 0,-2 0-6 15,-7 7-10-15,-1 2 0 0,-3 3 0 0,-5 3-9 16,-5 6-29-16,1 0-27 0,-4 5-30 0,-4 1-44 16,-1 5-177-16,-1 7-320 0,1-1 142 0</inkml:trace>
  <inkml:trace contextRef="#ctx0" brushRef="#br0" timeOffset="21266.17">26426 6192 150 0,'0'0'183'0,"0"0"9"0,-13-2 2 15,7 0 3-15,-4-1 2 0,-2 1-4 0,-1 0 3 0,2-1-4 16,1 0-11-16,-2 1-2 0,1 0-6 0,4-1-14 16,-2 2 1-16,4 0-17 0,-1 0-9 0,6 1-22 15,-7-2-7-15,7 2 1 0,0 0-15 0,0 0 0 16,0 0-6-16,20 10-6 0,-1-1 1 0,10 1-14 16,4 6 1-16,18 5-8 0,7 4-5 0,26 8-21 15,6-3 1-15,1 5 5 0,3 2-19 0,2 3 7 16,13-1 8-16,-2 1-19 0,8 0 4 0,8 1-10 15,-1 2-6-15,8 3-23 0,2-9-24 0,-3-2-17 16,1 0-15-16,-3-5-9 0,-3 8-7 0,-9 0-6 16,-7-4 3-16,-2-7 4 0,-18-4 13 0,-27-6 4 15,-6-2 5-15,-1-1 8 0,-21-7 10 0,0 1 12 16,-2-2 17-16,-12-1 14 0,-6-4 13 0,-2 1 6 16,-4-1 1-16,-2-4-1 0,-4 0-15 0,-1 3-20 15,-5-9-30-15,0 5-41 0,-3-3-57 0,-1-1-66 0,0 1-224 16,4 0-475-16,-2-1 210 0</inkml:trace>
  <inkml:trace contextRef="#ctx0" brushRef="#br0" timeOffset="21566.1">29851 7071 438 0,'12'8'508'0,"-3"-1"-2"0,2-4-21 0,3 2-34 15,-9-3-42-15,3-1-42 0,-3 1-38 0,-5-2-49 16,10 0-96-16,-5-3-135 0,-1 1-164 0,-4 2-216 16,0 0-263-16,0 0-643 0,-19-15 285 0</inkml:trace>
  <inkml:trace contextRef="#ctx0" brushRef="#br0" timeOffset="32432.82">14377 5974 250 0,'1'-5'426'0,"-1"5"18"0,-2-5 6 15,2 5-2-15,0-3-3 0,0 3-12 16,0 0-10-16,0-5-15 0,0 5-21 0,0 0-21 0,0 0-27 16,-3-5-27-16,3 5-20 0,0 0-28 0,0 0-10 15,0 0-12-15,-1 18-15 0,1-12-21 0,0 5-21 16,1 1-12-16,2 0-12 0,-2 1-19 0,5 2-11 15,0-1-10-15,0 1-11 0,3-5-2 0,2 4-19 16,5-4-10-16,-1-1-3 0,4-5 0 0,-1 5-9 16,5-7-10-16,0-2-57 0,6-1 0 0,0 0 0 15,0-5 0-15,-2 0 0 0,2-2 0 0,2-2 0 16,-4-4 0-16,0 4 0 0,-2 0 0 0,2-2 0 16,-9 4 0-16,1-3 0 0,0 1 0 0,-1-1 0 15,0 4 0-15,-4 0 0 0,-3 3 0 0,1 0 0 16,0 4 0-16,-2 0 0 0,0-1 0 0,-2 3 0 15,2 3 0-15,0 1 0 0,-1 0 0 0,3 0 0 16,2 3 0-16,-2-3 0 0,4 4 0 0,2-1 0 0,-2 4 0 16,7-1 0-16,-5-3 0 0,4-4 0 0,5 1 0 15,1-2 0-15,0-4 0 0,1 1 0 16,-2-1 0-16,3-5 0 0,-1-4 0 0,-1 2 0 16,-1-1 0-16,2-3 0 0,0-1 0 0,0-2 0 0,-1 1 0 15,1-2 0-15,2 2 0 0,0-2 0 0,-4 1 0 16,-2 2 0-16,2-1 0 0,-4 1 0 0,-5 6 0 15,-3 1 0-15,3 4 0 0,-3-1 0 0,-2 4 0 16,-1-1 0-16,2 3 0 0,-4 2 0 0,3 2 0 16,1 4 0-16,-3-2 0 0,2 5 0 0,-3-1 0 15,3 0 0-15,-1-2 0 0,-2 1 0 0,3 1 0 16,-1-2 0-16,4 1 0 0,0-4 0 0,2-3 0 16,3 1 0-16,6 0 0 0,-6-1 0 0,9-4 0 15,-1-2 0-15,4 0 0 0,-3-5 0 0,0-4 0 16,2-1 0-16,3 1 0 0,-1-2 0 0,0-2 0 15,-2 0 0-15,2-1 0 0,-2-2 0 0,0 3 0 16,1-1 0-16,-5 4 0 0,0 3 0 0,-7 1 0 16,0-1 0-16,0 3 0 0,-7 4 0 0,-1 1 0 0,2 2 0 15,-6 2 0-15,5-1 0 0,0 6 0 16,-1 1 0-16,0 2 0 0,-2 0 0 0,4 1 0 16,2 5 0-16,2 1 0 0,-1 0 0 0,0-7 0 15,2 4 0-15,5-3 0 0,2-6 0 0,0 0 0 0,5-2 0 16,0-1 0-16,3-3 0 0,2 0 0 0,0-5 0 15,17-2 0-15,-16-2 0 0,1 2 0 16,-1-3 0-16,16-5 0 0,-18 0 0 0,2 2 0 0,9-7 0 16,-10 6 0-16,-1-1 0 0,-4 2 0 0,0-1 0 15,2 3 0-15,-9 2 0 0,3 0 0 0,-8 3 0 16,3 1 0-16,-5 1 0 0,1 0 0 0,-6 2 0 16,1 0 0-16,-1 3 0 0,3 0 0 0,-4 0 0 15,6 4 0-15,-4 0 0 0,4-1 0 0,-1 0 0 16,2 0 0-16,2 1 0 0,0-2 0 0,8 2 0 15,1-1 0-15,-1-1 0 0,2-1 0 0,1-1 0 16,2 2 0-16,-2-5 0 0,3 0 0 0,-6 0 0 16,4 1 0-16,-3-1 0 0,0-3 0 0,1 1 0 15,-4 0 0-15,-7 2 0 0,3-1 0 0,-3 0 0 16,0 0 0-16,-2-1 0 0,-2 1 0 0,-4-2 0 16,1 1 0-16,0 0 0 0,-2 1 0 0,-1-2 0 15,-1 1 0-15,1 0 0 0,-1-1 0 0,-4 2 0 16,-1-1 0-16,4 0 0 0,-2 1 0 0,-2-1 0 0,1 0 0 15,-1 0 0-15,1 0 0 0,-5 2 0 16,0 0 0-16,3-7 0 0,-6 4-349 0,3 3-958 16,-9-5-1417-16,-9 2 627 0</inkml:trace>
  <inkml:trace contextRef="#ctx0" brushRef="#br0" timeOffset="34367.15">1851 6883 22 0,'-4'-5'323'0,"4"5"0"0,-3-6-7 16,3 6-2-16,-3-2-2 0,3 2-14 0,-1-4 7 16,1 4-5-16,0 0-4 0,0 0-4 0,0 0-3 15,0 0-5-15,2-5-14 0,-2 5-14 0,0 0-1 16,0 0 0-16,0 0-10 0,4 12-8 0,0-2-18 15,1 2-15-15,0 1-17 0,4 6-20 0,-2-2-12 16,3 1-14-16,-4 0-17 0,7-1-10 0,-3 1-12 0,8 3-9 16,-5-5-8-16,5-3-1 0,6 1 8 15,3-3 2-15,1-5 4 0,0-1 7 0,2-5-1 16,-1-2 0-16,2-7 20 0,-2 2 1 0,2-5 10 16,2-2-6-16,-1-2-1 0,-4 0-42 0,1-2-86 15,-2 0 0-15,-1 0 0 0,-3-2 0 0,-4 0 0 0,1 0 0 16,-7 7 0-16,0 0 0 0,-5 6 0 0,1 0 0 15,-3 1 0-15,0 1 0 0,2 2 0 16,-2 2 0-16,2 1 0 0,1 4 0 0,0 1 0 16,0-2 0-16,0 3 0 0,2 3 0 0,2 0 0 0,5 1 0 15,-3 1 0-15,2-3 0 0,0 3 0 0,0-4 0 16,3-1 0-16,5 2 0 0,-2-5 0 0,-1 1 0 16,-2-2 0-16,6-2 0 0,-3 0 0 15,-1-2 0-15,-3-2 0 0,8-3 0 0,-8 2 0 0,1-3 0 16,3-2 0-16,-6 3 0 0,2-1 0 0,-1-1 0 15,0 2 0-15,-8 0 0 0,0 3 0 0,2-3 0 16,-5 3 0-16,6 1 0 0,0 3 0 0,-3 0 0 16,2 2 0-16,-2 0 0 0,2 1 0 0,-1 4 0 15,1-3 0-15,4 6 0 0,-6-4 0 0,7 6 0 16,-3-3 0-16,4 0 0 0,1-1 0 0,8 0 0 16,1 1 0-16,1-3 0 0,6-3-248 0,-1 1-274 15,5 1-109-15,-3-3-501 0,16-1-1226 0,-14 0 543 16</inkml:trace>
  <inkml:trace contextRef="#ctx0" brushRef="#br0" timeOffset="34766.22">4079 6877 4199 0,'-3'-5'487'15,"-3"3"-246"-15,2-1-61 0,4 3-22 0,-4-2 2 16,4 2 22-16,0 0 22 0,0 0-6 0,-1 9-4 15,2-3-7-15,3 3-6 0,0 1-12 0,1 1-7 16,0 0-19-16,5 4-5 0,-2-4-6 0,1 3-22 16,5 0-5-16,-1-2-5 0,1 0-15 0,1-2-4 15,2-2-10-15,1-4-1 0,1 2-5 0,3-1-13 16,-2-4 3-16,3-1-8 0,5-4-12 0,-1 2-35 16,2-4 0-16,-2-1 0 0,0-3 0 0,-1 1 0 15,-6 1 0-15,-3-1 0 0,-1-2 0 0,2 3 0 16,-1-1 0-16,1 4 0 0,-8-1 0 0,-1 0 0 15,4 2 0-15,-4 1 0 0,-2 3 0 0,6-1 0 16,-3 3 0-16,4-1 0 0,2 3 0 0,2 2 0 16,-2 0 0-16,3 1 0 0,3-2 0 0,-4 3 0 15,10-2 0-15,4 1 0 0,0-4 0 0,-4 3 0 16,5-5 0-16,-2 0 0 0,2-1 0 0,2 1 0 0,-4-2 0 16,-1-3 0-16,1 1 0 0,-3 0 0 15,-4-1 0-15,3-2 0 0,-9 1 0 0,-4-2 0 16,0 0 0-16,0 2-303 0,-5 1-330 0,-5 0-577 15,1 2-1309-15,0-1 579 0</inkml:trace>
  <inkml:trace contextRef="#ctx0" brushRef="#br0" timeOffset="35467.1">8680 6979 195 0,'0'-7'437'0,"0"4"20"15,1-2 6-15,-1 5-2 0,0-7 1 0,3 4-9 16,-2-1-7-16,-1 0-19 0,0 4-23 0,4-6-9 0,1 1-9 16,0 2-18-16,5-1-8 0,7-3-11 15,4 5-9-15,9-3-14 0,3 2-18 0,4-1-18 16,26 0-18-16,-2 3-20 0,32-2-19 0,-25 1-126 16,25 6-107-16,-3-7 0 0,-22 2 0 0,26 1 0 0,-30-2 0 15,4 3 0-15,-4 0 0 0,1-2 0 0,-6 1 0 16,-3-4 0-16,-4 4 0 0,-15 3 0 0,-1-7 0 15,-3 2 0-15,-10 2 0 0,-5 0 0 0,-2-3 0 16,-5 1 0-16,-3 2 0 0,-2-2 0 0,-2-3 0 16,-4 2 0-16,0 3 0 0,-10-3 0 0,-3 0 0 15,-5 1 0-15,-11 2 0 0,-2-1 0 0,-1-3-198 16,-4 8-387-16,3-3-71 0,-5 5-470 0,1-3-1219 16,-3 4 540-16</inkml:trace>
  <inkml:trace contextRef="#ctx0" brushRef="#br0" timeOffset="35832.75">8974 7032 217 0,'-36'2'422'16,"4"-1"7"-16,5 0 35 0,8 1 42 0,-2-1 29 15,9-1 21-15,4-1 6 0,0-1-21 0,3 0-22 16,5 2-35-16,-2-2-26 0,2 2-17 0,13-9-28 0,7 3-21 16,9 2-30-16,7 0-21 0,16-1-23 15,7 1-87-15,5 1-231 0,27-2 0 0,-26 2 0 16,35 0 0-16,-6-2 0 0,1 4 0 0,-3-2 0 0,-27 0 0 15,26 1 0-15,-27-2 0 0,1-1 0 16,0 1 0-16,-4-2 0 0,-6 4 0 0,-14-2 0 16,-4 0 0-16,-2 1 0 0,-6-1 0 0,-10 0 0 0,-2-1 0 15,-3 3 0-15,-5-3 0 0,-3 2 0 0,1 1 0 16,-3-3 0-16,3 5 0 0,-4-3 0 0,-1 0 0 16,-2 3 0-16,3-3 0 0,-3 3 0 15,0 0 0-15,0 0 0 0,0-5 0 0,0 5 0 0,0 0 0 16,0 0 0-16,0 0 0 0,0 0 0 0,0 0 0 15,0 0 0-15,0 0 0 0,10 7 0 0,-8-4 0 16,-2-3 0-16,0 0 0 0,0 0 0 0,0 0 0 16,0 0 0-16,6-7 0 0,-2 4 0 0,-4-3-231 15,2 1-543-15,-1 0-424 0,2-2-1297 0,-3 4 573 16</inkml:trace>
  <inkml:trace contextRef="#ctx0" brushRef="#br0" timeOffset="36616.25">14455 6884 403 0,'0'0'427'0,"-6"0"22"0,6 0 22 15,0 0 14-15,-11-2 14 0,11 2-9 0,0 0 15 16,0 0 0-16,-5 1-19 0,5-1 6 0,0 0-9 16,0 0-18-16,0 0-16 0,0 0-13 0,0 0-15 15,32 0-20-15,0 0-77 0,8-3-324 0,20 7 0 16,33-4 0-16,3 0 0 0,2 1 0 0,5 2 0 16,0-2 0-16,2 0 0 0,6-3 0 0,3 2 0 15,-7-4 0-15,2 2 0 0,-6-6 0 0,-3 2 0 16,4 3 0-16,-14-8 0 0,-26 1 0 0,0 4 0 15,0 0 0-15,-4-1 0 0,-5 3 0 0,-6 1 0 16,-15-1 0-16,-3 2 0 0,-4-3 0 0,-7 2 0 16,-3 1 0-16,-6 1 0 0,-1 0 0 0,-3-2 0 15,-2 2 0-15,-1-1 0 0,-4 2 0 0,0-4 0 16,0 4 0-16,0 0 0 0,-23 0 0 0,4 2 0 0,-8 0 0 16,0 3 0-16,-8-1 0 0,5 2-38 15,-5-2-1322-15,-15 4-1471 0,-1 7 651 0</inkml:trace>
  <inkml:trace contextRef="#ctx0" brushRef="#br0" timeOffset="36899.82">14846 7107 343 0,'-56'3'495'16,"20"-3"15"-16,4-1 42 0,4-2 33 0,11-1 12 16,2 2-3-16,5-2-14 0,1-2-28 15,4 3-24-15,6-2-30 0,3 0-26 0,7-1-20 16,12-1-30-16,11-1-22 0,18-3-28 0,3 5-133 0,11 1-239 15,1-2 0-15,29 3 0 0,6-1 0 0,-2 2 0 16,-2-1 0-16,3 4 0 0,-4-5 0 16,-5 4 0-16,3 6 0 0,-6-6 0 0,-25-2 0 0,29 1 0 15,-30-2 0-15,-6 3 0 0,-4-1 0 0,-1-3 0 16,-16 3 0-16,-4-2 0 0,0 3 0 0,-10-3 0 16,-3 3 0-16,-2-1 0 0,-5-1 0 0,-1 2 0 15,-4-1 0-15,3 1 0 0,-5 0 0 0,-5 1 0 16,9 0 0-16,-5-1 0 0,-4 1 0 0,0 0 0 15,0 0 0-15,0 0-1366 0,-18 10-1478 0,3-7 654 16</inkml:trace>
  <inkml:trace contextRef="#ctx0" brushRef="#br0" timeOffset="37916.08">1886 8074 4049 0,'-4'-5'445'16,"4"5"-229"-16,-4-3-75 0,4 3-7 0,-5-5 16 15,2 2 27-15,3 3 16 0,-1-4 3 0,1 4-11 16,0 0 8-16,0 0 9 0,0 0-6 0,10 10-23 15,-1-4-5-15,5 5-9 0,-1 1 1 0,4-3-9 16,-3 4-9-16,1-3-5 0,2 0-12 0,1 1-7 16,6 1-11-16,-5-4-3 0,3-2-7 0,0-2-24 15,7-2-73-15,3-1 0 0,-4 1 0 0,4-7 0 16,0 2 0-16,1-3 0 0,-1 0 0 0,0-5 0 16,0 1 0-16,0-1 0 0,-4-4 0 0,3 1 0 15,-3-1 0-15,0 1 0 0,-1 1 0 0,-4 0 0 16,-3 4 0-16,2 1 0 0,-4 1 0 0,-4 1 0 15,4 1 0-15,0 2 0 0,0 4 0 0,-4 1 0 16,2 2 0-16,1 4 0 0,1 0 0 0,-4 5 0 16,5 0 0-16,2 3 0 0,-6-3 0 0,3 5 0 15,1 1 0-15,-1-1 0 0,-2-7 0 0,2 3 0 16,-2-3 0-16,4-1 0 0,-6-3 0 0,5 2 0 16,-2-3 0-16,5-4 0 0,1-2 0 0,6-1 0 15,0 0 0-15,5-5 0 0,-2-1 0 0,1-3 0 16,-4-1 0-16,5-2 0 0,-5 1 0 0,3-4 0 15,-1 2 0-15,-5-1 0 0,2 3 0 0,-8 2 0 16,4-3 0-16,-9 5 0 0,1 3 0 0,-5 0 0 16,2 2 0-16,-4 1 0 0,5 2 0 0,-3 1 0 15,1 1 0-15,2 2 0 0,3 2 0 0,0 1 0 16,5-1 0-16,-3 1 0 0,11 2 0 0,1-2 0 16,0 1 0-16,1-1 0 0,-1-3 0 0,1 1 0 15,0-3 0-15,4 2 0 0,-4-4 0 0,1 0 0 16,0-1 0-16,0-1 0 0,-2 1 0 0,-3-3 0 15,7 0 0-15,-7-1 0 0,0-2 0 0,0-2 0 16,0 1-641-16,5 0-618 0,-1-2-1363 0,0 3 603 16</inkml:trace>
  <inkml:trace contextRef="#ctx0" brushRef="#br0" timeOffset="38432.75">6093 7914 184 0,'-18'-6'552'0,"0"2"24"0,7 0 20 16,-6-1 19-16,4-1 12 0,3 5-12 0,1-6-13 15,0 1-22-15,3 3-27 0,1-1-39 0,2-2-43 16,4 2-33-16,5 1-27 0,6-4-27 0,20-1-25 15,3 5-245-15,21-4-114 0,8 2 0 0,34 2 0 16,5 5 0-16,9-1 0 0,6 0 0 0,3 0 0 16,4-2 0-16,3 2 0 0,-7 1 0 0,14-2 0 15,-2 0 0-15,-7 1 0 0,-6-2 0 0,-5-4 0 16,-7 3 0-16,-11-2 0 0,-35 3 0 0,-4-3 0 16,-8-1 0-16,3 0 0 0,-18 1 0 0,-7-2 0 15,-10 2 0-15,-5 1 0 0,-3 0 0 0,-1 1 0 16,-7-1 0-16,-2 1 0 0,0 2 0 0,-11-2 0 0,-2 0 0 15,-7 2 0-15,-11 3 0 0,-3-2 0 16,-5 5 0-16,-12 5-307 0,0-2-473 0,-4 0-404 16,-4 2-1283-16,-1 2 567 0</inkml:trace>
  <inkml:trace contextRef="#ctx0" brushRef="#br0" timeOffset="38749.41">6291 8175 4404 0,'-92'0'448'0,"33"-2"-166"0,8 0-58 15,15-3 61-15,2 2 34 0,6-2 54 0,7 0 18 16,2 0-13-16,8 2-33 0,3-2-14 0,3 0-16 16,7-1-219-16,3-2-96 0,14-2 0 15,15 1 0-15,17-3 0 0,12 0 0 0,31-1 0 0,0 2 0 16,5 5 0-16,10 0 0 0,3 2 0 0,11-5 0 16,0 3 0-16,7 1 0 0,-1 1 0 0,3 2 0 15,-3 0 0-15,1 0 0 0,-11 0 0 0,-3-5 0 16,-11 0 0-16,-6 1 0 0,-38 1 0 0,-5 1 0 15,-5-1 0-15,-16 1 0 0,-7-1 0 0,0 2 0 16,-13 0 0-16,-3 0 0 0,-2 1 0 0,-1 1 0 16,-4 1 0-16,-1-1 0 0,2 0 0 0,-6 1 0 15,9-3 0-15,-9 3 0 0,0 0 0 0,7-1 0 16,-7 1 0-16,0 0 0 0,6 2 0 0,-2 1 0 16,2-2 0-16,6-1 0 0,-3 1 0 0,-1-1 0 0,4-1-1366 15,0 0-1478-15,-1 0 654 0</inkml:trace>
  <inkml:trace contextRef="#ctx0" brushRef="#br0" timeOffset="38883.78">8838 8030 6947 0,'-5'5'370'0,"2"-2"78"0,3-3-22 0,-6 2-426 16,1-1 0-16,5-1 0 0,0 0 0 0,-6 2 0 15,6-2 0-15,0 0 0 0,0 0 0 0,0 0-276 16,0 5-1044-16,0-5-1429 0,-12 11 633 0</inkml:trace>
  <inkml:trace contextRef="#ctx0" brushRef="#br0" timeOffset="42316.78">19832 4053 30 0,'-27'-8'249'16,"1"-2"5"-16,6 5 1 0,-1-3 9 0,2 2 0 15,-1 0 2-15,0-1 23 0,1 1 5 0,5 0-6 16,-4-1 1-16,2 2 2 0,-2-1 7 0,4 3 6 16,-3-3 8-16,-1 3 5 0,4-1 2 0,4 0-5 15,-3 3-5-15,3-2-1 0,5 0-8 0,-3 2-4 16,-1 0-14-16,6 0-16 0,3 1-17 0,-6-2-16 16,6 2-19-16,0 0-11 0,0 0-5 0,0 0-5 15,40-2-12-15,-8 0-119 0,24 1-62 0,8-1 0 16,31-1 0-16,-3-1 0 0,1 2 0 0,-1-2 0 15,0 2 0-15,-24 3 0 0,26-5 0 0,-29 0 0 16,29 0 0-16,-32 3 0 0,-2-5 0 0,-2 1 0 16,-6 0 0-16,-15-3 0 0,-5 3 0 0,-6-2 0 15,-7 4 0-15,-9-1 0 0,3 0 0 0,-4-2 0 16,-4 2 0-16,3 0 0 0,-4 1 0 0,-3 0 0 16,-1 3 0-16,0 0 0 0,-9-5 0 0,9 5 0 15,0 0 0-15,-17 10 0 0,8-2 0 0,3 3 0 16,-3 6 0-16,0 5 0 0,0 6 0 0,4 2 0 0,5 6 0 15,0 12 0-15,0 2 0 0,1 3 0 16,8 1 0-16,-4 6 0 0,-1 22 0 0,5-1 0 16,-5-22 0-16,-4 30 0 0,-1-1 0 0,-9-2 0 15,0 3 0-15,-1-6 0 0,-6 3 0 0,0 0 0 0,0 0 0 16,-5 4 0-16,2-1 0 0,0 2 0 0,1-1 0 16,5-1 0-16,3-3 0 0,3-3 0 15,3 0 0-15,1-22 0 0,7 24 0 0,-1-3 0 16,2-28 0-16,0-1 0 0,4-2 0 0,-4 0 0 0,2-6 0 15,-1-11 0-15,-1-1 0 0,-2-6 0 16,1-2 0-16,-3-7 0 0,-1-2 0 0,-2-3 0 16,-1-2 0-16,-1-3 0 0,-2 1 0 0,-2-1 0 15,-2-3 0-15,-8 2 0 0,1-2 0 0,-3-2 0 0,-8-1 0 16,0 2 0-16,-4 0 0 0,-7 0 0 0,2-1 0 16,-15 2 0-16,13 2 0 0,-10 0 0 15,11 1 0-15,-12 0 0 0,0 3 0 0,14-3 0 16,1 1 0-16,-2 0 0 0,2 1 0 0,3-2 0 15,7 2 0-15,3-3 0 0,4-3 0 0,8-1 0 0,2 0 0 16,0-1 0-16,9-2 0 0,-4-3 0 0,4 3 0 16,19-21 0-16,2 1 0 0,18-14-1366 15,7-3-1478-15,23-18 654 0</inkml:trace>
  <inkml:trace contextRef="#ctx0" brushRef="#br0" timeOffset="43866.14">21315 4951 156 0,'3'-27'442'0,"-2"8"11"16,3-1 6-16,-3 3 12 0,-1 5 1 0,0 2 6 15,2 1-6-15,0 2-6 0,-1 1-9 0,1 2-22 16,-2 2-23-16,0 2-27 0,0 0-13 0,0 0-5 15,0 0-8-15,-10 9-14 0,2 5-14 0,-3 2-22 16,0 10-23-16,-3 2-22 0,-4 2-264 0,5 1 0 16,-2 1 0-16,3 0 0 0,2 1 0 0,-2 0 0 15,1-4 0-15,6 1 0 0,-1 1 0 0,-2 0 0 16,4-5 0-16,2-8 0 0,-1 0 0 0,1-7 0 16,0 1 0-16,2-3 0 0,0-1 0 0,0-6 0 15,0-2 0-15,0 0 0 0,0 0 0 0,3-14 0 0,-3 3 0 16,1-9 0-16,0-5 0 0,1-5 0 0,-2-1 0 15,2-4 0-15,2-1 0 0,-4-10 0 16,1 1 0-16,3 13 0 0,1-1 0 0,-1 2 0 16,3 1 0-16,-2 5 0 0,-1 7 0 0,4 0 0 0,0 2 0 15,-4 5 0-15,-3 1 0 0,7 2 0 0,-4 0 0 16,-2 3 0-16,6-1 0 0,-3 1 0 0,0 3 0 16,0 0 0-16,-1-1 0 0,0 1 0 0,2 1 0 15,-6 1 0-15,11 0 0 0,-11 0 0 0,6 3 0 16,-2 2 0-16,1 1 0 0,0 0 0 0,0 4 0 15,-1 1 0-15,2 3 0 0,-2 2 0 0,-1 1 0 16,1 1 0-16,1 0 0 0,-2 0 0 0,0 3 0 16,-2-1 0-16,4 3 0 0,2 2 0 0,-3-7 0 15,3 0 0-15,0 1 0 0,0-2 0 0,4 1 0 16,3-3 0-16,-1 1 0 0,4-6 0 0,0 1 0 16,1 1 0-16,2-6 0 0,1-4 0 0,0 1 0 15,8-2 0-15,-1-5 0 0,-7 1 0 0,5-8 0 16,-2 1 0-16,-1-6 0 0,0-1 0 0,-1-1 0 15,1-4 0-15,-4-3 0 0,-2 0 0 0,2-3 0 16,-2-2 0-16,-1 1 0 0,-3 3 0 0,-3 0 0 16,-1 8 0-16,0 0 0 0,-4 2 0 0,3 4 0 15,-2 3 0-15,-3 2 0 0,-2 1 0 0,-1 1 0 16,3 3 0-16,-3 2 0 0,0 0 0 0,-3 13 0 0,3-1 0 16,-4 6 0-16,-5 9 0 0,-1 1 0 15,2 1 0-15,2 0 0 0,-2 3 0 0,-2 2 0 16,2 0 0-16,1-2 0 0,2 0 0 0,-2 0 0 15,6-1 0-15,1 0 0 0,1 1 0 0,8-1 0 0,0-5 0 16,4-2 0-16,2-1 0 0,-2-10 0 0,10 3 0 16,8-4 0-16,-1-4 0 0,2-4 0 0,2-4 0 15,-2-3 0-15,2-4 0 0,2-4 0 0,0-1 0 16,-3-4 0-16,1-4 0 0,-6-4 0 0,1 0 0 16,-5-2 0-16,-1 1 0 0,-5-1 0 0,-4 2 0 15,-1-2 0-15,-6 3 0 0,-3 5 0 0,-3 3 0 16,1 3 0-16,-6 0 0 0,0 3 0 0,-1 0 0 15,0 5 0-15,-7 1 0 0,2 2 0 0,-1 5 0 16,-2 0 0-16,-4 6 0 0,1 1 0 0,3 3 0 16,-4 7 0-16,4-4 0 0,-2 4 0 0,7-3 0 15,-3 6 0-15,3 0 0 0,3-6 0 0,3-2 0 16,2 0 0-16,0-5 0 0,3 0 0 0,3-1 0 16,4-5 0-16,-1 1 0 0,2-4 0 0,3 0 0 15,4-4 0-15,0-3 0 0,-4 0 0 0,5-6 0 16,-3-2 0-16,5-3 0 0,0-4 0 0,-5 0 0 15,-4 6 0-15,-2-3 0 0,-1 8 0 0,-1-1 0 16,-1 2 0-16,-3 3 0 0,0 0 0 0,1 2 0 16,-3 2 0-16,-2 1 0 0,0 0 0 0,8 10 0 0,-4-1 0 15,1 2 0-15,-1 0 0 0,1 6 0 16,4-2 0-16,1 0 0 0,3 0 0 0,6 5 0 16,-3-7 0-16,2-3 0 0,-3 1 0 0,7-2 0 15,-1-4 0-15,1-4 0 0,0-1 0 0,5-6 0 0,2-1 0 16,-9 2 0-16,7-8 0 0,-1-1 0 0,0-1 0 15,-5-4 0-15,3-1 0 0,-4-1 0 16,0-3 0-16,0-5 0 0,6-13 0 0,-7 0 0 16,3-2 0-16,-5-1 0 0,-2 1 0 0,-3-2 0 0,-4 13 0 15,-3 5 0-15,1 3 0 0,-4 7 0 0,1 1 0 16,-3 7 0-16,0 3 0 0,0 2 0 0,-3 3 0 16,3 2 0-16,-10 14 0 0,1 3 0 15,-2 13 0-15,-5 2 0 0,5 13 0 0,2 0 0 0,2-9 0 16,-3 13 0-16,9-15 0 0,1 3 0 0,1-1 0 15,8-1 0-15,-4-5 0 0,7 3 0 0,3-7 0 16,0-6 0-16,4 0 0 0,-2-9 0 0,4-3 0 16,0-5 0-16,7-6 0 0,-2-5 0 0,2-3 0 15,0-1 0-15,0-5 0 0,-1-4 0 0,0-6 0 16,6-10 0-16,-5-4 0 0,-1 1 0 0,-5-4 0 16,2-2 0-16,-6 0 0 0,-8 12 0 0,-2 3 0 15,1 2 0-15,-5 9 0 0,0 10 0 0,-2 0 0 16,-1 4 0-16,1 4 0 0,-2 2 0 0,0 0 0 15,-8 17 0-15,2 8 0 0,-4 0 0 0,2 5 0 16,1 3 0-16,1-1 0 0,-3 3 0 0,3-2 0 16,-1-2 0-16,5 1 0 0,-1-4 0 0,3-2 0 15,0-7 0-15,0-1 0 0,0-6 0 0,4-1 0 16,-3-2 0-16,3-2 0 0,1-5 0 0,-1-1 0 16,5-1 0-16,0-2 0 0,0-4 0 0,4-1 0 15,-1-5 0-15,5-1 0 0,-3 0 0 0,4 0 0 16,-3 1 0-16,4 2 0 0,-6 4 0 0,0 4 0 15,0 0 0-15,-3 1 0 0,4 2 0 0,4 3 0 16,-4 1 0-16,1 5 0 0,3-3 0 0,-4 4 0 0,4-1 0 16,-2 1 0-16,0-2 0 0,-7-3 0 15,5 1 0-15,-4 0 0 0,3-2 0 0,-4-2 0 16,0-1 0-16,-5-1 0 0,1-1 0 0,4-3 0 16,-5-3 0-16,-3 2-530 0,-1-6-91 0,-4 2-553 0,-3-7-1271 15,-5 0 563-15</inkml:trace>
  <inkml:trace contextRef="#ctx0" brushRef="#br0" timeOffset="44016.17">23128 4852 191 0,'-35'-13'563'0,"6"6"3"15,7 2 21-15,6-2 12 0,4 5-3 0,3-4-38 16,4 1-51-16,5 1-49 0,4-1-49 0,7-2-42 16,10-2-39-16,8 0-74 0,5-3-86 15,2 6-130-15,0-3-141 0,0-1-177 0,-1 2-205 0,-8-3-403 16,-10 3-960-16,-7 1 426 0</inkml:trace>
  <inkml:trace contextRef="#ctx0" brushRef="#br0" timeOffset="45716.14">21825 4181 133 0,'1'-14'459'0,"5"-3"9"16,0 1 1-16,-6-2 8 0,5 0-3 0,-3 1-12 16,1-2-10-16,1 1-13 0,-3-4-19 15,-1 4-13-15,0-1-12 0,-1 1-16 0,-3 6-17 0,1-5-16 16,-3 2-18-16,1 2-20 0,-1 4-25 0,-1 1-23 15,-3 4-19-15,0-1-27 0,0 4-22 0,-4 2-18 16,-2 6-125-16,1 2-49 0,0 1 0 0,2 1 0 16,0 4 0-16,4 1 0 0,4 3 0 0,1-3 0 15,4 5 0-15,4 4 0 0,5 0 0 0,4-2 0 16,3 1 0-16,0-1 0 0,3-2 0 0,1 2 0 16,2 3 0-16,-2-6 0 0,1 5 0 0,-4-5 0 15,-6-3 0-15,-1 0 0 0,-5 0 0 0,2 2 0 16,-7-2 0-16,-7-1 0 0,1-1 0 0,-8-1 0 15,-9 3 0-15,1-4 0 0,-7-2 0 0,7-4 0 16,-7-1 0-16,1 1 0 0,1-4 0 0,6-2 0 16,2-1 0-16,6-1 0 0,3-1 0 0,2-2 0 15,3 0 0-15,1-2 0 0,6-1 0 0,0-2 0 16,11-7 0-16,6-3 0 0,7 2 0 0,-2-7 0 16,8 5 0-16,-5-3 0 0,6 2 0 0,0 3 0 15,1 3 0-15,-5-1 0 0,-2 7 0 0,1-2 0 16,-9 7 0-16,3-1 0 0,-3 1 0 0,2 0 0 15,-4 2 0-15,-4 1 0 0,-4 1 0 0,1 0 0 16,-1 1 0-16,-1 1 0 0,-3 1 0 0,4 1 0 16,-5 1 0-16,1 2 0 0,-1-2 0 0,0 3 0 15,-2 0 0-15,2-2 0 0,0 1 0 0,-2 0 0 0,6 0 0 16,-4-2 0-16,4 1 0 0,-2-3 0 16,2-1 0-16,3 1 0 0,-1-5 0 0,4-1 0 15,4-2 0-15,0 0 0 0,-2-3 0 0,1-3 0 16,3-2 0-16,-4 1 0 0,1-2 0 0,-2 4 0 0,2-1 0 15,-7 3 0-15,-1 0 0 0,1 1 0 16,-5 2 0-16,0 1 0 0,1 1 0 0,-1 2 0 16,-5 0 0-16,8 3 0 0,-2 2 0 0,-4-2 0 15,5 5 0-15,-5-1 0 0,3 2 0 0,2 2 0 0,0-2 0 16,-3 2 0-16,3-1 0 0,-1 0 0 0,0-2 0 16,3-1 0-16,-4 1 0 0,3-2 0 0,0 0 0 15,-2-3 0-15,1-3 0 0,4 1 0 16,-2-1 0-16,0-1 0 0,-3 0 0 0,5-4 0 15,-1-1 0-15,-4-1 0 0,3 0 0 0,1-1 0 0,-1 0 0 16,-1 1 0-16,1 0 0 0,0 1 0 0,-4 1 0 16,0 2 0-16,-1 0 0 0,-1 2 0 0,0-2 0 15,-3 3 0-15,9-1 0 0,-9 1 0 0,9 1 0 16,-9-1 0-16,12 3 0 0,-5-1 0 0,-2-1 0 16,3 1 0-16,-1 1 0 0,0 0 0 0,2-2 0 15,-2 0 0-15,0-1 0 0,3 1 0 0,2-1 0 16,-6-1 0-16,5 0 0 0,1 0 0 0,-1-2 0 15,-4 2 0-15,1 1 0 0,-2-2 0 16,5 2 0-16,0 2 0 0,-3-1 0 0,2 2 0 0,3 0 0 16,3 2 0-16,-2-1 0 0,2 2 0 0,5-2 0 15,-3 0 0-15,4 0 0 0,0-1 0 0,4-3 0 16,4 0 0-16,-9-4 0 0,5-3 0 0,1-1 0 16,1-3 0-16,-5-3 0 0,-1-2 0 0,-3-2 0 15,-1-2 0-15,-3-2 0 0,-2 1 0 0,-3-6 0 16,-3 2 0-16,2 0 0 0,-4-3 0 0,-1-1 0 15,-3-4 0-15,-1 1 0 0,0 3 0 0,0 0 0 16,-4 2 0-16,3 9 0 0,-3 4 0 0,3 3 0 16,-1 3 0-16,1 4 0 0,0 3 0 0,1 1 0 15,-4 12 0-15,3 1 0 0,-1 11 0 0,1 6 0 16,0 6 0-16,2 13 0 0,2 2 0 0,-1 4 0 16,2-5 0-16,1 1 0 0,4-5 0 0,-2 0 0 15,-4-11 0-15,3 0 0 0,-4-4 0 0,1-2 0 16,-1-2 0-16,-2-6 0 0,0-3 0 0,0-7 0 15,0-1 0-15,-2-6 0 0,-1-1 0 0,3-3 0 16,0 0 0-16,-10-17 0 0,6 7 0 0,1-8 0 16,0-6-208-16,-1-4 0 0,4-2 20 0,1-2 17 15,3-19 19-15,1 4 20 0,1-3 31 0,1 4 44 16,-3 13 35-16,3 2 44 0,0 2 20 0,0 3 34 16,1 7 23-16,-2 3 23 0,3 3 14 0,3-1 6 15,-6 6-3-15,3 1-11 0,0 1-6 0,3 2-14 16,-1 2-8-16,2 2-97 0,1 2-3 0,4 3 0 15,1 2 0-15,-2 4 0 0,-2 2 0 0,-1 0 0 16,1 2 0-16,-4-1 0 0,-2 3 0 0,-1 0 0 16,-2 1 0-16,-3-2 0 0,1 0 0 0,-4 0 0 15,-4-3 0-15,3-1 0 0,-3-1 0 0,-1 0 0 16,-5-3 0-16,4 2 0 0,-1-3 0 0,3-2 0 0,-3 1 0 16,2-3 0-16,1 1 0 0,1-2 0 15,3-2 0-15,-4 0 0 0,4 0 0 0,0 0 0 16,17-13 0-16,-2 2 0 0,10-7 0 0,1-4 0 0,5-3 0 15,7-12 0-15,7 0 0 0,1-4 0 0,-9-4 0 16,3-1 0-16,-4-1 0 0,-3-1 0 16,-4 4 0-16,-11 11 0 0,-1 5 0 0,-6 3 0 15,-3 9 0-15,-2 0 0 0,-2 5 0 0,-4 4 0 0,0 3 0 16,-4 2 0-16,4 2 0 0,-14 8 0 0,1 4 0 16,-3 9 0-16,-1 7 0 0,2 1 0 15,1 2 0-15,4 0 0 0,2 1 0 0,4 3 0 16,3 1 0-16,2-1 0 0,2-2 0 0,7-3 0 15,4-1 0-15,3-4 0 0,2-2 0 0,4-5 0 0,2-2 0 16,1-4 0-16,1-5 0 0,-7-5 0 0,3-1 0 16,-2-4 0-16,-1-3 0 0,2-1 0 0,-5-3 0 15,5-7 0-15,-4-1 0 0,-7 1 0 16,1-5 0-16,-2-2 0 0,-2 6 0 0,-4 1 0 0,-4 1 0 16,1 5 0-16,-2 0 0 0,1 1 0 0,-1 4 0 15,-3 1 0-15,-4 2 0 0,2 3 0 0,6 0 0 16,-15 7 0-16,8 0 0 0,-3 3 0 0,4 1 0 15,2 0 0-15,1 5 0 0,3 0 0 0,3 3 0 16,3-2 0-16,8 4 0 0,-5-4 0 0,5-2 0 16,4-3 0-16,1-1 0 0,-3-1 0 0,0-3 0 15,2-1 0-15,0-2 0 0,-6-1-464 0,-2-6-108 16,-1 0-99-16,-2-4-410 0,-4-1-1171 0,-6-1 518 16</inkml:trace>
  <inkml:trace contextRef="#ctx0" brushRef="#br0" timeOffset="45882.96">22665 3763 6375 0,'-39'-5'243'0,"8"2"-61"0,4-2-8 16,9 3-2-16,6 0 2 0,1-1-21 0,6 1-34 16,2 1-29-16,3 1-22 0,13-6-26 0,1 4-82 15,5 1-117-15,12-3-180 0,-4 5-251 0,7-6-524 16,-1 0-1205-16,-1 0 534 0</inkml:trace>
  <inkml:trace contextRef="#ctx0" brushRef="#br0" timeOffset="46066.2">25306 3891 529 0,'0'0'649'0,"-8"2"-112"0,1 1-120 16,0-1-131-16,1 0-144 0,-8-1-135 0,-1 8-125 16,-4 1-291-16,2 1-441 0,-4 6 195 0</inkml:trace>
  <inkml:trace contextRef="#ctx0" brushRef="#br0" timeOffset="46399.41">21947 5588 385 0,'-18'0'572'0,"6"0"10"16,2 0-3-16,4 2-8 0,6-2 2 0,-4 0-3 15,4 0-12-15,19-5-27 0,12 4-42 0,22-6-35 16,11 0-42-16,38-3-44 0,-1-1-35 0,9-1-35 16,0 1-30-16,3 2-28 0,-6-2-27 0,-1 5-35 15,2-4-161-15,-10 3-17 0,-5 0 0 0,-28 1 0 16,-5-1 0-16,-2 2 0 0,-4 1 0 0,-20 0 0 16,-3 0-77-16,-12-1-40 0,-9 4-2 0,-3 0-10 15,-6-3-15-15,-1 4-34 0,-17-5-55 0,-3 3-68 16,-16-1-82-16,-18 6-101 0,-7-6-521 0,1 6-1088 15,-31-1 482-15</inkml:trace>
  <inkml:trace contextRef="#ctx0" brushRef="#br0" timeOffset="46582.82">21834 5772 15 0,'-28'2'698'0,"8"-2"-23"0,7-2 15 0,3-1 2 15,3-2 3-15,7 0-23 0,5 0-26 0,9-6-36 16,13 2-39-16,6 0-40 0,26 0-47 0,5 0-42 15,28 1-44-15,8 5-32 0,0-2-360 0,8 6-6 16,0-2 0-16,0 2 0 0,1-5 0 0,1 1 0 0,-2-5 0 16,-3-1 0-16,-10-2 0 0,-1-8 0 0,-30 8 0 15,0-6 0-15,0-1 0 0,-8-2-595 16,-6 0-671-16,-5-2-1372 0,-12 6 607 0</inkml:trace>
  <inkml:trace contextRef="#ctx0" brushRef="#br0" timeOffset="46733.78">24076 5529 6296 0,'2'5'427'0,"0"0"-47"0,-1 3 85 0,-1-2-17 0,0 0-273 15,-3 0-175-15,3 0 0 0,-1 0 0 0,1-1 0 16,0 3 0-16,0-3 0 0,-1 0 0 0,2 2 0 16,-2-3 0-16,-2 0 0 0,3 1-1366 15,0-5-1478-15,0 0 654 0</inkml:trace>
  <inkml:trace contextRef="#ctx0" brushRef="#br0" timeOffset="52466.14">10930 10407 129 0,'-2'-7'438'0,"-5"-1"22"0,1-2 9 0,3 4 8 16,0 0 3-16,3-2-7 0,-3 4-5 0,2-1-17 15,1 0-23-15,-2 0-22 0,2 2-27 0,0 3-35 16,3-4-22-16,-3 4-5 0,0 0-29 0,13 1-20 16,-4 4-30-16,2 1-21 0,1 0-19 0,3 1-21 15,4 4-16-15,9-1-20 0,-1 1-6 0,8-1-16 16,2-3-11-16,13 3-11 0,3-4-94 0,2 0-3 0,-1-3 0 15,3-5 0-15,-3-1 0 0,4 1 0 16,-3-6 0-16,1-2 0 0,0-1 0 0,-2-4 0 16,1-1 0-16,2-1 0 0,-2-3 0 0,-1-1 0 0,-4 0 0 15,-3 2 0-15,-11 5 0 0,-2 0 0 0,-2 1 0 16,-1 5 0-16,-4-1 0 0,-9 6 0 0,2 2 0 16,-6 2 0-16,3 1 0 0,-3 4 0 0,1 3 0 15,2 4 0-15,-2 0 0 0,4 6 0 0,-1-2 0 16,-1-1 0-16,2 1 0 0,-1-4 0 0,5 4 0 15,1-3 0-15,2-1 0 0,-1-2 0 0,6-4 0 16,-2 0 0-16,6-2 0 0,2-3 0 0,-3-2 0 16,3-2 0-16,-1-2 0 0,1 0 0 0,17-4 0 15,-4-2 0-15,0-2 0 0,2 0 0 0,-1-2 0 16,-4-1 0-16,-9 4 0 0,-3-1 0 0,2 3 0 16,-5-2 0-16,0 1 0 0,-3 3 0 0,2-1 0 15,-3 5 0-15,-10 2 0 0,5 2 0 0,-6 1 0 16,2-1 0-16,0 5 0 0,-3 1 0 0,0 0 0 0,-3 0 0 15,3 4 0-15,0 0 0 0,2-2 0 0,-2 1 0 16,2 0 0-16,3-3 0 0,3 4 0 16,0-3 0-16,7-1 0 0,-2-3 0 0,5-2 0 0,0 2 0 15,3-4 0-15,4-4 0 0,9-2 0 0,5-4 0 16,-3 2 0-16,-16 0 0 0,19-4 0 0,-3-4 0 16,-2 1 0-16,0-2 0 0,0 0 0 15,-12 8 0-15,-2-4 0 0,-3 8 0 0,-1-2 0 0,-4 4 0 16,-6 3 0-16,-4 3 0 0,1 2 0 0,-5 2 0 15,1 4 0-15,-3 1 0 0,1 0 0 0,-3 4 0 16,-1-2 0-16,4 2 0 0,-3-1 0 0,2-1 0 16,5 4 0-16,0-4 0 0,7-1 0 0,4-2 0 15,3 0 0-15,5-5 0 0,1 1 0 0,17-2 0 16,-1-7 0-16,-13 0 0 0,11 1 0 0,5-3 0 16,3-1 0-16,-5-4 0 0,-2 0 0 0,0 2 0 15,-3-2 0-15,2 0 0 0,-11 4 0 0,-3 2 0 16,4 0 0-16,-5-4 0 0,-1 5 0 0,0-1 0 15,-6 0 0-15,-1 1 0 0,0 0 0 0,-7 1 0 16,-1 0 0-16,-2 0 0 0,1-2 0 0,-1 3 0 16,4-2 0-16,-9-1 0 0,-1 3 0 0,-1-2 0 15,-3 1 0-15,-2-1 0 0,3-2 0 0,-5-1 0 0,-3-1 0 16,-1 0 0-16,-3-1-1366 0,-3-1-1478 0,-5-1 654 16</inkml:trace>
  <inkml:trace contextRef="#ctx0" brushRef="#br0" timeOffset="53000.54">14658 9243 184 0,'1'-3'521'0,"-1"3"-7"0,0 0 10 0,3-2 14 16,-3 2-8-16,0 0-28 0,0-5-41 0,0 5-54 16,0 0-33-16,0 0-55 0,-4-5-77 15,4 5-122-15,-2-2-190 0,2 2-256 0,-3-5-481 0,3 5-874 16,-1-10 387-16</inkml:trace>
  <inkml:trace contextRef="#ctx0" brushRef="#br0" timeOffset="58699.62">5913 12564 135 0,'0'-7'378'0,"0"-2"-8"0,0 0 9 0,0-3 10 15,-1 6 7-15,1-1 6 0,-2 0-2 0,1-2-8 0,-2 3-2 16,3 0-15-16,-1 2-24 0,1-2-15 0,-1 3-34 16,1 3-26-16,-1-4-17 0,1 4-28 15,0 0-17-15,0 0 1 0,3 10-25 0,1 1-18 16,4-2-20-16,3 4-9 0,6 0-7 0,7 2-24 0,3-2-2 15,2-2-16-15,6-3-9 0,5-2-8 0,15-5-9 16,0-1-3-16,2-7-1 0,-4 1-16 0,-2-3 1 16,-3-5-8-16,10 3 1 0,-6-5-6 0,-1-1-8 15,-1 2 5-15,-3-5-4 0,1 0-3 0,-15 6 2 16,13-9-4-16,-13 6 7 0,-1 2 19 0,0-3-2 16,-4 8-28-16,-2 2-20 0,-8 1 0 0,-4 4 0 15,0 2 0-15,0 1 0 0,-3 3 0 0,2 2 0 16,0 5 0-16,1 1 0 0,1 1 0 0,3 3 0 15,0 2 0-15,4 1 0 0,1 1 0 0,4-2 0 16,1 1 0-16,1-4 0 0,6-1 0 0,4-1 0 16,10 1 0-16,2-5 0 0,-13-4 0 0,15 2 0 15,-1-6 0-15,-1-3 0 0,0-1 0 0,-14 1 0 16,3-5 0-16,10-3 0 0,-13 1 0 0,0-1 0 16,11-4 0-16,-13 0 0 0,1 1 0 0,-3-3 0 15,-4 3 0-15,1-2 0 0,-5 1 0 0,-7 5 0 16,0 0 0-16,-3 4 0 0,-2 2 0 0,1 0 0 15,-5 4 0-15,3 1 0 0,-2 3 0 0,0 0 0 16,2 3 0-16,3 2 0 0,-1 2 0 0,3 1 0 16,4 3 0-16,1 2 0 0,-3-5 0 0,7 1 0 0,3 2 0 15,-1-3 0-15,3-3 0 0,2 0 0 16,3-3 0-16,1-3 0 0,0 0 0 0,17-6 0 16,-3 1 0-16,-15-1 0 0,2-6 0 0,-1 1 0 0,-1-6 0 15,2 2 0-15,-3 1 0 0,-3-7 0 0,0-1 0 16,-2 3 0-16,2-4 0 0,0 1 0 0,-2 1 0 15,-5 1 0-15,-8 6 0 0,-1 2 0 0,0 0 0 16,-5 3 0-16,1 3 0 0,-2 1 0 0,4 2 0 16,-2 2 0-16,-1 3 0 0,3 1 0 0,-5 0 0 15,9 4 0-15,-1 1 0 0,-1 3 0 0,11 0 0 16,-1-2 0-16,2 1 0 0,2-1 0 0,6-2 0 16,1-1 0-16,2-3 0 0,13 0 0 0,-1 1 0 15,0-6 0-15,-15-2 0 0,4-2 0 0,-3-1 0 16,0 0 0-16,1-2 0 0,13-3 0 0,-15 1 0 15,1-2 0-15,-6 2 0 0,-1-2 0 0,2 3 0 16,-5 0 0-16,0 0 0 0,-8 2 0 0,-6 3 0 16,2-1 0-16,-3 0 0 0,1 2 0 0,1 0 0 15,-3 2 0-15,7 3 0 0,-5 0 0 0,3 2 0 16,1-2 0-16,2 1 0 0,0 1 0 0,12 0 0 16,-5 2 0-16,3-6 0 0,2 4 0 0,-2-4 0 15,3 0 0-15,0 1 0 0,-1-2 0 0,1 1 0 16,-2-1 0-16,0-5 0 0,-2 1 0 0,-8 1 0 0,-1 0 0 15,-2-1 0-15,-3 1 0 0,4 0 0 16,-8-3 0-16,4 2 0 0,-3 1 0 0,-5 0 0 16,0-1 0-16,1-1 0 0,-7 4 0 0,1-7 0 15,-1 7-89-15,-18-4-1262 0,9 1-1463 0,-10 2 648 0</inkml:trace>
  <inkml:trace contextRef="#ctx0" brushRef="#br0" timeOffset="61916.13">22388 12845 367 0,'1'-5'393'0,"0"-1"-7"0,2 0 4 0,1-1 1 15,3-2 24-15,-1 5-1 0,1-4-1 0,-1 0-2 16,0 3-2-16,-3-2 0 0,5 3-4 0,-2 1-7 15,-3 2-13-15,1-3-13 0,0 3-6 0,-4 1-15 16,12 5-19-16,-5 2-14 0,-1 3-18 0,1 4-22 16,-1 2-24-16,0-1-220 0,3 8-34 0,0 1 0 15,-5-5 0-15,5 0 0 0,-3 1 0 0,6 2 0 16,2 1 0-16,-6-7 0 0,3-2 0 0,1 1 0 0,0-6 0 16,6-1 0-16,-1-6 0 0,12-2 0 0,3-4 0 15,0-7 0-15,26-7 0 0,-1-6 0 0,30-10 0 16,-9-6 0-16,5-1 0 0,4 2 0 0,1-14 0 15,2 0 0-15,7-6 0 0,6-7 0 0,1-5 0 16,4-2 0-16,6-3 0 0,4 8 0 0,-4 9 0 16,-8 12 0-16,-7 8 0 0,-2 7 0 0,-38 16 0 15,1 4 0-15,0-1 0 0,-5 3 0 16,-5 2 0-16,-14 4 0 0,-5 2 0 0,-1 0 0 0,-8 2 0 16,-2-1 0-16,-5 2 0 0,-2-1 0 0,-1 2 0 15,-2 0 0-15,-1-1 0 0,-1 0 0 0,-2 1 0 16,-2 0 0-16,1 0 0 0,0 1 0 0,-5-3 0 15,7 4 0-15,-10 3 0 0,2 1 0 0,-8 0 0 16,-5 5-1366-16,-8 11-1478 0,-5-4 654 0</inkml:trace>
  <inkml:trace contextRef="#ctx0" brushRef="#br0" timeOffset="64049.78">28214 12907 205 0,'5'-9'507'15,"4"1"15"-15,-4 4 20 0,0-1 2 16,-1 0-4-16,1 0-22 0,-1 0-23 0,-1 2-29 0,0 2-16 16,-3 1-16-16,0 0-6 0,7 7-15 0,-6 0-18 15,-1 4-15-15,0 5-23 0,1 2-16 0,-2 0-26 16,1 5-21-16,0 4-249 0,1-2-45 0,1-5 0 15,0 5 0-15,2-10 0 0,4 3 0 0,-1 0 0 16,2-5 0-16,2-6 0 0,4 4 0 0,4-4 0 16,11-2 0-16,4-5 0 0,4-5 0 0,11-5 0 15,3-6 0-15,-15 4 0 0,22-12 0 0,-3 3 0 16,-2-6 0-16,6 0 0 0,21-18 0 0,-25 13 0 16,-3-3 0-16,20-12 0 0,-24 15 0 0,-8 3 0 15,-11 7 0-15,-1 2 0 0,-3 2 0 0,-10 6 0 0,-1 4 0 16,-5 0 0-16,-2 2 0 0,0 3 0 15,-3-1 0-15,-5 4 0 0,5 7 0 0,-3-1 0 16,-3 5 0-16,-5 6 0 0,-2 8 0 0,-10 3 0 16,3 3-1366-16,-11 12-1478 0,-6-2 654 0</inkml:trace>
  <inkml:trace contextRef="#ctx0" brushRef="#br0" timeOffset="67533.28">25715 5157 11 0,'-10'-16'489'0,"1"0"-10"0,2 7 7 16,2-1-7-16,1 6-8 0,0-3-17 0,1 3-26 0,1 0-23 16,-1 1-19-16,3 3-9 0,0 0 2 0,0 0-21 15,0 0-10-15,0 18-27 0,3-9-14 16,-2 7-32-16,-2 2-20 0,1-2-27 0,0 5-24 0,1-1-14 16,0 1-20-16,4-3-20 0,-2 0-13 0,1-6-13 15,5 2-10-15,1-7-8 0,3-2-46 0,7 0-60 16,13-10 0-16,21-6 0 0,1-7 0 0,29-15 0 15,3-3 0-15,-28 8 0 0,34-16 0 0,5 1 0 16,-1-3 0-16,0-5 0 0,-5-1 0 0,0-2 0 16,-1 4 0-16,-10-3 0 0,0 4 0 0,-30 18 0 15,-4 3 0-15,-14 9 0 0,-1 1 0 0,0 6 0 16,-5-1 0-16,-10 7 0 0,-4 0 0 0,-4 1 0 16,0 2 0-16,-4 1 0 0,1 2 0 0,-6 0 0 15,6 9 0-15,-3-2 0 0,-2 2 0 0,-2 7 0 16,-2-4 0-16,1 5 0 0,-2 1 0 0,-4 10 0 15,-2 1-304-15,-3-7-1011 0,-3 7-1424 0,-3 0 630 16</inkml:trace>
  <inkml:trace contextRef="#ctx0" brushRef="#br0" timeOffset="68216.06">23530 10836 212 0,'189'54'189'0,"8"-7"-49"16,1 3-37-16,7-8-35 0,2-3-29 0,2 7-26 0,2-4-14 16,0-2-16-16,1-4-5 0,0 1 12 0,-2-6 3 15,-6-1 27-15,3-1 4 0,-15-9-87 0,-8-10-52 16,-8-1-124-16,-13-4 54 0</inkml:trace>
  <inkml:trace contextRef="#ctx0" brushRef="#br0" timeOffset="68782.2">23034 9508 27 0,'69'93'198'15,"5"-11"-21"-15,0-12-17 0,-1-3-18 0,1-8-6 16,5-2-15-16,0-4-15 0,1-7-7 0,6-9-12 0,3 2-6 16,-1-10-8-16,4-1-8 0,4-5-10 15,2 1-17-15,6-6-10 0,0 0-29 0,4-4-39 16,10-3-9-16,1-4-36 0,-2-3-24 0,-2-1-19 0,-6 4-70 15,0-6-213-15,-15-6 96 0</inkml:trace>
  <inkml:trace contextRef="#ctx0" brushRef="#br0" timeOffset="68933.33">25631 10258 156 0,'55'-9'198'0,"-20"0"33"0,-1-2 35 0,-7 0 3 0,-9 1 2 15,-5-4-4-15,-7 6 0 0,2-4 7 0,-6 0-3 16,-2 0-6-16,-4-3-17 0,-6-1-9 0,5-1-23 16,-4 1-25-16,-4 1-13 0,3-2-18 0,1 3-13 15,0 3-20-15,0-4-12 0,0 2-10 0,4 4-16 16,-2-2-5-16,5 2-16 0,-1 0-30 0,3 0-40 15,0-1-43-15,3 2-44 0,6-2-55 0,4-1-54 16,2 2-51-16,3-4-48 0,8 1-66 0,1 3-197 16,2-2-604-16,2-1 267 0</inkml:trace>
  <inkml:trace contextRef="#ctx0" brushRef="#br0" timeOffset="74566.09">23145 8161 56 0,'0'0'86'16,"8"0"-9"-16,-3 0-13 0,3 2-18 0,3-4-17 16,2 2-32-16,0 2-57 0,5-1-64 0,0 0 29 0</inkml:trace>
  <inkml:trace contextRef="#ctx0" brushRef="#br0" timeOffset="74750.1">23910 8175 101 0,'11'-1'143'16,"1"0"-8"-16,-6 0-14 0,3 0-9 0,-1 1-12 0,-3-3 0 15,1 2-17-15,1 0-12 0,-7 1-9 0,10-1 7 16,-10 1-19-16,7 0-4 0,-7 0-17 0,0 0-18 16,8 0-12-16,-8 0-14 0,0 0-21 15,0 0-25-15,0 0-33 0,0 0-77 0,-22 1-186 0,11-1 82 16</inkml:trace>
  <inkml:trace contextRef="#ctx0" brushRef="#br0" timeOffset="75050.39">23199 8216 81 0,'4'-1'138'0,"5"0"-6"0,-3 0-12 0,7-1-20 0,1 1-13 16,3-1-12-16,2 1-12 0,3 0 0 15,6-2-21-15,2 1-33 0,2-2-8 0,3 3-25 16,-1 1-30-16,2 0-86 0,1-1-149 0,13-2 66 16</inkml:trace>
  <inkml:trace contextRef="#ctx0" brushRef="#br0" timeOffset="75200.45">24251 8166 205 0,'0'0'192'0,"1"-3"-21"0,-1 3-13 16,0 0-20-16,0 0-21 0,-9-5-21 0,9 5-31 16,-7 0-33-16,1-1-25 0,6 1-21 0,-15 0-33 0,6 1-20 15,-1-1-109-15,-7-1-190 0,1 1 84 0</inkml:trace>
  <inkml:trace contextRef="#ctx0" brushRef="#br0" timeOffset="75433.7">23015 8195 168 0,'-6'-3'270'0,"1"1"-19"0,1-2-10 15,1 1-23-15,3 3-21 0,0 0-15 0,9-2-23 16,0 0-16-16,1 2-14 0,3 0-15 0,0 2-7 15,6 0-13-15,1-2-9 0,0 2-14 0,1-1-25 16,11 3-34-16,3-1-36 0,2 0-42 0,1-3-49 16,15 1-42-16,-1 0-198 0,-1-2-383 0,7 5 170 15</inkml:trace>
  <inkml:trace contextRef="#ctx0" brushRef="#br0" timeOffset="75566.98">24366 8213 188 0,'0'0'276'0,"0"-5"-25"16,0 5-26-16,0 0-23 0,-3-6-39 0,3 6-61 16,0 0-105-16,0 0-130 0,6-5-80 0,0 5-229 15,7-1 103-15</inkml:trace>
  <inkml:trace contextRef="#ctx0" brushRef="#br0" timeOffset="75833.23">24679 8280 284 0,'-4'-1'264'0,"4"1"-26"16,-1-4-27-16,1 4-38 0,5-5-43 0,5 4-57 15,7 0-68-15,11 0-83 0,0-2-139 0,7 3-235 16,2-2 104-16</inkml:trace>
  <inkml:trace contextRef="#ctx0" brushRef="#br0" timeOffset="76016.12">25782 8193 2 0,'5'-2'330'15,"-1"0"-1"-15,1-2-8 0,-4 1-6 0,4-1-22 16,-5 4-16-16,4-4-21 0,-4 2-32 0,4-2-19 16,-4 4-29-16,3-2-40 0,-3 2-45 0,0 0-49 15,0 0-63-15,0 0-69 0,0 0-82 0,0 0-86 16,0 0-152-16,-16 5-443 0,7-4 196 0</inkml:trace>
  <inkml:trace contextRef="#ctx0" brushRef="#br0" timeOffset="76183.73">24463 8251 297 0,'-11'-4'283'0,"4"3"-22"0,3-2-35 0,4-2-40 16,0 5-51-16,18-9-78 0,1 5-86 0,17-3-98 16,16-1-89-16,2 2-232 0,5 0 104 0</inkml:trace>
  <inkml:trace contextRef="#ctx0" brushRef="#br0" timeOffset="76433.75">26265 8207 188 0,'-14'-9'398'0,"10"8"-16"0,0 0 1 0,-2-2-11 15,-2 2-17-15,4 0-29 0,4 1-40 0,-7-2-26 16,7 2-32-16,0 0-25 0,-8 2-24 0,8-2-40 16,0 6-21-16,0-6-40 0,4 6-18 0,-3-2-33 15,-1 0-3-15,5 0-19 0,0 1-14 0,-1 0-4 16,-1-2-5-16,-1 2-2 0,2-1-1 0,-1-1 2 15,-1 1 2-15,-2-2-8 0,0-2 2 0,0 6-1 16,3-3-19-16,-3-3-30 0,0 0-41 0,0 0-56 16,0 0-74-16,0 0-286 0,0 0-574 0,0 0 254 15</inkml:trace>
  <inkml:trace contextRef="#ctx0" brushRef="#br0" timeOffset="77700.38">23171 14855 179 0,'0'0'249'0,"-4"-1"-13"0,4 1-11 0,-5-4-11 16,1 1-12-16,0 1-12 0,-1 1-13 0,-2-3-8 16,2 1-11-16,-1 2-18 0,3-2-7 0,-3 2-13 15,1-2-10-15,0 1-8 0,0-2-9 0,5 4-12 16,-6-1-2-16,6 1-14 0,-7-3-6 0,7 3-6 16,0 0-5-16,0 0-5 0,0 0-3 0,0 0-4 15,16-3-1-15,-2 1-4 0,4 0-9 0,2 1 2 16,11 0-4-16,-2 0-3 0,4 0 1 0,2 0-5 15,1 3 0-15,17-2 2 0,-13 1-1 0,12 1-5 16,-1 2 0-16,1-2 3 0,1 5-7 0,2-4 5 16,-1 1-7-16,-3 3 2 0,0-3-2 0,-12-1-1 15,0 3 0-15,1-3 6 0,-1-1-16 0,-3 2-8 16,-5-2-8-16,-11-2 4 0,3 1-9 0,-6 1-9 16,-3-2-10-16,-4-2-5 0,-2 1-7 0,-4 1-2 15,1-2 0-15,-5 2 1 0,2-3 3 0,-2 3 9 16,0 0-1-16,0 0 10 0,-7-6 2 0,4 2 4 15,-1 1 0-15,-1 1-7 0,1-1-5 0,-1 0-2 16,5 3-14-16,-6-1-13 0,6 1-14 0,-5-2-17 16,5 2-15-16,-4-2-16 0,4 2-7 0,0 0-29 15,0 0-105-15,-3-4-301 0,3 4 134 0</inkml:trace>
  <inkml:trace contextRef="#ctx0" brushRef="#br0" timeOffset="78032.72">23351 14855 217 0,'0'0'246'0,"-6"2"-8"0,6-2-14 0,0 0-18 15,0 0-14-15,0 0 1 0,1-7-10 0,-1 7-4 16,9-5-8-16,-3 3-10 0,7 0-12 0,-2-3-12 15,9 3-12-15,0-2-7 0,2 1-3 0,10-1-15 16,-1 2 3-16,4 0-4 0,-1 0-2 0,0 3 0 0,3-1-7 16,3 0-2-16,-4 1 5 0,4 2-9 15,-4-2 6-15,1 2 6 0,-1-2-9 0,-6 1 0 16,-2-1-6-16,-8 1-1 0,-2 0 4 0,1-2-8 16,-10 2 3-16,1-1 3 0,-1-1 2 0,-4 0-2 0,-5 0-6 15,12 0-11-15,-12 0-3 0,1-1-8 16,-1 1-1-16,0 0-8 0,0 0-14 0,0 0-33 15,0 0-44-15,0 0-72 0,-13-6-79 0,13 6-106 0,0 0-437 16,-5 7-799-16,5-7 353 0</inkml:trace>
  <inkml:trace contextRef="#ctx0" brushRef="#br0" timeOffset="79499.89">24310 14668 144 0,'0'0'222'16,"-7"-2"-9"-16,7 2-15 0,-5-1-15 0,5 1-12 16,0-5-16-16,0 5-12 0,0 0-15 0,3-6-11 15,-3 6-12-15,5-6-11 0,0 1-9 0,3 1-11 16,-2-3-7-16,4 1-5 0,4-5-10 0,0 3-2 15,5-2-7-15,-2 1-2 0,9-3-4 0,3-4-6 16,-5 2 5-16,8 1-12 0,-1-2 4 0,14-6-2 16,-15 5-9-16,6-2-1 0,9-6-7 0,0 4-7 15,-10 2 0-15,13-7-4 0,4 0-2 0,-2 0 0 16,0 1-2-16,2 1 0 0,-1 3 5 0,3-3-3 16,-4 6 1-16,2 2 5 0,-3-1 4 0,3 3 2 15,-16 4 7-15,2 4 5 0,13-1-7 0,-15 3-2 16,-3 1-2-16,3 2 2 0,0 4 1 0,-1 0-1 15,0 3-4-15,2 0-2 0,-5 0-1 0,2 2-3 16,0 2-5-16,-1 2-2 0,2-1-8 0,-2 0-3 16,0 3-2-16,-1-2 1 0,1-1 1 0,-1 2-3 15,3 0-12-15,-5 0 1 0,0 0-6 0,3-1 4 16,-5 1 2-16,4-3-18 0,0 5 10 0,-3-2-9 16,0-1 1-16,-2 0 6 0,-1 0 1 0,5-1-1 15,-3-1 2-15,-9-1 9 0,4 2-4 0,-3-2 10 16,-3 0 6-16,0 0 4 0,1-1 13 0,-3 2 13 15,3-5 12-15,-4 4 13 0,-2-5 18 0,3 4 11 16,-5-2 5-16,-1-2 8 0,0 1 7 0,4-1 20 16,-4 1 10-16,1-3 27 0,-1 1-13 0,-4 1 10 15,2-3 13-15,-5-1 3 0,3 2 18 0,-1-2 4 16,1 1 5-16,-5-2-7 0,6 1-12 0,-6-1-19 16,0 0-15-16,0 0-18 0,7-3-60 0,-7 3-73 0,0-5-104 15,0 5-127-15,0 0-159 0,0 0-226 16,0 0-688-16,0 0 305 0</inkml:trace>
  <inkml:trace contextRef="#ctx0" brushRef="#br0" timeOffset="80016.73">25882 14785 208 0,'40'-37'231'0,"5"-6"-24"0,6 8-20 0,-2 2-18 15,26-17-11-15,2 0-26 0,1 6-11 0,-1 5-11 16,7 5-12-16,-23 12-7 0,33-3-14 0,-5 8-8 16,-22 11-6-16,-1 3-7 0,-1 5-7 0,-1 3-3 15,1 8-3-15,-1-2-7 0,-8 3 0 0,-2 9-5 16,0-5-4-16,-6 4-3 0,2 0-10 0,-17-4-4 0,-1-2-3 15,12 9 1-15,-15-6-8 0,-2-1-2 16,-4-2-3-16,1 2 4 0,-7-7-8 0,-4 0 8 16,-2-6 6-16,3 5 5 0,-5-3 5 0,-1 1-6 15,-1-6 6-15,0 2 9 0,-1-1-3 0,0 2 8 0,-3-3 2 16,2-1-4-16,-1 1-4 0,1-1 3 0,-5-1-6 16,0 0 0-16,9-2 1 0,-9 2-3 15,0 0-4-15,8-1-5 0,-8 1-2 0,0 0-23 16,6-1-24-16,-6 1-37 0,0 0-48 0,4-5-50 0,-4 5-193 15,0 0-396-15,5-1 175 0</inkml:trace>
  <inkml:trace contextRef="#ctx0" brushRef="#br0" timeOffset="80166.78">27806 14822 323 0,'-6'-1'334'0,"1"-3"-31"15,-3 3-30-15,2 0-68 0,6 1-115 0,-12 1-171 16,12-1-161-16,-14 0-261 0,14 0 116 0</inkml:trace>
  <inkml:trace contextRef="#ctx0" brushRef="#br0" timeOffset="83432.72">7803 14869 336 0,'-9'-1'376'0,"1"-4"10"0,-3 1 5 0,2 0-8 16,1 3-6-16,0-1-5 0,-2-3 2 0,4 1 1 0,-4-2-8 16,2 5-13-16,1-2-8 0,1-1-13 15,-3 1-9-15,5 0-4 0,2 1-28 0,-3-1-16 16,5 3-25-16,-3-4-28 0,3 4-5 0,9-6-17 15,1 1-9-15,12 0 0 0,14 0-25 0,19 1-12 0,0-3-12 16,11 0-14-16,29-1-8 0,-4 4-9 16,2-2-16-16,0 1-87 0,3 3-9 0,0 2 0 0,1-3 0 15,2 3 0-15,-7 0 0 0,-29 2 0 0,4-4 0 16,24 2 0-16,-30 0 0 0,4-2 0 0,-2 0 0 16,-9 2 0-16,-15-2 0 0,-3 1 0 0,-6-1 0 15,-10 1 0-15,-2 0 0 0,-7-1 0 0,-2 1 0 16,-5-1 0-16,-4-2 0 0,0 4 0 0,-14-5 0 15,-2 2 0-15,-13-3-68 0,-7 6-254 0,4 0-70 16,-8 2-49-16,-17-1-45 0,3 1-52 0,-7 1-453 16,-3-1-1073-16,-1 1 474 0</inkml:trace>
  <inkml:trace contextRef="#ctx0" brushRef="#br0" timeOffset="83666.23">8239 14776 8 0,'-57'1'338'0,"17"1"0"15,3 0-6-15,2-2 6 0,3-1 45 0,4 0 34 16,6-2 33-16,10 2 9 0,1 1-9 0,1-1-27 15,2 0-30-15,3 0-33 0,5 1-16 0,0 0 2 16,0 0-22-16,23-6-22 0,-2 2-22 0,8-1-20 16,7 3-20-16,15-4-20 0,9 2-21 0,3 0-18 15,27 3-15-15,-26 0-11 0,31-1-14 0,2 5-22 16,-5-3-9-16,1 3-10 0,-25-3-85 0,23 0-15 16,-26 4 0-16,27-4 0 0,-37 1 0 0,6 1 0 15,-4-2 0-15,-5 1 0 0,-20-1 0 0,-4-1 0 16,-9 1 0-16,-3-1 0 0,-6 1-72 0,-5 0-153 15,-4-2-90-15,-1 2-87 0,0 0-95 0,-15-4-99 16,1 4-418-16,0 2-1099 0,2-2 486 0</inkml:trace>
  <inkml:trace contextRef="#ctx0" brushRef="#br0" timeOffset="84633.72">14929 14764 222 0,'9'-13'488'0,"-1"3"24"0,-3 1 17 0,4 0-3 0,-5 4-7 16,1-2-14-16,-4 3-41 0,4 0-31 0,-2-2-32 15,-2 3-25-15,-1 3-51 0,8-1-14 16,-8 1-17-16,0 0-26 0,14 8-10 0,-5-1-23 15,7 4-28-15,-2 1-17 0,5-2-17 0,10 4-18 0,3-2-11 16,6 0-18-16,12 1-11 0,-12-5-8 0,17 0-17 16,1-2 2-16,-3-3-14 0,6 1-30 0,-5-4-48 15,0-4 0-15,1 1 0 0,-4-2 0 0,0-1 0 16,-11-2 0-16,-3 0 0 0,14-7 0 0,-14 6 0 16,-1 0 0-16,0-2 0 0,-2 2 0 0,-6 1 0 15,3 1 0-15,-3 0 0 0,-7 4 0 0,-1 1 0 16,-1 2 0-16,2 1 0 0,-2 3 0 0,0 0 0 15,0 1 0-15,-1 1 0 0,0 4 0 0,1 0 0 16,0-1 0-16,7 3 0 0,-7-3 0 0,4 5 0 16,1-4 0-16,3 1 0 0,0-1 0 0,1 1 0 15,0-1 0-15,-7-5 0 0,8 2 0 0,-3-1 0 16,4 2 0-16,2-5 0 0,-1-2 0 0,5-1 0 16,-3 0 0-16,3-3 0 0,14-5 0 0,-14 1 0 15,3-1 0-15,15-3 0 0,-19 3 0 0,2-2 0 16,1 2 0-16,-4 1 0 0,-2 1 0 0,-3 1 0 15,-8 4 0-15,-1 0 0 0,0 1 0 0,-3 1 0 16,-4 0 0-16,1 1 0 0,-2 2 0 0,2 1 0 16,-3 1 0-16,3 2 0 0,3 1 0 0,1-1 0 15,5 3 0-15,4-1 0 0,2-1 0 0,2 0 0 16,3 0 0-16,1-2 0 0,4-3 0 0,0-4 0 16,-2 1 0-16,1-1 0 0,0-1 0 0,-6-1 0 15,-6-3 0-15,-7 2 0 0,-4-1 0 0,-4 1 0 16,-8 0-565-16,-1 3-706 0,-2 0-1378 0,0 0 610 15</inkml:trace>
  <inkml:trace contextRef="#ctx0" brushRef="#br0" timeOffset="85516.13">3468 15695 4142 0,'-6'-8'204'0,"-2"1"-62"0,0 4-15 16,3-5 47-16,0 4 41 0,0 1 31 0,0 0 19 16,1-2-26-16,0 1-36 0,0 2-17 0,4 2-16 15,0 0-21-15,-5-3-19 0,5 3-10 0,0 0-5 16,0 0-12-16,13 7-2 0,-4 0-9 0,5-4-12 15,0 4 11-15,4 0-10 0,5-3-20 0,4 3 10 16,2-3-7-16,6 0 0 0,-1-3-11 0,2-1-1 16,1-2-19-16,1-2 7 0,15-2-1 0,-15 1 1 15,20-2-18-15,-7-2 12 0,4 0 1 0,-7-2 2 16,6 1-2-16,-17 3-11 0,-2-1 2 0,-3 3-5 16,-2-1-4-16,-3 0 0 0,-7 2 1 0,-3 4-5 15,1-1-13-15,-5 1 0 0,-2 0 0 0,-2 2 0 16,3 1 0-16,-2 3 0 0,-1 0 0 0,0 4 0 15,1-2 0-15,0 4 0 0,3 4 0 0,2-3 0 16,1 1 0-16,-1 0 0 0,3-1 0 0,-1-1 0 16,7 1 0-16,4-2 0 0,2-2 0 0,0-2 0 15,3 1 0-15,-2-4 0 0,-2-1 0 0,3-2 0 16,0-1 0-16,4-1 0 0,-5 0 0 0,-1-3 0 16,-2 1 0-16,-1-2 0 0,-7 1 0 0,1-1 0 0,-2 1 0 15,1 0-154-15,-4-1-156 0,3 0-116 16,0 2-152-16,1 0-543 0,1 2-1214 0,6-1 537 15</inkml:trace>
  <inkml:trace contextRef="#ctx0" brushRef="#br0" timeOffset="86317.13">9365 15923 301 0,'-51'-4'472'0,"11"1"30"0,4-1 11 0,-4-1-8 16,6-1-2-16,2 1-12 0,13 0-14 0,1 1-4 15,0-1-12-15,8 2-7 0,1-1-23 0,1 1-30 16,3 1-31-16,3-2-25 0,2 4-14 0,12-8-21 15,10 0-18-15,9-2-22 0,20-1-16 0,8 2-219 16,30 0-35-16,7 2 0 0,6-2 0 0,1 1 0 16,9 5 0-16,6 0 0 0,8 1 0 0,4 2 0 15,6 2 0-15,4-1 0 0,-1 0 0 0,1 3 0 16,-2 0 0-16,0-2 0 0,-2 2 0 0,-6-1 0 16,-10 1 0-16,-10 4 0 0,-5-3 0 0,-11-2 0 15,-31 3 0-15,0-5 0 0,-4-2 0 0,-6 1 0 16,-20 0 0-16,2-1 0 0,-7 2 0 0,-12-2 0 15,-4-1 0-15,0-2 0 0,-4 4 0 0,-2 0 0 16,-6 0 0-16,3-1 0 0,-3 1 0 0,0 0 0 16,-28 2 0-16,8 5 0 0,-6-1-260 0,-2 4-490 15,-8-3-448-15,-1-1-1296 0,-14 4 574 0</inkml:trace>
  <inkml:trace contextRef="#ctx0" brushRef="#br0" timeOffset="86716.11">9058 16113 39 0,'-36'-8'446'16,"6"1"23"-16,9 1 17 0,6 0 25 0,1 1 7 15,2 0-22-15,3 2-33 0,2-3-40 0,2 2-30 16,2-1-13-16,8 1-7 0,8 0-5 0,6-3-7 15,12-3-14-15,6 2-8 0,20 1-7 0,10-2-6 16,32 0-8-16,13 4-6 0,5-5-15 0,2 5-103 16,2-3-194-16,12 4 0 0,7-2 0 0,-1 5 0 15,9-2 0-15,-5-2 0 0,0 5 0 0,-3-3 0 16,-7 3 0-16,-4-5 0 0,-3 7 0 0,-14-8 0 16,-10 0 0-16,-12 7 0 0,-31-7 0 0,0 0 0 15,-4 0 0-15,-17 0 0 0,-7 0 0 0,-2 2 0 16,-11 0 0-16,0 1 0 0,-4 3 0 0,-5-4 0 15,1 2 0-15,-6 0 0 0,0-2 0 0,1 3 0 16,-1-1 0-16,-4 2 0 0,3-5 0 0,-3 5 0 16,0 0 0-16,2-3 0 0,-2 3 0 0,0 0 0 15,0 0 0-15,0 0 0 0,0 0 0 0,0 0 0 16,-9 15 0-16,7-8-259 0,-2-3-1063 0,-3 0-1433 16,7-4 634-16</inkml:trace>
  <inkml:trace contextRef="#ctx0" brushRef="#br0" timeOffset="86850.31">11917 16038 6531 0,'0'0'409'0,"-18"-13"-231"0,10 6-102 16,2 1 15-16,-6 0-42 0,-7 2-137 16,-17 7-206-16,-18-5-320 0</inkml:trace>
  <inkml:trace contextRef="#ctx0" brushRef="#br0" timeOffset="89399.9">27988 12823 256 0,'-7'-5'249'0,"1"-1"-16"16,2 3-27-16,-1-1-21 0,-4 1-18 0,-1-2-16 15,-2 0-16-15,3 3-16 0,-5-2-8 0,4 1-11 16,-1-1-9-16,-1 1 7 0,1 0 21 0,0 2 10 16,0-4 22-16,1 3 43 0,3-1 37 0,0-1 33 15,-1 1 38-15,2 1 30 0,-1-1 20 0,2 1 26 16,0 0 4-16,5 2-1 0,-6-3 3 0,2 1 2 15,4 2-13-15,-4-2-23 0,4 2-8 0,0 0-16 16,0 0-5-16,0 0-14 0,8 12-221 0,-3-6-86 16,2 2 0-16,5 5 0 0,-1 1 0 0,2 1 0 15,0-2 0-15,2 1 0 0,-1 0 0 0,9 3 0 16,-2 1 0-16,3-4 0 0,0-4 0 0,2 2 0 16,3-7 0-16,6-3 0 0,3 0 0 0,17-6 0 15,0 1 0-15,4-3 0 0,3-8 0 0,28-6 0 16,-29 2 0-16,22-11 0 0,2-3 0 0,-29 5 0 15,32-11 0-15,-6-6 0 0,-4-5 0 0,-3 3 0 16,-22 12 0-16,18-15 0 0,-20 21 0 0,-6-3 0 0,-12 12 0 16,-3 2 0-16,-6 0 0 0,-1 1 0 0,-10 7 0 15,-3 4 0-15,-1 0 0 0,-3 2 0 16,1 0 0-16,-4 1 0 0,1 1 0 0,-4 1 0 0,0 0 0 16,0 9 0-16,-2-4 0 0,-1 2 0 0,1 3 0 15,0 0 0-15,-1 1 0 0,1-1 0 0,1 0 0 16,-1 2 0-16,-1 0 0 0,4-1 0 0,-3 5 0 15,3-4-468-15,0 4-820 0,-1 1-1394 0,4 0 617 16</inkml:trace>
  <inkml:trace contextRef="#ctx0" brushRef="#br0" timeOffset="89550.03">29580 12856 4932 0,'0'2'560'0,"0"-2"-159"15,0 0-17-15,0 0-19 0,0 0-20 0,0 0-93 16,0 0-58-16,-10-10-54 0,10 10-41 0,0-3-62 15,0 3-97-15,0 0-136 0,6-6-165 0,-2 4-193 16,-4 2-536-16,14 2-1180 0,-14-2 521 0</inkml:trace>
  <inkml:trace contextRef="#ctx0" brushRef="#br0" timeOffset="94067.05">25549 4999 213 0,'0'-7'445'0,"0"2"2"0,0-1 10 0,0-2-6 15,2 3-6-15,-2-2-12 0,0 2-24 0,2 0-18 16,-2 0-23-16,0 5-29 0,0-4-16 0,0 4-35 0,0 0-31 16,0-4-29-16,0 4-6 0,0 0 10 0,0 18-3 15,-4-1-21-15,4 0-7 0,-1 2-23 16,-4 8-10-16,2 0-26 0,6 1 0 0,-7-3-9 16,4 1-1-16,0 0-14 0,0-2 0 0,4-5-5 0,2-2 3 15,-2-4-5-15,1-5 7 0,8 2-102 0,6-2-16 16,3-4 0-16,12-8 0 0,18-6 0 0,10-6 0 15,29-15 0-15,2 0 0 0,4-5 0 0,0-2 0 16,7-3 0-16,-3-5 0 0,18-4 0 0,4-8 0 16,1 0 0-16,2-8 0 0,3 3 0 0,0 3 0 15,-4-1 0-15,-6 11 0 0,-6 1 0 0,-10 17 0 16,-17 4 0-16,-26 10 0 0,-4 3 0 0,-3 2 0 16,-21 5 0-16,-3 1 0 0,-7 4 0 0,-6-1 0 15,-2-1 0-15,-3 4 0 0,-4 0 0 0,3 0 0 16,-6 0 0-16,1-1 0 0,2 2 0 0,-7 0 0 15,5 5 0-15,-4-4 0 0,-1 5 0 0,3 0 0 16,-6-1 0-16,3 2 0 0,3-1 0 0,-10 3 0 16,6 2 0-16,-4 3 0 0,-3-1 0 0,2-1-662 15,-6 5-594-15,0 8-1358 0,-6 2 600 0</inkml:trace>
  <inkml:trace contextRef="#ctx0" brushRef="#br0" timeOffset="94767.03">26700 5784 183 0,'-4'-8'337'0,"-3"-4"-4"0,2 1-11 0,-1 0-10 16,1 2-10-16,-2-1-3 0,3 2 3 0,-1-2-3 15,0 1-1-15,4 4-1 0,-3 1 1 0,3-1-7 16,-2 2-18-16,3 3-21 0,-1-4-16 0,1 4-14 15,0 0-5-15,0 0 13 0,-5 13-1 0,2-3-4 16,-1 3-10-16,3 5-20 0,-1 2-7 0,0 7-3 16,0-2-20-16,2-1-17 0,0 1-6 0,2-5-10 15,3-2-10-15,7 5 3 0,-3-7 0 0,2 1 1 16,6-4 12-16,9 0 16 0,4-4 4 0,6-7-42 0,17-6-116 16,5-4 0-16,4-5 0 0,28-9 0 15,4 1 0-15,-4-4 0 0,2-6 0 0,2 2 0 16,4-4 0-16,1-3 0 0,-5-1 0 0,-2-6 0 15,-2-2 0-15,-2 3 0 0,-3-1 0 0,-27 14 0 16,-1 2 0-16,-5-1 0 0,-3 5 0 0,-3 3 0 16,-14 4 0-16,-1 5 0 0,-4 1 0 0,-8 2 0 15,-5 4 0-15,-1-1 0 0,-4 1 0 0,-4 2 0 16,0-2 0-16,-1 3 0 0,1 0 0 0,-5 1 0 0,0 0 0 16,2 6 0-16,-2-1 0 0,-2 1 0 0,-1 1 0 15,0-3 0-15,0 3 0 0,1-2 0 16,-5 4 0-16,6-3 0 0,-3 3-90 0,1 0-666 0,1-4-469 15,0 1-1325-15,1-3 586 0</inkml:trace>
  <inkml:trace contextRef="#ctx0" brushRef="#br0" timeOffset="100432.71">28144 12802 104 0,'-2'-10'581'0,"-2"9"11"0,4 1 2 0,0-7 6 16,0 7 4-16,0 0-2 0,4-8-19 0,-4 5-26 15,0 3-30-15,0-4-36 0,0 4-37 0,0 0-39 0,0 0-25 16,0 0-20-16,0 0-6 0,8 13-8 16,-7-4-349-16,3 0-7 0,0 6 0 0,2 3 0 15,-2 1 0-15,1-1 0 0,-1 1 0 0,1 6 0 16,-1 1 0-16,9-4 0 0,-3 3 0 0,3-1 0 0,-2-6 0 16,4 3 0-16,-2-6 0 0,9 2 0 15,3-3 0-15,3-2 0 0,2-4 0 0,6-1 0 16,19-4 0-16,-1-4 0 0,1-8 0 0,2 3 0 0,5-6 0 15,27-13 0-15,2 0 0 0,-6-11 0 0,2 3 0 16,-1-3 0-16,3-4 0 0,7-1 0 0,-5-7 0 16,1 3 0-16,-10 5 0 0,2 2 0 0,-28 15 0 15,0-1 0-15,-5 4 0 0,-2 5 0 0,-17 6 0 16,0-1 0-16,-1 2 0 0,-11 1 0 0,-4 2 0 16,-4 1 0-16,0 2 0 0,-3 1 0 0,-3-1 0 15,2-1 0-15,-4 3 0 0,1-1 0 0,-5 1 0 16,8 0 0-16,-8 0 0 0,0 0 0 0,3 4 0 15,-3-4 0-15,0 5 0 0,0-5 0 0,0 7 0 16,0-2 0-16,0-5 0 0,-1 8-124 0,-3-5-1221 16,4-3-1457-16,-2 7 646 0</inkml:trace>
  <inkml:trace contextRef="#ctx0" brushRef="#br0" timeOffset="100583.62">30107 12794 437 0,'-8'0'480'0,"2"2"2"0,-1-2-8 16,-4 1-27-16,3-1-42 0,-3-1-44 0,2-2-53 16,2 2-82-16,0 1-107 0,7 0-152 0,-8 0-202 15,8 0-344-15,0 0-626 0,0 0 276 0</inkml:trace>
  <inkml:trace contextRef="#ctx0" brushRef="#br0" timeOffset="101049.72">28781 13869 145 0,'0'0'302'0,"0"0"9"16,0 0 12-16,0 0 1 0,8-1 16 0,-8 1 13 15,3-3-2-15,-3 3 10 0,0 0 11 0,0 0 10 0,0 0-2 16,2-2-10-16,-2 2-12 0,1-4-18 0,3 2 0 16,-4 2-36-16,4-5-11 0,-4 5-24 15,4-6-32-15,-4 4-5 0,1-2-33 0,3 2-21 16,-3-2-18-16,1 0-52 0,-2 4-57 0,0-9-91 0,2 4-116 15,-2-1-130-15,-4 1-136 0,4 3-162 0,-5-3-399 16,5 5-1064-16,0 0 471 0</inkml:trace>
  <inkml:trace contextRef="#ctx0" brushRef="#br0" timeOffset="101632.71">27934 12828 225 0,'-8'-10'472'0,"1"-1"-7"0,-1 2 12 16,4 3-2-16,-1 4-10 0,1-4-25 0,2 2-29 16,-1 0-23-16,3 4-19 0,0 0-15 0,0 0-18 15,0 0 8-15,10 17-26 0,-4-5-6 0,4 3-26 16,1 2-4-16,-6 2-13 0,12 6-16 15,-8-1-9-15,1 4-16 0,3-2-10 0,-4-1-15 0,-1-2-9 16,3 1-31-16,-2-1-163 0,-3-5 0 0,2-4 0 16,1 2 0-16,0-2 0 0,1-1 0 0,3-1 0 15,-4-5 0-15,1 2 0 0,9-1 0 0,-1-2 0 16,5-3 0-16,9-3 0 0,0-5 0 0,8-1 0 16,10-6 0-16,5-6 0 0,7-4 0 0,22-10 0 15,2-3 0-15,-27 10 0 0,28-16 0 0,5-4 0 16,-1 4 0-16,-2 1 0 0,-5-1 0 0,-1 8 0 15,-28 9 0-15,8 1 0 0,-3 4 0 0,0 1 0 16,-1 1 0-16,-3 2 0 0,-6 4 0 0,1 1 0 16,0 0 0-16,-10 5 0 0,-6 2 0 0,3-3 0 0,-5 4 0 15,0 1 0-15,-5 1 0 0,-7 0 0 0,-2 1 0 16,-6 0 0-16,0 0 0 0,-3 3 0 0,-4-3 0 16,1 0 0-16,-4 4 0 0,-5 3 0 15,-4-1 0-15,-2 5 0 0,-11 5 0 0,-8 2-639 0,-18 8-620 16,0 1-1364-16,-3 0 604 0</inkml:trace>
  <inkml:trace contextRef="#ctx0" brushRef="#br0" timeOffset="103116.04">29245 13444 3126 0,'0'-16'195'0,"-1"3"-65"0,-3 2-26 16,4 4 9-16,0 0 65 0,0 1 46 16,0 1 35-16,0 2 6 0,0 3-2 0,-1-8 14 0,1 8-3 15,1-6 5-15,-1 4 3 0,0 2 8 0,0 0-1 16,0-5-7-16,0 5 4 0,0 0 3 0,0 0-3 15,10 11-13-15,-3-5-46 0,-1 2-227 16,2 6 0-16,1 1 0 0,4 6 0 0,-4-2 0 0,5 6 0 16,-2 0 0-16,4-1 0 0,-3 4 0 0,0 1 0 15,0-3 0-15,1 2 0 0,-5-1 0 0,0-3 0 16,0 2 0-16,-4-3 0 0,0-7 0 0,-1 1 0 16,0-1 0-16,-4-6 0 0,0-4 0 0,0 3 0 15,0-3 0-15,0 0 0 0,0-1 0 0,-2-3 0 16,2-2 0-16,0 0 0 0,0 0 0 0,0 0 0 15,-9-15 0-15,7 7 0 0,2-7 0 0,0-5 0 16,5 2 0-16,7-10 0 0,2 0 0 0,0 0 0 16,5 0 0-16,3-2 0 0,2 2 0 0,-1 1 0 15,1 2 0-15,3 4 0 0,0 3 0 0,-2 1 0 16,0 3 0-16,-1 2 0 0,-7 5 0 0,-4 1 0 16,1 4 0-16,-3 1 0 0,-3 0 0 0,-2 1 0 15,2 2 0-15,0-1 0 0,-3 5 0 0,-1-1 0 16,-2 0 0-16,3 1 0 0,-5 0-220 0,4 2-281 15,-1 0-10-15,-1-1-6 0,-2 2 5 0,4-2 19 16,-1 0 27-16,-1-2 47 0,1 2 62 0,-1 0 75 16,1-1 53-16,-1-2 70 0,0 0 64 0,0 0 59 15,-2 0 54-15,2-1 46 0,0 0 52 0,-2 1 20 16,0-4 35-16,0 0 24 0,0 5 22 0,0-2 16 16,0-3 1-16,0 5 5 0,0-5-6 0,-2 5-18 15,0-1 7-15,2-4 10 0,4 3-8 0,-4 0-3 16,0-3-16-16,8 3-6 0,-4-1-13 0,3-2-19 15,1 0-13-15,-2-2-12 0,8-1-13 0,-5-1-8 16,0 2-3-16,3-6-19 0,-6 2-1 0,3-1-12 16,-4 0-14-16,0-4-21 0,0 3-51 0,-2-2 0 0,-3-1 0 15,-1 0 0-15,-6 2 0 0,0-1 0 0,0 2 0 16,-3 1 0-16,-8 1 0 0,5 3 0 16,-6 2 0-16,1 5 0 0,-5 2 0 0,6 2 0 15,0 1 0-15,-4 7 0 0,5 3 0 0,3-3 0 0,7 2 0 16,2-1 0-16,4 2 0 0,6 8 0 0,-1-9 0 15,13 3 0-15,0 0 0 0,4-4 0 0,5-1 0 16,1-2 0-16,6-1 0 0,-2-3 0 16,3-6 0-16,-2 0 0 0,0-2 0 0,-1 1 0 0,0-6 0 15,-1-1 0-15,-3-1 0 0,-1-3 0 0,-6 1 0 16,4-5 0-16,-9 0 0 0,7-3 0 0,-5-2 0 16,-4 3 0-16,-3-2 0 0,1-3 0 15,-3 3 0-15,-1 0 0 0,-4 1 0 0,-3 1 0 16,-1 5 0-16,-4-2 0 0,3 2 0 0,-6 2 0 0,1 2 0 15,-7 2 0-15,1 3 0 0,-6 1 0 0,2 4 0 16,-2 1 0-16,-2 7 0 0,5-2 0 0,2 3 0 16,-1 0 0-16,2-1 0 0,3 4 0 0,-1-2 0 15,5 1 0-15,1-4 0 0,4 0 0 0,4-3 0 16,0 1 0-16,2 0 0 0,-1-3 0 0,6-1 0 16,-1-3 0-16,2 0 0 0,1-4 0 0,1-1 0 15,-1 0 0-15,1-3 0 0,0-4 0 0,-5 2 0 16,3-2 0-16,1-2 0 0,-6 0 0 0,3 2 0 15,-1-2 0-15,-4 3 0 0,2-1 0 0,-3 6 0 16,-2-3 0-16,3 3 0 0,-2 1 0 0,-3 2 0 16,0 0 0-16,0 0 0 0,6 8 0 0,-6-1 0 15,4-1 0-15,0 3 0 0,0 0 0 0,2 0 0 16,2-1 0-16,1 1 0 0,-1-2 0 0,3 0 0 16,-1 0 0-16,1-2 0 0,1-2 0 0,5-1 0 15,-3-2 0-15,4-3 0 0,-4 0 0 0,3-3 0 16,3-3 0-16,-1 0 0 0,-5-3 0 0,9-5 0 15,-4-1 0-15,4-5 0 0,-6-2 0 0,2-3 0 16,5-12 0-16,-1-2 0 0,0-4 0 0,-1-3 0 16,1-2 0-16,3-30 0 0,-11 28 0 0,0-3 0 15,2 0 0-15,-6 7 0 0,-2 15 0 0,-5 3 0 0,-1 7 0 16,-1 7 0-16,-3 8 0 0,-3 4 0 16,0 3 0-16,4 2 0 0,-19 20 0 0,6 3 0 15,-1 21 0-15,-2 6 0 0,2 0 0 0,2 2 0 16,3 3 0-16,5 1 0 0,2-2 0 0,4 0 0 0,1-5 0 15,1 0 0-15,0-15 0 0,2-3 0 0,3 1 0 16,0-7 0-16,1 1 0 0,-1-10 0 16,0-2 0-16,1-2 0 0,-2-6 0 0,1-2 0 15,1-2 0-15,2-2 0 0,3-2 0 0,-3-4 0 0,5-5 0 16,1 0 0-16,4-7 0 0,1-2 0 0,0 0 0 16,-2-4 0-16,-4 4 0 0,1 1 0 0,-6 7 0 15,-2 4 0-15,-2 1 0 0,-2 0 0 16,0 4 0-16,-3 1 0 0,-3 2 0 0,0 0 0 0,6 10 0 15,-2-3 0-15,-4 3 0 0,2 2 0 0,-2 0 0 16,3 4 0-16,2-1 0 0,-1-1 0 0,1 2 0 16,4 1 0-16,0-4 0 0,4 3 0 0,1-4 0 15,1-2 0-15,2-3 0 0,0 0 0 16,-3-5 0-16,4 2 0 0,-2-2 0 0,5-4 0 0,-4-6-271 16,0 1-264-16,-2-5-96 0,2-8-495 0,1-4-1219 15,0-2 538-15</inkml:trace>
  <inkml:trace contextRef="#ctx0" brushRef="#br0" timeOffset="103233.08">31442 13259 263 0,'-23'-20'400'0,"5"0"12"0,2 7 17 0,-5-2 7 16,6 3 15-16,-2 2 10 0,6 3-17 0,-1 2-32 15,3 3-48-15,3 1-34 0,0 0-31 0,6 1-31 16,-7 5-66-16,7 1-74 0,4 2-109 0,1 1-140 16,2 2-159-16,5 3-187 0,8 2-275 0,2 2-803 15,-4-5 354-15</inkml:trace>
  <inkml:trace contextRef="#ctx0" brushRef="#br0" timeOffset="104232.7">31658 13376 227 0,'0'-9'437'0,"0"-3"42"16,3 0-8-16,-6 2-7 0,3-1-6 0,-1-3-15 0,-2 3-27 16,-1-2-27-16,2 2-18 0,-3 2-26 0,0 0-29 15,-3 1-17-15,3 6-19 0,-8 0-21 16,4 4-25-16,2 3-2 0,-1 4-12 0,-2 4-11 0,3-1-26 15,3 8-9-15,2 4-7 0,6 2-12 0,2-1-15 16,6 3-10-16,0 1-20 0,6-1-9 16,0 1-5-16,1-3-11 0,3 1-12 0,-1-4-11 15,-2 1-5-15,-4-1-12 0,-2-7-9 0,-3 0-8 16,-2-3-28-16,-1-2 0 0,-3 0 0 0,-4-4 0 0,-2 3 0 16,-3-2 0-16,-4-2 0 0,-2-1 0 15,-6-2 0-15,-1-2 0 0,-3-1 0 0,2-1 0 16,-2 0 0-16,2-4 0 0,0 3 0 0,1-3 0 15,7 1 0-15,-1 0 0 0,-1-1 0 0,5 0 0 16,0-1 0-16,9-1 0 0,1 0 0 0,3-2 0 0,9-2 0 16,-1-1 0-16,9-3 0 0,1-5 0 0,0 0 0 15,3-2 0-15,2-4-68 0,10-6-31 0,5-5-20 16,-4-4-7-16,1-3-3 0,1-2-7 16,-2 0 8-16,0-4 8 0,0 3 16 0,-6 5 6 0,-3-1 20 15,-11 11 16-15,-2 5 23 0,-6 2 31 0,1 2 24 16,-7 8 24-16,0-1 28 0,-4 5 7 0,-1 2 6 15,-1 3 11-15,-6 4 13 0,1 2-1 0,6 0 1 16,-20 10 15-16,6 0-1 0,-2 12-6 0,-3 2-4 16,5 4-6-16,-2 3-39 0,1 13-64 0,5-9 0 15,1 11 0-15,4-10 0 0,0 11 0 0,5-13 0 16,4 1 0-16,4-1 0 0,2 0 0 0,3-5 0 16,2 1 0-16,0-4 0 0,7-5 0 0,-3-2 0 15,4-4 0-15,-6-5 0 0,1-4 0 0,-2-3 0 16,2-1 0-16,1-3 0 0,-1-3 0 0,1-2 0 15,-1-5 0-15,2-6 0 0,4-2 0 0,-1-3 0 16,-4 0 0-16,0 0 0 0,-4 6 0 0,-7 2 0 16,4 4 0-16,-6 2 0 0,-1 4 0 0,-5 3 0 15,0 1 0-15,0 0 0 0,-4 14 0 0,0-4 0 16,1 4 0-16,-1 4 0 0,-1 3 0 0,-2 2 0 16,5-4 0-16,-1 6 0 0,-1-7 0 0,4 3 0 15,4-6 0-15,-3 0 0 0,2-6 0 0,1 4 0 16,1-4 0-16,-1-1 0 0,6-3 0 0,1-4 0 15,-2-1 0-15,2-3 0 0,1 0 0 0,1-2 0 16,2-3 0-16,2-1 0 0,1-1 0 0,-1-5 0 0,4-3 0 16,2 1 0-16,-1-2 0 0,0-1 0 15,0 1 0-15,-2-2 0 0,1 1 0 0,-4 8 0 16,-4 0 0-16,-4 2 0 0,-3 4 0 0,2 0 0 16,-4 1 0-16,0 3 0 0,0 2 0 0,-4 0 0 15,0 0 0-15,0 0 0 0,2 11 0 0,3-6 0 16,-5 1 0-16,0 1 0 0,5 0 0 0,-2 1 0 15,2-2 0-15,2 2 0 0,0-1 0 0,-7-7 0 16,0 0 0-16,0 0 0 0,0 0 0 0,28 10 0 16,-28-10 0-16,0 0 0 0,0 0 0 0,0 0 0 0,0 0 0 15,22-31 0-15,-22 31 0 0,-3-19 0 16,0 10 0-16,-3 1 0 0,-1 2 0 0,-3 2 0 16,-2-3 0-16,-1 7 0 0,-3 0 0 0,-2 7 0 15,-1-1 0-15,2 4 0 0,0 1 0 0,-2 1 0 16,6 4 0-16,1 0 0 0,4 3 0 0,3-2 0 0,2 1 0 15,3 2 0-15,2-4 0 0,5 5 0 16,2-4 0-16,6 4 0 0,-2-5 0 0,5-7 0 16,0-1 0-16,1-1 0 0,-1-2 0 0,5 0 0 15,5-3 0-15,-28-2 0 0,37-8 0 0,-37 8 0 0,37-12-37 16,-23 2-281-16,6-1-78 0,-9-3-104 0,7-9-119 16,-8-3-435-16,-1-2-1142 0,-1-1 506 15</inkml:trace>
  <inkml:trace contextRef="#ctx0" brushRef="#br0" timeOffset="104401.23">32180 13074 220 0,'-13'0'528'0,"5"0"-12"0,8 0 24 16,0 0 8-16,0 0-37 0,0 0-36 16,31 9-46-16,0-3-46 0,3 1-39 0,7 0-22 15,9 2-43-15,0 2-52 0,-11-6-39 0,-2 3-62 16,4-3-82-16,-4-2-98 0,0 0-110 0,-9-2-145 0,-5-1-174 15,-6-4-296-15,-7 3-843 0,-5-1 373 16</inkml:trace>
  <inkml:trace contextRef="#ctx0" brushRef="#br0" timeOffset="105133.13">29714 14385 251 0,'-5'1'585'0,"-1"-1"10"0,6 0 16 0,-5-7-36 0,5 4-21 15,5-3-31-15,5 0-42 0,4-3-25 0,12-3-27 16,-1-1-36-16,7-3-27 0,1 2-41 0,12-8-28 16,0-3-31-16,0-6-33 0,-1 2-18 15,1-1-17-15,5-3-22 0,-8 3-26 0,-2-3-9 0,-13 6-12 16,-2 6-11-16,-2 0-16 0,-3 2-80 0,-3 5-22 15,-12 4 0-15,0 1 0 0,-5 0 0 0,0 6 0 16,-6-1 0-16,-5 6 0 0,-2-1 0 0,-5 5 0 16,-1 5 0-16,-3 4 0 0,5-1 0 0,1 4 0 15,-1 5 0-15,4 1 0 0,6 1 0 0,7 3 0 16,1-2 0-16,8 1 0 0,5 0 0 0,4 1 0 16,0-3 0-16,3-1 0 0,2-1 0 0,-1-5 0 15,1 2 0-15,-4-2 0 0,-6-3 0 0,0-3 0 16,-7-2 0-16,-2 3 0 0,0-5 0 0,-5 3 0 15,-3-6 0-15,-4 4 0 0,-2-2 0 0,-3 0 0 16,-5 0 0-16,0-4 0 0,-1 1 0 0,1-2 0 16,-1-2 0-16,6 0 0 0,-1-1 0 0,0-1 0 15,3-2 0-15,1-1 0 0,-1-2 0 0,9 1 0 16,-3-2 0-16,2-3 0 0,7-1 0 0,2-4 0 16,3 2 0-16,3-2 0 0,7-3 0 0,5-2 0 15,4-3 0-15,2 4 0 0,0-3 0 0,1 5 0 16,-3 3 0-16,3 4 0 0,0 4 0 0,-1 2 0 15,-12 3 0-15,4 4 0 0,-2 3 0 0,-3 2 0 16,-2 2 0-16,3 5 0 0,-9 0 0 0,4 2 0 16,-4 2 0-16,-4 0 0 0,-2 8 0 0,-2-9 0 15,-2 2 0-15,3 1 0 0,2 0 0 0,-4-3 0 16,-1-4 0-16,2-4 0 0,-1 1 0 0,2-4 0 16,-2 0 0-16,5-4 0 0,1-1 0 0,-6-1 0 15,9-5 0-15,-2-4-183 0,2-2-267 0,-2 3-69 16,3-10-89-16,-1-1-465 0,2-8-1160 0,0 2 514 15</inkml:trace>
  <inkml:trace contextRef="#ctx0" brushRef="#br0" timeOffset="105250.69">30815 14089 218 0,'1'-12'335'0,"-2"-3"79"0,-3 2 17 15,-1-2 20-15,0 5 15 0,-2 0 18 0,3 4-9 16,-1-2-2-16,0 1-40 0,0 1-38 0,5 2-39 16,-1 1-56-16,1 3-54 0,0 0-92 0,0 0-140 15,0 0-166-15,14 8-216 0,-4-3-487 0,2-1-925 16,6 5 410-16</inkml:trace>
  <inkml:trace contextRef="#ctx0" brushRef="#br0" timeOffset="105466.99">31153 13947 143 0,'-5'-4'613'0,"0"0"-4"16,1 1 18-16,2 2 31 0,2 1 14 0,-11 4 0 15,4 4-20-15,3 3-33 0,-2 6-50 0,1 2-40 16,-1 7-52-16,1 5-50 0,3 3-35 0,-1 0-41 15,2 1-170-15,2-2-181 0,2 2 0 0,-1-3 0 0,-3 1 0 16,2-2 0-16,1-2 0 0,-4 0 0 16,2-2 0-16,-1-3 0 0,0-6 0 0,1-6 0 15,1-3-120-15,-5-1-386 0,0 0-106 0,-1-1-548 16,0-7-1254-16,-3-2 554 0</inkml:trace>
  <inkml:trace contextRef="#ctx0" brushRef="#br0" timeOffset="106900.49">30948 14334 72 0,'-9'-9'363'0,"1"-2"37"15,4 1 38-15,0 0 22 0,-2 2 37 0,3-1 21 16,3 2 0-16,2-1-11 0,3 3-18 0,5 0-21 16,3-1-34-16,6 0-32 0,1 2-26 0,11 4-33 15,0-3-34-15,2 2-29 0,0-1-30 0,-1 1-23 0,0 2-21 16,-4 1-20-16,4-1-23 0,-13 1-17 16,-1-1-11-16,1 0-131 0,-6 1-4 0,-1 0 0 15,-6-1 0-15,1 1 0 0,-1 1 0 0,0-2 0 16,-3 3 0-16,-1-1 0 0,-4 4 0 0,0 1 0 0,0 1 0 15,-1 1 0-15,-2-1 0 0,3 2 0 0,1-1 0 16,-2 0 0-16,2 0 0 0,-1-2 0 16,5 1 0-16,0-1 0 0,-1-3 0 0,4 0 0 15,1 0 0-15,-1-1 0 0,6-2 0 0,0-3 0 16,-3 0 0-16,4-4 0 0,3 0 0 0,0-1 0 0,1-2 0 16,-6 0 0-16,5 1 0 0,-6 0 0 0,6-1 0 15,-5 1 0-15,-1 0 0 0,3 1 0 16,-3 3 0-16,1 1 0 0,-2 0 0 0,-4 1 0 15,5 2 0-15,-2 2 0 0,1 1 0 0,-2 1 0 0,3 1 0 16,-4 4 0-16,2-3 0 0,1-1 0 0,5 6 0 16,-4-5 0-16,4 1 0 0,4 4 0 0,1-4 0 15,6 3 0-15,-4-7 0 0,0 0 0 0,-1 1 0 16,-1-3 0-16,4-3 0 0,5 0 0 0,-8 0 0 16,-1-5 0-16,-1 1 0 0,-3-4 0 0,2 2 0 15,-2-5 0-15,-1 0 0 0,-4 0 0 0,1-2 0 16,-4 0 0-16,-2 3 0 0,0-2 0 0,-5 1 0 15,0 2 0-15,-2 0 0 0,-1 5 0 0,-4-1 0 16,0 5 0-16,0-1 0 0,-4 3 0 0,-1 1 0 16,3 3 0-16,-2 0 0 0,3 2 0 0,0-1 0 15,0 3 0-15,3 0 0 0,0 0 0 0,4 0 0 16,2 0 0-16,-1-2 0 0,1-1 0 0,3 0 0 16,-2-1 0-16,4 0 0 0,1-1 0 0,0-1 0 15,2-2 0-15,1 1 0 0,2 0 0 0,-1-2 0 16,-1 0 0-16,0-2 0 0,-1 4 0 0,-2-2 0 15,0 2 0-15,1-1 0 0,-2 0 0 0,-1 1 0 16,1 2 0-16,-3 1 0 0,4 2 0 0,-1 3 0 16,-2-4 0-16,0 1 0 0,-2 3 0 0,5-3 0 15,-1 3 0-15,2-1 0 0,2-3 0 0,-1-1 0 16,0 1 0-16,2-2 0 0,0-1 0 0,2 1 0 16,-1-7 0-16,1 2 0 0,2-3 0 0,-4-2 0 15,5-3 0-15,-2-1 0 0,0-3 0 0,-1 0 0 16,1-3 0-16,3-6 0 0,3-3 0 0,-3-2 0 15,2-2 0-15,-1-2 0 0,4-16 0 0,2 2 0 16,-5-2 0-16,4-3 0 0,-4 0 0 0,-5 3 0 0,-1 13 0 16,-5 7 0-16,-2 8 0 0,-2 1 0 15,-1 8 0-15,-3 4 0 0,0 4 0 0,0 2 0 16,-12 9 0-16,4 8 0 0,-7 11 0 0,2 4 0 16,-2 14 0-16,2 2 0 0,4 2 0 0,-3-2 0 15,4-1 0-15,4-11 0 0,1-2 0 0,3 3 0 16,0-6 0-16,2-5 0 0,-1-5 0 0,3-2 0 15,0-2 0-15,-2-6 0 0,5-2 0 0,0-1 0 16,-2-5 0-16,4-2 0 0,0-2 0 0,1 0 0 16,3-4 0-16,0-1 0 0,0-3 0 0,0-4 0 0,2-1 0 15,-2 1 0-15,5-7 0 0,2 2 0 0,-5-2 0 16,1 6 0-16,-3 1 0 0,-4 3 0 16,-1 3 0-16,-3 2 0 0,3 4 0 0,-7 0 0 15,-1 1 0-15,4 6 0 0,-2 1 0 0,-2 1 0 0,-2 6 0 16,2-3 0-16,0 1 0 0,0 4 0 0,0 1 0 15,0-1 0-15,4-5 0 0,-4 3 0 0,2-6 0 16,1 2 0-16,2-2 0 0,-1-3 0 16,1 0 0-16,3-2 0 0,-3-2 0 0,0-1 0 15,5 2 0-15,-3-4 0 0,2 0 0 0,2-1 0 0,-11 3 0 16,0 0 0-16,39-17 0 0,-27 12 0 0,6-4 0 16,0 0 0-16,1-1 0 0,-1 2 0 15,0 0 0-15,-18 8 0 0,28-10 0 0,-28 10 0 16,23-5 0-16,-23 5 0 0,0 0 0 0,0 0 0 15,0 0 0-15,0 0 0 0,28 19 0 0,-28-19 0 0,-1 19 0 16,1-19 0-16,-4 28 0 0,4-28 0 0,-4 23 0 16,4-10 0-16,0-13 0 0,0 18 0 0,0-18 0 15,0 0 0-15,-2 18 0 0,2-18 0 0,0 0 0 16,0 0 0-16,0 0 0 0,0 0 0 16,0 0 0-16,0 0 0 0,0 0 0 0,0 0 0 0,0 0 0 15,19-52 0-15,-16 37 0 0,-2-4 0 0,3-5 0 16,3-1 0-16,1 7 0 0,-2-7 0 0,2 7 0 15,4 1 0-15,-3 2 0 0,3 4 0 0,2-1 0 16,-14 12 0-16,23-10 0 0,-23 10 0 16,27-6 0-16,-27 6 0 0,0 0 0 0,41 10 0 0,-27-2 0 15,-14-8 0-15,19 17 0 0,-8-3 0 0,0 0 0 16,-5 3 0-16,0-1 0 0,-1 1 0 0,-3-1 0 16,0 2 0-16,0-2 0 0,1 0 0 15,-3-16 0-15,-2 24 0 0,2-24 0 0,2 23 0 16,-2-23 0-16,0 13 0 0,0-13 0 0,0 0 0 0,0 0 0 15,0 0 0-15,0 0 0 0,0 0 0 0,0 0 0 16,0 0 0-16,0 0 0 0,0 0 0 0,35-46 0 16,-26 32 0-16,2 0 0 0,1 1 0 0,-5 3 0 15,-7 10 0-15,20-17 0 0,-20 17 0 0,19-8 0 16,-19 8 0-16,0 0 0 0,27 1 0 0,-27-1 0 16,0 0 0-16,31 16 0 0,-31-16 0 0,18 18 0 15,-11-7-65-15,1 1-235 0,-8-12-52 0,14 19-47 16,-14-19-35-16,8 16-44 0,-8-16-52 0,4 10-410 15,-4-10-1016-15,0 0 450 0</inkml:trace>
  <inkml:trace contextRef="#ctx0" brushRef="#br0" timeOffset="107066.09">32595 13977 4267 0,'-26'-22'305'0,"3"3"-76"15,8 9 10-15,10 0 12 0,1-1-2 16,4 5-14-16,5-2-28 0,8 3-34 0,6-1-38 15,12 6-8-15,5 2-11 0,19 3-29 0,-2 4-38 16,-14-5-42-16,13 8-66 0,-16-2-102 0,2-2-117 16,-6-2-165-16,-4 0-514 0,4 0-1035 0,-1-1 459 15</inkml:trace>
  <inkml:trace contextRef="#ctx0" brushRef="#br0" timeOffset="107199.83">33115 14356 219 0,'0'0'409'16,"-11"16"-41"-16,11-16-38 0,0 0-42 0,-7 13-69 15,7-13-97-15,0 0-162 0,0 0-280 0,-2 17-346 16,2-17 154-16</inkml:trace>
  <inkml:trace contextRef="#ctx0" brushRef="#br0" timeOffset="107416.7">31539 14954 6039 0,'-26'0'668'0,"10"-1"-287"0,2 1-72 0,4 0-53 16,6-1 31-16,4 1-36 0,0 0-251 0,15-8 0 15,12 6 0-15,10 1 0 0,22 2 0 0,33-1 0 16,-27 2 0-16,32 1 0 0,-32-2 0 0,26 3 0 15,-31 1 0-15,-6-4-245 0,4 9-239 0,-25-7-80 16,0-1-86-16,-13 2-392 0,-2-1-1128 0,-9 0 500 16</inkml:trace>
  <inkml:trace contextRef="#ctx0" brushRef="#br0" timeOffset="107583.15">31682 15013 136 0,'-60'6'286'0,"9"-3"27"0,10 1 40 15,7-1 34-15,2-2 26 0,10 1 31 0,2 3 14 16,7-2 25-16,0 0 25 0,9-1 21 0,7 5 4 15,8-1-18-15,7 3-24 0,32 6-31 0,2-3-43 16,12 1-36-16,34-1-43 0,-3-3-40 0,-1-3-59 16,-2-3-64-16,-28-2-141 0,2-4-34 0,28-3-26 15,-32-2-193-15,30-10-150 0,-34 3-208 0,2 0-590 16,-7 4-1264-16,-17 1 559 0</inkml:trace>
  <inkml:trace contextRef="#ctx0" brushRef="#br0" timeOffset="107733.93">32545 15234 5443 0,'-14'2'807'16,"9"-1"-260"-16,0-2 5 0,5 1 2 0,-8-2-266 15,4 0-288-15,4 2 0 0,0-8 0 0,0 8 0 16,3-7 0-16,-3 2 0 0,0 5 0 0,1-7 0 16,0 0 0-16,-1-2 0 0,0 2-1366 0,0 7-1478 15,-10-14 654-15</inkml:trace>
  <inkml:trace contextRef="#ctx0" brushRef="#br0" timeOffset="110465.99">9284 17454 4721 0,'-14'-5'266'0,"0"0"-104"0,5 2-62 0,-2-1 37 16,4 1 29-16,-3-1 7 0,4 2-10 16,1 1-14-16,5 1-20 0,0 0 1 0,-6 6-9 15,8-1-2-15,5 1-8 0,1 1-6 0,2 3-8 16,6-1 0-16,0 2-15 0,1-2-7 0,10 2-10 0,1-1-5 15,4-2-7-15,-2 0-5 0,4-1 3 16,1-5-8-16,5-1-8 0,-3-3 1 0,1-2-6 0,0-1-2 16,13-2-15-16,-13 1 6 0,13-5 6 15,-14 1-1-15,13-5-7 0,-14 4-5 0,11-7 1 16,-12 5 4-16,-6 1-7 0,2 1 5 0,-4 3-3 16,-6 1 1-16,-2 3 4 0,-2 2 12 0,-4 1 11 15,-2 1 4-15,0 2 1 0,1 1 17 0,0 5-10 16,-3-1-5-16,2 2-6 0,2 0-2 0,3 4-11 15,0-3-23-15,2 2-5 0,11 1 0 0,3-2 0 16,1-4 0-16,7-2 0 0,18-2 0 0,-4-1 0 16,5-8 0-16,-5 2 0 0,7-3 0 0,-3-1 0 15,4-6 0-15,0 0 0 0,-3 0 0 0,-6-1 0 16,-3-1 0-16,-13 4 0 0,0 1 0 0,-2-2 0 16,-5 2 0-16,-3 4 0 0,-9 4 0 0,0 2 0 15,-4 1 0-15,4 1 0 0,-4 2 0 0,-4 3 0 16,8 3 0-16,-1 0 0 0,6 8 0 0,0 0 0 15,2-1 0-15,3-1 0 0,7-2 0 0,-7-3 0 16,24 1 0-16,-14-4 0 0,-1-3 0 0,15-2 0 16,7-3 0-16,-21-3 0 0,2 0 0 0,-2-4 0 15,-3 0 0-15,-5-2-271 0,-4 1-197 0,-8 3-91 16,-7-2-591-16,-3 4-1244 0,-8-1 551 0</inkml:trace>
  <inkml:trace contextRef="#ctx0" brushRef="#br0" timeOffset="111500.19">3762 17990 30 0,'-9'0'429'16,"9"0"-4"-16,0 0 19 0,-13-3-1 0,13 3-13 15,0 0-18-15,0 0-21 0,-10 0-22 0,10 0-19 16,0 0-14-16,0 0-16 0,0 0-20 0,0 0-9 15,0 0-28-15,19 14-14 0,-11-6-26 0,1-1-27 16,3 4-2-16,1 0-19 0,1-2-20 0,4 2-23 16,1-3-17-16,8 5-3 0,-5-9-12 0,10 3-15 15,4-5-5-15,-3-2-10 0,1-2-2 0,2-5-6 16,3 1-5-16,-1-5-6 0,11-4-4 0,-14 2-7 16,12-6-2-16,-12 2-1 0,10-7-7 0,-11 7-2 15,-2 3 5-15,0-3-11 0,-4 0 5 0,2 2-5 16,-6 4-6-16,-5 1 8 0,-1 2 26 0,-5 4-25 15,1 1 6-15,0 2 1 0,-1 5 0 0,0 0 5 16,3 3-9-16,-2 0-1 0,4 5 2 0,-5 2 0 16,1 1-7-16,5 4-4 0,-2-6-2 0,3 5 15 15,6 0-11-15,-4-2 1 0,7-3-8 0,0 0-5 16,1-3-7-16,3-4-4 0,3 0-2 16,-3-5-2-16,4-2 4 0,-4-3-5 0,2 1-3 15,-1-2 4-15,2-4 4 0,-1 0-4 0,0-3-2 16,-4 0 1-16,-3-2 8 0,-1 2-2 0,-3-1 1 0,-5 6 19 15,-2-1 14-15,-2 3-8 0,-2 2-24 0,-1 1 0 16,2 1 0-16,-1 2 0 0,-1 2 0 16,-2 1 0-16,3 1 0 0,5 3 0 0,0 1 0 15,1 0 0-15,9 1 0 0,0 0 0 0,6 0 0 16,1-2 0-16,15 0 0 0,1-4 0 0,3-7 0 16,4-3 0-16,-4 1 0 0,0-4 0 0,0-2-389 15,2 0-306-15,-7-9-490 0,-15 8-1283 0,-2-1 567 16</inkml:trace>
  <inkml:trace contextRef="#ctx0" brushRef="#br0" timeOffset="111633.62">6805 17745 5507 0,'0'0'555'16,"0"0"-237"-16,9-4-108 0,-5 2-71 0,-2-3-34 15,-2 5-105-15,3-4-156 0,-3 4-170 0,0 0-215 16,0 0-428-16,0 0-1049 0,-17-14 464 0</inkml:trace>
  <inkml:trace contextRef="#ctx0" brushRef="#br0" timeOffset="113832.7">21678 13749 5417 0,'-9'-17'217'16,"-2"3"-88"-16,-1 1-62 0,7 5 56 0,1 2 49 16,-4-1 41-16,6 2 8 0,-2 1-11 0,3 0-28 15,-2 0-9-15,3 4-6 0,0 0 6 0,0 0 2 0,3 16 0 16,0-6 0-16,-1 2 0 0,0 8-148 0,0 7-27 15,-4 2 0-15,2 1 0 0,-2 2 0 0,2-3 0 16,2 0 0-16,-4-1 0 0,6 0 0 0,-3-9 0 16,6-1 0-16,4-3 0 0,2-3 0 0,6-1 0 15,12-4 0-15,6-2 0 0,18-7 0 0,6-8 0 16,38-7 0-16,0-7 0 0,6-1 0 0,1-5 0 16,5-7 0-16,2-8 0 0,4 1 0 15,-5-7 0-15,1-1 0 0,-4 2 0 0,-9 0 0 0,-10 2 0 16,-9 8 0-16,-33 12 0 0,-5 0 0 0,-17 11 0 15,-1 1 0-15,-9 4 0 0,-2 1 0 0,-5 2 0 16,-5 1 0-16,0 2 0 0,-5 2 0 0,-2 1 0 16,-5 3 0-16,-2 0 0 0,-3 2 0 0,-4 2 0 15,1 3 0-15,-4 4 0 0,-2 3-414 0,5-1-883 16,2 0-1403-16,-5 4 621 0</inkml:trace>
  <inkml:trace contextRef="#ctx0" brushRef="#br0" timeOffset="113982.69">23708 13829 6005 0,'7'7'525'0,"-4"0"-253"0,0-3-103 0,-2 1 39 15,-2-2-32-15,-1 3-46 0,0-3-50 0,-2 1-67 16,0-2-82-16,-1 3-92 0,1-3-117 0,-2 2-131 0,3-2-151 16,-2 2-458-16,2-2-1101 0,-2-1 488 15</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2T14:01:41.448"/>
    </inkml:context>
    <inkml:brush xml:id="br0">
      <inkml:brushProperty name="width" value="0.05292" units="cm"/>
      <inkml:brushProperty name="height" value="0.05292" units="cm"/>
      <inkml:brushProperty name="color" value="#7030A0"/>
    </inkml:brush>
  </inkml:definitions>
  <inkml:trace contextRef="#ctx0" brushRef="#br0">19590 9710 213 0,'-36'-9'524'15,"2"2"10"-15,0 3 13 0,6 0 6 0,7 0 9 16,3 0-23-16,4 2-6 0,2 1-21 0,2-2-28 15,6 2-35-15,4 1-29 0,4-6-27 0,10 2-11 16,14-1-23-16,27-2-21 0,8-1-24 0,40-5-20 16,0 7-53-16,1-1-241 0,4-2 0 0,9 6 0 15,-2-4 0-15,7 3 0 0,-2 0 0 0,0 4 0 16,-6 0 0-16,-11-1 0 0,1 2 0 0,-8-1 0 16,-39 3 0-16,0-1 0 0,-4-4 0 0,-15 3 0 15,-10-1 0-15,-7 0 0 0,-10 1 0 0,-2-2 0 0,-5 2 0 16,-4-1 0-16,0 0 0 0,-24 6 0 15,-7-4 0-15,-6 1-201 0,-15 8-275 0,-7-4-37 16,-1 4-43-16,-3 0-43 0,-30 2-376 0,29 1-1056 16,2 0 469-16</inkml:trace>
  <inkml:trace contextRef="#ctx0" brushRef="#br0" timeOffset="200.59">19862 9919 228 0,'-57'16'383'0,"2"-2"-9"0,4-4 6 15,2 5 36-15,11-7 50 0,4-2 45 0,5-1 14 0,13-1 16 16,4-2-15-16,3 0-29 0,4-3-21 0,5 1-17 15,0 0-19-15,49-8-23 0,2 4-25 0,7 4-26 16,34-5-27-16,3 3-31 0,-2 3-161 16,2-3-147-16,-1 4 0 0,5 4 0 0,12-4 0 0,-14 1 0 15,2-1 0-15,-1 2 0 0,-7 0 0 0,-25-3 0 16,-4-4 0-16,-4 1 0 0,-5-3 0 0,-19 1 0 16,-2 1 0-16,-10 1 0 0,-12-5 0 0,2 1 0 15,-10 2-357-15,-6 0-315 0,-6-1-522 0,-9 4-1293 16,-21 1 572-16</inkml:trace>
  <inkml:trace contextRef="#ctx0" brushRef="#br0" timeOffset="1233.28">11527 11600 38 0,'-18'-3'367'0,"2"-1"-4"16,3 0 17-16,0 1 6 0,4-1 10 0,-3 2 11 0,5 1-5 15,-1-3 0-15,3 2-14 0,-1 2-9 0,6 0-8 16,-7-3-12-16,2 1-22 0,5 2 13 0,0 0 7 15,0 0-3-15,0 0-10 0,18-4-5 0,0 3-16 16,0-1-19-16,15-5-25 0,8 4-24 0,13-2-40 16,7-2-119-16,35-4-96 0,-5 0 0 0,-2 8 0 15,6-7 0-15,-2-1 0 0,0 3 0 0,-2 6 0 16,-22-2 0-16,24 1 0 0,-1-1 0 0,-30 5 0 16,-2-2 0-16,-4 0 0 0,-2-1 0 0,-20 2 0 15,-2 0 0-15,-11 2 0 0,-9-5 0 0,-3 3 0 16,-9 1 0-16,0-1 0 0,-19 3-269 0,-12-1-144 15,-21 4-50-15,-12 5-48 0,-25-5-54 0,-2 12-430 16,-1-10-1079-16,31 4 478 0</inkml:trace>
  <inkml:trace contextRef="#ctx0" brushRef="#br0" timeOffset="1467.67">11679 11731 3199 0,'-36'12'253'0,"3"2"-82"0,2-3-32 16,11-3 48-16,3 0 35 0,3-5 19 0,5 1 2 15,-1 1 4-15,5-3-4 0,0 1 23 0,5-3 22 0,0 0 7 16,0 0 15-16,0 0-16 0,26-12-2 0,-10 6 0 15,10-4-6-15,-1 1-6 0,7-4-6 0,18-1-105 16,5 1-169-16,-1 0 0 0,2 0 0 16,5 0 0-16,6 3 0 0,-3 1 0 0,26-6 0 0,-28 7 0 15,0 2 0-15,2 1 0 0,0 2 0 0,-3-2 0 16,1 3 0-16,0-1 0 0,1 0 0 0,-7 4 0 16,-4-3 0-16,-17-1 0 0,2 3 0 0,-1-2 0 15,-3 2 0-15,-3-3 0 0,-2-1 0 0,-9 0 0 16,1-1 0-16,-7 3 0 0,5-4-573 0,-5 2-697 15,0 1-1375-15,1 0 607 0</inkml:trace>
  <inkml:trace contextRef="#ctx0" brushRef="#br0" timeOffset="1617.62">13612 11653 5014 0,'2'0'456'0,"-2"0"-213"0,0 0 8 15,0 0 38-15,0 0-21 0,-29-5-50 0,17 5-50 16,1 0-33-16,-1 0-26 0,2-2-53 0,-3 0-53 15,3 1-80-15,-3 6-99 0,7-3-111 0,-7 1-127 0,-1 3-161 16,-1 1-373-16,-11 5-1025 0,-2-1 455 16</inkml:trace>
  <inkml:trace contextRef="#ctx0" brushRef="#br0" timeOffset="2683.05">865 8298 4474 0,'-8'0'155'0,"-1"-2"-48"0,-1-4-38 0,1 4 112 16,-3-1 56-16,2-1 24 0,5 1-15 15,0-1-16-15,-2 0-19 0,4 3 1 0,3 1-12 0,-10-4-15 16,10 4-29-16,0 0-7 0,0 0 0 0,0 0 19 16,2 11 2-16,6-2 2 0,3 4-14 15,2 2-9-15,2 4-10 0,2 6-126 0,0-4-13 16,-5 6 0-16,4-3 0 0,-3-2 0 0,-2 2 0 0,2-2 0 15,-3 1 0-15,-1-5 0 0,-1 1 0 16,-1-1 0-16,0-1 0 0,-1-5 0 0,-1 0 0 0,-1-4 0 16,1 3 0-16,-1-1 0 0,1-4 0 0,3 0 0 15,3-6 0-15,6-5 0 0,10-2 0 0,6-10 0 16,19-15 0-16,27-20 0 0,0-2 0 0,5-4 0 16,1 1 0-16,5-10 0 0,1-2 0 0,2-6 0 15,1-7 0-15,0-3 0 0,-5 2 0 0,-2 4 0 16,9 1 0-16,-4 13 0 0,-5 4 0 0,-14 9 0 15,-26 22 0-15,3 3 0 0,-5 4 0 0,-12 7 0 16,-2 0 0-16,-3 4 0 0,-9 5 0 0,-5 0 0 16,-4 1 0-16,0 1 0 0,-4 3 0 0,-3-1 0 15,5 1 0-15,-6 1 0 0,-2 1 0 0,0 0 0 16,0 0 0-16,-11 15 0 0,-2-4 0 0,-11 8 0 16,-4 3-1366-16,-9 10-1478 0,-4 2 654 0</inkml:trace>
  <inkml:trace contextRef="#ctx0" brushRef="#br0" timeOffset="3232.84">484 8361 313 0,'0'0'479'15,"0"-26"11"-15,0 26 6 0,0 0 1 16,1-20-13-16,-1 20-25 0,0 0-22 0,0 0-42 0,4-14-21 15,-4 14 2-15,0 0-14 0,0 0-17 16,0 0-16-16,0 0-19 0,0 0-19 0,0 0-10 0,42 31-27 16,-29-17-13-16,0 0-15 0,7 8-16 0,-2-3-19 15,0 2-12-15,1-2-17 0,2-1-152 0,2 1-10 16,-1-1 0-16,5-5 0 0,-2-1 0 16,2-5 0-16,-1 1 0 0,-4-5 0 0,6 0 0 15,4-5 0-15,0 1 0 0,-1-6 0 0,2-1 0 0,0-6 0 16,12-5 0-16,5-2 0 0,-2-6 0 0,-3-4 0 15,5-5 0-15,-4-2 0 0,28-20 0 0,-8-2 0 16,1-2 0-16,-6-1 0 0,5-8 0 16,0-1 0-16,4-1 0 0,0 1 0 0,-3 1 0 15,2 13 0-15,-1 1 0 0,-29 21 0 0,5 4 0 0,-2 1 0 16,-11 11 0-16,-2 1 0 0,-1 0 0 0,-11 7 0 16,-1 1 0-16,-3 3 0 0,-4 3 0 0,0-1 0 15,-4 2 0-15,1 0 0 0,1 2 0 16,-3-2 0-16,-4 4 0 0,6 3 0 0,-6-3 0 15,-1 10 0-15,-2-3 0 0,-2 5-58 0,-4 3-630 0,-5 1-554 16,0 4-1344-16,-5 11 596 0</inkml:trace>
  <inkml:trace contextRef="#ctx0" brushRef="#br0" timeOffset="3566.67">1281 8556 66 0,'-28'7'591'0,"9"-2"-41"0,2 0 3 0,3-4 7 16,5 1 5-16,3 0-19 0,-2 0-32 0,5-1-22 15,-3-1-48-15,6 0-40 0,0 0-33 0,0 0-44 16,0 0-31-16,12-14-26 0,3 2-19 0,7-6-32 16,6 1-15-16,-2-3-20 0,3 1-26 15,20-12-10-15,-5 1-17 0,2 2-10 0,3-1-12 0,5-5-7 16,1 2-87-16,20-19-15 0,-20 19 0 0,23-21 0 15,-4 5 0-15,-2-4 0 0,-23 14 0 0,23-22 0 16,-22 19 0-16,19-19 0 0,-21 23 0 0,-4 2 0 16,-13 12 0-16,-2-1 0 0,2 4 0 0,-11 2 0 15,-5 8 0-15,-1 2 0 0,-5 2 0 0,-3 2 0 16,0-2 0-16,0 2 0 0,-6 4 0 0,0 0-66 16,7-2-386-16,-7 2-148 0,0 0-580 0,0 0-1276 15,0 0 565-15</inkml:trace>
  <inkml:trace contextRef="#ctx0" brushRef="#br0" timeOffset="3716.61">3114 7767 5570 0,'4'4'753'0,"-2"-1"-364"16,-2-2-87-16,0-1-53 0,0 0-50 0,-1 4-63 15,1-4-67-15,0 0-83 0,0 0-78 0,0 0-140 16,0 0-173-16,0 0-212 0,12-8-435 0,-6 5-1139 15,-6 3 505-15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23T04:12:19.748"/>
    </inkml:context>
    <inkml:brush xml:id="br0">
      <inkml:brushProperty name="width" value="0.05292" units="cm"/>
      <inkml:brushProperty name="height" value="0.05292" units="cm"/>
      <inkml:brushProperty name="color" value="#FF0000"/>
    </inkml:brush>
  </inkml:definitions>
  <inkml:trace contextRef="#ctx0" brushRef="#br0">2087 14026 667 0,'0'0'309'16,"0"0"18"-16,0 0-1 0,0 0-72 15,0 0-86-15,0 0-52 16,5-110-42-16,-7 100 67 16,-3 0 12-16,1 2 63 15,1 0 27-15,1 0 12 16,-1 2-44-16,3-2 21 16,0 2-34-16,-2 2 8 15,2 0-206-15,0 2 0 16,-2 2 0-16,2 0 0 15,0 16 0-15,0 18 0 16,0 18 0-16,4 15 0 16,8 5 0-16,3 4 0 15,6-8 0-15,1-8 0 0,2-10 0 16,7-14 0-16,10-14 0 16,12-13 0-16,34-9 0 15,49-49 0-15,51-45 0 16,16-16 0-16,-9-2 0 15,-48 25 0-15,-56 43 0 16,-32 18 0-16,-19 12 0 16,-2 4 0-16,-8 4 0 15,-7 6 0-15,-18 2 0 16,-4 34 0-16,-57 53 0 0,-9-7-581 16,-7-2-1374-16</inkml:trace>
  <inkml:trace contextRef="#ctx0" brushRef="#br0" timeOffset="536.78">1514 15811 446 0,'0'0'2189'0,"0"0"-1504"0,0 0-357 16,0 0-111-16,0 0-104 16,0 0-65-16,0 0 22 15,50 48-70-15,-35 6 0 16,-1 5 0-16,-1-1 0 16,5-8 0-16,9-10 0 15,11-14 0-15,20-22 0 16,33-4 0-16,42-48 0 15,41-38 0-15,18-12 0 16,-12 5 0-16,-38 21 0 0,-48 32 0 16,-30 18 0-1,-12 10 0-15,0 6 0 0,-8 2 0 16,-7 4 0 0,-23 12 0-16,-32 66-59 0,-26-4-260 15,-14 6-582-15</inkml:trace>
  <inkml:trace contextRef="#ctx0" brushRef="#br0" timeOffset="1133.75">1423 17315 1659 0,'0'0'792'0,"0"0"-448"16,0 0 0-16,0 0-61 16,0 0-19-16,0 0-60 15,0 0-64-15,45 32-74 16,-34 0-66-16,2 8 0 16,-4 8 0-16,0 7 0 15,0 3 0-15,-2-4 0 16,2-2 0-16,2-8 0 15,5-8 0-15,3-12 0 16,10-8 0-16,12-14 0 0,16-2 0 16,36-20 0-16,46-38 0 15,50-30 0-15,25-6 0 16,0 1 0 0,-18 17 0-16,-37 22 0 0,-36 6 0 15,-33 16 0-15,-32 10 0 16,-17 4 0-16,-8 0 0 15,-6 4 0-15,-8 2 0 16,-12 6 0-16,-4 6 0 16,-3 0 0-16,0 0 0 15,-12 1 0-15,-5 16-66 16,-8-11-950-16</inkml:trace>
  <inkml:trace contextRef="#ctx0" brushRef="#br0" timeOffset="1259.44">3332 17333 2989 0,'0'0'893'16,"0"0"-679"-16,0 0-214 16,0 0-51-16,0 0-689 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23T04:12:48.253"/>
    </inkml:context>
    <inkml:brush xml:id="br0">
      <inkml:brushProperty name="width" value="0.05292" units="cm"/>
      <inkml:brushProperty name="height" value="0.05292" units="cm"/>
      <inkml:brushProperty name="color" value="#FF0000"/>
    </inkml:brush>
  </inkml:definitions>
  <inkml:trace contextRef="#ctx0" brushRef="#br0">18695 5310 1744 0,'0'0'771'0,"0"0"-220"15,0 0-247-15,0 0-19 16,0 0-144-16,0 0-30 15,18-43-39-15,-13 36-23 16,-3-1 19-16,0 1-68 16,0 1 0-16,0 1 0 15,1-2 0-15,3 4 0 0,4-4 0 16,9-1 0 0,14 1 0-16,19-2 0 15,17 1 0-15,34-2 0 16,-3 2 0-16,9 0 0 0,2 0 0 15,-24 2 0-15,3 0 0 16,-24 0 0-16,-16 2 0 16,-24 2 0-16,-17 2-84 15,-9 0-158-15,-33 0-254 16,-12 0-401-16,-7 4-315 0</inkml:trace>
  <inkml:trace contextRef="#ctx0" brushRef="#br0" timeOffset="157.74">18838 5342 1994 0,'0'0'837'0,"0"0"-496"15,0 0-55-15,0 0-52 16,181 0-111-16,-99-4-86 16,2 0-22-16,-6 2-15 15,9-2-184-15,-20 0-300 16,-20 0-510-16</inkml:trace>
  <inkml:trace contextRef="#ctx0" brushRef="#br0" timeOffset="1356.31">4533 6039 2338 0,'0'0'838'16,"0"0"-561"-16,0 0-16 15,0 0-114-15,0 0-76 16,0 0-47-16,0 0 15 0,100 0-15 15,-52 0-17-15,1 0 5 16,0 0-12 0,-4 0-130-16,-12 0-179 0,-14 0-156 15,-19 0-121-15,-15 0 25 16,-18 0-655-16</inkml:trace>
  <inkml:trace contextRef="#ctx0" brushRef="#br0" timeOffset="1497.52">4485 6112 1317 0,'0'0'599'15,"0"0"-224"-15,0 0-12 16,0 0-98-16,0 0 39 16,0 0-21-16,0 0-64 15,162 10-97-15,-93-10-119 0,25-2-3 16,-20-2-455-16,-14 2-959 16</inkml:trace>
  <inkml:trace contextRef="#ctx0" brushRef="#br0" timeOffset="2993.78">11474 5695 730 0,'0'0'347'0,"0"0"-43"16,0 0 9-16,0 0-57 16,0 0 86-16,0 0-24 15,0 0 4-15,-11-38-15 16,11 38-94-16,0 0-42 15,4 0-41-15,8 11-43 16,5 16-18 0,6 3-24-16,3 8-44 0,8 2 8 15,3-4-9 1,9-4 2-16,4-6 8 0,6-10-8 16,6-6-1-16,5-8 9 0,5-2-4 15,1 0-6-15,2-16 0 16,0 0 1-1,-9 0 6-15,-10 6-7 0,-12 6 0 16,-5 4 3-16,-11 0-2 16,-1 18 5-16,0 10 2 15,2 6-8-15,0 7 14 16,2-4-14-16,2-2 0 16,5-5 13-16,5-10-12 31,5-6 11-31,6-10 2 15,8-4-14-15,5 0 21 0,5-8-21 16,1-8 0-16,-2-5 0 16,-6 3 0-16,-9 0 0 15,-11 4 0-15,-12 6 0 16,-6 7 0-16,-8 1 0 16,4 5 0-16,-1 16 0 15,10 3 0-15,3 2 0 16,9-2 0-16,3-6 0 0,2-8 0 15,5-6 0 1,-3-4 0-16,-2 0 0 0,2-6 0 16,-1-6 0-16,2 0 0 15,4 6 0-15,34 6-168 16,-12 0-600-16,-1 8-774 0</inkml:trace>
  <inkml:trace contextRef="#ctx0" brushRef="#br0" timeOffset="3720.46">19703 6537 1260 0,'0'0'277'16,"0"0"5"-16,0 0 2 15,48-115 22-15,-36 93-28 16,-4 8 98-16,-3 5-28 16,-3 4-42-16,-2 5-131 15,0 0-58-15,0 2-78 0,0 16 9 16,4 7-48-1,6 3 0-15,9-1 0 0,15-2 0 16,15-7 0 0,15-6 0-16,13-8 0 0,7-4 0 15,1-4 0-15,0-20 0 16,-8-4 0-16,-5-6 0 16,-12 2 0-16,-14 4 0 15,-12 7 0-15,-14 10 0 16,-9 7 0-16,-5 4 0 0,2 0 0 15,5 18 0-15,7 8 0 16,7 2 0 0,4 0 0-16,0-2 0 0,-22-2 0 15,-7-8-74-15,-4-8-790 16</inkml:trace>
  <inkml:trace contextRef="#ctx0" brushRef="#br0" timeOffset="4932.87">4620 6984 2421 0,'0'0'666'0,"0"0"-385"0,0 0-11 15,0 0-127-15,0 0-85 16,0 0-23-16,0 0-20 16,98 78 13-16,-62-41-26 15,-3-9-2-15,4-6 21 16,5-12-21-16,5-10 25 16,10 0 10-16,11-24 8 15,7-9 10-15,3-5-53 16,2 0 0-16,-4 2 0 15,-11 10 0-15,-15 10 0 16,-11 14 0-16,-15 2 0 0,-4 28 0 16,-4 16 0-16,-3 12 0 15,2 2 0-15,1-1 0 16,7-13 0-16,4-12 0 16,8-12 0-16,11-14 0 15,13-6 0-15,9-6 0 16,7-22 0-16,2-7 0 15,-3-6 0-15,-7-1 0 16,-9 3 0-16,-14 11 0 16,-9 12 0-16,-3 12 0 0,-3 4 0 15,4 14 0-15,8 16 0 16,1 6 0-16,5-1 0 16,-1-3 0-16,2-6 0 15,-4-11 0-15,3-4 0 16,-5-11 0-16,7-4-267 15,-11-16-556-15,-9-8-1015 0</inkml:trace>
  <inkml:trace contextRef="#ctx0" brushRef="#br0" timeOffset="20661.53">5167 8271 1099 0,'0'0'194'16,"0"0"-15"-16,0 0-5 15,113 8-38-15,-62-17-7 16,1-14 89-16,-2-3 39 15,-2-2 33-15,-6 4-39 16,-9 4-48-16,-8 6-12 16,-7 6-60-16,-10 6-53 0,1 2-19 15,1 6-20-15,3 16 3 16,5 6-15-16,9 0-27 16,4-2 1-16,11-5-1 15,4-10 0-15,10-8 13 16,4-3-13-16,-2-5 0 15,0-13 10-15,-6 0-10 16,-6 0 11-16,-3 2-2 16,-7 2-8-16,-5 6 32 15,-4 4-6-15,-4 4 2 0,2 0-13 16,2 0-10-16,6 12 2 16,5 2-7-16,5 0 0 15,3-2-1-15,1-4-2 16,4-4 1-16,1-4-5 15,-1 0-15 1,0 0 12-16,-6-4-8 0,-7-5 8 16,-12-2 9-16,-7 5 2 15,-9 2-1-15,-1 4 17 16,-2 0-5-16,6 0 1 16,5 16 2-16,11 4-8 15,9 1 5-15,9-6-13 16,13-3-1-16,9-7 1 0,5-5-2 15,-1 0 1 1,-4-10-19-16,-7-5 6 0,-10-1 14 16,-10 4 0-16,-9 2 0 15,-6 5 9-15,-7 2 7 16,-1 3 5-16,-2 0-10 16,3 14 2-1,5 8-1-15,8 3-12 0,7-2 0 16,14-2 0-16,8-7 5 15,13-7 7-15,10-7-11 16,5 0 10-16,-1 0-7 0,-2-15-4 16,-5-3 0-16,-14-3 0 15,-12 6 5 1,-15 1 30-16,-17 5-10 0,-12 5 13 16,-10 4-8-16,-2 0-30 15,-4 2-93-15,-17 10-542 16,1-2-990-16</inkml:trace>
  <inkml:trace contextRef="#ctx0" brushRef="#br0" timeOffset="37533.6">3843 9194 1635 0,'0'0'631'16,"0"0"-301"-16,0 0 32 15,0 0-92-15,0 0-113 16,0 0-61-16,17 0 69 15,-17 0-38-15,0 0-31 16,6 0-27-16,2 8-63 0,10 10 2 16,13 8-8-16,12 4 0 15,13-2 7-15,10-6-7 16,10-8 1 0,6-14-1-16,3 0-6 0,-3-12-5 15,-1-12-2-15,-10-2 10 16,-9 6 2-16,-10 4 1 15,-11 10 0-15,-2 6 0 16,-3 4-6-16,1 20-1 16,3 8 1-16,5 4 0 15,6 0 5-15,5-5 1 16,4-8 0-16,4-9 0 16,3-7-10-16,3-7-14 0,-3-4-26 15,-1-14 19-15,-3-4 25 16,-10 1 6-16,-9 3 0 15,-8 8 10-15,-9 4-10 16,-5 6 0-16,-4 0 18 16,2 4-16-16,3 15 46 15,1 0-32-15,5 1-15 16,2-4 13-16,9-3-14 16,12-9-1-16,39-4-119 15,-9-14-240-15,-8-8-532 0</inkml:trace>
  <inkml:trace contextRef="#ctx0" brushRef="#br0" timeOffset="38233.68">11022 9414 1560 0,'0'0'575'0,"0"0"-251"16,0 0 170-16,0 0-161 16,0 0-106-16,0 0-74 15,0 0-3-15,135 0-22 16,-8-1-35-16,47-2-59 0,9-3-9 15,-31 2-25 1,-48-2-54 0,-52 4-168-16,-37-4-292 15,-8 1-293-15,-7 0-415 0</inkml:trace>
  <inkml:trace contextRef="#ctx0" brushRef="#br0" timeOffset="38430.78">10917 9659 1974 0,'0'0'806'0,"0"0"-427"16,0 0-50-16,0 0-78 15,0 0-64-15,198-14-17 0,-19-8-170 16,10 2 0-16,-29 10 0 16,-46 6 0-16,-54 4 0 15,-20 0-41-15,-6 0-26 16,-10 0 8-16,-13 4-2 15,-11 0 25-15,-33-2-18 16,-7 2-278-16,0-4-601 0</inkml:trace>
  <inkml:trace contextRef="#ctx0" brushRef="#br0" timeOffset="40721.78">25932 6392 1696 0,'0'0'697'0,"0"0"-199"15,0 0-128-15,0 0-10 16,0 0-123-16,0 0-92 16,0 0-52-16,2-74-93 15,-8 90 0-15,-3 9 0 16,2 5 0-16,7-2 0 0,0-4 0 16,14-11 0-16,15-8 0 15,6-5 0-15,1-9 0 16,-5-19 0-16,-9-3 0 15,-13-6 0-15,-9 1 0 16,0 6 0-16,-17 8 0 16,-12 12 0-16,-3 10 0 15,-2 8 0-15,6 22 0 16,6 8 0-16,5 2 0 16,15-2 0-16,2-3 0 15,5-9 0-15,17-8 0 16,3-10 0-16,2-8 0 15,-3 0 0-15,-4-8 0 0,-6-14 0 16,-8-4 0-16,-6-1 0 16,0 2 0-16,-18 4 0 15,-7 12 0-15,-1 6 0 16,0 3 0-16,5 7 0 16,10 12 0-16,5 2 0 15,6-2 0-15,0 0 0 16,13-6 0-16,5-4 0 15,-3-5 0-15,-2-4-14 16,-3 0 13-16,-8 0-11 0,-2-2 11 16,0-9 1-16,0-2 0 15,0 3-12-15,-2 0-9 16,-3 6-43-16,3 0-35 16,-1 4-35-16,3 0 7 15,0 0 25-15,0 0 45 16,-2 0 55-16,2-3-11 15,-4 2 13-15,1-1 23 16,-1-1 37-16,2 3 64 16,0 0 10-16,2 0-31 15,0 0-14-15,0 0-59 0,0 0-17 16,25 0-6-16,14 0-6 16,24 0 42-16,28 0-27 15,38 0 0-15,31 3-16 16,17 0-3-16,1 1 3 15,-7 3 0-15,-12-1 3 16,-10-1-3-16,-29-2 0 16,-29-2 0-16,-28-1 0 15,-18 0 0-15,-3 0-35 16,-5-4-2-16,-8-3 22 16,-12 0 14-16,-11 2 2 0,-6 1 8 15,0 2-9 1,0-1-33-16,0 3-75 0,0 0-58 15,0 0 47-15,0 0 73 16,0 0 11-16,0 0 35 16,0 0-1-16,0 0-3 15,-2 0 4-15,-14 13 27 16,-4 2 37-16,-2 7 53 16,1 1-25-16,4 1-20 15,6-2-14-15,8-4-57 0,3-4 11 16,10-6-12-16,23-6 0 15,7-2 11-15,9-6-11 16,-4-16-30-16,-6-4 24 16,-12 0-24-16,-15-2 30 15,-12 3 5-15,0 3 19 16,-25 8 41-16,-8 9-16 16,-3 5-13-16,3 4-13 15,4 18-23-15,9 6 0 16,11-1 0-16,9 0 0 15,0-3 0-15,15-8 0 16,10-8 0-16,2-8 0 16,0 0 0-16,-3-8 0 0,-4-12 0 15,-8-6 0-15,-8-2 0 16,-4-2 0-16,0 2 0 16,-14 2 0-16,-8 9 0 15,-7 9 0-15,0 8 0 16,0 0 0-16,5 22 0 15,5 4 0-15,13 2 0 16,6-1 0-16,2-5 0 16,23-8 0-16,4-6 0 15,2-8 0-15,-2 0 0 16,-4-8 0-16,-12-12 0 16,-7-2 0-16,-6-4 0 0,0-1 0 15,-13-1 0 1,-9 5 0-16,-3 4 0 0,-2 9 0 15,3 10 0-15,2 0 0 16,3 12 0-16,11 10 0 16,8 5-99-16,16-5-284 15,15-8-372-15,2-9-1328 0</inkml:trace>
  <inkml:trace contextRef="#ctx0" brushRef="#br0" timeOffset="41492.16">27839 6457 1631 0,'0'0'277'0,"0"0"238"15,0 0-54-15,0 0-113 16,0 0-30-16,0 0-5 15,0 0-80-15,15 10-233 16,20-10 0-16,38 0 0 16,49 1 0-16,55 3 0 0,23-4 0 15,1 0 0-15,-16 0 0 16,-32 0-24-16,-26 0 10 16,-31 0-4-16,-27-4 15 31,-13-1-7-31,-3-1 10 15,0-2 0-15,-3 0 5 0,-17-2-4 0,-13 1-2 16,-7 1 1-16,-4 3 0 16,-4 0 3-16,-5 1-3 15,0 4 6-15,0 0 10 16,0 0-4-16,-2 0-12 16,-21 4 0-16,-6 13 1 0,-6 1 25 31,-1 4-26-31,5-4 0 0,9-2 0 0,10-2 0 15,12-4 0-15,10-2 0 16,27-4-3-16,17-4 3 16,6 0-90-16,-2-4-68 15,-9-12 41-15,-16-4 11 16,-15-4 89 0,-13 0 17-16,-5-1 12 0,-13 6 90 15,-20 5-9-15,-6 10-12 0,-3 4 15 16,-3 0-69-1,5 19 12-15,11 6-30 0,11 0 5 32,15 2-4-32,3-3-10 0,21-8 0 0,14-4 8 15,8-10-8-15,-1-2 0 16,-4 0 0-16,-9-12-11 16,-13-6 10-16,-12-2 1 15,-4-2 0-15,-6-1 12 16,-21 5-12-1,-6 4 0-15,-3 6 0 0,0 8 0 16,2 0 0 0,11 11 0-16,6 7 0 0,13 0 0 0,4 0-20 31,13-7-167-31,10-6-370 16,-13-5-814-16</inkml:trace>
  <inkml:trace contextRef="#ctx0" brushRef="#br0" timeOffset="43027.98">26157 6655 538 0,'0'0'644'0,"0"0"-319"16,0 0-16-16,0 0 47 16,0 0-36-16,0 0-9 15,0 0-33-15,-36-38-110 16,32 26-72-16,-3 0-20 15,3 0-26-15,-6-2 35 16,0 2-31-16,-3-2-36 16,-1 2 6-16,1 2-23 15,1 2 16-15,6 4-17 0,1 0-6 16,3 4 6-16,2 0 18 16,0 0 44-16,0 2 53 15,0 18 11-15,0 14-15 16,-2 16-111-16,2 12 0 15,0 31 0-15,-2 29 0 16,-2 28 0-16,-4 7 0 16,2-13 0-16,-1-29 0 15,3-35 0 1,0-19 0-16,-1-4 0 0,0 3 0 16,1 4 0-16,-1-2 0 15,5-13 0-15,0-17 0 16,0-13 0-16,0-8-72 0,5-11-138 15,4 0-36-15,2-20-36 16,0-12-201-16,3-5 4 16,-6-1 129-16,-1 6 129 15,-5 10 221-15,-2 10 302 16,0 10 241-16,0 2-178 16,-11 0-68-16,-9 18-83 15,-2 6 8-15,-2 6-68 16,3 2-107-16,8 0-20 15,4-2-27-15,9-5 4 16,0-7-13-16,11-8-58 16,14-10-41-16,1 0 7 15,1-8-5-15,-7-15 65 0,-9-4 23 16,-11-4 18 0,0 9 2-16,-11 7 20 0,-18 12 37 15,-6 3 16 1,-3 14-17-16,2 18 13 0,8 5-17 15,7 3-24-15,15-6 7 16,6-4-25-16,15-12-3 16,22-8-9-16,9-10-6 0,-2 0 6 15,-1-16-18-15,-10-8 9 16,-14-4 9-16,-7-3 0 16,-12 1 10-16,0 2 5 15,-18 5-4-15,-11 9-11 16,-7 9 1-16,-1 5-1 15,1 10 42-15,7 14-19 16,7 6 4-16,11-2 1 16,11-1-19-16,0-7-16 15,17-6 7 1,12-10 0-16,2-4-8 0,0 0 8 0,-4-14 0 16,-6-4-6-16,-8-4-12 15,-11 1 18-15,-2-1-9 16,-4 0 9-16,-19 3 3 15,-6 5-2-15,-4 5-1 16,4 9 11 0,3 0-10-16,5 20-2 15,7 5-7-15,12 1-12 0,2-4 8 16,8-6 2-16,13-7-125 16,8-9-65-16,7 0-108 15,-9-18-160 1,-11-1-133-16</inkml:trace>
  <inkml:trace contextRef="#ctx0" brushRef="#br0" timeOffset="44031.63">26026 7895 1833 0,'0'0'336'16,"0"0"36"-16,0 0 163 15,0 0-303-15,0 0 9 16,0 0-7-16,0 0-58 16,-3-14-39-16,3 14-137 15,0 0 0-15,23 0 0 0,39 14 0 16,57 9 0-1,62 4 0-15,39-4 0 0,6-5 0 16,-14-9 0-16,-43-9 0 16,-42 0 0-16,-42 0 0 15,-40-10 0-15,-26-3 0 16,-7-1 0-16,-12-1 0 16,0-1 0-16,-18-1 0 15,-9 7 0-15,2 5 0 16,6 2 0-16,7 3 0 15,8 0 0-15,4 0 0 16,0 4 0-16,0 4 0 16,0 1 0-16,4-4 0 0,4-1-14 15,-2-1-68-15,1-1-29 16,-3-1 22-16,0 2-7 16,-2-3 57-16,-2 1 12 15,0-1 26-15,0 3 0 16,0-2 2-16,0 6 61 15,-17 0 63-15,-10 8-35 16,-2 1 16-16,2 2-30 16,3 2-76-16,13-2 0 15,11 0 0-15,0-4 0 16,31-6 0-16,13-4-8 0,10-4-10 16,-3-4-28-16,-6-18 19 15,-12-7 19-15,-17-2 4 16,-12-1 4-16,-4 0 39 15,-10 4-1-15,-17 10-4 16,-2 10-34-16,-5 8 0 16,3 4 0-16,2 19 0 15,7 8 0-15,9 1 0 16,8-2 0-16,5-6 0 16,7-4 0-16,20-8 0 0,4-10 0 15,0-2 0 1,-2 0-29-16,-5-18 10 0,-8-6 19 15,-5-3 3 1,-7-1-3-16,-4 1 0 0,0 0 3 16,-2 8-2-16,-13 4-1 15,-6 12 21 1,-3 3-10-16,-2 1-2 0,3 19-9 16,3 6 0-16,11 0 0 15,9-1 0-15,0-5 0 16,17-6 0-16,12-8 0 15,0-6 0-15,-4 0 0 16,-5-8 0-16,-9-8 0 16,-9-4 0-16,-2-1 0 15,0-1 0-15,-10 0 0 0,-11 7 0 16,-3 6 0-16,0 9-29 16,-3 5-115-16,0 35-172 15,7-3-412-15,9-2-622 0</inkml:trace>
  <inkml:trace contextRef="#ctx0" brushRef="#br0" timeOffset="45199.32">27594 8021 1515 0,'0'0'518'0,"0"0"-55"15,0 0-101 1,0 0-38-16,0 0-86 0,0 0-74 16,0 0 4-16,-31-2-62 15,31 2-61-15,11 0 6 16,20 0-18-16,18 0 42 15,36 0-41-15,40 0-34 16,40 0 0-16,13 0 0 16,0 0 0-16,-15 0 0 0,-18 0 0 15,-7 0 0-15,-7 0 0 16,-22 0 0-16,-24 0 0 16,-22 0 0-16,-3 2 0 15,9-2 0-15,8 0 0 16,12 0 0-16,-4 0 0 15,-6 0 0 1,-8 0 0-16,-11 0 0 0,-14 0 0 16,-7 0 0-16,-10 0 0 15,-10 2 0-15,-7 0 0 0,-5-1 0 16,-3 2-38-16,-4-3-40 16,0 2 8-16,0-2 44 15,0 0-4 1,0 0 30-16,0 0-10 0,-7 0 23 15,-9 0-13-15,-3-5 41 16,-8 4 11-16,-2 1 44 16,-2 0-46-1,0 4-50-15,2 14 0 0,2 2 0 0,8 2 0 16,11-2 0 0,8-2 0-16,0-6 0 0,27-4 0 15,10-8 0-15,6 0 0 16,-3-2 0-16,-7-18-3 15,-12-4-21-15,-13-4 21 16,-8-2 3-16,-4-2 1 16,-23 2 8-16,-6 6 11 15,-8 7-20 1,-1 12 0 0,-2 5 0-16,1 12 0 15,8 16 0-15,10 5 0 16,14 4 0-16,11-5 0 15,9-6 0-15,26-8 0 0,13-8 0 16,3-10 0 0,-2 0 0-16,-4-6 0 0,-14-16 0 15,-14-4 0-15,-10-8 0 16,-7-2 0-16,-5-4 0 16,-16 0 0-16,-10 3 0 15,-8 11 0-15,-5 12 0 16,-4 14 0-16,4 6 0 15,5 23 0-15,10 7 0 16,17 1 0-16,12-2 0 0,16-7 0 16,28-10 0-16,10-10 0 15,2-8 0-15,-8 0 0 16,-15-14-3-16,-17-11 3 16,-16-2 3-16,-4-1-3 15,-31-3 0-15,-13 8 0 16,-5 9 0-16,-8 14-95 15,-32 15-277-15,15 21-474 16,7 3-857-16</inkml:trace>
  <inkml:trace contextRef="#ctx0" brushRef="#br0" timeOffset="45988.55">26007 7990 1465 0,'0'0'387'15,"0"0"6"-15,0 0 72 16,0 0-168-16,0 0-86 15,0 0-39-15,0 0 20 0,-6-5-27 16,-3 19-42-16,-7 18-18 16,1 16 16-16,-5 30-121 15,0 36 0 1,2 37 0-16,1 19 0 0,3-5 0 16,1-15 0-16,3-40 0 15,4-26 0-15,1-19 0 16,-1-11 0-16,-1 2 0 15,2 2 0-15,-1-4 0 16,4-17 0-16,2-13 0 0,0-12 0 16,0-8 0-16,0-4-108 15,10-8-138-15,4-13-247 16,-7 2-505-16</inkml:trace>
  <inkml:trace contextRef="#ctx0" brushRef="#br0" timeOffset="46556.25">25799 9523 1594 0,'0'0'643'0,"0"0"-400"15,0 0 31-15,0 0-102 0,0 0-115 16,0 0-29 0,0 0-11-16,73-66 3 0,-71 55 37 15,-2 9 18 1,0 2 50-16,-25 6-52 0,-8 25-46 15,-3 7 31-15,5 6 7 16,6 4-7-16,15-4-34 16,10-6-24-16,8-8-8 15,33-11 7-15,8-14 2 16,9-5 6-16,-5-5 1 31,-9-20 1-31,-10-3 4 0,-18-4-5 0,-12-2-4 16,-4 0 19-16,-14 4-10 0,-12 6 20 15,-7 12-16-15,-1 10 8 32,0 2 1-32,5 18-20 0,10 12-2 0,9 2-4 15,10 0-1 1,6-4-10 0,27-8 8-16,7-10-51 15,4-10-36-15,-3 0-27 16,-8-6 47-16,-14-16 37 15,-7 0 33-15,-12-4 9 16,0 0 36-16,-16 2 13 0,-8 3-7 16,-10 6-45-16,1 9 54 15,-3 6-18-15,5 0 2 16,6 18 38-16,10 4-41 16,13 2-22-16,2-6-19 15,17-6-3-15,18-8-90 16,2-4-81-16,-3-4-31 15,-7-32-20-15,-12 2-138 16,-13 0-533-16</inkml:trace>
  <inkml:trace contextRef="#ctx0" brushRef="#br0" timeOffset="47788.62">25994 9557 1555 0,'0'0'483'16,"0"0"-98"-16,0 0 142 15,0 0-230-15,0 0-80 0,0 0-85 16,0 0 10 0,-4-2-58-16,2 2-66 0,2 0 23 15,0-2-40-15,-2 2 6 16,0 0 14-16,-3 0-9 16,0-2-13-16,1 2 1 15,4 0 0-15,0 0 10 16,24 0-10-16,47 0 0 15,54 0 27-15,51 0-26 16,23 0-2-16,-1 2 1 16,-22-2 0-16,-49 0 2 15,-31 0-2-15,-36 0 0 16,-20 0 6-16,-5-4-6 16,-8-1 0-16,-4 0 0 15,-15 1 0-15,-1 2 10 16,-2 0-10-16,6 2-6 15,4-2 5-15,6 2-80 16,3-3-2-16,-1 2-64 16,-6-1-9-16,-3-2 86 15,-8-2 23-15,-3 0 47 0,-3-2 20 16,0-1-11-16,0 0 34 0,0 3 40 16,0-1 5-1,0 4 32-15,0 3-13 0,0 0-34 16,-11 0 5-16,-5 11-60 15,-7 12 15-15,2 4-33 16,5 2 9-16,9-1-12 16,7-4 3-16,13-4-15 0,26-10-3 15,7-6-57 1,5-4-45-16,-4-6 21 0,-9-18 57 16,-10-8 35-16,-14-4 3 15,-11-4 4-15,-3 2 42 16,-11 1-9-16,-12 12 39 15,-2 8 8-15,-1 16-40 16,-1 1-1-16,5 18-31 16,2 14-7-16,11 5 16 15,7 4-10-15,2-7-4 0,9-6-3 16,17-8-22 0,4-12 10-16,-1-8-51 0,-6 0 27 15,-2-14 30-15,-7-10 6 16,-10-4 1-16,-4-2-1 15,0-1 0 1,-14 4 12-16,-8 4-6 0,-4 10-6 16,-1 8 21-1,0 5-14-15,2 13 17 0,10 12-7 16,8 5-11-16,7 1-5 0,2-5-1 16,29-6-10-1,8-10 4-15,2-8-21 16,-1-2 1-16,-3-6-10 0,-14-14 35 15,-9-6-10-15,-9-2 9 16,-5 0 2 0,-2 2 11-16,-21 3 4 0,-4 9 22 15,-2 8-19-15,-2 6-6 16,6 8-12-16,8 18-1 31,8 9-26-31,12 13-189 0,20-10-379 0,6-12-436 0</inkml:trace>
  <inkml:trace contextRef="#ctx0" brushRef="#br0" timeOffset="48765.23">27690 9577 1822 0,'0'0'636'0,"0"0"-134"16,0 0 14-16,0 0-261 16,0 0-96-16,0 0-66 15,0 0-24-15,118 0-25 16,-22 0-44-16,39 0 0 15,39 0 0-15,11-4 0 16,-8-2 0-16,-19-2 0 16,-40 0 0-16,-24 0 0 15,-26 2 0-15,-12 0 0 16,2 1 0-16,0 0 0 0,-5 1 0 16,-12 2 0-1,-14 0 0-15,-8 0 0 0,-3 2-30 16,-3 0-18-16,-1 0 15 15,1 0-72-15,0 0-8 16,3 0 5-16,-3 0-18 16,-4 0 68-16,-2 0 4 15,-3 0 51-15,-4 0-9 16,0 0 9-16,0 0 3 16,0 0 9-16,0 0 15 15,0 0 41-15,-16-3-26 0,-5 2 25 16,-13 1 35-16,-7 0-25 15,-1 6 20-15,1 12-32 16,4 2-31-16,13 2 5 16,15 0-35-16,9-4 8 15,20-2-9-15,27-6-27 16,10-6-51-16,4-4-57 16,-8-2 15-16,-11-16 87 15,-13-8 32-15,-17-4 1 16,-12-2 72-16,0 2-17 15,-14 4 46-15,-13 8-35 16,-4 10-32-16,-2 8 25 16,-3 0-35-16,7 22 9 15,6 8 0-15,11 0-30 0,12 0-3 16,0-6 0-16,25-6-11 16,10-10-4-16,3-8 1 15,0 0-12-15,-7-20 25 16,-11-8-21-16,-6-8 22 15,-12-2 0-15,-2-2 0 16,0 1 16-16,-10 10-7 16,-5 7 15-16,-1 11 16 15,-1 11-40-15,-1 0 0 16,3 22 0-16,3 7 0 0,7 3 0 16,5-2 0-1,5-5 0-15,22-7 0 0,2-5-54 16,0-11 24-16,-2-2-3 15,-7-2 19-15,-7-16 14 16,-11-2 1-16,-2-5 16 16,-2-1 44-16,-18 0-46 15,-6 5 22-15,-3 3-37 16,-3 7-26-16,-8 9-142 16,6 2-613-16,10 0-1480 0</inkml:trace>
  <inkml:trace contextRef="#ctx0" brushRef="#br0" timeOffset="49798.53">29641 6525 1255 0,'0'0'504'0,"0"0"-232"0,0 0 191 16,0 0-165-16,0 0-59 15,0 0-82-15,0 0-56 16,6 0-12-16,-4 0-12 16,-2 0 4-16,0 0 40 15,0 0-50-15,0 0 1 16,0 0-5-16,0 8-31 16,2 10-6-16,0 14 8 15,2 16-7-15,-2 14-2 16,1 29-23-16,-3 25-6 15,0 22 9-15,0-8-9 0,0-27 19 16,-3-29-8-16,1-18 9 16,0 8-20-16,0 9 0 15,-2 4 0-15,2-2 0 16,-4-9 0-16,4-6 0 16,0-8 0-16,0-6 0 15,2-7 0-15,0-11 0 16,0-6 0-1,0-6 0-15,6-9 0 0,0-2 0 16,-4-3 0-16,0-2 0 16,-2 0 0-16,0 0 0 0,0 0 0 15,0 0 0-15,0 2 0 16,2 2 0-16,0 2 0 16,2 2 0-1,1 0-3-15,-1-4-636 0,-4 0-991 0</inkml:trace>
  <inkml:trace contextRef="#ctx0" brushRef="#br0" timeOffset="50427.25">29564 8278 682 0,'0'0'808'0,"0"0"-473"15,0 0 63-15,0 0-53 16,0 0-148-16,0 0 35 16,0 0 7-16,18-73-41 15,-18 65-6-15,2 0-36 16,-2 0-48-16,0 2-32 16,0 0-41-16,0 4 1 15,0 0-11-15,0 2-17 16,0 0 18-1,0 0-26-15,0 12 0 0,0 18 0 16,0 19 0-16,-5 10 0 16,-4 16 0-16,3 7 0 15,-5 8 0-15,1 5 0 0,4 5 0 16,-1-2 0-16,3-2 0 16,4-1 0-1,0-5 0-15,0-8 0 0,0-8 0 16,4-10 0-16,5-12 0 15,0-10 0-15,-4-11 0 16,-1-7 0-16,-2-4 0 16,-2-6 0-16,0-4 0 0,0-4 0 15,0-2 0 1,0 0 0-16,0-4 0 0,0 0 0 16,3 0 0-16,1 0 0 15,5-28 0-15,0-4-288 16,-2-8-1056-16</inkml:trace>
  <inkml:trace contextRef="#ctx0" brushRef="#br0" timeOffset="51255.48">27797 6262 1425 0,'0'0'404'0,"0"0"-76"15,0 0 29-15,0 0-91 16,0 0-167-1,0 0-18-15,0 0 109 0,0 83-39 16,0-25 3-16,-5 28-37 0,-4 36 35 16,-1 37-28-16,-4 17-71 15,-1-5 16-15,1-23-32 16,3-42-35-16,2-25 35 16,5-26-31-16,2-6-6 15,-1-1 18-15,0-4-16 16,1-4-2-1,2-14 0-15,0-14 7 0,0-6-1 0,0-4-6 16,0-2 0-16,0 0 2 16,0 2-2-16,0 2 0 15,0 4-60-15,5 14-196 16,4 0-382-16,0 2-689 0</inkml:trace>
  <inkml:trace contextRef="#ctx0" brushRef="#br0" timeOffset="51963.95">27698 8053 1542 0,'0'0'511'0,"0"0"-229"15,0 0 48-15,0 0-96 16,0 0-83-16,0 0 5 0,0 0 4 15,0-72-36-15,0 70 20 16,0 2 6-16,0 0-48 16,-2 18-22-16,-4 14 50 15,-1 12-130-15,3 10 0 16,2 8 0-16,2 6 0 16,0 11 0-16,4 15 0 15,13 24 0-15,0-9 0 16,-5-11 0-16,-4-10 0 15,-6-20 0-15,-2 10 0 16,0 7 0-16,0-13 0 0,0-8 0 16,0-12 0-16,-5-12 0 15,0-12 0-15,3-10 0 16,2-8 0-16,0-4 0 16,0-2 0-16,0-2 0 15,0-2 0-15,0 2 0 16,0-2 0-16,0 0 0 15,0 2 0-15,0 0 0 16,0-2-72-16,0 0-480 16,0-13-890-16</inkml:trace>
  <inkml:trace contextRef="#ctx0" brushRef="#br0" timeOffset="52089.33">27831 9443 2647 0,'0'0'829'16,"0"0"-365"-16,0 0-308 16,0 0-156-16,0 0-90 15,0 0-820-15</inkml:trace>
  <inkml:trace contextRef="#ctx0" brushRef="#br0" timeOffset="55801.62">17610 9479 2335 0,'0'0'789'0,"0"0"-578"16,0 0-78-16,0 0 34 16,129 0 41-16,-26 2-94 15,33 2-57-15,26-3-12 16,-12-1-8-16,-34 0-37 16,-41 0 0-16,-30 0 0 15,-7 0-45 1,-9 0-167-16,-29-1-80 0,-12-3-363 15,-28 2-675-15</inkml:trace>
  <inkml:trace contextRef="#ctx0" brushRef="#br0" timeOffset="55927.2">17802 9747 2695 0,'0'0'675'0,"0"0"-539"15,0 0 55-15,203 4-23 16,-52-16-168-16,-17-10-213 15,-30-6-902-15</inkml:trace>
  <inkml:trace contextRef="#ctx0" brushRef="#br0" timeOffset="57365.93">27993 6136 1534 0,'0'0'249'0,"0"0"-57"0,0 0-8 15,0 0-104 1,0 0-9-16,0 0 20 0,0 0 36 15,-87-46 4-15,72 42-9 16,-1-3 10-16,1 2-39 16,-1 1-47-16,-2-2-23 15,0 2-23-15,-4 1-1 16,-3 2-6-16,-4 1-14 16,-5 0 20-16,-1 10-16 15,-3 12 12 1,3 6 4-16,1 6-27 0,3 4 3 15,4 4 10-15,5 4-8 0,7 2 22 16,1 2-17-16,5 3 6 16,5-3 6-16,4-2-18 0,0-2 8 15,9-2-41-15,15-2-6 32,7-6 47-32,5-2-5 0,6-4 0 0,3-5 15 15,1-4-31-15,6-6-17 16,2-5-11-16,-1-6-5 15,0-4 17-15,-1 0 5 16,-6-3 17-16,-1-11 25 16,-7-4 1-16,-5-1 5 15,-4-3 0 1,-4-5 0-16,-5 1 6 0,-5-4-5 16,-4-2 5-16,-4-2 11 15,-7-4 13 1,0-2 9-16,0-2 30 0,-11-4 10 0,-7 1-9 15,-2 3-10-15,-7 4 5 16,-4 2 14-16,-7 2-76 16,-28-2-3-16,5 10-228 15,-3 2-545-15</inkml:trace>
  <inkml:trace contextRef="#ctx0" brushRef="#br0" timeOffset="58163.33">25843 5995 880 0,'0'0'596'0,"0"0"-388"16,0 0-34-16,0 0-24 16,0 0-76-16,0 0-18 15,0 0 56-15,-85 2 56 16,51 8 62-16,-1 7-51 16,-3 6-50-16,3 8-20 15,-1 11-58-15,7 10-27 16,9 8-11-16,5 6-11 15,10 4-2-15,5-2 1 16,0-3-1-16,24-5 7 0,12-4-6 16,9-4 0-16,5-6 7 15,11-5-8-15,6-12-2 16,4-4 1-16,2-13-8 16,6-10 9-16,-6-2 0 15,-6-4-6-15,-5-19 5 16,-8-4 2-16,-9-8-1 15,-7-3 53-15,-9-4 17 16,-3-4 17-16,-6-6-26 16,-4-2 8-16,-7-6-13 15,-5-2-8-15,-4-3 10 0,0 3 31 16,-15 2-14-16,-16 6 6 16,-10 6-15-16,-12 10-12 15,-15 12-36-15,-27 15-18 16,-47 19-93-16,17 24-261 15,5 4-707-15</inkml:trace>
  <inkml:trace contextRef="#ctx0" brushRef="#br0" timeOffset="59965.53">27968 6144 986 0,'0'0'225'0,"0"0"-124"15,0 0 80 1,0 0 46-16,0 0-45 0,0 0 39 16,0 0-11-16,27-14 41 15,-27 12-52-15,0 2-19 16,0 0-2-16,0-4-51 16,0 2-46-16,-8-4-53 15,-2-2-19-15,-3 0 0 16,-5 0-8-16,-4 0 13 15,-5-1-5-15,-2 2-8 16,-2 0 22-16,0 3-14 16,2 3 7-16,2 1 23 15,0 0-16-15,2 0-1 16,2 1-10-16,-4 14-1 16,2 5 2-16,-2 6-11 0,0 6 22 15,3 8 19-15,2 6-7 16,4 6-1-16,5 2-16 15,9 3-8 1,4-2 6-16,0 0-16 0,2-3-1 16,15-4 7-16,8-6-1 15,6-4 21-15,7-3 6 16,9-7-12-16,6-6 5 0,5-7-26 16,2-7 0-16,2-5 0 15,-2-3-9-15,-2 0 9 16,-2-12 1-16,-6-9 1 15,-8-3 5-15,-7-4-7 16,-6 0 0-16,-6-4 2 16,-8 0-2-16,-3 0 44 15,-6 0 17-15,-6-4-25 16,0 0 20-16,0-2-56 16,-14-1 0-16,-5-1 0 15,-6 2 0-15,-4 0 0 0,-2 4 0 16,-5 4 0-1,-3 6 0-15,-4 6 0 0,-6 10 0 16,-23 8-161-16,12 4-612 16,9 12-1564-16</inkml:trace>
  <inkml:trace contextRef="#ctx0" brushRef="#br0" timeOffset="60931.06">27812 7565 1159 0,'0'0'383'0,"0"0"-213"16,0 0-28-16,0 0-66 15,0 0-22 1,0 0 25-16,-20-108 42 0,16 96-35 0,-3 2-20 16,1 0 4-1,-3 0 89-15,-3 2-71 16,-5 0-2-16,-5 0 32 0,-10 4-40 15,-5 4 12-15,-8 0 2 16,-6 2 18 0,-3 18 2-16,-2 8-66 0,5 5 8 15,2 4-21-15,6 6-31 16,8 0 14-16,8 4-16 16,6-5 1-16,4 2 8 15,7 0-3-15,5 2-6 16,3 1 1-16,2-2-1 15,0 4 29 1,7-3-19 0,14-2 2-16,6-2 20 15,6-6-31-15,10-4-1 0,1-4 0 16,10-6 0-16,2-2 0 16,4-4 0-16,3-6 0 15,-5-2-6-15,-3-6 5 16,-4-2 1-16,-6 0 0 15,-5 0 1-15,-4-12 9 16,-3 0-10-16,-2-4 0 16,0-2 2-16,0-4 6 15,-1-6-7-15,-4-8-1 16,-3-4 1-16,-8-8 11 16,-9-2-11-16,-6-4 22 15,0-3 79-15,-8 1-18 0,-19 0-18 16,-11 0-30-16,-11 4-36 15,-55-15-166-15,10 13-401 16,-2 8-1318-16</inkml:trace>
  <inkml:trace contextRef="#ctx0" brushRef="#br0" timeOffset="62066.59">28124 6035 1528 0,'0'0'301'0,"0"0"-95"15,0 0 22-15,0 0-86 16,0 0-69-1,0 0 19-15,0 0 20 16,-140-51-19-16,107 51-5 0,-10 1 27 16,1 13 7-16,-3 3 4 15,3 2-61-15,0 3-28 16,3 5-13-16,6-1-18 16,2 2 1-16,6 0 4 15,4 2-11-15,2 2 0 16,6 2 5-16,4 4-4 0,5 4 12 15,4 1 0-15,0 1 5 16,0-1 8 0,11-2-20-16,7-3 9 0,4-4-5 15,5-4-10-15,2-4 12 16,2-4-11-16,5-1-1 16,-1-8 3-1,5-3-3-15,5-4-1 0,1-6 0 16,4 0-2-16,-3 0 3 15,-1-16 0-15,-4-4 1 16,-3-2 12-16,-8-4-4 0,-7-2 30 16,-8-6 29-1,-5-4-17-15,-9-4 28 16,-2-4-26-16,0-3-11 0,-4 3 13 16,-14 0-34-16,-6 4 9 15,-8 8-25-15,-5 8-5 16,-19 6-78-16,6 10-219 15,8 4-672-15</inkml:trace>
  <inkml:trace contextRef="#ctx0" brushRef="#br0" timeOffset="62933.98">30090 6499 1669 0,'0'0'218'16,"0"0"-107"-16,0 0-7 16,0 0-41-16,0 0-43 0,-134-100-6 15,99 83 69 1,-6 3-9-16,-5 0 54 0,-4 2 28 16,-4 2-15-16,4-2-18 31,-4 2 50-31,5 2 6 15,0 2-31-15,4 4-49 16,3 0 30-16,5 2-12 16,1 0-57-16,3 0-18 15,2 6-5-15,2 8 4 16,2 1-4-16,0 4-17 0,2 3 7 16,3 2 1-16,2 6-17 15,0 5 19-15,7 1-16 16,1 4-14-16,6 2 0 15,6 0 0-15,0 2 0 16,2-2 0-16,18 0 0 16,5-3-9-16,6-3 9 15,9-4-14-15,8-4 8 16,12-4-21-16,10-6 17 16,6-6-10-16,4-6-10 15,-2-6 29-15,-6 0-9 0,-8-10 10 16,-11-14-1-1,-8-4 2-15,-12-7 11 0,-6-5-3 16,-10-2 30-16,-5-6 3 16,-7-4-27-16,-5-4-5 15,0-4-10-15,-3-2 0 16,-19 1 0-16,-9 6 0 16,-9 4 0-16,-10 9 0 15,-5 8 0-15,-8 8 0 16,1 10 0-16,-1 8 0 15,5 8 0-15,8 0-233 0,14 8-422 16,16 2-439-16</inkml:trace>
  <inkml:trace contextRef="#ctx0" brushRef="#br0" timeOffset="63085.23">30134 6475 1478 0,'0'0'1819'0,"0"0"-1524"16,0 0-109-16,0 0-186 31,0 0-436-31,0 0-2496 0</inkml:trace>
  <inkml:trace contextRef="#ctx0" brushRef="#br0" timeOffset="69198.75">4024 11191 2540 0,'0'0'540'0,"0"0"-386"16,0 0 56-1,0 0-114-15,0 0-47 0,0 0-8 16,44 76 29-16,-19-46 20 16,1-2-46-16,6-3-19 15,3-7 17-15,7-7-34 16,5-4 10-16,2-7-18 15,4 0 7-15,3 0-7 16,-2-7 0-16,-1-7-27 16,-2-4 21-16,1-4 2 15,-6 2 4-15,-1 0 0 16,-3 6 1 0,-6 8 44-16,-3 6-4 0,-2 0 7 15,1 10 16 1,-3 16-64-16,2 9 0 15,2 2 0-15,4 2 0 16,0-5 0-16,7-10 0 16,4-12 0-16,0-10 0 15,6-2 0-15,-3-20 0 0,0-10 0 16,-6-3 0-16,-5 1 0 16,-7 9 0-16,-4 5 0 15,-2 8 0-15,2 7 0 16,7 3 0-16,7 0 0 15,36 18-164-15,-5 0-658 16,-3-5-1473-16</inkml:trace>
  <inkml:trace contextRef="#ctx0" brushRef="#br0" timeOffset="70788.89">11407 11307 1670 0,'0'0'603'0,"0"0"-256"16,0 0 209-16,0 0-285 15,0 0-1-15,0 0-110 16,0 0-62 0,-11-7-13-16,11 28-49 0,0 12-36 15,0 3 0-15,6 2 0 16,21-4 0-16,11-8 0 15,16-10 0-15,10-14 0 16,10-2 0-16,2-12 0 0,-3-16 0 16,-5-6 0-16,-11-2 0 15,-8 1 0-15,-11 7 0 16,-9 6 0-16,-11 12 0 16,-3 9 0-16,-1 1 0 15,-1 5 0-15,7 19 0 16,7 5 0-16,6-1 0 15,7-2 0-15,8-6 0 16,4-8 0 0,4-10 0-16,2-2 0 0,-2 0 0 15,-4-12 0-15,-2-6 0 16,0-4 0-16,-4 1 0 16,-1 2 0-16,-7 2 0 15,-5 12 0-15,-6 5 0 0,-7 0 0 16,0 14 0-1,0 12 0-15,3 0 0 0,6 2 0 16,6-6 0-16,5-4 0 16,7-10 0-16,4-4 0 15,3-4 0-15,-1 0 0 16,0-12 0-16,1-6 0 16,-5-2 0-16,-2-3 0 15,-7 4 0-15,-2 2 0 16,-9 6 0-1,-4 4 0-15,-8 7 0 0,-1 0 0 0,-1 7 0 16,3 13 0-16,4 3 0 16,3 4 0-16,6-3 0 15,6-2 0-15,9-6 0 16,5-6 0 0,4-8 0-16,3-2 0 0,2-2 0 15,-2-14 0-15,-2-4 0 16,-2-4 0-16,-6 2 0 15,-7 2 0-15,-10 4 0 16,-11 6 0-16,-8 7 0 16,-6 3 0-16,-4 7 0 15,5 13 0-15,1 6 0 0,8 2 0 16,11-6 0-16,9-4 0 16,12-8 0-16,8-10 0 31,4 0 0-31,3-4 0 0,-3-14 0 0,-6-2 0 15,-10-2 0-15,-4 0 0 16,-6 2 0 0,-9 4 0-16,-8 3 0 0,-9 6 0 0,-2 4 0 15,-4 2 0 1,-2 1 0-16,0 0 0 0,0 0 0 16,0 0 0-16,2 0 0 15,2 1 0-15,3 4 0 16,-1-5-17-1,2 0-274 1,-8-5-533-16</inkml:trace>
  <inkml:trace contextRef="#ctx0" brushRef="#br0" timeOffset="130059.43">2274 10724 2367 0,'0'0'790'0,"0"0"-533"16,0 0 34-16,0 0-184 15,0 0-76-15,0 0-11 16,-39 28-19-16,47 2 35 16,-1 0 39-16,-3 2 0 15,-2-2-29-15,3-4-46 16,0 0 0-16,-1-3 0 16,5-5 0-16,-1-6 0 15,9-5 0-15,5-7 0 16,14 0 0-16,18-15 0 15,36-35 0-15,40-37 0 0,39-27 0 16,-7 5 0-16,-30 19 0 16,-43 34 0-16,-38 22 0 15,-4 2 0-15,-7 2 0 16,-5 2 0-16,-14 12 0 16,-12 6 0-16,-7 8 0 15,-2 2 0-15,0 0 0 16,0 0 0-16,0 8 0 15,-20 30 0-15,-4-4-140 16,-10 0-903-16</inkml:trace>
  <inkml:trace contextRef="#ctx0" brushRef="#br0" timeOffset="149568.62">29857 13698 2234 0,'0'0'639'0,"0"0"-292"31,0 0-95-31,0 0-137 0,0 0-49 0,0 0 27 16,-17 22-3-16,11 2 21 15,1 6-25-15,0-2-52 16,5-2-5-16,0-6-29 15,0-4 0-15,16-8 0 16,1-6 0-16,4-2 0 16,-3 0 0-16,-5-22 0 15,-4-6 0-15,-9-4 0 0,0 2 0 16,-5 4 0 0,-16 10 0-16,-8 10 0 0,-8 6 0 31,2 12 0-31,-1 20 0 15,5 6 0-15,14 4 0 16,11-2 0-16,6-6 0 0,12-7 0 0,19-12 0 16,3-7-35-16,-1-8 7 15,-2-5 11-15,-6-20 16 16,-10-3 1-16,-13-6 6 16,-2 0 4-16,-6 4 16 15,-21 4-5-15,-6 14-3 16,-1 12-18-16,3 0 0 15,4 24 0-15,8 8 0 16,11 4 0-16,8-2 0 16,2-4 0-16,23-6 0 15,4-6-12-15,2-9-21 16,-4-5 13-16,-4-4-8 0,-10 0 23 16,-7-15 5-16,-6-9 0 15,0-6 9-15,-15-4-8 16,-10-2-1-16,-6 6 19 15,0 8-5-15,0 12 11 16,4 10-13-16,0 8-12 16,6 20-8-16,4 10-2 15,11 0-8 1,6 0 18-16,9-4-31 0,26-14-28 0,10-8-7 16,6-9-27-16,3-3-16 15,-7-13 26-15,-14-13 28 16,-13-6 44-16,-20-4 11 15,0-2 50-15,-36 0 80 16,-12 8-4-16,-10 12-10 16,-3 10-41-16,3 8-47 15,11 8-5-15,9 20-23 16,19 6 0-16,12-2 0 16,7 0-13-16,16-8 13 15,17-4-12-15,0-10-36 16,-2-4-93-16,-28-6-95 15,-3 0-122 1,-13-6-943-16</inkml:trace>
  <inkml:trace contextRef="#ctx0" brushRef="#br0" timeOffset="154360.74">26003 6258 1378 0,'0'0'266'0,"0"0"-130"0,0 0 13 0,0 0 39 16,0 0-51-16,0 0-94 15,-62 0 19-15,42 0 40 16,-7 0-14-16,-2 0 7 0,-6 12 35 16,-10 4-12-16,-6 8-28 15,-9 8-42-15,-12 11 16 16,-8 8-3-16,-7 10-44 15,-2 7-1-15,2 8 2 32,4 4 9-32,8 9 23 15,2 21 5-15,3 22-19 16,1 25 33-16,2 7-36 16,12-8 6-16,4-7-11 15,6-11-19-15,1 4 30 16,-1 5-22-16,3 1-4 15,4 9 19-15,7 9-25 16,4 3-7-16,7 3 12 0,9 3-11 16,6-3 41-16,5 4-18 15,9 1-7-15,24-5 16 16,14 1-32-16,15-3-1 16,12-8 0-16,13-3-6 15,9-11 6-15,6-7 0 16,10-3 0-16,1-1 4 15,3-7-2-15,2-8-2 0,-18-22 0 16,-15-19-10-16,-16-19 4 16,-2-6 6-16,11 8 0 15,13 8-9-15,14 11 9 16,-2-3-1-16,-1-2 0 16,-2-2-10-16,-2-4 5 15,-1 3 7-15,-4 1-1 16,3 2 39-16,0 4-38 15,1 4 7-15,3 3 12 16,0-1-19-16,1 0 25 16,-3-6-26-16,-8-7 6 15,-6-11-9-15,-10-6 4 16,-6-10-1-16,-5-4 0 0,-3-8 2 16,-4-2 4-16,4-4-6 15,2 2 0-15,5 1 2 16,12 3-1-16,2 4-1 15,9 2 0-15,3 4 0 16,5 0-1-16,3 2 1 16,3-4 0-16,2-1-3 15,-9-6 10-15,-5-5-7 16,-13-7 0-16,-9-7 1 16,-13-6 44-16,-5-2 20 15,-5 0 4-15,-3-2-30 16,4 2-38-16,0 4 15 0,1 0-16 15,2 2 0-15,1 0 0 16,-3-2 0-16,-1 0 0 16,0 0 0-16,-4-2 0 15,1 0 0-15,-3-2 0 16,0 0 0-16,3 0 0 16,-3-2 0-16,-1-2 0 15,-1 2 0-15,-3-4 0 16,1 0 0-16,-3-2 0 15,0-2 0-15,-7 0 0 16,-6 0-32-16,-6 0 17 0,-7-4 14 16,-5-3 1-16,-2-6 1 15,-2 3-1-15,0 0-7 16,0 4 6-16,0 0-22 16,0 2-11-16,0 0-10 15,0-2-28-15,0-2-4 16,-2-2-23-16,-4 0 7 15,-5-4 46-15,-1-4-31 16,-1 0 34-16,-3-2-1 0,-1-2-53 16,1-2 1-16,-1-16-70 15,5 4-288-15,3 2-451 0</inkml:trace>
  <inkml:trace contextRef="#ctx0" brushRef="#br0" timeOffset="171862.33">25801 6364 971 0,'0'0'708'0,"0"0"-562"15,0 0 26-15,0 0 47 16,0 0-117-16,0 0-58 16,13 32 6-16,7-29-5 15,5-3 5-15,2 0-17 16,-1-8-15-16,-4-9 7 16,-6-3 5-16,-5-2 52 15,-9 0 24-15,-2 4-12 16,0 4 5-16,-6 8-22 15,-15 6-35-15,-3 0-20 16,-2 12-21-16,3 8 0 0,7 3 6 16,10 0-6-16,6-3-1 15,0-5 0-15,24-4 11 16,7-7 4-16,7-4-15 16,-2 0 1-16,-3-1 0 15,-4-13 5-15,-11-3 33 16,-7-2 24-16,-11-2 22 15,0 3 14-15,-15 4-15 16,-14 6-15-16,-7 8-17 16,0 0-22-16,5 14-9 15,7 8-15-15,10 4 3 16,10-2-6-16,4-3-3 16,0-6 0-16,8-4 0 0,8-5 8 15,2-2 8-15,-4-4-4 16,-1 0 9-16,-2 0 5 15,-4-6-20-15,-1-5 0 16,-6 1-6-16,0 5 1 16,0 2-1-16,-10 3-12 15,-42 18-60-15,4 13-216 16,-2-1-583-16</inkml:trace>
  <inkml:trace contextRef="#ctx0" brushRef="#br0" timeOffset="173094.32">29813 13826 2426 0,'0'0'342'0,"0"0"137"16,0 0-206-1,0 0-152-15,0 0-62 0,0 0-40 16,0 0 5-16,-80-12 45 16,60 32 3-16,-2 0 11 15,1 2-34-15,8-2-34 16,9-2 5-16,4-4-19 16,0-3-1-16,11-6 3 15,11-3-3-15,1-2-12 16,1-2 0-16,-4-16 3 15,0-4 8-15,-4-6 1 16,-5 0 0-16,-2 4 0 0,-5 2-9 16,-4 10 2-16,-2 10-4 15,-20 2-2-15,-10 8 11 16,1 16 2-16,2 6 0 16,8 0 3-16,7 0-2 15,11-6-2-15,3-1 1 16,7-9 0-16,18-6 4 15,8-7-4-15,3-1-1 16,2-8 0-16,-2-16-16 16,-5-6 2-16,-6-6-9 15,-8 0-9-15,-11 2 33 16,-6 4-14-16,0 10 14 16,-19 10 9-16,-10 10-3 0,-7 0 0 15,0 16 27-15,3 6-7 16,3 2 13-1,11-2-27-15,5-4-11 16,8-4 7-16,6-4-8 0,0-4-1 16,2-6-89-16,12 0-238 0,-1 0-633 0</inkml:trace>
  <inkml:trace contextRef="#ctx0" brushRef="#br0" timeOffset="-131264.39">5792 14395 1393 0,'0'0'389'0,"0"0"-79"16,0 0 2-16,0 0 36 15,0 0-48-15,0 0-126 16,0 0 1-16,19-18-2 0,-19 18-50 15,0 0-24-15,2 0-36 16,6 10-27-16,5 7-2 31,10 5-19-31,10 2-3 16,6 2-12-16,9-8 1 16,6-4 6-16,6-6 1 15,5-6 1-15,-1-2 7 16,3 0-16-16,-3-14 1 15,-3-2 0-15,-3 0-1 16,-5 2 12-16,-4 6-12 16,-4 6 1-16,-5 2-1 0,0 2-6 15,3 16 6 1,-1 2-6-16,5 4-2 0,3-8 8 16,0-2 0-16,1-4 0 15,-2-6-1-15,0-4-5 16,-5 0 6-16,1-4 0 15,-3-10 1-15,0 0 7 16,1 2-7-16,-3 2-1 16,-2 3 2-16,-5 6-2 15,-4 1 0-15,0 0-1 16,-4 0-4-16,2 1 5 16,4 6 0-16,2-3 0 15,7-4-1-15,5 0 1 0,-1 0-1 16,4-8-29-16,-2-4-6 15,-1-2 25-15,1-3 4 16,-3 6 7-16,1 3 2 16,1-1-1-16,0 5-1 15,-1 4 0-15,3 0 0 16,-3 0 3-16,-1 0-3 16,-8 0 1-16,1 0 7 15,-5 0-8-15,0 0 0 16,3 0-1-16,3 0 0 0,4-4 0 15,5-6 1 1,8-4 0-16,2-4 0 0,4-4-3 16,-6 4 3-16,-8 4-9 15,-12 6 3-15,-12 2 4 16,-9 6 2-16,-5 0 0 16,-2 2 29-16,0 10 1 15,5 2-6-15,3 4-22 16,1-8 4-16,4 2-5 15,-2-6 0-15,-1-2-1 16,-5-1-18-16,-7-2-87 16,-4-1-155-16,-7 0-273 15,-12 0-578-15</inkml:trace>
  <inkml:trace contextRef="#ctx0" brushRef="#br0" timeOffset="-130096.49">17887 14512 1350 0,'0'0'553'16,"0"0"-243"-16,0 0-18 15,0 0 6-15,0 0-20 16,0 0-56-16,0 0 25 16,-23-10-52-16,21 10-42 15,2 0-29-15,0 0-50 0,0 0-74 16,0-2 0-1,11-3 0-15,22 0 0 0,21-1 0 16,15-2 0-16,11 0 0 16,7-1 0-16,-4 4 0 15,-12-4 0-15,-19 0 0 16,-24 0-110-16,-21 0-80 16,-7 0-119-16,-60 5-359 15,-2 3-115-15,-3 1-197 0</inkml:trace>
  <inkml:trace contextRef="#ctx0" brushRef="#br0" timeOffset="-130002.46">17895 14477 1397 0,'0'0'799'16,"0"0"-228"-16,0 0-41 15,0 0-64-15,148 17-260 16,-28-17-79-16,20-18-127 16,-22-4-180-16,-35-2-1155 0</inkml:trace>
  <inkml:trace contextRef="#ctx0" brushRef="#br0" timeOffset="-128800.34">6430 15328 1416 0,'0'0'1364'0,"0"0"-1059"0,0 0-122 0,0 0 60 15,0 0-107-15,0 0-74 16,0 0-14-16,89 36-21 16,-60-4-12-16,7-2-1 15,3 2-13-15,9-10-1 16,4-4 8-16,4-12-8 15,7-6 22-15,1 0-10 16,3-16 9-16,1-10 8 0,-6 0-2 16,-2-2 6-16,-11 4-11 15,-6 8-7-15,-12 8 9 16,-5 8-22-16,-2 0 8 16,3 6 5-16,4 14-15 15,5 2 6-15,7 2-6 16,3-2 1-1,6-4-2-15,4-10-15 0,2-8-8 16,-4 0 14-16,5-4 1 16,-4-18 9-16,-1 0 2 15,-1 0-1-15,-2 2 9 0,-3 8-10 32,-4 8-5-32,-4 4 4 0,0 0-11 0,-2 18 12 15,0 8-1-15,-3 2 1 16,1 2 0-16,-2-8-6 15,2-4 5-15,-1-9-5 16,7-9 6-16,5 0 0 16,4-5 1-16,5-17-1 15,2-4 0-15,0 0-7 16,-4 2 5-16,-6 2 1 16,-3 4 0-1,-5 10 1-15,-5 4 0 16,-3 4 1-16,-3 0-1 15,2 8-13-15,0 6 7 16,31-4-66-16,-6-4-176 16,-2-6-586-16</inkml:trace>
  <inkml:trace contextRef="#ctx0" brushRef="#br0" timeOffset="-128078.5">12775 15388 1277 0,'0'0'777'15,"0"0"-288"-15,0 0-116 16,0 0-36-16,0 0-72 16,0 0-156-16,0 0-59 15,49-10 35-15,36 10-14 16,53 0-16-16,67 4-13 15,40 4-15-15,23 2 2 16,4 0-22-16,-23 4-7 0,-4 2 9 16,-22 2-9-16,-30-4 9 15,-50 0 22-15,-49-6-2 16,-41-4-4-16,-31-4-25 16,-6 2 0-16,-12-2 0 15,-4 0 0-15,0 0 0 16,-20 0-117-16,-39 0-233 15,5 0-465-15,-2 0-927 0</inkml:trace>
  <inkml:trace contextRef="#ctx0" brushRef="#br0" timeOffset="-127699.96">12564 15552 1545 0,'0'0'361'0,"0"0"-100"15,0 0 105-15,0 0 18 16,127 10-135-16,-67-7-50 16,31 2-28-16,54 0-29 15,76 7-26-15,48 3-44 0,34 8-14 16,4-1 14-1,-25 0-36-15,-18 0-10 0,-29-10 12 16,-64-2-38 0,-60-4 0-16,-48-4 0 0,-36-2 0 15,-8 0 0-15,-7 0 0 16,-6 2 0-16,-6-2 0 16,0 4 0-16,0-4 0 0,5 4 0 15,-1 4 0-15,12 2 0 16,-5-2-345-16,1-4-939 0</inkml:trace>
  <inkml:trace contextRef="#ctx0" brushRef="#br0" timeOffset="-126629.84">2900 16212 2205 0,'0'0'877'0,"0"0"-563"0,0 0 19 0,0 0 34 15,0 0-367-15,0 0 0 16,0 0 0 0,63 50 0-16,-39-10 0 0,8 6 0 15,5 7 0-15,6-7 0 16,6-2 0-16,6-10 0 15,6-12 0-15,3-12 0 16,3-10 0-16,5 0 0 16,-1-26 0-16,4-2 0 15,-3-6 0-15,-7 2 0 16,-7 6 0-16,-12 12 0 0,-11 4 0 16,-6 10 0-16,-2 0 0 15,-2 18 0-15,2 6 0 16,4 6 0-16,2-2 0 15,5-2 0-15,7-8 0 16,4-6 0 0,6-12 0-16,4 0 0 0,5-8 0 15,1-14 0-15,-3-6 0 16,-2 2 0 0,-4 8 0-16,-8 4 0 0,-5 6 0 0,-3 8 0 15,0 0 0-15,1 18 0 16,7 8 0-1,6 2 0-15,4 2 0 0,2-8 0 16,-6-4 0-16,-8-8 0 16,-10-10 0-16,-9 0 0 31,2-24 0-31,-5-6 0 16,-3-6-742-16</inkml:trace>
  <inkml:trace contextRef="#ctx0" brushRef="#br0" timeOffset="-126503.74">5953 16338 2751 0,'0'0'920'16,"0"0"-715"-16,0 0-205 16,0 0-135-16,0 0-1566 0</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23T04:18:27.682"/>
    </inkml:context>
    <inkml:brush xml:id="br0">
      <inkml:brushProperty name="width" value="0.05292" units="cm"/>
      <inkml:brushProperty name="height" value="0.05292" units="cm"/>
      <inkml:brushProperty name="color" value="#FF0000"/>
    </inkml:brush>
  </inkml:definitions>
  <inkml:trace contextRef="#ctx0" brushRef="#br0">3698 14075 2359 0,'0'0'261'0,"0"0"-198"0,0 0-63 0,0 0-11 16,0 0-54-16,0 0-6 16,141 84 71-16,-104-114 84 15,-1-8 60-15,-5-5 68 16,-6 6 44-16,-6 6-63 16,-3 13-42-16,-1 13-28 15,2 5-54-15,3 19-30 16,4 21 17-16,5 5-20 0,4 3-26 15,8-6-1 1,3-12-1-16,7-10-1 0,5-16 11 16,-1-4-1-1,-1-10 2-15,-2-16 7 0,-10-6-13 32,-4 2 10-32,-10 6-11 0,-7 6-12 0,-3 8 6 15,-7 7-6 1,2 3-13-1,3 0 5-15,11 25-59 16,-5-1-245-16,-5-6-616 0</inkml:trace>
  <inkml:trace contextRef="#ctx0" brushRef="#br0" timeOffset="1726.29">10362 5053 1729 0,'0'0'575'0,"0"0"-205"16,0 0 99-16,0 0-168 15,0 0-65-15,0 0-86 0,0 0-47 16,-7-20-31-16,7 24-27 16,0 14-15-16,5 8-14 15,6 4-16-15,-2 0 0 16,0-4 0-16,0-6 0 15,2-5 0-15,7-14 0 16,10-1 0-16,22-19 0 16,14-24 0-16,19-13 0 0,6-6 0 15,3-2 0-15,-11 5 0 16,-13 15 0-16,-20 12 0 16,-21 18 0-16,-18 14 0 15,-9 2 0-15,-17 46-65 16,-10 1-442-16,0-3-799 0</inkml:trace>
  <inkml:trace contextRef="#ctx0" brushRef="#br0" timeOffset="6090.35">10347 5735 1371 0,'0'0'314'0,"0"0"-143"16,0 0-31-16,0 0-36 15,0 0-29-15,0 0-21 16,0 0 19-16,66-10 33 16,-57 10-6-16,3 6-9 15,1 12 1 1,5 10-29-16,9 8-37 0,4 12-26 16,11 10-23-16,10 8-179 15,27 37-149-15,-7-17-46 0,-10-8-265 16</inkml:trace>
  <inkml:trace contextRef="#ctx0" brushRef="#br0" timeOffset="6234.86">11258 6613 715 0,'0'0'640'15,"0"0"-640"-15,0 0-4 16,0 0-867-16</inkml:trace>
  <inkml:trace contextRef="#ctx0" brushRef="#br0" timeOffset="6535.3">11162 5801 842 0,'0'0'678'16,"0"0"-503"-16,0 0-72 16,0 0-38-16,0 0-43 15,0 0-22-15,0 0 0 16,-80 34 0-16,37 0 1 15,-7 10-1-15,-9 10-34 16,-32 40-45-16,13-13-178 16,9-5-272-16</inkml:trace>
  <inkml:trace contextRef="#ctx0" brushRef="#br0" timeOffset="6735.61">10311 6685 1026 0,'0'0'375'15,"0"0"-119"-15,0 0-19 16,0 0-10 0,0 0-38-1,0 0-8-15,0 0 8 16,-47 8-35-16,45-8-44 16,-3 0-71-16,1-2-39 15,0-14-202-15,2 0-405 16,2-2-853-16</inkml:trace>
  <inkml:trace contextRef="#ctx0" brushRef="#br0" timeOffset="7136.73">10496 5693 947 0,'0'0'211'16,"0"0"-42"-16,0 0-9 15,0 0-33-15,0 0-72 16,136 28-39-16,-78-22-16 16,6 0 10-16,3-2-9 15,-7-2-1-15,-6-2 0 16,-12 0 0-16,-11 0-55 16,-15 0-57-16,-10 0 32 0,-6 0 80 15,0 0 22-15,-6 2 23 16,-10 0-24-16,-3 6-21 15,0-2-77-15,6-2-565 0</inkml:trace>
  <inkml:trace contextRef="#ctx0" brushRef="#br0" timeOffset="7399.4">10280 5821 1420 0,'0'0'235'0,"0"0"-121"0,0 0-36 16,0 0-45-16,-47 154-30 15,42-82-3-15,1 9-60 16,2 3-116-16,-2 31-90 16,-1-25-141-16,3-16-117 0</inkml:trace>
  <inkml:trace contextRef="#ctx0" brushRef="#br0" timeOffset="7557.79">10257 6611 963 0,'0'0'343'0,"0"0"-141"16,0 0-7-16,0 0-105 16,0 0-68-16,0 0-22 15,0 0-81 1,163-32-109-16,-112 32-23 0,-1 0-513 0</inkml:trace>
  <inkml:trace contextRef="#ctx0" brushRef="#br0" timeOffset="7694.62">11115 6579 1279 0,'0'0'326'0,"0"0"-202"16,0 0-124-16,0 0-42 0,0 0-1046 15</inkml:trace>
  <inkml:trace contextRef="#ctx0" brushRef="#br0" timeOffset="7937.04">11124 5753 1564 0,'0'0'319'15,"0"0"-170"-15,0 0 2 16,0 0-27-16,0 0-123 0,0 0-1 16,0 0-6-1,-23 56 5-15,23 0-214 0,0 2-389 0</inkml:trace>
  <inkml:trace contextRef="#ctx0" brushRef="#br0" timeOffset="8087.92">11057 6665 1081 0,'0'0'714'16,"0"0"-574"-16,0 0 32 0,0 0 15 16,0 0-187-16,125-54-242 15,-73 32-462-15</inkml:trace>
  <inkml:trace contextRef="#ctx0" brushRef="#br0" timeOffset="11055.55">13384 8490 1181 0,'0'0'242'0,"0"0"-62"16,0 0 11-16,0 0-75 15,0 0-39-15,0 0-30 0,0 0 131 16,-52-68 0-16,34 60-43 16,-1 2 20-16,-4-1-41 15,1 4-43-15,-5-1-31 16,0 0-30-16,1 2-8 16,-5 0-1-16,0 2-1 15,-6 0 7-15,4 0-7 16,-3 4 0-16,1 7 7 15,1 4-7-15,3 3 0 16,2 0 0-16,5 4 9 16,1 4 15-16,4 2-3 15,3 6 1-15,0 4 14 0,2 4-17 16,4 2 7-16,1 3-11 16,3-1-5-16,0-4 7 15,6-2-2-15,0-2 0 16,0-2 13-16,2-2 2 15,12 0 21-15,7-4-15 16,-2 2-6-16,6-1 4 16,2-5-20-16,0-2 2 15,2-6 3-15,-2-2-18 16,1-2 0-16,3-4 0 16,0-2-1-16,3-4 15 15,0 0-14-15,-1-2 0 0,0-2 6 16,-2 2-7-16,-2-2-1 15,-4 0 0-15,-1 0 1 16,1 0 0-16,-1 0 1 16,5-4 0-16,0-6 17 15,0-2-17-15,0 0 5 16,-4 0-6-16,-1 0 0 16,-4 0 6-16,-2 2-5 15,0-4 23-15,0-1 0 16,-1 0-22-16,1-6 10 15,-2 2-6-15,2-5-5 16,-3-2 17-16,-3-1-12 0,-2-1 3 16,-5 0 12-16,-1-2-6 15,-4 0 31-15,0-2-1 16,0-6-15-16,-4 0 6 16,-9-4-22-16,-1-3-5 15,-1 3 5-15,-3 0-13 16,0 2 5-16,-2 6 3 15,1 4-8-15,-4 4 17 0,0 6-17 16,-3 4 0-16,-6 2-1 16,-5 4-54-16,-5 4-123 15,-30 0-202-15,12 0-489 16,7-2-617-16</inkml:trace>
  <inkml:trace contextRef="#ctx0" brushRef="#br0" timeOffset="11228.97">13430 8524 2529 0,'0'0'701'0,"0"0"-532"16,0 0-169-16,0 0-154 15,0 0-1552 1</inkml:trace>
  <inkml:trace contextRef="#ctx0" brushRef="#br0" timeOffset="14205.12">15177 3996 907 0,'0'0'1001'0,"0"0"-701"16,0 0 30-16,0 0-33 15,0 0-70-15,0 0-86 16,-18-38-53-16,16 38 9 16,-2 0 2-16,-3 0-10 15,-3 14-5-15,-2 10-35 16,-4 6-4-16,3 10 6 15,4 4-34-15,5 3 2 16,4-1-7-16,0-6-10 16,10-4 10-16,13-8-11 0,4-8 6 15,6-10 0 1,3-10-6-16,1 0 6 0,3-14 3 16,-3-14-9-16,-6-4 16 15,-10-4-11-15,-5-4 6 16,-11-1 7-16,-5 0-4 15,0 0 29-15,-9 7 4 16,-11 4-14-16,-5 6-34 16,-2 8 0-16,-2 6 0 15,-2 8 0-15,-2 2 0 16,-3 0 0-16,-4 30 0 0,7-2-96 16,10-6-584-16</inkml:trace>
  <inkml:trace contextRef="#ctx0" brushRef="#br0" timeOffset="14822.68">15533 3825 1704 0,'0'0'898'16,"0"0"-439"-16,0 0-1 0,0 0-202 15,0 0-103-15,0 0-78 16,0 0-49-16,-21-5-26 15,34 35 18-15,7 8-16 16,5 8-1-16,1 0 8 0,0-2-9 16,-1-6-1-1,-4-9-19-15,-6-10-10 0,-4-8 20 16,-6-8-2 0,-1-3 12-16,-4 0 16 0,2-14-9 15,3-15 8 1,-1-15-15-16,0-13 6 0,4-9 2 15,-4-4-1 1,0 4-1-16,1 12-1 0,-3 18-5 16,0 17-1-16,2 17-20 15,4 2-192-15,2 54-107 0,3-4-320 16,-3 3-297 0</inkml:trace>
  <inkml:trace contextRef="#ctx0" brushRef="#br0" timeOffset="15200.59">16026 3946 2309 0,'0'0'737'0,"0"0"-396"0,0 0-79 16,0 0-103-16,0 0-88 15,0 0-14-15,0 0-6 16,-34 48-38-16,21-19-11 15,9 0-2-15,4-3 0 16,0-4-1-16,9-8-9 16,18-4-31-16,4-6 31 15,6-4-7-15,1 0-10 16,-5 0-4 0,-4 0-14-16,-8 0 18 0,-8 0 9 15,-8 4 6-15,-5 6 12 16,0 7 6-16,-2 5 13 15,-16 0 19-15,-7 4-28 0,-4 0 4 16,-2-4-13-16,-3-4-1 16,1-6-80-1,-7-12-233-15,7-14-461 0,6-10-398 0</inkml:trace>
  <inkml:trace contextRef="#ctx0" brushRef="#br0" timeOffset="15326.57">15936 4038 1989 0,'0'0'1297'16,"0"0"-835"-16,0 0-240 0,0 0-96 0,0 0-126 15,150-88 0-15,-65 38 0 16,-12 6-105-16,-15 8-752 0</inkml:trace>
  <inkml:trace contextRef="#ctx0" brushRef="#br0" timeOffset="16393.32">17068 6475 1058 0,'0'0'579'16,"0"0"-398"-16,0 0 47 0,0 0-69 0,0 0-82 15,0 0 39-15,0 0 106 16,0-46 89-16,0 46 6 15,0 0-58-15,0 0-38 16,0 0-74-16,-2 0-69 16,0 0-30-16,-2 2-29 31,-3 6-10-31,3 6-6 16,-6 8-3-16,4 6 0 0,2 6-6 15,2 2 5-15,2-2-5 16,0-2 3-1,8-2 2-15,13-8 1 0,5-6-21 16,6-8 20-16,3-8-16 16,5 0 17-16,0-13 8 15,-2-14-8-15,-4-7 13 16,-7-4 8-16,-10-4-12 16,-11-2 32-16,-6-5-13 15,-2 2-28-15,-22 0 0 0,-10 9 0 16,-4 11 0-16,-6 12 0 15,-1 15 0-15,1 0 0 16,2 24 0-16,1 17-44 16,4 25-298-16,10-8-545 15,10-8-839-15</inkml:trace>
  <inkml:trace contextRef="#ctx0" brushRef="#br0" timeOffset="16833.61">17610 6377 504 0,'0'0'2136'0,"0"0"-1417"15,0 0-219-15,0 0-263 16,0 0-237-16,0 0 0 16,0 0 0-16,-31 27 0 15,38 14 0-15,9 1 0 16,1 0 0-16,3-6 0 0,2-8 0 16,-4-12 0-1,-2-12-24-15,-1-4 24 0,1-6 7 16,0-22-1-16,-4-8 5 15,0-6-11-15,-1 0 0 16,-5 0 0-16,0 3 0 16,-4 11 0-16,0 8 0 15,-2 17 0-15,0 3-146 16,0 25-347-16,-4 12-181 16,-4-1-245-16</inkml:trace>
  <inkml:trace contextRef="#ctx0" brushRef="#br0" timeOffset="17133.03">17949 6509 2221 0,'0'0'800'16,"0"0"-447"-16,0 0-86 16,0 0-168-16,0 0-59 15,0 0 31-15,-18 124-35 16,13-72-9-16,5-2-27 0,0-1 0 15,3-11-1-15,17-8-13 16,5-14-65-16,6-10 4 16,2-6 36-16,1-9 27 15,-5-14 3-15,-5-5 9 16,-11 2 13-16,-8 2 22 16,-5 5 32-16,-5 9 46 15,-26 10-64-15,-14 7-49 16,-41 58-99-16,7 0-391 15,4 3-849-15</inkml:trace>
  <inkml:trace contextRef="#ctx0" brushRef="#br0" timeOffset="17891.79">17880 9992 1588 0,'0'0'764'0,"0"0"-255"15,0 0-143 1,0 0-29-16,0 0-70 0,0 0-81 16,0 0-107-16,-41-30-79 15,28 58 0 1,-3 10 0-16,3 6 0 0,7 6 0 15,6-1 0-15,0-5 0 16,11-8 0 0,13-11 0-16,5-10 0 0,5-13 0 15,1-2 0-15,1-14-22 16,-5-18 1-16,-8-4 21 16,-8-7 0-16,-10-5 10 15,-5-2 5-15,-3-2-5 0,-19 2-2 16,-9 6-8-1,-2 14 0-15,-1 16 0 0,3 14 0 16,2 44-56-16,9 10-323 16,11 2-719-16</inkml:trace>
  <inkml:trace contextRef="#ctx0" brushRef="#br0" timeOffset="18234.12">18232 9992 2116 0,'0'0'795'0,"0"0"-412"15,0 0-11-15,0 0-149 16,0 0-127 0,0 0-49-16,0 0-13 0,78 80-33 15,-67-30-1-15,4 0-9 16,-1-5-78-16,1-11-14 15,-1-10 25-15,-1-16 40 16,1-8 36-16,-1 0 18 0,1-26 34 16,-1-9 13-1,0-9-4-15,1-3 4 0,-6-6-29 16,1 3 5-16,-2 4-41 16,-2 10 0-16,-5 16 0 15,0 18-111-15,0 20-364 16,0 20-120-1,0 2-336-15</inkml:trace>
  <inkml:trace contextRef="#ctx0" brushRef="#br0" timeOffset="18501.52">18568 10273 578 0,'0'0'1909'0,"0"0"-1148"16,0 0-428-16,0 0-41 15,0 0-197-15,0 0-64 16,0 0-20-16,136-69-11 16,-109 58-1-16,-7 4-41 15,-7 6-10-15,-7 1 22 16,-2 5-29-16,-4 20 58 16,0 9-5-16,0 8 6 15,0 2 0-15,-8 0-1 16,2-2-8-16,1-4-21 0,-1-4-151 15,-4 4-117-15,2-9-324 16,-1-11-130-16</inkml:trace>
  <inkml:trace contextRef="#ctx0" brushRef="#br0" timeOffset="18628.68">18548 10551 2221 0,'0'0'1016'0,"0"0"-509"0,0 0-279 15,0 0-134-15,143-70-94 16,-68 38-275-16,-5 0-701 0</inkml:trace>
  <inkml:trace contextRef="#ctx0" brushRef="#br0" timeOffset="19628.16">8629 10806 1478 0,'0'0'1082'16,"0"0"-719"-16,0 0-23 0,0 0-63 16,0 0-163-16,0 0-75 15,0 0-26-15,-58 98 38 32,58-48 6-32,0 3-37 0,7-7-14 0,17-10-5 15,7-8-1 1,10-16 0-16,5-12 0 0,3 0 0 15,-2-28 5-15,-4-10-5 16,-12-8 0-16,-10-4 6 16,-11 1 5-16,-10-1 46 15,-7 2 7-15,-25 6-22 16,-5 4-12-16,-10 10-24 16,-2 14 0-16,1 14-6 0,2 4-12 31,7 30-85-31,12 30-173 15,11-4-354-15,11-8-408 0</inkml:trace>
  <inkml:trace contextRef="#ctx0" brushRef="#br0" timeOffset="20194.3">8965 10768 785 0,'0'0'802'0,"0"0"-457"16,0 0 39-16,0 0 80 0,0 0-150 15,0 0-75-15,0 0 18 16,-13-62 20-16,11 58-48 15,0 2-229-15,-1 2 0 16,3 0 0-16,0 10 0 16,0 14 0-16,5 10 0 15,8 6 0-15,3 0 0 16,-1-3 0-16,3-8 0 16,-5-8 0-16,-2-7 0 15,-1-10 0-15,-4-4 0 0,-1 0 0 16,1-23 0-1,0-8 0-15,2-10 0 0,-2-7 0 16,-1-6 0-16,-3-4 0 16,0 6 0-16,-2 7 0 15,0 18 0 1,2 14 0-16,8 23-258 0,-2 24-431 16,-1 7-56-16</inkml:trace>
  <inkml:trace contextRef="#ctx0" brushRef="#br0" timeOffset="20639.3">9358 11073 1942 0,'0'0'589'15,"0"0"-364"-15,0 0-20 16,46-116-45-16,-42 91-63 15,-4 10 13-15,0 8 75 16,-11 7-21-16,-13 0-109 16,-5 25-34-16,3 8-20 15,3 7-2-15,9 3 1 16,10-1-3-16,4-4 2 0,4-6 1 16,21-8 0-16,6-4 12 15,7-6-11 1,5-6 3-16,-3 0-4 0,-5-2-3 15,-4 2 2-15,-8-2 1 16,-10 2 0-16,-8 0-1 16,-5 2-19-16,0 4 20 15,-23 0-1-15,-10 0 2 16,-8-3 6-16,-1-5 8 16,0-6 87-16,4-5 38 0,10-25-49 15,9-10-91-15,17-10 0 16,2-8 0-16,40-22 0 15,7 16-378-15,-2 10-1200 0</inkml:trace>
  <inkml:trace contextRef="#ctx0" brushRef="#br0" timeOffset="21471.01">8787 7311 1633 0,'0'0'642'16,"0"0"-295"-16,0 0 173 15,0 0-253-15,0 0-50 16,0 0-50-16,0 0-70 0,4-56-47 16,-4 56-28-16,0 0-11 15,0 0 25-15,0 0 13 16,0 0-11-16,0 0-38 16,0 0 0-16,0 0 0 15,0-4 0-15,-2-2-74 16,-5 1-1691-16</inkml:trace>
  <inkml:trace contextRef="#ctx0" brushRef="#br0" timeOffset="22061.81">9402 7240 1536 0,'0'0'576'0,"0"0"-93"0,0 0-117 16,0 0-71-16,0 0-101 15,0 0-33-15,0 0-17 16,-87-18-32-16,69 36-25 15,0 7-9 1,1 7-14-16,3 4-64 0,3 6 0 16,9 0 0-16,2-2 0 15,0-4 0-15,9-5 0 16,13-9 0-16,5-7 0 16,9-11 0-16,1-4 0 0,8-4 0 15,-3-19 0 1,-2-9 0-16,-7-7 0 0,-10-3 0 15,-12-2 0-15,-11-2 0 16,0 0 0-16,-18 4 0 16,-13 8 0-16,-6 11 0 15,-42 26 0-15,10 21-29 16,3 10-775-16</inkml:trace>
  <inkml:trace contextRef="#ctx0" brushRef="#br0" timeOffset="22528.03">8616 7744 2501 0,'0'0'764'0,"0"0"-288"16,0 0-224-16,0 0-149 15,0 0-103-15,0 0 0 16,13 110 0-16,3-61 0 15,1-3 0 1,1-9 0-16,-1-6 0 0,2-13 0 16,-3-12 0-16,-1-6 0 15,-2-10 0-15,3-24 0 16,-1-13 0-16,3-11 0 16,-5-4 0-16,-1-2 0 15,-6 8 0-15,-1 12 0 16,-5 14 0-16,0 18 0 0,0 12-18 15,0 14-448-15,0 48 12 16,0-4-139-16,0-2-275 0</inkml:trace>
  <inkml:trace contextRef="#ctx0" brushRef="#br0" timeOffset="23129.86">9170 7914 1635 0,'0'0'402'0,"0"0"-114"16,0 0-54-16,0 0-55 15,0 0-13-15,0 0 13 16,0 0-24-16,5-36-57 15,-5 36-50 1,0 0-15-16,0 0-22 0,0 0-4 16,0 0 1-16,0 0-2 15,0 0-6-15,0 0 0 0,0 0 0 16,0 0 16-16,0 0-7 31,0 0 5-31,0-1 1 16,-5-4-14-16,-1 0-2 15,-1-2 1-15,-2 1 0 16,-2 2 2-16,-3 0-2 16,-1 4 15-16,-3 0 27 0,-5 0-27 15,0 17 19-15,0 6 1 16,3 8-11-16,9-1 13 16,7 0-31-16,4-4-6 15,4-4 10-15,16-10-10 16,8-8 0-16,1-4 12 15,6-6 3-15,-7-16 8 16,-1-6-22-16,-5-3 23 16,-9 4 47-16,-1 4 8 0,-8 5 22 15,-4 10-54-15,0 4-47 16,0 4 0-16,0 0 0 16,0 21 0-1,0 16 0-15,0 12 0 0,0 9 0 16,0 4 0-16,0-2 0 15,0-8 0-15,-2-5 0 16,-7-1-104-16,0-14-515 16,0-12-1072-16</inkml:trace>
  <inkml:trace contextRef="#ctx0" brushRef="#br0" timeOffset="24194.58">13557 8153 1536 0,'0'0'1304'0,"0"0"-743"16,0 0-202-16,0 0-23 15,0 0-336-15,0 0 0 16,0 0 0-16,-15 14 0 15,21 24 0-15,7 10 0 16,6 5 0-16,-1-1 0 0,-1-9 0 16,1-6 0-16,-3-13 0 15,-3-10 0-15,-1-12 0 16,2-2 0-16,3-14 0 16,3-20 0-16,6-13 0 15,0-7 0-15,2-5 0 16,-3-6 0-16,-4 1 0 15,-4 6 0-15,-3 10 0 16,-6 18 0-16,-4 15 0 16,-1 15 0-16,-2 7 0 0,0 27-63 15,0 28-424 1,0-8-410-16,0-4-645 0</inkml:trace>
  <inkml:trace contextRef="#ctx0" brushRef="#br0" timeOffset="24398.31">14068 8361 933 0,'0'0'1940'0,"0"0"-1277"16,0 0-315-16,0 0-136 0,0 0-212 16,-10 141 0-16,10-87 0 15,0 10 0-15,0 6 0 16,-2 1 0-16,0-3 0 15,0-8 0-15,-5-2 0 16,3-17 0-16,-5-18-1776 0</inkml:trace>
  <inkml:trace contextRef="#ctx0" brushRef="#br0" timeOffset="45737.16">8321 17293 1930 0,'0'0'952'0,"0"0"-821"15,0 0 68-15,0 0 44 16,0 0-122-16,0 0-89 16,-29 0-25-1,29 0 1-15,0 0 20 0,0 0 23 16,2 6 38-1,14 6 5-15,7 2-22 16,10 4-37-16,9 0-16 0,12 0-11 0,6-6-2 31,7-2-6-31,2-10 0 0,2 0 0 16,-2-8-1-16,0-10 0 16,-9 0-11-1,-4 0 2-15,-9 0 9 0,-10 8 0 0,-8 2-6 16,-6 8 6-16,-3 0 1 15,0 4 0-15,2 18 15 16,7 6 6 0,5 2-4-1,3 2-12-15,6-6-5 16,-1-8-2-16,3-8 1 16,-3-10 1-16,2 0 0 0,-3-1 2 15,-1-22-2-15,-2 1 0 16,-3-4-12-16,2-2 10 15,-4 2-4-15,-4 8-7 16,0 6 12-16,-5 10 0 16,-2 2 1-16,3 2 0 15,0 14 1-15,2 6 4 16,1 2 7-16,8-2-12 16,2 0 7-16,8-12-6 15,3-6 1-15,3-4 8 16,-1-6-10-16,-4-10-1 0,-7-8 1 15,-3 2-6-15,-6 4 6 16,-4 0 0-16,-2 10 1 16,-2 8-1-16,-2 0-2 15,4 0 2-15,0 10 0 16,1 12 5-16,3-4 9 16,3 4-13-16,-1-4 0 15,0-2-1-15,2-2 0 16,1-5 0-16,3-4 0 15,4-1-3-15,1-4 3 16,0 0 1-16,3 0 1 0,-3 0 4 16,-2 0-6-1,-1-9 0-15,-4-4 6 0,-6 5 14 16,0 2-20-16,-4 2 0 16,-4 0 0-16,2 4 0 15,-3 0 0-15,2 0 0 16,3 0 0-16,4 0 0 15,4 0 0-15,7 0 0 16,3 0 0-16,3 0 0 16,3 0 0-16,-2 0 0 0,0 0 0 15,-1 0 0-15,-3 0 0 16,-5 0 0-16,-3 0 0 16,1 0 0-16,2 0 0 15,2 0 0 1,7 0 0-16,2 0 0 15,-2 0 0-15,-3-4 0 0,-8-2 0 0,-9-2 0 16,-9 4 0 0,-7 0 0-16,-7 2 0 15,-4 2 0-15,0 0 0 16,0 0 0-16,-9 0 0 16,-11 0 0-16,-5 0 0 15,-1 0 0-15,-3 0 0 16,-9 0-30-16,9 6-518 15,5-2-804-15</inkml:trace>
  <inkml:trace contextRef="#ctx0" brushRef="#br0" timeOffset="52724.9">17378 17263 1612 0,'0'0'1053'0,"0"0"-901"16,0 0-36-16,0 0 130 15,0 0-111-15,0 0-86 16,-6-10-36-16,30 10-2 15,8 6-4-15,3-2 1 16,3 0-7-16,7 0 5 16,1-4 6-16,8 0-6 0,4 0-6 15,0-8 1 1,0-2-1-16,-3-2 1 0,-4 2-1 16,-5 6 1-16,-7 4 4 15,-7 0 10-15,-3 4 45 16,-5 10 38-16,2 8-11 15,1 4-23-15,2 2-25 16,4-2-22-16,4-4-1 16,3-8-8-16,4-4 1 15,5-6-8-15,3-4 6 16,1 0-1-16,-4-14-6 16,-5-4 1-16,-3-8-2 15,-6 4-10-15,-6 0 10 0,-2 4-6 16,-7 8-1-1,0 6 7-15,-3 4-5 0,4 0 1 16,1 14 5-16,3 8 0 16,1 0-1-16,3 0 1 15,2-4 0-15,6 0 0 16,0-6 1-16,3-6-1 16,2-6 0-16,3 0-1 15,-3-10-5-15,3-4 0 16,-5-2-1-16,-5-2 7 15,-1 4 0-15,-7 6 0 16,-7 6 2-16,-3 2 8 0,-3 0 19 16,1 6 19-16,1 6 16 15,0 2-5-15,4 4-25 16,5-8-11-16,4-2 1 16,6-8-24-16,3 0 0 15,16-14-103-15,-13-12-457 16,-9 0-1161-16</inkml:trace>
  <inkml:trace contextRef="#ctx0" brushRef="#br0" timeOffset="53803.79">23896 17508 1373 0,'0'0'1889'0,"0"0"-1594"0,-143 0-66 15,111 0 81-15,22 0-310 16,10 0 0-16,13 0 0 16,49-9 0-16,45 0 0 15,45 0 0-15,21 1 0 16,-3 8 0-16,-23 0 0 15,-40 0 0-15,-31 0 0 16,-25 0 0-16,-18 4 0 16,-8 0 0-16,-11-4-236 15,-14 5-94-15,-37-5-251 16,-18 0-166-16,-12 0-663 0</inkml:trace>
  <inkml:trace contextRef="#ctx0" brushRef="#br0" timeOffset="53960.35">23864 17722 2297 0,'0'0'952'16,"0"0"-672"-16,0 0 20 15,0 0-33-15,203-22-267 16,-18-4 0-16,20-10 0 16,-6 4 0-16,-64 6-59 15,-52 4-798-15</inkml:trace>
  <inkml:trace contextRef="#ctx0" brushRef="#br0" timeOffset="56437.98">13285 18679 2286 0,'0'0'815'16,"0"0"-653"-16,0 0-73 15,0 0 205-15,0 0-57 0,76 116-132 16,-24-80-39-16,12-6-24 16,12-8-42-16,33-12 0 15,31-10 0-15,28-10-8 16,7-22-31-16,-14-6-34 16,-25-2 38-1,-36 8 22-15,-19 10 13 0,-21 8-6 16,-12 10 6-16,6 4 0 15,0 0 0-15,-1 22 1 16,-9 8 27-16,-2 2-13 16,-1 4 1-16,-1-4 6 0,6-6-21 15,8-4 4 1,13-14-3-16,9-8-2 0,13 0 9 16,9-16-9-1,4-10 0-15,1-8-6 0,0-6 2 16,-6 0 4-16,-5 2 1 15,-5 14-1-15,-10 8 12 16,-5 12 13 0,-11 4 5-16,-9 12-13 15,-4 18-17-15,-7-2 0 0,7 6 0 16,2-10 0-16,14-2 0 16,7-12 0-16,8-10 0 15,6 0 0-15,2-14 0 0,3-8 0 16,-6-4 0-16,-2-2 0 15,-8 2 0 1,-7 8 0-16,-9 12 0 0,-7 6 0 16,-4 0 0-16,-3 20 0 15,5 6 0-15,5 0 0 16,9 4 0-16,5-10 0 16,11-4 0-1,5-10 0-15,7-6 0 0,5 0 0 16,0-14 0-1,0-8 0-15,-2-2 0 0,-10-2 0 16,-6 0 0-16,-11 4 0 0,-9 8 0 16,-12 4 0-16,-5 6 0 15,-6 4 0-15,-3 0 0 16,3 0 0-16,5 6 0 16,9 2 0-1,9 2 0 1,11-2 0-16,10-4 0 15,2 0 0-15,6-4 0 16,1 0 0-16,-8 0 0 16,-7 0 0-16,-6-4 0 15,-5-12 0-15,21-30-74 16,-16 1-437-16,-11 1-707 0</inkml:trace>
  <inkml:trace contextRef="#ctx0" brushRef="#br0" timeOffset="56564.1">20602 18580 2029 0,'0'0'0'0,"0"0"-1264"16</inkml:trace>
  <inkml:trace contextRef="#ctx0" brushRef="#br0" timeOffset="64864.94">16432 16356 2072 0,'0'0'849'0,"0"0"-579"16,0 0 52-16,0 0-22 15,0 0-123-15,0 0-108 16,-18-26-32-16,31 26-37 0,3 18 0 16,4 9 0-16,2 7 0 15,0 2 0-15,3 0 0 16,2-4 0-16,8-10 0 16,12-14 0-16,13-8 0 15,16-14 0-15,11-26 0 16,11-12 0-16,2-10 0 15,4-2 0-15,-3 1 0 16,-3 5 0-16,-9 10 0 16,-9 8 0-16,-18 12 0 15,-16 8 0-15,-17 10 0 0,-14 6 0 16,-11 2 0 0,-4 2 0-16,0 0 0 0,0 0 0 15,-2 6 0-15,-5 6 0 16,1 2 0-16,-1 8 0 15,5-4-464-15,-5-4-1079 0</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23T04:20:06.280"/>
    </inkml:context>
    <inkml:brush xml:id="br0">
      <inkml:brushProperty name="width" value="0.05292" units="cm"/>
      <inkml:brushProperty name="height" value="0.05292" units="cm"/>
      <inkml:brushProperty name="color" value="#FF0000"/>
    </inkml:brush>
  </inkml:definitions>
  <inkml:trace contextRef="#ctx0" brushRef="#br0">4901 3752 851 0,'0'0'308'0,"0"0"-160"16,0 0-79-16,-58 128-50 15,47-96-9-15,7-6-10 16,4-10 0-16,0-14 11 16,27-2-4-16,37-46-7 15,-1-4-59-15,-1-3-347 0</inkml:trace>
  <inkml:trace contextRef="#ctx0" brushRef="#br0" timeOffset="125.37">5269 3932 816 0,'0'0'146'0,"0"0"-146"16,0 0-91-16</inkml:trace>
  <inkml:trace contextRef="#ctx0" brushRef="#br0" timeOffset="266.82">5626 3896 785 0,'0'0'244'0,"0"0"-169"15,0 0-50-15,-19 102-25 16,53-92-43-16,9-8-80 15,5-2-839-15</inkml:trace>
  <inkml:trace contextRef="#ctx0" brushRef="#br0" timeOffset="565.84">6058 3996 563 0,'0'0'971'16,"0"0"-836"-16,0 0-94 15,0 0-35-15,0 0-6 16,0 0-40-16,133 16-68 16,-68-32-118-16,-1 0 26 15,-8 2-20-15,-12 6 50 16,-15 2 66-16,-15 6 104 16,-14 0 175-16,0 2 135 15,-27 18-65-15,-2 6-78 16,-2 6-90-16,4 0-56 15,10 0-17-15,10-1-4 16,7-8-26-16,2-5-35 0,22-4-95 16,26-5-65-16,-6-5 2 15,-5-2-65-15</inkml:trace>
  <inkml:trace contextRef="#ctx0" brushRef="#br0" timeOffset="707.55">6579 4251 658 0,'0'0'290'16,"0"0"-52"-16,0 0-67 15,0 0-56-15,0 0-61 16,0 0-28-16,0 0-20 16,15 106-6-16,17-102-48 15,17-4-156-15,-7 0-92 16,-7 0-586-16</inkml:trace>
  <inkml:trace contextRef="#ctx0" brushRef="#br0" timeOffset="802.34">6793 4387 421 0,'0'0'413'15,"0"0"-92"-15,0 0-62 16,0 0-111-16,0 0-81 15,0 0-29-15,-51 112-23 16,53-105-15-16,18-3-150 16,4-4-1072-16</inkml:trace>
  <inkml:trace contextRef="#ctx0" brushRef="#br0" timeOffset="928.09">6951 4654 1386 0,'0'0'240'0,"0"0"-240"16,0 0-96-16</inkml:trace>
  <inkml:trace contextRef="#ctx0" brushRef="#br0" timeOffset="7572.07">3008 5166 932 0,'0'0'131'16,"0"0"-131"-16,0 0-130 0,0 0-649 0</inkml:trace>
  <inkml:trace contextRef="#ctx0" brushRef="#br0" timeOffset="8209.5">826 5293 557 0,'0'0'189'0,"0"0"-149"15,0 0-40-15,47 123-9 16,-14-93-155-16,1-10-242 0</inkml:trace>
  <inkml:trace contextRef="#ctx0" brushRef="#br0" timeOffset="8262.49">1055 5480 157 0,'0'0'521'16,"0"0"-407"-16,0 0-84 15,119-108-30-15,-88 65-177 16,-11 3-226-16</inkml:trace>
  <inkml:trace contextRef="#ctx0" brushRef="#br0" timeOffset="8435.73">1227 5159 117 0,'0'0'539'0,"0"0"-316"16,0 0-52-16,0 0 4 16,0 0-87-16,-116-82 5 0,89 82-59 15,-2 0-20-15,2 12-14 16,2 4 0-16,0-2 0 15,7-2 0-15,3 0 0 16,3-6-8-16,5-2-69 16,5-4-523-16</inkml:trace>
  <inkml:trace contextRef="#ctx0" brushRef="#br0" timeOffset="9005.23">984 5155 616 0,'0'0'1275'0,"0"0"-1074"16,0 0-42-16,0 0 31 16,0 0-54-16,0 0-81 15,0 0-26-15,-4 0 6 16,4 0-20-16,0 0-15 0,0 14-11 16,9 4-295-16,-1 6-618 15</inkml:trace>
  <inkml:trace contextRef="#ctx0" brushRef="#br0" timeOffset="9500.53">733 6627 1480 0,'0'0'285'16,"0"0"-137"-16,0 0-28 15,0 0-66-15,0 0-43 0,0 0-10 16,0 0-1-16,8-22-12 16,-5 22-59-16,-3-2-317 15</inkml:trace>
  <inkml:trace contextRef="#ctx0" brushRef="#br0" timeOffset="10430.02">2624 6519 684 0,'0'0'137'15,"0"0"-86"-15,0 0-51 16,0 0-38-16,0 0-359 0</inkml:trace>
  <inkml:trace contextRef="#ctx0" brushRef="#br0" timeOffset="11197.83">2769 6471 704 0,'0'0'192'0,"0"0"-192"15,0 0-90-15,0 0-138 0</inkml:trace>
  <inkml:trace contextRef="#ctx0" brushRef="#br0" timeOffset="13206.68">2414 5033 973 0,'0'0'220'0,"0"0"-97"16,0 0-5-16,0 0 5 16,0 0-25-16,0 0-25 15,0 0-13-15,-50 120 16 16,50-94-25-16,0 4-16 15,0 0-17-15,4 5-12 16,13-3-6-16,26 4-129 16,-5-10-224-16,-3-6-427 0</inkml:trace>
  <inkml:trace contextRef="#ctx0" brushRef="#br0" timeOffset="13331.8">2907 5257 418 0,'0'0'756'16,"0"0"-695"-16,0 0-53 15,-2-108-8-15,-5 72-188 16,-8 0-49-16,3 10 54 16,-3 10-224-16</inkml:trace>
  <inkml:trace contextRef="#ctx0" brushRef="#br0" timeOffset="14262.5">855 6633 901 0,'0'0'312'16,"0"0"-158"-16,0 0-12 16,0 0-45-16,0 0-63 15,0 0-15-15,0 0-11 16,22-76 57-16,-22 60 15 0,0 0-35 15,0 2 5 1,-2 0 12-16,-7 6-15 0,-2 0-21 31,2 6-7-31,-2 2-6 0,2 0-13 0,-5 0-18 32,-1 8-2-32,-1 8-6 15,-1 4 15-15,3 2 11 0,1 0 0 0,7 4-1 31,3-2 0-31,3 2 0 16,0-2-17-16,11 0-47 16,12-4 30-16,8-2 10 0,2-4-13 15,7-1-7-15,0-9 22 16,1-4 7-16,-4 0-3 16,1 0-19-16,-3-15-57 15,8-15-39-15,-7 4-155 16,-7 0-304-16</inkml:trace>
  <inkml:trace contextRef="#ctx0" brushRef="#br0" timeOffset="14437.06">1176 6381 608 0,'0'0'619'16,"0"0"-483"-16,0 0 143 0,0 0-137 16,-123-36-31-16,92 36-67 15,0 0-24-15,4 5-11 16,5 8-9-16,4 1-1 15,5-2-1-15,6-1 1 16,5-2-92-16,2-4-172 16,0-5-275-16</inkml:trace>
  <inkml:trace contextRef="#ctx0" brushRef="#br0" timeOffset="14564.45">1065 6385 2126 0,'0'0'460'0,"0"0"-460"16,0 0-113-16,0 0-926 0</inkml:trace>
  <inkml:trace contextRef="#ctx0" brushRef="#br0" timeOffset="35098.51">3077 4967 18 0,'0'0'373'31,"0"0"-165"-31,0 0-96 0,0 0-15 16,0 0-43-16,0 0-17 0,0-4-22 15,0 4 2-15,0 0 26 16,0 0 8-1,0 0-12-15,0-2 12 0,0 2 24 16,0 0-10 0,0-2-1-16,0 2 4 15,0-2-14-15,0 0 4 16,0 0 0-16,0-1 0 16,0 2-7-16,0-1-10 15,0-2-24-15,0 0-1 16,0 0-7-16,0 0 7 15,0-2 18-15,0 2-6 16,0-3-5-16,2 0-3 16,2 0-18-16,2-1 3 15,4-2-5-15,-1 2 0 16,2-2-1-16,0-2 1 0,2 1 0 16,0-2-18-16,1-1-45 15,-1 0-61-15,3 0-27 16,-3 0 6-16,1 0 26 15,-1 0 35-15,1 0 43 16,-3 0 30-16,-1-2-11 16,0 2-31-16,1 0 8 0,0 0-4 15,7-4-84-15,-5 2-123 16,1 4-80-16</inkml:trace>
  <inkml:trace contextRef="#ctx0" brushRef="#br0" timeOffset="36896.89">8020 6216 801 0,'0'0'901'0,"0"0"-628"15,0 0-47-15,0 0-21 16,0 0-83-16,0 0-27 15,0 0-13-15,0-16 45 16,0 14 35-16,0 2-8 16,0 0-25-16,0 0-44 15,2 0-28-15,10 2-9 16,5 12-8-16,6 4-16 16,4 4-18-16,4 0-5 0,-2 2 11 15,0 3-11-15,-2-5 0 16,-5-3-1-16,-4-2-24 15,-2-6 8-15,-3-3-1 16,0-3-10-16,-4-5 17 16,0 0-7-16,-3-5 17 15,1-14-1-15,-2-6-2 16,-3-5 3-16,0-4 0 16,-2-2 0-16,0 0 8 15,0 2-8-15,0 2 19 16,0 0 17-16,0 2-19 15,3 2 4-15,1-1-6 16,0 6-14-16,-2 4 15 0,3 7-14 16,-3 4 13-16,-2 5 7 15,0 3-10-15,0 0 14 16,0 0-15-16,0 0-10 16,0 0-2-16,0 0 1 15,0 0-1 1,0 0 1-16,0 0-16 0,0 0-13 15,0 0-85-15,0 1-268 16,0 5-446-16</inkml:trace>
  <inkml:trace contextRef="#ctx0" brushRef="#br0" timeOffset="37030.4">8580 6096 2836 0,'0'0'633'16,"0"0"-633"-16,0 0-118 0,0 0-1661 16</inkml:trace>
  <inkml:trace contextRef="#ctx0" brushRef="#br0" timeOffset="84269.43">13528 4091 1758 0,'0'0'1256'0,"0"0"-1057"15,0 0 8-15,0 0 42 16,0 0-104-16,0 0-74 16,0 8-41-16,0 6 12 0,4 4 97 15,6 1-139-15,1 4 0 16,0-3 0-16,5-2 0 16,4-6 0-16,13-8 0 15,18-4 0-15,40-30 0 16,54-53 0-1,43-53 0-15,17-22 0 0,-14 1 0 16,-46 39 0-16,-55 52 0 16,-33 26 0-16,-19 18 0 15,-9 4 0-15,-9 6 0 16,-4 2 0-16,-10 7 0 0,-6 3 0 16,2 0 0-16,17 13 0 15,-4 7-227-15,-1-2-632 0</inkml:trace>
  <inkml:trace contextRef="#ctx0" brushRef="#br0" timeOffset="93838.61">27538 6878 1169 0,'0'0'951'0,"0"0"-785"15,0 0 66 1,0 0 9-16,0 0-77 15,0 0-95 1,-15-6 9-16,13 6 43 0,2 0-2 16,0 0 2-16,0 0-7 15,0 0-29-15,0 0-19 16,6 0-36-16,26 4-4 16,14 2 34-16,18 0-26 15,13-2-19-15,0-4-15 16,4 0-7-16,-10 0 7 15,-11 0-45-15,-13 0 3 16,-11 0-5-16,-16-2 1 16,-11-2 22-16,-9 0 0 15,-11-8-150-15,-20 4-387 0,-10-2-416 0</inkml:trace>
  <inkml:trace contextRef="#ctx0" brushRef="#br0" timeOffset="93969.22">27384 6934 2359 0,'0'0'843'16,"0"0"-614"-16,0 0 25 15,0 0-106-15,0 0-137 16,202 0-11-16,-125 0-242 0,-17 0-527 16</inkml:trace>
  <inkml:trace contextRef="#ctx0" brushRef="#br0" timeOffset="95005.55">23751 7485 1415 0,'0'0'1009'0,"0"0"-768"0,0 0 122 15,0 0-80-15,0 0-153 16,0 0-92-16,0 0-29 15,-7 28 43 1,20-3-2-16,5 1-32 0,5 0-8 16,6-6 8-16,6-4-9 15,7-9 8-15,10-7 1 16,2 0-12-16,3-3 4 16,-4-13-10-16,-3-1-1 0,-10 2 1 15,-9 1 0 1,-9 6 5-16,-4 8-5 0,-2 0 0 15,2 1 23-15,1 17 7 16,10 7 4-16,5 1-10 16,5 0-23-16,9-2 14 15,3-8-6-15,2-8-3 16,3-6 8-16,-2-2-14 16,-3-8 2-1,-4-12 10-15,-2-2-6 0,-6-2 3 0,-5 6-3 31,-5 4 0-31,-9 6 15 0,-5 6 0 0,-2 2 9 16,1 0 10-16,1 6-14 16,6 10-2-1,-1-2-18-15,2 0 0 16,0-2 0-16,-1-4-6 0,1-4-1 16,-2-4-8-16,6 0-105 31,-3 0-396-31,-6-8-791 0</inkml:trace>
  <inkml:trace contextRef="#ctx0" brushRef="#br0" timeOffset="99368.18">29125 7686 1237 0,'0'0'487'0,"0"0"-275"0,0 0 124 16,0 0-22-16,0 0-57 16,0 0 1-16,0 0-15 15,-7-16-26-15,4 16-53 16,3 0-7-16,0 0-41 16,0 0-18-16,0 0-98 15,23 0 0-15,20 2 0 16,14 4 0-1,17-4 0-15,8 0 0 0,3-2 0 16,-5 0 0-16,-11 0 0 0,-13 0 0 16,-18 0 0-16,-16 0-78 15,-13 0-111-15,-9 0-59 16,-15 0-217-16,-12 0-382 0</inkml:trace>
  <inkml:trace contextRef="#ctx0" brushRef="#br0" timeOffset="99525.56">29152 7820 2471 0,'0'0'663'0,"0"0"-408"16,0 0 75-16,0 0-147 16,0 0-122-16,0 0-52 0,162-12-9 15,-104 8-6-15,3 2-202 16,-15 2-430-16,-19 0-818 0</inkml:trace>
  <inkml:trace contextRef="#ctx0" brushRef="#br0" timeOffset="100833.84">26148 8498 1644 0,'0'0'388'0,"0"0"120"15,0 0-174-15,0 0-79 16,0 0-106-16,0 0-30 16,0 0 21-16,-6-6-50 15,6 6-29-15,0 0-2 16,15 0-40-16,14 10 4 16,8-2-16-16,13 0-6 15,10-4 11-15,5-4-10 16,3 0-1-16,2-2 14 15,-5-12-15-15,-7-2 6 16,-10 2 1-16,-7 0-5 16,-10 6 32-16,-9 4 8 15,-6 4-10-15,-3 0-4 0,5 2-16 16,1 12 3-16,8 2-9 16,7 0-6-16,4-4 5 15,6-4-4-15,4-6-1 16,-2-2 8-16,1 0-7 15,-5-12 11-15,0-2-12 16,-3-2 1-16,-8 0 8 16,-2 4-9-16,-5 4 0 15,-6 6 1-15,-1 2 0 16,-1 0 0-16,2 8 0 16,4 12 16-16,5 2-9 0,4-2-8 15,7 0 0-15,3-6 0 16,3-6 0-16,3-6 9 15,-1-2-8-15,-1 0 8 16,-1-8-9-16,-2-6 0 16,1-2 0-16,-3 0 0 15,-4 4 0-15,-3 4 0 16,-4 8 0-16,0 0 0 16,0 2 0-16,0 16 0 15,7 4 0-15,2 2 0 0,6-2 0 16,8-4 0-16,3-8 0 15,3-6 0-15,4-4 0 16,1-5 0 0,-5-14 0-16,-3-5 0 0,-7 2 0 15,-8 2 0-15,-11 6 0 16,-12 4 0-16,-5 4 0 16,-8 4 0-16,-2 2 0 15,0 0 0-15,3 0 0 0,1 0 0 16,6 0 0-1,1 6 0-15,1-2 0 0,1 0 0 16,-3-2 0-16,-2-2 0 16,5 0 0-16,-5 0-189 15,-4 0-741-15</inkml:trace>
  <inkml:trace contextRef="#ctx0" brushRef="#br0" timeOffset="100959.45">29236 8693 3209 0,'0'0'721'15,"0"0"-555"-15,0 0-166 16,0 0-320 0,0 0-1076-16</inkml:trace>
  <inkml:trace contextRef="#ctx0" brushRef="#br0" timeOffset="103298.74">25014 9304 1104 0,'0'0'705'16,"0"0"-470"-16,0 0 155 0,0 0-1 16,0 0-72-16,0 0-137 15,0 0 1-15,-13-10-28 16,11 10-45-16,2 0-15 15,0 0-17-15,0 0-7 16,13-2-19-16,22-2-37 16,17-4 5-16,14 2-11 15,11 0-6-15,0 2 6 0,-1 2-7 16,-11 2 0-16,-14 0 0 16,-18 0 0-16,-15 0 0 15,-9 0 0-15,-7 0 0 16,-2 0-8-16,0 2-71 15,16 4-173-15,-1 2-386 16,8-4-564-16</inkml:trace>
  <inkml:trace contextRef="#ctx0" brushRef="#br0" timeOffset="103897.45">28806 9537 1360 0,'0'0'751'0,"0"0"-522"15,0 0 271-15,0 0-162 16,0 0-150-16,0 0-74 0,0 0-10 16,-22-20-10-1,33 18 1-15,20-2-56 0,17-4 9 16,16-1-12-16,11 1-29 16,6 3 8-16,-4-1-13 15,-10 3-2 1,-13 2 0-16,-17 1-69 0,-31 0-123 15,-6 4-278-15,-14 6-481 0</inkml:trace>
  <inkml:trace contextRef="#ctx0" brushRef="#br0" timeOffset="104968.86">24891 10287 1542 0,'0'0'489'0,"0"0"-120"0,0 0 152 0,0 0-244 16,0 0-100-16,0 0-74 16,0 0-4-16,5-12-1 15,15 24-13-15,7 4-38 16,8-2-35-16,9 0-6 16,10-4-5-16,9-4 5 31,6-6 3-31,9 0-8 0,2-14 5 0,4-10 0 15,3-4-5 1,-6 0 0-16,-6 1 6 16,-12 8-6-16,-12 8-1 15,-13 9 21 1,-7 2 9-16,-6 10 0 0,2 19-13 16,0 5 25-16,4 4-23 15,4 2-11-15,5-6 1 16,5-6-9-16,4-8 6 15,4-8-5-15,3-10-1 16,4-2-1-16,3-10 1 16,-1-16 8-16,-2-4 1 15,-7 0-8-15,-6 2 11 16,-7 5-2-16,-7 10-10 0,-1 11 0 16,-1 2 1-1,5 6 8-15,6 16-9 0,10 4 0 16,3-2 0-16,7-4 0 15,4-4 0-15,-2-10 0 16,3-6 0-16,-1 0 0 16,-3-8 0-16,-5-12 0 15,-7-2 0-15,-4 0 0 16,-7 4 0-16,-2 6 0 16,-4 8 0-16,-3 4 0 15,0 0 0-15,4 12 0 16,3 8 0-16,4-2 0 15,7 0 0-15,3-4 0 0,4-8 0 16,4-6 0 0,-1 0 0-16,1-8 0 0,1-12 0 15,-3-4 0-15,-2 0 0 16,0 0 0-16,-1 1 0 16,-4 9 0-16,-2 5 0 15,-2 3 0-15,0 6 0 16,-5 0 0-16,-3 0 0 15,-2 0 0-15,-6 0 0 16,-2 0 0-16,-9 0 0 0,-2 0 0 16,-7 0 0-16,-4 0 0 15,0 0 0-15,1-4 0 16,-1-10-65-16,0-1-598 16,-5 4-1245-16</inkml:trace>
  <inkml:trace contextRef="#ctx0" brushRef="#br0" timeOffset="105125.44">28976 10279 2386 0,'0'0'1090'0,"0"0"-739"16,0 0-82-16,0 0-269 16,0 0 0-16,0 0 0 0,0 0-348 15,-52 4-1271-15</inkml:trace>
  <inkml:trace contextRef="#ctx0" brushRef="#br0" timeOffset="108334.75">1880 4141 2503 0,'0'0'785'0,"0"0"-632"15,0 0 27-15,0 0-21 16,0 0-42-16,0 0-39 0,42 94-54 15,-24-52-12-15,3 2-3 16,-2 0-8-16,-1-4 16 16,3-8-8-16,0-10 9 15,10-14 13-15,12-8-31 16,20-28 0-16,32-42 0 16,37-42 0-16,23-32 0 15,-12 7 0-15,-32 29 0 16,-39 42 0-16,-34 31 0 15,-3 6 0 1,-8 3 0-16,-4 7 0 0,-15 11 0 0,-8 8 0 16,0 0 0-16,0 22 0 15,-6 6-548-15,-10 1-1363 0</inkml:trace>
  <inkml:trace contextRef="#ctx0" brushRef="#br0" timeOffset="117302.8">1762 5282 770 0,'0'0'99'16,"0"0"-99"0,0 0-44-16,0 0-176 0</inkml:trace>
  <inkml:trace contextRef="#ctx0" brushRef="#br0" timeOffset="125997.59">8294 6102 1099 0,'0'0'180'16,"0"0"-15"-16,0 0-4 15,0 0-25-15,0 0-32 16,0 0-36-16,-144-59 57 0,105 59 22 16,-2 17-5-16,-4 7-46 15,-2 6-53-15,3 8-22 16,1 6-3-16,5 6-12 16,9 0-6-1,7 3-7-15,9 1 0 0,9 0-5 16,4 0-19-16,6 0 3 15,23 0 13-15,13 2 1 16,10-4 14 0,6 0 0-16,6-6 1 0,3-6 18 15,0-7 10 1,-5-9 17-16,0-8 9 0,-2-6-6 16,-4-6 6-16,2-4-28 0,-2 0-17 15,0-2-8-15,-5-12-2 16,0-4-42-16,-7-2 8 15,-1-8 4-15,-5-2 16 16,-7-4-15-16,-2-7-29 31,-4 1 16-31,-6-1 14 0,-3-4 15 0,-5 3 4 16,-6 0 9-16,-3 0 21 31,-2 0 16-31,0 0 15 0,-20-1 23 0,-4 3-20 16,-8 0-15-16,-3 2 9 0,-5 2 24 15,-3 6-8 17,-1 4-22-32,-1 4-6 0,3 4-25 15,-3 6-12-15,3 4-12 16,2 6-7-16,5 2-2 16,1 0-9-16,5 0-25 15,7 0-21-15,1 4-54 16,6 6-143-16,6-4-98 15,6 0-308-15</inkml:trace>
  <inkml:trace contextRef="#ctx0" brushRef="#br0" timeOffset="126143.13">8424 6282 1311 0,'0'0'524'0,"0"0"-195"15,0 0 13-15,0 0-17 16,0 0-62-16,0 0-163 15,0 0-100-15,2 28-449 0</inkml:trace>
  <inkml:trace contextRef="#ctx0" brushRef="#br0" timeOffset="128333.76">2925 5105 182 0,'0'0'138'0,"0"0"-25"15,0 0-11-15,0 0 57 16,0 0-58-16,0 0-27 16,0 0-71-16,13 2-3 15,-8-2-45-15,0 0-11 16,-3-4-24-16,2 0 80 16,-2 2 51-16,0 0 41 0,-2 0 44 15,2 2 4-15,-2-2-53 16,0 0-64-16,0 0-14 15,3 0-9-15,-3-2-2 16,0 2-11-16,2-2-78 16,-2 0-58-16,0 2-44 15,0-2-2-15,0 0 126 16,0 2 61-16,0-2-7 0</inkml:trace>
  <inkml:trace contextRef="#ctx0" brushRef="#br0" timeOffset="128600.8">2925 5105 593 0,'42'-82'342'16,"-42"82"-102"-16,0-2-51 15,0 2-43-15,0 0-64 16,0 0-30-16,0-2 6 16,0 2-21-16,-2 0-17 15,2 0-5-15,-2 0-15 16,-3 0 2-16,-1 0-2 15,-1 0 1-15,0 0 1 0,0 0-1 16,1 0-1-16,-1 0 0 16,3 0-16-16,-1 0-54 15,5 0-61-15,0 0-7 16,0 0 41-16,0 0-158 0</inkml:trace>
  <inkml:trace contextRef="#ctx0" brushRef="#br0" timeOffset="130405.7">2887 4999 690 0,'0'0'184'0,"0"0"-96"32,0 0-30-32,0 0 41 0,0 0-29 0,0 0-21 15,0 0 54-15,27-28-13 16,-23 26-54-16,1-4-7 15,1 2 19-15,1-2-14 16,2-2-17-16,-2-1-16 16,1 0 0-16,3-4-1 15,-1 2-13-15,-4-3 13 0,3-1 0 16,-3 1 0-16,0-1 9 31,0-2-9-31,1 1 0 0,-1-2 1 0,2 0 1 16,0 0 17-1,1 0-12-15,-1 0 6 16,4 0 12-16,1 0-18 0,1 0 0 16,1-2-7-16,1 2-8 15,2 0 8-15,-2 2 2 16,1 0-2-16,-1 4 5 16,1 0-5-16,-1-1-1 0,2 5 1 31,0 1-6-31,0-1 6 15,-1 2 0-15,2-1 1 16,-2 2-4-16,1 1-3 0,2-2 5 16,0 2 0-16,2 0-10 15,-1-3 11-15,0 1-21 16,0 2 21-16,-1 0-7 16,0 0 8-16,0 1-1 15,0 0 10-15,-2 2-3 16,2 1 11-16,3 0-18 15,-4 0 1-15,4 0-1 0,-1 0-4 16,-3 0-11-16,4 1 8 16,0 7-3-16,-2 1 10 15,4 1 0-15,2 2 0 16,-3-1 4 0,1 2 2-16,0 1-3 0,-4 2 22 15,6-1-5-15,-2 4 24 16,0 1-16-16,2 2-15 15,-2 0 9-15,2 4-22 16,0-2 1-16,2 0 5 16,0-2-5-16,0-2 9 15,0 2-2-15,0-2 5 0,-2 1 10 16,-2-2-2-16,-1 2 2 16,0 1-8-16,-1 2-2 15,-1-1 7-15,0 4-18 16,1-1 4-16,-3-2 4 15,-3 2-10-15,4-2 2 16,-4 2-2-16,1 0 1 16,-2-2 16-16,1 2-4 15,0-2 1-15,-2 2-6 0,-1 1 1 16,-2 1 0-16,-3-1 0 16,-1 4-8-16,-2-1 0 15,-2 2 0-15,1 0 0 16,-1 0 0-1,0 0 12-15,-2 2 1 0,4 2 2 16,-4 0-4-16,0 3 16 16,0-3-8-16,0-2-4 15,-2-2 11-15,0-2 0 16,0 0 5-16,0 0-7 16,0 0-3-16,0-2-9 15,0 2-12-15,0 0 4 16,0 0-5-16,0 2 0 0,0-2 6 15,-2 2-5-15,-4 0 1 16,0-1 9-16,0-1-10 16,2 0 7-16,-1-2-7 15,3-2 5-15,-2-2 4 16,2-2-8 0,0-2 6-16,-2 0-8 0,0-2 0 15,2 0-1-15,-2-1 0 16,1-3 1-16,1-5 6 15,0-2-6-15,2-4 1 16,0 0 0-16,0-2-1 0,-2-1-1 16,2 0 1-1,0 0-2-15,-2 0 1 0,2 0 1 16,-2 3 0-16,0-3 0 16,-1 1-7-16,0-1 0 15,-1 0 7-15,-3 0-19 16,1-1-36-1,-3-13-14-15,-2-4-38 16,0-8 18-16,-1-5 33 16,1-5 30-16,0-2 5 0,2-2 5 0,0 0 16 15,3 8 28-15,-1 4 43 16,1 7 62-16,1 6 19 16,0 5 24-16,3 3-34 15,0 6-19-15,0-2-6 16,2 3-56-1,0 0-33 1,0 0-9-16,0 0-19 16,0 0 0-16,0 4 0 15,0 7 0-15,0-1 14 16,0-4-13-16,0-1 6 0,0-2-7 16,0-2-3-16,0-1 3 15,0 5-1-15,0-1-5 16,0 4 6-16,0 6 1 15,2 2 8-15,2 6-6 16,3 0-2-16,2 0-2 16,0 0 1-16,0-4-1 15,0-4 0-15,0-4-2 16,-1-4 3-16,4-4 1 16,-1-2 1-16,0 0-2 15,5 0 0-15,-1-4 0 16,3-10 15-16,3-2-14 0,2-2 6 15,2-2 3 1,2 0-9-16,-2-2-1 0,1 4 46 16,-4-2 26-16,1 4 21 15,-5-1-24-15,1 2-22 16,-1 1-12-16,1-2-34 16,-4 2-1-16,1 1 0 15,-3 2-24-15,-5 0-22 16,2 3-46-16,-6 1-56 15,5-4-115-15,-5 5-409 0,1 1-785 16</inkml:trace>
  <inkml:trace contextRef="#ctx0" brushRef="#br0" timeOffset="130531.74">5057 6028 1659 0,'0'0'677'16,"0"0"-451"-16,0 0-61 15,0 0-165-15,0 0-467 0</inkml:trace>
  <inkml:trace contextRef="#ctx0" brushRef="#br0" timeOffset="134560">2671 5123 636 0,'0'0'375'16,"0"0"-142"-16,0 0-22 0,0 0-56 15,-25 112-27-15,25-73-71 16,7 1-46-16,13 2-11 15,7-4 0-15,2 0-75 16,2-6-36-16,5-6-12 16,-1-6-4-16,3-10 13 15,2-10 18-15,-1 0 40 16,0-10 34-16,-1-14 22 16,-5-4 100-16,-4-8-12 15,-8-4 12-15,-8-2 11 16,-9-6 5-16,-4-1 27 15,0 4-58-15,-19 0-17 0,-13 9 54 16,-7 6-12-16,-11 12-45 16,-4 10-31-16,1 8-34 15,-18 10-9-15,15 16-110 16,12-2-265-16</inkml:trace>
  <inkml:trace contextRef="#ctx0" brushRef="#br0" timeOffset="135337.41">4737 6403 745 0,'0'0'379'15,"0"0"-200"-15,0 0-26 16,0 0-46-16,0 0-37 15,-27-111-51-15,16 91 6 16,-3 4 102-16,-3 4 43 16,-4 6 10-16,-1 4-60 0,-5 2-63 15,0 6-17-15,1 18-25 16,4 8-13-16,1 6 3 16,8 8-5-16,7 1-1 15,6 3 1-15,0 0-6 16,8-4-18-16,17-2-46 15,11-8 4-15,3-4-2 16,7-10-67-16,2-10-18 16,19-12-64-16,-11 0-107 15,-11 0-162-15</inkml:trace>
  <inkml:trace contextRef="#ctx0" brushRef="#br0" timeOffset="135463.13">4924 6501 682 0,'0'0'514'16,"0"0"-320"-16,0 0 62 15,0 0-30-15,-141-119-43 16,105 107-96 0,3 9-36-16,4 3-51 0,9 0-174 15,11 0-1390-15</inkml:trace>
  <inkml:trace contextRef="#ctx0" brushRef="#br0" timeOffset="135997.97">2771 5225 1204 0,'0'0'320'15,"0"0"-174"-15,0 0-72 16,0 0-59-16,0 0-15 16,0 0-8-16,0 0-3 15,0 133 1-15,0-15-12 16,0-12-109-16,0-2-124 0</inkml:trace>
  <inkml:trace contextRef="#ctx0" brushRef="#br0" timeOffset="136265.79">2686 6679 742 0,'0'0'404'16,"0"0"-150"-1,0 0-36-15,0 0-96 0,0 0-59 16,0 0-45-16,0 0-18 15,135-54-69-15,-96 44-279 0</inkml:trace>
  <inkml:trace contextRef="#ctx0" brushRef="#br0" timeOffset="136501.19">4371 6647 712 0,'0'0'873'0,"0"0"-750"16,0 0-123-16,0 0-6 15,0 0-154-15,0 0-96 16,0 0-81-16</inkml:trace>
  <inkml:trace contextRef="#ctx0" brushRef="#br0" timeOffset="143330.56">26271 8508 1702 0,'0'0'390'0,"0"0"-49"15,0 0 141-15,0 0-220 16,0 0-117-16,0 0-76 16,-5-2 16-16,5 2 28 15,7 0 1-15,-1 0-21 16,4 6 3 0,1 8-23-16,4 2-38 0,5 6-20 15,9-2-12-15,9 0 3 16,9-6-12-16,9-8 4 15,4-6 2-15,5 0 8 0,-3-7-8 16,-2-14 0-16,-2-3 8 16,-7 0-8-1,-8 4-1-15,-10 6-5 0,-11 6 6 16,-4 8 7-16,-3 0-6 16,3 8-1-16,3 12 6 15,6 4-5 1,4 0-2-16,6-2 1 15,5-4 0-15,8-8 3 16,0-4-3-16,4-6 1 16,-2 0 2-16,-2-7-2 15,0-11-1-15,-1-3 0 0,-5 1 0 16,-2 2 5-16,-5 6-4 16,-6 6 15-16,-7 6 11 15,-4 0-27-15,3 18 0 16,-1 4 0-16,4 4 0 15,5-4 0-15,6-1 0 16,2-9 0-16,3-6 0 16,6-6 0-16,0 0 0 15,2-6 0-15,1-11 0 16,-2 1 0-16,-2-2 0 16,-7 7 0-16,-5 2 0 0,-4 9 0 15,-8 0 0 1,-5 0 0-16,-5 14 0 0,0 0 0 15,3 3 0-15,4-6 0 16,4 0 0-16,7-6 0 16,6-5 0-16,-2 0 0 15,-3 0 0-15,-11-12-478 16,-13 2-971-16</inkml:trace>
  <inkml:trace contextRef="#ctx0" brushRef="#br0" timeOffset="144635.39">24621 9396 1478 0,'0'0'730'16,"0"0"-450"-16,0 0 244 15,0 0-241-15,0 0-112 16,0 0-66-16,0 0-11 15,-19-8 37-15,23 26-4 16,5 7-53-16,5-2-46 16,1 2-8-16,8-5-19 15,1-2 13-15,7-9-1 16,3-6-2-16,6-3 1 16,3-3-12-16,3-16 0 0,1-9 0 31,-1-1-9-31,-2 1 9 0,-7 2 9 0,-6 11-9 15,-9 4 0-15,-4 9 0 16,-3 2 0-16,-1 2 0 16,3 18 0-16,4 4 0 15,8 2 0-15,4-3 0 16,10-3 0 0,1-10 0-16,5-6 0 0,2-4 0 15,1 0 0-15,-3-16 0 0,-3-4 0 16,-6-2 0-16,-3 1 0 15,-9 6 0-15,-6 2 0 16,-8 11 0-16,-1 2 0 16,-2 0 0-16,5 15 0 15,-1 3 0-15,5 1 0 16,5 2 0-16,6-7 0 16,5-4 0-16,4-9 0 15,5-1 0-15,1-5 0 16,-3-15 0-16,-3-6 0 15,-5-1 0-15,-8 1 0 16,-7 4 0 0,-7 2 0-16,-4 6 0 0,-5 6 0 0,0 4 0 15,-2 2 0-15,-2 2 0 16,4 0 0-16,2 0 0 16,11 2 0-16,-2 6-234 15,-5-2-833-15</inkml:trace>
  <inkml:trace contextRef="#ctx0" brushRef="#br0" timeOffset="150772.6">11157 15995 2148 0,'0'0'534'0,"0"0"-360"0,0 0 107 16,0 0-116-16,0 0-102 15,0 0-47-15,10-18 11 16,-1 18 26-16,-1 0-5 15,1 0-2 1,3 4 58-16,3 9-19 0,5 5-35 16,5-4-16-16,6 0-2 15,7 2-23-15,9-2-8 16,4-6 7-16,7-2-7 16,6-6 9-16,5 0-9 15,3-10-1-15,-1-16 0 0,-4-4-2 16,-7-2 2-16,-9 0 0 15,-11 1 6-15,-9 8 6 16,-10 6 35-16,-6 9 14 16,-1 8-7-16,-1 0-45 15,7 16-1-15,5 6-7 16,6 1 0-16,9-4 8 16,4-2-9-16,5-8 0 15,5-4 0-15,2-5 0 16,-3 0-8-16,-2-14-3 15,-4 0 5-15,-7 1 6 0,-4-1 1 16,-9 10 0-16,-6 4 4 16,0 0-5-16,-1 0-2 15,-1 14 1-15,4 4 1 16,4-1 1-16,2 1 0 16,9-8 1-16,5-6 4 15,5-4-6-15,6 0 0 16,-1-14 0-16,2-7 1 15,-5 6 9-15,-6-2-10 16,-8 7 0-16,-9 10 0 16,-7 0 0-16,-4 0-3 0,-1 19 3 15,-1 3 3 1,1 1-3-16,5 4 0 0,5-5 0 16,6-8 0-16,9-2 0 15,4-8 0-15,3-4 0 16,2 0 0-16,-2-8 0 15,-5-6 0 1,-1 0 0-16,-6 6 0 0,-1-4 0 16,-5 6 0-16,-5-2 0 15,-4 4 0-15,-4-1 0 16,-5 4 0-16,-3-3 0 16,-2 0 0-16,0-1 0 0,-4 1 0 15,-2-5-32-15,0 0-326 16,0 0-974-16</inkml:trace>
  <inkml:trace contextRef="#ctx0" brushRef="#br0" timeOffset="152262.69">20246 16074 1896 0,'0'0'364'15,"0"0"-97"-15,0 0 206 16,0 0-198-16,0 0-77 15,0 0-54-15,0 0 22 16,-20-4-34-16,20 4-40 31,0 0-3-31,0-4-89 0,0 4 0 0,0-4 0 16,25 0 0-16,19-2 0 16,37 2 0-1,43 0 0-15,47 4 0 0,21 0 0 31,-2 0 0-31,-21 0 0 0,-31 0 0 16,-27 8 0-16,-26-4 0 16,-23 2 0-16,-12-6 0 15,-6 4 0-15,-6-4 0 16,-5 0 0-16,-17 0 0 16,-12 0 0-16,-4 0 0 15,0 0 0-15,-18 0 0 16,-6-4-171-16,-27 0-372 15,9 4-270-15,-3 0-317 0</inkml:trace>
  <inkml:trace contextRef="#ctx0" brushRef="#br0" timeOffset="152626.26">20199 16044 1536 0,'0'0'792'0,"0"0"-538"0,0 0 108 16,0 0 92-16,0 0-186 16,0 0-71-16,0 0-80 15,-6-36-1-15,59 28-116 16,36 2 0-16,45-2 0 15,41 8 0-15,16 0 0 16,-12 0 0-16,-21 8 0 16,-46 2 0-16,-25-2 0 15,-24-2 0-15,-14 2 0 16,-1-4 0-16,0 0 0 16,-6-2 0-16,-15 0 0 0,-15-2 0 15,-4 0 0-15,-2-4 0 16,-3-12-606-16,3-2-1947 15</inkml:trace>
  <inkml:trace contextRef="#ctx0" brushRef="#br0" timeOffset="154537.41">3825 16820 2763 0,'0'0'606'0,"0"0"-472"16,0 0 86-16,0 0-32 15,0 0-128-15,0 0-47 16,0 0-2-16,41 50-11 16,-20-32 0-16,4-4 10 0,0-2-9 15,2-8 19-15,2-4 1 16,2 0 4-16,6-18-1 16,1-8-24-16,2 0 0 15,-4-2 0-15,-2 6 0 16,-11 4 0-16,-2 10 0 15,-5 8 0-15,-1 0 0 16,1 12 0-16,6 16 0 16,0-2 0-16,5 2 0 15,2-10 0-15,-2-2 0 16,0-10 0-16,-3-6 0 0,0 0 0 16,1 0 0-1,2-18 0-15,-5-4 0 0,0 0 0 16,-4 4 0-1,-5 4 0-15,-3 4 0 0,-2 10 0 16,1 0 0 0,5 0 0-16,5 6 0 0,8 6 0 15,2 2 0-15,0 0 0 16,-4-6 0-16,-6-4 0 16,-3-2 0-1,-5-2 0-15,-1 0 0 0,1 0 0 16,-1 0-129-16,0 0-1043 15</inkml:trace>
  <inkml:trace contextRef="#ctx0" brushRef="#br0" timeOffset="155372.89">10128 16958 1958 0,'0'0'532'0,"0"0"-364"15,0 0 115-15,0 0 23 16,0 0-68-16,0 0-72 0,0 0-40 16,-62 0-16-1,62 0-13-15,7 0-40 0,26 2-2 16,41-2-55-16,57 0 0 16,79 0 0-16,44 0 0 15,31 4 0-15,2 8 0 16,-20 2 0-16,-13 4 0 15,-30-6 0-15,-60-6 0 16,-57 2 0-16,-49-8 0 16,-34 4 0-16,-19-4 0 15,-5 0 0-15,-56 0-26 16,-61 0-223-16,-47 0-363 16,18 0-118-16,23 0-313 0</inkml:trace>
  <inkml:trace contextRef="#ctx0" brushRef="#br0" timeOffset="155703.85">10257 17111 2009 0,'0'0'590'16,"0"0"-411"-16,0 0 187 15,0 0-19-15,0 0-117 0,0 0-85 16,0 0-74-1,-12-5-29-15,60 5 12 16,41 0-39-16,54-4-6 0,57-1-3 16,35 5-6-16,7-4 0 15,-8 4 0-15,-29 0 1 16,-13 0 0-16,-43 0 0 16,-45 0 0-16,-40 0 14 15,-29 0-1-15,-11 0-14 16,-15 0 0-16,-9 0 0 15,-16 0 0-15,-26 0 0 16,-3 0 0-16,10 0 0 16,35 0-287-16,0 4-508 0,27 1-570 0</inkml:trace>
  <inkml:trace contextRef="#ctx0" brushRef="#br0" timeOffset="155830.51">13011 17191 2769 0,'0'0'580'0,"0"0"-489"16,0 0 124-16,0 0-38 16,0 0-177-16,0 0-254 15,0 0-860-15</inkml:trace>
  <inkml:trace contextRef="#ctx0" brushRef="#br0" timeOffset="156535.01">18159 17070 2604 0,'0'0'535'0,"0"0"-355"16,0 0 290-16,0 0-248 16,0 0-137-16,0 0-85 15,86-48 0-15,48 26 0 16,64 2 0-16,30-2 0 15,9 10 0-15,-9 6 0 16,-32 2 0-16,-15 4 0 16,-42 0 0-16,-38 0 0 15,-38 0 0-15,-30 0 0 16,-12 0 0 0,-17 0 0-16,-4 0 0 0,-65-4 0 15,-49 4-72-15,-46 0-243 16,-27 0-236-1,36 4-266-15,30 10-675 0</inkml:trace>
  <inkml:trace contextRef="#ctx0" brushRef="#br0" timeOffset="156763.2">18312 17115 1796 0,'0'0'903'16,"0"0"-571"-16,0 0 10 0,0 0-24 16,0 0-64-16,0 0-103 15,0 0-151-15,-7 5 0 16,108-19 0-16,43-8 0 31,41 4 0-31,16 4 0 0,-14 6 0 0,-25 8 0 31,-48 0 0-31,-27 0 0 0,-31 0 0 0,-18 0 0 16,-7 0 0-16,-8 0 0 0,-10 0 0 31,-13-4 0-15,0-2 0-16,-25-6-44 0,0-2-547 15,6 0-1070-15</inkml:trace>
  <inkml:trace contextRef="#ctx0" brushRef="#br0" timeOffset="156904.04">20214 17070 2963 0,'0'0'0'0,"0"0"-380"0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2T13:43:03.115"/>
    </inkml:context>
    <inkml:brush xml:id="br0">
      <inkml:brushProperty name="width" value="0.05292" units="cm"/>
      <inkml:brushProperty name="height" value="0.05292" units="cm"/>
      <inkml:brushProperty name="color" value="#7030A0"/>
    </inkml:brush>
  </inkml:definitions>
  <inkml:trace contextRef="#ctx0" brushRef="#br0">4090 3475 101 0,'-5'-5'429'0,"4"-1"3"0,-4 1-7 0,1-1 1 15,3 2-9-15,-3 0-15 0,4 1-29 0,0 3-28 0,0 0-32 16,0 0-27-16,-4-3-8 0,4 3-3 0,0 0-8 15,10 14-11-15,-2-7-39 0,-2 2-7 0,2-1-20 16,1 2-18-16,5 1-17 0,-1 1-26 0,2 2-11 16,1-2-4-16,8 1-9 0,-4-5-14 15,1-1-8-15,6 0-5 0,3-4-19 0,0-3 3 16,-1-3 1-16,6-4-9 0,-5-1-6 0,2-3-8 0,4 0 0 16,-4-3-3-16,2-1 9 0,2 1 5 0,0-3-11 15,-4-4 22-15,1 1-1 0,8-7 2 0,-10 6-2 16,-2 0 20-16,6 6 4 0,-7-2-11 0,0 4-5 15,-9 3-4-15,-1 1-2 0,2 6-9 0,2 1 3 16,-4 2 5-16,1 2-5 0,1 4-7 0,-4 4-50 16,4 0 0-16,6 8 0 0,-3 0 0 0,1 0 0 15,3 0 0-15,-4-1 0 0,5 1 0 0,-1 0 0 16,-1-3 0-16,3-1 0 0,0 0 0 16,2-3 0-16,1-3 0 0,0 0 0 0,4-1 0 0,-3-5 0 15,1 1 0-15,0-2 0 0,4-4 0 0,-1 2 0 16,4-7 0-16,-4-1 0 0,15-1 0 0,-16 1 0 15,-4-2 0-15,3-3 0 0,-6-3 0 0,3 1 0 16,-3-2 0-16,-1 0 0 0,-1 3 0 0,-4 0 0 16,-2 5 0-16,-7 1 0 0,-1 4 0 0,-3 0 0 15,4 2 0-15,-4 3 0 0,2 2 0 0,0 2 0 16,4 1 0-16,0 4 0 0,0-1 0 0,0 4 0 16,2-2 0-16,0 1 0 0,1 0 0 0,6 2 0 15,-2 0 0-15,-3-5 0 0,7 3 0 0,-2-4 0 16,1 0 0-16,5 1 0 0,2-4 0 0,4-1 0 15,-1-1 0-15,2-3 0 0,-1 0 0 0,5 0 0 16,-2-2 0-16,11-1 0 0,-13-4 0 0,-2 1 0 16,1-4 0-16,-1-1 0 0,1 2 0 0,0-1 0 15,-4-4 0-15,-5 4 0 0,2 1 0 0,-3 1 0 16,-9 2 0-16,2 4 0 0,-10 1 0 0,4 0 0 16,-6 4 0-16,0-2 0 0,1 4 0 0,-2 1 0 15,1 3 0-15,0-1 0 0,-2 1 0 0,-1 1 0 16,1 2 0-16,1-1 0 0,1-1 0 0,6 2 0 15,-4-4 0-15,4 2 0 0,5-4 0 0,1 1 0 16,9 1 0-16,4-4 0 0,0-1 0 0,3-3 0 16,4 1 0-16,0-2 0 0,14-3 0 0,5-1 0 15,0-5 0-15,-2-2 0 0,3 2 0 0,-2-3 0 16,-2-2 0-16,-4-2 0 0,1 3 0 0,-17 2 0 16,-3 4 0-16,-2-1 0 0,-10 6 0 0,6 0 0 15,-8 2 0-15,-5 2 0 0,-1 2 0 0,5 3 0 16,-8 1 0-16,4 5 0 0,-1 0 0 0,1-1 0 15,-2 3 0-15,-3 2 0 0,3-2 0 0,1 1 0 16,2-1 0-16,1-4 0 0,8 4 0 0,-6-5 0 16,10 0 0-16,0-2 0 0,5 0 0 0,3-2 0 15,0-4 0-15,4 1 0 0,13-9 0 0,-2 4 0 0,-11-1 0 16,10-5 0-16,1 1 0 0,-14-1 0 0,-1 1 0 16,2-4 0-16,0 3 0 0,-2 0 0 15,-3 1 0-15,-2 1 0 0,-12 5 0 0,3-1 0 16,-8 5 0-16,-2-2 0 0,2 3 0 0,-2 3 0 15,-3 1 0-15,3 0 0 0,-3 1 0 0,-1 1 0 0,2 0 0 16,-4-1 0-16,-1 2 0 0,2-4 0 0,2 3 0 16,-1-1 0-16,4-2 0 0,-2-2 0 0,8 2 0 15,5 0-193-15,9-3-213 0,-5-3-139 16,5-1-139-16,-2 0-377 0,6-4-1149 0,0 1 509 0</inkml:trace>
  <inkml:trace contextRef="#ctx0" brushRef="#br0" timeOffset="117.6">9973 3396 439 0,'-4'-4'492'0,"4"4"-47"16,-5-10-28-16,0 6-42 0,4 0-75 0,1-4-140 0,-4-1-187 15,-4 0-407-15,8 2-470 0,0-3 208 0</inkml:trace>
  <inkml:trace contextRef="#ctx0" brushRef="#br0" timeOffset="1650.71">14167 2537 213 0,'29'-23'421'15,"-1"2"3"-15,-3 1-7 0,-5-4-8 0,1-1-12 16,-7 2-12-16,0 0-15 0,-3-2-8 0,-6 9-13 16,2-1-4-16,-7 0-20 0,-1 3-27 0,-5 2-9 15,-1 2-14-15,-7-2-24 0,-5 4-18 0,1 6 2 16,-11 3-23-16,-6 4 0 0,-1 1-28 0,1 6 1 15,-1 2-13-15,0 4-15 0,4 0-10 0,1 0-6 16,5 0-6-16,3 1-11 0,5 2-9 0,8-6-10 16,3 1-15-16,3 2-6 0,6 0-3 0,5 1-32 15,10 2-49-15,7 3 0 0,4-1 0 0,14 2 0 16,2 2 0-16,0-3 0 0,3-1 0 0,-3 2 0 16,2-2 0-16,-11-4 0 0,-3 1 0 0,-4-4 0 15,-1 2 0-15,-3 0 0 0,-10-3 0 0,0 0 0 16,-9-5 0-16,-2 2 0 0,-5-1 0 0,-3-1 0 15,-6 2 0-15,-6-1 0 0,-11-2 0 0,-4 1 0 16,-5-3 0-16,4-3 0 0,-8 1 0 0,3-6 0 16,1 2 0-16,1-7 0 0,0 3 0 0,5 1 0 15,7 0 0-15,4-4 0 0,4 2 0 0,2 0 0 16,4 2 0-16,5-3 0 0,4 3 0 0,3-3 0 16,10 1-319-16,8-2-336 0,8-6-549 0,4 2-1302 15,4-1 576-15</inkml:trace>
  <inkml:trace contextRef="#ctx0" brushRef="#br0" timeOffset="1850.06">14735 2438 3886 0,'6'-25'336'0,"-7"7"-3"15,1 0-59-15,-5 2 44 0,1 4 29 0,0 0 1 16,-1 3-27-16,1 6-24 0,-3 2-26 0,-1 2 9 16,-1 2-3-16,0 7-6 0,-4 5-19 0,4 10-17 15,2 3-90-15,1 4-145 0,4 1 0 0,2 1 0 16,2 2 0-16,2-1 0 0,3-2 0 0,-1 3 0 15,-1-2 0-15,4-6 0 0,0 2 0 0,0-5 0 0,-4-5 0 16,4-4-393-16,-9-4-70 0,0 0-43 16,-2-6-30-16,0-2-50 0,-4 0-366 0,-6-3-1030 15,2-4 456-15</inkml:trace>
  <inkml:trace contextRef="#ctx0" brushRef="#br0" timeOffset="3333.52">14580 2776 1355 0,'-20'-18'131'16,"5"6"50"-16,4 5 30 0,1-1 32 0,1-1 56 15,0 3 28-15,4 2 6 0,1 1-20 0,3 0-10 16,1 3-1-16,0 0 0 0,14-3-16 0,5 4-21 15,9-2-31-15,5 4-13 0,5-3-26 0,16 0-33 16,5-1-3-16,-4-1-23 0,7-1-12 0,-5-1-12 16,2-4-13-16,0 4-13 0,-7-6-21 0,-1 3-5 15,-11 0-9-15,-8 0-14 0,-3-4 4 0,-3 2 1 16,-8 1-8-16,-4-1 6 0,-7 0 2 0,-2 2 13 16,-3-1 16-16,-2 4 9 0,-3-3 0 0,-7 0-8 15,-3 4 8-15,-5 2 17 0,-11 1-2 0,8 4 4 16,-8 6-4-16,9-3-1 0,-5 5-2 0,-2 2-5 15,4 1 2-15,2 2 2 0,3 1-9 0,5-4-41 16,4 1-41-16,1-2 0 0,5-1 0 0,3-1 0 16,3-1 0-16,3 0 0 0,1-3 0 0,3 2 0 15,7-1 0-15,1-3 0 0,2-1 0 0,2-3 0 16,6-3 0-16,-6-2 0 0,-3-1 0 0,8-2 0 16,-9-2 0-16,-1 1 0 0,-2-4 0 0,-1-2 0 15,-1 2 0-15,-4-1 0 0,-3 1 0 0,0 3 0 16,1 0 0-16,-3 2 0 0,-2 3 0 0,1-1 0 15,-3 4 0-15,0 1 0 0,0 0 0 0,0 0 0 16,-3 13 0-16,-1-4 0 0,-2 3 0 0,3-1 0 0,2 5 0 16,1 0 0-16,-2-5 0 0,2 3 0 15,3-2 0-15,0-3 0 0,3 1 0 0,1-1 0 16,-1-2 0-16,4-3 0 0,3 0 0 0,0-4 0 16,2 0 0-16,-2-3 0 0,6-2 0 0,-2-3 0 15,2 1 0-15,-2 0 0 0,2-5 0 0,4-3 0 16,-3 0 0-16,2-3 0 0,-7 3 0 0,-2 2 0 15,2 1 0-15,-2 0 0 0,0 4 0 0,-3 1 0 16,0 0 0-16,-3 5 0 0,2 1 0 0,1 1 0 16,-1 2 0-16,1 3 0 0,-2 2 0 0,-1 2 0 0,2 4 0 15,0 3 0-15,0-4 0 0,-2 4 0 0,2-1 0 16,-4-3 0-16,-2-2 0 0,1 3 0 16,0-4 0-16,0 0 0 0,0-4 0 0,-3 2 0 15,3-4 0-15,-3 1 0 0,-1-4 0 0,0 0 0 16,0 0 0-16,10-8 0 0,-6 2 0 0,1-2 0 0,-1-3 0 15,4 3 0-15,2-6 0 0,-1-2 0 0,0 1 0 16,0 6 0-16,1-3 0 0,1 4 0 0,0-1 0 16,-3 2 0-16,3 2 0 0,2 4 0 15,-2 1 0-15,2 1 0 0,1 0 0 0,-1 4 0 16,4 1 0-16,-2 0 0 0,4 4 0 0,0 0 0 0,-2-2 0 16,-2 0 0-16,3 2 0 0,0-4 0 0,1 1 0 15,2-1 0-15,-2-3 0 0,0 3 0 0,4-6 0 16,-3 1 0-16,1-2 0 0,2-3 0 15,4-1 0-15,-7-2 0 0,-2-2 0 0,1 2 0 16,-1-4-6-16,5-3-14 0,-2-1-1 0,0-6 1 0,-3 1 0 16,0-6 12-16,-4 2-2 0,4-7-1 0,-4 1 8 15,1-2 20-15,0-15-8 0,-5 15 11 0,-4-15 4 16,-1 15 25-16,-3 4-49 0,-4 3 0 16,1 6 0-16,-6 3 0 0,0 5 0 0,1 10 0 15,-5 2 0-15,-1 6 0 0,-3 7 0 0,-5 8 0 0,2 5 0 16,0 3 0-16,0 14 0 0,8-8 0 0,1 11 0 15,4-1 0-15,2-12 0 0,6 1 0 0,2 1 0 16,4-3 0-16,1-1 0 0,7-3 0 0,1-2 0 16,-3-5 0-16,9-2 0 0,1-3 0 0,1-5 0 15,4-3 0-15,-1-1 0 0,-3-7 0 0,-3-1 0 16,4-4 0-16,-4 1 0 0,2-6 0 0,-8 4 0 16,3-6 0-16,-4-2 0 0,2 2 0 0,0-8 0 15,-6 3 0-15,5-6 0 0,-2-3 0 0,-6 7 0 16,-1 0 0-16,-2 2 0 0,2 2 0 0,-11 3 0 15,7 2 0-15,-5 2 0 0,-2 4 0 0,1 2 0 16,2 1 0-16,-14 7 0 0,6 0 0 0,-1 8 0 16,4 0 0-16,-3 3 0 0,3-1 0 0,4 3 0 15,2-2 0-15,-1-1 0 0,2 0 0 0,4 0 0 16,0-3 0-16,3 0 0 0,8-5 0 0,-6-3 0 16,9-1 0-16,-1-3 0 0,0-3 0 0,0 0 0 15,2-1 0-15,-2-5 0 0,-1 1-41 0,-1-2-12 16,0 0 9-16,-3-2 10 0,3 0-1 0,-2-4 20 15,-6 1 6-15,0 4 11 0,1-2 7 0,-3 3 6 16,-5 4-3-16,2-1 2 0,2 3-2 0,-6 2-5 16,0 0 8-16,8 8-17 0,-7-1 6 0,2 0 12 15,-1 4-10-15,2 1 6 0,-1-3-17 0,1 5-5 16,1-5 1-16,0 3-19 0,2-2 6 0,0-1-4 16,2 0-7-16,2-6-1 0,0 3-1 0,0-1-1 15,1-2 4-15,-1-3 8 0,8 0 1 0,-6-4 1 16,-3 0 8-16,8-2-2 0,-6 1 9 0,6-5 7 15,-3 0 14-15,4-1-2 0,-2-2 5 0,-3 1 10 16,2-1-2-16,-2-1 4 0,2-1 25 0,-5-1-5 16,2 5 20-16,-5 2 16 0,-2 1-3 0,-2 3-60 15,1 1-22-15,-1 3 0 0,-4 1 0 0,0 0 0 16,1 10 0-16,-2-1 0 0,-3 3 0 0,0 6 0 16,-1 2 0-16,-5 3 0 0,2 4 0 0,1 6 0 15,-3-4 0-15,-1 3 0 0,0 13 0 0,3-9 0 16,-5 14 0-16,4-14 0 0,-6 10 0 0,5 6 0 15,-1-3 0-15,6-1 0 0,-5 3 0 0,1-7 0 16,7 5 0-16,-5-14 0 0,1-1 0 0,-2-2 0 16,3-2 0-16,0-3 0 0,0-8 0 0,-2-5 0 15,6-3 0-15,-3-1 0 0,3-3 0 0,0-5 0 16,1-2 0-16,-7 0 0 0,7 0 0 0,0 0 0 16,-1-16 0-16,5 1 0 0,0-3 0 0,6-9 0 15,0 1 0-15,8-3 0 0,0-1 0 0,9-10 0 16,7 0 0-16,-3 1 0 0,6 5 0 0,-9 10 0 15,-1-2 0-15,14-7 0 0,-15 11 0 0,-4-2 0 16,0 3-454-16,-6-2-836 0,0 2-1397 0,-4 6 619 16</inkml:trace>
  <inkml:trace contextRef="#ctx0" brushRef="#br0" timeOffset="4649.39">18679 2412 315 0,'-6'-16'522'0,"-1"7"29"0,3 0 11 16,-1 1 0-16,0 2-20 0,0 3-24 15,1-1-57-15,0 3-33 0,4 1-19 0,-9 10-16 16,4 6-17-16,0 9-12 0,0 6-26 0,5 0-27 16,-4 2-23-16,4 2-25 0,0 1-29 0,0 10-18 15,4-11-22-15,2-2-21 0,-2 0-14 0,1-5-147 0,-1-1-12 16,1 0 0-16,-5-11 0 0,4-3 0 16,2-2 0-16,-3-4 0 0,-2-1 0 0,-1-1 0 15,3-3 0-15,-3-2 0 0,0 0 0 0,0-18 0 16,-3 4 0-16,-1-5 0 0,1-5 0 0,-4-5 0 0,3-1 0 15,3-2 0-15,-4-16 0 0,-3 1 0 0,3-2 0 16,4 0 0-16,1-1 0 0,0-1 0 0,0 16 0 16,0 0 0-16,1 6 0 0,3 10 0 15,-3 4 0-15,3 2 0 0,-3 10 0 0,3 2 0 16,-4 1 0-16,16 13 0 0,-5 1 0 0,5 13 0 0,-5 2 0 16,3 2 0-16,0 1 0 0,3 12 0 0,0 1 0 15,-5-12 0-15,0 0 0 0,-4 1 0 0,5-2 0 16,-1-2 0-16,-1-4 0 0,-2-2 0 15,-1-7 0-15,2-1 0 0,-5-7 0 0,3 2 0 16,0-5 0-16,-2 0 0 0,2-6 0 0,-2 2 0 0,3-8 0 16,1 1 0-16,-2-5 0 0,2-4 0 0,3-8 0 15,-2-2 0-15,3-2 0 0,-3-6 0 0,0 0 0 16,3-12 0-16,-4 10 0 0,2 0 0 16,-5 4 0-16,3-1 0 0,-4 13 0 0,-3 2 0 15,-1 6 0-15,2 3 0 0,1 6 0 0,-5 1 0 0,5 11 0 16,-1 4 0-16,-3 10 0 0,3 7 0 0,-3-1 0 15,3 4 0-15,-4 1 0 0,3 10 0 0,-2-11 0 16,2-1 0-16,-1 1 0 0,2 0 0 0,0-6 0 16,1 1 0-16,0-4 0 0,4-2 0 0,-3-7 0 15,3-1 0-15,0-3 0 0,1-5 0 0,2-4 0 16,-3-2 0-16,4 1 0 0,-2-6 0 0,8 0 0 16,-6-5 0-16,4-2 0 0,-4-5 0 0,-1 0 0 15,5-7 0-15,-3-2 0 0,1 0 0 0,-3-4 0 16,-3 6 0-16,-3 4 0 0,-1 1 0 0,-1 6 0 15,0 1 0-15,-1 1 0 0,-2 3 0 0,3 3 0 16,-3 2 0-16,-1 1 0 0,0 0 0 0,6 17 0 16,-3-6 0-16,-2 1 0 0,3 2 0 0,1 3 0 15,0 0 0-15,4 1 0 0,3-3 0 0,-2-3 0 16,6 3 0-16,1-4 0 0,10-2 0 0,-8-1 0 16,0-5 0-16,11-5-183 0,-10-1-363 0,8-4-102 15,-11-1-488-15,-1-4-1231 0,-3-2 545 0</inkml:trace>
  <inkml:trace contextRef="#ctx0" brushRef="#br0" timeOffset="4801.01">19603 2353 345 0,'-12'2'505'0,"3"0"-35"0,-2 2 15 0,5 1-11 16,-3 0-36-16,5 2-44 0,0 1-38 0,2 4-34 15,5-1-58-15,6 2-87 0,1 2-116 0,4-3-126 16,-1-1-132-16,9 4-147 0,-7-2-271 15,3-1-665-15,5 6 295 0</inkml:trace>
  <inkml:trace contextRef="#ctx0" brushRef="#br0" timeOffset="5283.39">19826 2839 444 0,'-1'3'584'0,"1"-3"16"0,0 0-1 0,0 0-23 0,8-12-33 16,-2 4-38-16,2-1-36 0,5-2-29 0,-2-3-36 15,7 0-38-15,0-7-28 0,0-1-40 0,-3-2-28 16,3-1-24-16,0-1-21 0,-4 0-27 0,3-4-21 16,-5-1-18-16,5-17-18 0,-8 16-16 15,-1 0-8-15,-4-2-10 0,-1 5-9 0,-1 9-10 0,1-5-17 16,-9 10-68-16,2 5-3 0,-1 2 0 0,-4 4 0 16,0 5 0-16,-6 5 0 0,0 3 0 0,-3 9 0 15,1 3 0-15,2 8 0 0,-2-1 0 0,4 5 0 16,-5 11 0-16,9-8 0 0,3 11 0 0,2-12 0 15,5-1 0-15,2 0 0 0,2-1 0 0,4 4 0 16,5-7 0-16,3-3 0 0,2-2 0 0,3-1 0 16,-3-5 0-16,6-2 0 0,1-2 0 0,-1-5 0 15,2-8 0-15,4 0 0 0,-5-4 0 0,-6 0 0 16,8-3 0-16,-9-4 0 0,8-3 0 16,-1-4 0-16,-11 3 0 0,9-8 0 0,-6 1 0 0,0-3 0 15,-1 2 0-15,-1 1 0 0,-3 2 0 0,-3 4 0 16,-2-1 0-16,-3 5 0 0,-1 5 0 0,0 0 0 15,-2 3 0-15,2 1 0 0,-4 1 0 0,0 0 0 16,3 13 0-16,-2 0 0 0,2 4 0 0,-3-4 0 16,1 4 0-16,3 1 0 0,0 1 0 0,3 0 0 15,5-2 0-15,-2 0 0 0,2-5 0 0,5-1 0 16,-1-3 0-16,2-2 0 0,2-2 0 0,-1-3-159 16,-5-5-248-16,2-3-42 0,-4-1-44 0,-1-1-44 15,-2-5-53-15,1-12-336 0,-1 2-1004 0,-4-3 445 16</inkml:trace>
  <inkml:trace contextRef="#ctx0" brushRef="#br0" timeOffset="5416.73">20598 2426 109 0,'-11'-6'459'0,"-2"-2"-2"0,1 3 19 15,1 1 30-15,2 2 15 0,-2-2-15 0,2 4-26 16,2 0-41-16,1 1-43 0,1 3-37 0,1 0-36 16,4 3-56-16,0 1-67 0,6 4-97 0,-2-3-141 15,5 2-167-15,6 1-234 0,0-3-382 0,1 1-887 16,-2 0 393-16</inkml:trace>
  <inkml:trace contextRef="#ctx0" brushRef="#br0" timeOffset="6167.13">21047 2758 4772 0,'10'-7'277'16,"-2"-5"-191"-16,5 0 47 0,-5-1 46 0,-2 1 37 15,3-2 0-15,-4-1-35 0,-3 3-10 0,3-5-25 16,-6 4-5-16,-1 1-15 0,-3 0-16 0,-2 3-8 16,-2-1 0-16,-4 6-19 0,1 0-1 0,-9 1-4 15,3 4-30-15,-10 8-7 0,-3 2-2 0,5-1-9 16,1 6-8-16,-1-1 8 0,4 1-2 0,1 2-6 16,6-4 0-16,6 2 1 0,5-4-4 0,0 0 4 15,3-1-11-15,2-1-1 0,7-1 4 0,1-4 7 16,4 1-11-16,5-5 7 0,-4-1 30 0,5-2 19 15,1-3 28-15,3 0 12 0,1-4 13 0,-5-1-3 16,1 0-117-16,-5 2 0 0,3 0 0 0,-9 0 0 16,1 2 0-16,1 2 0 0,-6-2 0 0,0 6 0 15,-5 0 0-15,6 7 0 0,-3 0 0 0,2 7 0 16,-4 4 0-16,-1 7 0 0,1 10 0 0,1 11 0 16,2 2 0-16,2 5 0 0,4 1 0 0,-6-1 0 15,2 3 0-15,1-3 0 0,-1 0 0 0,3 0 0 16,-5-7 0-16,-3-12 0 0,-1 0 0 0,-1-4 0 15,1-3 0-15,-3-6 0 0,-3-6 0 0,1-4 0 16,0-1 0-16,-3-3 0 0,-3-3 0 0,-2-3 0 16,0-2 0-16,-6-6 0 0,-3-3 0 0,0-5 0 15,3-3 0-15,1-4 0 0,4-5 0 0,-1-2 0 16,7-4 0-16,1-13 0 0,7 10 0 0,7-13 0 16,11-2 0-16,0-3 0 0,9-2 0 0,2 5 0 15,8 5 0-15,0 1 0 0,6 4 0 0,-2 5 0 16,-1 8 0-16,-9 7 0 0,-4 2 0 0,6 2 0 15,-5 3 0-15,-1 3 0 0,-8 1 0 0,0 4 0 16,-10 4 0-16,3-2 0 0,-1 2 0 0,-7 3 0 0,-4-1 0 16,9 7 0-16,-9 2 0 0,0 0 0 15,0 4 0-15,0 3 0 0,-4 1 0 0,3 3 0 16,-3 4 0-16,4-4 0 0,-4 6 0 0,4-1 0 16,0-3 0-16,3-4 0 0,-2-2 0 0,0 1 0 0,2-4 0 15,-2-3 0-15,3-1 0 0,-4-5 0 0,4-1 0 16,-4-3 0-16,0 0 0 0,0 0 0 15,8-14 0-15,-7 5 0 0,0-7 0 0,4-2 0 16,-1 0 0-16,3-8 0 0,3-1 0 0,1 0 0 16,1-4 0-16,4-1 0 0,1 3 0 0,2-2 0 0,2 6 0 15,-1 2 0-15,0 0 0 0,-3 10 0 0,-3 4 0 16,-1 5 0-16,0 1 0 0,-3 4 0 16,2 1 0-16,-1 3 0 0,-3 3 0 0,-2 2 0 15,2 1 0-15,-3-1-389 0,2 5-304 0,-4 1-493 16,2-1-1283-16,-2 0 568 0</inkml:trace>
  <inkml:trace contextRef="#ctx0" brushRef="#br0" timeOffset="7000.42">22126 2818 64 0,'6'-14'441'16,"-2"-2"31"-16,-7-1 15 0,-1 2 5 0,4-3 3 15,-6 0-5-15,-12-4-16 0,3 2-12 0,-1 8-14 0,1 1-14 16,0 2-31-16,-2 6-35 0,-1 2-24 15,-3 3-35-15,-1 4-29 0,0 6-31 0,-2 4-17 16,2 3-21-16,3 5-26 0,6-1-21 0,-1 2-18 16,0 1-17-16,6 1-10 0,3-3-19 0,5 0-23 15,5-6-14-15,-1-1-10 0,5-1-53 0,6 5 0 0,-2-9 0 16,4-3 0-16,-2-3 0 0,-1-3 0 16,-1-4 0-16,5-3 0 0,0-2 0 0,0-2 0 15,-3-2 0-15,-2-3 0 0,0-3 0 0,-1 0 0 16,-3-2 0-16,0 0 0 0,-1 0 0 0,2-6 0 0,-3 4 0 15,-1 4 0-15,-1 0 0 0,-4 4 0 0,3 1 0 16,0 6 0-16,-3 2 0 0,-1 0 0 0,0 3 0 16,0 0 0-16,4 11 0 0,-4-1 0 0,0-1 0 15,1 8 0-15,2-2 0 0,-2 3 0 16,3-1 0-16,1 0 0 0,-1-1 0 0,2 0 0 0,-2-5 0 16,3 3 0-16,-2-5 0 0,3 5 0 0,0-3 0 15,1-4 0-15,-6-3 0 0,3-4 0 0,1-1 0 16,1 0 0-16,2-3 0 0,0-1 0 15,2-7 0-15,-1 5 0 0,2-5 0 0,-1 0 0 16,5-1 0-16,-6 0 0 0,2-2 0 0,1 2 0 0,-1 0 0 16,-4 1 0-16,1 2 0 0,2 2 0 0,-5 1 0 15,0 2 0-15,-2 3 0 0,0-1 0 0,1 3 0 16,-2 4 0-16,1-1 0 0,-2 3 0 0,2 3 0 16,-3 1 0-16,0 3 0 0,-1 2 0 15,0 2 0-15,1-5 0 0,-1 5 0 0,-1-4 0 0,1-2 0 16,1 1 0-16,0-1 0 0,-1-2 0 0,1 0 0 15,-1-5 0-15,2 0 0 0,0-3 0 0,5-1 0 16,-2-3 0-16,2-3 0 0,2-3 0 0,4-1 0 16,-5-1 0-16,5-4 0 0,4-3 0 0,1-2 0 15,-3-1 0-15,-2 6 0 0,-3 1 0 0,2-1 0 16,0 2 0-16,-4 3 0 0,-4 2 0 0,2 2 0 16,-3 4 0-16,0 2 0 0,-4 0 0 0,11 4 0 15,-8 1 0-15,4 4 0 0,-4 0 0 0,-1 3 0 16,2 0 0-16,3 3 0 0,-4-2 0 0,2 4 0 15,3-2 0-15,-3-3 0 0,1-2 0 0,3 3 0 16,-4-4 0-16,1-4 0 0,-2 1 0 0,0-1 0 16,0-3 0-16,1 0 0 0,3-2 0 0,-8 0 0 15,7-6 0-15,-3 3 0 0,4-4 0 0,-3 1 0 16,4-3 0-16,4-3 0 0,0-2 0 0,1 3 0 16,1 0 0-16,0 1 0 0,-2 0 0 0,2 2 0 15,-4 4 0-15,3 3 0 0,-8 1 0 0,3 0 0 16,-2 2 0-16,-1 3 0 0,0 1 0 0,-6 0 0 15,1 4 0-15,2 1 0 0,-2-3 0 0,-1 4 0 16,0 0 0-16,0-5 0 0,4 5 0 0,-3-4 0 16,3 3 0-16,4-4 0 0,2-1 0 0,-1-3-407 15,4-3-55-15,2-5-38 0,1-2-19 0,3-1-27 16,-3-3-414-16,6-6-1039 0,-3-2 459 0</inkml:trace>
  <inkml:trace contextRef="#ctx0" brushRef="#br0" timeOffset="7133.33">23278 2519 124 0,'17'-53'258'0,"-3"1"13"0,-4 1-9 15,-1 7 31-15,0 13 19 0,-4-1 29 0,-3 12 13 16,-2 3 26-16,0 1 11 0,0 6-23 0,1 0-45 16,-1 5-35-16,-1 2-44 0,1 3-43 0,0 0-47 15,-10 18-62-15,9-2-77 0,-1 3-86 0,2 8-94 16,0 2-151-16,2 1-371 0,-2 1-743 0,0 15 328 16</inkml:trace>
  <inkml:trace contextRef="#ctx0" brushRef="#br0" timeOffset="7484.46">23281 3030 4873 0,'-4'-4'345'0,"4"4"-121"0,-4-10 14 15,7 0 8-15,-1-1-4 0,5-4-13 0,3-2-11 16,7-5-16-16,5 0-28 0,0-5-12 0,7 2-14 16,11-8-24-16,-4 1-8 0,1-2-12 0,-2-3-4 15,-1 2-18-15,-7 8-3 0,-4 3-7 0,-4 0-16 16,-1 4-8-16,-9 7-4 0,1 1-14 0,-3 3-11 15,-5 2-3-15,-4 4-16 0,-2 1 0 0,4 2 0 16,-18 4 0-16,5 4 0 0,4-1 0 0,-5 4 0 16,-5 2 0-16,6 2 0 0,0-1 0 0,3 2 0 15,4 1 0-15,3-2 0 0,3 1 0 0,4 0 0 16,5 1 0-16,1 0 0 0,8 1 0 0,5 4-51 16,3-7-17-16,-3 0-5 0,-2-1-4 0,-1-3 6 15,2 5 13-15,-5-5 2 0,-3 0 3 0,-5-2 5 16,2-2-1-16,-3 1 5 0,-4-1 10 0,0-3 17 15,-3 4 6-15,-5-4 2 0,4-4 1 0,-11 5-3 16,-1-1 3-16,0-2 0 0,-6 2-48 0,-3-2-97 16,3-3-116-16,-3 3-150 0,3 1-153 0,-1-2-423 15,-2-1-1078-15,8 1 478 0</inkml:trace>
  <inkml:trace contextRef="#ctx0" brushRef="#br0" timeOffset="9134.54">25046 2501 123 0,'10'-12'395'16,"0"-1"1"-16,-3 3 3 0,-1-4-9 0,-3 1 1 15,0 2-7-15,1-4-17 0,-4 0-12 0,-4 4-19 16,-2 0-13-16,0-1-15 0,-1 3-13 0,-7 2-18 16,-1-4-10-16,-4 2-17 0,-8 6-16 15,-1 1-5-15,-3 3-12 0,-1 6-6 0,0 5-9 0,3 0-17 16,-4 2-23-16,8 2-13 0,0 2-17 0,-1 1-20 15,7 1-4-15,5 2-14 0,6-4-5 0,4 0-7 16,4 0-11-16,5-2-2 0,8 5 5 0,8-3-19 16,3-2-18-16,0 0-18 0,5-5-1 15,1-1-7-15,0 0-17 0,2-3 0 0,-2-2-3 0,0 0-4 16,-9-4 3-16,-2-1 3 0,-5 1 3 0,-3 0 3 16,-2-1 18-16,-3 0 3 0,-6 0-9 0,5 1 6 15,-5-1 9-15,-13 6 8 0,1 0 15 0,-13 6 4 16,0 4 10-16,-5 1 9 0,3 0-3 15,1 2-69-15,-1 0 0 0,5 0 0 0,3 3 0 0,5-8 0 16,1 1 0-16,7 1 0 0,1 2 0 0,6-2 0 16,5 1 0-16,4-2 0 0,12 1 0 0,1-4 0 15,9-1 0-15,5-4 0 0,0-3 0 0,18-2 0 16,-6-4 0-16,3-7 0 0,-15 2 0 16,-1-4 0-16,1-5-35 0,10-3-19 0,-15 1 5 0,-4-1 6 15,-1-1 3-15,-5-3 7 0,-8 0 21 0,1 1 18 16,-7 5 25-16,-2 0 12 0,-3 5 5 0,-4-1 19 15,-2 8 4-15,-2-3-71 0,-1 5 0 0,-6 1 0 16,-1 5 0-16,-3 4 0 0,-3 3 0 0,-2 7 0 16,-2 3 0-16,4-3 0 0,-3 2 0 0,3 3 0 15,4 1 0-15,2 1 0 0,3-6 0 0,1-4 0 16,0-1 0-16,1 1 0 0,3 2 0 0,5-6 0 16,-1-1 0-16,-2-3 0 0,6-2 0 0,-3-4 0 15,0 0-157-15,0 0-85 0,5-20-11 0,-4 9 1 16,3-5 15-16,-1-3 15 0,-2 0 16 0,0-7 31 15,-1 6 15-15,3-6 17 0,-3 1 33 0,1 0 38 16,-2 7 39-16,1 0 48 0,0 8 38 0,0-1 28 16,0 4-1-16,1 3 6 0,0 2 27 0,-1 2 28 15,0 0 9-15,9 17 19 0,-1-5-18 0,10 8-15 16,-8-3-15-16,7 7-6 0,1 0-20 0,5-3-38 16,3 3-28-16,1-2-52 0,4-4-62 0,-2-1-70 15,2-1-86-15,1-6-56 0,-3-2-58 0,3-2-30 16,-2-5-12-16,-1-6-8 0,-6-5 6 0,3-2 42 15,-3-7 47-15,-4-4 47 0,-4-2 58 0,2-4 49 16,-6-2 66-16,2-15 59 0,-2-2 45 0,-3-1 34 16,1-2 56-16,1-5 35 0,-1 2 30 0,-4 1 47 15,2 6 37-15,-2 12 32 0,1 1 22 0,-1 6 31 16,-1 9 17-16,-1 7-8 0,-2-1-33 0,-1 10-29 16,0 3-10-16,0 0-3 0,4 14-8 0,0 9-11 15,-3 8-6-15,-1 3-10 0,3 22-135 0,0 0-102 16,4 25 0-16,-6-24 0 0,2 2 0 0,-1-1 0 15,2 27 0-15,-3-26 0 0,7 25 0 0,-2-29 0 16,-2 0 0-16,-3-1 0 0,3-3 0 0,-5-2 0 16,0-17 0-16,2 1 0 0,-2-5 0 0,-1-9 0 15,0-4 0-15,2-4-198 0,-3-2-293 0,2-5-33 16,1-4-15-16,0 0-32 0,0 0-407 0,-4-21-1060 16,7 2 469-16</inkml:trace>
  <inkml:trace contextRef="#ctx0" brushRef="#br0" timeOffset="9366.71">26009 2881 322 0,'22'-51'213'0,"-5"5"62"15,-1 0 29-15,-7 13 15 0,-2 3 30 0,-1 3 44 16,-2 3 42-16,-3 7 21 0,2-1 4 0,-1 1-3 16,1 7-4-16,-2-1-17 0,-1 1-18 0,3 4-35 15,-2 2-35-15,1 0-40 0,1 0-24 0,4 2-34 16,2 7-29-16,4-2-27 0,5 6-36 0,7 6-37 16,0 2-36-16,3 0-31 0,-5-1-35 0,3 5-33 15,-3 0-32-15,-4-2-32 0,-1 5-15 0,-7-6-6 16,-4-2 4-16,-5 0 7 0,-2-2 13 0,-10 1 10 15,-5-2 8-15,-3-2 9 0,-12-3-1 0,-3-3 5 16,-5-3 5-16,0-1 5 0,1-1-11 0,1-2-56 16,3 0-57-16,6-3-75 0,5 0-69 0,9 1-76 15,7 1-72-15,3 1-404 0,3 2-926 0,23-9 410 16</inkml:trace>
  <inkml:trace contextRef="#ctx0" brushRef="#br0" timeOffset="9484.34">26661 2867 356 0,'14'4'446'15,"-7"-1"14"-15,-5 1 18 0,1-4-24 0,-3 0-39 16,0 0-42-16,-14 4-42 0,2-3-81 0,-7 0-108 16,6 2-136-16,-16 0-150 0,3 6-157 0,-7-2-244 15,2 4-589-15,-6-3 260 0</inkml:trace>
  <inkml:trace contextRef="#ctx0" brushRef="#br0" timeOffset="10250.09">22974 3198 158 0,'5'-5'585'0,"-1"1"-3"16,0 3-2-16,-4 1 1 0,10-1-15 15,-10 1-20-15,9 5-18 0,-4 1-25 0,2 2-35 0,-2 2-41 16,-2 0-41-16,4 7-40 0,1-1-30 0,-1-1-38 16,7 0-27-16,-1 2-27 0,9 0-31 0,3-2-37 15,7-2-29-15,7 0-38 0,14-2-20 0,2-5-15 16,0-3-17-16,0-3 2 0,0-4-9 0,-1-2-11 15,-2-4 5-15,-2-2-2 0,1-1-15 0,-2-1-7 16,-13 1 0-16,10-9 0 0,-16 6 0 0,-3 1 0 16,1 1 0-16,-10 3 0 0,-1 3 0 0,-6 2 0 15,3 0 0-15,-3 3 0 0,0 3 0 0,2 2 0 16,-2 2 0-16,3 5 0 0,-1 6 0 0,5-2 0 16,-3 6 0-16,8 3 0 0,0-1 0 0,3 0 0 15,2-1 0-15,2 0 0 0,0-4 0 0,3-2 0 16,4 0 0-16,-3-3 0 0,-4-3 0 0,5-3 0 15,-1-2 0-15,-2-2 0 0,-1-5 0 0,2-1 0 16,0-2 0-16,-3-3 0 0,0 1 0 0,-1-1 0 16,-4-5 0-16,3 1 0 0,0-2 0 0,-1 0 0 0,1 1 0 15,-1 4 0-15,-1 0 0 0,-5 3 0 16,1 4 0-16,-3 0 0 0,0 2 0 0,1 2 0 16,-6 3 0-16,1 3 0 0,0 4 0 0,0 0 0 15,-4 3 0-15,0-1 0 0,-3-2 0 0,2 5 0 16,-3-3 0-16,2 2 0 0,2-2 0 0,-2-3 0 15,0 0 0-15,0-2 0 0,2 0 0 0,1-5 0 16,3 1 0-16,-2-2 0 0,6 1 0 0,-1-2 0 16,5-2 0-16,4-2 0 0,2-3 0 0,1-3 0 15,-1 0 0-15,3 1 0 0,1-3 0 0,6-2 0 0,-5 0 0 16,2-1 0-16,-3 0 0 0,-2 2 0 0,-2 3 0 16,-7 5 0-16,-3-3 0 0,1 5 0 0,-3 1 0 15,-5 1 0-15,2 2 0 0,-3 2 0 16,3 0 0-16,2 5 0 0,0-1 0 0,2 0 0 0,-2 4 0 15,0-1 0-15,3-2 0 0,7 4 0 0,-2-3 0 16,2 1 0-16,-1-2 0 0,2-1 0 0,1-3 0 16,0 2 0-16,2-2-74 0,2-1-305 15,-2-3-50-15,1-2-43 0,-2-3-54 0,0-2-36 0,-1 1-397 16,2-4-1038-16,2 3 460 0</inkml:trace>
  <inkml:trace contextRef="#ctx0" brushRef="#br0" timeOffset="10333.32">26435 3326 328 0,'10'-2'207'0,"-1"1"68"16,-6-1 24-16,-3 2-4 0,6-1 1 15,-6 1-2-15,0-4-25 0,0 4-29 0,0 0-43 0,-6-4-135 16,2 1-199-16,0 0-301 0,4 3-474 0,-9-7 210 16</inkml:trace>
  <inkml:trace contextRef="#ctx0" brushRef="#br0" timeOffset="16667.14">26202 5232 329 0,'-5'-6'453'15,"3"4"19"-15,-1-2 14 0,3 4 1 0,-1-6-3 16,-2 2-5-16,3 1-10 0,0 3-9 0,-1-5-3 16,1 5-18-16,0 0-23 0,-2-3-27 0,2 3-40 0,0 0-28 15,0 0-36-15,0 0-27 0,0 0-28 0,0 0-20 16,-2 10-20-16,2-1-17 0,0 2-23 0,0 5-13 15,4-4-69-15,-3 4-68 0,6 1 0 0,3 1 0 16,3-5 0-16,2 2 0 0,3-3 0 0,8-2 0 16,2-2 0-16,2-5 0 0,-2-3 0 0,4-1 0 15,0-4 0-15,0-1 0 0,3-3 0 0,-7-4 0 16,1 2 0-16,3-3 0 0,-5-1 0 0,1 2 0 16,-4-1 0-16,3 0 0 0,-4 1 0 0,-4 1 0 15,-2 4 0-15,-3 0 0 0,-2 3 0 0,-2-1 0 16,-1 3 0-16,-1 0 0 0,-1 2 0 0,3 2 0 15,-4 3 0-15,1 0 0 0,3 1 0 0,-2 4 0 16,1-2 0-16,1 6 0 0,0-5 0 0,2 1 0 16,3 3 0-16,-2-2 0 0,6-2 0 0,-2-1 0 15,-3-3 0-15,3 2 0 0,-3-4 0 0,4 1 0 16,3-4 0-16,-2 1 0 0,-8-4 0 0,5-2 0 16,2 2 0-16,-5 1 0 0,6-6 0 0,-1 3 0 15,0 0 0-15,1-2 0 0,-1 1 0 0,-1-1 0 16,-6 4 0-16,0 0 0 0,-3 3 0 0,1 0 0 15,3 2 0-15,-3 2 0 0,-3 2 0 0,3 1 0 16,-3 3 0-16,3-1 0 0,-2 2 0 0,2 3 0 16,-2-1 0-16,5-1 0 0,-3 0 0 0,6 0 0 15,-2 0 0-15,5-3 0 0,0-1 0 0,2 1 0 0,8-3 0 16,-1-4 0-16,-8 0 0 0,4-2 0 0,0-1 0 16,4-4 0-16,-8 0 0 0,-1-1 0 15,0-1 0-15,-3-3 0 0,-6 4 0 0,1 1-97 16,-4-2-541-16,-4 2-605 0,-2-4-1346 0,-8 3 595 0</inkml:trace>
  <inkml:trace contextRef="#ctx0" brushRef="#br0" timeOffset="18967.55">2489 6010 177 0,'3'-4'448'16,"-3"4"-8"-16,0 0-6 0,0 0-23 0,3-2-36 0,-3 2-31 15,0 0-38-15,0 0-41 0,0 0-22 0,0 0-23 16,3 9-25-16,-2-5-10 0,1 1-15 16,-1 1-18-16,0 1-2 0,3 3-4 0,1-4-5 15,0 2-5-15,0 1-1 0,3-2-5 0,1-1 5 0,1 4-2 16,7-5 4-16,2 0-10 0,0 0-8 0,-1-5-6 16,11-7-8-16,1 4-6 0,0-1-5 0,2-3-16 15,0-1 0-15,3-1-6 0,1-1-8 0,-6-1-5 16,2-1 0-16,0 2-8 0,-1 0-3 0,-3 1-11 15,-1 2-1-15,-8 3-7 0,-6 0-3 0,2 1 2 16,-3 2-7-16,2 0-1 0,-2 2 0 0,6 3-13 16,-6 2 12-16,3 1 8 0,3 4-10 0,-4-2 0 15,0 3-1-15,4 1-2 0,-5 2-13 0,6 6 17 16,5-5-10-16,-2 1 0 0,4-1 0 0,2-2 1 16,1-5 2-16,4-1-1 0,3-3 1 0,-1-4-6 15,2-2 0-15,0-3 4 0,-3-2-4 0,2-2 4 16,1-3 1-16,-5 1-1 0,-1-3-15 0,-2 2 14 15,-1-1 3-15,2-4 7 0,-5 1 3 0,-2 2-2 16,-5 1 2-16,0 1 1 0,-4 0 1 0,0 0-3 16,1 3 1-16,4 2-8 0,-3 0-6 0,2 0-2 15,0 5-4-15,-4 1 5 0,5 0 6 0,1 3-9 16,2 1-16-16,6 3 21 0,-1 2-4 0,0 0-3 16,4 0 3-16,3 0 1 0,-3 1-4 0,3-3 2 15,2 3 0-15,0-6-14 0,-2 1 19 0,5 0-1 16,-1-4-4-16,-1 0 4 0,-2-1-1 0,0-2-2 15,-3 1 4-15,-1 1-10 0,2-4 7 0,3 0 0 16,-5 1-1-16,-2-3-1 0,2 0-9 0,1 3 20 16,-2-4-8-16,1-1-4 0,-4 3 2 0,1-2 2 15,-5 4-6-15,5-1 0 0,1 1-4 0,-2-1-2 16,-7 2 1-16,8 4 2 0,-8-1-5 0,-1 2 9 16,3 4 0-16,-3-3-6 0,-1 7 0 0,9 1 3 15,-8-1-3-15,3 3 6 0,2 0 2 0,2 2-4 16,-9-6 5-16,1-2-5 0,0 1-1 0,0 0 10 15,4 0-2-15,0-4-18 0,-2-1 21 0,-1-1 8 16,4-1 7-16,-1-1 11 0,1-1-2 0,5-1 2 16,0 2 9-16,-1-7 1 0,4 0-4 0,-1 0 10 15,2 1 3-15,-1-4 1 0,-2 0 14 0,2-4-11 16,-4 7 0-16,1-4-18 0,-1 1-40 0,0 0 0 16,-8 1 0-16,1 2 0 0,2 0 0 0,-4 4 0 15,1-1 0-15,-1 3 0 0,-4-1 0 0,4 1 0 16,0 2 0-16,0 1 0 0,0 1 0 0,2 3 0 0,-1 0 0 15,8 4 0-15,1-1 0 0,-1-1 0 16,4 3 0-16,-3-5 0 0,0-3 0 0,4 2 0 16,-1 1 0-16,3-3 0 0,-2-6 0 0,5 2 0 15,-2-2 0-15,2-3 0 0,-3 0 0 0,-1-1 0 0,-1-1 0 16,-1-1 0-16,-3 0 0 0,3-6 0 16,-4 0 0-16,-3 1 0 0,2-3 0 0,-4 0 0 15,1 2 0-15,-6 5 0 0,2-2 0 0,-2 2 0 16,0 0 0-16,-6 4 0 0,3 3 0 0,-2-2 0 0,2 4 0 15,2-2 0-15,-2 4 0 0,4 3 0 0,1-1 0 16,-1 1 0-16,4 3 0 0,5 1 0 0,-3 1 0 16,-5 0 0-16,3-2 0 0,4 1 0 15,-1 1 0-15,8-2 0 0,-2-3 0 0,-3 0 0 0,4-4 0 16,3 0 0-16,2-1 0 0,-1 0 0 0,-2-3 0 16,-1-1 0-16,3-1 0 0,-3-2 0 0,0 0 0 15,1 1 0-15,-5-2 0 0,-1-3 0 0,0 1 0 16,2 2 0-16,-6-2 0 0,4-1 0 0,-1 3 0 15,-5 2 0-15,-1 3 0 0,1 1 0 0,1 2 0 16,-4 0 0-16,-1 1 0 0,3 3 0 0,0 2 0 16,-3 0 0-16,8 4 0 0,-6-2 0 0,3 2 0 15,4 3 0-15,-8-5 0 0,7 3 0 0,3 3 0 16,4-4 0-16,-1-4 0 0,2 2 0 0,-2 1 0 16,6-5 0-16,-2 1 0 0,1-1 0 0,0-4 0 15,0 0 0-15,-1 0 0 0,2-3 0 0,0 0 0 16,-3-3 0-16,-1 0 0 0,0-1 0 0,3-4 0 15,-2 0 0-15,17-6 0 0,-4 2 0 0,-14 1 0 16,2 3 0-16,1-4 0 0,16-2 0 0,-17 4 0 16,-1 2 0-16,-3 4 0 0,-1 2 0 0,-3 0 0 15,-5 5 0-15,-5 2 0 0,1 1 0 0,-1 4 0 16,-4 2 0-16,0-2 0 0,2 3 0 0,-6-3 0 16,2 1 0-16,0 5 0 0,0-2 0 0,4 1 0 15,-3 1 0-15,6-4 0 0,0 0 0 0,7 5 0 16,2-1 0-16,1-6 0 0,5 0 0 0,-2-3 0 15,3 2 0-15,-2-6 0 0,5 2 0 0,-3-1 0 16,3 0 0-16,0-1 0 0,-3-2 0 0,1 0 0 16,0-4 0-16,-3 1 0 0,1-1 0 0,-4-1 0 15,-2 1 0-15,-1 2 0 0,-4 2 0 0,-5-3 0 16,4 3 0-16,-9-1 0 0,6 2 0 0,-6-2 0 16,1 2 0-16,-1 1 0 0,-1-1 0 0,0 0 0 15,-3-1 0-15,2 2 0 0,-2 0 0 0,0 0 0 16,2 0 0-16,-3 1 0 0,3-1 0 0,1 1 0 15,0 0 0-15,-2-1 0 0,4 0 0 0,-2 1 0 0,1 2 0 16,3-3 0-16,-1-2 0 0,-5 1 0 0,-1-1-169 16,0-5-606-16,2 1-434 0,-6-3-1308 15,2-5 580-15</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23T04:24:29.411"/>
    </inkml:context>
    <inkml:brush xml:id="br0">
      <inkml:brushProperty name="width" value="0.05292" units="cm"/>
      <inkml:brushProperty name="height" value="0.05292" units="cm"/>
      <inkml:brushProperty name="color" value="#FF0000"/>
    </inkml:brush>
  </inkml:definitions>
  <inkml:trace contextRef="#ctx0" brushRef="#br0">5576 3820 2762 0,'0'0'580'0,"0"0"-340"15,0 0-65-15,0 0-77 16,0 0-65-16,0 0-21 16,58 42 39-16,-26-10-12 15,3 4-8 1,-4-2 8-16,0-6-19 15,-2-10-4-15,5-16-16 0,6-2 0 16,25-54 0-16,29-50 0 16,32-48 0-16,12-27 0 0,-7 5 0 15,-30 37 0-15,-36 49 0 0,-25 34 0 32,-16 22 0-32,-5 10 0 15,-19 22 0-15,0 14-309 16,-12 24-1433-16</inkml:trace>
  <inkml:trace contextRef="#ctx0" brushRef="#br0" timeOffset="4041.99">9231 3684 1083 0,'0'0'678'15,"0"0"-487"-15,0 0-18 16,0 0 91-16,0 0-89 16,0 0-93-16,15-35-1 15,-11 29 14-15,-2 0 26 16,0 0 2-16,2 0-33 16,-4 0-23-16,0-2-25 0,0 0-18 15,0-2-9-15,0 2-3 16,-4 0-1-16,-4-2-11 15,-1 0 0-15,1 0 0 16,-6-2 1-16,1 2 0 16,-3-2 18-16,-2 2-7 15,-2 2 0-15,-5 2 5 16,0 0-17-16,-6 2 0 16,0 2 0-16,-2 2 0 15,-1 0 13-15,3 0-13 16,0 0 1-16,0 6 10 15,2 2-11-15,0 4-1 0,-2 2-10 16,2 2 11-16,0 4 4 16,1 4-4-16,1 2 0 15,0 6 0-15,0 2-6 16,2 3 0-16,3-1 5 16,0 4 0-16,4-2 1 15,1 4 0-15,-2-2 0 16,5 4 0-16,4-2-2 15,1 4 2-15,5-2 1 16,2-1-1-16,2-1 13 16,0-2-12-16,0-2 11 0,0 0 9 15,0 0-12-15,6-2 21 16,1 0-8-16,1-4-2 16,2 0 13-16,-2-1-14 15,5-4-4-15,1 4 10 16,1-5-24-16,1 2 5 15,2-4-6-15,0 2 0 16,2-2 4-16,0-2 5 16,2 2 5-16,1-4-3 15,4 0-10-15,-1 0 14 16,0-4-6-16,4 1 0 0,-1-6 17 16,2 0-2-16,0-1 4 15,2-5-1-15,1-1-19 16,2 1 7-1,-3-4-9-15,3 2-6 0,-3-3 13 16,1 0-12-16,-1 0 6 16,-2 0-1-16,0 0 0 15,3 0-6-15,-3-4 0 16,2-5 0-16,0-3 7 16,-1 1-7-16,-1-2 8 15,0-1 2-15,0-2-8 0,0 0-3 16,1-4 1-16,-3 0 0 15,2-4 10-15,-2 0-9 16,-2-4 5-16,-1 2 6 16,-3-2-10-16,-1 2-2 15,-4 1 0-15,2 2 1 16,-2-4 11-16,0 4-6 16,-1-4 9-16,-1 1 11 15,2 0-26-15,-3 0 18 16,-2-2 0-16,-1 0-12 0,-3-4 29 15,-3 0-14 1,-4-2 3-16,-2-2-24 0,0-4 0 16,0-3 0-1,0-1 0-15,-6 0 0 0,-7 2 0 16,-3 0 0-16,-1 4 0 16,-2 0 0-16,-3 1 0 15,0 4 0 1,-5-3 0-16,1 1 0 0,-1 1 0 15,0 0 0 1,-2 2 0-16,0 2 0 16,0 4 0-16,0 2 0 15,0 4 0-15,1 2 0 16,-1 0 0-16,-3 2 0 0,1 4 0 16,-3 2 0-1,-4 4 0-15,-4 6 0 0,-7 0 0 16,-7 0 0-16,-6 22 0 15,-34 24-248-15,19-4-497 16,6 0-889-16</inkml:trace>
  <inkml:trace contextRef="#ctx0" brushRef="#br0" timeOffset="7101.81">9567 13818 211 0,'0'0'1703'0,"0"0"-1312"0,0 0-170 16,0 0 64-1,0 0-55-15,0 0-106 0,0 0-11 32,0-42 41-32,0 38 27 0,-5 2-35 0,-6-2-38 15,-4-2-32-15,-8-2-35 16,-6 2-19-1,-6-2-5-15,-6 0-17 0,1 4 1 16,-4-4-1-16,1 2 9 16,1-1 5-1,-2 4-13-15,-1 1 0 0,-1 2 15 16,-1 0-16-16,-3 0-1 16,4 8 1-16,-4 10 9 0,2 8-2 15,-1 4-7-15,2 6 9 16,2 2-2-16,1 4-7 15,3 0 0-15,1 2 0 16,3 2 0-16,1 3 0 16,3-1 0-16,0 2 0 15,4-4 0-15,2 2 0 16,4 2 0-16,6 2 0 16,3-3 0-16,5 5 0 15,7-2 0 1,2 0 0-16,0 2 0 15,7-2 0-15,8 1 0 0,7 1 0 16,1 0 0-16,6 0 0 0,2-2 0 16,2-2 0-16,5-2 0 15,2-2 0-15,3-2 0 16,-1-8 0 0,3 0 0-1,-1-4 0-15,-2-1 0 0,-1-9 0 0,-1 0 0 16,-1-4 0-16,2-4 0 15,-1 0 0-15,4-2 0 0,1-4 0 16,-1-2 0 0,1-2 0-1,0-4 0-15,0 0 0 16,-1 0 0-16,3 0 0 16,-1-12 0-16,2 2 0 15,-2-8 0-15,1 4 0 16,-3-2 0-16,-1 0 0 15,-5 0 0-15,-5 2 0 16,-2-4 0-16,-4 1 0 16,2-1 0-16,-2 0 0 15,-3 0 0-15,3-5 0 16,-5 0 0-16,1-9 0 16,-4 2 0-16,-3-4 0 0,-3-2 0 15,-1 0 0-15,-5-2 0 16,-3-2 0-16,-2-2 0 15,-2-3 0-15,0-1 0 16,0-2 0-16,0 2 0 16,0-4 0-16,0 2 0 15,0 2 0-15,-6 0 0 16,-3 1 0-16,-3 3 0 16,-3 2 0-16,-5-4 0 15,-1 2 0-15,-2-2 0 16,-4 2 0-16,-2 0 0 15,-3-2 0-15,-1 4 0 16,-6-1 0-16,0 4 0 0,-5 0 0 16,-8 7 0-16,-4 2 0 15,-4 10 0-15,-7 6 0 16,-37 12 0-16,15 4-242 16,4 12-1253-16</inkml:trace>
  <inkml:trace contextRef="#ctx0" brushRef="#br0" timeOffset="13429.04">9206 4353 396 0,'0'0'282'16,"0"0"-200"-16,0 0-82 15,0 0-65-15</inkml:trace>
  <inkml:trace contextRef="#ctx0" brushRef="#br0" timeOffset="13601.2">9206 4353 449 0,'17'-46'176'15,"-17"46"-176"-15,0 0 3 16,0 0-4-16,0 0 1 16,-2 0 0-16,0 0 0 15,0 0 88-15,2-2 13 0,-2 0-60 16,2 0-41 0,0-2-51-16,0 2-673 0</inkml:trace>
  <inkml:trace contextRef="#ctx0" brushRef="#br0" timeOffset="14065.14">9239 3601 614 0,'0'0'246'15,"0"0"-145"-15,0 0-43 16,0 0 18-16,0 0-54 15,0 0-22 1,0 0-33-16,-16 0-27 0,5 10-52 16,3 4-63-16,-4-2-451 0</inkml:trace>
  <inkml:trace contextRef="#ctx0" brushRef="#br0" timeOffset="14741.4">9239 3601 765 0,'-82'129'313'0,"82"-129"-152"16,0 0-3-16,0 0-37 15,0 0-24-15,0-6-31 16,0 2 2-16,0-3 7 16,0 1 4-1,-9 1-51-15,-2-2-2 0,-3 3-11 16,-1-2-4-16,-3 2-3 0,-3 3-8 15,-2-4 0-15,-4 3 3 16,-2 2-2-16,-2 0-1 16,2 0 9-16,-3 0 7 15,6 0 14 1,-3 2-15-16,4 11-6 0,1 2 3 16,-1 7-12-16,1 5-2 15,-1 5 2-15,2 2-1 16,2 4 1-16,3 4 1 15,3 4 11-15,1 4 5 16,5 4-11-16,7 3 13 16,2-1 3-16,0 0 1 0,0-2 2 15,4-4 3-15,11-4 13 16,3-2 20-16,3-6-5 16,6-6 2-16,4-2-3 15,4-3-6-15,10-8-7 16,4-1-16-16,7-1-11 15,1-5-7 1,3-2-8 0,0-4 0-16,-4-4 1 15,0-2-1-15,-4 0 14 0,-2 0-13 16,2-8 6 0,-1-10 7-16,-2-3-14 0,-2-4 0 15,-3-1 5-15,-6-5 11 16,-7-1 21-16,-6 1 32 15,-9-6 29-15,-5-3 12 16,-7-4-19-16,-2-4-13 16,-2-6 9-16,0-7-45 15,-4-1 23-15,-11-2 15 16,-6 6 2-16,-6 4-17 16,-4 8-38-16,-11 8 0 15,-11 10-27-15,-57 18-56 16,10 10-209-16,-4 0-780 0</inkml:trace>
  <inkml:trace contextRef="#ctx0" brushRef="#br0" timeOffset="95728.25">11120 16623 1515 0,'0'0'1120'31,"0"0"-835"-31,0 0-35 0,0 0-11 0,0 0-74 16,0 0-78-16,-11-34-58 16,11 34 55-16,0 0 34 15,0 8-44-15,11 10-5 16,13 4-8-16,8 4-61 16,7-2 0-1,11 2 0-15,4-8 0 0,3-9 0 0,5-9 0 16,0 0 0-16,1-22 0 15,-1-10 0-15,-2-3 0 16,-2-9-14-16,-2 2 13 16,-2 2-5-16,0 10-2 15,-6 8 7-15,-1 16 1 32,0 6 0-32,-2 0-6 15,1 18 1-15,3 4 5 16,2 2 0-16,5 2-1 15,2-8 1-15,4 0 0 0,1-10 0 16,-3-4 3 0,0-4-3-16,-4 0-1 0,-4-18 0 15,-6-2-29-15,-4-4 18 16,-6-2 2-16,-5 0 10 16,-5 4 0-16,1 8 0 15,0 0 0-15,2 10-1 16,7 4 1-16,4 0 22 15,5 8-4-15,4 6-8 16,4 0 6-16,3-2-16 16,-1-8 0-16,1-2-1 15,-2-2 1-15,-5 0-1 16,-4-4 0-16,-8-6 1 0,-1 0 1 16,-7 2-1-16,-4 8 0 15,-1 0-1-15,-2 0-1 16,-2 4 2-16,5 10 1 15,-4 4 0-15,6 0 10 16,0-2-11-16,2 4-2 16,5-4 2-16,1-2 0 15,6-8 0-15,-1-4 0 16,2-2 0-16,-4 0-18 16,-4-8-21-16,-8-14-143 0,-6 0-381 15,-11 4-1234-15</inkml:trace>
  <inkml:trace contextRef="#ctx0" brushRef="#br0" timeOffset="96500">19214 16713 1674 0,'0'0'635'0,"0"0"-399"16,0 0 285-16,0 0-186 16,0 0-42-16,0 0-130 15,0 0-56-15,-84-14 25 0,92 14-132 16,31 0 0-16,36 0 0 15,48-4 0-15,49-10 0 16,26-2 0-16,-5-2 0 16,-17 8 0-16,-47-2 0 15,-33 6 0-15,-36 2 0 16,-19 0 0 0,-12 0-82-16,-16 4-141 0,-13 0 34 15,-31 0-5-15,-81 0-300 16,10 8-106-16,0 0-479 0</inkml:trace>
  <inkml:trace contextRef="#ctx0" brushRef="#br0" timeOffset="96767.16">19290 16808 1982 0,'0'0'672'0,"0"0"-333"16,0 0 115-16,0 0-159 15,0 0-109-15,0 0-18 16,0 0-168-1,95 34 0-15,24-34 0 0,42-20 0 16,19 0 0-16,-6 2 0 0,-21 6 0 16,-41 8 0-16,-32-2 0 15,-26 6 0-15,-21-4 0 16,-4 4 0-16,-9 0-8 16,-9 0-101-16,-11 0-17 15,0 0-23-15,-2 0-145 16,-2 0-600-16</inkml:trace>
  <inkml:trace contextRef="#ctx0" brushRef="#br0" timeOffset="97603.49">25886 16768 2335 0,'0'0'625'15,"0"0"-309"-15,0 0 203 0,0 0-218 16,0 0-301-16,0 0 0 16,0 0 0-16,187-42 0 15,-63 34 0-15,-3-1 0 16,-12 4 0-16,-22 0 0 15,-27 5 0-15,-6 0 0 16,-8 0-83-16,-21 0-143 16,-25 0-25-16,-3 0-12 15,-34 0-212-15,-17 0-121 0,-15 0 270 16,-7 10-40-16,-7 3 139 16,1 5 227-16,2 0 124 15,11 4 180-15,11-4 63 16,20 0 96-16,20 0-133 15,18-8 3-15,6 2-42 16,40-8-50-16,16-4-61 16,36 0-64-16,33-4-52 15,34-22-64-15,-13 4 0 16,-32-2-30-16,-26 2-176 16,-50 9-521-16,-15 0-1057 0</inkml:trace>
  <inkml:trace contextRef="#ctx0" brushRef="#br0" timeOffset="99206.56">3393 17696 1739 0,'0'0'706'0,"0"0"-511"16,0 0 145-16,0 0 9 16,0 0-105-16,0 0-65 15,0 0-31 1,78 76-55-16,-49-40-54 0,4 4-13 15,1-5-20-15,3-3 0 16,5-14 0-16,4-4-6 16,0-14 0-16,3 0 0 15,1-20 0-15,-2-15 20 16,-3-5-20-16,-5-4 0 16,-7 4 0-16,-4 4 0 0,-8 12 0 15,-6 8 0-15,-1 16 0 16,1 0 0-16,7 8 0 15,7 14 0-15,9 10 0 16,4-2 0-16,5-2 0 16,4-6 0-16,0-9 0 15,-1-13 0-15,-6 0 0 16,-1-9 0-16,-8-13 0 16,-5-4 0-16,-4-6 0 15,-2 0 0-15,-1 6 0 0,-1 4 0 16,-2 8 0-1,2 14 0-15,5 0 0 0,2 18 0 16,7 10 0 0,3 6 0-16,4 2 0 0,4-4 0 15,0-6 0-15,-1-12 0 16,-1-5 0-16,-1-9 0 16,-6 0 0-16,1-9 0 15,-6-9 0-15,-4 0 0 16,0-4 0-16,-7 4 0 15,-6 4 0-15,-3 2 0 16,-6 2 0-16,0 6 0 16,-5 4 0-16,6 0 0 0,1 0 0 15,-2 0-768-15</inkml:trace>
  <inkml:trace contextRef="#ctx0" brushRef="#br0" timeOffset="99939.67">8805 17941 2622 0,'0'0'486'16,"0"0"-353"-16,0 0 176 0,0 0-35 16,0 0-158-16,0 0-80 15,0 0 12-15,191-8 24 16,-6 4-72-16,42-2 0 16,21-2 0-16,2-1 0 15,-28 8 0-15,-16-3 0 16,-53 4 0-16,-44-4 0 15,-47 4 0-15,-30-5 0 16,-14 5 0-16,-18-4 0 0,-31 4 0 16,-79 0-110-16,-57 0-424 0,16 0-196 15,12 4-87-15</inkml:trace>
  <inkml:trace contextRef="#ctx0" brushRef="#br0" timeOffset="100129.88">9195 18115 2085 0,'0'0'673'0,"0"0"-479"16,0 0 131 0,0 0 15-16,0 0-58 0,0 0-85 0,0 0-197 15,125 4 0 1,-23-26 0-16,34-8 0 0,29 2 0 16,-13 2 0-16,-13 8 0 15,-47 10-332-15,-41 2-598 0</inkml:trace>
  <inkml:trace contextRef="#ctx0" brushRef="#br0" timeOffset="101203.91">15678 17852 1635 0,'0'0'862'0,"0"0"-591"0,0 0 194 15,0 0-143-15,0 0-70 16,0 0-99-16,0 0-17 16,5 77-136-16,24-41 0 15,10-6 0-15,20-4 0 16,30-8 0-16,38-18 0 15,40-4 0-15,16-22 0 16,-4-14 0-16,-19-4 0 16,-40 6 0-16,-26 3 0 15,-25 13 0-15,-14 4 0 16,1 4 0-16,-3 10 0 0,-1 4 0 16,-13 0 0-16,-3 22 0 15,3 14 0 1,5 4 0-16,9 1 0 0,14-7 0 15,12-10 0-15,25-10 0 16,25-14 0-16,27-6 0 16,6-26 0-16,-10-8 0 15,-34 1 0-15,-33 7 0 16,-21 6 0-16,-8 8 0 16,0 0 0-16,-3 8 0 0,-6 10 0 15,-13 0 0-15,-10 0 0 16,1 14 0-16,1 0 0 15,10 3 0-15,8-12 0 16,17-1 0-16,14-4 0 16,28 0 0-16,30-4 0 15,26-6 0-15,-14-2 0 16,-29 2 0-16,-37 2 0 16,-18 2 0-16,5 2 0 15,2 4 0-15,-1 0 0 16,-14 0 0-16,-6 14 0 0,-8 4 0 15,0 0 0-15,-1 0 0 16,4-4 0 0,3-1 0-16,7-4 0 0,11-9 0 15,13 0 0-15,9 0 0 16,6-1 0-16,5-12 0 16,2 5 0-16,-4-2 0 15,-7 6 0-15,-10 0 0 16,-12 4 0-16,-12 0 0 15,-11 13 0-15,-7 0 0 16,-6 1 0-16,-4-1 0 0,5-8 0 16,8-5 0-16,44-9 0 15,-8-18 0 1,-1-5-831-16</inkml:trace>
  <inkml:trace contextRef="#ctx0" brushRef="#br0" timeOffset="140334.32">28035 9699 719 0,'0'0'182'31,"0"0"-126"-31,0 0 2 15,-146-50 10-15,101 48-13 16,3 2-52-16,1 0-3 16,3 6-50-16,7 8-61 15,2 0 62-15,4 2 27 0,4 4 9 16,5-4-95 0,5-4-383-16</inkml:trace>
  <inkml:trace contextRef="#ctx0" brushRef="#br0" timeOffset="140428.66">27586 9789 760 0,'0'0'221'0,"0"0"-221"16,0 0-35-16</inkml:trace>
  <inkml:trace contextRef="#ctx0" brushRef="#br0" timeOffset="141108.82">27598 10244 916 0,'0'0'299'0,"0"0"-56"16,0 0-35-16,0 0-21 16,0 0 70-16,0 0-19 15,0 0-54-15,14-19-41 16,-14 23-81-16,0 21-13 16,-9 18-49-16,-31 47-76 15,4-8-254-15,-1 0-305 0</inkml:trace>
  <inkml:trace contextRef="#ctx0" brushRef="#br0" timeOffset="141405.4">26848 11897 1003 0,'0'0'673'0,"0"0"-400"0,0 0 45 16,0 0-72-16,0 0-127 16,0 0-76-16,0 0-35 15,0-28-8-15,0 22-1 16,0-14-81-16,0 2-140 15,0-2-273-15</inkml:trace>
  <inkml:trace contextRef="#ctx0" brushRef="#br0" timeOffset="141799.16">27382 10102 1655 0,'0'0'318'0,"0"0"-116"16,0 0-13-16,0 0-119 16,0 0-55-16,0 0 1 15,0 0-15-15,-68-52-1 16,47 48 0-16,-8 2-26 15,-9 2-118-15,-37 6-53 0,5 12-79 16,-3 6-503-16</inkml:trace>
  <inkml:trace contextRef="#ctx0" brushRef="#br0" timeOffset="142165.17">25252 12021 2068 0,'0'0'589'32,"0"0"-386"-32,0 0 111 15,0 0-154-15,0 0-107 0,0 0-38 16,0 0-15-16,-4 4-17 16,11-4-14-16,-1-2-48 15,1-2-14-15,0 2-39 16,-5 2 5-16,0-2 6 15,-2 0-60-15,0-1-144 16,0-2-251-16</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23T04:28:08.171"/>
    </inkml:context>
    <inkml:brush xml:id="br0">
      <inkml:brushProperty name="width" value="0.05292" units="cm"/>
      <inkml:brushProperty name="height" value="0.05292" units="cm"/>
      <inkml:brushProperty name="color" value="#FF0000"/>
    </inkml:brush>
  </inkml:definitions>
  <inkml:trace contextRef="#ctx0" brushRef="#br0">9331 6589 1842 0,'0'0'774'16,"0"0"-529"-16,0 0-115 15,0 0-14-15,0 0-45 16,37 104-46-16,-16-82 59 16,-2-3 36-16,2-8-6 0,3-4 4 15,7-7-16-15,7 0-27 16,9-14-25-16,9-13-41 15,3 0-8-15,2-4 1 16,-1 9-2-16,-4 6 15 16,-7 10-14-16,-3 6 9 15,-3 10-10-15,-3 18-3 16,0 4 3-16,-1 4-6 16,-4-4 6-16,1-5 7 15,-1-8-6-15,1-10 4 16,3-9-5-16,4 0-5 15,4-23 5-15,0-9 0 0,-1-2 0 16,-1-2 16-16,-5 6-10 16,-4 8 6-16,-7 10-2 15,-5 12-2-15,1 0 1 16,2 18 0-16,2 10-2 16,2 2 11-16,5-2-17 15,1-6 0-15,1-9-1 16,0-12-3-16,0-1 3 15,0-10-6-15,-3-13 6 16,1-8 17-16,-1-3-6 0,0 4 5 16,-4 4 10-1,-3 6-26-15,-3 8 18 0,-5 10-1 16,0 2-17-16,-2 0 0 16,2 8 0-16,3 6 0 15,-2-2 0-15,4-4-69 16,-7-4-425-16,-9-4-823 0</inkml:trace>
  <inkml:trace contextRef="#ctx0" brushRef="#br0" timeOffset="1648.57">15429 6561 1437 0,'0'0'490'0,"0"0"-239"16,0 0 124-16,0 0 94 15,0 0-233-15,0 0-32 16,0 0 1 0,-9 0-28-16,9 0-70 0,0 0-25 0,0 0-19 15,15 0-63 1,21 6 0-16,40 0 0 0,51-6 0 15,49 0 0-15,22 0 0 16,-2-4 0-16,-24-2 0 16,-52 4 0-16,-30 2 0 15,-28 0 0-15,-22 0-29 16,-7 0-20-16,-4 0-7 16,-9 0 23-16,-15 0-30 15,-5 0-30-15,-31 0-124 16,-7 0-264-16,-7 0-409 0</inkml:trace>
  <inkml:trace contextRef="#ctx0" brushRef="#br0" timeOffset="1805.8">15783 6753 2309 0,'0'0'696'0,"0"0"-513"16,0 0 82-1,0 0-52-15,0 0-89 0,140 7-71 0,-37-7-41 16,-2-3-12-16,23-12-111 16,-26 0-230-16,-40 5-742 0</inkml:trace>
  <inkml:trace contextRef="#ctx0" brushRef="#br0" timeOffset="2800.58">6519 7564 1716 0,'0'0'1039'16,"0"0"-678"-16,0 0-76 0,0 0 33 16,0 0-107-16,0 0-146 15,0 0-14-15,24-12-1 16,-6 30-50 0,5 5 0-16,-2 2 0 0,4 1 0 15,2-2 0-15,0-6 0 16,2-4 0-16,2-8 0 15,7-6 0-15,4 0 0 16,7-26 0-16,5-8 0 16,2-6 0-16,-4-1 0 15,-4 8 0-15,-9 4 0 0,-7 14 0 16,-10 12 0-16,-2 3 0 16,0 17 0-16,5 14 0 15,1 10 0-15,8-1 0 16,-1-2 0-16,5-8 0 15,0-10 0-15,-2-10 0 16,2-10 0-16,-3 0 0 16,1-22 0-16,-1-8 0 15,-4 0 0-15,-4-3 0 16,-2 10 0-16,-7 5 0 0,-3 8 0 16,1 7 0-16,1 3 0 15,6 0 0-15,4 14 0 16,6 4 0-16,1-1 0 15,3-5 0-15,-1-2 0 16,-5-6 0-16,0-4 0 16,-6 0 0-16,-7 0 0 15,-9-21 0-15,-5 2-323 16,-4 1-1123-16</inkml:trace>
  <inkml:trace contextRef="#ctx0" brushRef="#br0" timeOffset="4739.5">7675 8717 1689 0,'0'0'675'0,"0"0"-518"16,0 0 150-16,0 0 15 16,0 0-132-16,0 0-84 15,0 0-16-15,0-4-15 16,2 2 2-16,10-2-11 16,7 0 31-16,6-3-4 15,13 1-21-15,11-2 8 16,16 2-80-16,32 1 0 15,32-2 0-15,33 7 0 16,11 0 0-16,-3 0 0 16,-14 0 0-16,-23-1 0 0,-23-4 0 15,-29 4 0-15,-25-6 0 16,-16 6 0-16,1-6 0 16,-8 3 0-16,-2 1-42 15,-13-1-36-15,-11 1-60 16,-9 3-111-16,-19 0-427 15,-8 0-732-15</inkml:trace>
  <inkml:trace contextRef="#ctx0" brushRef="#br0" timeOffset="5040.57">8230 8841 2428 0,'0'0'469'0,"0"0"-171"16,0 0 60-16,0 0-108 16,0 0-152-16,0 0-61 15,0 0 26-15,153-28-21 16,-88 20-15-16,7 2-1 16,24-4-26-16,-1 2 0 15,8-2 0-15,4 2 0 16,-13 2 0-16,3 2 0 0,-14 0-35 15,-16 2-116-15,-14 2-194 16,-17 0-407-16,-14 4-823 0</inkml:trace>
  <inkml:trace contextRef="#ctx0" brushRef="#br0" timeOffset="6069.21">14467 8875 1617 0,'0'0'586'0,"0"0"-233"15,0 0 129-15,0 0-182 16,0 0-39-16,8-108-78 15,-6 102-30-15,-2 6-55 16,5 0-35-16,6 6-63 16,9 18 0-16,11 6 0 15,14 0 0-15,15-4 0 16,18-6 0-16,11-14 0 16,13-6 0-16,4-4 0 15,-2-22 0-15,-6-6 0 0,-9-4 0 16,-13 2 0-16,-18 6 0 15,-14 7 0-15,-15 14 0 16,-4 7 0-16,-2 0 0 16,0 16 0-16,9 8 0 15,8 0 0-15,11-2 0 16,11-10 0-16,10-8 0 16,6-4 0-16,0-4 0 15,-2-20 0-15,-10-7 0 16,-6-1 0-16,-10-1 0 15,-10 3 0-15,-7 3 0 0,-6 9 0 16,0 10 0-16,0 8 0 16,4 0 0-1,4 12 0-15,5 12 0 16,7 5 0-16,7-1 0 0,8-5 0 16,7-4 0-16,7-9 0 15,4-10 0 1,7 0 0-16,2-12 0 0,7-14 0 15,2-5 0-15,2 2 0 16,-2 3 0-16,-7 5 0 0,-8 11 0 16,-14 10 0-16,-11 0 0 15,-11 10 0-15,-9 12 0 16,-5 3 0-16,0-4 0 16,3-4 0-16,5-8 0 15,9-5 0-15,8-4 0 16,11-4 0-16,7-15 0 15,4-2 0-15,-1-1 0 16,-8 6 0-16,-9 0 0 16,-13 4 0-16,-11 2 0 15,-11 2 0 1,-27 0 0-16,-2 0 0 0,-32 6-593 0</inkml:trace>
  <inkml:trace contextRef="#ctx0" brushRef="#br0" timeOffset="7150.94">6164 9583 1051 0,'0'0'1603'0,"0"0"-1116"15,0 0-210-15,0 0 68 16,0 0-126-16,0 0-138 16,0 0-60-16,-2 8-9 15,2 12-12-15,11 4 0 16,3-2 0-16,3-6 0 16,6-6 0-16,8-8 0 15,14-2 0-15,8-8-9 0,9-18 9 16,8-8 0-16,-1-4 0 15,-3 0 1-15,-10 5-1 16,-12 8 0-16,-12 9 1 16,-10 14 3-16,-9 2-1 15,1 14-3-15,-1 15 0 16,3 7 0-16,7 3 0 16,3-5 0-16,5-8 0 15,5-12 0-15,4-10 0 16,4-4 0-16,8-4 0 15,1-16 0-15,5-6 0 16,3-2 0-16,-6 2 0 16,-2 4 0-16,-8 4 0 0,-7 8 0 15,-7 8 0 1,-4 2 0-16,-2 0 0 16,-1 8 0-16,5 4 0 0,0 2 0 15,2-4 0 1,-2-2 0-16,0-4 0 15,2-4-42-15,-8-2-426 0,-6-13-596 0</inkml:trace>
  <inkml:trace contextRef="#ctx0" brushRef="#br0" timeOffset="7274.73">8208 9565 3102 0,'0'0'567'0,"0"0"-431"15,0 0 4-15,0 0-140 16,0 0-338-16,125-48-1355 0</inkml:trace>
  <inkml:trace contextRef="#ctx0" brushRef="#br0" timeOffset="39984.74">11236 10568 2388 0,'0'0'624'16,"0"0"-459"-16,0 0 121 16,0 0-93-16,0 0-89 15,0 0-59-15,37 10 73 16,-1-6-1-16,9-3-61 15,15 2-56-15,11-3 0 16,31 0 0-16,2-7 0 16,2-7 0-16,4 0 0 15,-24 5 0-15,1-4-38 16,-20 8-118-16,-22 0-28 16,-23 5-19-16,-22 0 13 0,0 0-54 15,-56 10-124-15,0 4-273 16,0 0 12-16</inkml:trace>
  <inkml:trace contextRef="#ctx0" brushRef="#br0" timeOffset="40238.01">11419 10666 1964 0,'0'0'807'0,"0"0"-462"16,0 0 142-16,0 0-200 15,0 0-81-15,0 0-206 0,0 0 0 16,-29 2 0-16,89-2 0 15,33 0 0-15,3 0 0 16,8-2 0-16,4-4 0 16,-26 0 0-16,-2 0 0 15,-22 4-83-15,-22 2-85 16,-26 0-42 0,-10 0 3-16,-19 23 10 0,-12-2-337 15,2 1-225-15</inkml:trace>
  <inkml:trace contextRef="#ctx0" brushRef="#br0" timeOffset="41112.64">17735 10592 2225 0,'0'0'646'0,"0"0"-344"0,0 0 189 15,0 0-219-15,0 0-112 16,0 0-160-16,0 0 0 16,15-2 0-16,32 2 0 15,24 2 0-15,37-1 0 16,41 2 0-1,36-3 0-15,9 0 0 0,-18-4 0 16,-45-5 0-16,-49 4 0 16,-28 1 0-16,-19-1 0 15,-4 1 0-15,-8 0 0 16,-9 3 0-16,-14-2 0 16,-3 1 0-16,-31 2-63 0,-43 0-398 31,3 0-148-31,-4 5-331 0</inkml:trace>
  <inkml:trace contextRef="#ctx0" brushRef="#br0" timeOffset="41287.75">17920 10696 2379 0,'0'0'713'16,"0"0"-408"-16,0 0 75 15,0 0-61-15,0 0-319 16,0 0 0-16,145 0 0 15,-61 0 0-15,10-4 0 16,7-4 0-16,14-4-152 16,-26 0-594-16,-29 2-1045 0</inkml:trace>
  <inkml:trace contextRef="#ctx0" brushRef="#br0" timeOffset="42807.53">7758 11442 459 0,'0'0'1934'0,"0"0"-1626"0,0 0-6 16,0 0 76-16,0 0-127 15,0 0-151-15,0 0-53 16,11-20 16-16,15 38-2 16,8 6-7-16,9 4-33 15,3 4-10-15,10-4-10 16,6-6 0-16,7-8 6 16,2-14 1-16,3 0-7 15,-1-20 2 1,-1-14-2-16,-3-6-1 0,-7-2 1 15,-8 4 0-15,-10 6 7 16,-6 11 1-16,-9 14-2 0,-2 7 19 16,0 0-20-16,6 22 21 15,9 6-27-15,10 4 0 16,8-2 0 0,9-4 0-16,3-10 0 0,3-12 0 15,3-4 0-15,-2-8 0 16,-3-16 0-16,-3-6 0 15,-6-2 0-15,-8-3 0 16,-5 6 0-16,-6 3 0 16,-10 9 0-16,-6 13 0 15,-4 4 0-15,1 12 0 0,3 16 0 16,4 7 0-16,8 5 0 16,5-2 0-16,10-4 0 15,7-6 0-15,7-6 0 16,7-10 0-16,8-10 0 15,1-2 0-15,3-4 0 16,2-16 0 0,1-2 0-16,-5 0 0 0,-7 0 0 15,-2 6 0-15,-4 6 0 16,-7 5 0-16,-3 5 0 16,-4 0 0-16,1 7 0 15,-1 5 0-15,2 2 0 0,7-4 0 16,4-6 0-1,8-2 0-15,4-2 0 0,2 0 0 16,1-12 0-16,1-6 0 16,0-4 0-16,-6 2 0 15,-7 0 0-15,-16 4 0 16,-11 6 0-16,-18 3 0 16,-8 7 0-16,-4 0 0 15,2 3 0 1,6 11 0-16,10 4 0 0,10-2 0 15,8 0 0-15,11-7 0 0,5-4 0 16,4-5 0 0,4 0 0-16,-4-14 0 0,-3-6 0 15,-10 2 0-15,-11 1 0 16,-13 5 0 0,-12 2 0-16,-10 6 0 0,-7 0 0 15,-5 4 0 1,-4 0 0-16,3 0 0 15,2 0 0-15,-1 0 0 0,5 0 0 16,-1 0 0-16,4 0 0 16,3 3 0-16,-1 1-523 15,-3 0-551 1</inkml:trace>
  <inkml:trace contextRef="#ctx0" brushRef="#br0" timeOffset="42941.41">13397 11405 2295 0,'0'0'883'16,"0"0"-566"-16,0 0 15 16,0 0-149-16,0 0-183 15,0 0-293-15,0 0-1360 0</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23T04:30:02.713"/>
    </inkml:context>
    <inkml:brush xml:id="br0">
      <inkml:brushProperty name="width" value="0.05292" units="cm"/>
      <inkml:brushProperty name="height" value="0.05292" units="cm"/>
      <inkml:brushProperty name="color" value="#FF0000"/>
    </inkml:brush>
  </inkml:definitions>
  <inkml:trace contextRef="#ctx0" brushRef="#br0">9580 10096 2196 0,'0'0'680'0,"0"0"-438"16,0 0 112-16,0 0-93 15,0 0-141-15,0 0-57 16,0 0-35-16,-9 6 53 16,39 28-10-16,5 2-71 15,11 4 0-15,10-3 0 16,9-7 0-16,9-8 0 0,8-12 0 15,5-10 0-15,4-6 0 16,3-24 0 0,-1-9 0-16,3-3 0 15,-3 2-15-15,-1 6 14 16,-9 12 2-16,-8 14 4 16,-12 8 5-16,-8 2-10 0,-8 24 0 15,-3 5 0-15,2 5 0 0,-2-3 0 16,5 0 0-16,5-8 0 15,3-8 0-15,5-9 0 32,4-8 0-32,0-7 0 0,-1-18 0 0,-1-11 0 15,-1-4 0-15,-5-3 0 16,0 3 0 0,-5 6 0-16,-4 12 0 15,-5 12 0-15,-3 10 0 0,-3 0 0 16,-3 18 0-16,3 6 0 15,3 2 0-15,3 0 0 0,5-6 0 32,7-7 0-32,1-12 0 0,5-1 0 0,1-5 0 15,-3-18 0-15,-4 1 0 16,-9-2 0-16,-7 6 0 16,-7 2 0-16,-8 6 0 15,-2 4 0-15,-4 4 0 16,1 0 0-1,1 2 0-15,0 0 0 0,8 0-96 16,-4 0-499-16,-7 0-983 0</inkml:trace>
  <inkml:trace contextRef="#ctx0" brushRef="#br0" timeOffset="829.74">17409 10080 540 0,'0'0'1104'15,"0"0"-740"-15,0 0 120 16,0 0 7-16,0 0-209 16,0 0-13-16,0 0-78 15,-42-10-23-15,40 10-27 16,2 0-79-16,0 0-62 15,11-2 0-15,47-4 0 16,65-10 0-16,70-6 0 16,39-2 0-16,16 2 0 15,-17 8 0-15,-41 10 0 0,-25 4 0 16,-47 0 0 0,-43 0 0-16,-32 0 0 0,-26 0 0 15,-12 0 0-15,-5 0-38 16,-29 0-100-16,-74 16-211 15,6 2-271-15,-6 2-157 0</inkml:trace>
  <inkml:trace contextRef="#ctx0" brushRef="#br0" timeOffset="1097.05">17775 10283 2263 0,'0'0'739'0,"0"0"-443"16,0 0 195-16,0 0-291 0,0 0-93 15,116-7-107-15,11-8 0 16,45-6 0-16,17 2 0 16,-4 2 0-16,-43 6 0 15,-43 3 0-15,-30 1 0 16,-23 4 0-16,-3-1 0 16,-8 1 0-16,-10 2 0 15,-14-2 0-15,-11 3 0 16,0 0 0-16,0 0 0 15,-2 0 0-15,-5 0-93 16,3 0-434-16,-4 0-796 0</inkml:trace>
  <inkml:trace contextRef="#ctx0" brushRef="#br0" timeOffset="2572.06">4186 11354 1577 0,'0'0'499'0,"0"0"-255"15,0 0 108-15,0 0-2 16,0 0-132-16,0 0-67 16,0 0-16-16,-47-49-39 15,45 47 48-15,2 2-30 16,-2 0-37-16,2 0 17 15,0 4-49-15,0 12-45 16,6 7 0-16,19 7 0 16,6-2 0-16,10 0 0 15,9-8 0-15,8-12 0 16,7-8 0-16,2 0 0 16,-5-26 0-16,-4-7 0 0,-9-8 0 31,-7-4 0-31,-8-1 0 0,-7 4 0 0,-7 10 0 15,-7 10 0-15,-6 10 0 16,0 12 0-16,1 0 0 16,5 6 0-16,10 12 0 15,8 4 0-15,7 0 0 16,3 0 0-16,3-6 0 16,-1-4 0-16,1-8 0 15,-2-4 0-15,-4 0 0 16,0-14 0-16,-3-8 0 0,-3-4 0 15,-3 0 0 1,-2 2 0-16,-3 4 0 0,-2 8 0 16,0 8 0-16,3 4 0 15,6 4 0 1,7 14 0-16,7 4 0 0,8 2 0 16,3-4 0-16,6-4 0 15,0-6 0 1,3-10 0-16,-3 0 0 0,-4 0 0 0,-2-16 0 31,-4-2 0-31,-4 0 0 16,-3-2 0-16,-3 4 0 15,0 4 0-15,-1 4 0 16,-1 8 0-16,2 0 0 16,3 2 0-16,3 12 0 15,4 2 0-15,2 0 0 16,-1-2 0-16,4-6 0 15,1-4 0-15,1-4 0 16,3 0 0-16,-2-10 0 16,-2-10 0-16,-4-4 0 15,-10 2 0-15,-6 2 0 16,-11 2 0-16,-9 4 0 16,-7 4 0-16,-4 4 0 0,-3 4 0 15,-4 2 0-15,0 0 0 16,0 0-857-16</inkml:trace>
  <inkml:trace contextRef="#ctx0" brushRef="#br0" timeOffset="9968.74">2221 10676 2436 0,'0'0'548'15,"0"0"-256"1,0 0 180-16,0 0-275 0,0 0-97 15,0 0-49 1,69-44-51-16,-31 20 0 0,6-2 0 16,6-3 0-1,3 1 0-15,0-2 0 0,3 0 0 16,0 0 0-16,-5 0 0 0,-2 4 0 16,-7 2 0-16,-11 4 0 15,-8 6 0-15,-12 8-57 16,-11 6-267-16,-26 12-257 15,-17 14-321 1,-6 6-1071-16</inkml:trace>
  <inkml:trace contextRef="#ctx0" brushRef="#br0" timeOffset="10267.29">2321 10778 1980 0,'0'0'539'15,"0"0"-267"-15,0 0 234 0,0 0-221 31,0 0-116-31,0 0-86 0,0 0-20 0,91-46-30 16,-33 18-20-16,9-4-13 16,7 2 1-16,-5-1 4 15,-9 7-4 1,-16 8-1 0,-13 5 8-16,-17 6-8 15,-7 3 0-15,-7 2 24 16,0 0 30-16,0 0 6 15,0 0-60-15,0 0 0 16,0 0-15-16,0 0-56 16,0 0-76-16,0 0-165 0,-5 0-400 15,-1 0-497-15</inkml:trace>
  <inkml:trace contextRef="#ctx0" brushRef="#br0" timeOffset="13669.78">2702 4810 1620 0,'0'0'734'15,"0"0"-481"-15,0 0 93 0,0 0-108 16,0 0-106-16,0 0-71 16,0 0 41-16,3 46 19 15,16-16-13-15,4 1-42 16,1-5-4-16,3-2-11 16,6-6-12-16,5-6 4 15,7-10-13-15,8-2 11 16,9-2-14-16,6-18-18 15,3-8 4-15,2-4-13 16,-1 0 0-16,-1-1 0 0,-9 9 0 16,-6 6 0-1,-12 10 0-15,-4 8-10 0,-3 0 10 16,-2 12 0-16,3 10 0 16,2 2 0-16,7 1-1 15,5-5 1-15,5-2 0 16,5-9 1-16,6-5 9 15,-4-4-10-15,3 0 0 16,-5-7 0 0,-4-8 0-16,-5 1 0 0,-6 0 0 15,-7 5 0-15,-5 3 0 16,-3 3 0-16,-1 3 0 16,5 0 0-16,4 0 0 0,4 0 0 15,8 0 0-15,4 0 0 16,-3 0 0-16,-2 0 0 15,-6-4 0-15,-9 0-3 16,-12 3 3-16,-4 1-1 16,-6 0 0-16,-1 0-15 15,3-3 15-15,5 3-37 16,31-10-214-16,-3 0-480 16,0-2-1224-16</inkml:trace>
  <inkml:trace contextRef="#ctx0" brushRef="#br0" timeOffset="18070.09">6927 6011 1987 0,'0'0'383'15,"0"0"-133"-15,0 0 202 16,0 0-211-16,0 0-72 16,0 0-58-16,0 0 39 15,-19-9-6 1,19 9-28-16,0 0-23 0,0 0-93 16,0 0 0-16,14 4 0 15,26-3 0-15,39 6 0 16,36-1 0-16,36 2 0 15,13-1 0-15,-29 1 0 16,-33-1 0-16,-39-5 0 16,-18 0 0-16,-3 0 0 0,-7-1 0 15,-8-1 0-15,-13 3 0 16,-14-3 0-16,0 0-57 16,-20 0-203-16,-9 0-311 15,-5-3-405-15</inkml:trace>
  <inkml:trace contextRef="#ctx0" brushRef="#br0" timeOffset="18369.68">7274 6124 1759 0,'0'0'801'16,"0"0"-537"-16,0 0 112 0,0 0 75 15,0 0-255 1,0 0-94-16,0 0-37 0,-7 4-7 15,26-4-34-15,14 0-24 16,15 0 0-16,19 0 0 16,14 0 0-16,6-4 0 15,0 0 0-15,-10 0 0 16,-14 2 0-16,-20 0 0 16,-20 2 0-16,-11 0 0 0,-8 0 0 31,-4-2 0-31,0 2 0 0,7 0 0 0,18-8-194 15,2 2-580-15,-1-4-864 0</inkml:trace>
  <inkml:trace contextRef="#ctx0" brushRef="#br0" timeOffset="19938.58">15411 6124 1684 0,'0'0'478'16,"0"0"-188"-16,0 0 87 16,0 0-71-16,0 0-147 15,0 0-63 1,0 0 45-16,-15-12-21 0,15 12-21 15,0 0 0-15,0 0-3 16,12 0 10-16,18 2-61 16,10 2-45-16,13-2 0 15,21-2 0-15,37 0 0 16,43 0 0-16,42 0 0 16,18-8 0-16,-9 0 0 0,-27 1 0 15,-49 3 0-15,-31 1 0 16,-30 1 0-16,-16 0 0 15,-2 0 0-15,-6-3 0 16,-5 4 0-16,-20 1 0 16,-7-3 0-16,-10 3 0 15,-2 0 0 1,0 0 0-16,0 0 0 0,0 0-147 16,-31 0-186-16,0 0-433 15,-8 0-466-15</inkml:trace>
  <inkml:trace contextRef="#ctx0" brushRef="#br0" timeOffset="20267.27">15749 6218 935 0,'0'0'1259'0,"0"0"-1047"0,0 0 23 16,0 0 95-16,0 0-118 15,0 0-105-15,0 0-3 16,45 0 21-16,-9 0-44 16,6 2-27-16,12 0-8 15,6-2-11-15,11 0-25 16,5 0-9-16,7-2 8 15,3-6-8-15,-1 0 7 16,-5-2-8-16,-9 2 0 16,-10 0-2-16,-10 2-83 15,9 0-82-15,-13 0-159 0,-5 0-460 16</inkml:trace>
  <inkml:trace contextRef="#ctx0" brushRef="#br0" timeOffset="21292.77">19054 6024 935 0,'0'0'271'0,"0"0"-51"15,0 0 56-15,0 0-33 16,0 0-27-16,0 0 10 16,0 0-1-16,-76-22 12 15,74 22-30-15,0 0-36 16,2 0-26-16,0 0-2 15,0 0-16 1,0 0-11-16,0 0-14 0,0 0-14 16,0 0-25-16,8 0-16 15,19 0-9-15,16 1-38 16,14 3 0-16,35-1 0 16,35 1 0-16,29-2 0 15,9-2 0-15,-30 0 0 16,-36 0 0-16,-39 0 0 0,-16 0 0 15,1 0 0-15,-5 0 0 16,-8 0 0-16,-15 0 0 16,-13 0 0-16,-4 0 0 15,0 0 0-15,-6 0-3 16,-41 0-244-16,0 4-341 16,-3 1-404-16</inkml:trace>
  <inkml:trace contextRef="#ctx0" brushRef="#br0" timeOffset="21670.81">19239 6136 1960 0,'0'0'470'0,"0"0"-128"0,0 0 164 16,0 0-232-16,0 0-99 15,0 0-46-15,0 0-21 16,7 0-28-16,24 0-47 15,18 0-24-15,18-2 1 16,15-2-10-16,9 0 0 16,3 0 0-16,-3 0 0 0,-10 0 0 15,-17 0 0 1,-14 0 0-16,-21 2 0 0,-14 2 0 16,-11 0 0-16,-4 0 0 15,0 0 0-15,0 0 0 16,0 0 0-16,0 0 0 15,0 0 0 1,0 0 0-16,0 0 0 0,0 0 0 16,0 0-17-16,0 0-140 15,0 0-127-15,0 0-247 16,-11 0-478 0</inkml:trace>
  <inkml:trace contextRef="#ctx0" brushRef="#br0" timeOffset="30571.39">11313 6579 1211 0,'0'0'535'0,"0"0"-283"16,0 0 112-16,0 0-126 16,0 0-49-16,0 0-59 15,-11-44-16-15,11 40 13 16,-2 0-12-16,0 2-7 15,0 2 33-15,0 0-30 16,0 0-18 0,0 0-36-16,-2 0-15 0,4 0-11 15,0 0-20-15,0 0 1 0,0 0-12 16,0 2-3-16,0 6-8 16,10 0 1-16,15 6 10 31,6-2 17-31,7 0 7 0,8-2 1 0,3-4-8 15,7-2-7-15,0-2-2 16,-3 0-8-16,1-2 1 16,-7 0-1-16,-3 0 1 15,-6 2-1-15,-5-2 0 16,-2 2-8-16,-6 2 6 0,-5 2-5 16,-3 0 1-1,2 2 5 1,-1 0 0-16,-1 2-5 15,1 2 6-15,0-2-9 16,0 1 8-16,-1-4-7 16,4 1 7-16,1-4-5 15,3-2-12-15,-1-2-3 16,5 0 7-16,2 0-4 16,2 0 3-16,0-6 2 15,0-2 7-15,-2 2 6 16,-3 0 0-16,-1 2 1 0,2 0 3 15,0 4-3-15,0-2-2 16,2 2-6-16,-2 0 7 16,2-2 1-16,-4-2 7 15,0 2-7-15,-5-2 2 16,0 0-2-16,-4 0-1 16,-1 0 9-16,0-2-8 15,1 4-1-15,8-2-111 16,-4 4-445-16,1 0-673 0</inkml:trace>
  <inkml:trace contextRef="#ctx0" brushRef="#br0" timeOffset="31801.67">19557 6792 1538 0,'0'0'527'0,"0"0"-306"16,0 0 38-16,0 0 7 15,0 0-59 1,0 0-104-16,0 0 0 0,0-3 8 16,3 3-11-16,5 0-23 0,10 0 7 15,5 11-3-15,10 0 4 16,14 0-17-16,11-1-22 15,16-2-8 1,10-5-17-16,11-3-8 16,9 0-7-16,0 0-5 0,3 0 6 15,-2 0-6-15,-7 0-2 16,-5 0 2-16,-4 0-1 16,-6 0 12-16,-5 7 0 15,-4 1-3-15,-3-1 1 0,-5 2-9 16,-3-3-1-16,-7 0 0 15,-9-2 5-15,-12-2 3 16,-10 0-8 0,-8-2 1-16,-8 0 4 0,-7 0-5 15,-2 0 0-15,0 0 0 16,0 4-80-16,-19 2-205 16,-8 2-410-16,-7-2-601 0</inkml:trace>
  <inkml:trace contextRef="#ctx0" brushRef="#br0" timeOffset="32237.12">20201 6962 1640 0,'0'0'631'16,"0"0"-377"0,0 0 282-16,0 0-199 0,0 0-80 15,0 0-104-15,0 0-33 16,-18-32-17-16,76 32-38 15,36 0-65-15,40 0 0 16,35 0 0-16,12 0 0 16,-28-6 0-16,-41 0 0 15,-43 2 0-15,-15 2 0 16,-2-2 0-16,-4 2 0 16,-9 0 0-16,-16 0 0 15,-12 2 0-15,-9 0 0 0,-2 0 0 16,0 0 0-16,0 0 0 15,6 0 0-15,2 0-300 16,-4 0-733-16</inkml:trace>
  <inkml:trace contextRef="#ctx0" brushRef="#br0" timeOffset="33330.15">4331 7686 1557 0,'0'0'281'0,"0"0"-5"15,0 0 101-15,0 0-46 16,0 0-92-16,0 0-95 15,0 0 20-15,-9-56 31 16,9 56-40-16,0 0-19 0,2 0-44 16,10 0-44-16,5 10-9 31,12 6-29-31,9 4-1 16,7 0-9-16,6 2 1 15,4-6-1-15,3-2 0 16,2-8 0-16,3-6 5 15,1 0-5-15,4-4-9 16,-1-14 7-16,-1-2-4 16,-3-2 6-16,-8 2 0 15,-6 4 1-15,-10 4 6 16,-6 8-7-16,-6 4 0 16,-1 0 0-16,3 10 0 0,4 10 10 15,8 2-9-15,3 0-1 16,5-2 1-16,0-4 0 15,-4-6-1-15,-5-8 0 16,-3-2 0-16,-3 0 4 16,-3-8-3-16,-2-8 7 15,0 0 4-15,2-2-11 16,-2 2-1-16,2 2 0 16,0 6 0-16,5 4 7 15,0 4-7-15,2 0 0 16,4 0 0-16,7 0-3 15,41 0-127-15,-11 0-462 16,2 0-1057-16</inkml:trace>
  <inkml:trace contextRef="#ctx0" brushRef="#br0" timeOffset="34228.01">9395 7670 1551 0,'0'0'536'15,"0"0"-168"-15,0 0 102 16,0 0-183-16,0 0-95 16,0 0-80-16,0 0-46 15,2-18 6-15,19 18 3 16,3 10-40-16,10 0-17 15,3 2-9-15,8-2-9 0,8-4 0 16,3-4 0-16,7-2 1 16,-1 0 8-16,-2-14-8 15,0-6 8-15,-2-4 5 16,-5-2-13-16,-8 1 48 16,-7 7 13-16,-9 4 5 15,-4 6-1-15,-8 7-40 16,-1 1-26-16,-1 0 0 15,5 4 0-15,5 12 0 16,6 2 0-16,1 0 0 0,1-2 0 16,2-2 0-1,1-6 0-15,2-4 0 0,0-4 0 16,0 0 0-16,2 0 0 16,-2-8 0-16,0-4 0 15,0 0 0-15,-3 0 0 16,0 3 0-16,-3 4 0 15,-3 3 0-15,-2 2 0 16,-3 0 0-16,3 0 0 16,0 7 0-16,2 4 0 15,2-1 0-15,0-4 0 16,1-2 0-16,-3-2 0 16,2-2 0-16,-4 0 0 0,-4 0 0 15,2-6 0-15,-5-4 0 16,0-2 0-16,7-4-204 15,-7 2-420 1,-3 3-696-16</inkml:trace>
  <inkml:trace contextRef="#ctx0" brushRef="#br0" timeOffset="34924.1">12392 7610 1109 0,'0'0'393'0,"0"0"-172"16,0 0 60-16,0 0 77 16,0 0-45-16,0 0-27 15,0 0-13-15,-29 0-25 16,29 0-33-16,0 0-29 15,0 0-39-15,0 0-81 16,22 0-66-16,25 0 0 16,20 0 0-16,33 0 0 0,0 0 0 15,8 0 0-15,-4 0 0 16,-23 0 0-16,-4-4 0 16,-21 2-27-16,-29 2-272 15,-19 0-262-15,-8 0-315 0</inkml:trace>
  <inkml:trace contextRef="#ctx0" brushRef="#br0" timeOffset="35160.17">12329 7822 2147 0,'0'0'624'15,"0"0"-420"-15,0 0 167 0,0 0-44 16,0 0-103-16,156 55-128 15,-77-51-44-15,3-4-1 16,2 0-51-16,-1 0 0 16,-14-9 0-16,-11 0-23 15,-23-8-160-15,-16 3-193 16,-19 4-549-16</inkml:trace>
  <inkml:trace contextRef="#ctx0" brushRef="#br0" timeOffset="35301.69">12996 8129 3220 0,'0'0'876'0,"0"0"-876"16,0 0 0-16,0 0 0 16,0 0 0-16,0 0-1124 0</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23T04:33:41.537"/>
    </inkml:context>
    <inkml:brush xml:id="br0">
      <inkml:brushProperty name="width" value="0.05292" units="cm"/>
      <inkml:brushProperty name="height" value="0.05292" units="cm"/>
      <inkml:brushProperty name="color" value="#FF0000"/>
    </inkml:brush>
  </inkml:definitions>
  <inkml:trace contextRef="#ctx0" brushRef="#br0">9088 5053 1088 0,'0'0'621'0,"0"0"-372"0,0 0 60 0,0 0-44 16,0 0-12-16,0 0-18 15,37 2-19-15,-21 2-22 16,4 0-48-16,7 2 11 16,6 0-26-16,8-4-47 15,3-2-15-15,12 0-32 16,6 0-10-16,9-2-12 15,8-10-15-15,6 0 0 16,-2 2 0-16,-4 2 0 16,-6 2 0-16,-13 4 0 15,-10 0-11-15,-15 2-31 16,-10 0-61-16,-12 0-49 0,-7 0-53 16,-6 0-60-16,0 0-213 15,-19 6-89-15,-4 0-371 0</inkml:trace>
  <inkml:trace contextRef="#ctx0" brushRef="#br0" timeOffset="379.13">9416 5157 1508 0,'0'0'642'0,"0"0"-444"16,0 0 160-16,0 0-48 15,0 0-168-15,0 0-85 16,0 0 30-16,-39 0 23 16,39 0 25-16,0 0-25 15,0 0-23-15,0 0-8 16,0 0-26-16,20 0-22 16,16 0 19-16,18 0-17 15,14-8-15-15,17-2-3 16,9 0-15-1,-1-2 0-15,-3 2-9 0,-12 0-7 0,-16 4 16 16,-20 2 0-16,-17 0 0 16,-12 4 0-16,-9 0-4 15,-4 0 3-15,0 0-4 16,0 0-16-16,0 0-83 16,0 10-235-1,0 4-458-15,0-2-1152 16</inkml:trace>
  <inkml:trace contextRef="#ctx0" brushRef="#br0" timeOffset="1748.47">15857 5147 1139 0,'0'0'354'15,"0"0"-120"-15,0 0 47 16,0 0 33-16,0 0-32 15,0 0-25-15,0 0 27 0,-100-22-66 16,94 22-9 0,4 0-16-16,2 0-79 15,0 0-25-15,0 0-26 0,10 0-27 16,23 0-7-16,40 0-29 16,50 0 0-16,55 0 0 15,32 0 0-15,8 0 0 16,-8 0 0-16,-30-2 0 15,-15-2 0-15,-36 2 0 16,-33 0 0-16,-32 0 0 16,-19 0 0-16,-3 0 0 15,-6 0 0-15,-7 0 0 16,-15 0 0-16,-14 2-12 16,0 0-68-16,-27 0-259 0,-8 2-370 15,-4 6-208-15</inkml:trace>
  <inkml:trace contextRef="#ctx0" brushRef="#br0" timeOffset="2043.39">15961 5209 1403 0,'0'0'930'0,"0"0"-677"16,0 0 111 0,0 0 15-16,0 0-68 0,0 0-147 15,0 0-76-15,60-18 28 16,12 12-28-16,30-2-88 16,46 0 0-16,41 0 0 15,13 0 0-15,-5 6 0 16,-28 2 0-16,-51 0 0 15,-29 0 0-15,-29 0-21 16,-16 0-39-16,-3 0-131 16,-14 10-127-16,-5 0-332 15,-18 0-244-15</inkml:trace>
  <inkml:trace contextRef="#ctx0" brushRef="#br0" timeOffset="2844.81">19892 5149 983 0,'0'0'391'0,"0"0"-73"16,0 0 45-16,0 0-41 16,0 0-35-16,0 0 40 15,0 0-64-15,-118-34-22 16,109 30 4-16,2 0-73 15,4 2 12-15,3 2-184 16,10 0 0-16,28 0 0 16,42 0 0-16,49 0 0 15,52 0 0-15,23 0 0 16,-3-2 0-16,-20 0 0 16,-35 2 0-16,-28-2 0 0,-31 2 0 15,-29 0 0-15,-20 0 0 16,-5 0 0-1,-8 0 0-15,-7 0 0 0,-15 0 0 16,-3 0 0-16,-10 0 0 16,-16 0-65-16,-13 0-233 15,-34 12-263-15,9 2-220 16,-3 0-281-16</inkml:trace>
  <inkml:trace contextRef="#ctx0" brushRef="#br0" timeOffset="3172.89">19967 5187 939 0,'0'0'911'0,"0"0"-689"16,0 0 143 0,0 0 141-16,0 0-217 0,0 0-101 15,0 0-18-15,-77-6-11 16,104 4-45-16,21 0-62 15,39 0 19-15,50 0-8 16,50 2-39-16,19 0-1 0,-1 0-23 16,-22 0 0-1,-49 0 0-15,-37 0 0 0,-29 0 0 16,-24 0 0-16,-4 0-3 16,-11 0-3-1,-6 0 6-15,-17-2 9 0,-6 0-9 16,0 0 0-16,0 1 0 15,-4-2 0-15,-1 3 0 16,5 0 0-16,0 0-33 16,11 0-450-16,7 0-474 0</inkml:trace>
  <inkml:trace contextRef="#ctx0" brushRef="#br0" timeOffset="3345.32">21712 5199 2606 0,'0'0'623'0,"0"0"-524"15,0 0-99-15,0 0-563 16,0 0-1201-16</inkml:trace>
  <inkml:trace contextRef="#ctx0" brushRef="#br0" timeOffset="8771.54">7475 6086 1543 0,'0'0'290'16,"0"0"-103"-16,0 0 137 15,0 0-20-15,0 0-23 16,0 0-79-16,-58-32-46 16,58 32 4-16,0 0-10 15,0 0-24 1,0 0-21-16,0 0-15 0,0 0-30 0,9 0-24 16,22 2-2-16,16 3 14 15,20 2-48-15,31-1 0 16,37-1 0-16,46-2 0 15,13-3 0-15,0 0 0 16,-16 0 0 0,-26 0 0-16,-8 0 0 0,-28 0 0 15,-29 0 0 1,-27 0 0-16,-18 0 0 16,-6 0 0-16,-7 0 0 0,-7 0-3 15,-15 0-81 1,-7 0-70-16,-20 0-95 15,-11 2-258-15,-7 6-431 0</inkml:trace>
  <inkml:trace contextRef="#ctx0" brushRef="#br0" timeOffset="9101.41">7635 6248 1610 0,'0'0'589'16,"0"0"-426"-16,0 0 73 15,0 0 43-15,0 0-35 16,0 0-63-16,0 0-36 16,131 0-16-16,-64-2-48 15,32-6-27-15,39-4-25 16,34-2-22-16,10 0 8 15,-13 4-15-15,-36 2 1 16,-43 4-2-16,-26 2-12 16,-14 2-13-16,-4 0 7 15,-5 0 10-15,-10 0 7 16,-16 0-53-16,-11 0-47 16,-4 0-2-16,0 2-200 0,0 4-512 0</inkml:trace>
  <inkml:trace contextRef="#ctx0" brushRef="#br0" timeOffset="10339.1">19669 6029 1337 0,'0'0'1239'0,"0"0"-868"16,0 0-104-16,0 0-2 16,0 0-45-16,0 0-56 15,0 0-41-15,140 3-13 16,-42-3-110-16,34 0 0 15,33-7 0-15,7-2 0 16,-28 0 0-16,-37 4 0 16,-42 0 0-16,-14 3 0 0,-2 0 0 15,-6-2-12 1,-10 0-95-16,-33 0-166 0,-10 0-195 16,-23 1-520-16</inkml:trace>
  <inkml:trace contextRef="#ctx0" brushRef="#br0" timeOffset="10512.38">19934 6148 2485 0,'0'0'745'0,"0"0"-496"0,0 0-69 16,0 0 9-1,178 0-57-15,-33-14-102 0,11-6-30 16,-33 2-357-16,-44 6-883 0</inkml:trace>
  <inkml:trace contextRef="#ctx0" brushRef="#br0" timeOffset="11808.67">2753 6934 2616 0,'0'0'707'0,"0"0"-479"15,0 0 72-15,0 0-55 16,0 0-245-16,0 0 0 31,161 30 0-31,-38-20 0 16,25-6 0-16,11-4 0 16,-30 0 0-16,-33 0 0 15,-34-4 0-15,-10 0 0 16,1 0 0-16,-2 0 0 15,-1 0 0-15,-17 0 0 0,-16 4 0 16,-12 0 0-16,-12 0-255 16,-22 0-308-16,-9 6-635 0</inkml:trace>
  <inkml:trace contextRef="#ctx0" brushRef="#br0" timeOffset="12075.62">2869 7182 1905 0,'0'0'982'16,"0"0"-779"-16,0 0 127 16,0 0-42-16,0 0-116 15,0 0-56-15,133 31-46 16,-52-27-40-16,26-4-30 16,27 0 0-16,-12-14 0 15,-10-3 0-15,-16 3 0 16,-25 2 0-16,2 2 0 0,-1-1 0 15,-21 0-29-15,-16 7 7 16,-17 0-34 0,-9 4-49-16,-7 0-58 0,-2 0-170 15,0 0-635-15</inkml:trace>
  <inkml:trace contextRef="#ctx0" brushRef="#br0" timeOffset="12201.22">4255 7128 2085 0,'0'0'941'0,"0"0"-820"15,0 0-121-15,0 0-60 0,0 0-1048 0</inkml:trace>
  <inkml:trace contextRef="#ctx0" brushRef="#br0" timeOffset="16545.4">9339 3635 2464 0,'0'0'626'0,"0"0"-527"16,0 0 45 0,0 0 13-16,0 0-76 0,0 0-25 15,14 74 5-15,-5-49-4 16,-3-6 18-16,1-5 33 15,0-6-28-15,2-5 8 16,6-3-88-16,16 0 0 16,21-21 0-16,19-12 0 15,16-14 0-15,14-7 0 16,-3 0 0-16,-9 4 0 16,-16 10 0-16,-21 10 0 15,-19 13 0-15,-20 10 0 0,-11 7 0 16,-2 0 0-16,-15 26 0 15,-10 6-530-15,-2 0-748 0</inkml:trace>
  <inkml:trace contextRef="#ctx0" brushRef="#br0" timeOffset="22206.86">10500 6224 2313 0,'0'0'608'16,"0"0"-326"-16,0 0 17 15,0 0-131-15,0 0-108 16,0 0-60-16,-2-6 14 16,23 32 53-16,7 4-32 15,6 2-10-15,6 0-16 16,8-6 5-16,8-5 11 0,9-11-19 16,13-10 5-16,26-4 1 15,29-35-12-15,23-13 12 16,-12-2-6-16,-28 10 0 15,-36 14 5-15,-27 12-11 0,-1 4 0 16,-3 4 1-16,-3 8 0 16,-10 2 11-16,-5 16-2 15,0 16 2-15,6 10 5 0,5 4-17 16,7-1-1-16,6-9 0 16,13-11 1-16,9-13 16 15,10-12-8-15,9-8-1 16,4-24 5-16,-4-8-12 15,-11-4 0 1,-9 2 0-16,-17 6 0 0,-10 12 19 16,-11 10-19-16,-5 12 0 15,-1 2 0-15,4 12 0 16,6 14 0-16,7 4 0 16,9 0 0-16,9-4 0 0,8-8 0 15,8-9 0 1,4-9 0-16,2 0 0 0,2-13 0 15,-2-11 0-15,-4-2 0 16,-10 0 0-16,-7 2 0 16,-13 4 0-16,-10 6 0 15,-12 2 0-15,-8 4 0 16,-12 4 0-16,-3 2 0 16,-6 0 0-16,0 0 0 15,3 2 0-15,-1-2 0 0,4 0 0 16,-2 2 0-16,3 0 0 15,-4 0 0-15,0 0 0 16,-3 0 0-16,-1 0 0 16,-1 2 0-16,-2 18-255 15,-2-2-561 1,-12-2-1374-16</inkml:trace>
  <inkml:trace contextRef="#ctx0" brushRef="#br0" timeOffset="23011.09">21367 6377 2256 0,'0'0'612'0,"0"0"-397"16,0 0 144-16,0 0-51 16,0 0-142-16,0 0-97 15,0 1-45-15,0 3-24 16,0 6-91-16,4-2-280 15,-4-1-749-15</inkml:trace>
  <inkml:trace contextRef="#ctx0" brushRef="#br0" timeOffset="67209.2">15734 7096 2378 0,'0'0'772'16,"0"0"-585"-16,0 0-31 0,0 0-89 15,0 0-31 1,0 0 26-16,38 93 14 0,-24-57 22 15,-3-3-40-15,-1-2-5 16,0-7-32 0,1-6 1-16,0-8 11 15,5-6-25-15,10-4 19 16,16-4 15-16,17-26-42 0,16-20 0 0,30-25 0 16,28-16 0-16,-8 6 0 15,-13 15 0-15,-21 24 0 31,-26 22 0-31,-5 4 0 16,-4 2 0-16,-21 10 0 0,-17 4 0 16,-11 4 0-16,-7 0 0 15,0 0 0-15,0 0 0 16,0 0 0-16,0 16-11 16,-7 2-670-16,-13 0-1550 0</inkml:trace>
  <inkml:trace contextRef="#ctx0" brushRef="#br0" timeOffset="68474.14">4583 9256 2263 0,'0'0'658'0,"0"0"-484"15,0 0 54-15,0 0-26 0,0 0-19 16,0 0-90-16,69 114-36 16,-45-81-8-16,3-4-13 15,-5-7-13-15,-2-5-5 16,1-7-5 0,-2-8 7-16,6-2-7 0,6-8 26 15,7-23-12-15,7-13-27 16,3-8 0-16,4-4 0 15,-3 4 0-15,-5 12 0 16,-6 12 0-16,-7 16 0 0,-2 12 0 16,-2 0 0-1,4 22 0-15,2 10 0 0,6 2 0 16,3 2 0-16,2-6 0 16,3-8 0-16,2-8 0 15,2-10 0-15,-1-4 0 16,-2-8 0-16,4-16 0 15,-5-6 0-15,-1-2 0 16,-1 0 0 0,-3 8 0-16,-6 6 0 0,-5 8 0 15,0 10 0-15,-2 0 0 0,3 18 0 16,1 6 0-16,5 4 0 16,2-2 0-16,0-4 0 15,4-8 0-15,4-8 0 16,-2-6 0-1,3 0 0-15,1-22 0 0,-2-4 0 16,-1-6 0-16,-7 2 0 16,-4 4 0-16,-7 8 0 15,-9 6 0-15,-5 10 0 32,-1 2 0-32,1 0 0 0,6 5 0 0,3 12 0 15,10-3 0-15,3 0 0 16,7-2 0-16,4-6 0 0,-4-6 0 15,1 0 0 1,-7 0 0-16,-7-12 0 0,-2-4 0 31,-9-2 0-31,-5 0-32 16,-1-8-155-16,-7 8-331 16,-5 4-460-16</inkml:trace>
  <inkml:trace contextRef="#ctx0" brushRef="#br0" timeOffset="100178.24">7328 10363 2737 0,'0'0'576'15,"0"0"-434"-15,0 0 120 16,0 0-59-16,0 0-100 16,0 0-88-16,33 2-3 15,-15 4 5-15,4 2-10 16,5 2 15-16,2 0-22 16,4-4 0-16,3 0 0 0,6-6 0 15,5 0 0 1,4 0 0-16,5-14 0 15,2-6 0-15,-3-2 0 0,-1 4 0 0,-7 4 0 16,-7 4 0-16,-5 10 0 16,-3 0 0-1,-5 2 0-15,-1 16 0 0,1 4 0 32,2 0 0-32,5-2 0 0,1-4 0 0,5-6 0 15,3-6 0 1,3-4 0-16,1 0 0 0,2-10 0 15,-4-10 0-15,-5-2 0 0,-3-2 0 16,-5 2 0 0,-3 2 0-16,-3 8 0 15,1 8 0 1,2 4 0-16,5 0 0 16,6 14 0-16,5 2 0 15,5-2 0-15,8-4 0 16,5-8 0-16,3-2 0 15,2-2 0-15,-4-18 0 16,1-8 0-16,-7 0 0 16,-5-3 0-16,-4 6 0 0,-9 3 0 15,-4 10 0-15,-5 7 0 16,-9 5 0-16,-4 2 0 16,-2 16 0-16,0 3 0 15,1-2 0-15,3-2 0 16,5-3 0-16,2-6 0 15,2-4 0-15,0-2 0 16,0-2-89-16,-5-6-380 16,-8-8-777-16</inkml:trace>
  <inkml:trace contextRef="#ctx0" brushRef="#br0" timeOffset="101233.87">19693 10186 2039 0,'0'0'695'15,"0"0"-320"-15,0 0 175 16,0 0-281-16,0 0-101 15,0 0-168-15,0 0 0 16,-96-14 0-16,117 14 0 16,16 0 0-16,19 10 0 15,15 1 0-15,12-4 0 0,4 0 0 16,0-2 0 0,-7 0 0-16,-16-1 0 0,-17-3-99 15,-29-1-251-15,-13 0-416 16,-5 0-349-16</inkml:trace>
  <inkml:trace contextRef="#ctx0" brushRef="#br0" timeOffset="101375.4">19638 10347 2121 0,'0'0'651'0,"0"0"-385"16,0 0 69-1,0 0-66 1,0 0-145-16,187 36-124 0,-114-48-186 0,-17-6-681 15</inkml:trace>
  <inkml:trace contextRef="#ctx0" brushRef="#br0" timeOffset="102503.41">2615 11179 2136 0,'0'0'342'16,"0"0"-89"-16,0 0 118 0,0 0-120 16,0 0-117-16,0 0-59 15,0 0 57-15,0-40 4 16,5 40-40-16,5 0-7 15,6 14-8-15,5 4-81 16,5 2 0-16,5 0 0 16,3-2 0-16,4-2 0 15,4-1 0 1,3-10 0-16,1-5 0 0,4 0 0 0,0-12 0 16,0-12 0-16,-4 0 0 15,-3-2 0 1,-10 4 0-16,-6 4 0 15,-2 10 0-15,-6 8 0 0,6 0 0 16,2 20 0 0,4 6 0-16,7 0 0 0,1-4 0 0,7-4 0 15,0-10 0 1,-1-8 0-16,1 0 0 0,-3-16 0 16,-5-12 0-16,-18-14-99 15,-9 4-576-15,-11 10-1642 0</inkml:trace>
  <inkml:trace contextRef="#ctx0" brushRef="#br0" timeOffset="103543.76">982 10866 1587 0,'0'0'334'16,"0"0"-109"-16,0 0 115 16,0 0-79-16,0 0-96 15,0 0-72-15,0 0 37 16,-2-20-2-16,2 16-25 16,0 0 17-16,0-4 30 0,0-2-72 15,0-2-8-15,-2-2-8 16,-12 2-2-16,-5 2 15 15,-6 4-2-15,-2 6-31 16,0 0-42-16,0 14 0 16,2 18 0-16,6 8 0 15,5 12 0-15,8 2 0 16,6 3 0-16,0-7 0 16,6-8 0-16,12-12 0 15,5-14 0-15,1-10 0 16,0-6 0-16,-1-8 0 15,-5-20 0-15,-1-10 0 16,-3-4 0-16,-3-7 0 0,0 5 0 16,-4 4 0-16,-2 12 0 15,-1 10 0-15,0 14 0 16,3 4 0-16,7 6 0 16,5 16 0-16,6 4 0 15,6 3 0-15,2-8 0 16,1-2 0-16,-1-9 0 15,-2-10 0-15,-6 0 0 16,-9-3-162-16,-14-23-188 16,-2 5-440-16,-2-1-623 0</inkml:trace>
  <inkml:trace contextRef="#ctx0" brushRef="#br0" timeOffset="104213.73">966 10537 1637 0,'0'0'321'0,"0"0"36"0,0 0 7 15,0 0-63 1,0 0-117-16,-131-38-41 15,95 38 14-15,-3 2 5 0,-7 14-38 0,5 9-22 16,-5 2-27-16,4 5-12 16,3 7-15-16,3 1 10 31,2 4-58-31,8 0 0 16,6 4 0-16,7 2 0 15,5 1 0-15,8 0 0 16,0 2 0-16,12-1 0 15,15-4 0-15,6-2 0 0,7-2 0 16,4-4 0 0,5-4 0-16,-2-8 0 0,4-4 0 15,5-8 0-15,2-7 0 16,5-9 0-16,1 0 0 16,3-6 0-16,-1-16 0 15,-3-4 0-15,-1-5 0 16,-6-1 0-16,0-4 0 15,-7 0 0-15,-4-2 0 16,-8 0 0-16,-1 0 0 16,-7 0 0-16,-5 1 0 0,-5 4 0 15,-9 1 0-15,-7-1 0 16,-3 1 0-16,0-2 0 16,-9-2 0-16,-14-2 0 15,-1-4 0-15,-10-2 0 16,-3-3 0-16,-7 1 0 15,-6 2 0-15,-1 4 0 16,-2 8 0-16,1 8 0 0,1 10 0 16,-12 14 0-1,15 4-104-15,5 14-922 0</inkml:trace>
  <inkml:trace contextRef="#ctx0" brushRef="#br0" timeOffset="105333.14">11211 11233 2329 0,'0'0'599'0,"0"0"-358"16,0 0 116-16,0 0-72 16,0 0-125-16,0 0-95 15,0 0-5-15,108 28-60 16,-13-16 0-16,47-10 0 16,53-2 0-16,23-4 0 15,2-12 0 1,-17 0 0-16,-34 8 0 0,-35 4 0 15,-38 0 0-15,-36 2 0 16,-23 2 0 0,-10 0 0-16,-9 0 0 0,-11 0 0 0,-7 0 0 31,-31 0-20-31,-38 4-316 16,4 6-265-16,3-2-330 0</inkml:trace>
  <inkml:trace contextRef="#ctx0" brushRef="#br0" timeOffset="105569.06">11743 11360 2545 0,'0'0'577'0,"0"0"-333"0,0 0 235 16,0 0-228-16,0 0-251 15,0 0 0-15,0 0 0 16,143 1 0-16,-14-1 0 15,32-6 0-15,8-10 0 16,-29 5 0-16,-37 1 0 16,-38 3 0-16,-15 1 0 15,6 1 0-15,18-6-114 16,-9 3-425-16,-17-2-660 0</inkml:trace>
  <inkml:trace contextRef="#ctx0" brushRef="#br0" timeOffset="106366.51">17987 11314 538 0,'0'0'1394'16,"0"0"-1154"-16,0 0 123 31,0 0 108-31,0 0-242 0,0 0-45 0,0 0 0 16,-94 0-7-1,125 0-12 1,21 0-14-16,34 0-151 0,50-3 0 15,62-12 0-15,30-3 0 16,10 1 0-16,-10 3 0 16,-35 6 0-16,-14 2 0 15,-42 0 0-15,-40 4 0 16,-40 2 0-16,-26 0 0 16,-8 0 0-16,-14 0 0 15,-9 0-48-15,-30 0-173 16,-74 2-349-16,8 8-293 15,-6 2-580-15</inkml:trace>
  <inkml:trace contextRef="#ctx0" brushRef="#br0" timeOffset="106680.71">17993 11419 2383 0,'0'0'601'16,"0"0"-373"-16,0 0 139 15,0 0-118-15,0 0-131 16,183-43-71-16,-15 35-22 16,25 1-8-16,9 4-16 15,-5-1-1-15,-19 0 0 16,-9 0-24-16,-13 0-27 0,-35-1-27 16,-32 1 16-16,-33 0 14 15,-19 0 6-15,-5 0 35 16,-8-2 7-16,-3-2 6 15,-15 2 63-15,-6-2-30 16,2 0-39-16,16-4-105 16,0 0-382-16,6 2-468 0</inkml:trace>
  <inkml:trace contextRef="#ctx0" brushRef="#br0" timeOffset="106807.5">20326 11350 2248 0,'0'0'710'16,"0"0"-499"-16,0 0 0 16,0 0-211-16,0 0-164 15,0 0-1762-15</inkml:trace>
  <inkml:trace contextRef="#ctx0" brushRef="#br0" timeOffset="109250.04">31901 10072 1465 0,'0'0'517'0,"0"0"-466"0,0 0 76 16,0 0-15-16,0 0-54 16,0 0-27-16,0 0-22 15,-16-82 22-15,16 76 52 16,-2 0 21-16,-5-2 68 15,-3 0 8-15,-4-4-39 16,-4 2-33-16,-4-2-15 16,-3 2-25-16,-2 0 12 15,-4 3-29-15,-4 4 10 16,-3 1-22-16,0 2-10 0,-2 0 26 16,2 0-25-16,0 12-3 15,3 6 17-15,-1 4-22 16,2 4 22-16,1 10-2 15,1 4-6-15,3 6 10 16,8 7-25-16,3 1-6 16,5 1 6-16,8-2-21 15,5-3 9-15,0-4 1 16,9-2-10-16,14-4 22 0,8-2-13 16,6-3 3-1,7-6 9-15,10 0-21 0,6-5 0 16,7-4 0-16,4-6 0 15,8-4 0-15,-4-6 0 16,1-4 0-16,-5 0 0 16,-9 0 0-16,-6-10 0 15,-8-5 0-15,-11-3 0 16,-6-1 0-16,-6-3 0 16,-5-6 0-16,-4-3 0 15,-3-3 0-15,1-6 0 0,-6-6 0 16,-1-6 0-1,-5-2 0-15,-2-4 0 0,0 3 0 16,-2 1 0-16,-19 6 0 16,-7 4 0-16,-8 6 0 15,-8 4 0-15,-10 4 0 16,-6 6 0-16,-9 6 0 16,-2 2 0-1,-3 6 0-15,5 6 0 0,0 4-95 16,17 0-636-16,21 0-1036 0</inkml:trace>
  <inkml:trace contextRef="#ctx0" brushRef="#br0" timeOffset="109413.08">32485 10199 2455 0,'0'0'0'0,"0"0"-589"0</inkml:trace>
  <inkml:trace contextRef="#ctx0" brushRef="#br0" timeOffset="110969.86">6563 13559 939 0,'0'0'740'15,"0"0"-500"-15,0 0 98 16,0 0 23-16,0 0 0 15,0 0-122-15,-100-8-50 16,98 6-9-16,0 2-24 0,2 0-35 16,0 0-40-16,0 0-7 15,0 0 3-15,9 0-77 16,22 0 0-16,20 0 0 16,41 8 0-16,52-6 0 15,57-2 0-15,26 0 0 16,1-2 0-16,-22-9 0 15,-34 0 0-15,-36 1 0 16,-35 2 0-16,-37 2 0 16,-22 0 0-1,-9 2 0-15,-14-2 0 0,-15 2-44 16,-11 2-62-16,-75 2-223 16,3 0-368-16,-5 0-201 0</inkml:trace>
  <inkml:trace contextRef="#ctx0" brushRef="#br0" timeOffset="111205.85">6802 13712 1982 0,'0'0'626'16,"0"0"-428"-16,0 0 170 0,0 0-21 16,0 0-146-1,0 0-100-15,0 0 10 0,142 0-38 31,-6-10-35-31,31-5-38 0,12 0 1 0,-12 1 8 16,-21 0-9-16,-38 6-36 16,-23 1-19-16,-28 4-146 15,-8 3-101-15,-11 0-510 16,-15 0-731-16</inkml:trace>
  <inkml:trace contextRef="#ctx0" brushRef="#br0" timeOffset="112344.02">12936 13463 1714 0,'0'0'498'15,"0"0"-296"-15,0 0 295 16,0 0-152-16,0 0-53 15,0 0-40-15,0 0-54 0,29 28-100 0,-7-2-98 16,14 6 0 0,15 2 0-1,38-3 0-15,45-12 0 16,49-19 0-16,19-1 0 0,-1-34 0 16,-21-7 0-16,-26-4 0 15,-29 4 0-15,-29 6 0 16,-30 10 0-16,-12 6 0 15,-1 4 0-15,0 6 0 16,-1 6 0-16,-14 4 0 16,-5 10 0-16,3 14 0 15,6 6 0-15,13 2 0 16,20-4 0-16,27-2 0 16,29-8 0-16,23-10 0 15,-11-6 0-15,-34-2 0 0,-31-2 0 16,-25-14 0-16,8-4 0 15,-1-6 0-15,-2 0 0 16,-14 2 0-16,-15 8 0 16,-11 8 0-16,-9 8 0 15,-3 0 0-15,3 8 0 16,7 14 0-16,13 0 0 16,13 0 0-16,20-6 0 0,34-6 0 15,34-8 0 1,32-2 0-16,5-6 0 0,-26-8 0 15,-37 0 0-15,-37 4 0 16,-13 2 0-16,2 2 0 16,-3 0 0-16,0 2 0 15,-8 2 0-15,-9 0 0 16,3 2 0-16,7 0 0 16,4-2 0-16,14 2 0 15,2-2 0-15,7 0 0 16,0-2 0-16,-3 2 0 15,-3 0 0-15,-9 2 0 16,-7-2 0-16,-6 2 0 16,-10 0 0-16,-4 0 0 15,-4-2 0-15,-4-2 0 0,-6-2 0 16,3-4 0-16,5-10-27 16,-3 2-497-16,-6 2-450 0</inkml:trace>
  <inkml:trace contextRef="#ctx0" brushRef="#br0" timeOffset="112480.1">18535 13329 2244 0,'0'0'681'0,"0"0"-479"16,0 0-202-16,0 0-171 16</inkml:trace>
  <inkml:trace contextRef="#ctx0" brushRef="#br0" timeOffset="155403.42">25785 14037 3312 0,'0'0'784'0,"0"0"-784"15,0 0 0-15,0 0 0 16,0 0 0-16,0 0 0 15,-34 124 0-15,48-104 0 16,-3-2 0-16,2-10 0 16,3-4 0-16,11-4 0 15,13-8 0-15,18-26 0 16,19-14 0-16,10-11 0 16,3-1 0-16,-8 2 0 0,-13 14 0 15,-19 14 0-15,-19 12 0 16,-16 12 0-16,-15 6 0 15,0 0 0-15,-7 14 0 16,-15 14 0-16,2-6-69 16,4-4-1199-16</inkml:trace>
  <inkml:trace contextRef="#ctx0" brushRef="#br0" timeOffset="155575.92">26817 14243 3021 0,'0'0'390'16,"0"0"-390"-16,0 0-801 0</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23T04:36:48.951"/>
    </inkml:context>
    <inkml:brush xml:id="br0">
      <inkml:brushProperty name="width" value="0.05292" units="cm"/>
      <inkml:brushProperty name="height" value="0.05292" units="cm"/>
      <inkml:brushProperty name="color" value="#FF0000"/>
    </inkml:brush>
  </inkml:definitions>
  <inkml:trace contextRef="#ctx0" brushRef="#br0">13256 3280 2405 0,'0'0'699'16,"0"0"-374"-16,0 0-7 15,0 0-114-15,0 0-105 16,0 0-53-16,-11-7-46 16,11 7 0-16,0 0 0 15,0 0 0-15,0 0 0 16,0 3 0-16,0 8 0 16,0 0 0-16,14 4 0 15,6 0 0-15,0-1 0 16,5-1 0-16,4-5 0 15,2-4 0-15,4-4 0 0,3 0 0 16,2-7 0-16,3-12 0 16,-1-6 0-1,2 1 0-15,-3 2 0 0,-6 6 0 16,-4 6 0-16,-6 8 0 16,-3 2 0-16,-2 0 0 15,0 6 0-15,2 6 0 16,3 4 0-16,4-1 0 0,4-6 0 15,6-3 0-15,3-6 0 16,2 0 0-16,1-10 0 16,-3-12 0-16,1-4 0 15,-3-2 0-15,-7 2 0 16,-2 4 0 0,-6 6 0-16,-6 6 0 15,0 8 0-15,-4 2 0 0,5 0 0 16,0 14 0-1,5 6 0-15,-1-2 0 0,3 0 0 16,2-4 0-16,-2-6 0 0,-1-6 0 16,3-2 0-1,1 0 0-15,-4-12 0 16,3-4 0 0,3-2 0-16,-7 4 0 15,2 2 0-15,-2 6 0 16,-5 6 0-16,0 0 0 15,0 4 0-15,3 12 0 0,2 2 0 16,0 0 0 0,4-2 0-16,0-4 0 0,5-6 0 15,2-6 0-15,6 0 0 16,2-4 0-16,1-14 0 16,-3-4 0-16,-6-2 0 15,-3 0 0-15,-8 0 0 16,-5 4 0-16,-9 4 0 15,-11 0-9-15,0 6-369 16,-2 2-754-16</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23T04:37:57.453"/>
    </inkml:context>
    <inkml:brush xml:id="br0">
      <inkml:brushProperty name="width" value="0.05292" units="cm"/>
      <inkml:brushProperty name="height" value="0.05292" units="cm"/>
      <inkml:brushProperty name="color" value="#FF0000"/>
    </inkml:brush>
  </inkml:definitions>
  <inkml:trace contextRef="#ctx0" brushRef="#br0">13324 5454 1154 0,'0'0'380'0,"0"0"-169"16,0 0-16-16,0 0 167 15,0 0-97-15,0 0-46 16,-34-70-20-1,34 68-21-15,-3 2-13 0,3 0-59 16,0 0-10-16,0 0-30 16,0 0-45-16,0 10-4 0,14 6-5 15,15 6-3 1,9 0 0-16,7-4-8 0,6-4-1 16,4-10 0-1,3-4-5-15,3-4 5 0,-1-16 0 16,-4-6 0-16,-6-2 0 15,-2 4 0-15,-6 4 0 16,-9 4 0-16,-4 8-2 16,-2 6 2-16,0 2 1 15,4 4 0-15,2 14 5 16,7 6-6-16,5 0 0 16,1 2 0-16,4-6 0 15,1-2 0 1,0-6 0-16,-2-8 1 0,2-4-1 15,-2 0 0-15,3-10 0 0,-4-10-1 16,2-6 1-16,-2 0 1 16,0 0 0-1,-1 6 0-15,-5 8 5 0,0 10 0 16,1 2-6-16,-4 14 0 16,3 16 0-16,1 4 3 0,4 2-3 15,2-2 0 1,2-10 13-16,5-10-13 0,4-14-6 15,2 0 5 1,5-30 1-16,-2-10 6 0,0-6 1 16,-8 2 2-16,-3 4 26 15,-9 10-25-15,-5 11 13 16,-7 13-4-16,0 6-10 31,3 10 42-31,5 19-22 0,3 5 4 0,7 0 6 16,5-2-38-1,3-4 4-15,5-10-5 0,5-8 8 16,-1-8-1-16,3-2 1 0,3-4-7 16,-3-12 14-16,-2 0-14 15,-2 0-1-15,-2 4 0 16,-5 2 1-16,-2 8-1 16,-2 2 6-1,-9 0-6 1,-5 14 12-16,-5 8-12 15,-1 6 0-15,0 0 0 16,-2-2-6-16,-3-3 6 0,2-5 0 16,3-7 0-16,1-4 15 15,6-7-14-15,4 0-1 16,4-13 0-16,5-7-1 16,3-6 0-16,5 0 1 0,-7 2 0 15,-6 2 0-15,-11 4 0 16,-11 4-1-16,-6 8-61 15,-5 6-139-15,-7 0-391 16,-3 0-636-16</inkml:trace>
  <inkml:trace contextRef="#ctx0" brushRef="#br0" timeOffset="83.42">18101 5482 2810 0,'0'0'761'0,"0"0"-616"16,0 0-145-16,0 0-753 0</inkml:trace>
  <inkml:trace contextRef="#ctx0" brushRef="#br0" timeOffset="3063.41">11837 7461 889 0,'0'0'257'16,"0"0"-102"-16,0 0 73 0,0 0 11 15,0 0-41 1,0 0 29-16,0-14 13 0,0 10 32 15,0 2-9-15,0 0-11 16,-2 2-65-16,2 0-34 16,0 8-81-16,0 16 4 15,20 8-13-15,13 7-48 16,17-2 5-16,17-6-20 16,33-11 0-16,33-18 0 15,30-6-1-15,-9-24 0 16,-31-8-21-16,-37 5 2 15,-21 4 20-15,6-5-12 16,7-1 11-16,0 3 0 16,-11 6 1-16,-11 12 12 0,-10 12 5 15,-5 0 10-15,1 14 6 16,0 12-26-16,9 6 4 16,5-2-10-16,6-4 0 15,9-8 5-15,8-7-6 16,0-11 1-16,4 0-1 15,-2-11 0-15,-2-11-6 16,-2-3 5-16,-6-2 1 16,-5 3 3-16,-3 6-2 0,-10 4 1 15,-5 8 12-15,-6 6-13 32,0 0 8-32,3 10 2 0,1 8-10 0,6 0 14 15,1-2-7-15,2-4-1 16,5-6-1-16,1-1-6 15,1-5 0-15,-4 0-1 16,-2 0 1-16,-4 0 6 16,-6 0 0-16,-1 0-6 15,-3 4 6-15,-2-3-6 16,-7-1-7-16,-2 0-4 0,8 0-64 16,-10 0-415-1,-2 0-849-15</inkml:trace>
  <inkml:trace contextRef="#ctx0" brushRef="#br0" timeOffset="3829.98">19040 7658 1490 0,'0'0'474'16,"0"0"-121"-16,0 0 118 15,0 0-130-15,0 0-37 16,0 0-89-16,0 0-23 16,-108-28-54-16,108 28-20 15,10-4-118-15,26 0 0 16,40-3 0-16,51-4 0 15,52-1 0-15,18 2 0 0,-1 2 0 16,-26 2 0-16,-52 2 0 16,-31 1 0-16,-32 2 0 15,-18 1 0-15,-9-3 0 16,-8 3 0-16,-11-1 0 16,-9-2 0-16,-15 2 0 15,-30-1-171-15,-53 2-198 16,11 0-369-16,-5 0-523 0</inkml:trace>
  <inkml:trace contextRef="#ctx0" brushRef="#br0" timeOffset="3996.82">19201 7565 1770 0,'0'0'787'16,"0"0"-499"0,0 0 12-1,0 0-50-15,0 0 41 16,0 0-111-16,192 5-120 15,-96-5-18-15,4 0-42 0,0-2-21 16,1-5-208-16,-30 2-519 16,-32 2-819-16</inkml:trace>
  <inkml:trace contextRef="#ctx0" brushRef="#br0" timeOffset="4752.31">13691 8554 1588 0,'0'0'618'16,"0"0"-322"-16,0 0 82 15,0 0 73-15,0 0-226 0,0 0-15 16,0 0-59-1,134-6-37-15,-36 8-49 0,55-2-65 16,57 0 0 0,27 0 0-16,0-8 0 0,-16 0 0 15,-29 4 0-15,-17 0 0 16,-11 0 0-16,-35 0 0 16,-31 0 0-16,-32 0 0 15,-19 2 0-15,-5 0 0 16,-8 2 0-16,-10 0 0 15,-24 0-36-15,-2 0-129 16,-40 10-123-16,-56 20-316 16,6-2-235-16,1-2-501 0</inkml:trace>
  <inkml:trace contextRef="#ctx0" brushRef="#br0" timeOffset="5129.95">13871 8695 1726 0,'0'0'696'16,"0"0"-468"-16,0 0 238 15,0 0-201-15,0 0-70 16,0 0-8-16,123-42-35 16,-47 38-25-16,33 0-73 15,36-1-54-15,50 1 0 0,29-4 0 16,3 2 0-16,-11 2 0 15,-31 4 0-15,-13 0 0 16,-37 0 0-16,-35 0 0 16,-35 0 0-16,-22 0 0 15,-10 0 0-15,-6 0 0 16,-10 0 0-16,-9 0 0 16,-8 0 0-16,0 0 0 0,0 0 0 15,0 0 0 1,4 0 0-16,0 0 0 0,19-4 0 15,-2-4-455-15,2-2-674 0</inkml:trace>
  <inkml:trace contextRef="#ctx0" brushRef="#br0" timeOffset="5255.43">16530 8564 1835 0,'0'0'1355'15,"0"0"-843"-15,0 0-419 16,0 0-93-16,0 0-533 0</inkml:trace>
  <inkml:trace contextRef="#ctx0" brushRef="#br0" timeOffset="26123.38">16744 10604 1677 0,'0'0'658'0,"0"0"-348"16,0 0 26-16,0 0-66 16,0 0-97-16,0 0-77 15,0 1 74-15,2 31 8 16,7 9-52-16,-1 7-61 16,6 4-28-16,3 0-37 15,8-6 0-15,8-5 0 16,10-15 0-16,10-16-8 0,9-10 7 15,13-23-6-15,4-27 7 16,8-12-1-16,-2-4-4 16,-4 4 5-16,-10 9 0 15,-13 17 6-15,-12 14 10 16,-5 14-16-16,-8 8 0 16,3 4 0-16,-1 22 0 15,3 9 0-15,2 1 0 16,5 2 0-16,1-2 0 15,6-4 0-15,-1-8 0 16,5-8 0-16,1-8 0 16,3-6 0-16,1-2 0 15,-1 0 0-15,-2-6 0 16,-2-4 0-16,-3 0 0 0,-4 6 0 16,-2 4 0-1,-3 0 0-15,-3 0 0 0,-3 14 0 16,-3 8 0-16,1 2 0 15,-3 6 0-15,3-1 0 16,0-2 0-16,4 0 0 16,2-8 0-16,3-2 0 15,5-9 0-15,2-6 0 16,4-2 0-16,-5 0 0 16,-6-14 0-16,-10 1 0 15,-10 3 0-15,-10 2 0 16,-8 4 0-16,-2 3 0 15,-1-2 0-15,2 1 0 0,5 1 0 16,3-3 0-16,7-3 0 16,-6 3 0-16,-7-3-1098 0</inkml:trace>
  <inkml:trace contextRef="#ctx0" brushRef="#br0" timeOffset="30853.76">8468 11570 2112 0,'0'0'650'0,"0"0"-419"15,0 0 31-15,0 0 35 16,0 0-65-16,0 0-160 16,0 0-40-16,21-18 7 15,8 26 34-15,13 8 23 16,12 4-96-16,14 0 0 0,30 0 0 16,36-12 0-16,33-8 0 15,10-22 0-15,-29-12 0 16,-41 2 0-16,-38 12 0 15,-15 2 0-15,-2 0 0 16,-6 4 0-16,-8 0 0 16,-18 8 0-16,-14 4 0 15,-3 2 0-15,-3 0 0 16,0 0 0-16,0 0 0 0,0 0 0 16,0 0 0-16,-3 0 0 15,-14 12 0-15,-34 22-161 16,1-2-514-16,-3 0-465 15</inkml:trace>
  <inkml:trace contextRef="#ctx0" brushRef="#br0" timeOffset="31060.23">8724 12003 2121 0,'0'0'806'15,"0"0"-601"-15,0 0 94 0,0 0-36 16,0 0-176-16,0 0-45 16,154 0-25-16,-58-10-16 15,7-4-2-15,-19 4-180 16,13-8-168-16,-26 4-402 16,-30 4-688-16</inkml:trace>
  <inkml:trace contextRef="#ctx0" brushRef="#br0" timeOffset="32092.65">7029 12896 1362 0,'0'0'384'16,"0"0"-43"-16,0 0 226 15,0 0-230-15,0 0-25 16,0 0-134-16,0 0-40 16,-63-5-11-16,82 5-70 0,18 0 11 15,24 0 37 1,32 6-32-16,40 6-26 0,48-3-47 15,24-4 0-15,7-5 0 16,-8 0 0-16,-25-5 0 16,-36-8 0-16,-39 5 0 15,-37 2 0-15,-24 2 0 16,-10 0 0-16,-10 3 0 16,-15 1-18-16,-8 0-23 15,-35 0-31-15,-19 0-169 0,-13 12-79 16,-44 10-204-16,15-4-213 15,5 0-93-15</inkml:trace>
  <inkml:trace contextRef="#ctx0" brushRef="#br0" timeOffset="32427.81">7158 13102 1132 0,'0'0'946'0,"0"0"-706"16,0 0 127-16,0 0 123 15,0 0-229-15,0 0-120 0,0 0-57 16,-80-12-8 0,114 10-29-16,37-4 37 15,42-4-32-15,54-8-28 0,30-2-7 16,7 2-10-16,-5 2-7 16,-30 6 0-16,-18 2 0 15,-34 4 4-15,-37 2-4 16,-34 2 6-16,-17 0 5 15,-6 0 7-15,-10 0 45 16,-1 0-37-16,-10 0-26 16,-2 0 0-16,0 0 0 0,0 0 0 15,0 0 0 1,6 0 0-16,5 0 0 0,25 0-90 16,-3 0-546-16,3 0-679 15</inkml:trace>
  <inkml:trace contextRef="#ctx0" brushRef="#br0" timeOffset="32597.34">9765 13211 2812 0,'0'0'605'0,"0"0"-494"15,0 0-60-15,0 0-51 0,0 0-474 0</inkml:trace>
  <inkml:trace contextRef="#ctx0" brushRef="#br0" timeOffset="35691.46">2416 13840 1136 0,'0'0'1445'16,"0"0"-1214"-16,0 0 232 15,0 0-101-15,0 0-104 0,0 0-132 16,-44 0-51-16,44 0-75 16,0 0 0-16,0 0 0 15,23 0 0-15,10 0 0 16,19 0 0-16,32 0 0 16,40-6 0-16,46-2 0 15,20 0 0-15,-8 4 0 16,-19 4 0-16,-47 0 0 15,-29 0 0-15,-27 0 0 16,-18 0 0-16,-7 2 0 16,-3 2 0-16,-10 0 0 15,-13-4 0-15,-9 0 0 0,0 0 0 16,0 0 0 0,-9 0 0-16,-15 0-272 0,-43 0-378 15,4 0-327-15,-1 0-922 0</inkml:trace>
  <inkml:trace contextRef="#ctx0" brushRef="#br0" timeOffset="36123.57">2109 13844 2054 0,'0'0'342'0,"0"0"-172"0,0 0 199 16,0 0-119-16,0 0-98 16,0 0-63-16,0 0-13 15,-26-30-11-15,26 28 34 32,13 0 16-32,7-2 8 0,12-2-15 0,10 2-24 15,18-2-84 1,33-2 0-16,44 0 0 15,45 0 0-15,23 2 0 0,0 4 0 16,-20 2 0 0,-29 0 0-16,-33 0 0 15,-30 0 0-15,-33 0 0 16,-18 0 0-16,-6 0 0 16,-9 0 0-16,-5 0 0 15,-15 0 0-15,-7 0 0 16,0 0 0-16,0 0 0 15,0 0 0-15,0 0 0 16,4 0 0-16,4 0 0 16,-4 2-278-16,-2 0-673 0</inkml:trace>
  <inkml:trace contextRef="#ctx0" brushRef="#br0" timeOffset="36297.39">4028 13824 2586 0,'0'0'1035'0,"0"0"-802"15,0 0-193-15,0 0-40 16,0 0-915-16</inkml:trace>
  <inkml:trace contextRef="#ctx0" brushRef="#br0" timeOffset="50354.37">23312 12158 538 0,'0'0'1190'0,"0"0"-483"16,0 0-331-16,0 0-89 16,0 0-72-16,0 0-46 15,0 0-1-15,-23-54-6 16,23 41-24-16,0 0-36 15,12-5-58-15,7-1-44 16,10-1 0-16,9 2 0 0,9 4 0 0,5 8 0 31,5 6 0-31,-1 2 0 0,0 26 0 0,-9 12 0 16,-9 11 0 0,-14 7 0-16,-15 4 0 0,-9 0 0 15,-9 2 0-15,-20-4 0 16,-6 1 0-16,1-6 0 15,6-2 0-15,7-3 0 16,9-6 0-16,10-4 0 16,2-6 0-16,14-3 0 0,22-10 0 15,13-2 0-15,11-8 0 16,7-3 0-16,2-6 0 16,-3-2 0-16,-10 0-20 15,-16 0-13-15,-15 0-22 16,-19 0 28-16,-6 0 27 15,-21 11 3-15,-22 15 10 16,-9 12-2-16,-5 12 26 16,-1 12-8-16,7 8-16 15,11 8 4-15,13 6-5 0,13 1-12 16,14 1 0-16,0-4 0 31,31-6 0-31,10-4 0 0,5-5 0 0,6-9 0 16,-6-6 0-16,-5-4-3 31,-14-8 2-31,-14-2-5 0,-13-7 6 0,-11-3 7 16,-32-2-4-16,-15-2-3 15,-15-4 0-15,-12 0 0 16,-4-4 0-16,5-2 0 0,7-4 0 16,17-2 0-1,18-8 0-15,20 0 0 16,20 0 0-16,2-12 0 0,60-22 0 15,2 4-515-15,0-1-721 0</inkml:trace>
  <inkml:trace contextRef="#ctx0" brushRef="#br0" timeOffset="50497.12">24502 13914 2763 0,'0'0'682'16,"0"0"-682"-16,0 0-162 16,0 0-1445-16</inkml:trace>
  <inkml:trace contextRef="#ctx0" brushRef="#br0" timeOffset="71651.57">16819 16338 2109 0,'0'0'894'15,"0"0"-636"-15,0 0 34 16,0 0 11-16,0 0-147 15,0 0-72-15,0 111-84 0,40-87 0 16,9-6 0 0,7-2 0-16,9-6 0 15,8-10 0-15,10 0 0 0,4-14 0 16,2-16 0-16,-2-6 0 16,-7 0 0-16,-9 0 0 15,-9 9 0-15,-6 9 0 16,-2 14 0-16,-1 4 0 15,7 14 0-15,5 21 0 16,6 11 0-16,7 2 0 16,6 0 0-16,8-8 0 0,1-8 0 15,1-14 0-15,-5-14 0 32,-6-4 0-32,-5-22 0 0,-5-14 0 0,-6-4 0 15,-5-8 0 1,-6 2 0-16,-2 6 0 15,-6 9 0-15,-5 13 0 16,-3 14 0-16,0 4 0 16,1 13 0-16,3 9 0 15,8 6 0-15,8-6 0 0,6-4 0 16,3-10 0-16,0-8 0 0,-4 0 0 16,-5-4 0-16,-9-10 0 15,-1-4 0-15,-8 2 0 16,0 2 0-16,1 0 0 15,-1 5 0-15,-3 0 0 16,2 0 0-16,-7 5 0 16,-30-6 0-16,-4 6-525 15,-25 4-809-15</inkml:trace>
  <inkml:trace contextRef="#ctx0" brushRef="#br0" timeOffset="72895.08">5643 17124 1413 0,'0'0'623'0,"0"0"-334"16,0 0 246-16,0 0-185 16,0 0-43-16,0 0-94 15,0 0-51-15,25 19 42 16,6-6-204-16,9 14 0 15,7-1 0-15,1 6 0 16,6-2 0-16,6-2 0 16,3-10 0-16,9-14 0 15,5-4 0-15,8-10 0 16,2-20 0-16,-1-6-44 16,-5-8 13-16,-6 4 14 15,-9-1 16-15,-9 9-1 16,-8 10 4-16,-5 12 25 15,-3 10 39-15,-1 10-66 16,2 22 0-16,5 13 0 0,11 3 0 16,9 2 0-16,11-6 0 15,6-12 0-15,5-6 0 16,5-12 0-16,-1-14 0 16,3 0 0-16,-2-14 0 15,-1-12 0-15,-1-2 0 16,-5 2 0-16,-11 4 0 15,-9 8 0-15,-12 6 0 16,-8 8 0-16,-6 0 0 16,-2 12 0-16,5 10 0 0,10 2 0 15,6 2 0-15,7-8 0 16,2-6 0-16,1-12 0 16,-1 0 0-16,-3-4 0 15,1-14 0-15,0-4 0 16,2 0 0-16,2 0 0 15,0 4 0-15,4 8 0 16,-2 2 0-16,-2 8 0 16,-2 0 0-16,-2 18 0 15,-5 8 0-15,3 6 0 16,0-2 0-16,3-6 0 0,9-6 0 16,2-10 0-16,8-8 0 15,5 0 0-15,1-14 0 16,-1-8 0-16,1-4 0 15,-1-2 0-15,-1-6 0 16,-4 2 0-16,-2-4 0 16,26-8-147-16,-22 3-602 15,-13 11-759-15</inkml:trace>
  <inkml:trace contextRef="#ctx0" brushRef="#br0" timeOffset="72989.5">11454 17191 2718 0,'0'0'269'16,"0"0"-269"-16,0 0-459 0</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23T04:39:14.683"/>
    </inkml:context>
    <inkml:brush xml:id="br0">
      <inkml:brushProperty name="width" value="0.05292" units="cm"/>
      <inkml:brushProperty name="height" value="0.05292" units="cm"/>
      <inkml:brushProperty name="color" value="#FF0000"/>
    </inkml:brush>
  </inkml:definitions>
  <inkml:trace contextRef="#ctx0" brushRef="#br0">5131 11145 1555 0,'0'0'842'0,"0"0"-494"0,0 0-66 15,0 0-42-15,0 0 34 16,-85-124-69 0,67 106-59-16,-7 4-31 0,-3 8-26 15,-8 6-89 1,-2 0 0-16,0 10 0 0,-1 16 0 15,-2 10 0-15,5 6 0 16,5 6 0-16,9 0 0 16,9 0 0-16,11 0 0 15,2-1 0-15,6-4 0 16,17 1 0-16,6 1 0 16,2-5 0-16,-4-2 0 0,-10-4 0 15,-8-2-9-15,-9-4 9 16,-3 0 6-16,-25 0-3 15,-15-2-3-15,-3 0 0 16,-3-3 0-16,5-3 0 16,10-4 0-16,14-8 0 31,11-2 0-31,9-6 0 0,0 2 0 0,4 4-24 16,16 6-11-16,7 12 26 0,4 8 2 15,2 14-4-15,-4 8 11 31,-4 6-9-31,-11 9 8 0,-12 3-5 0,-2 4 6 16,-16 0 3 0,-15-2-2-1,-5-1-1-15,1-5 32 16,4-10-14-16,6-8 9 16,9-8-6-16,9-12-21 15,7-8 0-15,7-6 0 16,24-6 0-16,16-4 0 15,11-6 0-15,47 0-59 16,-14 0-208-16,-8-3-648 0</inkml:trace>
  <inkml:trace contextRef="#ctx0" brushRef="#br0" timeOffset="1095.22">15541 10868 1662 0,'0'0'635'15,"0"0"-337"-15,0 0 175 16,0 0-124-16,-48-106-6 15,46 90-145-15,2 0-60 0,0 4-138 0,0-2 0 32,13 2 0-32,12 2 0 0,8 4 0 0,6 6 0 15,-1 4 0-15,-1 26 0 16,-8 16 0-16,-8 18 0 16,-13 12 0-16,-8 13 0 15,-4 5 0-15,-25 0 0 31,-7-6 0-31,-2-6 0 0,2-7 0 0,15-9 0 16,9-12 0-16,12-8 0 16,22-10 0-16,32-10 0 15,22-10 0 1,13-7 0 0,4-9 0-16,-6 0 0 0,-18 0-8 15,-27-7-4-15,-28 7 7 16,-18 0 5-16,-65 14 25 15,-49 30-25-15,-1 5 0 16,8 1 0-16,24 2 0 16,38-4 0-16,9 10 0 15,18 6 0-15,22 4 0 16,22-1 0-16,35-3 0 16,15-2 0-16,6-2 0 15,-4-3 0-15,-19-7 0 16,-21-2 0-16,-32-6 0 0,-16 0 0 15,-61 0 0-15,-45 0 0 16,-3-8 0-16,7-8 0 16,20-12 0-16,34-8 0 15,2-2 0-15,6-4 0 16,27 0 0-16,25-16 0 16,35-48 0-16,25 4-312 15,9 0-1651-15</inkml:trace>
  <inkml:trace contextRef="#ctx0" brushRef="#br0" timeOffset="1221.03">16839 12360 2410 0,'0'0'1248'0,"0"0"-966"16,-182-8-282-16,103 8-54 15,4 0-1947-15</inkml:trace>
  <inkml:trace contextRef="#ctx0" brushRef="#br0" timeOffset="4390.87">17717 1618 1744 0,'0'0'727'0,"0"0"-252"15,0 0-173-15,0 0 50 16,0 0-83-16,0 0-42 16,-51-42-227-16,37 42 0 15,-3 0 0-15,-10 6 0 16,-6 18 0-16,-6 10 0 15,-1 14 0-15,3 12 0 16,8 12 0-16,8 7 0 0,13 3 0 16,8 0 0-1,4-8 0-15,27-5 0 0,12-13 0 16,6-12 0-16,9-16 0 31,4-16 0-31,0-12 0 0,3 0 0 0,-7-26 0 16,-4-8 0-16,-10-6 0 15,-9-4 0-15,-8-3 0 16,-9 1 0-16,-9 0 0 16,-5 0 0-16,-4 2 0 15,0-2 0-15,0-3 0 16,-8 2 0 0,-8-1 0-16,1 1 0 0,-4 5 0 0,0 8 0 15,1 6 0-15,-5 8 0 16,-3 10 0-16,-12 10 0 15,-62 54 0-15,8 10-754 16,-8 17-639-16</inkml:trace>
  <inkml:trace contextRef="#ctx0" brushRef="#br0" timeOffset="5059.14">16767 2697 1662 0,'0'0'1075'0,"0"0"-590"16,0 0-235-16,0 0-72 0,0 0-68 16,0 0-53-1,0 0-35-15,6 42-21 0,13-4 56 16,8 10 12-16,0 2-30 15,2 0-13-15,-2-4-25 16,0-5 0-16,-8-7 8 16,-3-12-8-1,-3-6 0-15,-6-10 0 0,-2-4 0 16,-1-2 24-16,1 0 0 16,5-24-25-1,6-16 0-15,7-18 0 0,-2-13 0 0,2-9 0 16,-3 2 0-1,-2 4 0-15,-4 13 0 16,-6 18 0-16,-3 17 0 16,-5 13 0-16,0 13-92 15,0 17-475-15,-9 5-907 16</inkml:trace>
  <inkml:trace contextRef="#ctx0" brushRef="#br0" timeOffset="5994.04">23780 1413 224 0,'0'0'1297'16,"0"0"-962"-16,0 0 155 15,0 0-148-15,0 0 39 16,0 0-103-16,-119-110-41 16,92 102-34-16,-6 6-29 15,-5 2-39-15,-8 0-135 16,-5 18 0-16,-3 14 0 15,-2 10 0-15,5 7 0 16,8 6 0-16,10 6 0 0,12 5 0 16,9 2 0-1,12 4 0-15,0 3 0 0,20-5 0 16,18-2 0-16,11-10 0 16,11-8 0-16,7-10 0 15,4-13 0-15,5-14 0 16,2-13 0-16,-2 0 0 15,-5-22 0-15,-9-14 0 16,-8-8 0-16,-12-8 0 16,-11-6 0-16,-8-4 0 15,-12-5 0-15,-11-1 0 0,0 0 0 16,-2-4 0-16,-21 3 0 16,-8 6 0-16,-5 4 0 15,-8 9 0-15,-7 12 0 16,-7 14 0-16,-5 14 0 15,-26 24 0-15,16 20-74 16,10 10-1055-16</inkml:trace>
  <inkml:trace contextRef="#ctx0" brushRef="#br0" timeOffset="6695.06">23065 2795 922 0,'0'0'2052'16,"0"0"-1490"-16,0 0-291 16,0 0-73-16,0 0-107 15,0 0-91-15,0 0 0 16,4 22 0-16,2 12 0 16,6 10 0-16,3 9 0 15,3 1 0-15,2-2 0 16,2-6 0-16,3-8 0 15,-2-12 0-15,-2-12 0 16,2-12 0-16,-1-2 0 16,1-12 0-16,1-20 0 15,0-10 0-15,1-6 0 16,-5-4 0-16,0 6 0 0,-6 7 0 16,-3 13 0-16,-5 12 0 15,-2 12 0-15,6 2 0 16,1 8 0-16,9 20 0 15,9 8 0-15,4 5 0 16,7-1 0-16,2-6 0 16,3-8 0-16,-5-10 0 15,-4-12 0-15,-5-4 0 16,-6-8 0-16,-7-20 0 16,-5-11 0-16,-7-9 0 15,-1-10 0-15,-5-10 0 16,0-4 0-16,0-2 0 15,-3 4 0-15,-5 9 0 0,-1 13 0 16,3 12 0-16,0 14 0 16,4 6 0-16,2 6 0 15,8 6-147-15,15 2-707 16,4 2-748-16</inkml:trace>
  <inkml:trace contextRef="#ctx0" brushRef="#br0" timeOffset="6822.17">24508 2642 2739 0,'0'0'867'16,"0"0"-567"-16,0 0-110 15,0 0-190-15,0 0-164 16,0 0-628-16</inkml:trace>
  <inkml:trace contextRef="#ctx0" brushRef="#br0" timeOffset="9400.59">18363 1877 831 0,'0'0'390'16,"0"0"-270"-16,0 0-40 15,0 0-16-15,0 0 23 0,0 0 18 16,0 0 9-16,-107-18 47 16,89 18-26-16,1 0-31 15,1 0 13 1,3 0 25-16,1 0-23 15,1 0-11-15,5 0 32 0,-4 0 0 0,6 0 1 16,2 0-15-16,2 1 10 16,0-1-31-16,0 0 15 15,0 0-44-15,0 0-28 16,0 0-13-16,0 0 4 16,0 3-17-16,0-3 5 15,9 0-3-15,11 0-16 16,11 1 19-16,14 2 43 15,13-1-31-15,15-2 14 16,27 0-10-16,25 0-43 16,27-5 0-16,8-4 0 0,-4 0 0 15,-11 0 0 1,-16 3 0 0,-19-1 0-16,-21 2 0 0,11-4 0 0,-15 1 0 15,0 0 0-15,13 1 0 16,-17 0 0-16,13 0 0 15,13-2 0-15,0 1 0 16,-4 0 0-16,-1 0 0 16,0 1 0-16,1-2 0 15,0-1 0 1,-3 0 0 0,1 0 0-16,-6 0 0 0,-3 0 0 15,-6 2 0-15,-3 0 0 16,-7 2 0-16,-7 0 0 15,-1 2 0-15,-3 0 0 16,-1 2 0-16,-1 2 0 16,-5-2 0-16,0 0 0 15,-6 2 0-15,-6 0 0 16,-1 0 0-16,-3 0 0 16,-2-2 0-16,-2 2 0 15,2 0 0-15,0-2 0 16,0 0 0-16,1 2 0 0,-6-2 0 15,-2 2 0-15,-1 0 0 16,-3 0 0-16,-5-2 0 16,-2 0 0-16,0 0 0 15,3-2 0-15,0 2 0 16,4 2 0-16,0-2 0 16,2 2 0-16,-4 0 0 15,-6 0 0-15,-4 0 0 16,-4 0 0-16,-7 0 0 15,-1 0 0-15,-5 0 0 0,2 0 0 16,1 0 0 0,3 0 0-16,5 0 0 0,3 0 0 15,3 0 0-15,3 0 0 16,1 0 0-16,-2 0 0 16,-1 0 0-16,0 0 0 15,-4-2 0-15,-1 0 0 16,-2 0 0-16,-2 2 0 15,-3-2 0-15,-3 0 0 16,-6-4-29-16,-16 2-343 16,-13 0-993-16</inkml:trace>
  <inkml:trace contextRef="#ctx0" brushRef="#br0" timeOffset="10260.46">19052 1191 2036 0,'0'0'637'0,"0"0"-367"16,0 0 28-16,0 0-108 15,0 0-67-15,-110-110-49 16,88 92-35-16,-2 7 40 16,-7 5 20-16,-5 6-48 15,-2 0-10-15,-2 14-29 0,2 13-11 16,5 3 5-16,4 6-6 16,9 4 0-16,7 0 0 15,10-2 0-15,3-2 7 16,0-4 2-16,18-8 0 15,7-6 6-15,4-10-14 16,6-8 8 0,3 0-4-16,5-18-4 0,-1-10 13 15,-5-10-12-15,-1-6-1 16,-7-10 19-16,-9-7-19 0,-9-7 9 16,-9-4 26-16,-2 2-36 15,0 8 0-15,-9 16 0 16,-1 16 0-16,2 16 0 15,4 10 0-15,0 4 0 16,1 0 0-16,-1 0 0 16,0 4 0-16,-3 14 0 15,0 12 0-15,0 8 0 16,3 8 0-16,4 6 0 16,0 6 0-16,4 4 0 15,15 1 0-15,2-1 0 0,6-6 0 31,6-4 0-31,6-10 0 0,3-10 0 0,27-11-272 16,-11-14-327-16,-6-7-314 0</inkml:trace>
  <inkml:trace contextRef="#ctx0" brushRef="#br0" timeOffset="10601.32">19497 721 1523 0,'0'0'403'0,"0"0"-116"16,0 0 36-16,0 0-13 16,0 0-62-1,0 0-73-15,0 0-12 0,-75-1-46 16,50 34-42-16,-2 14 6 0,3 13 9 15,6 8-3-15,7 5-3 32,11 0-24-32,0-2-37 0,16-5-1 0,19-10-22 15,11-10-16-15,10-10-107 16,5-14-85-16,21-22-128 16,-13 0-340-16,-13-16-383 0</inkml:trace>
  <inkml:trace contextRef="#ctx0" brushRef="#br0" timeOffset="10932.15">19718 830 2433 0,'0'0'745'0,"0"0"-378"15,0 0-22-15,0 0-139 16,0 0-206-16,0 0 0 15,0 0 0-15,20 52 0 16,0-4 0-16,2 6 0 16,1 3 0-16,-3-7 0 15,-1-6 0-15,0-10 0 16,-6-12 0-16,-2-8 0 16,-2-12 0-16,-3-2 0 0,3-4 0 15,5-24 0-15,1-10 0 16,3-12 0-16,-3-7 0 15,4-3 0-15,-5 4 0 16,-4 12 0-16,-3 14 0 16,-3 12 0-16,-4 14 0 15,0 4 0-15,10 24-452 16,-2 12-175-16,3 0-351 0</inkml:trace>
  <inkml:trace contextRef="#ctx0" brushRef="#br0" timeOffset="11152.64">20376 1149 1820 0,'0'0'1140'15,"0"0"-811"-15,0 0 32 16,0 0-145-16,0 0-133 16,0 0-62-16,0 0-9 15,-6 118 0-15,-2-80-11 16,-3-2-1-16,4-6-86 15,5-7-169-15,2-19-220 0,18-4-368 16,6-3-559-16</inkml:trace>
  <inkml:trace contextRef="#ctx0" brushRef="#br0" timeOffset="11632.82">20732 796 2462 0,'0'0'893'0,"0"0"-590"16,0 0-22-16,0 0-124 16,0 0-157-16,0 0 0 0,0 120 0 15,4-74 0-15,3-2 0 16,0-5 0 0,1-7 0-16,1-8 0 0,1-10-24 15,-2-8-17-15,3-6 7 16,5 0 6-16,1-12 28 15,6-14 6-15,-1-6 6 16,-2 0 4-16,-2 3-8 16,-5 9 8-16,-3 10 16 15,-6 8 5-15,0 2-37 16,5 0 0 0,7 14 0-16,7 6 0 15,6 3 0-15,4-4 0 16,2-5 0-16,-1-6 0 15,-1-5 0-15,-6-3-3 16,-4 0 3-16,-6-17 3 16,-3-5-3-16,-8-4 0 15,-4-3 0-15,-2-8 0 16,0-1 0-16,-8-2 0 16,-11 4 0-16,-3 4 0 15,-5 8 0-15,0 4 0 16,3 8 0-16,2 3-84 0,1 5-375 15,11 1-397-15,5 1-793 0</inkml:trace>
  <inkml:trace contextRef="#ctx0" brushRef="#br0" timeOffset="11896.66">21222 445 1756 0,'0'0'951'0,"0"0"-381"15,0 0-16-15,0 0-289 0,0 0-265 16,0 0 0-16,0 0 0 16,131-14 0-16,-84 42 0 15,2 12 0-15,-4 10 0 16,-5 10 0-16,-9 8 0 16,-11 1 0-16,-13 1 0 15,-7-2 0-15,-5-4 0 16,-19-7 0-16,-5-10 0 15,-3-7 0-15,3-9 0 16,8-11-39-16,11-17-218 0,6-3-124 16,4 0-453-16</inkml:trace>
  <inkml:trace contextRef="#ctx0" brushRef="#br0" timeOffset="12054.18">21959 976 1770 0,'0'0'1191'16,"0"0"-825"-16,0 0-131 0,0 0-235 15,0 0-87-15,0 0-912 0</inkml:trace>
  <inkml:trace contextRef="#ctx0" brushRef="#br0" timeOffset="17000.18">14947 6079 1935 0,'0'0'643'0,"0"0"-454"16,0 0 123-16,0 0-93 0,0 0-92 16,0 0-85-1,25 5 15-15,0 21 38 0,8 4-47 16,9 0-26-16,14-2-8 15,11-10-14 1,9-10 0-16,3-8-2 0,6-10 2 16,0-20 12-16,-2-8-12 15,-6-2 14-15,-2-2 5 16,-9 6-10-16,-6 5 35 16,-5 9 13-16,-7 13-14 15,-6 9 4-15,-4 0-23 16,0 8 1-16,0 15-11 15,7 8-13-15,1-2-2 0,8 0 1 16,-2-7 0-16,6-10 12 16,1-10-11-16,1-2 17 15,-2-6-14-15,2-17-2 16,2-2-3-16,1-4 1 16,1 1 0-1,-1 5 11-15,-8 5 0 0,-3 7 2 16,-10 9-4-16,-7 2-9 15,-5 10 7-15,-1 18-7 16,-3 6 0-16,3 7 0 0,3-1 0 16,5-2 0-1,3-6 0-15,7-8 0 0,5-12 0 16,6-10 0-16,6-2 0 16,3-12 0-16,4-16 0 15,0-6 0-15,-5 0 0 16,-7 6 0-16,-8 6 0 15,-5 8 0-15,-9 10 0 16,1 4 0-16,-1 4 0 16,4 16 0-16,3 6 0 15,6-2 0-15,5 0 0 0,7-6 0 16,8-10 0-16,5-6 0 16,1-2 0-1,2-10 0-15,-2-14 0 16,-5-2 0-16,-2 0 0 15,-7 1 0-15,-4 6 0 16,-6 5 0-16,-6 7 0 16,-1 7 0-16,4 0 0 15,7 0 0-15,4 8 0 0,9 2 0 16,7 1 0-16,-1-5 0 16,6-2 0-16,-1-4 0 15,2 0 0-15,3 0 0 16,0-13 0-16,-1 4 0 15,-1-4 0-15,-3 2 0 16,-6 0 0-16,-8 4 0 16,-6 0 0-16,-8 1 0 0,-8 2 0 15,-3 0 0-15,-6 3 0 16,3-2 0-16,0-1 0 16,2 0 0-1,3 0 0-15,-2-2 0 0,2 2 0 16,-3 0 0-16,-2 0 0 15,-5 2 0-15,-4 1 0 16,0-2 0-16,-4 3 0 16,-2 0 0-16,-2 0 0 15,2-2 0-15,-3 2 0 16,-3-2 0-16,2 0 0 16,-4 0 0-16,-1 0 0 15,-4-2 0-15,-1 3 0 0,-4 1 0 16,-5-3 0-16,-7 3 0 15,-17 0-327-15,-7 0-1184 0</inkml:trace>
  <inkml:trace contextRef="#ctx0" brushRef="#br0" timeOffset="33799.42">11093 9821 1041 0,'0'0'1102'16,"0"0"-733"-16,0 0-50 15,0 0 32-15,0 0-39 16,0 0-101-16,33-21-86 15,-15 35 4-15,7 15 8 16,4 11-137-16,5 5 0 16,5 1 0-16,9-4 0 0,4-6 0 15,9-12 0-15,5-10 0 16,4-14 0-16,3-2 0 16,0-24 0-16,4-12 0 15,-2-4 0-15,-1-2 0 16,-3 4 0-16,-6 7 0 15,-10 11 0-15,-5 12 0 16,-8 10 0-16,-5 4 0 16,-1 20 0-16,-1 9 0 0,6 3 0 15,1-2 0 1,8-4 0-16,0-6 0 0,6-10 0 31,2-12 0-31,2-2 0 0,3-14 0 0,-1-14 0 16,0-4 0-16,-4-4 0 15,-6 2 0 1,-8 8 0-16,-8 9 0 0,-9 12 0 16,-5 5 0-16,1 1 0 15,-4 20 0-15,4 5 0 32,3 0 0-32,6-2 0 15,1-4 0-15,2-4 0 0,5-6 0 16,8-6 0-16,3-4 0 15,4 0 0-15,5-4 0 16,3-12 0-16,1-2 0 16,-2 0 0-16,-3 2 0 15,-10 4 0-15,-11 6 0 16,-9 2 0-16,-5 2 0 16,-6 2 0-16,-2 0 0 15,-3 0 0-15,3 0 0 16,1 0 0-16,3 0 0 15,5 0 0-15,2 0 0 0,4-11 0 16,-2 0 0-16,-2-1 0 16,-5 2 0-16,-6 0 0 15,-10 3 0-15,-6 6 0 16,-11 1-56-16,-11 0-1005 0</inkml:trace>
  <inkml:trace contextRef="#ctx0" brushRef="#br0" timeOffset="36192.86">17887 1530 1114 0,'0'0'545'0,"0"0"-405"16,0 0 58-1,0 0-5-15,0 0-37 0,0 0-73 16,0 0 25-16,-79 4 35 16,60 8 26-16,1 0 16 15,-3 0-70-15,4 0-23 0,-1 0-16 16,0 2-37-16,0 2 6 15,0 2 7 1,-1 4-23-16,2 4-1 0,0 2-4 16,3 5 3-16,6 3 6 15,1-3-19-15,5 6 13 16,0-2 13-16,2 2-16 16,0 1 12-16,0 4-15 15,0 2-7-15,2-2 8 16,7 0-21-1,1-3 5-15,2-5-5 0,1-4-1 0,3-5 6 16,1 0-6-16,2-5 0 16,3-2 0-16,0-6 0 15,3-4 0-15,1-4 1 16,1-2-1-16,2-4 9 16,2 0-9-1,3 0 0-15,-1-10 6 0,0-4-5 16,1-4 0-1,-3-4 0-15,0-4 0 0,-2 0 22 0,-2-2 26 32,-2-3 11-32,-4-1-6 0,-2 0-10 15,-3-2-4-15,-6 0-40 0,-1-4 0 32,-5 0 0-32,-1-4 0 15,-3-4 0-15,0-2 0 16,0-1 0-16,-9 1 0 15,-4 2 0-15,-3 4 0 16,1 6 0-16,-1 6 0 16,-2 4 0-16,0 4 0 15,-2 6 0-15,-2 6 0 0,-9 1 0 16,-5 8 0-16,-9 1 0 16,-4 0 0-16,-4 0 0 15,2 8 0-15,-1 2 0 16,6 2 0-16,3 0 0 15,5 0 0-15,7 0 0 16,6 0 0-16,4-2 0 16,0 0 0-16,3-2 0 15,3 2 0-15,-1 4 0 16,3 2 0-16,-2 4 0 16,3 4 0-16,1 4 0 15,3 3 0-15,-2 1 0 16,2 2 0-16,-1 2 0 0,1 2 0 15,2 6 0-15,0 2 0 16,6 4 0-16,0 0 0 16,0 4 0-16,0-1 0 15,10 1 0-15,6-4 0 16,2-6 0-16,4-2 0 16,3-8 0-16,4-4 0 15,4-10 0-15,5-6 0 16,7-10 0-16,6-4 0 15,5-2 0-15,2-18 0 0,-3-10 0 16,-4-4 0-16,-2-4 0 16,-7-2 0-16,-3 2 0 15,-10 0 0-15,-5 1 0 16,-6 1 0-16,-7 0 0 16,-6 0 0-16,-3-2 0 15,-2-2 0-15,0-2 0 16,-5-2 0-16,-10-2 0 15,-8 2 0-15,-4 0 0 16,-2 5 0-16,-2 5 0 16,-4 8 0-16,1 8 0 0,1 6 0 15,0 10 0-15,-7 6 0 16,7 16-360-16,6 5-702 0</inkml:trace>
  <inkml:trace contextRef="#ctx0" brushRef="#br0" timeOffset="37161.32">17902 10000 1075 0,'0'0'333'0,"0"0"-121"16,0 0 16-16,0 0 26 16,0 0 45-16,0 0 0 15,0 0-17-15,47 2-35 16,-36 2-46-16,-5 0-48 0,2 0-75 15,-4 0-45 1,21-4-33-16,-4 0-87 0,6-2-563 0</inkml:trace>
  <inkml:trace contextRef="#ctx0" brushRef="#br0" timeOffset="37901.94">22352 9946 998 0,'0'0'1176'0,"0"0"-837"16,-116 2 140-16,82-2-109 16,16 0-39-16,12 0-109 15,6 0-121-15,4 0-21 16,31 0-80-16,21 0 0 15,38-6 0-15,47-6 0 16,50 1 0-16,21 0 0 0,0 4 0 16,-19 4 0-16,-33 1 0 15,-31 2 0-15,-30-2 0 16,-32 0 0-16,-19-3 0 16,-5 4 0-16,-7-3 0 15,-9 0 0-15,-19 2 0 16,-8 0 0-16,-15 0 0 15,-26-1-65-15,-17 3-314 16,-64 0-288-16,13 7-225 0,0 4-1039 16</inkml:trace>
  <inkml:trace contextRef="#ctx0" brushRef="#br0" timeOffset="38155.57">22447 10014 1798 0,'0'0'628'15,"0"0"-344"-15,0 0 279 16,-116 14-250-16,116-12-143 15,36-2-89-15,26 0 82 16,36 0-67-16,47-12-96 16,42-8 0-16,16 0 0 15,-9 0 0-15,-22 6 0 16,-32 6 0 0,-31 6 0-16,-29 0 0 0,-28 2 0 0,-21 0 0 15,-4 0 0-15,-5 0 0 16,-7 0 0-1,-10 0 0-15,-5 0 0 0,0 0 0 16,0 0 0-16,0 2-45 16,-7 2-1155-16</inkml:trace>
  <inkml:trace contextRef="#ctx0" brushRef="#br0" timeOffset="39766.01">2052 11033 1827 0,'0'0'295'15,"0"0"31"-15,0 0 142 16,0 0-221-16,0 0-136 15,0 0-36-15,0 0 25 16,-8-4 29-16,8 5 23 16,10 16-14-16,5 3-36 15,8 4-45-15,1 2-35 16,10-2 1-16,6 0-22 16,9-6 0-16,2-8 11 15,7-8-12-15,4-2 0 16,3-12 1-16,-1-16-1 15,2-8 9-15,-6-2-9 0,-8 1 0 32,-9 5 0-32,-11 9 0 0,-15 6 0 0,-3 13 0 15,-6 4 0-15,1 0 0 16,5 17 0-16,5 5 0 16,10 6 0-16,5 0 0 15,7-4 0-15,3-6 0 16,1-8 0-16,-3-8 0 15,-5-2 0-15,-3-4 0 16,-3-16 0-16,-4-4 0 0,0-4 0 16,0-1 0-16,-5 6 0 15,-5 5 0-15,-1 5 0 16,-3 12 0-16,3 1 0 16,4 7 0-16,9 19 0 15,6 9 0-15,13 3 0 16,0-4 0-16,6-6 0 15,-3-10 0-15,-2-8 0 16,-2-10 0-16,-3 0 0 16,1-14 0-16,-1-10 0 15,4-4 0-15,0-2 0 16,2-1 0 0,-1 8 0-16,-1 3 0 0,-3 8 0 0,-3 8 0 15,0 4 0-15,1 0 0 16,-1 0 0-16,0 1 0 15,1 3 0-15,-5 0 0 16,0-4 0-16,-5 0 0 16,-4 0 0-16,-4 0 0 31,-5 0 0-31,-7 0 0 16,-1 0 0-16,-6 0 0 15,1 0 0-15,-1 0 0 16,1 0 0-16,2 0 0 0,2 0 0 15,0 0 0-15,7 0 0 16,-2 0-24-16,-7 7-1116 0</inkml:trace>
  <inkml:trace contextRef="#ctx0" brushRef="#br0" timeOffset="40427.69">6015 11059 2000 0,'0'0'356'16,"0"0"-13"-16,0 0 180 0,0 0-304 16,0 0-51-16,0 0-33 15,0 0 16-15,-36-8-28 16,36 8-45-16,0-2-78 15,0 2 0-15,0-2 0 16,3-4 0-16,21-2 0 16,18-6 0-16,39-2 0 15,48-7 0-15,52 1 0 16,24 3 0-16,-5 2 0 16,-22 7 0-16,-35 4 0 15,-34 3 0-15,-33-1 0 16,-27 1 0-16,-22 1 0 15,-7 0 0-15,-5 2 0 0,-5-2 0 16,-10 2 0-16,0 0 0 16,-8 0 0-16,-16 0 0 15,-12 0 0-15,-39 2-272 16,6 6-519-16,-3-2-439 0</inkml:trace>
  <inkml:trace contextRef="#ctx0" brushRef="#br0" timeOffset="40796.8">5917 11037 2239 0,'0'0'651'16,"0"0"-311"-16,0 0 210 16,0 0-234-16,0 0-316 15,0 0 0 1,0 0 0-16,158-34 0 15,-21 16 0-15,45-5 0 0,21 1 0 0,-7 4 0 16,-27 2 0-16,-51 6 0 16,-33 4 0-16,-32 1 0 15,-16 2 0-15,-9-1 0 16,-8 2 0-16,-2 0 0 16,-13 0 0-16,-5 0 0 15,0 2 0-15,0-2 0 0,0 2 0 16,0 0 0-16,0-2 0 15,0 2 0-15,0 0 0 32,0 0 0-32,0 0 0 15,-19 2 0-15,-5 8-474 16,-8 0-1761-16</inkml:trace>
  <inkml:trace contextRef="#ctx0" brushRef="#br0" timeOffset="177333.73">20937 11835 2381 0,'0'0'715'15,"0"0"-414"-15,0 0-37 16,0 0-126-16,0 0 6 16,27 142-56-16,-6-62-23 15,0 10-65-15,-5 3 0 16,-10-3 0-16,-4-8 0 16,-2-8 0-16,0-16 0 15,0-15 0-15,0-17 0 0,0-18 0 16,0-8 0-16,0-20 0 15,0-30 0-15,-6-37 0 16,-6-41 0 0,-3-42 0-16,1-17 0 0,5 29 0 15,9 41 0-15,0 51 0 16,0 22 0-16,11 2 0 16,12 4 0-16,6 4 0 15,4 16 0-15,7 12 0 16,5 6 0-16,-1 12 0 15,-1 22 0-15,-9 14 0 0,-10 12 0 16,-15 8 0-16,-9 7 0 16,-11-1 0-16,-28-4 0 15,-9-6 0-15,-8-8 0 16,7-13 0-16,11-14 0 16,21-14 0-16,19-15 0 15,27-22-637-15,11-5-752 0</inkml:trace>
  <inkml:trace contextRef="#ctx0" brushRef="#br0" timeOffset="177898.75">21471 12196 2015 0,'0'0'745'16,"0"0"-370"-16,0 0-29 15,0 0-76-15,0 0-142 16,77-147-34-16,-51 83-26 16,0-10-35-16,-1-8-11 15,-5-4-22-15,-5 3 0 16,-7 11 0-16,-8 16 0 16,0 18 0-16,-3 18 0 0,-21 20 0 15,-9 2 0-15,-6 36 0 16,-1 12 0-16,7 10 0 15,15 1 0-15,18-3 0 16,7-10 0-16,37-12 0 16,14-16 0-1,9-16 0-15,2-4 0 0,-5-2 0 16,-12-10 0-16,-14 0 0 16,-14 6 0-16,-10 6 0 15,-12 0 0-15,-2 8 0 16,0 16 0-16,-11 12 0 15,-7 4 0-15,0 4 0 16,3 0 0-16,5-2 0 0,10-3 0 16,0-7 0-16,14-6 0 15,13-12 0-15,7-10 0 16,1-4 0-16,0-10 0 16,-5-16 0-16,-8-6 0 15,-11 1 0-15,-11 4 0 16,0 4 0-16,-11 11 0 15,-14 11 0-15,-10 2-33 16,6 19-681-16,6 4-742 0</inkml:trace>
  <inkml:trace contextRef="#ctx0" brushRef="#br0" timeOffset="178428.66">22292 11283 1317 0,'0'0'276'16,"0"0"-81"-16,0 0 73 16,0 0-103-1,0 0-23-15,0 0 64 0,0 0 63 16,0-22-39-16,0 21-26 16,2 1-38-16,-2-3-18 15,2 3-16-15,-2 0-55 16,0 0 1-16,0 0 0 15,0 0-27-15,0 0 43 16,0 0-94-16,0 10 0 0,0 19 0 16,-4 14 0-1,-8 32 0-15,-1 39 0 16,0 38 0-16,5 13 0 0,8-11 0 16,3-34 0-16,17-41 0 15,5-23 0-15,4-12 0 16,8-2 0-1,5-6 0-15,6-6 0 0,-4-18 0 16,-8-12 0-16,-10-2 0 0,-8-24 0 31,-9-4 0-31,-9-16 0 0,0 10-29 16,-2 4-1051-16</inkml:trace>
  <inkml:trace contextRef="#ctx0" brushRef="#br0" timeOffset="178934.82">23007 11730 2266 0,'0'0'833'15,"0"0"-490"-15,0 0-20 0,0 0-175 16,0 0-59-16,0 0 5 0,0 0-94 16,73 6 0-1,-46-6 0-15,4-1 0 0,0-20 0 16,-4-4 0 0,-7-8 0-16,-7-3 0 0,-9-2 0 15,-4-2 0-15,-4 4 0 16,-17 4 0-16,-6 10 0 15,-9 12 0-15,-2 10 0 16,-2 8 0-16,2 28 0 16,5 14 0-16,8 12 0 15,16 7 0-15,9 0 0 0,7-2 0 16,24-11 0-16,13-12 0 16,12-18 0-16,6-14 0 15,3-12 0-15,-3-12 0 16,-4-20 0-16,-10-6 0 15,-13-4 0-15,-10 0 0 16,-12 6 0-16,-9 8 0 16,-4 10-635-16,0 10-1324 0</inkml:trace>
  <inkml:trace contextRef="#ctx0" brushRef="#br0" timeOffset="180085.02">23923 11614 1307 0,'0'0'753'0,"0"0"-198"0,0 0-57 16,0 0-222-16,0 0-33 15,0 0-50-15,-133-88-58 16,85 88-36-16,-2 16-62 31,9 14-37-31,5 10 0 0,11 4 0 0,15 3 0 16,10-3 0-16,0-8 0 16,25-10 0-16,12-16 0 15,7-10 0-15,8-12 0 16,-4-26 0-16,-3-14 0 15,-9-11 0-15,-10-7 0 16,-8-8 0-16,-11-2 0 16,-7 0 0-1,0 3 0-15,-7 15 0 16,-6 20 0 0,0 22 0-16,-1 20 0 0,3 22 0 15,7 32 0-15,4 17 0 16,0 9 0-16,13 4 0 15,18-4 0-15,7-8 0 16,9-13 0-16,7-14 0 16,3-17 0-16,3-20 0 15,2-8 0-15,3-19 0 16,-5-24 0-16,0-13 0 16,-8-8 0-16,-10-8 0 15,-8-3 0-15,-17 10 0 16,-12 11 0-16,-5 19 0 0,-13 21 0 15,-19 14 0-15,-7 20 0 16,-2 24 0-16,8 10 0 16,6 5 0-16,14-5 0 15,13-8 0-15,0-12 0 16,17-14 0-16,10-16 0 16,6-4 0-16,-2-20 0 15,-2-14 0-15,-2-8 0 16,-4-4 0-16,-8 3 0 15,-1 7 0-15,-8 8 0 0,-1 12 0 16,-5 10 0-16,0 6 0 16,0 8 0-16,0 24 0 15,0 13 0-15,0 13 0 16,0 8 0-16,2 12 0 16,2 6 0-16,1 5 0 15,0 3 0-15,1 0 0 16,1-2 0-16,-1-7 0 15,-2-11 0-15,-4-10 0 16,0-12 0-16,0-16 0 16,-15-12 0-16,-9-14 0 0,-5-8 0 15,-7-8 0-15,-2-22 0 16,-1-14 0-16,4-12 0 16,12-10 0-16,11-9 0 15,12-3 0-15,7-2 0 16,27 4 0-16,14 2 0 15,8 6 0-15,6 5 0 16,3 7 0-16,-3 2 0 16,-2 4 0-16,-6 2 0 15,-8 2 0-15,-7-1 0 16,-10 4 0-16,-12 4 0 0,-8 3 0 16,-9 8 0-16,0 6 0 15,-7 8 0-15,-12 8 0 16,-8 6 0-16,-4 10 0 15,2 22 0-15,4 13 0 16,7 9 0-16,9 5 0 16,9 2 0-16,0-3 0 15,19-10 0-15,12-8 0 16,6-12 0-16,10-12 0 16,4-12 0-16,5-4 0 0,20-20 0 15,-16-6 0-15,-13 0-859 0</inkml:trace>
  <inkml:trace contextRef="#ctx0" brushRef="#br0" timeOffset="180399.72">25666 10862 2664 0,'0'0'728'15,"0"0"-229"-15,-50 118-294 16,32-49-205-16,9 3 0 16,5 4 0-16,4-4 0 15,0-4 0-15,17-7 0 16,12-11 0-1,6-12 0-15,8-16 0 0,20-22 0 16,-10-4-12-16,-11-22-919 0</inkml:trace>
  <inkml:trace contextRef="#ctx0" brushRef="#br0" timeOffset="180691.67">25972 10983 2668 0,'0'0'770'0,"0"0"-273"15,0 0-336-15,0 0-161 0,18 102 0 16,5-50 0 0,-4 0 0-16,1 0 0 0,1-6 0 15,-6-8 0-15,-1-9 0 16,-3-14 0-16,2-11 0 16,0-4 0-16,5-18 0 31,0-22 0-31,7-15 0 15,-2-12 0-15,2-7 0 16,-2-1 0-16,-3 14 0 0,-7 13 0 16,-4 21 0-16,-7 22 0 15,-2 5 0-15,0 55 0 16,-2-1-65-16,-5 5-1360 0</inkml:trace>
  <inkml:trace contextRef="#ctx0" brushRef="#br0" timeOffset="180865.19">26485 11325 2689 0,'0'0'855'15,"0"0"-477"-15,0 0-204 16,0 0-174-16,0 0 0 16,0 0 0-16,6 139 0 15,-6-93 0-15,-2 4 0 0,-11 8 0 16,3-12-284-1,4-16-883-15</inkml:trace>
  <inkml:trace contextRef="#ctx0" brushRef="#br0" timeOffset="181321.04">26846 10917 2975 0,'0'0'834'0,"0"0"-547"15,0 0-287-15,-29 106 0 16,24-52 0-16,5 4 0 16,0-6 0-16,0-8 0 0,9-10 0 15,8-14 0-15,6-16 0 16,6-4 0 0,6-18 0-16,4-18 0 0,-1-12 0 15,-5-8 0-15,-2 2 0 16,-6 3 0-16,-8 15 0 15,-5 14 0-15,-3 16 0 16,-3 6 0-16,1 17 0 16,4 12 0-16,4 6 0 15,6-1 0-15,4-4 0 16,4-8 0-16,2-12 0 16,-2-8 0-16,-6-2 0 0,-4-10 0 15,-6-16 0-15,-11-8 0 16,-2-8 0-16,-7-8 0 15,-20-3 0-15,-6-1 0 16,0 6 0-16,-1 10 0 16,5 10 0-16,12 12 0 15,8 12 0-15,9 4 0 16,11 0-279-16,11 2-930 0</inkml:trace>
  <inkml:trace contextRef="#ctx0" brushRef="#br0" timeOffset="181557.41">27498 10457 755 0,'0'0'2203'15,"0"0"-1382"-15,0 0-504 16,0 0-317-16,0 0 0 16,132-52 0-16,-89 84 0 15,-1 16 0-15,-7 17 0 16,-6 25 0-16,-11-2 0 15,-7 6 0-15,-11 1 0 16,0-18 0-16,-13 2 0 0,-14-13 0 16,0-18 0-1,3-14 0-15,1-26 0 0,8-8 0 32,9-2-769-32</inkml:trace>
  <inkml:trace contextRef="#ctx0" brushRef="#br0" timeOffset="181995.9">27886 10058 2464 0,'0'0'759'0,"0"0"-203"16,0 0-239-16,0 0-317 15,0 0 0-15,0 0 0 16,0 0 0-16,140 50 0 15,-86 10 0-15,11 33 0 0,8 31 0 16,-9 37 0-16,-12 11 0 16,-32-2 0-16,-20-14 0 15,-33-23 0-15,-29-10 0 16,-6-25 0-16,3-24 0 16,3-20 0-16,-3-10 0 15,-8 4 0-15,-5-2 0 16,0-3 0-16,9-20 0 15,24-10 0-15,19-12-469 0</inkml:trace>
  <inkml:trace contextRef="#ctx0" brushRef="#br0" timeOffset="182693.25">25500 12607 2116 0,'0'0'699'0,"0"0"-176"15,0 0-29 1,0 0-230-16,0 0-264 15,0 0 0-15,-114 104 0 0,54-30 0 0,-9 13 0 16,-4 5 0-16,-6 0 0 16,4-6 0-16,3-7 0 15,10-17 0-15,11-14 0 16,8-18 0-16,12-18 0 16,7-12 0-16,4-12 0 31,4-28 0-31,3-19 0 15,4-10 0-15,7-10 0 16,2 3 0-16,4 6 0 16,18 10 0-16,7 16 0 15,2 13 0-15,2 16 0 16,2 12 0-16,2 3 0 0,1 35 0 16,4 15 0-16,3 14 0 15,3 12 0-15,6 4 0 16,2 0 0-16,2-5 0 15,0-13 0-15,-2-16 0 16,-10-18 0-16,-6-18 0 0,-3-10 0 16,-9-14 0-16,1-20 0 15,-2-8 0-15,-3-2 0 16,10-7 0-16,-8 15 0 16,-3 10-1541-16</inkml:trace>
  <inkml:trace contextRef="#ctx0" brushRef="#br0" timeOffset="183022.47">26867 12380 2595 0,'0'0'632'16,"0"0"-174"-16,0 0-47 15,0 0-411-15,0 0 0 16,0 0 0-16,-52 173 0 16,36-89 0-16,5 8 0 15,9-2 0-15,2-4 0 16,0-7 0-16,15-13 0 0,3-14 0 15,-1-12 0-15,-15-10-92 16,-2-12-623-16,0-8-474 0</inkml:trace>
  <inkml:trace contextRef="#ctx0" brushRef="#br0" timeOffset="183260.13">26302 13367 1277 0,'0'0'998'0,"0"0"-357"0,-123 52-34 16,88-34-136-16,19-2-369 15,16-4-102-15,5-6 0 16,54-4 0-16,59-2 0 16,70-34 0-16,39-14 0 15,21-6 0-15,-10 4 0 16,-35 11 0-16,-25 12 0 16,-45 6 0-16,-43 10 0 15,-39 4 0-15,-24 3 0 16,-8 2 0-16,-7 2 0 15,-12 0 0-15,0 2 0 16,-60 34 0 0,0-2-96-16,0 7-2921 0</inkml:trace>
  <inkml:trace contextRef="#ctx0" brushRef="#br0" timeOffset="184033.99">26770 14329 2034 0,'0'0'617'0,"0"0"-57"0,0 0-230 16,0 0-116-16,0 0-71 16,0 0-28-16,-69-104-32 15,29 92-83-15,-10 8 0 16,-3 4 0-16,-2 10 0 15,1 22 0-15,7 8 0 16,9 8 0 0,13 4 0-16,19-2 0 0,6-5 0 0,16-11 0 31,24-12 0-31,11-12 0 0,9-10 0 0,2-24 0 31,1-20 0-31,-6-13 0 16,-9-11 0-16,-8-10 0 15,-11-24 0-15,-9 3 0 16,-11-1 0-16,-9 6 0 0,0 24 0 16,-9 6 0-16,-9 26 0 15,0 26 0-15,-2 12 0 16,-3 38 0-16,6 40 0 16,3 32 0-16,12 1 0 15,2-9 0-15,0-18 0 16,21-20 0-16,3 2 0 15,7 1 0-15,1-13 0 16,-3-14 0-16,2-12 0 0,2-12 0 16,-8-6-188-16,-4-10-1243 15</inkml:trace>
  <inkml:trace contextRef="#ctx0" brushRef="#br0" timeOffset="184302.6">27432 13662 312 0,'0'0'2392'0,"0"0"-1710"0,0 0-197 16,-70 110-260-16,37-6-225 15,-1 31 0-15,7-5 0 16,12-28 0-16,11-30 0 15,4-22 0-15,4 3 0 16,25 1 0-16,9-2 0 16,14-14 0-16,3-16 0 15,6-14 0-15,7-14 0 16,-15-18 0-16,-14-8-895 0</inkml:trace>
  <inkml:trace contextRef="#ctx0" brushRef="#br0" timeOffset="184793.59">27741 13910 2443 0,'0'0'822'16,"0"0"-147"-16,0 0-519 16,0 0-156-16,0 0 0 15,0 0 0 1,0 0 0-16,-18 152 0 0,25-87 0 15,2-3 0-15,2-8 0 0,7-12 0 16,4-12 0-16,5-13 0 16,0-17 0-16,2 0 0 15,-3-27 0-15,-1-13 0 16,0-8 0-16,-4-6 0 16,0 0 0-16,-4 6 0 15,-3 13 0 1,-3 16 0-16,-2 14 0 15,0 5 0-15,2 14 0 0,5 18 0 0,3 3 0 16,6 1 0-16,4-4 0 16,4-6 0-16,-1-12 0 15,-1-10 0-15,-4-4 0 16,-5-2 0-16,-7-22 0 16,-3-8 0-16,-8-8 0 15,-4-6 0-15,0-8 0 16,0-7 0-16,-11 1 0 15,-4 8 0-15,2 6 0 0,1 22 0 32,1 22 0-32,1 24 0 0,4 20-359 0,6 6-1265 0</inkml:trace>
  <inkml:trace contextRef="#ctx0" brushRef="#br0" timeOffset="185831.5">27846 14026 1202 0,'0'0'258'16,"0"0"51"-16,0 0 55 16,0 0 101-16,0 0-139 15,-15-102 13-15,15 86-5 16,0 2-57-16,0 2-55 15,0 4-222-15,0 4 0 16,0 2 0 0,0 2 0-16,0 0 0 0,0 2 0 0,0 18 0 15,8 14 0-15,15 8 0 16,6 13 0-16,6-3 0 16,3 4 0-16,0-6 0 15,-3-6 0-15,-4-10 0 16,-4-8 0-1,-2-10 0 1,-5-8 0-16,0-8 0 16,0 0 0-16,3-10 0 15,-2-18 0-15,2-12 0 16,-1-12 0-16,3-14 0 16,-3-8 0-16,0-11 0 0,-6 3 0 15,-5 8 0-15,-5 16 0 16,-6 16 0-16,0 15 0 15,0 16 0-15,-10 11 0 16,-6 0 0-16,-6 11 0 16,0 24 0-16,-1 7 0 15,4 8 0-15,0 6 0 16,6 2 0-16,2 0 0 16,2 0 0-16,0-5 0 15,-2-5 0-15,2-8 0 16,-2-8 0-16,-1-10 0 0,-1-4 0 15,0-10 0-15,-3-8 0 16,-4 0 0-16,-5-6 0 16,-4-18 0-16,1-12 0 15,-6-8 0-15,-2-6 0 16,-1 0 0-16,1-1 0 16,3 9 0-16,6 8 0 15,5 8 0-15,6 8 0 16,7 6 0-16,5 6 0 15,4 4 0-15,0 2 0 16,0 0 0-16,0 0 0 0,0 0 0 16,0 0 0-16,0 0 0 15,0 0 0-15,0 14 0 16,0 12 0-16,26 24 0 16,1-4-111-16,4-3-1797 0</inkml:trace>
  <inkml:trace contextRef="#ctx0" brushRef="#br0" timeOffset="186067.73">28631 14239 2979 0,'0'0'835'0,"0"0"-553"16,0 0-282-16,0 0 0 15,0 0 0-15,-8 120 0 16,-11-65 0-16,-4-1 0 16,-6-2 0-16,4-8 0 15,8-10 0-15,17-22 0 16,0-12-621-16,13 0-552 0</inkml:trace>
  <inkml:trace contextRef="#ctx0" brushRef="#br0" timeOffset="186526.77">28982 13726 2702 0,'0'0'690'0,"0"0"-168"16,0 0-340-16,0 0-182 16,-58 128 0-16,54-72 0 15,2 2 0-15,2-5 0 0,0-9 0 16,6-8 0-16,15-14 0 15,5-10 0-15,6-12 0 16,3 0 0 0,1-26 0-16,-3-12 0 0,-4-7 0 15,-7-5 0-15,-4 2 0 16,-7 8 0-16,-2 12 0 16,-7 14 0-16,0 14 0 15,-2 0 0-15,0 28 0 16,5 12 0-16,2 8 0 0,8-6 0 15,6 1 0-15,2-10 0 16,6-11 0-16,3-9 0 16,-3-13 0-16,-3 0 0 15,-3-22 0-15,-10-10 0 16,-3-7 0-16,-8-8 0 16,-2-6 0-16,0-3 0 15,-14-2 0 1,-6 4 0-16,0 12 0 0,0 12 0 15,5 12 0-15,4 12-23 16,3 3-710-16,8 3-905 0</inkml:trace>
  <inkml:trace contextRef="#ctx0" brushRef="#br0" timeOffset="186796.39">29512 13369 2569 0,'0'0'855'0,"0"0"-183"0,0 0-672 16,0 0 0-16,0 0 0 0,150 42 0 16,-111 14 0-16,-2 12 0 15,-6 11 0-15,-7 7 0 16,-8 2 0-16,-10 2 0 16,-6-2 0-16,-2-2 0 15,-27-7 0-15,-8-9 0 16,-11-10 0-16,-2-14 0 31,-2-12 0-31,8-14 0 0,8-20 0 16,12-6-460-16,14-24-838 15</inkml:trace>
  <inkml:trace contextRef="#ctx0" brushRef="#br0" timeOffset="187429.88">30134 13171 1943 0,'0'0'652'0,"0"0"-64"16,0 0-258-16,18-117-33 0,-18 83-135 15,-2 2-38-15,-16 2-124 16,-4 4 0-16,-5 3 0 15,-6 8 0-15,-3 4 0 16,-2 7 0-16,-4 4 0 16,0 8 0-16,-1 17 0 15,5 11 0-15,9 4 0 16,9 4 0-16,13 0 0 16,7-4 0-16,2-8 0 15,25-9 0-15,7-14 0 16,1-9 0-16,4 0 0 0,-8-16 0 15,-2-8 0-15,-8-6 0 16,-2 0 0-16,-9 0 0 16,-1 6 0-16,-6 8 0 15,-1 8 0-15,-2 8 0 16,0 0 0-16,0 20 0 16,0 14 0-16,0 12 0 15,0 8 0-15,0 6 0 0,0 3 0 16,0 1 0-16,0-2 0 15,-5-2 0-15,1-8 0 16,2-10 0 0,2-8 0-16,0-8 0 0,0-12 0 15,11-7 0 1,9-7 0-16,2-3 0 0,5-23 0 16,0-10 0-16,4-14 0 15,5-8 0-15,-1-10 0 16,1 0 0-16,-3 3 0 15,-6 11 0-15,-9 16 0 0,-7 17 0 16,-7 10 0-16,-2 11 0 16,-2 0 0-16,0 22 0 15,5 32 0-15,0-3-487 16,2-4-808-16</inkml:trace>
  <inkml:trace contextRef="#ctx0" brushRef="#br0" timeOffset="187587.45">30433 14021 1905 0,'0'0'963'0,"0"0"-257"15,0 0-184-15,0 0-522 16,0 0 0-16,0 0 0 16,0 0 0-16,-5-37-1884 0</inkml:trace>
  <inkml:trace contextRef="#ctx0" brushRef="#br0" timeOffset="193966.97">27590 11891 827 0,'0'0'559'0,"0"0"-509"0,-131-14-30 16,73 12 86-16,0 2-30 16,-1 0-53-16,4 0-22 15,-3 2 7-15,-3 12-7 16,-1 4-1-16,-7 6 0 16,-2 6 0-16,-1 4-1 15,3 2-40-15,1 6-24 16,3 1 46-16,3 1 19 15,6 2 4 1,2 0 50-16,8 4-21 0,-2 4-8 16,7 6-18-1,-2 5-7-15,3 7-1 0,2 4-9 0,5 2-6 16,-1 6 9-16,5 1 7 16,3-1 8-16,1 4-8 15,4 2 0-15,4 0 0 16,1-1-5-16,5-1 5 15,3-2 0 1,1-2 0-16,2-3 0 0,3-3 1 16,2 0 1-16,0-4 11 0,4 0 1 15,16 1 5-15,10-3-5 16,5-2 9-16,6 2 5 16,3-4-2-16,5-1-16 15,4-3-9-15,3-2-1 16,4-4 0-1,3-4-28-15,1 0 5 0,-2-2 16 16,1-6-24-16,-1-3 6 16,-2-5 19-16,3-2 5 15,1-6 0-15,1-4 1 16,7-2-2-16,3-4-163 16,8-2-21-1,2 0-2-15,4 0 110 0,-1 2 78 16,1 0 38-16,-2-2 101 0,1-4-47 15,-4 0 43-15,0-6-97 16,1-2 30-16,-4-2-14 16,-2-4-15-1,-2 0 7 1,-4 0 25-16,-3 0 8 16,-1-1 24-16,-3-8-31 15,-1-5-1-15,-1 2 35 16,-1-2-1-16,1-4 14 15,-1 0-8-15,3 0-29 0,2-4-34 16,-1-4-32-16,-3 2-7 16,1-2-9-16,-5 0 1 15,-4-2-1-15,0 2 2 16,-6-6 5-16,0 2-7 16,-4-7 0-16,1-1-1 15,-3-4-6-15,-1-2 7 16,-1-4 1-16,2 2-1 15,-1-4 3-15,-3 2-2 16,0 2 0-16,-4-1-1 16,-5 1 0-16,1-4 0 15,-1 2 1-15,-2-6 0 0,-5 4 0 16,2-2 0-16,-3-1-1 16,0 2 0-16,-2-2 0 15,4-5 0-15,-3-2-1 16,3-4 2-16,-3-4-1 15,0-4 0-15,-1-5-16 16,-6 3-10-16,-4 4 10 16,-4 3 16-16,-7 5-1 15,0 2 2-15,-2 2 28 16,-12-2 10-16,-3-4-23 16,-4-4 1-16,2-4-2 15,-2-9 1-15,-1-1 0 0,-3-4-15 16,-4 4 1-16,-2 6 8 15,-5 7-10-15,-3 9 13 16,-5 4 14-16,-8 6 17 16,-2 0 11-16,-4 3-1 15,0 0-6-15,-2-2-16 16,3-1-24-16,-3-4 1 16,-3 0-9-16,-2 2 0 15,-2 0 6-15,0 3-6 16,1 5 0-16,1 4 3 15,-4 4-3-15,2 6 0 0,0 2-1 16,-4 4-8-16,2 2-13 16,-5 2 10-1,-3 4-1-15,-2 2 11 0,0 3-38 16,-2 2 28-16,-2 0 6 16,-3 4-11-16,-1-1 1 15,0-1-7-15,-2 3 12 16,2 4 10-16,2 0-10 15,1 0 5-15,1 3-47 16,-2 7-7-16,3 2 38 16,-5-2 5-16,2 4-4 0,-2 0 11 15,0 4-20-15,1 2 8 16,1 0-10-16,3 0-32 16,-23 8-50-16,22-6-130 15,10-2-103-15</inkml:trace>
  <inkml:trace contextRef="#ctx0" brushRef="#br0" timeOffset="194131.27">26599 12053 2448 0,'0'0'534'0,"0"0"-504"0,0 0-30 16,0 0-100-16,0 0-1815 0</inkml:trace>
  <inkml:trace contextRef="#ctx0" brushRef="#br0" timeOffset="-194163.09">30308 12818 963 0,'0'0'657'0,"0"0"-506"16,0 0 121-16,0 0-23 16,0 0-104-16,0 0-42 15,4-45 14-15,-4 39 22 16,0 2-9-16,0-2 27 16,-9-2-36-16,-13 2-55 0,-5-2-34 15,-6 0-29-15,-5 2 3 16,0 0-3-16,-1 2-2 15,-2 0-1-15,1 4 6 16,2 0-5-16,3 0-2 16,-2 0 1-16,4 2 0 15,0 8 18-15,2 2-3 16,-3 4 16-16,3 4-7 16,0 0-6-16,2 4 11 15,4 4-8-15,4 1 0 16,0 0 22-16,8 4-19 0,4-1 3 15,4 2 9-15,3 2-18 16,2 0 17-16,0 0-14 16,0 0 9-16,2 2 13 15,7 0-25-15,3 3 0 16,1-4 8-16,3 0-26 16,-3-3 7-1,3-2-7-15,-3-2 0 0,1-4 9 16,-4-4-9-16,-1 0 0 15,3-4 6-15,-1-2-6 0,2 0 0 16,5-2-1-16,2-2 1 16,4 1-1-16,5-6 1 15,0 1 0-15,0 0 1 16,2-3 5-16,-2-1-7 16,0-3 1-16,2-1-3 15,-2 0 3-15,3 0 0 16,-1 0 1-16,0 0 8 15,2 0-9-15,-2 0 0 16,1-4 0-16,-3-2 1 0,-3-2 40 16,-3 3-11-1,-4-4 0-15,0 1 3 0,-6 2-27 16,1-3 9 0,-4 0-2-16,4-3-13 0,-1 0 18 15,3-4-18-15,-1 0 0 16,1-4 12-16,-3 2-10 15,-2-2-2-15,-1 0 0 16,-4 0 25-16,-1-4-25 16,-3-2 0-16,0 0 0 15,0-6 0-15,0 0 0 0,-2-3 0 16,0-1 0-16,0 0 0 16,0 0 0-16,0 0 0 31,-11 2 0-31,-2-2 0 0,-3 0 0 15,-2 1 0-15,-1 2 0 16,-2-2 0-16,-1 5 0 16,0 1 0-16,0 2 0 0,-3 3 0 0,2 4 0 15,-2 0 0-15,-2 4 0 32,-2 2 0-32,-3 2 0 0,3 2 0 0,0 0 0 15,3 4 0-15,-1 2 0 16,2 2 0-1,-2 2 0 1,1 0 0-16,2 0 0 16,-5 0 0-16,2 0 0 15,-2 6 0-15,0 2 0 0,0 2 0 16,-3 2 0-16,3-2 0 16,-2 4 0-16,2 0 0 15,0 2 0-15,2 2 0 16,4 3 0-16,0-2 0 15,3 5 0-15,0 1 0 16,4 1 0-16,1 2 0 16,3-2 0-16,1 2 0 15,3-2 0-15,0 0 0 16,2 0 0-16,2 0 0 0,4-2 0 16,0 2 0-16,0 0 0 15,0 0 0-15,0 0 0 16,0 0 0-16,8 1 0 15,4-1 0-15,3 0 0 16,1-2 0-16,4 2 0 16,2 2 0-16,3 0 0 15,4 0 0-15,0-2 0 16,4 2 0-16,3-2 0 16,1-4 0-16,3 0 0 15,3-2 0-15,3-6 0 0,2-1 0 16,0-5 0-1,4-5 0-15,1-3 0 0,1 0 0 16,-1 0 0 0,-2 0 0-16,-1-6 0 0,-4-6 0 15,-1-2 0-15,-3-2 0 16,-2-4 0-16,1-2 0 16,-6-2 0-16,1-2 0 15,-5-2 0-15,-4-2 0 16,-6 2 0-16,-4 0 0 15,-5 0 0-15,-2 0 0 0,-3 0 0 16,-3-1 0-16,-4 1 0 16,0-4 0-16,0-4 0 15,0-4 0-15,-15-8 0 16,-10-6 0-16,-39-48 0 16,5 9 0-16,-7-1-1383 0</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23T04:42:43.011"/>
    </inkml:context>
    <inkml:brush xml:id="br0">
      <inkml:brushProperty name="width" value="0.05292" units="cm"/>
      <inkml:brushProperty name="height" value="0.05292" units="cm"/>
      <inkml:brushProperty name="color" value="#FF0000"/>
    </inkml:brush>
  </inkml:definitions>
  <inkml:trace contextRef="#ctx0" brushRef="#br0">1047 5211 2189 0,'0'0'534'16,"0"0"-296"-16,0 0 37 15,0 0-35-15,0 0-138 16,0 0-47-16,18 9 86 15,-1 16-6-15,1 12-28 0,4 5-27 16,-2 0-80-16,-1-4 0 16,0-4 0-16,-1-10 0 15,7-12 0-15,8-12 0 16,16-12 0-16,15-34 0 16,35-38 0-16,32-35 0 15,25-27 0 1,2-4 0-16,-33 29 0 0,-40 39 0 15,-41 38 0-15,-15 18 0 16,-4 4 0 0,-7 6 0-16,-5 8 0 15,-9 8 0-15,-4 4 0 16,0 42-68-16,-11-2-307 16,-7 0-549-16</inkml:trace>
  <inkml:trace contextRef="#ctx0" brushRef="#br0" timeOffset="1840.61">1443 5999 1137 0,'0'0'532'0,"0"0"-369"16,0 0 95-16,0 0 27 0,0 0-63 16,0 0-8-1,0 0 54-15,0 0-24 0,0 0-42 16,0 0-10-16,0 0-10 16,0 0-50-16,0 0-67 15,0 0-65-15,0 0 0 16,0 0 0-16,9 0 0 15,20 0 0 1,20 3 0-16,16 1 0 0,15 0 0 16,9-4 0-16,4 0 0 15,-1 0 0-15,-5 0 0 16,-11 0 0-16,-14-3 0 16,-15 2 0-16,-14-2 0 15,-10 2 0-15,-13-2 0 16,-2 3 0-16,-8-2 0 0,0 0 0 15,0-4-11 1,-3 2-217-16,-37-2-303 0,2 4-366 16,-2 2-664-16</inkml:trace>
  <inkml:trace contextRef="#ctx0" brushRef="#br0" timeOffset="2236.75">1488 6126 113 0,'0'0'2032'16,"0"0"-1724"-16,0 0 52 15,0 0 19 1,0 0-176 0,0 0-120-16,0 0-31 15,-20-4 10-15,40 4 62 16,6-2-17-16,12 2-58 15,9-4-7-15,11 0-31 16,13-2-4-16,8-3 8 0,5 2-13 16,1-4 13-1,-7 6-15-15,-11-1-8 0,-11 2 7 16,-17 1-6-16,-14 2 7 16,-10 1 13-16,-5-3-4 15,-8 3 33-15,-2 0 42 16,0 0-84-16,0 0 0 15,0 0 0-15,0 0 0 16,0-1 0-16,0 1 0 16,0 0 0-16,0 0 0 15,0 0 0-15,0 0 0 0,0 0 0 16,0 0 0-16,-12 0-488 16,-7 0-1263-16</inkml:trace>
  <inkml:trace contextRef="#ctx0" brushRef="#br0" timeOffset="18429.2">2025 8827 2458 0,'0'0'379'0,"0"0"-50"15,0 0-40-15,0 0-55 16,0 0-120-16,0 0-78 15,0 0 13-15,-10-16-25 16,14 34 15-16,11 6 45 16,5 4-23-16,7 4-61 15,-1-2 0-15,8-4 0 16,2-2 0-16,3-7 0 0,8-12 0 16,4-5 0-16,5-4 0 15,4-19 0-15,-2-10 0 16,0-5 0-16,-7-2 0 15,-6 2 0-15,-7 4 0 16,-7 8 0-16,-4 10 0 16,-7 11 0-16,2 5 0 15,-2 7 0-15,7 11 0 16,2 4 0-16,2-2 0 16,5-4 0-16,6-6 0 15,3-6 0-15,3-4 0 16,6 0 0-16,0-16 0 0,0-6 0 15,-2-4 0-15,-2 0 0 16,-6 0 0-16,-3 5 0 16,-8 10 0-16,-4 7 0 15,-5 4 0-15,-2 10 0 16,1 16 0-16,2 4 0 16,1 2 0-16,0-2 0 15,3-6 0-15,2-6 0 16,1-8 0-16,4-8 0 15,2-2 0-15,2-8 0 16,-1-14 0-16,0-2 0 0,-6-2 0 16,-4 2 0-16,-9 4 0 15,-4 8 0-15,-8 3 0 16,-3 5 0-16,-5 3 0 16,0 1 0-16,0 0 0 15,2 0 0-15,-2 0 0 16,2 0 0-16,2 0 0 0,4-2 0 15,-2 0 0-15,1 0 0 16,-5-1-609-16,-2 2-1441 0</inkml:trace>
  <inkml:trace contextRef="#ctx0" brushRef="#br0" timeOffset="19390.66">9669 8859 91 0,'0'0'2129'15,"0"0"-1619"-15,0 0-154 16,0 0 119-16,0 0-176 16,0 0-63-16,-95-12-236 15,95 12 0-15,0 0 0 16,24 0 0-16,25 0 0 0,44 0 0 16,57 0 0-16,59 0 0 15,28 0 0-15,-8 0 0 16,-26 0 0-16,-43 0 0 15,-41 0 0 1,-40 0 0-16,-32 0 0 0,-22 0 0 16,-5 0 0-16,-11 0 0 15,-7 0 0-15,-2 0 0 16,-20 0 0 0,-18 2 0-1,-49 2-266-15,7 2-466 16,-4-2-530-16</inkml:trace>
  <inkml:trace contextRef="#ctx0" brushRef="#br0" timeOffset="19673.13">9859 8993 2271 0,'0'0'743'16,"0"0"-525"-16,0 0 67 15,0 0 45-15,0 0-81 16,0 0-249-16,0 0 0 0,198-4 0 15,-6-10 0-15,33-4 0 16,1-2 0-16,-22 2 0 16,-64 4 0-16,-37 4 0 15,-39 4 0-15,-22 2 0 16,-9 0 0-16,-8 2 0 16,-9 0 0-16,-16 2 0 15,-4 0 0-15,-33 0 0 16,-47 22-113-16,4 2-663 15,-3 2-1000-15</inkml:trace>
  <inkml:trace contextRef="#ctx0" brushRef="#br0" timeOffset="20805.22">3351 9846 2015 0,'0'0'785'0,"0"0"-573"15,0 0 29-15,0 0 62 16,0 0-41-16,0 0-98 16,0 0-86-16,147 96-42 15,-87-62-36 1,9-4 0-16,11-6 0 15,7-12 0-15,22-12 0 16,25-10 0-16,24-36 0 0,-11-2 0 16,-29-3 0-16,-33 14 0 15,-30 6 0-15,3-1 0 16,-4 5 0-16,-7 4 0 16,-14 15 0-16,-11 8 0 15,-4 10 0-15,7 25 0 0,6 9 0 16,7 6 0-1,11 0 0-15,8-6 0 0,15-10 0 16,8-14 0-16,9-12 0 16,7-8 0-16,3-14 0 15,-2-18 0-15,-3-8 0 16,-10-4 0-16,-8 0 0 16,-11 5 0-16,-14 7 0 15,-7 13 0-15,-10 10 0 16,-3 9 0-16,2 2 0 0,4 23 0 15,7 7 0-15,8 1 0 16,8 4 0-16,6-7 0 16,8-6 0-16,2-10 0 15,1-6 0-15,-4-8 0 16,2 0 0-16,-7-6 0 16,-5-8 0-16,-3-3 0 15,-4 2 0-15,-7-2 0 16,-5 4 0-16,-2 3 0 15,1 4 0-15,-3 2 0 16,2 4 0-16,1 0 0 16,-1 0 0-1,-2 2 0-15,1 3 0 0,-6 3 0 0,-2-1 0 16,-4 0 0-16,-4-3 0 16,-5 1 0-16,-4-3 0 15,-3 0 0-15,-4-2 0 16,-2 0 0-16,-1 0 0 15,-4 0-227-15,-2-4-706 16</inkml:trace>
  <inkml:trace contextRef="#ctx0" brushRef="#br0" timeOffset="20962.02">7486 10050 2711 0,'0'0'330'0,"0"0"-330"0,0 0-108 16,0 0-1252-16</inkml:trace>
  <inkml:trace contextRef="#ctx0" brushRef="#br0" timeOffset="30305.66">16401 7124 977 0,'0'0'270'0,"0"0"-80"16,0 0 8-16,0 0-77 15,0 0-11-15,0 0-52 16,28 25 2-16,-10-25 28 16,2 0 23-16,4-7-54 15,7-11-32-15,6-4-25 16,5-8-9-16,5-8-104 15,4-8-19-15,34-40-56 0,-17 9-143 16,-1 8-390-16</inkml:trace>
  <inkml:trace contextRef="#ctx0" brushRef="#br0" timeOffset="30466.96">17474 6386 707 0,'0'0'199'0,"0"0"-5"15,141-64-72-15,-81 40-22 16,-4 2-57-16,-6 4-28 15,-2 2-14 1,-6 4-1-16,1 0-9 0,-6 0-49 0,1 2 18 16,2 0-5-16,22-2-23 15,-8 0-119-15,-7 4-181 0</inkml:trace>
  <inkml:trace contextRef="#ctx0" brushRef="#br0" timeOffset="31006.25">19462 9376 1247 0,'0'0'341'0,"0"0"-134"15,0 0 130-15,0 0 134 16,0 0-152-16,0 0 8 0,0 0-50 16,8 18-36-16,-8-31-125 15,0-8-116-15,0-17-18 16,3 2-245-16,-3 2-682 0</inkml:trace>
  <inkml:trace contextRef="#ctx0" brushRef="#br0" timeOffset="103402.29">9275 11945 1418 0,'0'0'746'0,"0"0"-547"15,0 0 99-15,0 0 9 16,0 0-64-16,0 0-100 15,-67-56 13-15,65 52 21 16,0 0-30-16,0 2-13 16,2 2-6-16,0 0-128 15,0 0 0 1,0 0 0-16,0 0 0 0,0 0 0 16,29 0 0-16,35 0 0 15,54 0 0-15,56 0 0 16,35-6 0-16,16-4 0 15,1-4 0-15,-12-2 0 16,-12 4 0-16,-22-2 0 0,-46 4 0 16,-45 4 0-16,-40 0 0 15,-20 4 0-15,-8-1 0 16,-6 3 0-16,-9 0 0 16,-6 0 0-16,-8 0-134 15,-40 0-227-15,7 9-393 16,-6 0-187-16</inkml:trace>
  <inkml:trace contextRef="#ctx0" brushRef="#br0" timeOffset="103701.31">9669 11979 1430 0,'0'0'763'0,"0"0"-522"0,0 0 87 15,0 0 202-15,0 0-357 16,0 0-120-16,0 0-25 16,-27-4 23-16,61 8 30 0,15 10-21 15,16 3-21-15,33 1 8 16,37-5-13-16,44-5-23 16,15-6-11-16,-9-2 0 15,-43 0-5-15,-51 0 4 16,-33-4-13-16,-24 3-98 15,-10-4-68-15,-24 5-177 16,-4 0-360-16,-31 0-886 0</inkml:trace>
  <inkml:trace contextRef="#ctx0" brushRef="#br0" timeOffset="104765.47">2688 13194 553 0,'0'0'1749'16,"0"0"-1549"-16,0 0 112 15,0 0 152-15,0 0-297 0,0 0-75 32,0 0-64-32,-21 0 8 0,21 0 0 0,0 0-27 15,0 0-1 1,0 0 8 0,0-1-14-16,-2-8-2 15,-10-1-20-15,-19 2-62 16,2 4-291-16,0 0-1339 0</inkml:trace>
  <inkml:trace contextRef="#ctx0" brushRef="#br0" timeOffset="105757.05">3721 12796 2058 0,'0'0'377'0,"0"0"-36"16,0 0 145-16,0 0-227 16,0 0-84-16,0 0-83 15,0 0-34-15,-50-18-16 16,50 21 2-16,7 19-26 15,9 7 55-15,4 7-34 16,6 1-38-16,5-1 5 16,8-1-5-16,5-9-1 0,3-8 4 15,6-10-2 1,3-8-2-16,4 0 17 0,5-22-14 16,-1-10-3-16,1-2 0 15,-5-5 0-15,-4 6 0 16,-7 4 0-16,-7 11 0 15,-9 8 0-15,-1 10 0 16,-1 0 0-16,4 12 0 16,6 12 0-16,7 1 0 15,6 0 0-15,6-4 0 16,3-9 0-16,3-8 0 16,6-4 0-16,-1-11 0 15,0-15 0-15,-4-7 0 0,-9-3 0 16,-6 1 0-16,-10 3 0 15,-11 8 0-15,-4 10 0 16,-7 8 0-16,3 6 0 16,3 0 0-16,10 22 0 15,8 6 0-15,8 2 0 16,6 1 0-16,6-8 0 16,1-5 0-1,4-8 0-15,-1-10 0 0,-3 0 0 16,-7 0 0-16,-4-14 0 0,-10-1 0 15,-8 1 0 1,-8 1 0-16,-5 4 0 16,-5 4 0-16,-1 3 0 0,2 2 0 15,1 0 0-15,2 0 0 16,4 4 0-16,6 4 0 16,3-4 0-16,25-4 0 15,-10 0-201-15,-4-12-717 0</inkml:trace>
  <inkml:trace contextRef="#ctx0" brushRef="#br0" timeOffset="106299.78">10386 12428 1874 0,'0'0'516'0,"0"0"-262"0,0 0 236 31,0 0-183-31,0 0-49 0,0 0-129 0,0 0-10 16,-35 0-49-16,68 2 9 15,23 3-79-15,40-5 0 16,47 0 0-16,50-13 0 16,24-9 0-16,-8 0 0 15,-26 4 0-15,-56 6 0 16,-38 6 0-16,-35 2 0 16,-26 2 0-16,-14 2-27 15,-14 0-71 1,-9 0-80-16,-65 6-62 15,-64 14-377-15,9-2-126 16,-1 0-234-16</inkml:trace>
  <inkml:trace contextRef="#ctx0" brushRef="#br0" timeOffset="106504.67">9992 12555 1862 0,'0'0'721'15,"0"0"-363"-15,0 0 150 16,0 0-168-16,0 0-151 15,0 0-71-15,0 0-118 16,286 22 0-16,-86-22 0 16,-1-15 0-16,-28 0 0 0,-55 5 0 15,-38 2-48 1,-36 4-270-16,-29 1-259 0,-13 3-334 16</inkml:trace>
  <inkml:trace contextRef="#ctx0" brushRef="#br0" timeOffset="107293.73">4585 13890 2682 0,'0'0'597'0,"0"0"-383"15,0 0 119-15,0 0-63 16,0 0-270-16,0 0 0 15,0 0 0-15,9-10 0 16,17 20 0-16,12 0 0 0,9 0 0 16,11-6 0-1,9-4 0-15,6 0 0 0,8-14 0 16,2-6 0-16,-4-4 0 16,0 0 0-16,-11 6 0 15,-7 4 0-15,-15 8 0 16,-11 6 0-16,-6 0 0 15,-6 6 0-15,-3 12 0 16,3 2 0-16,1 0 0 16,0 0 0-16,5-4 0 15,3-6 0-15,7-6 0 16,9-4 0-16,10-4 0 16,6-20 0-1,5-6 0-15,5-4 0 0,-3 0 0 0,-4 6 0 16,-9 8 0-16,-10 8 0 15,-11 10 0-15,-16 2 0 16,-2 0 0-16,-6 12 0 16,5 8 0-16,2 2 0 15,9 0 0-15,11-4 0 16,14-4 0-16,12-10 0 16,12-4 0-16,7-4-12 15,4-18-164-15,18-18-178 16,-25 4-499-16,-19 4-595 0</inkml:trace>
  <inkml:trace contextRef="#ctx0" brushRef="#br0" timeOffset="107403.59">7519 13850 2921 0,'0'0'1175'16,"0"0"-1175"-16,0 0 0 15,0 0 0-15,0 0 0 16,158-136-502-16</inkml:trace>
  <inkml:trace contextRef="#ctx0" brushRef="#br0" timeOffset="119262.13">2370 14847 2082 0,'0'0'369'0,"0"0"-20"16,0 0-70-16,0 0-144 16,0 0-69-16,0 0 120 15,44 34 10-15,-17-6-64 16,2 2-42-16,2 2-34 15,7 0-22-15,5-4-20 16,3-6-6-16,4-8-8 16,3-6 0-16,0-8 0 15,3 0 1 1,0-10 6-16,-2-16-6 0,-2-2 10 16,2 2-8-16,-2 4-3 0,-6 4-1 15,-1 10 1-15,-5 8 0 16,-2 0 0-16,0 14 8 15,-2 10 8-15,4 4-5 16,5-4-11-16,3 0-1 16,8-6 1-16,6-8 0 15,5-10 0-15,0 0 0 16,-3-10 6-16,-4-12 4 16,-6-10-10-16,-7 2 0 15,-9 2 1-15,-7 8-1 0,-6 6 9 16,-4 8-8-16,0 6 16 15,4 0-17-15,8 10 0 16,5 8 0-16,9-6 0 16,6-2 0-16,2-6 0 15,4-4 0-15,-1 0 0 16,-3-16 0-16,-1-2 0 16,-8-2 0-16,-4 8 0 15,-3 0 0 1,-8 8 0-16,-2 4 0 0,-3 0 0 15,5 6 0-15,4 10 0 16,0 0 0-16,5-2 0 16,2-2 0-16,-1-6 0 0,1-2 0 15,-5-4 0-15,4 0 0 16,-3-4 0-16,-5-6 0 16,-4-4 0-16,2-6 0 15,-8 4-377-15,-8-2-956 0</inkml:trace>
  <inkml:trace contextRef="#ctx0" brushRef="#br0" timeOffset="156931.57">28103 6984 1431 0,'0'0'497'16,"0"0"-345"-16,0 0 310 16,0 0-101-16,0 0-101 15,0 0-44-15,-77-36 15 16,77 36-90-16,0-2-12 16,0 2-35-16,0 0-32 0,0 0-2 15,3 0-60-15,28 0 0 16,40-4 0-16,53-4 0 15,64-8 0 1,35-4 0-16,16 2 0 0,-12 2 0 16,-24 2 0-16,-14 4 0 15,-20-1 0-15,-38 6 0 16,-42-1 0-16,-35 2 0 16,-25 1 0-16,-6 2 0 15,-11-2 0-15,-3 2 0 16,-9 1 0-16,0-3 0 0,-21 0 0 15,-15 0-39-15,-57 3-327 16,8 0-495-16,-7 0-796 0</inkml:trace>
  <inkml:trace contextRef="#ctx0" brushRef="#br0" timeOffset="157230.13">28216 7084 2338 0,'0'0'611'16,"0"0"-388"-16,0 0 107 16,0 0-66-16,0 0-147 15,145 2 4 1,-8-2-29-16,58-9-92 0,27-18 0 16,3-3 0-16,-9-2 0 15,-35 8 0-15,-38 4 0 16,-41 8 0-16,-40 4 0 15,-26 4 0-15,-11 2 0 16,-9 0 0-16,-12 2 0 16,-4 0 0-16,-16 0 0 15,-9 0 0-15,4 0 0 16,9 0 0-16,5 6-620 0,7 2-1076 16</inkml:trace>
  <inkml:trace contextRef="#ctx0" brushRef="#br0" timeOffset="157371.26">30319 7229 2004 0,'0'0'1225'16,"0"0"-1013"-16,0 0-212 16,0 0-142-16,0 0-1100 0</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23T04:46:23.313"/>
    </inkml:context>
    <inkml:brush xml:id="br0">
      <inkml:brushProperty name="width" value="0.05292" units="cm"/>
      <inkml:brushProperty name="height" value="0.05292" units="cm"/>
      <inkml:brushProperty name="color" value="#FF0000"/>
    </inkml:brush>
  </inkml:definitions>
  <inkml:trace contextRef="#ctx0" brushRef="#br0">25255 8420 2230 0,'0'0'866'0,"0"0"-565"16,0 0-4-16,0 0-90 16,0 0-96-16,0 0-71 15,0 0 4-15,24 32-44 16,-11-16 0-16,1-2 0 16,-1 0 0-16,-4-4 0 15,5-2 0-15,1-8 0 16,12 0 0-16,10-18 0 0,19-24 0 15,11-14 0-15,11-14 0 16,5-7 0-16,-3 3 0 16,-6 10 0-16,-16 16 0 15,-18 18 0-15,-16 12 0 16,-13 12 0-16,-7 3 0 16,-4 3 0-16,0 0 0 15,0 3 0-15,0 11 0 16,0 12 0-16,-6-4-377 15,-3-2-1085-15</inkml:trace>
  <inkml:trace contextRef="#ctx0" brushRef="#br0" timeOffset="17429.58">11830 5717 1590 0,'0'0'376'0,"0"0"-137"16,0 0 19-16,0 0-30 16,0 0-49-16,0 0-19 15,43-40 6-15,-34 38-17 16,-3 2-48-16,5 0-5 16,5 11 15-16,7 12-44 15,6-1-26-15,9 2-35 16,8-4-5-16,10-4 9 15,6-12-10-15,9-4 6 0,5-2-1 16,7-20-4-16,-3-6-1 16,0-4 1-16,-9 3-1 15,-8 4 7-15,-7 7-7 16,-12 7 1-16,-4 10 9 16,-4 1-9-16,2 0-1 15,-1 8 0-15,4 2 6 16,1 2-6-16,2-5 1 15,-1 2 5-15,1-3-1 16,1 0-4 0,-3-2-2-16,6 0 1 0,-2-2-2 0,3-2 2 15,0 0 1-15,0 0-1 16,-5 0 0-16,-3-4-11 16,-3-6 11-16,-9 0 0 15,-2-1 0-15,-8 5 0 16,-1 2 1-16,3 3 5 15,2 1 15-15,8 0-20 16,10 5 0-16,3 8-1 16,8 1 1-16,2-6-1 15,3-2 0-15,-1-6-1 16,0 0-5-16,-7-4 4 16,-5-10 2-16,-8-3-6 0,-7 3 6 31,-7 3 9-31,-5 0 3 0,0 5 16 0,-2 2 22 15,3 3-26-15,2 1 3 16,5 0-27-16,6 0 1 16,5 0 10-16,1 10-11 15,3-1 0-15,1 1 11 16,-1-3-11 0,2-2 1-16,-5 0-1 0,4-5 0 15,-3 0 4-15,-5 0-2 16,-2 0-2-16,-6 0 17 0,-2-6-16 15,-6-1 4-15,-3 2 5 16,-6 0-4-16,-1 1 21 16,-5 3-26-16,-2 1-1 15,0 0-63-15,0 0-445 16,-9 0-1146-16</inkml:trace>
  <inkml:trace contextRef="#ctx0" brushRef="#br0" timeOffset="21190.26">2125 6300 2076 0,'0'0'498'16,"0"0"-253"-16,0 0 46 0,0 0-42 15,0 0-101 1,0 0 4-16,79 9-34 0,-35-8-25 16,12-1-6-16,8 0-18 15,11-6-40-15,10-12-14 16,31-6-15-16,-18 6-233 16,-29 4-826-16</inkml:trace>
  <inkml:trace contextRef="#ctx0" brushRef="#br0" timeOffset="23261.09">26021 8536 327 0,'0'0'852'16,"0"0"-591"-16,0 0-25 0,0 0-93 16,0 0-36-16,0 0 2 15,-73-32-6-15,61 28 12 16,-1-2-12-16,-1 0-1 16,4 0 3-16,-6 0-12 15,3 2-14-15,0-2-14 16,-3 2-24-16,-3-2 23 15,4 2-9-15,-5 0-4 0,3 2 10 16,-4 0-29-16,-1 2-5 31,-2 0-11-31,-1 0-14 0,1 12 28 0,-1 2-9 16,0 4 10-16,1 2 11 31,2 4-30-31,1 4 9 0,2 4-13 0,3 4-7 16,1 3 21-16,3 1-21 15,1 0 0 1,5-2 21-16,4-4-22 16,2-4 0-16,0-4 1 0,0-2 8 0,2-2 12 15,6 0-9 1,5-2 0 0,3 0 19-16,2-2-17 15,2-4 11-15,0-1 1 16,5-3-2-16,3-5 19 15,1-1-14-15,6 0-4 16,-2-2-10-16,0 1-13 16,1-3-2-16,-3 0 0 15,0 0 0-15,2 0 2 16,-2 0-2-16,1 0 1 16,1-9 15-16,-4-3-15 15,0-2 25-15,-2-1 14 16,-2-2 8-16,-4-1 24 0,0-2-18 15,-1 0-3-15,-5-2-9 16,-2-4-13-16,1-2-4 16,-3-4-1-16,-2-4-9 15,-4-4-15-15,-5 0 0 16,0-3 0-16,0 1 0 16,-5 4 0-16,-11 0 0 15,-4 6 0-15,-4 2 0 16,-1 8 0-16,-1 4 0 0,-1 10 0 15,-4 6 0-15,-1 2 0 16,-10 20 0-16,7 6-342 16,8-2-1014-16</inkml:trace>
  <inkml:trace contextRef="#ctx0" brushRef="#br0" timeOffset="24633.32">26366 8797 1013 0,'0'0'295'0,"0"0"-106"16,0 0 44-16,0 0-64 15,0 0-27-15,0 0 47 16,0 0 14-16,-53-46-13 16,50 42-29-16,1 0-27 15,0-3-8-15,-2 4-3 16,0-1 12-16,1 0-25 16,-1 0-5-16,2 1-10 15,0 2 2-15,2-1-20 16,0 0-10-16,0 2-13 0,0 0-25 15,0 0-5-15,0 0-9 16,0 0-15-16,0 0 0 16,0 0 0-16,0 0 13 15,4 0 10-15,20 0 1 16,12 0 6-16,13 0 1 16,13 0-31-16,10 0 0 15,8 0 0 1,5 0 0-16,4 0 0 15,0-2 0-15,-5-5 0 0,-3-1 0 16,-8 1 0-16,-8 0 0 0,-12 1 0 16,-10 1 0-16,-10 1 0 15,-4 0 0-15,-9 1 0 16,0 1 0-16,-5 1 0 16,-1-2 0-16,-3 3 0 15,-5-1 0-15,2 1 0 16,-6 0 0-16,-2 0 0 15,2 0 0-15,-2 0 0 16,0 0 0-16,0 0 0 16,0 0 0-16,0 0 0 0,0-3 0 15,0 2 0-15,0-2 0 16,0-3 0-16,-6 1 0 16,-4-4 0-16,-3 1 0 15,-3 0 0-15,-3-2 0 16,-6 2 0-16,-2 0 0 15,2 2 0-15,-2 4 0 16,8 0 0-16,-1 2 0 16,7 0 0-16,3 0 0 15,6-2 0-15,2 2 0 16,2 0 0-16,0 0 0 0,0 0 0 31,0 0 0-31,0 0 0 0,11 0 0 0,11 12 0 16,7 0 0-16,4 0 0 15,3 0 0-15,-2-4 0 16,-3 0 0-16,-7 1 0 16,-6-5 0-16,-7 0 0 15,-5-3 0-15,-2 2 0 16,-4-2 0-16,0 5 0 16,0 1 0-16,0 4 0 15,-6 6 0-15,-7 1 0 16,-5 1 0-16,1 3 0 15,-4 1 0-15,-1-1 0 0,0-2 0 16,2-2 0-16,0-2 0 31,4-4 0-31,0-2 0 0,6-2 0 0,1-2 0 16,3-2 0 0,-2-2 0-16,4 0 0 0,-1-2 0 15,3 2 0-15,2-2 0 16,0 0 0-16,0 0 0 15,0 0-62-15,9 0-388 16,9 2-366-16,5-2-368 0</inkml:trace>
  <inkml:trace contextRef="#ctx0" brushRef="#br0" timeOffset="24726.65">27409 8939 1805 0,'0'0'854'15,"0"0"-354"-15,0 0-280 16,0 0-220-16,0 0-585 0</inkml:trace>
  <inkml:trace contextRef="#ctx0" brushRef="#br0" timeOffset="26264.6">9669 6409 2169 0,'0'0'462'15,"0"0"-133"-15,0 0 130 0,0 0-234 16,0 0-120-1,0 0-5-15,0 0 17 0,123 23-60 16,-65 2-21-16,11-1-21 16,7-4 7-16,10-10-22 15,26-10-3-15,21-4-3 16,25-31 6-16,6-6 0 16,-29-1 1-16,-35 7-1 15,-32 15 1-15,-11 2-1 16,5 0-2-16,4 4-4 15,0 2 5-15,-5 10 1 16,-11 2 8-16,2 10 0 16,-1 14-8-16,2 6 0 0,7 0 0 15,5-3 0-15,5-5 0 16,3-10 0 0,0-6 0-16,1-6 0 0,-1-2 0 15,1-17 0 1,0-2 0-16,-6-1 0 0,2 0 0 15,-7 5 0-15,-6 7 0 16,-4 10 0-16,-5 0 0 16,-4 9 0-16,1 13 0 0,-3 6 0 15,0-2 0-15,5 2 0 16,7-6 0-16,1-7 0 16,7-6 0-1,6-9 0-15,3 0 0 16,2-10 0-16,-3-14 0 15,-4-1 0-15,-8-1 0 16,-9 4 0-16,-6 4 0 16,-8 4 0-16,-4 6 0 15,-4 5 0-15,2 3 0 16,2 0 0-16,5 0 0 16,2 0 0-16,4 1 0 15,3 1 0-15,-1-2 0 0,-3 0 0 16,-6 0 0-16,-6 0 0 15,-7-3 0-15,-4-4 0 16,-7 3 0-16,-5 2 0 16,0 0 0-16,-6 2 0 15,2-2 0-15,-2 2 0 16,0 0 0-16,2-1 0 16,2-4 0-16,3 1 0 15,1-2 0-15,2 0 0 16,-2 2 0-16,1 0 0 15,-5 4 0-15,-4 0 0 0,0 0-381 16,0 2-838-16</inkml:trace>
  <inkml:trace contextRef="#ctx0" brushRef="#br0" timeOffset="27162.61">16817 6377 753 0,'0'0'777'0,"0"0"-573"15,0 0 118-15,0 0 196 16,0 0-165-16,0 0-74 15,0 0-50-15,-33-39-7 16,33 37-56-16,15-2-59 16,41-4-49-16,57-4 4 15,72-2-16-15,44-2-46 0,24 4 0 16,-6 4 0-16,-31 4 0 16,-24 0 0-16,-43 2-18 15,-49 2-26-15,-42 0-8 16,-31 0-13-16,-16 0-20 15,-11 0 4-15,-20 0 48 16,-58 0-62-16,-40 2-128 16,-36 18-162-16,19-2-273 15,25 0-183-15</inkml:trace>
  <inkml:trace contextRef="#ctx0" brushRef="#br0" timeOffset="27366.86">17258 6429 1837 0,'0'0'635'0,"0"0"-300"0,0 0 211 0,0 0-221 16,0 0-155-16,0 0-25 16,183-8-42-16,-47-4-103 15,26-2 0-15,-10 0 0 16,-32 1 0-16,-42 4 0 16,-31 2-36-1,-3 0-141-15,-19 3-110 0,-9 1-204 16,-16 3-201-16</inkml:trace>
  <inkml:trace contextRef="#ctx0" brushRef="#br0" timeOffset="31899.31">26912 7602 808 0,'0'0'221'15,"0"0"-104"-15,0 0 41 16,0 0-13-16,0 0-17 16,0 0-9-16,18-50-14 15,-18 41 14-15,0-1-8 16,-2 1-39-16,-9-2-29 15,-2 1-15-15,-5 2-8 0,-7 1-18 16,-4 0-2-16,-7 0-2 16,-3-2-43-16,-7 1-7 15,2 0-10-15,-1-4-15 16,-1 2 17-16,4-2 1 16,-3 2 4-16,1 2 5 31,-1 2 5-31,-2 4 5 15,-2 2 16-15,-3 0 9 0,0 0-113 0,-4 0-5 16,-2 4 23-16,-25 10-113 16,14-2-98-16,7-2-70 0</inkml:trace>
  <inkml:trace contextRef="#ctx0" brushRef="#br0" timeOffset="33055.36">27079 7710 735 0,'0'0'185'16,"0"0"-129"-16,-125-50 31 16,70 30-41-16,0-2-34 15,-1 0-12-15,0 1-17 16,0-1 14-16,2 1-4 16,-1-4 0-16,2 1 7 0,-5 0 17 15,0 0 20-15,-1 4 7 16,-1 0 7-16,0 4 0 15,2 2-38-15,1 0-13 16,1 2 0-16,2 0-36 16,1 2-69-16,2 2-33 15,-14 2 93 1,14 2-56-16,9 4-198 0</inkml:trace>
  <inkml:trace contextRef="#ctx0" brushRef="#br0" timeOffset="35130.32">27677 6579 5 0,'0'0'109'0,"0"0"165"31,0 0 13-31,0 0-24 0,0 0-33 0,0 0-31 16,-16-112-5-16,-4 95-77 15,-2 2-20 1,-7 2-10-16,-5 1 12 0,-3 1-5 0,-6 3-40 31,-6-1-18-31,-2 1-16 0,-7 1 20 16,0-4 31-1,-5 4 15-15,3-1-10 16,-4-1-26-16,1 4-31 16,1 0-9-16,-3 5-10 15,3 0-9-15,0 0-49 16,2 0-8-16,-1 0-47 16,-3 0 50-16,-3 10 43 15,-5 4 12-15,-5 0-69 0,-6 3 30 16,-2 2 37-16,1 2-4 15,-3 3-19-15,0 0-59 16,-2 2 4-16,2 2 2 16,-3-2 14-16,4 0 15 15,-1 0 33-15,2 0-8 16,0-2-27-16,2 0 13 16,-2 2 27-16,0 1 19 15,2 2 0-15,5 3 1 16,2 5-1-16,7 1 0 15,3 4-1-15,5 0-35 0,-17 24-106 16,19-10-111 0,5-5-739-16</inkml:trace>
  <inkml:trace contextRef="#ctx0" brushRef="#br0" timeOffset="35931.65">28612 10371 945 0,'0'0'0'0</inkml:trace>
  <inkml:trace contextRef="#ctx0" brushRef="#br0" timeOffset="36232.61">28430 8855 990 0,'-49'-155'214'0,"-2"-25"-185"0,5 14-18 15,4 5-11 1,0 17-8-16,-5 13-1 0,1 29 9 16,1 26 26-16,5 18 81 15,-7 4 30-15,-8-6-38 16,-15-11-46-16,-12-9-23 15,-5 2-29-15,-6-3-1 16,-23-10-31-16,-25-8-62 16,-24 1 19-1,-9 8 11-15,12 20 11 16,14 20 33-16,17 17-8 16,2 8 1-16,5 8 10 15,21 7 11-15,-2 8-5 16,32 2-19-16,17 0-211 0</inkml:trace>
  <inkml:trace contextRef="#ctx0" brushRef="#br0" timeOffset="38487.89">27211 7557 1365 0,'0'0'279'16,"0"0"-89"-1,0 0 18-15,0 0-40 0,0 0-40 16,0 0 19-16,0 0 17 16,26-44 13-16,-26 42 0 15,0 2-35-15,0 0-19 16,-13 9-46-16,-14 17-39 15,-8 7-29-15,-3 12 7 16,-3 5-6-16,6-2-9 16,6-4-2-16,7-8 1 15,6-10 0-15,10-9 0 16,4-10 1-16,2-3 0 0,0-4 24 16,0 0-2-16,10-2 16 15,11-7-11 1,4-4-17-16,-2 1-1 0,4 4-8 15,-4 6 4-15,-3 2 4 16,-3 0-10-16,2 4 2 16,-4 12-2-16,3 0 0 15,-3 2 0-15,3-4 0 16,-3-2 0-16,-1-2-1 0,-3-3-45 16,-3-4-30-1,-4 0-53-15,-4-3-78 0,0 0-57 16,-2 0-293-16,-12-10-260 0</inkml:trace>
  <inkml:trace contextRef="#ctx0" brushRef="#br0" timeOffset="39496.33">27104 7802 136 0,'0'0'1490'0,"0"0"-1132"15,0 0 157-15,0 0-228 0,0 0-84 16,0 0-64-16,0 0-19 15,-11-42-26-15,20 36-1 16,-1 2-36-16,4 0-21 16,3 0-7-1,3 0-14-15,2 0 7 0,7-2 11 16,2 2 3-16,6 0 11 16,8-2-14-16,6 0-11 15,7 0 2-15,6 0-24 16,5 0 0-16,5 0 1 15,1-2-1-15,7 0 1 16,2-2 5-16,3-2-6 16,0 2 0-16,-2-2 0 0,-8 0-8 15,-6 2 8 1,-7 0 0-16,-8 0 11 0,-10 0-11 16,-3 2 2-16,-10 0-1 15,-6 2-1-15,-4 2 0 16,-3 0-8-16,-2 0 8 15,-2 1 6-15,-6 3-6 16,-4-2-2-16,-1 2-5 16,-3 0 1-16,0 0 0 15,0 0-6-15,0 0 12 0,0-1 1 16,0 1-1-16,0-3 6 16,0 2-6-1,0-2-6-15,0-1-1 0,0 3-2 16,0-6 9-16,0 4 1 15,0-1-1-15,0 0 9 16,0-3-9-16,0 4-1 16,0-4-6-1,-5-1 0-15,-8 2 7 16,-5-4 6-16,-4 2-6 0,-7-2 9 16,-3 0-9-16,1 2-10 0,0 0 9 15,0 0 2-15,2 2 15 16,3 2 2-16,3-2 2 15,5 4 17-15,7 0 5 16,5 2-6-16,2 0-3 31,4 0-19-31,0 0 2 0,0 0 4 0,0 0-10 32,0 0 5-32,0 0-7 15,6 8-7-15,13 4 4 0,13 4-5 0,8 2 7 31,11-2 1-31,3-1-8 0,2-1 5 0,-7-5-5 16,-9-3-27 0,-13 1 9-16,-12-4 6 15,-9 1 11-15,-6 0 1 16,0 3 1-16,-4 0 5 16,-11 8-6-16,-8 0-1 15,1 8 1-15,-7-1-8 16,0 4 8-16,-2 2 6 15,1-2-5-15,2 2 0 16,4-4-1-16,1-2 1 0,3-6-2 16,7-4 1-16,2-4 0 15,6-4 0-15,3-2 2 16,2 0 4-16,0-2 7 16,0 0-13-16,0 0 11 15,0 0-11-15,0 0 0 16,0 0 0-16,0 0-45 15,0-4-154-15,-3 4-340 16,-3 0-316-16,2 0-806 0</inkml:trace>
  <inkml:trace contextRef="#ctx0" brushRef="#br0" timeOffset="39634.22">28332 7867 1798 0,'0'0'744'0,"0"0"-256"15,0 0-113-15,0 0-90 16,0 0-174-16,0 0-111 15,0 0-332-15,-27 1-994 0</inkml:trace>
  <inkml:trace contextRef="#ctx0" brushRef="#br0" timeOffset="51698.05">9545 8001 1728 0,'0'0'345'16,"0"0"-115"-16,0 0 63 15,0 0-95-15,0 0-101 16,0 0 14-16,-7 22 38 15,7-6 70-15,9 4-39 16,6 4-78-16,3 4-41 16,7 0-36-16,4-2-24 0,6-4 10 15,5-8-11-15,5-8 1 16,6-6 12-16,5-4-13 16,4-20 17-16,2-6-7 15,1-4-10-15,-7 0 1 31,-7 4 2-31,-9 8 3 16,-9 6-6-16,-6 10 0 0,-4 6 0 0,0 0 1 16,3 19 27-16,8 8 1 15,3 1-20-15,5-2-9 0,5-4 5 16,3-6-4 0,4-6-1-16,2-10 1 0,-1 0-1 15,0-2 9 1,-3-14-9-16,-4-2 0 0,-1-2 8 15,-7 0-8-15,-3 4 2 16,1 4-1-16,-5 8-1 16,2 4 1-16,-2 0-1 31,4 10-5-31,-2 6 5 0,0 2 0 16,3-4 1-1,-1 0 1-15,1-6-2 0,1-4 6 16,4-4-6-16,-3 0-5 15,-3 0 5-15,1 0 0 16,-3 0 1-16,-4-4 0 16,-2 0 5-16,-4 2-4 15,-6-2-2-15,1 0-11 16,5-4-124-16,-6-2-226 16,-3 2-960-16</inkml:trace>
  <inkml:trace contextRef="#ctx0" brushRef="#br0" timeOffset="52497.89">14633 8045 704 0,'0'0'365'15,"0"0"-82"-15,0 0 17 16,0 0-13-16,0 0 103 15,0 0 83-15,0 0-151 16,-2 0-36-16,2 0-54 16,0 0-52-16,0 0-54 0,0 0-39 15,18 0-26-15,22 0-61 16,39 0 0-16,50 0 0 16,53 0 0-16,27 0 0 15,10 0 0-15,-12 0 0 16,-24 2 0-16,-11 2 0 15,-14 0 0-15,-36 0 0 16,-30-2 0-16,-26 0 0 16,-14-2 0-16,1 2 0 15,-2-2 0-15,1 0 0 16,-15 0 0-16,-8 0 0 16,-4 0 0-16,-3 0 0 15,-4 0 0-15,-5 0 0 0,-4 0 0 16,-6 0-84-16,-3 0-219 15,-23 0-206-15,-15 0-253 16,-7 0-315-16</inkml:trace>
  <inkml:trace contextRef="#ctx0" brushRef="#br0" timeOffset="52892.05">14972 8257 1803 0,'0'0'362'15,"0"0"-33"-15,0 0 188 16,0 0-253-16,0 0-134 16,0 0-61-16,0 0 39 15,-2 3 30-15,44-2-20 16,18 3-38-16,41-2-2 15,53-2-38-15,60 0-17 16,25-7-23-16,2-6 6 16,-22 4-5-16,-41 2-1 15,-39 3 0-15,-41 2-21 0,-38 2-18 16,-25-2 18-16,-8 2 15 16,-12 0 6-16,-1 0 28 15,-12 0 61-15,-2 0-89 16,0 0 0-16,0 0 0 15,2 0 0 1,7 0 0-16,9 0-9 0,26 0-255 16,-4 0-457-16,3 0-892 0</inkml:trace>
  <inkml:trace contextRef="#ctx0" brushRef="#br0" timeOffset="53521.34">19732 8119 947 0,'0'0'712'16,"0"0"-482"-16,-114-2 97 15,76 0 155-15,11 2-119 16,11 0-77-16,12-2-77 15,4 2-28 1,6 0-34-16,29-2-18 0,15 0-46 16,35-2-83-16,40-4 0 15,35 0 0-15,12 0 0 16,-10 2 0-16,-39 2 0 0,-45 2 0 16,-25 2 0-1,-17 0 0-15,-7 0 0 0,-5 0 0 16,-8 0 0-16,-16 0 0 15,0 0 0-15,-14 0 0 16,-38 2-63-16,2 14-461 16,-6-2-694-16</inkml:trace>
  <inkml:trace contextRef="#ctx0" brushRef="#br0" timeOffset="76956.07">23989 8071 666 0,'0'0'286'15,"0"0"-155"-15,-80 130 28 16,56-66 1-16,8 3-54 0,14-5-4 16,2-4-18-1,26-8-11-15,21-14 32 0,13-10-15 16,12-14-23-16,5-12-27 15,2 0-30-15,-6-18-4 16,-13-10-6-16,-16-6 0 16,-15-4 0-16,-17-2 9 15,-12 2 1-15,-10 5 8 16,-23 14-5-16,-15 16 54 16,-10 3-32-16,-11 40-20 15,-10 35-2-15,0 39-11 16,19-1-1-16,21-7-1 15,28-16-106-15,11-30 40 0,27 2 39 16,15-1 20-16,12-17 7 16,8-15-1-16,0-12-5 15,-4-13-38-15,-8-4 21 16,-15-4 6-16,-15-21 17 16,-16 0 9-16,-4-4 19 15,-24 1 1-15,-19 10-15 16,-5 13 13-16,-6 5-26 15,1 22 6-15,6 25 2 16,9 18-8-16,16 9 8 16,12 6-9-16,10 2-60 15,14-1-13-15,22-3-15 0,11-8 63 16,6-8-73-16,5-6-45 16,4-10-15-16,3-5 39 15,1-9 71-15,0-9 13 16,-6-5-41-16,-9-7-108 15,-16-7 86-15,-16-4 98 16,-19 0 115-16,-17 3 83 16,-29 10 5-16,-12 9 72 15,0 12-118-15,12 14-103 0,17 10-28 16,29 10-26 0,62 23-49-16,20-19-128 0,17-14-214 0</inkml:trace>
  <inkml:trace contextRef="#ctx0" brushRef="#br0" timeOffset="77255.89">25404 10281 914 0,'0'0'1185'15,"0"0"-889"-15,0 0-53 16,-120-2-31-16,107 30-113 16,13 8-72-16,26 6-15 15,54 4-12-15,51 2-45 16,50-8 12-1,18-12-112-15,-8-20-10 0,-41-8 3 0,-52-4-33 16,-30-14 17-16,-20-8-30 16,-6-6-15-16,-7-12 213 15,-12-10 178-15,-21 0 160 16,-2 2 52-16,-25 10-40 16,-6 13-107-16,0 15-116 15,8 14-76-15,12 0-50 16,11 17-1-16,13 6-97 15,59 2-220-15,-3-9-394 16,2-10-530-16</inkml:trace>
  <inkml:trace contextRef="#ctx0" brushRef="#br0" timeOffset="77366.2">27135 10072 2218 0,'0'0'544'15,"0"0"-503"-15,0 0-41 16,-162-24-1323-16</inkml:trace>
  <inkml:trace contextRef="#ctx0" brushRef="#br0" timeOffset="78831.07">13370 9922 1373 0,'0'0'374'15,"0"0"-125"-15,0 0 63 16,0 0-33-16,0 0-27 16,0 0-74-16,0 0-12 15,2-18 11-15,2 18-29 16,6 0-38-16,3 0-8 15,10 14-18-15,8 6-26 16,15 4-38-16,14-2-19 16,14-6-2-16,12-10 1 0,28-6-8 15,25-18 7-15,21-26 2 16,-12-2 7-16,-31 4-7 16,-37 11 5-16,-26 12 2 15,2-2-8-15,2 7-1 16,-3 8 1-16,-8 6 12 15,-9 10 18-15,0 21-2 16,2 5-2-16,2 4-17 16,8-4-9-16,5-6-6 15,5-8 6-15,6-14 0 16,2-8 15-16,-3 0-14 0,-1-20 0 16,-6-6 1-16,-7 0-2 15,-6 2-8-15,-7 6 8 16,-7 5 0-16,-2 12 9 15,2 1 0-15,2 8 9 16,7 16-12-16,3 4-6 16,5 0-1-16,4-2-5 15,6-6 6-15,2-8 7 16,1-6-6-16,-1-6 5 16,-4 0-6-16,-4-16-1 15,2-6-5-15,-4-2 6 0,-2-2 1 16,4-1 14-16,-6 5-14 15,-1 8 19-15,-3 9-9 16,-1 5-11-16,-2 5 0 16,-1 20 0-16,7 7 0 15,4 0 0-15,9-2 0 16,4-8 0-16,7-10 0 16,5-10 0-16,1-2 0 15,2-12 0-15,-4-16 0 16,-7-4 0-16,-3-4 0 15,-9-1 0-15,-8 5 0 16,-8 4 0-16,-6 8 0 0,-11 4 0 16,-5 8 0-16,-3 4 0 15,1 2 0-15,-1 2 0 16,5 0 0 0,2 0 0-16,-2-2 0 0,0 2 0 15,-7 0-248-15,-7 0-652 0</inkml:trace>
  <inkml:trace contextRef="#ctx0" brushRef="#br0" timeOffset="80167.99">22877 2013 2714 0,'0'0'732'15,"0"0"-412"-15,0 0 10 16,0 0-330-16,0 0 0 0,0 0 0 16,0 0 0-16,-2-28 0 15,2 90 0-15,0 17 0 16,0 7 0-1,0 2 0-15,0-10 0 0,2-10 0 16,1-13 0-16,-1-19 0 16,2-27-345-16,-2-9-417 15,3-4-169-15</inkml:trace>
  <inkml:trace contextRef="#ctx0" brushRef="#br0" timeOffset="80365.75">23051 1929 1294 0,'0'0'1268'0,"0"0"-519"15,0 0-509-15,0 0 22 16,-22 104 21-16,12-40-283 16,6 6 0-16,4 5 0 15,0-5 0-15,0-4 0 16,4-10 0-16,6-12 0 16,1-10 0-16,-3-14 0 15,0-11 0-15,-6-9-111 0,-2-40-212 16,-2-13-506-16,-14-9-380 0</inkml:trace>
  <inkml:trace contextRef="#ctx0" brushRef="#br0" timeOffset="80633.92">22568 1935 2364 0,'0'0'788'15,"0"0"-451"-15,0 0-30 0,0 0-92 16,0 0-130-16,0 0-85 15,0 0 0-15,66-14 0 32,3 6 0-32,10-6 0 0,8-2 0 0,-1 0 0 15,-8-2 0-15,-9 2 0 16,-15 2 0-16,-14 0 0 16,-13 5 0-16,-13 4 0 15,-10 2 0 1,-4 3-47-1,0 0-170-15,0 32-287 0,-2 1-239 0,-4-1-487 0</inkml:trace>
  <inkml:trace contextRef="#ctx0" brushRef="#br0" timeOffset="81060.64">23412 2089 1302 0,'0'0'1000'16,"0"0"-446"-16,0 0-70 15,0 0-206-15,0 0-68 16,-11-110-63-16,11 98-26 0,4 4-121 16,11 4 0-16,10 4 0 15,6 2 0-15,12 20 0 16,4 12 0-16,0 6 0 15,-5 6 0-15,-7 0 0 16,-8-2 0-16,-11-2 0 16,-11-7 0-16,-5-7 0 15,0-6 0-15,-12-6 0 16,-1-8 0-16,2-6 0 16,-1-2 0-16,4-4 0 15,3-20 0-15,5-14 0 16,0-14 0-16,7-13 0 15,15-7 0-15,7 2 0 0,3 8 0 16,-6 12 0-16,-4 16 0 16,-6 14 0-16,-5 10 0 15,-7 7 0-15,-4 3-165 16,0 13-556-16,-4 5-437 0</inkml:trace>
  <inkml:trace contextRef="#ctx0" brushRef="#br0" timeOffset="81397.56">23825 1539 2408 0,'0'0'850'16,"0"0"-355"-16,0 0-152 16,0 0-343-16,0 0 0 15,0 0 0-15,124-81 0 16,-88 81 0-16,-5 5 0 15,-12 20 0-15,-7 8 0 16,-12 10 0-16,0 3 0 16,-14 4 0-16,-9-4 0 15,0-6 0-15,3-10 0 0,7-10 0 16,8-11 0-16,5-9 0 16,5 0 0-16,19-7 0 15,14-13 0-15,8-6 0 16,6-4 0-16,2 0 0 15,-6 4 0-15,-7 4 0 16,-8 8 0-16,-16 12-170 16,-7 2-645-16,-10 0-665 0</inkml:trace>
  <inkml:trace contextRef="#ctx0" brushRef="#br0" timeOffset="81626.82">24780 2105 2760 0,'0'0'980'0,"0"0"-624"16,0 0-356-16,0 0 0 15,0 0-35-15,0 0-549 16,0 0-973-16</inkml:trace>
  <inkml:trace contextRef="#ctx0" brushRef="#br0" timeOffset="82059.74">22630 3064 1443 0,'0'0'1393'16,"0"0"-847"-16,0 0-185 16,0 0-8-16,0 0-353 0,0 0 0 15,138-44 0 1,-47 20 0-16,41-5 0 0,37-3 0 16,16-2 0-16,-6 4 0 15,-19 4 0 1,-44 6 0-16,-27 6 0 15,-26 2 0-15,-17 2 0 16,-5 2 0-16,-6 0 0 16,-8 0 0-16,-14 4 0 15,-13 4 0-15,0 0 0 16,-38 8 0-16,-7 12-333 16,-11 0-721-16</inkml:trace>
  <inkml:trace contextRef="#ctx0" brushRef="#br0" timeOffset="82399.13">22589 3228 2206 0,'0'0'893'0,"0"0"-586"15,0 0 68-15,0 0-171 16,185-36-93-16,-21 2-111 0,29-6 0 15,8-4 0 1,-7 4 0-16,-23 2 0 16,-10 1 0-16,-34 8 0 0,-31 4 0 15,-32 9 0-15,-22 4 0 16,-3 0 0-16,-8 2 0 16,-10 2 0-16,-13 4 0 15,-8 2 0-15,0 2 0 16,0 0 0-16,0 0 0 15,0 0 0-15,-5 2 0 16,-17 18-186-16,2 0-664 0,1-4-751 16</inkml:trace>
  <inkml:trace contextRef="#ctx0" brushRef="#br0" timeOffset="82500.44">24370 2977 2198 0,'0'0'821'15,"0"0"-547"-15,0 0-121 16,0 0-153-16,0 0-635 0</inkml:trace>
  <inkml:trace contextRef="#ctx0" brushRef="#br0" timeOffset="85455.02">25718 2599 743 0,'0'0'2063'0,"0"0"-1546"15,0 0-227-15,0 0 34 16,25-113-165-16,-21 109-159 15,-2 4 0-15,-2 16 0 16,0 24 0-16,0 23 0 16,0 15 0-16,0 8 0 15,0 4 0-15,0-7 0 16,2-11 0-16,10-18 0 0,3-18-186 16,14-36-346-16,-4-6-143 15,-6-26-210-15</inkml:trace>
  <inkml:trace contextRef="#ctx0" brushRef="#br0" timeOffset="85659.71">25959 2609 2246 0,'0'0'933'15,"0"0"-471"-15,0 0-219 16,0 0-31-16,0 0-212 16,-25 152 0-16,25-94 0 15,0 0 0-15,11-1 0 0,5-6 0 16,-1-6 0-1,1-11 0 1,-5-6 0-16,1-10-72 0,-12-16-294 0,0-2-314 16,-2-2-227-16</inkml:trace>
  <inkml:trace contextRef="#ctx0" brushRef="#br0" timeOffset="85864.13">25571 2548 2179 0,'0'0'959'0,"0"0"-482"0,0 0-197 16,0 0-79 0,0 0-201-16,0 0 0 0,0 0 0 15,103-10 0-15,-32-2 0 16,12-6 0-16,6-4 0 16,1 2 0-16,-5 2 0 15,-9 4 0-15,-13 6-24 16,-17 8-221-16,-17 8-119 15,-15 18-330-15,-12 4-175 0</inkml:trace>
  <inkml:trace contextRef="#ctx0" brushRef="#br0" timeOffset="86401.75">26716 2769 1711 0,'0'0'900'0,"0"0"-382"0,0 0-295 16,0 0-55-16,0 0-53 16,0 0-58-16,0 0-3 15,-34-120 21-15,5 106-18 0,-6 7 2 16,-7 7-23 0,-5 9 1-16,0 21 8 0,5 14-4 15,8 10-41-15,17 4 0 16,10 2 0-16,7-8 0 31,18-10 0-31,17-13 0 0,10-19 0 0,4-10 0 16,0-13 0-16,1-27 0 15,-8-10 0-15,-7-12 0 32,-8-8 0-32,-9-8 0 15,-7-22 0-15,-9 5 0 0,-2-3 0 16,0 4 0-16,-4 24 0 15,-10 4 0-15,5 23 0 16,1 19 0-16,1 18 0 16,2 6 0-16,0 20 0 15,1 26 0-15,4 16 0 16,0 15 0-16,0 7 0 16,0 4 0-16,4-2 0 15,8-5 0-15,1-7 0 16,3-8 0-16,-1-8 0 0,4-12 0 15,0-10 0-15,6-11 0 16,2-15-74-16,12-14-379 16,-2-23-252-16,-9-7-277 0</inkml:trace>
  <inkml:trace contextRef="#ctx0" brushRef="#br0" timeOffset="86734.01">26961 1863 1573 0,'0'0'1376'0,"0"0"-842"16,0 0-68-16,0 0-319 15,0 0-147-15,0 0 0 16,0 0 0-16,-4-75 0 16,44 75 0-16,0 3 0 15,0 16 0-15,-7 9 0 16,-10 7 0-16,-10 5 0 15,-13 6 0-15,0 2 0 16,-22 2 0-16,-11-6 0 16,-4-6 0-16,6-8 0 15,12-10 0-15,7-10 0 0,10-6 0 16,2-4 0 0,14 0 0-16,24-9 0 0,15-14 0 15,12-3 0-15,6-2 0 16,-2 2 0-16,-4 10-308 15,-19 6-546-15,-17 10-949 0</inkml:trace>
  <inkml:trace contextRef="#ctx0" brushRef="#br0" timeOffset="86860.23">27436 2504 2155 0,'0'0'916'15,"0"0"-666"-15,0 0-160 16,0 0-90-16,-45 124-623 0</inkml:trace>
  <inkml:trace contextRef="#ctx0" brushRef="#br0" timeOffset="87099.56">26181 3419 1194 0,'0'0'2340'16,"0"0"-1778"-16,0 0-562 16,0 0 0-16,0 0 0 15,163-92 0-15,-25 45 0 16,-2 3 0-16,-24 10 0 16,-37 10 0-16,-28 8 0 15,0 0 0-15,-21 6-152 16,-5 4-475-16,-21 6-493 0</inkml:trace>
  <inkml:trace contextRef="#ctx0" brushRef="#br0" timeOffset="87334.06">26034 3611 3239 0,'0'0'741'0,"0"0"-625"16,0 0-116-16,145-18 0 0,-4-12 0 15,21-2 0 1,-16 0 0-16,-38 8 0 0,-37 8 0 16,-17 4 0-16,2-3 0 15,-12 2 0-15,-28 7-158 16,-16 4-341-16,-13 2-349 0</inkml:trace>
  <inkml:trace contextRef="#ctx0" brushRef="#br0" timeOffset="91164.77">20582 9858 1568 0,'0'0'594'16,"0"0"-248"-16,0 0 156 0,0 0-243 15,0 0 0-15,0 0-88 16,0 0 21-16,-69-4 13 16,65 4-205-16,2-3 0 15,0 3 0 1,2 0 0-16,0-1 0 15,0-2 0-15,6-2 0 0,25-4 0 16,19-5 0-16,19 1 0 16,31-6 0-1,31 3 0-15,22 1 0 0,-7 2 0 0,-32 5 0 16,-37 2 0 0,-23 4 0-16,4-2 0 0,0 0 0 31,-2 0 0-31,-19 0 0 0,-12 2 0 0,-16 2 0 15,-9 0 0 1,0 0 0-16,-25 0 0 0,-11 0-132 16,-37 8-243-16,11 8-409 15,0 0-527-15</inkml:trace>
  <inkml:trace contextRef="#ctx0" brushRef="#br0" timeOffset="91400.68">20698 9930 1857 0,'0'0'820'16,"0"0"-337"-16,0 0-132 31,0 0-6-31,0 0-105 16,0 0-240-16,0 0 0 16,11-14 0-16,54 4 0 0,15-2 0 15,9 0 0 1,7-2 0-16,0 4 0 15,-7-2 0-15,-11 3 0 16,-15 1 0-16,-19 0 0 16,-17 2-44-16,-27 2-142 0,-11 3-278 15,-22-2-801-15</inkml:trace>
  <inkml:trace contextRef="#ctx0" brushRef="#br0" timeOffset="92533.78">2112 10455 2039 0,'0'0'645'0,"0"0"-297"16,0 0 20-16,0 0-55 16,0 0-149-16,0 0-80 15,0 0 51-15,2-16-135 16,16 32 0-16,8 14 0 16,8 6 0-16,6 4 0 15,7 0 0-15,4-8 0 0,4-7 0 16,3-11 0-1,0-12 0-15,0-2 0 0,0-12 0 16,-4-14 0-16,-3-6 0 16,-4-1 0-16,-3-1 0 15,-7 7 0-15,-6 4 0 16,-10 9 0-16,-2 10 0 16,-2 4 0-16,3 4 0 15,7 18 0-15,7 7 0 16,3 0 0-16,8 0 0 15,-1-7 0-15,4-8 0 16,-2-8 0-16,3-6 0 16,0 0 0-16,2-16 0 0,-1-6 0 15,0 0 0-15,-2-3 0 16,-9 7 0-16,-3 4 0 16,-5 6 0-16,-4 8 0 15,4 0 0-15,2 6 0 16,8 14 0-16,3 2 0 15,4 0 0-15,-4-1 0 16,-4-3 0-16,-5-4 0 16,-21 4 0-16,-12-7-294 15,-2 0-1266-15</inkml:trace>
  <inkml:trace contextRef="#ctx0" brushRef="#br0" timeOffset="-213527.04">15622 2352 74 0,'0'0'1489'0,"0"0"-1134"16,0 0-63-16,0 0-85 15,0 0-48-15,0 0-23 16,-48-66-29-16,30 51 8 16,-3 1-14-16,0 5-6 15,-6-1 9-15,0 6-41 16,0 0-38-16,0 4 6 0,0 0-30 16,2 0 14-16,-2 12-14 15,0 8-1-15,0 6 24 16,0 6-12-16,2 8 15 15,6 4 14-15,1 4-23 16,5 4-3-16,1 0-8 16,6 2-7-16,3-1 21 15,3 1-12-15,0-2 9 16,0 2 9-16,5-2-20 16,9 0 23-16,3-2-9 15,3-2-10-15,2-3 23 0,5-5-1 16,4-4 0-16,4-4 6 15,2-4-25 1,1-6 10-16,1-2-8 0,-1-6-14 16,3-2 29-16,-1-4-20 15,2-3-10-15,-2-4 15 16,-2-1-10-16,0 0-6 16,-3 0 0-16,-2 0 1 15,2-4 11-15,0-6 0 16,-1-4-10-16,1-2 14 15,1-2-8-15,-3-2-8 16,-2 0 0-16,0-2 1 16,-2-2 22-16,-2 0-15 0,-4 0 7 15,-2 2 9-15,0 0-23 16,-5-1 16-16,-1 1 1 31,-4-1-17-31,0-1 18 0,-2-5-19 0,-5 1 0 16,-1-4 0-16,-3 2 0 15,0-2 0-15,0 0 0 16,-11 0 0-16,-5 0 0 16,-2-4 0-16,-2 0 0 0,-3-5 0 15,-2 1 0 1,0 0 0-16,-2 2 0 0,0 2 0 16,-2 2 0-16,2 4 0 15,-2 0 0-15,-2 4 0 16,0 0 0-16,-2 4 0 15,-1 1 0-15,-1 7 0 32,-1 3 0-32,3 4 0 0,-3 3 0 0,3 0 0 15,1 4 0-15,1 0 0 16,0 0 0-16,-1 0 0 16,4 4 0-16,-1 9-23 0,-14 9-287 31,10-4-518-31,2 0-751 0</inkml:trace>
  <inkml:trace contextRef="#ctx0" brushRef="#br0" timeOffset="-210465.48">3883 12711 2076 0,'0'0'1035'0,"0"0"-801"15,0 0 40-15,0 0-29 16,0 0-142-16,0 0-71 16,0 0 14-16,67 10 5 15,-27 18-51-15,7 4 0 16,2 1 0-16,2-6 0 15,2-3 0-15,-1-10 0 16,1-10 0-16,-2-4 0 0,-1-10 0 16,-4-20 0-16,-1-8 0 15,-3-6 0-15,-6 0 0 16,-10 4 0-16,-3 12 0 16,-6 10 0-16,-1 14 0 15,2 4 0-15,6 4 0 16,10 18 0-16,6 6 0 15,7 0 0-15,2-2 0 16,0-2 0-16,0-8 0 16,-7-6 0-16,-3-6 0 15,-6-4 0-15,-2 0 0 0,0 0 0 16,0-4 0-16,5-6 0 16,6-2 0-16,5 2 0 15,4 4 0-15,5 4 0 16,4 2 0-16,0 0 0 15,0 0 0-15,-4 6 0 16,-2 0 0-16,-8-6 0 16,-3 0 0-16,1-16 0 15,-13-10 0-15,-12-2-708 0</inkml:trace>
  <inkml:trace contextRef="#ctx0" brushRef="#br0" timeOffset="-206667.54">17815 13698 1883 0,'0'0'590'0,"0"0"-428"15,0 0 145-15,0 0-75 16,0 0-33-16,0 0-71 0,0 0 19 15,11 7-18 1,-2 0 3-16,0-1-36 0,5-2-33 16,3 0-35-16,10 0-28 15,14-4 0-15,16 0 0 16,34 0 0-16,45-3 0 16,43-15 0-16,12-1 0 15,-4 1 0-15,-26 1 0 0,-47 9 0 16,-25 2 0-1,-29 5 0-15,-16-2 0 0,-4 3 0 16,-6 0 0-16,-8 0 0 16,-12 0 0-16,-12 0 0 15,-2 0 0-15,0 0 0 16,0 0 0 0,-16 0 0-16,-3-4-204 0,-29-2-335 15,6 2-348-15,-3 0-290 16</inkml:trace>
  <inkml:trace contextRef="#ctx0" brushRef="#br0" timeOffset="-206361.91">18031 13601 1776 0,'0'0'657'0,"0"0"-517"15,0 0 237-15,0 0-70 16,0 0-100-16,0 0-123 16,0 0 40-16,91-18-13 0,1 12-69 15,35-2-21 1,27-4-15-16,9 1-6 0,-30 2 9 16,-33 5-9-16,-40 2-11 15,-10 0 5-15,-6-2-43 16,-8 2-44-1,-27-2-98-15,-9 2-138 0,-23 2-581 0</inkml:trace>
  <inkml:trace contextRef="#ctx0" brushRef="#br0" timeOffset="-205238.19">3596 14347 2061 0,'0'0'467'15,"0"0"-186"-15,0 0 92 0,0 0-39 16,0 0-120-16,0 0-88 16,0 0 15-16,-12-38-42 15,10 38-99 1,2 0 0-16,0 8 0 15,0 12 0-15,20 2 0 16,11 6 0-16,11 3 0 16,10-8 0-16,8-6 0 0,3-13 0 15,1-4 0 1,1-8 0-16,-5-20 0 16,-4-3 0-16,-5-5 0 0,-7 4 0 15,-10 8 0-15,-5 8 0 16,-9 10 0-16,0 6 0 15,0 0 0-15,7 16 0 16,8 6 0-16,5 6 0 16,3 2 0-16,3-6 0 15,2-3 0-15,-6-7 0 0,-7-6 0 0,-6-7 0 16,-6-1 0-16,-8 0 0 16,-6 0 0-16,-4 0 0 15,-1 0 0-15,2 0 0 16,6-1 0-16,6-2 0 15,11 3 0-15,42-1 0 16,-4-2-508-16,0-2-1082 0</inkml:trace>
  <inkml:trace contextRef="#ctx0" brushRef="#br0" timeOffset="-204229.73">7970 14436 2009 0,'0'0'477'15,"0"0"-300"-15,0 0 179 16,0 0-121-16,0 0-108 16,0 0-49-16,0 0-14 15,33 36-10-15,-4-28-24 16,11-4-1-16,9-4-10 15,9-4 2-15,5-18 5 16,1-6-25-16,3-7 8 16,-5-1 4-16,-6 2 13 15,-5 6 29-15,-11 6 1 16,-6 12-2-16,-7 10 16 0,-8 0-32 16,4 16-2-16,1 12 0 15,7 6-36-15,5 2 0 16,10-1 0-16,8-12 0 15,6-6 0-15,2-16 0 16,1-1 0-16,-5-1 0 16,-7-23 0-16,-9-1 0 15,-6 2 0-15,-7-2 0 16,-9 7 0-16,-5 4 0 16,-3 8 0-16,-3 6 0 0,2 0 0 15,7 6 0-15,9 12 0 16,8 4 0-16,9 0 0 15,6-4 0-15,3-5 0 16,1-9 0-16,-1-4 0 16,-4 0 0-16,-2-7 0 15,-7-8 0-15,-4-2 0 16,-7 2 0-16,-2-3 0 16,-3 5 0-16,-2 1 0 15,-4 4 0-15,0 8 0 0,0 0 0 16,2 0 0-16,4 0 0 15,5 10 0-15,4 0 0 16,41-10-42-16,-7 0-543 16,-2-8-864-16</inkml:trace>
  <inkml:trace contextRef="#ctx0" brushRef="#br0" timeOffset="-203298.78">12385 14632 173 0,'0'0'1623'15,"0"0"-1126"-15,0 0-209 16,0 0 192-16,0 0-209 16,0 0-60-16,0 0-56 15,0-44-34-15,4 44-25 16,6 0-40 0,7 0-38-16,12 6 7 0,11 4-15 15,12-4-9-15,8-2 9 16,9-4-10-16,5 0 6 15,1-4-6-15,-4-14-9 16,-5 0 9-16,-11 0-1 0,-8 0 1 16,-9 0 2-16,-12 6-1 15,-7 2 14 1,-6 6 32-16,-3 4-47 0,2 0 0 16,3 8 0-16,10 12 0 31,6 2 0-31,11-2 0 0,8 0 0 15,8-8 0-15,4-6 0 16,2-6 0-16,-1 0 0 16,-5-10 0-16,-7-8 0 0,-6-4 0 15,-8-2 0-15,-6 0 0 16,-2 2 0-16,-2 4 0 16,-2 8 0-16,0 1 0 0,-2 9 0 15,4 0 0-15,4 14 0 16,5 11 0-1,5-1 0-15,3-2 0 16,5 0 0-16,7-14 0 0,2-6 0 16,1-2 0-16,2-6 0 15,-8-16 0 1,-8-6 0-16,-9-2 0 0,-14-24 0 16,-9 9-695-16,-10 5-1408 0</inkml:trace>
  <inkml:trace contextRef="#ctx0" brushRef="#br0" timeOffset="-182264.54">19130 14275 2673 0,'0'0'580'16,"0"0"-354"-16,0 0 109 0,0 0-142 16,0 0-104-16,0 0-89 15,39-14 0-15,2 10 0 16,8-2 0-16,6 0 0 15,6 0 0-15,3-2 0 16,3 2 0-16,3 0 0 16,-4 4 0-16,-3-4 0 15,-7 6 0-15,-10 0 0 16,-11 0 0-16,-8 0 0 16,-11 0 0-16,-11 0 0 0,-5 0-86 15,-27 2-194-15,-9 4-334 16,-7 2-434-16</inkml:trace>
  <inkml:trace contextRef="#ctx0" brushRef="#br0" timeOffset="-182035.96">19194 14395 1348 0,'0'0'1078'0,"0"0"-815"16,0 0 93-16,0 0-20 15,0 0-82-15,0 0-145 16,0 0-35-16,-40 32 26 0,90-32-41 15,14 0-19 1,16-1-13-16,11-16-26 0,7-1 0 16,3-4-1-16,-7 0-5 15,-13 2-16-15,-11 0-24 16,-19 0-27-16,-16 2-42 16,-14-4-113-1,-13 6-283-15,-6 2-409 0</inkml:trace>
  <inkml:trace contextRef="#ctx0" brushRef="#br0" timeOffset="-181862.9">20284 14365 2706 0,'0'0'802'0,"0"0"-547"15,0 0-33-15,0 0-222 16,0 0-60-16,0 0-950 0</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23T04:50:39.012"/>
    </inkml:context>
    <inkml:brush xml:id="br0">
      <inkml:brushProperty name="width" value="0.05292" units="cm"/>
      <inkml:brushProperty name="height" value="0.05292" units="cm"/>
      <inkml:brushProperty name="color" value="#FF0000"/>
    </inkml:brush>
  </inkml:definitions>
  <inkml:trace contextRef="#ctx0" brushRef="#br0">1492 8205 2512 0,'0'0'804'16,"0"0"-559"-16,0 0-102 16,0 0-79-16,0 0-29 0,0 0-16 0,29 55 62 15,-9-18 18-15,1 8-5 16,-4 1-94-16,-3 0 0 16,1-8 0-16,-3-4 0 15,3-12 0-15,3-6 0 16,9-12 0-16,15-4 0 15,37-36 0-15,52-52 0 16,56-58 0-16,29-33 0 16,8-6 0-16,-14 23 0 15,-34 42 0-15,-36 35 0 16,-40 30 0 0,-34 20 0-16,-26 15 0 0,-7 4 0 15,-11 6 0 1,-4 2 0-16,-14 4 0 15,-4 4 0-15,0 0 0 16,0 0 0-16,0 0 0 16,0 0 0-16,5 0 0 15,0 0 0-15,-1 4 0 16,2 6 0-16,-6 16 0 16,0 0-466-16,-2 1-500 0</inkml:trace>
  <inkml:trace contextRef="#ctx0" brushRef="#br0" timeOffset="40632.58">24047 12300 973 0,'0'0'499'0,"0"0"-170"15,0 0 225-15,0 0-219 16,0 0-11-16,0 0-97 16,-31-30-38-16,15 18-21 0,-6 2-6 15,-4 2-38-15,-13 6-29 16,-5 2-41-16,-10 2-35 15,-4 20 25-15,1 8-44 16,1 10 0-16,9 6 0 16,9 8 0-16,11 4 0 15,14 3 0-15,9 3 0 16,4 0 0-16,9 0 0 16,17-4 0-16,8-4 0 0,3-6 0 15,5-5 0-15,4-7 0 16,0-6 0-16,1-8 0 15,2-8 0-15,0-8 0 16,3-6 0-16,0-2 0 16,4-6 0-16,0-12 0 15,-2-6 0-15,-4-4 0 16,0-4 0-16,-8-2 0 0,-4-4 0 16,-4-5 0-1,-10-3 0-15,-6-8 0 16,-10-6 0-16,-6-8 0 0,-2-8 0 15,-10-3 0-15,-19-1 0 16,-9 4 0-16,-6 8 0 16,-10 14 0-16,-6 14 0 15,-7 16 0-15,-7 20 0 16,-30 26 0-16,19 21-611 16,12 10-1576-16</inkml:trace>
  <inkml:trace contextRef="#ctx0" brushRef="#br0" timeOffset="41101.58">24016 12713 1573 0,'0'0'534'15,"0"0"-213"1,0 0 60-16,0 0-70 0,0 0-116 15,0 0-39-15,0 0 18 16,-20 123-71 0,15-95-41-16,3 2-62 0,2 2-32 15,0-8-290-15,0-6-682 0</inkml:trace>
  <inkml:trace contextRef="#ctx0" brushRef="#br0" timeOffset="41262.92">23935 13211 2306 0,'0'0'776'0,"0"0"-426"16,0 0-54-16,0 0-175 31,0 0-91-31,-17 123-30 0,30-100-49 0,-4 1-124 16,-2 6-110-16,-5-6-466 15,1-2-397-15</inkml:trace>
  <inkml:trace contextRef="#ctx0" brushRef="#br0" timeOffset="41402.55">23958 13662 1003 0,'0'0'1320'15,"0"0"-636"1,0 0-234-16,0 0-202 0,0 0-146 16,0 0-102-16,-31 108-83 15,51-96-251-15,-5-4-581 16,-2 0-794-16</inkml:trace>
  <inkml:trace contextRef="#ctx0" brushRef="#br0" timeOffset="41569.76">24025 13966 1827 0,'0'0'730'16,"0"0"-202"-16,0 0-257 15,0 0-143-15,0 0-128 16,0 0-15-16,-32 109-199 15,32-91-311-15,7-6-101 16,3-2-160-16</inkml:trace>
  <inkml:trace contextRef="#ctx0" brushRef="#br0" timeOffset="41658.85">24018 14217 1152 0,'0'0'624'0,"0"0"-154"16,0 0 18-16,0 0-167 0,-25 112-41 15,21-86-35-15,2-4-64 16,0-4-82-16,2-5-99 15,0-3-172-15,0-5-419 16,0-2-387-16</inkml:trace>
  <inkml:trace contextRef="#ctx0" brushRef="#br0" timeOffset="41803.05">24039 14476 1935 0,'0'0'907'0,"0"0"-369"15,0 0-257-15,0 0-119 16,0 0-119-16,0 0-43 15,0 0-193-15,0 22-596 0</inkml:trace>
  <inkml:trace contextRef="#ctx0" brushRef="#br0" timeOffset="42304.03">23989 14317 833 0,'0'0'806'16,"0"0"-543"-16,0 0-8 15,0 0-98 1,0 0-106-16,0 0-51 15,0 0-321-15</inkml:trace>
  <inkml:trace contextRef="#ctx0" brushRef="#br0" timeOffset="42472.8">24555 14227 1719 0,'0'0'852'0,"0"0"-524"16,0 0-277-16,0 0-51 16,0 0-545-16,0 0-1138 0</inkml:trace>
  <inkml:trace contextRef="#ctx0" brushRef="#br0" timeOffset="42630.93">24054 14311 1644 0,'0'0'953'0,"0"0"-621"16,0 0-106-16,0 0-82 16,124-14-144-16,-59-4-446 15,-5 2-492-15</inkml:trace>
  <inkml:trace contextRef="#ctx0" brushRef="#br0" timeOffset="42801.05">24642 14223 2531 0,'0'0'608'15,"0"0"-449"-15,0 0-159 16,0 0-43-16,0 0-674 15,0 0-624-15</inkml:trace>
  <inkml:trace contextRef="#ctx0" brushRef="#br0" timeOffset="42958.61">24210 14368 2094 0,'0'0'675'15,"0"0"-424"-15,0 0-4 16,0 0-241-16,193-13-6 16,-114-5-612-16,-11 2-520 0</inkml:trace>
  <inkml:trace contextRef="#ctx0" brushRef="#br0" timeOffset="43068.6">24696 14315 2070 0,'0'0'631'0,"0"0"-298"16,0 0-212-16,0 0-121 16,0 0-858-16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2T13:43:46.165"/>
    </inkml:context>
    <inkml:brush xml:id="br0">
      <inkml:brushProperty name="width" value="0.05292" units="cm"/>
      <inkml:brushProperty name="height" value="0.05292" units="cm"/>
      <inkml:brushProperty name="color" value="#7030A0"/>
    </inkml:brush>
  </inkml:definitions>
  <inkml:trace contextRef="#ctx0" brushRef="#br0">16708 5313 310 0,'-14'0'355'0,"1"0"3"15,-1 0 21-15,5 0-2 0,2-2 3 0,-1 4 9 16,0-2 1-16,8 0-5 0,-10 0-10 0,10 0-10 16,-8 1-15-16,8-1-18 0,-7 0-6 0,7 0-30 15,-5 2-21-15,5-2-10 0,0 0-12 0,0 0-29 16,0 0-25-16,0 0-6 0,0 6-20 0,0-6 1 16,9 3-24-16,2-2-12 0,1-1-7 0,9-2-15 15,14 0-5-15,-2 0-17 0,19-4-9 0,-13 2-8 16,17 1-18-16,-1-4 4 0,5 4-19 0,-1 2-44 15,3 0 0-15,1 2 0 0,2 0 0 0,27 6 0 16,-32-3 0-16,0-1 0 0,2 3 0 0,3 2 0 16,28-1 0-16,-33-1 0 0,4-1 0 0,1-3 0 15,0 3 0-15,26-2 0 0,-27 0 0 0,0-3 0 16,-4 1 0-16,-2-1 0 0,-4-4 0 0,-14 3 0 16,-4-2 0-16,-3-1 0 0,2 3 0 0,-8-2 0 0,-1 0 0 15,-9 3 0-15,-7-3 0 0,1 1-157 0,-1-3-196 16,-7 4-106-16,1 1-135 0,-4 0-511 0,0 0-1197 15,0 0 530-15</inkml:trace>
  <inkml:trace contextRef="#ctx0" brushRef="#br0" timeOffset="383.41">17025 5508 417 0,'-16'-4'453'0,"5"2"10"0,3 0-6 16,1 1-16-16,2 0-31 0,1-2-19 0,4 3-13 15,0 0-1-15,0 0-10 0,20-3-5 0,0 3-21 16,9-4-35-16,9-1-9 0,12 1-11 0,10 1-9 15,5 0-11-15,29-5-17 0,0 10-13 0,2-2-18 0,0-2-26 16,1 4-19-16,0-4-7 0,-1 1-21 16,-1 4-11-16,-3-7-16 0,-27 6-10 0,-2-3-7 15,-5 2-39-15,1-1-62 0,-4-1 0 0,-15 1 0 0,-5-4 0 16,-1 2 0-16,-6 2 0 0,1-2 0 16,-10-1 0-16,-6 0 0 0,-3 2 0 0,-1-1 0 15,-4 1 0-15,2-2 0 0,-6 1 0 0,5 0 0 0,-6 2 0 16,-2-5 0-16,2 5-227 0,0 0-324 0,0 0-151 15,2-5-417-15,-2 5-1211 0,0 0 535 0</inkml:trace>
  <inkml:trace contextRef="#ctx0" brushRef="#br0" timeOffset="534.27">19173 5502 104 0,'2'2'695'0,"-2"-2"-58"16,0 0-42-16,0 0-50 0,0 0-50 0,0 0-65 15,0 0-84-15,0 0-102 0,0 0-143 0,0 0-164 16,-20-4-210-16,20 4-370 0,0 0-696 0,0 0 307 16</inkml:trace>
  <inkml:trace contextRef="#ctx0" brushRef="#br0" timeOffset="2116.48">2190 6134 453 0,'-3'-4'452'0,"1"-1"2"0,1 2 3 16,-2-1-12-16,3 4-15 0,-4-4-35 15,2 2-41-15,2 2-41 0,0 0-34 0,0 0-30 0,0 0-22 16,0 0-11-16,0 0-13 0,2 15-26 15,2-8-8-15,-4-1-11 0,4 4-9 0,1 1-9 16,1-1-12-16,2 1-8 0,-3-2-11 0,3 1-4 16,2-1-4-16,0-2-2 0,7 3-11 0,3-3 4 0,7 1 1 15,-8-6-11-15,3-1 1 0,10-1-3 0,-1 0-9 16,1-7-2-16,1-2 8 0,0 4-4 16,-1-3-4-16,1-1 3 0,2-1-4 0,-2 2-6 15,-2-6 2-15,-4 3-4 0,-1 2-9 0,3 0 15 16,-12 1-20-16,0 1 6 0,-4 4-20 0,-3-1-6 0,-1 2 14 15,0 2-20-15,1-2-4 0,-1 5 10 0,-1-2-1 16,-1 4 6-16,1 0-4 0,0 4-1 0,2 0-1 16,-1 0-7-16,0 0-2 0,2 2 13 15,0 0-11-15,0 1-2 0,0-3-16 0,1-2 0 0,-3 0 0 16,9 1 0-16,-8-4 0 0,8 1 0 0,0-3 0 16,1-3 0-16,0 1 0 0,-1 0 0 0,4-6 0 15,-4 2 0-15,-2 1 0 0,2-2 0 0,-2-5 0 16,0 2 0-16,-2 0 0 0,3-1 0 0,-7 3 0 15,2-2 0-15,3 2 0 0,-2 0 0 0,-1 3 0 16,-3 0 0-16,1-1 0 0,1 4 0 0,0 0 0 16,1 4 0-16,2-1 0 0,1 2 0 0,4 1 0 15,-2 3 0-15,-2-1 0 0,2-2 0 0,0 1 0 16,-1-2 0-16,1 0 0 0,1-1 0 0,0-2 0 16,0-1 0-16,1 0 0 0,-3-3 0 0,2 1 0 15,-2-2 0-15,4-5 0 0,-2 2 0 0,1-1 0 16,7-3-319-16,-8 4-345 0</inkml:trace>
  <inkml:trace contextRef="#ctx0" brushRef="#br0" timeOffset="3350.61">10263 6284 28 0,'-4'-2'378'0,"4"2"15"15,-4-2 17-15,4 2 1 0,-3-3-4 0,0 0 2 16,3 3-5-16,-5-3-4 0,5 3-14 0,0 0-17 0,-3-4-13 16,3 4-26-16,0 0-16 0,0 0-23 15,0 0-20-15,0 0-2 0,0 0-17 0,-2 12-9 16,2-7-26-16,0 1-15 0,2 1-21 0,1 3-18 16,-2-1-8-16,4 2-27 0,2 0-6 0,6 0-14 0,2-1-11 15,3 0-3-15,7-1-15 0,4-2-6 0,1-4-11 16,2-2-8-16,3-1 7 0,2-1-14 0,-3-3-20 15,3-4-27-15,-5-1 0 0,3-2 0 0,-2 0 0 16,-1-1 0-16,1-3 0 0,-5 0 0 0,4 2 0 16,-5-2 0-16,0 1 0 0,-3 0 0 0,-1-1 0 15,-8 7 0-15,3 1 0 0,-2 0 0 0,-4 3 0 16,1 0 0-16,-2 3 0 0,1 2 0 0,4 1 0 16,-2 3 0-16,2 2 0 0,5-1 0 0,-3 6 0 15,6-1 0-15,-4-1 0 0,1-1 0 0,3 5 0 16,4-1 0-16,-1-1 0 0,0-1 0 0,-7-5 0 15,10 0 0-15,-10-1 0 0,7-2 0 0,-5-1 0 16,-1-2 0-16,6-2 0 0,-5 1 0 0,-2-3 0 16,1-2 0-16,-2 1 0 0,0-3 0 0,-1 1 0 15,3-1 0-15,4-6 0 0,-7 2 0 0,4-2 0 16,1 2 0-16,-4 3 0 0,0 2 0 0,0 1 0 0,-1 1 0 16,3 0 0-16,-2 5 0 0,-3 3 0 15,3 1 0-15,-3 2 0 0,2 2 0 0,-3 2 0 16,2-2 0-16,-2 4 0 0,0-5 0 0,2 5 0 0,2-3 0 15,3-1 0-15,-4 2 0 0,2-2 0 16,-1-2 0-16,7 1 0 0,-3-3 0 0,5-1 0 16,-5-3 0-16,5-1 0 0,-10-1 0 0,5-2 0 15,-3 1 0-15,0-3 0 0,-2-1 0 0,1-1 0 0,-6 0 0 16,1-4 0-16,0 2 0 0,-7 1 0 0,1-5 0 16,0 5 0-16,-5-3 0 0,1 2 0 15,-4 3-167-15,0 0-1171 0,-1 1-1449 0,1 6 641 16</inkml:trace>
  <inkml:trace contextRef="#ctx0" brushRef="#br0" timeOffset="16667.37">3283 7339 84 0,'-7'-5'383'0,"4"2"11"0,-4-1 3 0,6-1 5 16,0 1-10-16,1 0-12 0,-3 0-12 0,-1-1-16 16,4 5-1-16,-4-2-25 0,4 2-18 0,-1-5-22 15,1 5-22-15,0 0-25 0,-5-1-26 0,5 1-14 16,0 0-9-16,-1 9 6 0,2-1-7 0,-2 1-17 15,2 3-9-15,8 5-3 0,-8 0-28 0,7-1-8 16,0 1-14-16,2-2-6 0,0 0 5 0,4 0-18 0,1-2 2 16,6 4-2-16,-3-8 3 0,3-3 8 15,7 1-11-15,-7-4 16 0,7-3-20 0,3-3 4 16,-1-1 9-16,2 0-21 0,-1-4 2 0,-1-2-13 16,-4 0-39-16,1-4-29 0,0 2 0 0,-2-1 0 0,-4-3 0 15,2 1 0-15,-7 8 0 0,-5-3 0 0,4 2 0 16,-3 0 0-16,-3 2 0 0,2 4 0 15,-1 1 0-15,3-1 0 0,1 5 0 0,-2-1 0 0,-2 3 0 16,6 5 0-16,-1-3 0 0,8 7 0 0,-6-2 0 16,6 1 0-16,-5 0 0 0,9 2 0 0,-3-2 0 15,-6-4 0-15,9 2 0 0,3-3 0 0,-2-3 0 16,-7 1 0-16,0-5 0 0,1-1 0 0,-2-1 0 16,3-2 0-16,4-4 0 0,-4 1 0 0,1-2 0 15,3-2 0-15,-9 1 0 0,0-2 0 0,1 0 0 16,3-2 0-16,-4 1 0 0,-2 1 0 0,3 2 0 15,-1-2 0-15,-1 4 0 0,-6 0 0 0,2 4 0 16,0 0 0-16,5 3 0 0,-5 2 0 0,2 0 0 16,2 3 0-16,0 3 0 0,0-2 0 0,7 6 0 15,-5-2 0-15,7-1 0 0,-8 2 0 0,1-1 0 16,8 0 0-16,-7-4 0 0,-2-1 0 0,1-1 0 16,-1 0 0-16,4-1 0 0,-3-3 0 0,-1 0 0 15,1-1 0-15,2-1 0 0,-2-2 0 0,0-1 0 16,-1-2 0-16,2-2 0 0,1 3 0 0,2-7 0 15,-3 4 0-15,3-7 0 0,-1 8 0 0,-4-2 0 16,1 0 0-16,2 5 0 0,-4-2 0 0,3 3 0 16,-4 1 0-16,2 4 0 0,0 3 0 0,-1 1 0 15,-4-1 0-15,3 3 0 0,-2 1 0 0,4 4 0 16,-4-3 0-16,3 4 0 0,-4-1 0 0,2-1 0 0,-1-2 0 16,5 2 0-16,-4-3 0 0,2 0 0 15,0-1 0-15,2 0 0 0,1-2 0 0,-2-3 0 16,5-1 0-16,4 1 0 0,1-5 0 0,3-3 0 15,-5 1 0-15,4-2 0 0,-1-2 0 0,-2-2 0 0,3 0 0 16,-2 3 0-16,-1-2 0 0,1 0 0 16,-7 8 0-16,-1-2 0 0,0 1 0 0,-1 0 0 15,-1 4 0-15,1 2 0 0,-2 1 0 0,1 0 0 16,0 3 0-16,-3 3 0 0,4 0 0 0,-2-3 0 0,1 5 0 16,-3-1 0-16,2 0 0 0,-2 1 0 0,4-1 0 15,0-1 0-15,-2 0 0 0,3-4 0 0,2-2 0 16,-1 2 0-16,-1-4 0 0,3 0 0 0,5-3 0 15,-1-2 0-15,5-4 0 0,-3 0 0 0,6-1 0 16,-3-1 0-16,-2-1 0 0,2-1 0 0,0 0 0 16,0-1 0-16,-5 2 0 0,0 1 0 0,-5 1 0 15,-2 2 0-15,-3 2 0 0,1 2 0 0,-7 2 0 16,2 1 0-16,-2 0 0 0,0 1 0 0,-3 1 0 16,1 1 0-16,-1 3 0 0,1-3 0 0,-3 3 0 15,2 2 0-15,-3-4 0 0,3 2 0 0,1 1 0 16,-3-2 0-16,2 1 0 0,1 1 0 0,0-4 0 15,-1 1 0-15,1-3 0 0,3 1 0 0,-5-2 0 16,0-1 0-16,-2 0-484 0,4 0-224 0,-9 0-459 16,11-7-1263-16,-8 2 558 0</inkml:trace>
  <inkml:trace contextRef="#ctx0" brushRef="#br0" timeOffset="23483.34">22133 9722 137 0,'-15'1'476'0,"3"0"5"0,2 1 19 0,0 1 2 16,2-2 21-16,3 0-20 0,-4 0-21 0,4-1-18 15,1 3-27-15,-1-2-26 0,1 2-19 0,4-3-19 16,0 0-16-16,-5 1-5 0,5-1-9 0,0 0-8 16,0 0-13-16,18 1-23 0,1-2-18 0,3 1-60 15,-3-1-221-15,15-1 0 0,0 0 0 0,0-4 0 16,2 0 0-16,1 0 0 0,0 0 0 0,3-1 0 0,-1-1 0 16,0 1 0-16,-3 1 0 0,1 1 0 15,-4 2 0-15,-2-1 0 0,-2 2 0 0,-7 1 0 0,-1 1 0 16,-1-1 0-16,0 1 0 0,-1 0 0 0,-6 0 0 15,0 1 0-15,1 0 0 0,-4 0 0 0,3 1 0 16,-3 1 0-16,-1 0 0 0,1 0 0 0,-1 1 0 16,0 0 0-16,1-1 0 0,1 1 0 0,2 0 0 15,-1-1 0-15,2-1 0 0,-2 1 0 0,3 0 0 16,-2-2 0-16,3 0 0 0,6-1 0 0,-1-1 0 16,-1 0 0-16,3-2 0 0,5 0 0 0,2-2 0 15,0 0 0-15,2-3 0 0,0 0 0 0,-1 0 0 16,3-1 0-16,1 1 0 0,1-2 0 0,-2 0 0 15,0 0 0-15,0 3 0 0,0-1 0 0,-5 3 0 0,0 1 0 16,-1 0 0-16,2-1 0 0,-1 2 0 16,-9 2 0-16,7 1 0 0,-5 1 0 0,5-1 0 15,-4 1 0-15,-2 2 0 0,6 1 0 0,-5-2 0 0,5 3 0 16,2-3 0-16,2 2 0 0,-2-2 0 0,2 4 0 16,0-4 0-16,4 1 0 0,5 3 0 15,-2-3 0-15,-1 0 0 0,-2-1 0 0,3-1 0 16,-1 1 0-16,0-1 0 0,-5 0 0 0,-2 2 0 0,-1-1 0 15,-8-1 0-15,8-4 0 0,-10 3 0 0,0 2 0 16,-1-4 0-16,-4 2 0 0,-2-1 0 0,-2-1 0 16,0 2 0-16,-1 0 0 0,0-1 0 0,-1 0 0 15,-2-1 0-15,2 2 0 0,-8 0 0 0,9-1 0 16,-9 1 0-16,6-1 0 0,-1 0 0 0,-5 1 0 16,0 0 0-16,0 0 0 0,0 0 0 0,0 0 0 15,-15-5-1366-15,6 5-1478 0,-4 0 654 0</inkml:trace>
  <inkml:trace contextRef="#ctx0" brushRef="#br0" timeOffset="25884.29">7638 10429 17 0,'0'0'325'0,"0"0"1"16,0 0 6-16,0 0 0 0,0 0 2 0,-9-1 1 16,9 1-8-16,0 0-6 0,0 0-6 0,0 0-1 15,0 0-11-15,0 0-13 0,0 0-8 0,0 0-11 16,-6 4-8-16,6-4-4 0,-3 3-5 0,2 0-8 0,1 2-8 15,1 0-8-15,3 1-15 0,-4 0-13 16,5 1-4-16,-1 2-23 0,2 1-15 0,-2-2-17 16,5 1-2-16,3 0-8 0,-1 3-5 0,6-6-3 0,0 4-10 15,4-5-8-15,7 1-7 0,-1-2-5 0,5-2 0 16,0-3-7-16,3-3-31 0,-2 1-57 0,0-2 0 16,3-4 0-16,-4 2 0 0,0-2 0 0,3-2 0 15,-4-1 0-15,-3 0 0 0,0-4 0 0,-1 3 0 16,0-3 0-16,-1 3 0 0,-7 5 0 0,-5 0 0 15,-1 2 0-15,-1 1 0 0,-1 1 0 0,-4 3 0 16,5 3 0-16,-2 2 0 0,-1 3 0 0,1-1 0 16,-1 3 0-16,1 6 0 0,4-2 0 0,3 6 0 15,2-1 0-15,-1 3 0 0,-4-7 0 0,8 6 0 16,0-2 0-16,1-3 0 0,1-3 0 0,1-2 0 16,2 0 0-16,1-3 0 0,4-2 0 0,-2-5 0 15,-5-1 0-15,5 0 0 0,-1-2 0 0,1-5 0 16,-1 2 0-16,-1-5 0 0,3 1 0 0,-2-2 0 0,-2-5 0 15,1 2 0-15,-1 2 0 0,-2 0 0 0,-2 2 0 16,3 0 0-16,-7 4 0 0,-6 3 0 16,1 2 0-16,3 1 0 0,-3 2 0 0,1 1 0 0,-1 4 0 15,-2-1 0-15,2 4 0 0,0 2 0 0,1 0 0 16,-1-2 0-16,-5 1 0 0,6-1 0 16,1 3 0-16,0 0 0 0,1-3 0 0,8 1 0 0,2-1 0 15,0-1 0-15,-6-4 0 0,8 1 0 0,0-4 0 16,2 1 0-16,0-1 0 0,1-2 0 0,-2-5 0 15,4 2 0-15,-4-3 0 0,2-1 0 0,1-3 0 16,-2 1 0-16,1-4 0 0,-1 2 0 0,1 1 0 16,-2 2 0-16,-2 1 0 0,-2 0 0 0,2 2 0 15,-1 5 0-15,-7 0 0 0,-2 3 0 0,3 2 0 16,-2 0 0-16,0 4 0 0,-2 0 0 0,7 6 0 16,-6-4 0-16,5 7 0 0,1-5 0 0,-6-1 0 15,6 3 0-15,3-2 0 0,-1 0 0 0,3-2 0 0,3 0 0 16,0-1 0-16,3-4 0 0,-1 2 0 15,1-7 0-15,2 5 0 0,1-4 0 0,-2-1 0 16,-2-1 0-16,1-3 0 0,2 2 0 0,-3-3 0 0,5-1 0 16,-5 1 0-16,-2-2 0 0,3-1 0 0,-1-2 0 15,-2-1 0-15,0 3 0 0,-4-4 0 0,-1 2 0 16,0 1 0-16,-8 5 0 0,1-2 0 0,1 0 0 16,-4 3 0-16,2-2 0 0,-3-1 0 0,2 2 0 15,0 1 0-15,-5 1 0 0,0-1 0 0,-2-1 0 16,3 0 0-16,-1 2 0 0,-3-1 0 0,2-1 0 15,-5 0-192-15,0-1-1142 0,0-3-1444 0,0 2 639 16</inkml:trace>
  <inkml:trace contextRef="#ctx0" brushRef="#br0" timeOffset="35233.33">2488 16182 34 0,'0'-3'289'0,"0"3"8"0,-3-6-9 16,1 3 1-16,2 3 5 0,0 0-3 15,-3-6 10-15,1 1 3 0,2 5-4 0,-4-4 6 16,1 2-7-16,3 2-6 0,-4-2-3 0,4 2-15 0,0 0-18 15,0 0-22-15,-5-3-20 0,5 3-13 0,0 0-22 16,0 0-12-16,-2 7-3 0,2 1-9 16,2 4-8-16,-3 0-15 0,5 5-10 0,-2-4-9 15,4 1-17-15,4 2-6 0,1-4-4 0,-1 1-6 16,4 0-18-16,1-2-1 0,-3-6-4 0,9 1-8 16,-2-2-4-16,9-2 3 0,1-3-6 0,1-5-9 0,-3 1 3 15,1-5-3-15,0-1 4 0,1 1-5 0,-2-2 3 16,0-3 3-16,4-1-4 0,-7 2 1 0,-1-4 4 15,-1 4-1-15,-4 2 5 0,1 1-10 16,-4 1 7-16,-1 5-8 0,0-4-2 0,-1 4 5 16,1 1-5-16,-2 4-1 0,3 0-3 0,2 2-2 15,3-1 4-15,-5 6-9 0,4 2-6 0,-1-3 8 16,2-1-8-16,0 5-2 0,4 1-3 0,-2-5 15 0,4 2-14 16,2 0-4-16,-7-4 5 0,1-1-2 15,7-4 2-15,-7 3-8 0,6-3 3 0,3-2 5 16,0 2 0-16,-6-3-8 0,3-5 6 0,3-2-7 15,-3 3-7-15,0 0 11 0,-1-5 5 0,0-1-8 16,-1 2-1-16,-6 3 13 0,5-2-10 0,-7 3-5 16,3 2 9-16,-5 1 1 0,1 2-9 0,-3-1-2 15,-5 4 5-15,1 1-1 0,-1 3-1 0,4-1 4 16,-4 3 0-16,0 1-1 0,1 0-10 0,-1 2 11 16,5 3-4-16,-5-4-1 0,6 6 5 0,-1-2 2 15,3-2-3-15,0-2-5 0,1 3 8 0,2-5-3 16,0 1-12-16,7 0 2 0,4 0 21 0,1-5-16 15,-3-1-3-15,2 0 3 0,-2-4 3 0,-2 0-5 16,4-1-1-16,0-1 11 0,-3 0-3 0,1-1-7 16,-2-1 8-16,0-4-2 0,-2 2 5 0,-4 1-15 15,-2 0 5-15,8-2 9 0,-7 5-6 0,-2 0-1 16,0 0-5-16,4 2 10 0,-6 3-5 0,-2 0-5 16,0 1 7-16,3 4 4 0,2-3-14 0,-1 4 4 15,-8 1-3-15,4-4 0 0,3 3 6 0,2 3 3 16,-3-2 1-16,9 2-7 0,-5-3 4 0,7-2-4 15,-6-1 7-15,7 2 5 0,1 0-11 0,2-3 9 16,0-3-6-16,-2-1-10 0,0-2 6 0,2-1 9 16,1-3-3-16,0-1-6 0,0 1 6 0,3-4 3 15,-1 3-8-15,-2-2 2 0,-1-2 1 0,1 2 2 16,-3 4-3-16,-7 2 0 0,-2 1 3 0,-2 2 2 16,4 2-20-16,-8 1 16 0,0 2-5 0,-1 2 5 15,-2 1-10-15,-1 1 2 0,4 3 10 0,-1 3 2 16,-2 2-2-16,2-2-3 0,-1-1 2 0,2 1-7 15,-1 0 10-15,1 0 4 0,12-2-13 0,-1 0 3 16,3-4 4-16,3-1-8 0,-2-3-1 0,3 0 2 16,1-3 3-16,5-2-3 0,1 0-6 0,-5-2 2 15,4-4-2-15,0 1 4 0,-1-1-1 0,14-4 3 16,-15 3 5-16,0 0-8 0,-3 3-4 0,-4-2 6 16,2 0-2-16,0 4 6 0,-10 1 1 0,0 0-1 15,1-1 7-15,-2 6-6 0,-2-4-1 0,1 2 11 16,-2 0-9-16,-4 2-9 0,0-1-1 0,0 0 21 15,9 1-15-15,-9 1 5 0,1-6 3 0,3 3-3 16,3 1 3-16,9-1-3 0,-1 2 5 0,-8-1-17 16,0-2 2-16,3-1-12 0,-4-1-9 15,3 1 0-15,6-4 6 0,-5 2-7 0,-5 3-3 0,1-2-9 16,-1-1-2-16,-5-1-15 0,-2 3-33 0,2 0-39 16,-4 1-62-16,0-3-83 0,-3 0-155 0,-4 0-184 15,-2 4-381-15,0 0-1078 0,0 0 478 0</inkml:trace>
  <inkml:trace contextRef="#ctx0" brushRef="#br0" timeOffset="37617.3">6961 15324 295 0,'-9'-1'404'0,"0"-2"0"16,3 2-13-16,-6-2-38 0,7 1 9 0,-4 1-19 16,5-3-4-16,-5 1-17 0,4-2-16 0,1 0-13 15,0-1-16-15,3-4-11 0,2 2-17 0,-1-3-12 16,4-3-10-16,1-3-13 0,4-1-8 0,8-2-8 16,2-6-22-16,3 1-7 0,12-12-7 0,5 1-26 15,9-6 3-15,19-12-4 0,8 2-8 0,8 2-10 16,4-4 4-16,13-1-5 0,16 6-5 0,4 1 0 15,5 9 2-15,2 3 7 0,10 4-7 0,-2 1-2 16,4 7-7-16,2 8-9 0,-3 4-4 0,-10 1-9 16,6 5-26-16,-10-1-56 0,-4 2 0 0,-1 3 0 15,-9 0 0-15,-8 4 0 0,-5-2 0 0,-33 2 0 16,1-4 0-16,-2-1 0 0,-2 2 0 0,-4-4 0 16,-4 1 0-16,-18 1 0 0,-2-2 0 0,-2-1 0 15,-12-1 0-15,-3 2 0 0,-4 1 0 0,-2-3 0 16,-1 3 0-16,-5 0 0 0,2-3 0 0,-3 2 0 15,-1 0 0-15,-2-2 0 0,-2 2 0 0,-2-2 0 16,0 1 0-16,-1-1 0 0,-4 1 0 0,-1 0 0 16,-5 0 0-16,-2-3 0 0,-10 1 0 0,0 1 0 15,-1 0-42-15,-1 0-25 0,-2 3-1 0,-4-2 10 16,2 1 2-16,-2 1 1 0,-1 0 14 0,5 2 13 16,-2 0-5-16,1-1 16 0,1 0 9 0,5 2 12 15,7-1 14-15,6 0 7 0,1 2 9 0,2-2 10 16,1 1-13-16,2 1 1 0,7 0 3 0,-6 1 6 15,6-1 9-15,0 0-5 0,0 0-8 0,28-4 5 16,-7 3-7-16,8 0-35 0,-1-3 0 0,4 0 0 16,0 4 0-16,4-1 0 0,-3 2 0 0,3-1 0 15,-6 3 0-15,2 1 0 0,-1-2 0 0,1 0 0 16,-4 2 0-16,-7 2 0 0,-1-1 0 0,-1 0 0 16,-3 4 0-16,-1 0 0 0,-5-1 0 0,-1-1 0 15,-1 3 0-15,-1 1 0 0,-1 4 0 0,0-2 0 0,-3 2 0 16,-3 0 0-16,-2 2 0 0,-2-1 0 0,-1 1 0 15,-3 0 0-15,-3-1 0 0,-2 1 0 16,-5 3 0-16,-5-5 0 0,0 3 0 0,0 0 0 16,3-1 0-16,2-5 0 0,0 0 0 0,-1 3 0 0,2-5 0 15,3 1 0-15,-2-4 0 0,4-1 0 0,1 3 0 16,0-4 0-16,1 1 0 0,4-1 0 16,0-1 0-16,-1 1 0 0,2-1-152 0,0 1-264 15,1 0-92-15,3 0-106 0,-3 1-470 0,0-1-1174 16,2 3 519-16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2T13:44:37.500"/>
    </inkml:context>
    <inkml:brush xml:id="br0">
      <inkml:brushProperty name="width" value="0.05292" units="cm"/>
      <inkml:brushProperty name="height" value="0.05292" units="cm"/>
      <inkml:brushProperty name="color" value="#7030A0"/>
    </inkml:brush>
  </inkml:definitions>
  <inkml:trace contextRef="#ctx0" brushRef="#br0">21388 5349 225 0,'5'-1'332'15,"-5"1"14"-15,7-3 24 0,-1 1 21 0,-6-1 6 16,5 1 15-16,-5 2 3 0,0 0 5 0,5-3 0 16,0 1-23-16,-5 2-17 0,0 0-26 0,0 0-38 15,0 0-18-15,0 0-42 0,0 0-38 0,0 0-15 16,4 10-12-16,-4-4-27 0,1 3-5 0,2 1-25 16,2-1-6-16,-1 2-8 0,6 1-20 0,4 0 6 15,7-1-21-15,2 4-5 0,-4-10-9 0,12 5-8 16,2-4-7-16,3-2 2 0,2 0-5 0,-1-4-6 15,0 0-7-15,1-3-4 0,0 0 9 0,13-1 3 16,-14-5-8-16,-1 3 3 0,3 2 11 0,-3-5-8 0,16-3 5 16,-12 4-28-16,-2 1-23 0,-1-1 0 15,-1 0 0-15,2 0 0 0,-6 6 0 0,0 3 0 16,-1-1 0-16,-3 4 0 0,-7 0 0 0,5 4 0 0,-8-3 0 16,3 1 0-16,-1 4 0 0,4 0 0 0,-6-2 0 15,4 2 0-15,-3 1 0 0,7-3 0 0,-8-1 0 16,10 2 0-16,-1-3 0 0,-6-3 0 0,6 0 0 15,0 1 0-15,4-5 0 0,-2 1 0 0,1-4 0 16,0-1 0-16,-8 0 0 0,9-2 0 0,0-3 0 16,0-2 0-16,1 3 0 0,0-7 0 0,0 1 0 15,1 0 0-15,-3 3 0 0,0-3 0 0,2 4 0 16,-5 1 0-16,2 3 0 0,-8 2 0 0,-3 3 0 16,2-2 0-16,-2 7 0 0,-2-1 0 0,1 1 0 15,0 4 0-15,-7-4 0 0,3 4 0 0,0 3 0 16,1 1 0-16,-1-1 0 0,1 0 0 0,0 0 0 15,2 0 0-15,1 1 0 0,2-1 0 0,-2-2 0 16,3-1 0-16,8 3 0 0,-10-3 0 0,5-3 0 16,4 1 0-16,-5-5 0 0,1 1 0 0,4-1 0 15,2 0 0-15,-7 0 0 0,8-4 0 0,0-2 0 16,-1 0 0-16,3 2 0 0,0-3 0 0,0 2 0 16,1 0 0-16,-5-5 0 0,3 7 0 0,0-2 0 15,-4 1 0-15,-7 3 0 0,-1 1 0 0,0-3 0 16,-7 5 0-16,3 0 0 0,-5 1 0 0,2 0 0 0,-1 3 0 15,2-1 0-15,2 2 0 0,1 1 0 16,-5 0 0-16,5-1 0 0,0 2 0 0,2-4 0 16,0 1 0-16,0-2 0 0,9 0 0 0,-7-2 0 15,1-2 0-15,1 0 0 0,-5 0 0 0,0-3 0 0,-2-1 0 16,-4-3 0-16,0 3 0 0,-6 0-98 0,2-1-612 16,-6 1-521-16,-1 4-1333 0,-8-6 590 15</inkml:trace>
  <inkml:trace contextRef="#ctx0" brushRef="#br0" timeOffset="1599.1">3882 6600 203 0,'-5'-4'432'15,"5"0"10"-15,-3-2 1 0,2 2 2 0,0 2-8 16,1-4-11-16,0 6-15 0,-4-4-22 0,4 4-36 16,0-5-35-16,0 5-32 0,0 0-33 0,0 0-33 15,0 0 6-15,0 0-25 0,0 0-17 0,0 0-11 16,9 14-23-16,-4-9-8 0,3 3-9 0,7-1-26 16,-6 1-5-16,3-1-10 0,-1 1-10 0,4 1 2 15,3-1 4-15,1-2-2 0,2-1 12 0,1 1 0 16,7-2-11-16,-1-3 18 0,4-1-13 0,0 0 15 15,1-5 4-15,-2 0-4 0,2-1 9 0,3-3-14 16,-3-1 6-16,3-3-8 0,-3-1-48 0,4-1-52 16,-4 3 0-16,2-1 0 0,-6 0 0 0,-2 2 0 15,0 2 0-15,-6 4 0 0,-4 1 0 0,0 2 0 16,-3 1 0-16,0 2 0 0,3 3 0 0,-4 1 0 16,4 2 0-16,0 0 0 0,2 1 0 0,-2 2 0 15,-2 2 0-15,2 0 0 0,7 3 0 0,-1-1 0 0,-4-5 0 16,-1 1 0-16,8 1 0 0,-1-1 0 15,-3-3 0-15,5-1 0 0,-3-1 0 0,-2-2 0 16,8-2 0-16,-7-1 0 0,5-1 0 0,3-1 0 0,-3-4 0 16,3 0 0-16,2-3 0 0,-3-2 0 0,0 0 0 15,0-3 0-15,-3 1 0 0,-1-3 0 16,4-1 0-16,-3 5 0 0,-4-1 0 0,-7 5 0 16,1 1 0-16,-4 2 0 0,-1 0 0 0,-1 3 0 0,1 2 0 15,0 2 0-15,2 2 0 0,1 2 0 0,2 1 0 16,-2 4 0-16,1 0 0 0,-1 0 0 0,8 8 0 15,-9-7 0-15,5 0 0 0,-2 1 0 16,6 1 0-16,-4-3 0 0,-1-1 0 0,7-2 0 0,5-1 0 16,-6 1 0-16,8-5 0 0,-1-3 0 0,-1-1 0 15,6 0 0-15,0-3 0 0,1-2 0 0,3-2 0 16,7-5 0-16,-12 0 0 0,-4 2 0 0,4-3 0 16,-4 1 0-16,-2-1 0 0,-1-2 0 0,-2 3 0 15,-9 6 0-15,0-2 0 0,0 4 0 0,-6-2 0 16,1 2 0-16,-6 3 0 0,4-1 0 0,-2 1 0 15,2 1 0-15,-5 0 0 0,3 0 0 0,1 2 0 16,-9-1 0-16,18 2 0 0,-10 0 0 0,-2 0 0 16,4-1 0-16,2 3 0 0,-3-1 0 0,3 0 0 15,-3-1 0-15,-1 0 0 0,3-2 0 0,-11 0-302 16</inkml:trace>
  <inkml:trace contextRef="#ctx0" brushRef="#br0" timeOffset="3649.3">14277 6280 3346 0,'0'-5'194'0,"-1"-1"-69"0,-4 1-6 15,5 3 35-15,0-3 44 0,-2 0 27 0,2 5 11 16,-2-6-9-16,1 5-28 0,1 1-16 0,0-6-17 15,0 6-20-15,0 0-11 0,0 0-13 0,0 0 1 16,5 10 1-16,1 0-6 0,2-2 0 0,6 9 4 16,3-4-12-16,2 4 9 0,7 0-13 0,-1-2-2 15,7-2 17-15,3-2-21 0,0-4 7 0,19 3-10 16,-2-3-10-16,3-6 18 0,4-1-13 0,-4-1-3 16,4-5-9-16,-4 2 0 0,2-4 4 0,5 1-14 15,-1-2-2-15,-4-2-6 0,1-2 6 0,-4 1-13 16,-1-3-48-16,-3-1-7 0,-13 3 0 0,2 0 0 15,-4 1 0-15,2 2 0 0,-3 2 0 0,-4 3 0 16,-2 2 0-16,-6 3 0 0,0 2 0 0,0 1 0 16,-4 1 0-16,2 3 0 0,-1 2 0 0,4 3 0 15,1 3 0-15,1-1 0 0,0 1 0 0,3 2 0 0,-2-5 0 16,5 2 0-16,4-1 0 0,-1-1 0 16,0-1 0-16,17 2 0 0,-10-4 0 0,-1-4 0 15,13 0 0-15,-4 1 0 0,6-8 0 0,0-1 0 0,-3-3 0 16,-1 2 0-16,2-4 0 0,-16 1 0 0,17-4 0 15,-17-1 0-15,11-5 0 0,-16 6 0 0,4 0 0 16,0-3 0-16,0 2 0 0,-3-2 0 0,1 3 0 16,2 4 0-16,-7-2 0 0,-3 5 0 0,-6 3 0 15,1 0 0-15,-3 2 0 0,0 2 0 0,-3 5 0 16,2-2 0-16,-5 4 0 0,5 2 0 0,-2 0 0 16,-2 1 0-16,1 0 0 0,3 1 0 0,-3 0 0 15,6 3 0-15,-6-5 0 0,4-2 0 0,6 4 0 16,1-3 0-16,0-1 0 0,11 0 0 0,-5-4 0 15,2-4 0-15,4 1 0 0,1-2 0 0,16-1 0 16,-4-1 0-16,-11-4 0 0,10-4 0 0,6 3 0 16,-4-6 0-16,-14 2 0 0,-1 1 0 0,1-4 0 15,-4 1 0-15,4 2 0 0,-2 0 0 0,-7 3 0 16,1-1 0-16,-9 3 0 0,-1-1 0 0,-3 3 0 16,2-1 0-16,-5 2 0 0,1-1 0 0,-2 2 0 15,2 1 0-15,5-1 0 0,-5 0 0 0,1-2 0 16,3 3 0-16,0 0 0 0,2 0 0 0,2 0 0 15,-3-3 0-15,3 3 0 0,6-2 0 0,-5 2 0 16,4-1 0-16,-8 0 0 0,11 0 0 0,-11 1 0 16,0-1 0-16,0 1 0 0,1-1 0 0,-7-1 0 15,1 1 0-15,-7 0 0 0,3 0 0 0,-1 1 0 16,-3-1 0-16,2 2 0 0,-8-1 0 0,6-3 0 16,-6 3 0-16,0 0 0 0,7-1 0 0,-7 1-598 0,0 0-668 15,0 0-1371-15,0 0 607 0</inkml:trace>
  <inkml:trace contextRef="#ctx0" brushRef="#br0" timeOffset="5732.76">23581 6482 320 0,'0'0'414'16,"0"0"-8"-16,-4-4-4 0,4 4-10 0,0 0-21 0,0 0-16 16,0 0-17-16,0 0-10 0,0 0-5 15,0 0-11-15,0 8-8 0,0-8-12 0,0 0-10 16,2 7-10-16,-2-7-14 0,0 0-7 0,2 3-27 15,-2-3-1-15,0 0-13 0,4 5-12 0,-3-3-5 0,-1-2-11 16,5 3-4-16,-1-1-13 0,0-1-4 0,1 2-6 16,4-2-13-16,-1-1-9 0,2 2-9 15,4 0-3-15,4 0-5 0,13 3-70 0,1-2-46 16,8-2 0-16,18 5 0 0,0-3 0 0,4 4 0 0,30-6 0 16,-28 0 0-16,2 2 0 0,30-4 0 0,-34 1 0 15,2-2 0-15,0 1 0 0,-2 0 0 0,-2-1 0 16,-7 0 0-16,-14 1 0 0,-2 0 0 0,-5-2 0 15,-5 2 0-15,-4-1 0 0,-5 1 0 0,-4 0 0 16,-4-2 0-16,-1 2 0 0,-2 1 0 0,0-1 0 16,-2 0 0-16,-5 1 0 0,8-3 0 0,-8 3 0 15,5-1 0-15,-5 1 0 0,9 0 0 0,-9 0-127 16,0 0-1217-16,0 0-1456 0,0 0 644 0</inkml:trace>
  <inkml:trace contextRef="#ctx0" brushRef="#br0" timeOffset="6782.92">6837 7439 3156 0,'-21'-4'146'0,"2"-1"-8"0,1 0-37 0,-2 1 20 15,10 0 59-15,-2-1 24 0,-3 1 18 0,3 1 15 16,3 0-2-16,2-2 18 0,0 2 6 0,2 1-11 16,1 0-9-16,-1 1-18 0,5 1-29 0,-6-2-3 15,6 2-4-15,0 0-3 0,0 0-8 0,23 0 11 16,-3 2-10-16,16-1-8 0,4 3-9 0,21 2-10 15,30-1-4-15,-29-3-8 0,34 6-7 0,-28-4-62 16,24 1-67-16,4-1 0 0,0-3 0 0,-3 3 0 16,-2 3 0-16,1-7 0 0,-30 3 0 0,4-1 0 15,-5 0 0-15,-8-2 0 0,-13 1 0 0,1 0 0 16,-9-2 0-16,-4 1 0 0,-9 1 0 0,-8-1 0 0,0 0 0 16,-3-1 0-16,-6 0 0 0,-2 1-120 15,0 0-284-15,-25-4-73 0,-6 4-96 0,-6 0-78 16,-18 2-344-16,-8-1-1077 0,5 1 476 0</inkml:trace>
  <inkml:trace contextRef="#ctx0" brushRef="#br0" timeOffset="6999.18">6880 7558 209 0,'-13'2'515'0,"3"-1"-32"0,3 1-10 0,0-2-7 0,3 1 4 15,4-1 7-15,0 0-17 0,0 0-7 0,22-3-21 16,-4 0-36-16,14 0-33 0,5 2-25 0,3-1-31 15,16-1-19-15,3-1-27 0,3-1-19 16,1 5-32-16,1 0-25 0,34-2-11 0,-33 2-16 0,-1-2-16 16,27 1-42-16,-30 1-27 0,-1-4-36 0,2 1-43 15,-9 1-33-15,-15 2-56 0,-3 0-58 0,-4-4-68 16,-3 4-82-16,-13 0-68 0,-6 0-74 0,-1 0-64 16,-3 2-420-16,-1 0-1005 0,-4-2 444 0</inkml:trace>
  <inkml:trace contextRef="#ctx0" brushRef="#br0" timeOffset="9398.95">14431 7509 411 0,'-4'-6'461'0,"1"3"9"0,1-2 9 0,1 1-3 15,-1-1-11-15,0 3-24 0,2 2-28 0,-3-3-28 16,3 3-33-16,0 0-41 0,0 0-20 0,0 0-20 16,0 0-4-16,0 0-14 0,5 18-19 0,0-9-8 15,4 3-21-15,1 1-14 0,5-3-14 0,2 3-9 16,10 4-23-16,0 1 2 0,9-6-12 0,2-2-4 16,17-2-1-16,-4-1 6 0,3-2-2 0,0-5 2 15,-1-1 0-15,1-3-122 0,-3-7-14 0,-11 2 0 0,14-2 0 16,-5-5 0-16,-13 9 0 0,0-9 0 15,11-2 0-15,-11 6 0 0,-3-3 0 0,3-1 0 0,-4 3 0 16,-4 2 0-16,7 2 0 0,-6-1 0 0,0 6 0 16,-2 0 0-16,-4 4 0 0,-4 0 0 0,3 2 0 15,1 3 0-15,-1 2 0 0,1 4 0 0,-5-1 0 16,-2 0 0-16,1 3 0 0,-2 1 0 0,7 5 0 16,-6-7 0-16,0 2 0 0,3 4 0 0,4-2 0 15,-6-5 0-15,2-1 0 0,-1-1 0 0,2-2 0 16,7 3 0-16,2-8 0 0,2 2 0 0,-2-5 0 15,5-4 0-15,-5-1 0 0,3 1 0 0,-1-6 0 16,-1 0 0-16,1-2 0 0,-3 1 0 0,3-2 0 16,-8-2 0-16,5 0 0 0,-2 2 0 0,-2-2 0 15,-4 8 0-15,-4-4 0 0,0 4 0 0,-6 2 0 16,3 2 0-16,0 2 0 0,-7 0 0 0,6 4 0 16,-6 0 0-16,6 5 0 0,-3 2 0 0,2-2 0 15,-2 2 0-15,3 6 0 0,0 1 0 0,0-1 0 16,7 5 0-16,0-1 0 0,2-2 0 0,2-2 0 0,2 0 0 15,1 0 0-15,1-4 0 0,2-1 0 16,2 3 0-16,2-8 0 0,2 3 0 0,0-4 0 16,-3-2 0-16,0-1 0 0,0-2 0 0,-1 2 0 0,-2-1 0 15,-1 0 0-15,-2-1 0 0,-7-1 0 0,-4 0 0 16,2 0 0-16,-3 2 0 0,-2 2 0 0,-1 0 0 16,-1-1 0-16,-2 2 0 0,-2 2 0 15,3 1 0-15,0 1 0 0,1 1 0 0,1 0 0 0,1 2 0 16,-3-2 0-16,9 2 0 0,-2-1 0 0,4-2 0 15,4 4 0-15,2-4 0 0,3-2 0 0,0-2 0 16,-1-2 0-16,2-1 0 0,0 0 0 0,4-4 0 16,1-2 0-16,-6-1 0 0,6 1 0 0,0-5 0 15,0-3 0-15,2-1 0 0,-5-5 0 0,-1 3 0 16,-2-4 0-16,-2-5 0 0,-3 3 0 0,-2 2 0 16,-2-1 0-16,-2 2 0 0,-6 3 0 0,3-4 0 15,-5 6 0-15,-2 4 0 0,-2 1 0 0,1 3 0 16,-6 0 0-16,5 2 0 0,-3 1 0 0,-2-1 0 15,2 2 0-15,-1-2 0 0,-2 5 0 0,3-3 0 0,-3 3 0 16,0 0 0-16,8 0 0 0,-8 0 0 16,10 2 0-16,-4-1 0 0,-6-1 0 0,16 0 0 15,-6 3 0-15,0-2 0 0,1-1 0 0,1-1 0 0,1 0 0 16,1-1 0-16,1-1 0 0,4-1 0 0,-2-2 0 16,-3 0 0-16,-4 3 0 0,8-6 0 15,-4 1 0-15,1-2 0 0,-3-2 0 0,1 1 0 0,-3 2 0 16,-2-2 0-16,1 3 0 0,1-7 0 0,-4 5 0 15,-1-1 0-15,2 1 0 0,-2-1 0 0,-3 0 0 16,5 2 0-16,-5-1 0 0,2 1 0 0,-1-2 0 16,-1 1 0-16,-1-1 0 0,2 3 0 0,-2 0 0 15,3-1 0-15,-2-3 0 0,0 1 0 0,-1 3 0 16,1 1 0-16,5-2 0 0,-7 4 0 0,4-3 0 16,-3 2 0-16,1 2 0 0,0-3 0 0,2 3 0 15,-3-1 0-15,2 0 0 0,-2 1 0 0,3 1 0 16,1-1 0-16,-4 1 0 0,4-1 0 0,2 0 0 15,-2-1 0-15,6 2 0 0,-3-3 0 0,1 1 0 16,0 1 0-16,2-4 0 0,-2 3 0 0,-1-2 0 16,1 1 0-16,-1 0 0 0,-2-2 0 0,2-2 0 15,-3 2 0-15,4-4 0 0,-5 1 0 0,-1-3 0 16,-3 0 0-16,2-3 0 0,-5-2 0 0,-1 1 0 16,-1-1 0-16,-1 0 0 0,-2-5 0 0,-1 7 0 0,-2-6 0 15,-3-1 0-15,1 2 0 0,-2-1 0 16,-2 1 0-16,-1-1 0 0,-1 3 0 0,2 1 0 15,-2-2 0-15,-3 2 0 0,-3 0 0 0,-3 3 0 16,0-2 0-16,-4 3 0 0,-3 0 0 0,1 3 0 0,-3-1 0 16,-2 3 0-16,3 2 0 0,-13-5 0 15,9 7 0-15,5 0 0 0,0 1 0 0,-2 1 0 16,-16 0 0-16,16 3 0 0,-1-1 0 0,2 0 0 16,5 2 0-16,2 0 0 0,0-2 0 0,3 1 0 0,-2-1 0 15,6 1 0-15,3-2 0 0,-3 1 0 0,-1-1 0 16,3 0 0-16,-1 2 0 0,-6-3-20 0,-2-1-4 15,1-2-3-15,1 5-2 0,4 0 11 0,-7-1-22 16,-1-2 1-16,0 2 1 0,-2 0-10 0,4 0 1 16,-2 1 0-16,-1-1 4 0,-1 0 1 0,1 1 0 15,0 0 5-15,1 1 6 0,-1-1-3 0,0 1 0 16,4 4 4-16,-3-1 14 0,3 0-10 0,-2 1 0 16,-2 1 11-16,0-2-4 0,-3 4-1 0,1 1 3 15,-1-3-7-15,1 0 3 0,-4 3 2 0,2-1 0 16,0-2 9-16,-1 1-7 0,2-3 3 0,2 1 3 15,-1-2-3-15,3-2 9 0,4-1 3 0,5 0-5 16,1-3 2-16,1 3-1 0,1-4 2 0,4-2 5 16,0 0-2-16,2-2 4 0,-1-1-7 0,3 2-2 15,-1-3 6-15,2-1 0 0,-1-2-3 0,-1 1-2 16,-1 0 1-16,-4 0-1 0,-1-4 5 0,-1 5-3 16,-8 1 2-16,-2 0-5 0,0 6 2 0,-6-4 0 15,-2 3 2-15,-17 1-1 0,6-1-1 0,7 8-3 16,-9 0 9-16,9 4-2 0,-12-1-6 0,0 3 3 15,14-2-1-15,-13 6 4 0,15-7 0 0,5 4-6 16,-2 1 3-16,0-4 0 0,4 6 0 0,-1-1 3 16,4 0-3-16,0 0 1 0,8-3-3 0,1 2 6 15,2-4 3-15,4 0-1 0,0-1-7 0,0 0 3 16,0 1 5-16,0-3 0 0,1 0 1 0,1 1-5 0,0-2 1 16,0-1 4-16,-3 0-5 0,3 1 7 15,-2-2-6-15,-3 0-2 0,-2-2 2 0,-2 1-4 16,0 0 12-16,-2 0-9 0,-5 2 0 0,-6-3-3 15,1 3 1-15,2 2 1 0,-5 3 5 0,5-2-5 0,-4 0-2 16,2 4-2-16,-2 0-3 0,3 0 13 0,1 3-2 16,-3-3-3-16,1 3 2 0,1-1 10 15,-2 5 3-15,1-2 0 0,6-2-5 0,-2 3 6 16,4 0 3-16,-3 2-1 0,8-4 3 0,3 2 1 0,2 0-10 16,-3-1-3-16,3 3 7 0,0 0-6 0,2-1 4 15,3-2-8-15,0-4 2 0,-2 3-3 0,2 0 3 16,1-3 6-16,-1 1 10 0,2-2-17 15,-2 0 21-15,4-2-3 0,0 0 8 0,-1-1 3 0,1 0-5 16,-2 0 0-16,2-2 8 0,0 2-13 0,2-1 27 16,-5-1-13-16,3 0-1 0,4-2 4 0,-10 2-8 15,5 1 2-15,-3-2 0 0,2-1-3 0,-7-1-5 16,3 2 3-16,-3-1 2 0,1 0-8 0,0-1 0 16,-1-1-4-16,-1 2 3 0,-2 2-13 0,3-2-12 15,0 1 0-15,-1 1 0 0,4 2 0 0,-4-1 0 16,2 3 0-16,-1 1 0 0,3 1 0 0,1 0 0 15,-5 6 0-15,4 1 0 0,4 2 0 0,0 2 0 16,3-1 0-16,1 2 0 0,2 6 0 0,2 1 0 16,3-6 0-16,4 2 0 0,7 0 0 0,1 0 0 15,6-1 0-15,1-1 0 0,8 1 0 0,-1-3 0 16,-2-1 0-16,2-2 0 0,-1-4 0 0,0-1 0 16,-16-2-101-16,4-1-150 0,-5-3-89 0,-7 0-100 15,3-1-112-15,-7 1-533 0,-3-1-1175 0,1-4 520 16</inkml:trace>
  <inkml:trace contextRef="#ctx0" brushRef="#br0" timeOffset="10416.89">21691 7454 145 0,'-40'-2'237'0,"3"-1"-20"0,-2 0-19 0,-1-1-11 16,-11 1-9-16,0 1-2 0,14 2-5 0,-4 2 3 16,-10-5 7-16,10 3 2 0,-8 0 5 15,10-1 10-15,2-1-6 0,-3 2 8 0,-11 0 8 0,11 2 7 16,1-1-3-16,2-1 9 0,-3 0 3 0,2 0 1 15,-1 0 3-15,3 1-2 0,7-1-1 0,0 0 5 16,8-1 6-16,3 0 6 0,4-1 4 0,7 2-1 16,0-1-16-16,1 1-18 0,6 0 9 0,0 0-11 15,0 0-7-15,28-9-3 0,-2 3-13 0,9 1-13 16,17-2-9-16,6 5-21 0,2-4-9 0,0 5-21 16,4-2-113-16,28 0 0 0,-26 3 0 0,-1 0 0 15,0 2 0-15,-2-1 0 0,-1 2 0 0,-2 0 0 16,-6 0 0-16,-18-2 0 0,-2 1 0 0,-6-2 0 15,-9 2 0-15,-3-2 0 0,-5 0 0 0,-7 0 0 16,-4 0 0-16,0 0 0 0,0 0 0 0,-50 0 0 16,11 0 0-16,-20 0 0 0,-2 1 0 0,-5-1 0 15,-31 3 0-15,4 0 0 0,0 1 0 0,2 0 0 16,0-1 0-16,-1 0 0 0,28 0 0 0,0-2 0 0,4 3 0 16,3-3 0-16,3-1 0 0,20 0 0 0,2 0 0 15,11 2 0-15,4-2 0 0,6-2 0 0,6 1 0 16,1 1 0-16,4 0 0 0,18-5 0 15,11 1 0-15,5-1 0 0,18 1 0 0,3-1 0 0,4 0 0 16,2 2 0-16,-1 2 0 0,-1-1 0 0,0 2 0 16,2 1 0-16,-1-1 0 0,-2 0 0 0,-6 1 0 15,-12 0 0-15,-2 0 0 0,-5-1 0 16,-1 2 0-16,-2-2 0 0,-4 0 0 0,-8 0 0 0,-2 0 0 16,-5 0 0-16,-6 0 0 0,8 0 0 0,-8 0 0 15,-5 0 0-15,8-1 0 0,-8 1 0 0,4-2 0 16,-4 2-240-16,0 0-506 0,0 0-456 0,0 0-1300 15,0 0 576-15</inkml:trace>
  <inkml:trace contextRef="#ctx0" brushRef="#br0" timeOffset="11699.31">6465 8929 2 0,'-3'-4'362'0,"2"-4"-3"0,-2 2 4 16,6 2-11-16,-3-2 6 0,-3 2-39 0,3 0-14 15,0 4-22-15,3-5-31 0,-3 5-6 0,1-3-7 16,-1 3-1-16,0 0-8 0,8 8-15 0,-4-4-14 15,1 0-12-15,1 5-17 0,2-2-11 0,4 4-15 16,4-1-10-16,5-1-13 0,6 2-4 0,4-4-4 16,3 0-3-16,4 2-2 0,0-5-8 0,15-4-1 15,-2 0-7-15,1 0 0 0,3-5-1 0,-4 1-8 16,0-2 2-16,0 0 2 0,-2-2-3 0,-13 1 3 16,16-4 6-16,-16 1 5 0,-4 0-7 0,5 0 11 15,0-1 4-15,-1-1-2 0,-2 0 7 0,0-1 0 16,-4 2-2-16,-2 2 5 0,-1 4-9 0,-4 1-8 15,-5 1-10-15,0 3-16 0,0 4 5 0,0 0-19 16,1 3-59-16,-4 0 0 0,4 3 0 0,-2 2 0 16,6 1 0-16,4 2 0 0,-3 0 0 0,3-1 0 15,4 0 0-15,-2-1 0 0,9-1 0 0,0-3 0 16,0-1 0-16,16 0 0 0,-17-3 0 0,15-3 0 16,-14-2 0-16,16-3 0 0,-17 3 0 0,3-5 0 15,10-5 0-15,-13 3 0 0,0-3 0 0,1 1 0 16,-2-1 0-16,11-7 0 0,-12 5 0 0,0-2 0 15,14-3 0-15,-17 5 0 0,4 1 0 0,-3 2 0 0,-1 1 0 16,1 1 0-16,-6 4 0 0,1 2 0 16,-1 4 0-16,-8 1 0 0,0 3 0 0,2 0 0 15,-4 4 0-15,2 0 0 0,3 3 0 0,1 1 0 0,-1-1 0 16,4 1 0-16,2 0 0 0,0-2 0 0,3 0 0 16,-1-4 0-16,2 6 0 0,3-5 0 15,-2-2 0-15,2-4 0 0,3 2 0 0,0-4 0 0,15-1 0 16,-14-1 0-16,1-3 0 0,11 0 0 0,-2-4 0 15,-10 1 0-15,11-6 0 0,-10 5 0 0,10-6 0 16,3 1 0-16,-2 0 0 0,-15 2 0 16,4 1 0-16,9-2 0 0,-14 8 0 0,0-3 0 0,-1 3 0 15,3 3 0-15,-4 1 0 0,-1 1 0 0,3 4 0 16,-1 1 0-16,3 0 0 0,-1 2 0 0,15 1 0 16,-15 0 0-16,14 3 0 0,-13-6 0 0,0 1 0 15,0 2 0-15,14 1 0 0,-1-2 0 0,-12-4 0 16,15 1 0-16,-15-1 0 0,3-3 0 0,8-1 0 15,-10-1-165-15,1-3-276 0,-4 1-83 0,2-2-95 16,-2-3-455-16,-2 1-1163 0,-2-2 514 0</inkml:trace>
  <inkml:trace contextRef="#ctx0" brushRef="#br0" timeOffset="12315.77">13190 8889 249 0,'-31'-3'349'16,"3"2"7"-16,2 1 2 0,5 1 24 15,-2 1 7-15,4-4 8 0,1 4 12 0,1-2 3 16,7 0 3-16,-2 0 5 0,2 0-15 0,5-2-11 0,5 2-16 16,0 0-4-16,-4-3-16 0,4 3-3 0,23-2-5 15,5 0-16-15,12 1-14 0,17-1-17 0,11 4-20 16,23-7-82-16,6 7-201 0,9-3 0 0,13 3 0 15,-4 0 0-15,6-4 0 0,2 4 0 0,1 0 0 16,6-1 0-16,3-2 0 0,0 1 0 0,-4 2 0 16,2-2 0-16,-11 1 0 0,-4 4 0 0,4-7 0 15,-16 5 0-15,-3 0 0 0,-11 2 0 0,-31-5 0 16,0-1 0-16,-3 2 0 0,-20 0 0 0,2 0 0 16,-12-2 0-16,-4 0 0 0,-8 1 0 0,-4-1 0 15,-2-1 0-15,-3 1 0 0,-4-1 0 0,-1 2 0 16,0 0 0-16,-19-8 0 0,-2 6 0 0,-9 1 0 15,-2-1 0-15,-8 0 0 0,-1 1-644 0,-16 4-615 16,-2 0-1361-16,1-1 602 0</inkml:trace>
  <inkml:trace contextRef="#ctx0" brushRef="#br0" timeOffset="12666.02">13301 9129 3944 0,'-55'1'304'0,"18"-2"-227"0,2-3 23 0,5 0 115 16,7 2 63-16,4-2 29 0,6 3-9 0,2 0-8 16,4-2-51-16,2 0 5 0,5-1-1 0,0 4 11 0,14-8 4 15,4 5 17-15,13-4 3 0,9 3 2 0,19-5-8 16,0 8-237-16,37-3-35 0,3 2 0 0,4 1 0 16,4 1 0-16,4 1 0 0,4 1 0 15,0 0 0-15,10-3 0 0,-1-2 0 0,2 4 0 0,-5-1 0 16,-1-3 0-16,-3 4 0 0,-9 0 0 0,-7-3 0 15,-34 0 0-15,31 0 0 0,-37 1 0 0,-3-3 0 16,-4 2 0-16,-19 0 0 0,1 1 0 0,-4-2 0 16,-11-1 0-16,-4 1 0 0,-4 2 0 0,0-2 0 15,-4 2 0-15,-3-1 0 0,1 2 0 0,-7 0 0 16,10-1 0-16,-6 0 0 0,-4 1 0 0,6 0 0 16,-6 0 0-16,0 0 0 0,0 0 0 0,9-1 0 15,-9 1 0-15,0 6 0 0,0-6 0 0,0 5-96 16,0-5-1254-16,0 0-1461 0,0 0 646 0</inkml:trace>
  <inkml:trace contextRef="#ctx0" brushRef="#br0" timeOffset="12816.61">15912 9148 5372 0,'0'0'470'0,"0"0"-202"0,0 0 20 16,-11 0 29-16,11 0-12 0,0 0-61 0,-12-4-57 15,8 2-60-15,1-2-70 0,3 4-113 0,-7-1-148 0,7 1-215 16,-4-2-741-16,4 2-1255 0,0 0 555 0</inkml:trace>
  <inkml:trace contextRef="#ctx0" brushRef="#br0" timeOffset="27065.65">7537 10453 288 0,'0'0'490'0,"-2"-6"3"0,-1 2-5 0,3 4-17 16,0-5-15-16,0 5-30 0,0 0-29 0,-5-3-36 16,5 3-36-16,0 0-29 0,0 0-23 0,0 0-8 15,0 0-4-15,5 12-15 0,0-5-16 0,-4 1-24 0,6 2-9 16,-2-2-15-16,0 3-17 0,4 0-14 16,0-4 1-16,1 6-3 0,4-2-16 0,-2-2-12 15,3-2-11-15,0 0-10 0,4-5 11 0,0 1-16 16,1-2 15-16,2-2-3 0,3 0-8 0,2-3-1 0,-4-2-2 15,5 0-53-15,-1-3-43 0,0-1 0 0,-2-3 0 16,0 3 0-16,-1-3 0 0,-1-2 0 16,-5 5 0-16,5-7 0 0,1 3 0 0,-1 0 0 0,-7 5 0 15,0 1 0-15,-2 0 0 0,-2 4 0 0,-2 2 0 16,0-1 0-16,4 7 0 0,-2-3 0 0,-2 3 0 16,5 1 0-16,-6 1 0 0,1 2 0 0,3 3 0 15,0-5 0-15,1 7 0 0,-1-3 0 0,-2-3 0 16,5 2 0-16,-4-3 0 0,0 1 0 0,5-3 0 15,-3 1 0-15,-2-4 0 0,8-1 0 0,-8 0 0 16,5-2 0-16,-2-2 0 0,3 0 0 0,0-4 0 16,-1 1 0-16,-1-2 0 0,1-1 0 0,-1-1 0 15,0-1 0-15,0-2 0 0,-1 0 0 0,0 1 0 16,-1 3 0-16,1 1 0 0,-6 1 0 0,4 3 0 16,-3 0 0-16,-2 2 0 0,2 2 0 0,0 2 0 15,1 2 0-15,-2 1 0 0,2 0 0 0,-2 3 0 16,0-1 0-16,1 3 0 0,-1-1 0 0,4 4 0 0,1-1 0 15,1 1 0-15,0-4 0 0,1 0 0 16,3-1 0-16,-5-2 0 0,4-2 0 0,0 1 0 16,1-3 0-16,3-1 0 0,-3-2 0 0,3-1 0 0,5-1 0 15,-6-1 0-15,6-2 0 0,-3-2 0 0,2-2 0 16,2 0 0-16,-2 1 0 0,-6 4 0 0,6-6 0 16,-10 4 0-16,-4 4 0 0,0-1 0 0,0-1 0 15,-3 2 0-15,-1 2 0 0,-5-1 0 0,3 1 0 16,0 1 0-16,-5-1 0 0,3-1 0 0,-4 3 0 15,0 0-340-15,0 0-379 0,0 0-470 0,0 0-1288 16,0 0 570-16</inkml:trace>
  <inkml:trace contextRef="#ctx0" brushRef="#br0" timeOffset="30365.68">8563 9640 311 0,'-3'-1'364'0,"3"1"-8"0,-4-4-16 16,4 4-16-16,-4-4-9 0,4 4-22 0,-1-7 2 15,1 7-2-15,0-3-6 0,0 3-2 0,0 0 7 16,1-6-10-16,-1 6-3 0,1-5-1 0,-1 5-4 16,1-6-12-16,-1 6-13 0,4-5-15 0,0 0-13 15,1 0-13-15,3-1-4 0,5-1-7 0,3-1-17 16,6 0-18-16,6-7-1 0,3 7-6 0,2-1-12 16,2 0-14-16,2 0 3 0,15 1-21 0,2-2-7 15,-4 4-7-15,2 1-17 0,2-3-2 0,-1 6-3 16,-2-1-9-16,-10 0-7 0,11-1-43 0,-12 0-16 15,-1 3 0-15,-1-2 0 0,-1 3 0 0,-2-2 0 16,-2 1 0-16,-5 1 0 0,-5-1 0 0,-5-1 0 0,-1-2 0 16,-6 1 0-16,-3 1 0 0,-2 0 0 15,0-1 0-15,-3-1 0 0,1 0 0 0,-4-1 0 16,-4 0 0-16,0 1 0 0,-2-1 0 0,-2-1 0 16,-1 0 0-16,-1 0 0 0,0 0 0 0,-4 0 0 0,2-1 0 15,3 3 0-15,-5-2 0 0,5 1 0 0,-2-1 0 16,-1 0 0-16,3 2 0 0,1 0 0 15,3 2 0-15,-1-1 0 0,0-1-12 0,2 3-4 0,0-1 21 16,4 2 3-16,-5-3 7 0,5 3-15 0,-4-3 0 16,4 3 0-16,-5-2 0 0,5 2 0 0,0 0 0 15,0 0 0-15,0 0 0 0,0 0 0 0,19 2 0 16,-11-1 0-16,3 0 0 0,-2 0 0 0,1 2 0 16,3 0 0-16,0 0 0 0,-3 1 0 0,4 0 0 15,-5 2 0-15,5 2 0 0,-5-4 0 0,0 5 0 16,-2-1 0-16,0 0 0 0,-3 2 0 0,1 2 0 15,-4 2 0-15,2 0 0 0,-3 5 0 0,-3-9 0 16,1 6 0-16,-5 1 0 0,4-5 0 0,-7 4 0 16,2-2 0-16,-1 0 0 0,0-1 0 0,1-4 0 15,2 2 0-15,-3 2 0 0,0-3-335 0,0-3-94 16,0 4-108-16,3-3-110 0,-2 0-394 0,4-2-1127 16,-1 0 498-16</inkml:trace>
  <inkml:trace contextRef="#ctx0" brushRef="#br0" timeOffset="32164.98">10374 9491 173 0,'-1'-7'376'16,"-2"-3"-8"-16,2 1-25 0,-4-2-18 0,0 3-21 15,0-3-10-15,1 0-11 0,-5 4-1 0,-1 0-18 16,2 0-14-16,-2 3-10 0,0 1-10 0,-4 2-5 16,2 2-5-16,-3 2-8 0,-2 3-9 0,2 1-4 15,2 0-15-15,-2 2-11 0,1 1-11 0,1 2-18 16,3 1-9-16,-2 2-11 0,3-4-12 0,4 0-11 15,4-1-10-15,1 1-12 0,0-1-6 0,3-3-4 16,3 0-8-16,0-2-3 0,6-1-7 0,-2-1 0 16,4-2-6-16,4-2-6 0,0-1-5 0,0-6-2 15,-4 1-2-15,1-2 1 0,0-4 3 0,-2-2 13 16,1 1 9-16,-1-9 11 0,1 0 0 0,-5-1 1 0,0-2 8 16,-4 7-8-16,1-9-2 0,2-2 4 15,-4-1 9-15,0 2 3 0,-3 4 0 0,3 7 2 16,-4 7 9-16,0-1-6 0,0 2-8 0,1 4-18 0,-1 4-6 15,0 2-5-15,0 0-3 0,-9 24-7 16,7-10-5-16,-5 5-7 0,6 9-28 0,-3 0 0 16,4 1 0-16,0-1 0 0,0 2 0 0,4-2 0 0,0 3 0 15,2-6 0-15,3 1 0 0,4-4 0 0,-4-4 0 16,4-2 0-16,-2-2 0 0,2-3 0 0,-2-4 0 16,1-1 0-16,1 0 0 0,-3-5 0 15,-1 1 0-15,1-7 0 0,2 1 0 0,-2-3 0 0,-1-1 0 16,1-6 0-16,-1 0 0 0,0-2 0 0,1-1 0 15,-5 1 0-15,0-1 0 0,-1 1 0 0,0 3 0 16,0 4 0-16,-4 0 0 0,1 4 0 0,4 0 0 16,-2 1 0-16,-3 4 0 0,0 0 0 0,5 9 0 15,-4-4 0-15,3 6 0 0,-1-2 0 0,2 4 0 16,0 2 0-16,4 0 0 0,-2 1 0 0,0-6 0 16,3 3 0-16,2 1 0 0,-1-3 0 0,-2-2 0 15,3-2 0-15,-2-3-15 0,0-1-215 0,3-3-105 16,-5-1-122-16,-2-1-134 0,4-5-504 0,-7-2-1184 15,-1-3 524-15</inkml:trace>
  <inkml:trace contextRef="#ctx0" brushRef="#br0" timeOffset="32348.95">10695 9211 192 0,'-8'-5'572'16,"5"-2"29"-16,-1 1 15 0,2 3-33 0,0 1-53 15,-2-2-57-15,4 4-49 0,4-6-48 0,-4 6-71 0,6-2-81 16,-6 2-84-16,11 4-106 0,-4-3-104 0,0 2-106 16,-2 3-98-16,5-3-118 0,-6 2-301 15,6 1-751-15,-4 1 332 0</inkml:trace>
  <inkml:trace contextRef="#ctx0" brushRef="#br0" timeOffset="33482.48">11017 9333 61 0,'5'-4'414'16,"-1"-1"18"-16,4-2 9 0,-7 3 4 0,3-3-3 16,-4 2-11-16,1 1-15 0,-1 4-18 0,-2-7-23 15,-2 5-18-15,-3 1-17 0,-3 2-17 0,-4 3-23 16,0 3-10-16,-2-1-14 0,1 5-18 0,1-3-19 16,0 4-11-16,4 0-23 0,0 1-28 0,5 0-7 15,2-2-13-15,3 1-28 0,3 1-5 0,3-1-12 16,6 3-5-16,0-2-10 0,5 0-11 0,6-4-10 15,-3 1-2-15,7-1-4 0,-5-3-17 0,-4-1-4 16,5 1-10-16,-3-3-39 0,-2 3 0 0,-4-3 0 0,-3-1 0 16,-1 3 0-16,-1-3 0 0,-4 2 0 15,-1 0 0-15,-4 1 0 0,-2-1 0 0,-2 1 0 16,-3 1 0-16,-3 1 0 0,-2-1 0 0,-2 4 0 0,-3-3 0 16,0 0 0-16,1 3 0 0,-3-5 0 0,1 1 0 15,5-2 0-15,3-1 0 0,0 0 0 0,1 3 0 16,3-5 0-16,-1-1 0 0,7 0 0 0,0 0 0 15,-9-9 0-15,13 4-96 0,1-4-147 0,0-1-40 16,8-4-42-16,5-7-16 0,0 0-16 0,0-2-17 16,1-4-12-16,0 1 0 0,4-4 11 0,8-7 38 15,-11 8 34-15,3 0 43 0,-1 1 40 0,1-1 59 16,-3 4 56-16,0-1 53 0,-4 3 57 0,-3 3 40 16,0 4 51-16,-7 1 56 0,-1-1 46 0,-1 5 29 15,-3 0 23-15,-1 4 15 0,-1 2 5 0,-1-2 4 0,-2 4-5 16,0 0 2-16,4 3-12 0,-14 3 6 15,6 3-7-15,-1 3-5 0,-2 5-9 0,-1 3-11 16,2 5-11-16,0 2-18 0,1 1-13 0,1 2-38 0,4-1-153 16,4 3 0-16,0-2 0 0,4 0 0 0,0-1 0 15,6-2 0-15,4 1 0 0,2-2 0 16,0-2 0-16,2-1 0 0,-1-6 0 0,6-1 0 16,-5-4 0-16,7 1 0 0,-2-4 0 0,-4-4 0 0,3 2 0 15,1-5 0-15,-2-1 0 0,-1-2 0 0,-1-3 0 16,-2-4 0-16,4-5 0 0,-8 1 0 0,6-6 0 15,-8 6 0-15,0-3 0 0,-4 2 0 0,0 0 0 16,-2-2 0-16,-5 2 0 0,0 3 0 0,-1 3 0 16,-4 1 0-16,-3 3 0 0,1 3 0 0,-2 2 0 15,-3 2 0-15,-1 2 0 0,-2 7 0 0,0 0 0 16,-1 3 0-16,2 0 0 0,2 2 0 0,0 1 0 16,3-1 0-16,0 0 0 0,7 0 0 0,-2 3 0 15,1-4 0-15,6-3 0 0,-2-1 0 0,3 1 0 16,0-5 0-16,2 3 0 0,2-4 0 0,-2-2 0 15,2-2 0-15,-2-1 0 0,-6 0 0 0,14-3 0 16,-7-2 0-16,-1-1 0 0,3-2 0 0,-1-3 0 16,-5 0 0-16,3 0 0 0,-2-1 0 0,-1 1 0 0,2-2 0 15,-2 5 0-15,-2-3 0 0,0 6 0 0,-1-1 0 16,2 1 0-16,-1 3 0 0,-1 2 0 0,0 0 0 16,0 0 0-16,0 0 0 0,0 0 0 0,0 0 0 15,1 17 0-15,1-10 0 0,-2 1 0 0,0 0 0 16,1 3 0-16,1 1 0 0,1-3 0 0,2-3 0 15,-1 2 0-15,2-2 0 0,-2 1 0 0,3-4 0 16,-1 1 0-16,3-1 0 0,1-3 0 0,-3 0 0 16,5-1 0-16,0-3 0 0,-2 1 0 0,4-5 0 15,-1 0 0-15,1-2 0 0,-3-1 0 0,2 0 0 16,-3 1 0-16,-2 2 0 0,1-2 0 0,-1 4 0 16,-1 2 0-16,-3 0 0 0,1 1 0 0,-2 1 0 15,-3 2 0-15,5 0 0 0,-5 0 0 0,5 8 0 16,-2-2 0-16,-2 2 0 0,0-1 0 0,4 4 0 15,-1-3 0-15,-3 1 0 0,3 0 0 0,-2-2 0 16,1-1 0-16,3 2 0 0,-4-1 0 0,4-3 0 16,-1 0 0-16,3-3 0 0,-3-1 0 0,-5 0 0 15,14-5 0-15,-6 2 0 0,0-3 0 0,-2-3 0 16,3 1 0-16,-1 0 0 0,-2-1 0 0,2 1 0 16,-4 0 0-16,2 1 0 0,-2 1 0 0,1 3 0 15,-1-4 0-15,0 4 0 0,0 1 0 0,-4 2 0 0,11 0 0 16,-5 2 0-16,1 0 0 0,0 6 0 0,4-4 0 15,-2 2 0-15,2 1 0 0,0 1 0 16,2-2 0-16,3 2 0 0,-1 0 0 0,-6-2 0 0,4-2 0 16,-7-1 0-16,2-3 0 0,-3 0-352 0,-5 0-203 15,6-6-80-15,-7-1-474 0,-4 1-1200 0,-1-3 531 16</inkml:trace>
  <inkml:trace contextRef="#ctx0" brushRef="#br0" timeOffset="33616.61">11637 9222 4153 0,'-29'-11'574'0,"4"-1"-264"0,7 5 49 16,3 0 37-16,4 3-17 0,3 2-78 16,4-2-66-16,3 3-47 0,1 1-36 0,0 0-14 0,23 4-45 15,-3-1-72-15,12 2-96 0,0 1-123 0,5-4-141 16,-1 3-179-16,4-2-511 0,0 1-1113 0,10-2 492 16</inkml:trace>
  <inkml:trace contextRef="#ctx0" brushRef="#br0" timeOffset="34016.48">12386 9322 134 0,'4'0'548'0,"-3"3"20"0,-1-3 16 16,3 4 0-16,-2-1-4 0,-1-3-28 0,0 4-31 16,0 1-25-16,-3 1-29 0,1 0-38 0,-2 0-33 15,0 4-34-15,0-1-33 0,-1 2-33 0,1 0-27 16,-2 4-27-16,2-2-26 0,0-2-21 0,3 3-21 15,2-2-20-15,3-3-59 0,4 7-95 0,-2-5 0 16,3-2 0-16,4 2 0 0,2-4 0 0,3 0 0 0,1-3 0 16,2-1 0-16,0-2 0 0,1-1 0 15,5-4 0-15,-8 2 0 0,3-2 0 0,-3-3 0 16,-1-1 0-16,-4-2 0 0,0-1 0 0,-2-1 0 16,-6 0 0-16,2-3 0 0,-3 0 0 0,-3 4 0 0,1-3 0 15,-3-2 0-15,-4 4 0 0,-1 1 0 0,-3 2 0 16,-1 3 0-16,-1 2 0 0,-1 2 0 15,-1 4 0-15,-2 1 0 0,3 2 0 0,3 1 0 0,-2 3 0 16,-2 3 0-16,4 3 0 0,7 0 0 0,1 2 0 16,5-2 0-16,7 1 0 0,3-1 0 0,8 1 0 15,0-2 0-15,3-4 0 0,-1 1 0 0,-2-6 0 16,5 0 0-16,-7-4 0 0,-1-2 0 0,7-3 0 16,-10 1 0-16,1-3 0 0,-8-2-74 0,5-1-1280 15,-7-1-1465-15,-2 1 649 0</inkml:trace>
  <inkml:trace contextRef="#ctx0" brushRef="#br0" timeOffset="34982.28">13266 9268 6262 0,'-1'-3'120'15,"0"-4"41"-15,1 1 140 0,0 0 96 0,0 2-8 16,-1-2-53-16,1 6-111 0,1-3-225 0,-1 3 0 16,0 0 0-16,-3 12 0 0,1 0 0 0,-3 3 0 15,2 3 0-15,1 9 0 0,-1 0 0 0,-1 1 0 16,3 0 0-16,1 3 0 0,0-4 0 0,0 3 0 16,1-4 0-16,-1-7 0 0,0 0 0 0,4-1 0 15,-4-5 0-15,5-3 0 0,-1 1 0 0,1-1 0 16,-1-5 0-16,-2-2 0 0,1-1 0 0,3-3 0 15,-6 1 0-15,16-5 0 0,-7-3 0 0,0-1 0 0,3-4 0 16,1-1 0-16,-1 0 0 0,2-2 0 0,-1 1 0 16,0 3 0-16,-1-1 0 0,1 1 0 0,-4 5 0 15,1 1 0-15,-1 0 0 0,-3 5 0 0,2 1 0 16,4 1 0-16,-2 4 0 0,-3 3 0 0,0 2 0 16,-2 2 0-16,4 1 0 0,-3 3 0 0,-2 2 0 15,-1-1 0-15,-3 0 0 0,0-1 0 0,-2 1 0 16,1 1 0-16,-4-4 0 0,0-1 0 0,0-3 0 15,-3 0 0-15,-1-2 0 0,-1 1 0 0,0-5 0 16,1 0 0-16,-4-3 0 0,4 0 0 0,0-2 0 16,1 0 0-16,2-4 0 0,1 2 0 0,1-2 0 15,2 0 0-15,2-1 0 0,2-1 0 0,3 0 0 16,5-2 0-16,3-2 0 0,5 1 0 0,-4 1 0 0,7-1 0 16,4 1 0-16,3-3 0 0,-1 1 0 15,3 1 0-15,0 0 0 0,1 0 0 0,-3-1 0 16,3-1 0-16,-7 1 0 0,-5 2 0 0,3-5 0 0,-4 1 0 15,-3 2 0-15,0-3 0 0,-2-1 0 0,-4-1 0 16,0 0 0-16,-4 0 0 0,-1-1 0 0,0-1 0 16,-3 1 0-16,-2 2 0 0,-3-2 0 15,3 6 0-15,-2 0 0 0,-1 6 0 0,0-1 0 0,3 5 0 16,1 1 0-16,0 0 0 0,-19 10 0 0,11-1 0 16,3 9 0-16,-5 5 0 0,2 4 0 0,5 0 0 15,1 1 0-15,2 4 0 0,2-3 0 0,3 0 0 16,2-3 0-16,6-1 0 0,0-2 0 0,-2-7 0 15,2-1 0-15,4-2 0 0,-2-3 0 0,4-1 0 16,-2-6 0-16,1-2 0 0,0-2 0 0,1-2 0 16,1-4 0-16,-6-2 0 0,4-6 0 0,0-1 0 15,-4 0 0-15,-1-8 0 0,1 0 0 0,-4-2 0 16,2-2 0-16,-3 0 0 0,-3-4 0 0,3 0 0 16,-4 4 0-16,-1 1 0 0,-1 8 0 0,0 4 0 15,-1 4 0-15,-1-1 0 0,0 6 0 0,2 0 0 16,-3 5 0-16,0 1 0 0,0 0 0 0,0 0 0 15,-5 20 0-15,5-4 0 0,-2 0 0 0,-1 4 0 0,1 4 0 16,2 1 0-16,2 0 0 0,3 1 0 0,-4 0 0 16,3-7 0-16,0 0 0 0,-2-2 0 15,3 1 0-15,-1-6 0 0,-1 0 0 0,-2-2 0 0,3-1 0 16,-3-3 0-16,3 0 0 0,-3-2 0 0,2-3 0 16,1 0 0-16,-4-1 0 0,7-5 0 0,-3-2 0 15,-1 1 0-15,2-4 0 0,-3-3 0 0,2-5 0 16,1 0 0-16,-1-5 0 0,1-1 0 0,0-2 0 15,0 6 0-15,-1 3 0 0,0 0 0 0,-1 2 0 16,-1 3 0-16,-1 3 0 0,6 0 0 0,-6 2 0 16,3 1 0-16,1 1 0 0,-1 1 0 0,-2 1 0 15,6 2 0-15,-4-1 0 0,-4 2 0 0,0 0 0 16,8-1-1366-16,-8 1-1478 0,0 0 654 0</inkml:trace>
  <inkml:trace contextRef="#ctx0" brushRef="#br0" timeOffset="35398.94">14392 9210 575 0,'0'-7'687'0,"4"-3"17"0,-1 2-1 0,1-1-19 16,-1 4-31-16,1 0-23 0,1 0-66 0,-1 1-42 16,1 0-50-16,4 4-44 0,-9 0-43 0,12 4-41 15,-2 1-34-15,-2 1-34 0,-1 2-24 0,1 4-250 16,1-3-2-16,0 7 0 0,-4-7 0 0,0 3 0 16,-1-1 0-16,-3 0 0 0,2 1 0 0,-2-4 0 15,-1 1 0-15,0-4 0 0,3 2 0 0,-6-1 0 16,3-5 0-16,0-1 0 0,0 4 0 0,0-4 0 15,0 0 0-15,0 0 0 0,9-10 0 0,-4 2 0 0,4 3 0 16,-1-1 0-16,2-3 0 0,-1 3 0 0,0-4 0 16,1 3 0-16,-2 2 0 0,-2-3 0 15,-1 6 0-15,-1-2 0 0,0 2 0 0,-4 2 0 0,0 0 0 16,7 5 0-16,-7-5 0 0,-3 9 0 0,0-3 0 16,-1 0 0-16,-1 3 0 0,-1 0 0 0,1 2 0 15,1-5 0-15,-1 5 0 0,-3-5-1366 0,3 4-1478 16,5-5 654-16</inkml:trace>
  <inkml:trace contextRef="#ctx0" brushRef="#br0" timeOffset="36132.33">15221 9331 216 0,'1'-16'442'0,"1"-3"37"0,2 3 25 0,0-2 20 16,0 1 5-16,-3 5 15 0,0 4 10 0,1-2 7 15,-1 1-5-15,-2 1-14 0,2 2-30 0,-1 3-45 16,0 3-34-16,0 0-24 0,0 0-11 0,-7 12-21 15,1 1-233-15,2 4-144 0,2 8 0 0,-2 1 0 16,4 2 0-16,-1 0 0 0,5-1 0 0,-2 3 0 16,2-1 0-16,6 0 0 0,-3-1 0 0,-1-5 0 15,0-5 0-15,4-1 0 0,-2-1 0 0,-1-4 0 16,-2-4 0-16,-1-3 0 0,-1 0-153 0,0-7-477 16,-3 2-79-16,0 0-408 0,-1-18-1210 0,-6 7 536 15</inkml:trace>
  <inkml:trace contextRef="#ctx0" brushRef="#br0" timeOffset="36348.94">15203 9216 3049 0,'1'-18'335'16,"-2"-1"-106"-16,1 7 46 0,2-1 43 16,1 3 14-16,-1 1-16 0,1-2-32 0,2 6-29 0,1 0-33 15,2 3 5-15,2-3 5 0,2 2-13 0,6 1-8 16,-5 3-23-16,8 0-20 0,0 3-9 0,-1 3-18 16,-1-3-17-16,3 5-14 0,-5-2-8 0,-1 5-4 15,0-1-14-15,-6 3-30 0,-1 0-21 0,-5-2-9 16,-3 4-21-16,-5-1 6 0,-5 3-12 0,-2-1-13 15,-9 2-18-15,-4-1-13 0,1-1-16 0,0-1-18 16,5-6-34-16,-5 4-38 0,7-6-51 0,4-2-65 16,3-2-70-16,-1 1-54 0,7-2-69 0,3 0-95 15,0-3-288-15,16-2-914 0,-2 0 405 0</inkml:trace>
  <inkml:trace contextRef="#ctx0" brushRef="#br0" timeOffset="36998.94">15714 9318 188 0,'9'-5'390'0,"-2"-5"20"0,0 4 22 0,-1-3 0 16,-1 4-8-16,2 1-11 0,-4-5-8 16,1 4-2-16,0 0-16 0,-4-3-14 0,0 2-13 15,0 2-19-15,-5-2-18 0,1 1-23 0,-2 3-20 16,-3-2-21-16,-1 5-10 0,-4 0-18 0,1 1-12 0,-5 5-34 16,3 2-15-16,-2 0-15 0,2 2-16 15,2 0-13-15,0 1-14 0,4 3-14 0,5-2-18 16,-1-1 3-16,4 0-8 0,6-1-6 0,-1-1-7 0,5-1-44 15,1-1-18-15,4 1 0 0,0-4 0 0,4-1 0 16,-1-1 0-16,1-5 0 0,-2 1 0 0,-2-3 0 16,-1 0 0-16,1-2 0 0,-5-1 0 0,0 0 0 15,-1-3 0-15,-1 0 0 0,-2 0 0 0,-1-2 0 16,3 2 0-16,-6 0 0 0,0 4 0 0,4 0 0 16,-5-1 0-16,3 5 0 0,-3 2 0 0,0-5 0 15,0 5 0-15,0 0 0 0,0 0 0 0,-3 16 0 16,3-9 0-16,3 4 0 0,-2-1 0 0,2 2 0 15,-1-1 0-15,5 0 0 0,-1 0 0 0,5 2 0 16,-1-5 0-16,-1-2 0 0,1 1 0 0,0 0 0 16,-1-4 0-16,1-1 0 0,0-2 0 0,-2 0 0 15,5-3 0-15,-4-1 0 0,0-1 0 0,1 2 0 16,1-5 0-16,2-1 0 0,-3 0 0 0,3-1 0 16,-4-3 0-16,1 3 0 0,-2-3 0 0,-3 2 0 15,4 0 0-15,-1 4 0 0,-2 0 0 0,-1 2 0 16,-1 3 0-16,1-2 0 0,-1 3 0 0,-4 1 0 15,0 0 0-15,11 3 0 0,-9 1 0 0,2 3 0 0,-2-2 0 16,2 2 0-16,-3 1 0 0,3 0 0 0,-1-2 0 16,-1 1 0-16,2-1 0 0,-1-1 0 0,0 1 0 15,1-1 0-15,0-3 0 0,1 0 0 0,0 0 0 16,4-4 0-16,-9 2 0 0,12-2 0 0,-2-4 0 16,0 1 0-16,-1-1 0 0,0-1 0 0,1 1 0 15,2-1 0-15,-2 1 0 0,0 0 0 0,-1 1 0 16,0 1 0-16,-1 3 0 0,1 0 0 0,-3 2 0 15,-2 2 0-15,3 2 0 0,-2 3 0 0,1 2 0 16,-2 0 0-16,1 1 0 0,0-1 0 0,0 2 0 16,3-2 0-16,-2 1 0 0,3-1 0 0,-1-2 0 15,1-1 0-15,0-4 0 0,-2-1-399 0,-1-3-181 16,2-1-95-16,-3-5-415 0,-2-3-1181 0,-2-2 524 16</inkml:trace>
  <inkml:trace contextRef="#ctx0" brushRef="#br0" timeOffset="37115.94">16229 9038 414 0,'-12'-15'460'16,"2"3"17"-16,1 4 22 0,3 3-4 0,3 0-39 16,-3 4-48-16,2-1-37 0,4 2-34 0,0 0-59 0,10 15-94 15,3-4-137-15,1 2-177 0,1 0-253 16,11 4-270-16,1 6-706 0,2-3 313 0</inkml:trace>
  <inkml:trace contextRef="#ctx0" brushRef="#br0" timeOffset="37582.33">16922 9371 4600 0,'-4'-8'408'16,"1"-1"-187"-16,1 2 68 0,-1 0 65 0,2 0 2 16,-2-1-21-16,2 2-55 0,-3 2-53 0,4 0-47 15,-4 1-18-15,0 0-15 0,4 3-17 0,0 0-14 16,-14 10-11-16,9-4-17 0,0 2-5 0,0 1 19 15,-3 1-94-15,5 2-8 0,-3 3 0 0,5-3 0 16,-1 0 0-16,4 1 0 0,-1-3 0 0,2 3 0 16,3-5 0-16,7 0 0 0,-4-2 0 0,4 0 0 15,1-6 0-15,-4 0 0 0,4-2 0 0,-1-3 0 16,0 2 0-16,-3-7 0 0,2-2 0 0,-6-4 0 0,1-2 0 16,-1-7 0-16,-4-1 0 0,-2-1 0 0,-2-2 0 15,0 0 0-15,1-5 0 0,-2 4 0 0,0 0 0 16,3 5 0-16,1 4 0 0,-1 4 0 0,-1 2 0 15,3 5 0-15,1 0 0 0,1 2 0 0,1 1 0 16,0 2 0-16,3 2 0 0,-1 1 0 0,5 2 0 16,-3 2 0-16,3 1 0 0,0 4 0 0,-3 1 0 15,2 4 0-15,-3-2 0 0,1 7 0 0,1 8 0 16,-2-2 0-16,-3 4 0 0,-1 1 0 0,-3 0 0 16,-1 2 0-16,0 2 0 0,0-3 0 0,-1 3 0 15,-3 0 0-15,4 1 0 0,0 0 0 0,0 0 0 16,3-2 0-16,-1 1 0 0,2-4 0 0,2 0 0 15,1 0 0-15,-1-10 0 0,2 0 0 0,1-3 0 16,0-1 0-16,-2-4 0 0,-1-5 0 0,4-1 0 0,-4-2-258 16,0-4-450-16,-6 2-497 0,7-8-1304 15,-6 2 577-15</inkml:trace>
  <inkml:trace contextRef="#ctx0" brushRef="#br0" timeOffset="37733.36">17129 9493 23 0,'-4'-5'489'0,"4"-2"6"0,-3-1 32 0,3 3 26 0,0 0 8 15,3-3-16-15,3 2-38 0,3-3-46 0,1 5-41 16,6-3-49-16,4-1-38 0,2 2-32 0,3-2-48 16,2 1-70-16,1 0-76 0,-6 2-112 0,6-4-108 15,-1 2-112-15,-9 1-121 0,0-1-130 0,1 0-352 16,-5-2-896-16,0 5 397 0</inkml:trace>
  <inkml:trace contextRef="#ctx0" brushRef="#br0" timeOffset="39098.94">17573 9322 114 0,'4'-3'380'0,"-1"0"38"15,-1 0 46-15,-2-2 54 0,3 2 28 0,-3 3 15 16,1-5 5-16,2 2-20 0,1-2-25 0,1 1-28 16,0 2-21-16,1 2-26 0,1-1-37 0,-7 1-30 15,17 3-31-15,-5-1-31 0,-2 5-30 0,3-1-28 16,4 4-112-16,-1 1-147 0,-2 3 0 0,5 4 0 16,-7-4 0-16,-1 4 0 0,-6-1 0 0,3-1 0 15,0 2 0-15,-4-2 0 0,-3 1 0 0,-1-1 0 16,4-4 0-16,-4-3 0 0,2 2 0 0,-2-4 0 0,0-1 0 15,0-2 0-15,0-2 0 0,0-2 0 16,0 0 0-16,0 0 0 0,0 0 0 0,13-11 0 16,-6 2 0-16,1-1 0 0,3-6 0 0,-1 1 0 0,5 1 0 15,-3-2 0-15,3-6 0 0,4 3 0 0,-7 5 0 16,-1 0 0-16,0 6 0 0,-1 0 0 0,-3 1 0 16,1 1 0-16,2 2 0 0,-2 2 0 15,-3 0 0-15,-5 2 0 0,9 5 0 0,-8 0 0 0,3 1 0 16,0 2 0-16,0 2 0 0,-3-1 0 0,3 1 0 15,-3 1 0-15,3 0 0 0,-3-2 0 0,6 0 0 16,-5-1 0-16,2 2 0 0,2-7 0 0,-1 5 0 16,2-5 0-16,-1-1 0 0,2 0 0 0,3-2 0 15,-2-3 0-15,2 0 0 0,0-1 0 0,-1-3 0 16,4 2 0-16,0-5 0 0,-1 2 0 0,1-4 0 16,-6 5 0-16,2-3 0 0,-1 2 0 0,-4 3 0 15,3-5 0-15,-4 7 0 0,1-1 0 0,0 0 0 16,-1 2 0-16,-4 2 0 0,0 0 0 0,0 0 0 15,0 0 0-15,4 10 0 0,-4-4 0 0,0 0 0 16,2 1 0-16,2 3 0 0,3 0 0 0,5 3 0 16,-3-4 0-16,8 2 0 0,-3-3 0 0,1 3 0 15,3-5 0-15,-6 0 0 0,2-2 0 0,-3-3 0 16,-1-1 0-16,-5-1 0 0,-1-1 0 0,0-3 0 16,-4-2 0-16,-2 1 0 0,-1-4 0 0,-8-6 0 15,0 1 0-15,1-1 0 0,-4 0 0 0,3 1 0 0,-2 0 0 16,0-1 0-16,3 3 0 0,3 1 0 15,0 4 0-15,3 1 0 0,3 3 0 0,3 0 0 0,6 0 0 16,2 1 0-16,7 2 0 0,2 1 0 16,2-1 0-16,10 0 0 0,-3 3 0 0,3-2 0 15,-2-1 0-15,2 1 0 0,-3 0 0 0,0-2 0 0,-6 2 0 16,-3 0 0-16,-5-3 0 0,0 2 0 0,-2-1 0 16,-6 2 0-16,1-3 0 0,0 3 0 0,-7 0 0 15,4 4 0-15,-4-4 0 0,0 0 0 0,-14 8 0 16,5 0 0-16,0-1 0 0,-1 4 0 0,-2 0 0 15,6 3 0-15,-7 0 0 0,8 1 0 0,0-4 0 16,1 4 0-16,2-4 0 0,5 4 0 0,0-2 0 16,2-3 0-16,5 0 0 0,-2 1 0 0,2-6 0 15,4-1 0-15,-1-3 0 0,0-1 0 0,2-1 0 16,2-3 0-16,-7-1 0 0,2-4 0 0,0-3 0 16,-1 0 0-16,-2-4 0 0,-1-3 0 0,3-5 0 15,-2-1 0-15,-3-1 0 0,0 1 0 0,-2-6 0 16,1 0 0-16,-3-1 0 0,1-1 0 0,0 3 0 15,-3 4 0-15,-1-1 0 0,-2 9 0 0,1 3 0 16,0 5 0-16,-2 5 0 0,2-1 0 0,-1 6 0 16,3 0 0-16,-12 10 0 0,6 0 0 0,0 5 0 15,2 11 0-15,4 0 0 0,3 3 0 0,-3 1 0 16,4 0 0-16,2 1 0 0,2-2 0 0,3 2 0 16,2-1 0-16,2 0 0 0,-1-6 0 0,3 0 0 15,-3-3 0-15,5-2 0 0,-6-5 0 0,4-3 0 0,-1-2 0 16,2-2 0-16,-2-3 0 0,-1-3 0 15,-2-1 0-15,1-1 0 0,2-3 0 0,-4-3 0 16,-1-1 0-16,2-2 0 0,1-3 0 0,-1-2 0 16,-2 0 0-16,0-2 0 0,-2 2 0 0,-3-2 0 0,4 3 0 15,-5-2 0-15,-2 4 0 0,-2 1 0 0,0 4 0 16,1 0 0-16,-4 3 0 0,-1 1 0 0,0 0 0 16,3 3 0-16,0 0 0 0,-15 9 0 0,12-6 0 15,-2 7 0-15,4-1 0 0,1 2 0 0,1-1 0 16,2 2 0-16,3 2 0 0,7-1 0 0,0 2 0 15,2-3 0-15,2-2 0 0,3 0 0 0,0-4 0 16,6 3 0-16,2-3 0 0,-1-4 0 0,-8-2 0 16,4-1 0-16,-6-2 0 0,0-1 0 0,0-6 0 15,-2 1 0-15,1-4 0 0,2 0 0 0,-3 0 0 16,4-8 0-16,-5 0 0 0,0-1 0 0,-1 0 0 16,-8 4 0-16,4-9 0 0,-4 11 0 0,-5-1 0 15,0 1 0-15,-5 5 0 0,4 1 0 0,-7 1 0 16,-1 1 0-16,3 3 0 0,-2 3 0 0,-2 0 0 15,5 2 0-15,-5 5 0 0,3 2 0 0,0 2 0 16,2-1 0-16,3 3 0 0,2 1 0 0,2 0 0 16,6 0 0-16,0 2 0 0,5 2 0 0,2 1 0 15,-2-4 0-15,6 4 0 0,-1-4 0 0,-1 0 0 16,-2-1 0-16,2-1 0 0,-5 1 0 0,4-1 0 0,-7-4 0 16,-3 1 0-16,2 2 0 0,-2-2 0 15,-3 3 0-15,1-4 0 0,-4 4 0 0,0-5 0 16,-2 6 0-16,-2-7 0 0,0 5 0 0,-3-3 0 15,-1 1 0-15,1-2 0 0,-2 0 0 0,-3-1-15 0,3-1-53 16,-2-1-59-16,1 0-60 0,-2-1-67 0,2-1-84 16,-4-1-93-16,2-3-109 0,2-1-499 15,6-1-1125-15,0 0 498 0</inkml:trace>
  <inkml:trace contextRef="#ctx0" brushRef="#br0" timeOffset="39233.24">19844 9347 3636 0,'0'-13'258'0,"0"1"37"0,-2-4 45 16,-2 6-12-16,0-1-32 0,-1 0-60 0,1 2-62 16,0 0-38-16,-1 4-38 0,3 1-58 0,-2 3-80 15,4 1-123-15,0 0-148 0,-5 12-194 0,3-5-298 16,2 2-871-16,-2 2 386 0</inkml:trace>
  <inkml:trace contextRef="#ctx0" brushRef="#br0" timeOffset="39466.11">18930 9760 104 0,'-3'-5'596'0,"-1"1"-2"15,3 0-18-15,2-2-37 0,4 1-43 0,4-1-42 0,3 1-47 16,5-1-43-16,4 2-36 0,7-1-38 15,0 0-48-15,0 1-45 0,2 3-60 0,-2-2-61 0,0 5-80 16,-8-2-73-16,-1 0-78 0,-1 0-57 16,-5 1-59-16,-3 0-52 0,-1-2-56 0,-5 4-285 0,-4-3-718 15,0 0 318-15</inkml:trace>
  <inkml:trace contextRef="#ctx0" brushRef="#br0" timeOffset="39616.25">18908 9758 156 0,'-20'2'368'0,"8"-1"28"0,1 0 39 0,1 3 30 15,5-3 18-15,0 1 0 0,5-2-16 0,0 0-35 16,0 0-37-16,20 3-35 0,2-3-37 0,8 0-29 16,3-3-39-16,1 3-60 0,4-1-61 0,2-1-72 15,0 1-98-15,10-6-117 0,-17 4-134 0,1-2-178 16,1-3-329-16,-7 1-860 0,0-2 380 0</inkml:trace>
  <inkml:trace contextRef="#ctx0" brushRef="#br0" timeOffset="39766.71">19494 9767 150 0,'-4'-5'479'0,"0"3"-48"0,3-2-49 16,-3 2-82-16,4 2-112 0,0-8-155 0,0 8-223 15,3-6-106-15,-2 3-320 0,-1 3 142 0</inkml:trace>
  <inkml:trace contextRef="#ctx0" brushRef="#br0" timeOffset="41349.28">17858 10702 244 0,'-33'-1'448'0,"1"-1"-6"0,4-2 6 15,-3 3 1-15,10-1-5 0,-1 2-9 0,5-4 15 0,-2 4-12 16,2-1-7-16,6 1-12 0,3 0-25 0,2-1 4 15,6 1-21-15,-10 0-25 0,10 0-11 0,0 0-7 16,0 0-10-16,0 0-11 0,32-4-20 16,0 0-20-16,5 1-129 0,16-3-144 0,9-1 0 0,2 2 0 15,30 0 0-15,-1 0 0 0,2-2 0 0,-3 1 0 16,5 0 0-16,-5-3 0 0,4 1 0 16,4-3 0-16,-7 4 0 0,-1-4 0 0,0 5 0 0,-28 5 0 15,0-3 0-15,-4 3 0 0,-2 0 0 0,-5-4 0 16,-16 4 0-16,-5 1 0 0,-4-1 0 0,-7 1 0 15,-8-1 0-15,-1 0 0 0,-5-1 0 0,-2 1 0 16,-4-1 0-16,-1 2 0 0,0 0 0 0,-19-8 0 16,4 7 0-16,-8 0 0 0,-4 1 0 0,-8 1-354 15,-2 3-216-15,0-3-64 0,-19 0-472 0,-2 4-1198 16,6-1 530-16</inkml:trace>
  <inkml:trace contextRef="#ctx0" brushRef="#br0" timeOffset="41665.61">17774 10862 3449 0,'-37'0'241'0,"0"1"-55"0,6-4 29 15,4 3 29-15,8-2 48 0,5 2 10 0,8-3-35 0,-2 2-46 16,8-3-11-16,0 4 7 0,14-6 0 0,7 2 4 16,13-1-10-16,17-4 8 0,7 3-10 15,7 1-16-15,28-3-11 0,3 5-17 0,2-4-15 16,-3 2-12-16,3-1-18 0,1-1-12 0,-1-1-11 0,2-2-3 15,-2 2-71-15,-6 3-23 0,-25-1 0 0,23 1 0 16,-31 1 0-16,1 0 0 0,-7-3 0 0,-2 0 0 16,-15 3 0-16,-7 1 0 0,-6 1 0 0,-5 2 0 15,-5-5 0-15,-2 0 0 0,-3 1 0 0,1 1 0 16,-4 1 0-16,0 1 0 0,0-2 0 0,-1 0 0 16,-4 3 0-16,8-1 0 0,-8 1 0 0,5-2 0 15,-5 2 0-15,0 0 0 0,0 0 0 0,7 3-290 16,-4 2-249-16,-3-5-105 0,4 4-476 0,-4-1-1213 15,0-3 537-15</inkml:trace>
  <inkml:trace contextRef="#ctx0" brushRef="#br0" timeOffset="43616.11">8087 11548 256 0,'0'0'486'0,"0"0"0"0,0 0-3 15,0 0-24-15,-9 6-29 0,10 0-40 0,3 3-35 0,3 1-29 16,4 5-27-16,2-1-26 0,7 4-27 0,4-2-14 16,4-1-12-16,3-2-12 0,5 0-13 15,2-6-14-15,1 0-10 0,12-2-14 0,1-2-10 0,2-2-1 16,-3-2-8-16,1-2 10 0,-1-3-10 0,1-2-4 16,-13 2 4-16,14-7 2 0,-14 4-4 0,-2 0-4 15,13-9-5-15,-13 6-13 0,0-2 2 0,8-5-2 16,-11 3-12-16,1 1-8 0,1 1 2 0,-3-2-10 15,-3 3-20-15,1 1-40 0,-4 3-26 0,-5 8 0 16,1 2 0-16,1 8 0 0,-3 0 0 0,0 6 0 16,-3-5 0-16,4 7 0 0,0 2 0 0,-1 2 0 15,4 0 0-15,-1-2 0 0,-1 0 0 0,5-1 0 16,-1-1 0-16,2-2 0 0,2-3 0 0,2 0 0 16,0-5 0-16,2 0 0 0,-2-3 0 0,2 0 0 15,0-5 0-15,0-2 0 0,2-3 0 0,0 3 0 16,-1-3 0-16,-2-3 0 0,2-3 0 0,-3 1 0 15,3-1 0-15,-4-2 0 0,1 0 0 0,-1-2 0 16,-2 0 0-16,0 3 0 0,-2 1 0 0,3 1 0 0,-4 0 0 16,-4 1 0-16,-1 5 0 0,-2 0 0 0,-2 1 0 15,1 8 0-15,0 0 0 0,-6-2 0 16,6 6 0-16,-5 3 0 0,2 2 0 0,-1-2 0 0,0 3 0 16,2 0 0-16,2 3 0 0,2 1 0 0,-1-1 0 15,2-1 0-15,-7-5 0 0,6 0 0 0,4 0 0 16,3-3 0-16,-9-3 0 0,11-3 0 0,-2 1 0 15,4-4 0-15,-3-1 0 0,2 0 0 0,-3-4 0 16,1-1 0-16,2 0 0 0,1-3 0 0,0 2 0 16,-1-2 0-16,1-2 0 0,0-1 0 0,0 3 0 15,2 1 0-15,-2 0 0 0,-1 3 0 0,-4 0 0 16,-6 3 0-16,0 3 0 0,-1 1 0 0,-2-1 0 16,0 5 0-16,1 0 0 0,-1 4 0 0,-4 0 0 15,4-2 0-15,-1 4 0 0,7 3 0 0,0-3 0 16,-7-2 0-16,10 2 0 0,-2-1 0 0,3-1 0 15,-1 0 0-15,4-4 0 0,-3-1 0 0,-1 0 0 16,-2 2 0-16,-6-5 0 0,3-1 0 0,-4 1 0 0,1-2 0 16,-6 0 0-16,0 0 0 0,-4-2 0 15,-3 1 0-15,-2-2 0 0,4-1-89 0,-7 3-467 16,0 0-129-16,-1 2-459 0,-1-9-1239 0,1 9 548 16</inkml:trace>
  <inkml:trace contextRef="#ctx0" brushRef="#br0" timeOffset="44514.96">13532 11522 406 0,'7'-1'537'0,"-1"0"14"0,-6 1-2 15,9-3-13-15,-6 2-27 0,-3 1-27 0,0 0-23 0,12 5-11 16,-10-3-20-16,3 2-20 0,-1 1-31 0,-1 1-31 16,3 2-30-16,0 0-28 0,0 3-27 15,3-1 1-15,0 0-25 0,-1-1-20 0,7 3-15 0,8 1-19 16,4 1-12-16,-3-4-153 0,6-1-18 0,0-4 0 16,6-4 0-16,2 1 0 0,2-2 0 0,15-3 0 15,-17-1 0-15,13-5 0 0,1-1 0 0,-13 0 0 16,0 1 0-16,9-7 0 0,2-1 0 0,-17 5 0 15,3-4 0-15,-5 6 0 0,-4-5 0 0,-2 2 0 16,-8 2 0-16,-3 4 0 0,-4 0 0 0,0 1 0 0,-3 4 0 16,-4-1 0-16,4 2 0 0,-2 1 0 15,0 4 0-15,-1 2 0 0,-2 1 0 0,2 2 0 16,1 2 0-16,3 3 0 0,6 1 0 0,-1 0 0 16,9 1 0-16,3 2 0 0,2-4 0 0,2 0 0 15,5-2 0-15,0-5 0 0,1 3 0 0,0-3 0 16,1-3 0-16,0-1 0 0,2-2 0 0,2-3 0 15,-4 0 0-15,-3-3 0 0,2 0 0 0,-1-1 0 0,4-4 0 16,-7-1 0-16,-4 2 0 0,5-3 0 0,-7 1 0 16,-4 5 0-16,-2-2 0 0,-1-1 0 0,-4 6 0 15,-3-1 0-15,0 3 0 0,0-3 0 0,-4 3 0 16,0 1 0-16,-2 1 0 0,4 1 0 0,0 2 0 16,3-1 0-16,-1 3 0 0,1 1 0 0,4 1 0 15,1 3 0-15,11 0 0 0,1 1 0 0,1-1 0 16,3-3 0-16,0-1 0 0,3 2 0 0,4-6 0 15,-5 5 0-15,1-6 0 0,-4 0 0 0,0-2 0 16,0-2 0-16,-2 0 0 0,-9-1 0 0,-3-4 0 16,-1-1 0-16,-2 0 0 0,-2 2 0 0,-3-2 0 15,-1 1 0-15,-1-3 0 0,-2 0 0 0,-1 2 0 16,-4 1 0-16,2 1 0 0,2-1 0 0,-3 2 0 16,-2 0 0-16,2 0 0 0,-4-1 0 0,-2 0 0 0,-5-1 0 15,2 3-1366-15,-3 3-1478 0,-3 0 654 0</inkml:trace>
  <inkml:trace contextRef="#ctx0" brushRef="#br0" timeOffset="48299">3761 15073 247 0,'-2'-7'485'0,"1"2"7"0,-4-4-4 0,1 2-25 16,2 5-40-16,-1-2-40 0,3 4-40 0,-8-1-40 16,8 1-14-16,0 0-21 0,-12 7-18 0,6 0-19 15,0 0-21-15,1 2-22 0,3-3-11 0,-2 3-15 16,0-2-15-16,0-2-9 0,4 3-11 0,0-3-7 16,0-1 7-16,2 0 4 0,1-1 6 0,4-2 6 15,-7-1-11-15,15-4-10 0,-5 0-4 0,3-1-7 16,-3-4-3-16,3-1-3 0,-2 4 1 0,1-7 1 15,-2 0-5-15,3 0-5 0,-7 1-1 0,-1 1 2 16,-2-2-3-16,-1 2 0 0,1 1-5 0,-3 1-9 16,0 2-25-16,-3 0-56 0,1 4 0 15,-2 0 0-15,4 3 0 0,-13 3 0 0,3 3 0 0,0 3 0 16,-1 2 0-16,0 3 0 0,2 0 0 0,3 2 0 16,-1-2 0-16,2 3 0 0,3-6 0 0,2 0 0 15,2-2 0-15,2-1 0 0,1-3 0 0,3 1 0 16,0-1 0-16,-1-2 0 0,5-2 0 15,-1-4 0-15,3 1 0 0,-5-2 0 0,-1-2 0 0,2-1 0 16,-1 0 0-16,1-5 0 0,-5 2 0 0,3-1 0 16,-7-2 0-16,2 0 0 0,-6 2 0 0,2-2 0 15,-4 2 0-15,1 0 0 0,0 2 0 0,-1 2 0 16,-3-1 0-16,2 5 0 0,-3 1 0 0,1-1 0 16,-1 6 0-16,1-1 0 0,-1 4 0 0,0 2 0 15,0 2 0-15,-1 3 0 0,4-2 0 0,0 5 0 16,1 1 0-16,0 1-238 0,-4 6-1088 0,8-5-1436 15,2 5 636-15</inkml:trace>
  <inkml:trace contextRef="#ctx0" brushRef="#br0" timeOffset="49166.6">5728 16529 106 0,'1'-4'503'0,"-1"4"11"0,2-2-6 16,-2 2-28-16,0 0-41 0,0 0-32 0,0 0-13 16,0 0-18-16,0 0-17 0,-7 15-30 0,3-9-32 15,0 2-25-15,-1-1-28 0,4 0-27 0,-1 3-18 16,1-3-22-16,1-1-14 0,1 0-17 0,2 1-6 16,2-2-16-16,0-1-11 0,2-1-13 0,3-1-6 15,0-2-10-15,1-1-5 0,1-3-8 0,-2-1-8 16,-1-2 0-16,1 1-4 0,-1-4 9 0,-1 1-6 15,-2 0 8-15,-2-2 8 0,0 1-6 0,-1 0 4 16,-3-1-9-16,0 0-4 0,-3 3 1 0,-2-2-10 16,-3 4-11-16,-1 4-9 0,-1-1 6 0,-3 3-16 15,3 1 6-15,-1 3-8 0,-2 7-1 0,1-3 0 16,3 0-9-16,0-1-4 0,3 2 7 0,1 1-12 16,2 0 4-16,3-1-2 0,0 0 5 0,3 0 1 15,2 0 0-15,1-5-3 0,2 1-2 0,1-2-1 16,0 0 4-16,-1-1-3 0,-1-2 3 0,1-2 3 15,2 1 10-15,-5-2-19 0,0 0-3 0,3-4 0 16,-3 2 0-16,-1-1 0 0,-2 0 0 0,1-2 0 16,-3 0 0-16,-3 2 0 0,2-1 0 0,0 2 0 15,-7 2 0-15,3-2 0 0,0 4 0 0,-3-2 0 16,1 3 0-16,7 0 0 0,-17 6 0 0,8-3 0 16,2 1 0-16,-1 2 0 0,3-1 0 0,1 1 0 15,3 0 0-15,-2 1 0 0,4-1 0 0,2-1 0 16,1 0 0-16,2-1 0 0,2-2-7 0,2 1 2 15,2-3 2-15,-5-2-5 0,6 2 11 0,-4-2-6 16,0-1 8-16,1-3-5 0,-5 2 8 0,3-4-9 16,-7 1 12-16,3-1-11 0,-1-2 0 0,-6 3 0 15,2-3 0-15,-7 1 0 0,-1 1 0 0,-1-1 0 16,-2 3 0-16,2 0 0 0,0 4 0 0,0 0 0 16,-1 2 0-16,4 2 0 0,1-1 0 0,-2 6 0 15,4 0 0-15,0 2-243 0,4 0-111 0,-3 1-132 16,3 1-158-16,-1-2-434 0,4-2-1167 0,1 2 517 15</inkml:trace>
  <inkml:trace contextRef="#ctx0" brushRef="#br0" timeOffset="50615.6">3873 15101 205 0,'0'0'264'0,"0"0"-7"0,0 0-22 16,0 0-11-16,0 0-15 0,0 0-14 0,0 0-12 16,4-3-1-16,-4 3-29 0,0 0-14 0,0 0-6 15,0 0-3-15,0 0 3 0,8 7-8 0,-6-3-6 16,1-2-4-16,-2 3-5 0,3 1-1 0,2 0-6 15,2 3 12-15,0 0-15 0,-2 1-6 0,7 2 2 0,-3 1-8 16,5 0-6-16,5 6-4 0,-4-5 2 16,3 7-3-16,3-4-7 0,1 0-8 0,0 2 6 15,-1 0-2-15,2 2-11 0,-1-1 4 0,4-1-3 16,-2 1-5-16,0-1-7 0,4 0 3 0,-5-1-9 16,3 0-1-16,0 1-5 0,-1-1-5 0,-5-2 6 15,1-1 5-15,0 0-7 0,-6-3 0 0,0-2-9 16,-1 2 9-16,3-1-1 0,-5 0 2 0,2 1 4 15,-6-4 1-15,5 3-3 0,-5-1 7 0,0-2-4 16,5 6 3-16,-2-4 5 0,-3 0-2 0,3 2 2 16,1-2 3-16,-3 2 3 0,6-1 4 0,-4 0 3 15,0-2 1-15,1 2-4 0,3-1 0 0,-3 1-5 16,5 0-5-16,0-3 0 0,-3 3-2 0,3-3-2 16,-1 2-4-16,-1-1-5 0,3-1-1 0,-2 2-1 15,-2-5 1-15,1 4-4 0,-1-1 0 0,-2 1-3 16,-2-2-5-16,1-1-1 0,3 4 0 0,-2-2 0 15,0-1-3-15,-3 0 6 0,2 4-6 0,-1-4 0 16,-2 2-4-16,3-1 4 0,1 3-2 0,-2-3 2 16,4 0 2-16,-5 1-3 0,3 1 2 0,0-2 3 15,-3-2 4-15,2 2 2 0,-1-1-4 0,-1 0 4 16,3 0 0-16,-4 0-2 0,1 1 4 0,3 0-1 16,-4-4-1-16,0 3-5 0,0-3 1 0,1 2-2 15,-2 2 3-15,0-1 4 0,2-3-13 0,-5 3 1 16,2 1 0-16,1-3 3 0,1 2-9 0,-3 0 3 15,2-2 2-15,0 2-7 0,-2-3 2 0,2 1 0 16,1 0 1-16,1 2-3 0,-5-3 0 0,4 0 2 16,-3 1-2-16,3 0 1 0,0-1-4 0,-1 1 7 15,1 0-7-15,-1 0-3 0,-1-2 1 0,0 2-1 16,-1 0-1-16,-2-1 2 0,4-1 2 0,-1 2-4 16,-3 0 6-16,2-1-5 0,0-2 0 0,-1 3-1 15,1-1-1-15,-2 0 3 0,1 0-4 0,0-1 2 16,-1 2 0-16,0-1 3 0,0-2-3 0,1 3 0 15,-2 0-2-15,0-1 6 0,1-1 0 0,-1 3-3 16,0-2 0-16,0-1 0 0,0 1 2 0,0 0-5 16,0 0 4-16,2 0 4 0,-1-1-2 0,-2 1-3 15,1 0 0-15,1-1 3 0,-2 1-10 0,2-2 0 16,0 2-6-16,-1-2 3 0,2 0-9 0,-3 2-6 16,2-3-8-16,-1 3-12 0,-1-2-10 0,3 1-13 15,-1 0-12-15,0-1-27 0,-3 1-21 0,7-1-27 16,-6 1-11-16,5-2-14 0,-2 1-9 0,-1 1 1 15,1 0-4-15,1 0 11 0,-2 1 4 0,0-2 12 16,1 2 15-16,-1-2 12 0,1 1 14 0,0 0 11 16,-2-2 12-16,2 2 11 0,-5-3 10 0,1 2 8 15,-1-2 8-15,0 0 5 0,0 0 9 0,6 1-19 16,-6-1-69-16,0 0-138 0,0 0-284 0,0 0-604 16,0 0 267-16</inkml:trace>
  <inkml:trace contextRef="#ctx0" brushRef="#br0" timeOffset="51599.52">7903 14852 518 0,'0'-12'565'16,"0"0"16"-16,-2 1-15 0,-1-1-7 0,-2 1-23 15,-1 2-27-15,-1 1-17 0,-1 0-33 0,-5 3-33 16,3 0-26-16,-4 3-36 0,2 2-33 0,0 2-35 16,-2 3-32-16,-2 3-22 0,6-1-25 0,-1 1-22 15,0 4-16-15,1 1-20 0,2 2-18 0,7-5-14 16,-3 1-62-16,8-1-65 0,0 1 0 0,5-4 0 0,1 0 0 16,3-3 0-16,10-3 0 0,-4-3 0 15,3-1 0-15,0-4 0 0,4-1 0 0,-1-5 0 16,-10 1 0-16,2-3 0 0,-6 2 0 0,-2-4 0 15,-5 1 0-15,-4 1 0 0,-3-2 0 0,-2 5 0 16,0 0 0-16,-6 5 0 0,-1-1 0 0,-2 4 0 16,-6 2 0-16,-2 2 0 0,3 2 0 0,-3 3 0 15,4 2 0-15,3 0 0 0,-1 4 0 0,2 1 0 16,8-3 0-16,-1 3 0 0,6-1 0 0,5 0 0 16,0-2 0-16,5 1 0 0,6 0 0 0,2-2 0 15,2-3 0-15,-1-2 0 0,2-1 0 0,1-2 0 16,-8-3 0-16,1-1 0 0,-3 0 0 0,1-3 0 15,-1 0 0-15,-6-2 0 0,-1-1 0 0,-4 1 0 16,0-1 0-16,-2 0 0 0,-4 2 0 0,0 5 0 16,-3-2 0-16,-1 5 0 0,-8 1 0 0,0 7-163 15,-6 8-496-15,-3 3-570 0,4 5-1330 0,5 4 589 16</inkml:trace>
  <inkml:trace contextRef="#ctx0" brushRef="#br0" timeOffset="52099">8834 16276 49 0,'9'-3'507'0,"-1"1"9"16,-2 2 13-16,-6 0-6 0,0 0-16 0,4 4-23 16,-9 1-33-16,-3 6-29 0,-1 3-29 0,-1 2-33 15,0 2-42-15,-3 8-27 0,2-3-33 0,2 1-24 16,8-5-30-16,1 1-9 0,0-1-27 0,6-2-12 16,5 0-7-16,2-4-21 0,5-4-16 0,0-1-5 15,1-5-7-15,3-2-17 0,7-3-4 0,-1-3-6 16,-7 2-8-16,1-6-6 0,-5 0-8 0,0-2 3 15,-3-2-4-15,-5-3 16 0,0 2-4 0,-4-3 18 16,-5 0-11-16,0 1-2 0,-5 1 0 0,-1 4-1 16,-5 0-27-16,-3 1-39 0,0 3 0 0,-6 3 0 15,2 3 0-15,0 2 0 0,-1 2 0 0,1 4 0 16,0 3 0-16,5 1 0 0,2 1 0 0,2 2 0 16,2 1 0-16,6 1 0 0,1-4 0 0,4-1 0 15,4 0 0-15,-2 0 0 0,11-4 0 0,-3 3 0 16,4-7 0-16,-3 0 0 0,4-2 0 0,-5-2 0 15,-1-2 0-15,-3 0 0 0,-2-2 0 0,1-2 0 16,-3 2 0-16,-6-2 0 0,0 2 0 0,-6 0 0 16,-6-2 0-16,-6 4 0 0,-10 1-119 0,-9 7-329 15,-19 7-163-15,-3 6-559 0,0 6-1266 0,2 1 561 16</inkml:trace>
  <inkml:trace contextRef="#ctx0" brushRef="#br0" timeOffset="52516.21">7429 17511 4272 0,'6'-11'326'0,"-1"1"-103"16,0 2-11-16,-2 2 39 0,-2 1 19 0,0 0 3 15,-1 2-13-15,0 3-31 0,0 0-20 0,0 0 1 16,-20 14-2-16,15-4-15 0,-4 3-12 0,1 3-20 16,-2 2-9-16,5 4-10 0,0-4-23 0,1 2-5 15,4-2-14-15,1 1-14 0,3-1-86 0,4 0 0 16,3-2 0-16,1-3 0 0,2-3 0 0,5-1 0 16,1-4 0-16,0-2 0 0,-1-3 0 0,1-4 0 15,-5-3 0-15,3-1 0 0,-2-3 0 0,-2 1 0 16,-5-4 0-16,-4 2 0 0,-1-2 0 0,-4 1 0 15,-3 2 0-15,-6 0 0 0,-5-1 0 0,5 5 0 16,-9-2 0-16,-1 5 0 0,-8-1 0 0,7 4 0 16,-1 1 0-16,-7 2 0 0,12 3 0 0,4-1 0 15,1 4 0-15,3-3 0 0,3 2 0 0,1 3 0 16,4-4 0-16,1 1 0 0,2 3 0 0,1 0-296 16,0-4-200-16,-2 0-229 0,1 1-388 15,-1 2-1205-15,-2-9 533 0</inkml:trace>
  <inkml:trace contextRef="#ctx0" brushRef="#br0" timeOffset="52998.93">4093 17790 3528 0,'-14'-13'383'0,"-1"2"-178"0,2 1-65 15,0 0 51-15,1 4 62 0,2 0 33 0,4 2-5 0,-1 3-17 16,0-1-23-16,0 3 1 0,0 1 3 0,-1 6 11 15,2-4-5-15,-2 6-9 0,-1-3-14 0,3 4-17 16,2 0-19-16,-1 1-17 0,5 0-39 0,0 0-9 16,-2 1-13-16,5-1-114 0,1-1 0 0,1-3 0 15,8 4 0-15,-3-7 0 0,7 0 0 16,3-1 0-16,8-1 0 0,-10-4 0 0,1-2 0 16,3-1 0-16,-3-2 0 0,-1-3 0 0,1-2 0 15,-6 1 0-15,1-3 0 0,-4-2 0 0,-2-1 0 0,-5-3 0 16,-2 8 0-16,-1-7 0 0,-4 3 0 0,-1 2 0 15,-4-2 0-15,-1 8 0 0,-3-4 0 16,0 8 0-16,-5-1 0 0,4 2 0 0,0 3 0 16,4 2 0-16,-3 2 0 0,2 0 0 0,2 3 0 15,1 1 0-15,0 2 0 0,3 1 0 0,3-3-401 16,4 3-254-16,-2-5-535 0,5 2-1288 0,0-2 570 16</inkml:trace>
  <inkml:trace contextRef="#ctx0" brushRef="#br0" timeOffset="53498.94">2963 16686 181 0,'-1'2'509'0,"-3"2"28"0,-5 2 9 16,-1 0-8-16,1 0-17 0,0 2-22 16,-6 0-29-16,2 2-22 0,1-2-31 0,0-2-32 15,1 2-33-15,0 3-36 0,2-4-23 0,0 0-35 0,5-3-26 16,-1 2-22-16,4-1-16 0,-3-2-5 0,4-3-36 15,8 5-5-15,-8-5-15 0,0 0-17 0,24-8-7 16,-10 1-16-16,3-2-3 0,-1-3-8 0,-2 0-1 16,3-1-7-16,-4-3-57 0,-2 1-17 0,2-1 0 15,-7 3 0-15,-1-3 0 0,-3-1 0 16,0 5 0-16,-4 3 0 0,-2 0 0 0,-5 5 0 16,-1-1 0-16,-3 5 0 0,-4 1 0 0,-2 4 0 0,1 5 0 15,-1-1 0-15,4 4 0 0,-2 1 0 0,3 0 0 16,0 2 0-16,4-2 0 0,2 0 0 0,4-1 0 15,4-3 0-15,4 1 0 0,1-3 0 16,4-1 0-16,0-3 0 0,4 1 0 0,-3-3 0 16,2-3 0-16,-1-4 0 0,-1 3 0 0,-2-4 0 15,1 0 0-15,-5-1 0 0,-3 1 0 0,-4-3 0 16,0 1 0-16,-9-1 0 0,-2 0-77 0,-5 3-479 0,1 0-96 16,-10-2-499-16,6 4-1248 0,1 0 553 15</inkml:trace>
  <inkml:trace contextRef="#ctx0" brushRef="#br0" timeOffset="54015.66">1959 14944 3908 0,'-5'-9'374'0,"1"-1"-173"0,0 1-8 0,0 1 61 16,-1 2 49-16,4-1 13 0,-2 2-31 0,-1 3-45 0,4 2-56 15,0-5-14-15,0 5-24 0,0 0-11 0,0 0-8 16,0 0-6-16,-6 10 6 0,6-3-26 0,0 1-6 16,0 2-1-16,0-1-7 0,0 0-1 15,1 3-13-15,-1-2-12 0,4-1-13 0,0-3 7 16,-3 0-17-16,3 0 10 0,0 0-6 0,-3-2-13 0,3-1 26 16,0-1 0-16,-4-2 8 0,11-2-1 0,-4 0-47 15,-1-4-15-15,0-2 0 0,2-3 0 0,0-2 0 16,-1-4 0-16,-1 1 0 0,-3-3 0 0,0 2 0 15,-3 1 0-15,0-2 0 0,-3 7 0 0,1-5 0 16,-2 5 0-16,-1 4 0 0,0 2 0 0,-4 1 0 16,-4 4 0-16,0 3 0 0,-2 5 0 0,1 2 0 15,-4 4 0-15,5-2 0 0,3 6 0 0,1-2 0 16,3 0 0-16,3 2 0 0,6-1 0 0,7-1-381 16,9 1-293-16,4-3-516 0,3-3-1288 15,7-5 570-15</inkml:trace>
  <inkml:trace contextRef="#ctx0" brushRef="#br0" timeOffset="54549">5863 14463 3680 0,'-9'-7'436'0,"3"-1"-109"0,-5 0-102 15,0 2 9-15,2 1 39 0,-4 2 7 0,3 0-6 16,1 2-31-16,0 2-23 0,2-1-11 0,-1 7 6 16,1 0-3-16,1 1-4 0,1-2-8 0,0 5-14 0,-2 0-14 15,4 0-15-15,1 5-7 0,1-5-15 16,0-2-11-16,1 1-93 0,1 0-31 0,2-2 0 16,0-2 0-16,3-2 0 0,0-2 0 0,1 2 0 15,5-5 0-15,1-2 0 0,0 0 0 0,2-4 0 0,0-3 0 16,1 3 0-16,-2-7 0 0,-4 2 0 15,4-5 0-15,-4 0 0 0,-2 0 0 0,-4-2 0 16,-6 1 0-16,4 0 0 0,-5 4 0 0,-2 3 0 0,-4 2 0 16,0-2 0-16,-2 4 0 0,-5 2 0 0,-3 4 0 15,0 5 0-15,1-2 0 0,-1 3 0 0,3 3 0 16,-1-1 0-16,8 2 0 0,1 2 0 0,0-2 0 16,5 0 0-16,1 4 0 0,0-4 0 0,6 2 0 15,1-3 0-15,2 1 0 0,0 0 0 0,0-1 0 16,-1-5 0-16,2 3 0 0,-3 0-541 0,-1-2-734 15,0 1-1382-15,-3-2 611 0</inkml:trace>
  <inkml:trace contextRef="#ctx0" brushRef="#br0" timeOffset="55182.33">10181 14405 175 0,'8'0'514'0,"-4"-2"24"0,-3-1 6 0,3 0-4 15,1 2-27-15,-5 1-32 0,0 0-5 0,0 0-8 0,4 7-4 16,-8-1 0-16,-2 5-15 0,-1-2-28 16,-3 5-29-16,0 0-35 0,-3 1-34 0,-1 0-29 15,5-1-30-15,-4 1-30 0,4 3-22 0,2-8-144 0,4 0-68 16,-2 0 0-16,5-1 0 0,3-2 0 16,0-1 0-16,5-3 0 0,3-2 0 0,2-1 0 15,9-3 0-15,-4-2 0 0,1-4 0 0,8-4 0 16,-4-1 0-16,-6 2 0 0,-2-3 0 0,-2 3 0 0,-3-3 0 15,-1-1 0-15,-4 1 0 0,-4-1 0 0,-2 5 0 16,-2-1 0-16,-2 1 0 0,-2 2 0 16,-2 0 0-16,0 3 0 0,-5 4 0 0,0 1 0 15,0 3 0-15,0-1 0 0,-3 5 0 0,3 4 0 0,1-2 0 16,3 0 0-16,1 1 0 0,1 1 0 0,-1-1 0 16,4 2 0-16,1-1 0 0,4-3 0 0,-1 0 0 15,2 0 0-15,-1-1 0 0,3 0 0 0,-2 1 0 16,3-3 0-16,-3 0 0 0,2-2 0 0,-1 2 0 15,2-1 0-15,-4 0-267 0,0 2-1054 0,0-5-1431 16,0 0 633-16</inkml:trace>
  <inkml:trace contextRef="#ctx0" brushRef="#br0" timeOffset="55699.58">11815 15607 4382 0,'0'-16'402'16,"-3"-2"-215"-16,1 3 29 0,-1-1 74 0,-2 4 53 15,2 1-30-15,-1 1 1 0,-1 0-40 0,0 2-49 0,1 1-8 16,-3 4-20-16,0 2-18 0,1 2-11 0,-1 2-8 16,-3 5-14-16,1 0-11 0,-1 5-92 15,-1 2-43-15,-1 2 0 0,3 4 0 0,-1-3 0 16,1 5 0-16,5-3 0 0,3-2 0 0,-3 0 0 0,9-1 0 15,-1-5 0-15,1-1 0 0,8-1 0 0,-3-5 0 16,2-1 0-16,3-3 0 0,-2-1 0 0,1-3 0 16,3-4 0-16,-2-3 0 0,-2-3 0 15,-2-1 0-15,-2-3 0 0,-3-4 0 0,-2 2 0 0,-2 0 0 16,-5-8 0-16,0 11 0 0,0-3 0 0,-5 5 0 16,-2 1 0-16,-2 0 0 0,-1 5 0 0,-1 2 0 15,3 5 0-15,-4 1 0 0,3 1 0 0,-2 5 0 16,1-1 0-16,-1 6 0 0,0 3 0 0,2 2 0 15,5 1 0-15,-1 8 0 0,7 2 0 0,-3 2-185 16,8 2-1150-16,-1 0-1446 0,-1 3 641 0</inkml:trace>
  <inkml:trace contextRef="#ctx0" brushRef="#br0" timeOffset="56165.6">11205 17204 433 0,'0'0'556'0,"0"0"15"0,0 16 3 15,-3-5-4-15,2-1-16 0,-6 5-10 0,2-3-15 16,-2 3-13-16,1 0-32 0,-3 1-30 0,0-1-32 16,0 0-33-16,2 0-33 0,-3 0-41 0,5-2-33 15,3-5-26-15,-2 3-26 0,2-1-74 0,1 0-156 16,2-6 0-16,5 1 0 0,1-2 0 0,5-2 0 16,-1 0 0-16,10-4 0 0,-1-4 0 0,-2 1 0 15,2-3 0-15,-3-1 0 0,-2-3 0 16,1 0 0-16,-5-1 0 0,-3-1 0 0,-6 6 0 15,0-1 0-15,-6 0 0 0,-4 1 0 0,-2 0 0 0,-3 5 0 16,-6 2 0-16,-1 4 0 0,-9 1 0 0,-1 4 0 16,4 3 0-16,2 3 0 0,1 2 0 15,8-3 0-15,1 4 0 0,-2 4 0 0,11-4 0 16,-5 1 0-16,10-1 0 0,5 2 0 0,0-3 0 16,4 1 0-16,0-5 0 0,5 1 0 0,-5-5 0 15,-1 0 0-15,-3-3 0 0,-1 4 0 0,-3-1-9 16,-4-1-610-16,-6 0-136 0,-6 6-380 0,-14 2-1229 15,-8 0 543-15</inkml:trace>
  <inkml:trace contextRef="#ctx0" brushRef="#br0" timeOffset="56549">9402 18130 3754 0,'6'-26'424'0,"-2"5"-204"0,-4 1-10 15,1 4 58-15,-2 1 49 0,0 4 34 0,-3 2-17 16,0 0-28-16,3 3-44 0,0 3-14 0,1 3-13 16,0 0 10-16,0 0-4 0,-18 12-7 0,10-2-14 15,0 6-20-15,1 1-78 0,-1-1-122 0,2 2 0 16,1 3 0-16,2-6 0 0,2 2 0 0,1-17 0 0,0 24 0 15,0-24 0-15,11 19 0 0,-11-19 0 0,17 9 0 16,-17-9 0-16,24 2 0 0,-24-2 0 16,0 0 0-16,51-13 0 0,-36 6 0 0,1-3 0 15,-6 3 0-15,-1-6 0 0,0 0 0 0,-3 1 0 16,-3-1 0-16,-3-3 0 0,-4 0 0 0,-5 0 0 16,0 3 0-16,-5-1 0 0,-1 6 0 0,-4 1 0 15,-2 0 0-15,-6 6 0 0,6 1 0 0,0 2 0 16,-6 7 0-16,11 2 0 0,-6 3-364 0,9-3-941 15,5 0-1413-15,7-1 625 0</inkml:trace>
  <inkml:trace contextRef="#ctx0" brushRef="#br0" timeOffset="57099.06">12856 14917 36 0,'-2'-17'515'0,"-1"1"3"0,2 5 8 0,-3 1-1 16,0 1-19-16,-1 1-30 0,-4 2-33 0,2 2-24 15,0 4-36-15,-3 1-22 0,-3 3-26 0,3 2-19 16,1 2-33-16,-4 6-19 0,0-3-32 0,-1 3-25 16,5 0-22-16,2 0-15 0,1-3-18 0,5-2-15 15,1 1-14-15,3-2-6 0,4-1-13 0,3-3-1 0,7 0-7 16,1-4-18-16,5-3-10 0,8-3-7 0,-4-2 3 16,-2-3-9-16,3-2-7 0,0-3-4 15,-7-2-2-15,2 0-1 0,-9 0 7 0,0-3 8 16,-9 5-2-16,-1-1-54 0,-5 1 0 0,-2 7 0 0,-3-2 0 15,-3 3 0-15,-8-1 0 0,-1 6 0 0,-10 0 0 16,-3 9 0-16,2 3 0 0,0 4 0 0,2 5 0 16,0 4 0-16,-5 14-150 0,0 4-340 15,13-8-226-15,-4 14-424 0,5 3-1234 0,5-1 547 0</inkml:trace>
  <inkml:trace contextRef="#ctx0" brushRef="#br0" timeOffset="57498.94">13376 16716 145 0,'3'-2'483'16,"3"-1"12"-16,-1 2 27 0,-5 1 9 0,12 1-7 15,-7 2-30-15,1 3-21 0,2 1-10 0,-3 4-19 16,3 5-23-16,-4-1-21 0,2 3-32 0,-6 1-30 0,0 1-33 16,1-1-30-16,2 7-29 0,-3-6-22 15,-3 7-26-15,7-11-16 0,-1 0-17 0,-2-3-18 16,3 0-14-16,5-1-17 0,-4-3-17 0,6-3-99 16,1-1 0-16,1-2 0 0,3-5 0 0,-2-2 0 0,3 0 0 15,-4-2 0-15,2-4 0 0,-2-3 0 0,1-3 0 16,-8-2 0-16,2 2 0 0,-4-1 0 15,-4 0 0-15,-4 0 0 0,-1 0 0 0,-7 3 0 16,1-2 0-16,-2 4 0 0,0 2 0 0,-6 1 0 16,3 3 0-16,-4 3 0 0,0 2 0 0,2 2 0 15,-2 2 0-15,2 5 0 0,6-1 0 0,-3 6 0 0,6 3 0 16,0 0 0-16,-1 1-723 0,2 2-522 0,3 6-1349 16,2-6 597-16</inkml:trace>
  <inkml:trace contextRef="#ctx0" brushRef="#br0" timeOffset="58049.03">12773 17985 5112 0,'4'-1'359'15,"-4"1"-222"-15,4-4-17 0,-4 4 96 0,0 0 75 0,0 0 55 16,0 0-15-16,-17-4-31 0,17 4-36 0,-10 1-17 16,2 0-16-16,3 2-18 0,-4 2-189 0,2 3-24 15,0-3 0-15,3 1 0 0,-1 4 0 0,3 1 0 16,0-5 0-16,4 2 0 0,0-2 0 0,7 2 0 15,-2 0 0-15,5-2 0 0,1 1 0 0,0-3 0 16,2-2 0-16,2-2 0 0,2-1 0 16,0-5 0-16,-2 0 0 0,-1-2 0 0,-1-1 0 0,-3-2 0 15,0-3 0-15,-4 0 0 0,-5 1 0 0,-1-2 0 16,-6 3 0-16,-6-1 0 0,-3 1 0 0,-6 2 0 16,-8 0 0-16,-4 5 0 0,-2-2 0 15,1 7 0-15,5 1 0 0,-2 6 0 0,1 0 0 16,11-1 0-16,-1 1 0 0,5 4 0 0,3-3 0 15,5-2-1366-15,9-1-1478 0,5 0 654 0</inkml:trace>
  <inkml:trace contextRef="#ctx0" brushRef="#br0" timeOffset="58532.64">14845 15687 81 0,'-1'-4'559'0,"-3"1"8"0,1-1 17 15,-2 1 4-15,-1-2-5 0,1 4-20 0,-6 0-37 16,1 0-41-16,-4 1-42 0,5 2-40 0,-5-1-38 16,5 3-36-16,0 0-35 0,-1 0-27 0,2-3-24 15,3 4-30-15,4-1-16 0,-2 1-14 0,3-2-19 0,5 1-18 16,7-2-12-16,1 0-15 0,2-2-14 0,4 0-55 15,3-2-50-15,-2-2 0 0,7-2 0 16,-1-5 0-16,-6 5 0 0,-2-5 0 0,-4 1 0 16,-4-3 0-16,1 0 0 0,-5 2 0 0,-5-2 0 0,-5 2 0 15,-2 0 0-15,-7-1 0 0,-6 4 0 0,-5-2 0 16,-6 4 0-16,-3 3 0 0,-1 5 0 0,2 4 0 16,0 2 0-16,0 1 0 0,3 3-101 15,3 6-446-15,7 0-165 0,10-3-427 0,4 1-1233 16,11 0 546-16</inkml:trace>
  <inkml:trace contextRef="#ctx0" brushRef="#br0" timeOffset="58982.32">15790 14186 129 0,'0'3'525'0,"0"-3"0"15,0 0 30-15,-3 6-1 0,-1-4-4 0,-2 1-30 16,-1-1-44-16,3 2-40 0,-5 0-35 0,-1 2-30 0,2-4-24 16,-1 2-28-16,3-1-26 0,-2 2-31 15,2-1-24-15,1-2-16 0,1 1-20 0,1-2-21 16,3-1-20-16,0 0-16 0,0 0-11 0,11 6-10 0,0-6-16 16,6-4-14-16,3 1 1 0,-3-2-14 0,2-4-8 15,0 2-3-15,-1-1-70 0,2-2 0 0,-4 1 0 16,-3-5 0-16,-1 1 0 0,-4 0 0 0,-4 1 0 15,-3-1 0-15,-3 2 0 0,-2 0 0 0,-5 1 0 16,-6 0 0-16,-2 3 0 0,-6 1 0 0,-4 4 0 16,-5 7 0-16,0 6 0 0,-2 1 0 0,3 1-19 15,-10 15-541-15,9-7-709 0,9 2-1375 0,4 1 608 16</inkml:trace>
  <inkml:trace contextRef="#ctx0" brushRef="#br0" timeOffset="59165.66">16468 15168 7732 0,'-3'6'242'0,"6"-4"-171"0,-3 2-28 0,1-1-10 16,-1 3 37-16,1-2-70 0,3 0 0 0,0 1 0 15,0 1 0-15,1 3-64 0,3-2-189 0,-2 2-167 16,0 0-182-16,0 0-540 0,-2 0-1238 0,-3 2 548 15</inkml:trace>
  <inkml:trace contextRef="#ctx0" brushRef="#br0" timeOffset="59715.67">16373 16829 160 0,'1'5'367'0,"1"-3"17"0,4 2 35 15,-4-3 10-15,1 2 11 0,3-2 5 0,-6-1 2 16,8 0-1-16,-8 0 1 0,9-4-8 0,-4 0-11 16,-1 2-10-16,0-3-14 0,-3 2-21 15,2-1-31-15,-3 0-28 0,0 4-36 0,0-6-30 0,0 6-32 16,0-5-21-16,0 5-25 0,0 0-20 0,-12 2-18 15,12-2-142-15,-7 3 0 0,4 1 0 0,3-1 0 16,0 3 0-16,0-2 0 0,1 0 0 0,5 0 0 16,0 0 0-16,0 0 0 0,3-3 0 15,4 1 0-15,-1-2 0 0,-1-1 0 0,3-1 0 0,-1-3 0 16,-2 1 0-16,1-2 0 0,-1-2 0 0,-4 1 0 16,-2-3 0-16,-1 3 0 0,-4-1 0 0,-3 3 0 15,-2-5 0-15,-4 3 0 0,-6 1 0 0,-3 0 0 16,-4 4 0-16,2-1 0 0,-7 3 0 0,5 3 0 15,2 1 0-15,-1 3 0 0,3 1 0 0,1 1 0 16,6-1 0-16,5 1 0 0,2 1 0 0,2-1 0 16,5 1-217-16,4-1-498 0,2 0-496 0,1-1-1309 15,0 0 579-15</inkml:trace>
  <inkml:trace contextRef="#ctx0" brushRef="#br0" timeOffset="60266.28">14957 17786 236 0,'0'0'597'0,"9"-6"17"0,-9 6-5 15,0-5-15-15,0 5-24 0,-5-5-37 0,1 2-33 16,0 0-38-16,4 3-37 0,-10 0-41 0,10 0-37 16,-9 5-39-16,1-1-28 0,2-1-28 0,2 3-25 15,3 0-4-15,-1 1-35 0,2 2-22 0,2 0-6 16,3 0-20-16,4 0-21 0,-1 0-19 0,2-1-20 16,4 2-9-16,-2-6-65 0,7 0-6 0,-9-3 0 15,3-1 0-15,2-2 0 0,-3-2 0 0,-6 1 0 16,3-6 0-16,-3 1 0 0,-4-3 0 0,-1 0 0 15,-6 0 0-15,-2-5 0 0,-4 4 0 0,-2-2 0 16,-6 5 0-16,0 1 0 0,-8 3 0 0,-4 1 0 16,12 4 0-16,-3 4 0 0,1-3 0 0,3 2 0 15,6 4 0-15,1 1 0 0,3 1 0 0,3 2 0 16,6 0 0-16,4 0 0 0,4 4 0 0,3 0 0 16,4-5-100-16,7 0-601 0,-1-4-531 15,-2-3-1335-15,1 0 591 0</inkml:trace>
  <inkml:trace contextRef="#ctx0" brushRef="#br0" timeOffset="61132.4">14174 13532 155 0,'-10'2'180'0,"3"0"9"16,0-1 16-16,0-2 20 0,3 4 15 0,4-3 12 16,-7 2 21-16,7-2 12 0,0 0 19 0,-6 0 7 15,6 0 8-15,0 0 12 0,-1-6 5 0,1 6 6 16,-1-5 9-16,0 2-18 0,1 3-13 0,-4-4-5 15,4 4-12-15,-4-2-32 0,4 2-20 0,0 0-19 16,-13 6-20-16,7 0-17 0,-7 2-16 0,4 1-19 16,0 5-22-16,-3 1-8 0,1-3-11 0,6 4-17 15,-1-5-8-15,2 2-7 0,4 3-13 0,2-1 2 16,3-2-11-16,7-2-9 0,3-2-11 0,2-1 6 16,2-2-14-16,3-3-3 0,7-3-20 0,-7-3-14 15,5-1 0-15,-7-3 0 0,-2 0 0 0,0-5 0 16,-5 1 0-16,-2-3 0 0,-3 0 0 0,-8 1 0 0,0-5 0 15,-4 2 0-15,-6-1 0 0,-3 0 0 16,-3 4 0-16,0 4 0 0,-5 4 0 0,0 0 0 16,-1 3 0-16,-1 2 0 0,3 5 0 0,1 1 0 15,-3 2 0-15,5 3 0 0,2 3 0 0,2 1 0 0,1 1 0 16,3 2 0-16,5 0 0 0,2-6 0 0,4 5 0 16,0-4 0-16,5-2 0 0,0 0 0 15,3-4 0-15,2 1 0 0,-3-3 0 0,5 0 0 0,-4-4 0 16,4 2 0-16,-1-3 0 0,-1-6 0 0,-1 3 0 15,-1-3 0-15,-1 0 0 0,0-4 0 0,-2 2 0 16,-2-4 0-16,-1 1 0 0,-6-1 0 0,2 0 0 16,-4 1 0-16,1-2 0 0,-1 3 0 0,-1 0 0 15,-4 0 0-15,1 5 0 0,-2 1 0 0,0 4 0 16,-2 2 0-16,-2 4 0 0,-1 5 0 0,-1 3 0 16,-3 5 0-16,0 6-248 0,1-2-1077 0,2 6-1433 15,-1 0 635-15</inkml:trace>
  <inkml:trace contextRef="#ctx0" brushRef="#br0" timeOffset="62400.16">3762 15146 14 0,'0'-5'183'0,"-1"2"-17"15,1 3-9-15,2-8-13 0,-2 4-2 16,0 0-8-16,0 4-6 0,2-9 3 0,-2 6 0 15,2 1 1-15,-1-2-2 0,-1 4-5 0,2-6-9 16,-1 3-6-16,-1 3-12 0,1-3-11 0,-1 3-10 16,0 0-9-16,4-4-9 0,-4 4-4 0,0 0-7 15,0 0-6-15,10 5-11 0,-7-3-16 0,2 1-8 16,0 0-15-16,3 1-17 0,1 3-17 0,-2 3-12 16,7 1-28-16,-3 3-18 0,5 5-35 0,2 3-55 15,1-2-126-15,2 4-342 0,2-2 152 0</inkml:trace>
  <inkml:trace contextRef="#ctx0" brushRef="#br0" timeOffset="62766.25">5495 16504 36 0,'0'0'268'16,"0"0"-26"-16,0 0-28 0,-4 5-33 0,4-5-43 16,-4 1-49-16,4-1-71 0,0 0-91 15,0 0-113-15,0 0-201 0,0 0 90 0</inkml:trace>
  <inkml:trace contextRef="#ctx0" brushRef="#br0" timeOffset="63715.6">3800 15087 171 0,'0'0'173'0,"0"0"-11"0,0 0-12 0,0 0-6 15,0 0-10-15,0 0 3 0,0 0-9 0,0 0 1 16,0 0-5-16,0 0 0 0,0 0-11 0,0 0-3 16,0 0-8-16,0 0-2 0,0 0-4 0,2-3 0 15,-2 3-6-15,0 0-3 0,12-2-6 0,-12 2-6 16,14-3-5-16,-3 0 0 0,0 0-8 0,2 0-6 15,6 0 0-15,3-2-3 0,6 2-1 0,1 0-2 16,-1-1 5-16,4-1-1 0,0 1 2 0,3-1 2 16,-2-1 3-16,-1 0 2 0,4 1 7 0,1-3 8 15,1 0 2-15,2 1-1 0,-2 0-1 0,-1 0-2 16,0 0 9-16,-1 0-11 0,1-1 0 0,-4 3-10 16,3-1-2-16,-3-2-13 0,2 1 0 15,1 1-4-15,-6 1-8 0,6-1-4 0,0 0-2 16,-3 1-3-16,0-1-8 0,-1 3-8 0,0-3 7 0,0 2 2 15,0 2 3-15,-1-2-7 0,-4 1-11 0,1-1 9 16,-8 1-9-16,1 0-9 0,-1-1-4 16,-1 1-5-16,3-1-7 0,-3 2-9 0,2-1 5 15,-1-1-5-15,0 0-2 0,1-1-1 0,-1 0-4 16,1 2-3-16,-1-2-9 0,2 2-3 0,1-1-1 16,-4 1-11-16,2 0-8 0,-2-2-13 0,0 0-6 15,-1 0-9-15,0 2-5 0,-2-2-7 0,2 3 4 0,-5-1 4 16,-1 1 11-16,3-1 6 0,-5 0 3 0,4 0 15 15,-5 0 6-15,0 0 4 0,5 0 4 16,-5-2 1-16,0 1-10 0,1 1-14 0,-1-1-34 16,3-2-41-16,-1 2-53 0,-2 1-163 0,-1-2-397 15,5 2 176-15</inkml:trace>
  <inkml:trace contextRef="#ctx0" brushRef="#br0" timeOffset="64716.61">3874 15181 132 0,'0'0'126'0,"0"0"-1"0,0 0-3 16,0 0 3-16,0 0 6 0,0 0 2 0,0 0-9 16,0 0-2-16,0 0-5 0,0 0-9 0,0 0-7 15,0 0-16-15,11-6-6 0,-10 5-6 0,-1 1-9 16,0 0-4-16,8-2-10 0,-3-1-2 0,0 2-6 16,0-1-6-16,-5 2-2 0,12-1-7 0,-7 0-1 15,3 0-2-15,-2-1-3 0,0 2-4 0,0-2 1 16,3 1-3-16,-1 0 0 0,2 1-2 0,4 0-2 15,0-1-6-15,5-3 4 0,2 3-2 0,2-2 6 16,8 3-10-16,-2 2-5 0,7-4-2 0,0 4-7 16,3-2-4-16,11-4 8 0,5 3 0 0,-3 2-4 15,2-2-1-15,0 1 4 0,1-1 6 0,0-2-5 16,2 1 2-16,2 1-5 0,-4 0 12 0,5-2-3 16,1 1 7-16,1-1-5 0,-3 0 1 0,-1-1 7 15,-2 2 3-15,2-2-2 0,-7-2 3 0,-1 5 2 16,-12-4 6-16,15-1-3 0,-2 1-3 0,-14 3 3 15,0-4 2-15,3 4-2 0,-1-5-1 0,1 3-3 16,11-3 1-16,-13 1-3 0,13-1-6 0,-14 4 4 16,3-1-4-16,11 0-1 0,-13 2-1 0,14-1 1 15,-14-3-1-15,-1 2-6 0,1 1-2 0,2 0 2 16,-6-4-1-16,4 5-8 0,-3-4 0 0,1 2 4 16,-1-2-7-16,-3 2 2 0,1 2-2 0,-5-4-4 15,4-1 1-15,-4 3 6 0,3-1 3 0,-4 0-3 16,-7 2 8-16,3-2-9 0,4 2 2 0,0-1 1 15,-7 2 0-15,-1-1 2 0,8 1 0 0,-5 0-4 16,5-1 1-16,-8 2 6 0,1-2-7 0,2 1-3 16,1 0 0-16,-1-1 1 0,3 2 1 0,-3 0 5 15,0-2 0-15,-3 1 1 0,4 2-3 0,-3-2 3 16,-2 0 6-16,1 0-3 0,2-1 4 0,-2 2-5 16,0-1 2-16,4 2-1 0,-5 1 0 0,4-2-1 15,-2 0 0-15,0-2 2 0,-1 1 0 0,1-2 1 16,-3 3-8-16,0-2 0 0,0 2-2 0,1-2 4 15,0 2-2-15,1-2 0 0,-6 2 4 0,1-4-4 16,-1 4 0-16,1 0 7 0,-4-1-6 0,4 0 6 16,-4 0-5-16,2-1 4 0,-1 0 3 0,-4 1 8 15,-1 0 1-15,4 1 0 0,-1 0 4 0,-9 1-1 16,13-3-1-16,-13 3 5 0,12 0 4 0,-5-2 0 16,2 0 6-16,-2 2-1 0,-1-3 0 0,2 3-3 15,-2-2 2-15,3 1-4 0,-3 1-3 0,3-1-2 16,-1 1-2-16,0-2 1 0,1 2-4 0,2-2-2 15,-2 2 1-15,1-3-1 0,-1 3-16 0,3 0-6 16,-2 0-11-16,1-2-16 0,0 1-23 0,-1 1-16 16,1-3-26-16,-3 3-40 0,-1-1-164 0,-7 1-334 15,12-2 148-15</inkml:trace>
  <inkml:trace contextRef="#ctx0" brushRef="#br0" timeOffset="65400.1">3822 15122 8 0,'0'0'119'16,"-6"-2"-16"-16,6 2-7 0,0 0-11 0,0 0-18 16,0 0-21-16,-3-4-15 0,3 4-18 0,0 0-24 15,0 0-37-15,0 0-38 0,-3-4-91 0,3 4 41 16</inkml:trace>
  <inkml:trace contextRef="#ctx0" brushRef="#br0" timeOffset="66682.25">4678 15339 92 0,'87'35'71'0,"3"-9"-2"0,-6 2-15 0,-24-6-20 15,35 9-5-15,-7 0-7 0,-4 0-7 16,-25-8-6-16,1-1 0 0,0 1-8 0,4-2-1 16,23 9 4-16,-31-8 11 0,4 0-5 0,4 0 14 0,-5-6 0 15,1 3 5-15,1-1 11 0,-2 0-6 0,0 0 8 16,-4-1 0-16,-3-4-3 0,-2 2-5 0,-3-4 13 16,-10-2 3-16,2-2 3 0,-5 0-3 15,4-2-1-15,-2 2-7 0,0 1-7 0,-1-1 0 16,-3-1 6-16,-2 1-16 0,1 0-3 0,-3-1-4 15,4 0-11-15,-5 2 13 0,-6-3-10 0,4 3 7 0,4-3-8 16,-2 4-1-16,-1-1 7 0,-6-1-7 0,-2 1 10 16,2-3 0-16,1-1 7 0,-3 1-2 0,1 1 11 15,-1 0 4-15,0 0 5 0,-3-3-5 16,-2-1 7-16,2 4 3 0,-1-3-9 0,-1 0 0 16,-3 0-5-16,3-1-3 0,-4 1-3 0,1-1-8 0,-1-1 1 15,-4 0-5-15,3 0-10 0,-2 0-17 0,-6-1-25 16,9-1-22-16,-9 1-29 0,8 0-43 0,-8 0-128 15,5-2-279-15,-5 2 124 0</inkml:trace>
  <inkml:trace contextRef="#ctx0" brushRef="#br0" timeOffset="67099.02">7163 16067 57 0,'-14'-2'183'0,"14"2"-4"0,0 0 4 16,-9 0 1-16,9 0 1 0,0 0 1 0,-13 1-14 16,9 2-5-16,0-2-8 0,-1 2-12 15,1-2-16-15,0 1-8 0,1 1-11 0,0 1-11 16,-2-2-8-16,5-2-10 0,-4 5-11 0,3-3-4 15,0 1-6-15,1-3-4 0,0 5-6 0,2-1-8 16,-2-4 1-16,5 1-8 0,4 0-1 0,-9-1-5 0,9-1-1 16,-5 2-1-16,-4-1-8 0,14-2 0 15,-10 0-1-15,1-2-2 0,0 1-2 0,-5 1 6 16,4 0-7-16,-3-4-5 0,3 2 0 0,-4 0 6 16,3 1 1-16,-3 3 3 0,0-6 0 0,-4 3-6 15,0 0 4-15,4 3-3 0,-9-3 6 0,9 3-2 16,-14 2-2-16,9 0 1 0,-3 1-4 0,-1 1 1 0,-1 0-4 15,4-2 1-15,0 3-5 0,3 0 0 0,1-3-4 16,2-2 0-16,-1 7 0 0,-2-3 0 16,3-4 5-16,8 6-2 0,-4-5-6 0,-4-1-8 15,14 0 3-15,-5 2 1 0,-9-2-2 0,17-3 3 16,-6 2 9-16,-2-1-8 0,-1-2 0 0,2 0 0 16,-5 0 5-16,4-1 0 0,-5 1 10 0,1-2 4 15,-2 3 10-15,-1-3 6 0,-2-1 3 0,0 2 7 16,0 5-4-16,-6-11-8 0,2 7-1 0,-3 2-3 15,0 1 5-15,-6-2-5 0,3 4-1 0,-2 2 4 16,-3 0-11-16,2 1-3 0,-2 3-8 0,2 3-19 16,3-4-31-16,2 2-40 0,3-3-61 0,1 1-89 15,2 0-331-15,2-6-609 0,0 0 270 0</inkml:trace>
  <inkml:trace contextRef="#ctx0" brushRef="#br0" timeOffset="71999.92">7115 12625 145 0,'0'-4'227'0,"3"0"-11"0,-3 4-15 15,0-5-11-15,0 5-14 0,0-7-11 0,0 3-12 0,0 1-7 16,0 3-4-16,-3-7 0 0,3 7-10 0,-1-5-5 15,0 0-4-15,-3 2-7 0,0-2-6 16,2 2-11-16,-1-2-7 0,-2 2-14 0,1-1-2 16,0 0-8-16,-1 0 1 0,1 1-13 0,-1-1-6 0,-1 0-5 15,0 0-5-15,2 1-8 0,-1-1-2 0,-3 1-1 16,3 0-4-16,-4-1-6 0,1 0 11 0,0 1-13 16,2 0-2-16,-4-2-3 0,2 2 4 15,-1-1-4-15,-2 0-3 0,2 4 1 0,-3-3-3 0,2 1-3 16,1 1 2-16,-1 0-2 0,-3-2-7 0,5 1 0 15,-1 1-4-15,-2 0 1 0,2-1-3 0,1 2 1 16,-1 0-1-16,-1 2 0 0,1-2 2 0,-1 1 0 16,-3 0 1-16,3 1 8 0,-1 0-10 15,0-4 3-15,0 5 2 0,-2 1-2 0,2-1-5 0,-6-2 10 16,3 6-5-16,1-3 0 0,3 0 3 0,-2-1-2 16,-2 3 5-16,2-2 1 0,1 2-2 0,-3 0-1 15,4 1-1-15,-3 0-1 0,-2 1 1 0,0 1-1 16,6-1 5-16,-3 2 1 0,1-2 5 0,-2 5-9 15,5-4 1-15,-2 2 2 0,1 1 4 0,-1 0-1 16,-3 2-2-16,5 1 5 0,-1 0 3 0,4-3 0 16,-4 1-5-16,3 2 3 0,-2 0-2 0,3 0 3 15,-1-1 1-15,-2 2 0 0,2 1-2 0,1-2 1 16,-1 1 5-16,1 1-3 0,3-4 0 0,-5 2-1 16,5 2 12-16,-3 0-7 0,2-1-3 0,1 2 2 15,-1 2 1-15,0-1-2 0,0-1-5 0,-1 1 6 16,3-1-2-16,1 0 4 0,-2 0-1 0,0 0 4 15,2 0-3-15,0 2 8 0,0-3-9 0,2 1-2 16,-2-1 3-16,2-1-7 0,-1 2-2 0,4-3 1 16,-3 1-1-16,2 2 1 0,0-2 1 0,1 1 4 15,-2-5-7-15,2 0-4 0,1 2 7 0,-1-3-7 16,3 5 3-16,-1-2-3 0,-2-3 2 0,3 0-3 16,2 2-3-16,1-1 1 0,0 1 5 0,2-2-1 15,-4-3-2-15,8 3-4 0,-4 0 7 0,-3-4-1 16,4 1-8-16,-5 1 7 0,4-3-2 0,-3 1-1 15,1 0 1-15,0-1 2 0,0 2-2 0,1-1-5 16,-2-1 2-16,1-1 0 0,2 1 6 0,-4-2-2 16,0 3 0-16,2-4-2 0,1 1 0 0,-3-2 1 15,5-1 3-15,-1 4-4 0,-3-2-1 0,2-2-4 0,-2-1 1 16,1 0 1-16,1 1 2 0,-2-1-1 0,3 0-3 16,-3-1-2-16,3 0 5 0,-3 1 3 0,2-3-8 15,-2 2 2-15,2-1 1 0,0 0 1 16,-1-1-1-16,1 1-4 0,-3-1 4 0,4 2 1 0,-4 0-3 15,-3-1 11-15,7-3-14 0,-4 4 1 0,-1 0-4 16,-2 1 0-16,3-2-6 0,-2 0 4 0,0 0 1 16,-1 1-1-16,3 0 0 0,-2-2 1 0,0 2-2 15,1-2 6-15,-1 1 0 0,1-3 3 16,0 4-7-16,1-3 7 0,1 0-1 0,-1-1 4 0,0 0-2 16,2 1 3-16,-3-2-1 0,4 1 5 0,-5-1-2 15,2 0 2-15,-1 1 6 0,1 0-5 0,-3-1 3 16,2-1 3-16,-3 1-3 0,-1 0-2 0,2 0 1 15,1 0 0-15,-2 0 3 0,-1-3 2 0,1 0-2 16,0 0 0-16,0 1-3 0,1-3-1 0,-1 2 3 16,-1-2-6-16,-1 0 1 0,1 0 0 0,-2-1 8 15,0 0 0-15,0 0 0 0,-1-1-1 0,1-1 19 16,-1 4-12-16,0-1 1 0,-1-2 4 0,3-4-2 16,-3 5 3-16,0-2-2 0,1-3-6 0,-2 2 1 15,2-1 1-15,-1-1-4 0,1-1 10 0,2-1-12 16,-3 2-1-16,2-3 1 0,0 0-3 0,0 4 1 15,0-5 5-15,-2 3-7 0,2-1 3 0,-1 3-1 16,1-1-4-16,-2 2 8 0,0-4-1 0,0 6 2 16,-2 1 2-16,2-1 5 0,-1-2-1 0,0 4 3 15,0-1-13-15,-1 0 13 0,1-1-12 0,-3-3 3 16,3 4 2-16,-2-4 8 0,1 5-6 0,-3-5 4 16,1 0-4-16,-1 1 0 0,-2-1-1 0,2-1 6 15,-1 0-4-15,-2 2 1 0,2-2 2 0,-3 2-4 16,1-1-2-16,-2-2 9 0,0 3 3 0,-3 1 0 15,0-1-3-15,0 1 1 0,2 1-1 0,-2 0 0 16,-1 0-2-16,1-1-7 0,-2 2-9 0,2 3 6 0,3 1 3 16,-2 0-7-16,1 1-23 0,1 1-21 15,-3 1-25-15,1-2-26 0,1 4-29 0,-2 0-54 16,0 0-70-16,2 0-99 0,-2 2-278 0,0-2-666 0,3 2 295 16</inkml:trace>
  <inkml:trace contextRef="#ctx0" brushRef="#br0" timeOffset="82232.31">8479 13654 120 0,'-5'-1'246'0,"5"1"0"0,-6-2-5 16,-1 0-6-16,2 1-5 0,0-1 2 0,5 2-2 15,-9-4 9-15,5 2 19 0,-1-2 12 0,4 2 7 16,1 2 16-16,-7-7 13 0,6 5 7 0,-4 0 11 0,5 2-7 15,-4-6-6-15,4 6 0 0,-4-1-5 16,4 1-7-16,0 0-7 0,-4-4-20 0,4 4-21 16,0 0-22-16,0 0-27 0,0 0-13 0,0 0-9 15,0 0-12-15,0 0-8 0,7 12-12 0,-6-5-16 0,3 2-8 16,1 0-14-16,0 1-12 0,0 4-66 0,2-2-32 16,-2-2 0-16,4 2 0 0,-3-3 0 15,3 4 0-15,-1-6 0 0,2 3 0 0,2-5 0 0,-2 2 0 16,1 0 0-16,2-5 0 0,-3-1 0 0,3-2 0 15,1 1 0-15,0-2 0 0,2-5 0 0,1 3 0 16,0-3 0-16,-2-3 0 0,2-1 0 0,0-1 0 16,-3 0 0-16,1 0 0 0,-2 0 0 0,1 1 0 15,-1 3 0-15,-6 0 0 0,1 5 0 0,-3-2 0 16,0 3 0-16,0 1 0 0,-5 1 0 0,9 3 0 16,-3 0 0-16,-4 2 0 0,2 4 0 0,0 0 0 15,-1 1 0-15,1 1 0 0,0 1 0 0,4 1 0 16,2 2 0-16,-5 1 0 0,1-4 0 0,6 2 0 15,-6-5 0-15,6 0 0 0,-2-2 0 0,-1-5 0 16,3 1 0-16,0-3 0 0,-2-3 0 0,1 0 0 16,1-2 0-16,-1-3 0 0,0-3 0 0,-1 4 0 15,-1-3 0-15,2 3 0 0,1-8 0 0,-1 3 0 16,-5 4 0-16,4-2 0 0,-5 2 0 0,3-1 0 0,-3 5 0 16,-1 0 0-16,2 2 0 0,-2 1 0 0,4 1 0 15,-8 0 0-15,13 3 0 0,-8 2 0 16,0-2 0-16,1 4 0 0,1 0 0 0,-1 1 0 15,2 2 0-15,-2 1 0 0,4-6 0 0,2 7 0 0,-3-7 0 16,1 3 0-16,-4-5 0 0,6 2 0 0,-2-4 0 16,-1 2 0-16,1-3 0 0,3-2 0 15,-4 2 0-15,2-2 0 0,1 0 0 0,-3-4 0 16,2 1 0-16,0-1 0 0,-1-3 0 0,0 2 0 0,2 0 0 16,-1 0 0-16,1-2 0 0,-1 3 0 0,1 1 0 15,-5 1 0-15,4-1 0 0,-5 2 0 0,1 1 0 16,0 1 0-16,-2 1 0 0,-5 0 0 0,10 3 0 15,-5 0 0-15,-1-2 0 0,0 2 0 0,1-1 0 16,-1 0 0-16,1 1 0 0,-1-1 0 0,1 0 0 16,1-1 0-16,2-1 0 0,0 0 0 0,-8 0 0 15,14-3 0-15,-9 2 0 0,0-4-203 0,-5 2-411 16,4-4-615-16,-7 4-1332 0,3 3 589 0</inkml:trace>
  <inkml:trace contextRef="#ctx0" brushRef="#br0" timeOffset="83183.02">11370 13456 281 0,'0'0'424'0,"-4"-6"18"0,4 6-5 15,0 0-12-15,0 0-19 0,-2-1-13 0,2 1-21 0,0 0-22 16,0 0-13-16,0 0-13 0,0 0-16 0,0 0-1 16,0 0-1-16,0 0 18 0,0 0-26 15,0 0 2-15,0 0-13 0,21 1-3 0,-11-1-6 0,1 1-14 16,7-1-14-16,2 0-11 0,7 1-17 0,1-1-15 15,1 3-81-15,3-3-126 0,8 0 0 0,20 0 0 16,-1 0 0-16,-4 1 0 0,6-2 0 0,-5-2 0 16,7 3 0-16,-4 0 0 0,2-1 0 0,-6 0 0 15,2-2 0-15,-3 1 0 0,-1 0 0 0,-15-1 0 16,-1 0 0-16,-3 0 0 0,-2-1 0 0,-2 2 0 16,-10 1 0-16,-1-5 0 0,-6 3 0 0,6 0 0 15,-8 2 0-15,-5 0 0 0,-1 0 0 0,0-1 0 16,-5 2 0-16,8-3 0 0,-8 3 0 0,0 0 0 15,0 0 0-15,0 0 0 0,0 0-334 0,-27 7-312 16,13-3-557-16,0 0-1301 0,-7 1 576 0</inkml:trace>
  <inkml:trace contextRef="#ctx0" brushRef="#br0" timeOffset="83632.89">11330 13637 28 0,'-6'0'422'16,"-2"-1"14"-16,8 1 14 0,-10 0-5 0,10 0-21 15,-4-2-26-15,4 2-24 0,0 0-12 0,0 0-10 0,0 0-15 16,0 0-7-16,18-4-14 0,-8 3-7 0,2 1-3 15,7-2-13-15,3 1 1 0,-2 2-17 16,12-3-4-16,1 3-13 0,3-1-15 0,5 0-14 16,11 1-21-16,2-1-11 0,1 0-9 0,4 0-20 0,-3 0-12 15,0-1-56-15,2 0-102 0,-4 0 0 0,3-1 0 16,-1 3 0-16,-1-5 0 0,-4 2 0 0,-11 2 0 16,-2-3 0-16,-2 1 0 0,-4 1 0 15,0-2 0-15,-3 2 0 0,-7 0 0 0,-9 1 0 0,1-2 0 16,-4 2 0-16,-1-2 0 0,-1 2 0 0,-3-1 0 15,1 1 0-15,-6 0 0 0,9 1 0 0,-9-1 0 16,0 0 0-16,9 0 0 0,-9 0 0 0,0 4 0 16,0-4 0-16,0 0 0 0,0 0 0 0,0 0 0 15,1 3 0-15,-1-3 0 0,0 0 0 0,0 0 0 16,0 0 0-16,0 0 0 0,0 0-249 0,-10 3-544 16,10-3-399-16,0 0-1291 0,0 0 571 0</inkml:trace>
  <inkml:trace contextRef="#ctx0" brushRef="#br0" timeOffset="83766.3">12644 13661 315 0,'0'0'536'15,"0"0"14"-15,0 0 13 0,0 0-10 0,0 0-31 16,0 0-56-16,0 0-63 0,0 0-74 0,0 0-97 16,0 0-138-16,0 0-175 0,0 0-197 0,8 3-423 15,-8-3-760-15,5 3 337 0</inkml:trace>
  <inkml:trace contextRef="#ctx0" brushRef="#br0" timeOffset="85632.05">11454 12691 92 0,'-5'-1'366'0,"5"1"-13"16,0 0-9-16,-10-2-13 0,10 2-21 0,0 0-7 0,-4-3-15 15,4 3-14-15,-4-3-8 0,4 3-12 0,-1-4-12 16,1 4-8-16,0 0-6 0,3-6-11 16,-3 6-2-16,0-7-11 0,2 3-11 0,-1 1-5 15,3-3-14-15,1-2-8 0,3 4-10 0,-2-6-6 0,2 3-16 16,2-2-8-16,3-5-4 0,1 2-13 16,1-1-9-16,2-1-11 0,5-3 2 0,2-1-6 15,3 0-3-15,-2 0 4 0,3 1-2 0,3 1 3 0,1 3 1 16,-1-1-1-16,1 2 3 0,1-2-4 0,0 3-14 15,3-3 4-15,0 4 10 0,0 1-15 0,-1 0 7 16,1-2-11-16,3 3 0 0,-1-1-4 16,-2-1-1-16,1 5-13 0,0-2 4 0,-3-1-7 0,0 1-7 15,-4-4-5-15,-3 2 2 0,4 0-5 0,-12 5-7 16,0-1-6-16,1 3 2 0,-3-1-3 0,2-1 4 16,-2 1-9-16,-6 1-6 0,2 0 9 0,-4-1-8 15,1 2 3-15,-2-1 6 0,-3-2-15 0,0 3-1 16,3-1 0-16,-6 0 0 0,-2 2 0 0,8-1 0 15,-8 1 0-15,4-1 0 0,-4 1 0 0,1-4 0 16,-1 4 0-16,0 0 0 0,0 0 0 0,-6-8 0 16,2 5 0-16,4 3 0 0,-9-3-12 0,0-2-2 15,1 4-8-15,-1-3-1 0,-2 2 3 0,2-1-2 16,-3 2-7-16,0-1 9 0,0-2 5 0,1 4 0 0,-2-2 7 16,1 2-3-16,0 0 7 0,0-2-7 15,1 0 7-15,-2 1 11 0,8 1 2 0,-3-2 2 16,2 0 7-16,-2 0 3 0,8 2 8 0,-9-1 1 15,9 1-4-15,-9 0 2 0,5-1 0 0,4 1-5 0,0 0-23 16,-7-3 0-16,7 3 0 0,0 0 0 0,-8-1 0 16,8 1 0-16,0 0 0 0,0 0 0 15,0 0 0-15,0 0 0 0,-8 4 0 0,8-4 0 0,0 0 0 16,0 0 0-16,0 0 0 0,0 0 0 0,0 0 0 16,0 0 0-16,5 6 0 0,-5-6 0 0,8 3 0 15,-4-1 0-15,2 0 0 0,-2-2 0 0,4 1 0 16,-3 1 0-16,3 1 0 0,-1-2 0 0,2 1 0 15,-1-1 0-15,1 2 0 0,2 0 0 0,0-1 0 16,1-1 0-16,0 3 0 0,1-2 0 0,-1 0 0 16,-1 1 0-16,3 1 0 0,-3-2 0 0,2-1 0 15,-3 1 0-15,0 1 0 0,-2-1 0 0,-4-1 0 16,2 2 0-16,-1-3 0 0,2 2 0 0,-6 1 0 16,3-1 0-16,-4 2 0 0,0-4 0 0,0 0 0 15,0 0 0-15,-4 8 0 0,0-4 0 0,0 0 0 16,-1 5 0-16,-1-1 0 0,1-1 0 0,-3 3 0 15,0-3 0-15,-2 0 0 0,3 3 0 0,-5 2 0 16,2-5 0-16,-3 5 0 0,3-3 0 0,-2-2 0 0,3 1 0 16,-1-1 0-16,0 0 0 0,2-2 0 15,3-1 0-15,-1 1 0 0,-3-1 0 0,5-1 0 16,-1-1-189-16,1 0-111 0,4-2-78 0,-6 2-108 0,6-2-128 16,-7 1-424-16,5 1-1124 0,2-2 498 0</inkml:trace>
  <inkml:trace contextRef="#ctx0" brushRef="#br0" timeOffset="93732.3">8373 13612 244 0,'0'0'330'0,"0"0"9"15,0 0 3-15,0 0 7 0,3-4 8 0,-3 4-5 16,0 0 2-16,0 0-1 0,0 0-10 0,0 0-1 15,0 0-14-15,3-2-1 0,-3 2-27 0,0 0-16 16,0 0-3-16,0 0-9 0,0 0-14 0,0 0 1 0,8 6-30 16,-4-4-12-16,-2 2-17 0,2 2-11 15,0 0-24-15,1 3-16 0,0-2-15 0,3 2-18 16,-2 0-7-16,2 0-17 0,1 0-5 0,0-1-21 0,5 4 9 16,-5-5-5-16,4 2-18 0,-3-2 3 0,2-2-7 15,0-1-3-15,0 1-5 0,-1 0-4 0,3-1-33 16,-1-4-3-16,1 0 0 0,-1 0 0 0,0-2 0 15,-1-4 0-15,0 3 0 0,-2-1 0 0,3 1 0 16,0-4 0-16,-3 2 0 0,2-1 0 0,-1-2 0 16,-1 4 0-16,1-3 0 0,0-1 0 0,-2 2 0 15,0 2 0-15,0-3 0 0,-3 4 0 0,-1 0 0 16,0 2 0-16,-5 1 0 0,12 1 0 0,-6 2 0 16,-3 0 0-16,3 5 0 0,-2 0 0 0,0-1 0 15,1 3 0-15,0 1 0 0,0-3 0 0,-1 3 0 0,1 1 0 16,-1-3 0-16,5 3 0 0,-3-5 0 15,2 2 0-15,0-3 0 0,2 1 0 0,0-2 0 0,-1-4 0 16,4-1 0-16,3-2 0 0,-4-2 0 0,2 0 0 16,1-6 0-16,3 0 0 0,-4 3 0 15,2-4 0-15,-1 0 0 0,-5 3 0 0,3-4 0 0,-4 3 0 16,0 0 0-16,-3 2 0 0,-2 2 0 0,1 0 0 16,2 0 0-16,-1 3 0 0,-5 1 0 0,-1 1 0 15,0 0 0-15,13 1 0 0,-9 3 0 0,-4 0 0 16,5 1 0-16,0 4 0 0,-1-2 0 0,1-1 0 15,-1 3 0-15,2 3 0 0,-1 0 0 0,3-7 0 16,0 5 0-16,-2-2 0 0,2 2 0 0,2-3 0 16,-1-2 0-16,0 1 0 0,2-1 0 0,0-2 0 15,0-1 0-15,-2-2 0 0,1-3 0 0,2 0 0 16,-1-1 0-16,2-2 0 0,-1 1 0 0,-1-2 0 16,-2-3 0-16,5 5 0 0,-5-4 0 0,1 4 0 15,-1 1 0-15,3-3 0 0,-6 5 0 0,1-1 0 16,-1 1 0-16,0 1 0 0,1 1 0 0,-1 2 0 15,-1 2 0-15,0-2 0 0,2 3 0 0,-2-2 0 0,-1 1 0 16,1 1 0-16,1 0 0 0,-2-1 0 0,2 0 0 16,-2 1 0-16,1 1 0 0,0-2 0 0,2-2 0 15,-2 1 0-15,1-2 0 0,2-1 0 16,-3 2 0-16,3-2 0 0,-3 0 0 0,4-2 0 0,-3-2 0 16,2 4 0-16,0-3 0 0,0 0 0 0,1-2 0 15,2-1 0-15,0 2 0 0,-2-5 0 0,3 2 0 16,-4 1 0-16,4-4 0 0,-3 3 0 0,1-1 0 15,-1 2 0-15,-4-1 0 0,-1 3 0 0,0-1 0 16,2 2 0-16,-2 0 0 0,0 0 0 0,-4 3 0 16,3-4 0-16,-3 4 0 0,2-1 0 0,-2 1 0 15,0 0 0-15,0 0 0 0,0 0 0 0,0 0 0 16,0 0-1366-16,0 0-1478 0,-9 12 654 0</inkml:trace>
  <inkml:trace contextRef="#ctx0" brushRef="#br0" timeOffset="102832.33">18326 12773 104 0,'0'0'420'0,"-4"-5"-1"0,2 3-32 15,2 2-18-15,1-7-28 0,3 4-26 0,2-3-18 16,4-1-13-16,-2-2-8 0,2 0-2 0,4-3 4 0,-1 0-8 15,0-4 6-15,6-3-8 0,-4-3-5 0,-2 0-5 16,0-2-5-16,1-2-3 0,-2-2-14 0,-1-4-16 16,-2-1-11-16,0-14-20 0,4 1-17 0,-3 1 5 15,-4 9-22-15,0 0 4 0,-3 2-11 0,-1-1 1 16,1 8-6-16,-3-1-4 0,0 8-1 0,0 3-8 16,-6 2-5-16,4 5-25 0,-2 0-100 0,1 3 0 15,-1 2 0-15,-1 2 0 0,-1 1 0 0,6 2 0 16,-10 5 0-16,1 1 0 0,1 5 0 0,-2 2 0 15,-1 10 0-15,0 1 0 0,2 4 0 0,3 4 0 16,3-2 0-16,2 4 0 0,-2-2 0 0,2 2 0 16,0-1 0-16,1 2 0 0,-3-2 0 0,6-1 0 15,-1 0 0-15,5 2 0 0,-5-4 0 0,5 2 0 16,0-2 0-16,2-6 0 0,0 3 0 0,4-3 0 16,-4-6 0-16,2-4 0 0,-1 1 0 0,1-2 0 15,2-1 0-15,1-2 0 0,1-3 0 0,2 0 0 16,-1-5 0-16,-2-1 0 0,-1 0 0 0,-3-3 0 15,2 0 0-15,-2-5 0 0,0-2 0 0,-2 0 0 16,3-3 0-16,2-3 0 0,-1 0-257 0,0 1-481 16,-3-4-462-16,0 0-1299 0,2 3 575 0</inkml:trace>
  <inkml:trace contextRef="#ctx0" brushRef="#br0" timeOffset="103015.62">19208 12473 28 0,'-1'-4'619'0,"1"4"-13"0,0 0-10 0,0-6-16 16,0 6-41-16,3-5-44 0,5 2-30 0,1 1-52 15,5-3-38-15,5 0-23 0,8 1-55 0,5 0-51 16,1 0-73-16,-2-2-78 0,0 3-99 0,-1 1-109 16,2-2-99-16,-10 4-114 0,1 0-112 0,-11 0-360 15,1 2-864-15,-6 0 382 0</inkml:trace>
  <inkml:trace contextRef="#ctx0" brushRef="#br0" timeOffset="103166.07">19407 12587 456 0,'-9'7'519'0,"0"-3"15"0,1 1 15 15,1-2 3-15,2-1 0 0,2-1-23 0,3-1-33 16,0 0-34-16,0 0-43 0,30-4-47 0,-7 0-38 16,9 0-35-16,1-3-32 0,4-1-72 0,1 2-93 15,2-1-107-15,-4 0-135 0,2-1-141 0,-2 1-139 16,-4-3-546-16,4 1-1045 0,-4 3 462 0</inkml:trace>
  <inkml:trace contextRef="#ctx0" brushRef="#br0" timeOffset="103616.05">20598 12222 470 0,'3'-7'559'0,"-2"2"21"16,-1-2 8-16,0 2 8 0,-4-1-3 0,-1 0-25 16,-4-1-4-16,-1 0-12 0,-3 4-22 0,-5 0-23 15,6 2-28-15,-8 4-25 0,0 2-30 0,3 2-29 16,-6 5-63-16,2 7-332 0,0 2 0 0,2 2 0 0,2 5 0 15,7 1 0-15,0 1 0 0,-4 3 0 0,10-1 0 16,0 1 0-16,4 0 0 0,5 2 0 0,3-3 0 16,-2-2 0-16,7-1 0 0,0-3 0 0,4 0 0 15,3-6 0-15,4-2 0 0,2-4 0 0,2-4 0 16,3-2 0-16,-2-4 0 0,3-4 0 0,-1-4 0 16,-1 1 0-16,0-6 0 0,-3-3 0 0,-3-1 0 15,0-3 0-15,-6-6 0 0,0-1 0 0,-5-3 0 16,-2-3 0-16,-2-4 0 0,-1-2 0 0,-7 1 0 15,2-13 0-15,-3 11 0 0,-4-10 0 0,-1 14 0 16,-3 2 0-16,-1 2 0 0,-4 3 0 0,0 3 0 16,-2 7 0-16,-3-1 0 0,-1 4 0 0,-1 6 0 15,-7-1 0-15,6 7 0 0,-2 0 0 0,-6 7 0 16,10-1 0-16,-7 10 0 0,-1 0-1366 0,2 0-1478 16,5 7 654-16</inkml:trace>
  <inkml:trace contextRef="#ctx0" brushRef="#br0" timeOffset="104216.1">21375 11904 115 0,'-3'-5'526'0,"-3"2"14"0,0 0 11 16,-4 2 3-16,-2 1-2 0,-2 5-3 15,0 3-14-15,-1 4-16 0,-11 6-9 0,7 5-12 16,0 5-18-16,2 1-18 0,-7 14-12 0,4 0-24 0,7-8-21 16,1 12-28-16,1 2-235 0,3-1-142 0,4 0 0 15,3-11 0-15,5 12 0 0,4-3 0 0,3 1 0 16,-1-13 0-16,6 11 0 0,2-12 0 0,3-3 0 15,1-1 0-15,2-2 0 0,-2-2 0 0,3-4 0 16,-1 0 0-16,-4-4 0 0,-2-8 0 0,-3 1 0 16,-6-7 0-16,3-2 0 0,-5 1-52 0,1-5-716 15,-2-1-461-15,-1-6-1331 0,-1 0 589 0</inkml:trace>
  <inkml:trace contextRef="#ctx0" brushRef="#br0" timeOffset="104765.67">21804 12303 562 0,'0'-13'608'16,"-2"4"29"-16,2-1 19 0,-1 4 9 0,0-1-4 0,-1 1-17 16,0 0-38-16,-1 1-40 0,-2 4-42 0,5 1-37 15,-10 4-30-15,2 4-32 0,-2 3-29 0,-1 6-99 16,2-1-297-16,-8 10 0 0,4-5 0 0,2 5 0 15,-1 0 0-15,2-2 0 0,1 1 0 0,0-6 0 16,4 0 0-16,0-2 0 0,2-4 0 0,-2-2 0 0,5-2 0 16,-4-4 0-16,4 1 0 0,-1-3 0 15,1-3 0-15,0 0 0 0,0 0 0 0,-4-16 0 16,8 3 0-16,-4-4 0 0,1-1 0 0,-1-2 0 16,4-6 0-16,0-5 0 0,0 3 0 0,-2-3 0 0,5 2 0 15,-5 0 0-15,6 3 0 0,-3 7 0 16,0 3 0-16,-1 5 0 0,1 2 0 0,-1 2 0 15,4 4 0-15,-3 2 0 0,-5 1 0 0,14 12 0 0,1-2 0 16,-3 4 0-16,6 7 0 0,2 3 0 0,1 2 0 16,0-1 0-16,2 5 0 0,5-5 0 15,-1 0 0-15,9 8 0 0,-10-8 0 0,2 0 0 0,-1-5 0 16,1-2 0-16,-3 0 0 0,2-3 0 0,-1-2 0 16,-10-3 0-16,-3-5 0 0,1-2 0 0,-1-2 0 15,-1-2 0-15,0-1 0 0,-3-3 0 0,1-2 0 16,-1-6 0-16,-4 1 0 0,2-6 0 0,-7-7 0 15,2-2 0-15,-2-2 0 0,-1-5 0 0,-3 2 0 16,2-15 0-16,-6 11 0 0,-1 1 0 0,0 4 0 16,0-1 0-16,0 4 0 0,0 4 0 0,-1 7 0 15,2 1 0-15,3 6 0 0,1 1 0 0,-2 3 0 16,2 1 0-16,4 4 0 0,0 1 0 0,0 0 0 0,0 0 0 16,0 0 0-16,4 11-1366 0,6-5-1478 15,-2 1 654-15</inkml:trace>
  <inkml:trace contextRef="#ctx0" brushRef="#br0" timeOffset="105148.96">22444 12019 4421 0,'-2'-21'578'0,"1"2"-135"16,-3 2-12-16,4-1 59 0,-2 2-37 0,2 4-25 16,0 1-36-16,2 0-55 0,0 2-119 0,-2 4-218 15,3 0 0-15,-1 3 0 0,3 1 0 0,-5 1 0 16,8 7 0-16,-2 0 0 0,0 5 0 0,-1 2 0 15,-1 2 0-15,0 3 0 0,1 0 0 0,-3 1 0 16,0-1 0-16,-1 0 0 0,2 0 0 0,-2-2 0 16,2-1 0-16,-1-5 0 0,-2 0 0 0,0-1 0 15,0-3 0-15,0-1 0 0,0-4 0 0,0 2 0 16,0-4 0-16,0 0 0 0,0 0 0 0,0 0 0 16,8-13 0-16,-5 3 0 0,0 1 0 0,5-7 0 15,-2 1 0-15,3-3 0 0,-1 0 0 0,1-6 0 16,1-2 0-16,-2 10 0 0,1 2 0 0,-4 2 0 15,5 4 0-15,-5-1 0 0,0 5 0 0,1 1 0 0,0 2 0 16,-6 1 0-16,14 7 0 0,-8 1 0 0,1 2 0 16,3 4 0-16,-1-2 0 0,-1 3 0 15,-2 2 0-15,3 1 0 0,-3-5 0 0,-1 4 0 0,3-6 0 16,-3 0 0-16,0-2 0 0,-1 0 0 0,-3-4 0 16,3 0 0-16,-4-1 0 0,0-2 0 0,0-2 0 15,0 0 0-15,0 0-435 0,4-12-858 0,-4 6-1401 16,0-3 620-16</inkml:trace>
  <inkml:trace contextRef="#ctx0" brushRef="#br0" timeOffset="105415.56">22983 11748 73 0,'0'-6'626'16,"0"1"27"-16,4 1 21 0,-4 1 11 0,4 1-1 15,-4 2 0-15,10 0-16 0,-5 3-32 0,4 2-33 16,9 6-25-16,-3 2-44 0,6 10-30 0,3 2-39 15,5 12-341-15,3 3-124 0,-5-2 0 0,5 5 0 16,-6-1 0-16,-2 6 0 0,-4-2 0 0,0 3 0 16,-4 3 0-16,-2-2 0 0,-5 1 0 0,-6-4 0 15,-3-1 0-15,-3-11 0 0,-8 12 0 0,-3-1 0 16,-2-16 0-16,-9 11 0 0,4-13 0 0,-3-1 0 16,2-2 0-16,-2-3 0 0,1 0 0 0,-2-4 0 0,3-2 0 15,-3-2 0-15,9-2 0 0,7-5 0 0,0-2 0 16,0 0 0-16,5-4 0 0,4-1 0 0,0 0-1366 15,0 0-1478-15,17-15 654 0</inkml:trace>
  <inkml:trace contextRef="#ctx0" brushRef="#br0" timeOffset="105549.09">23609 12635 4288 0,'9'0'715'16,"0"2"-190"-16,-1 0-85 0,-2-1-43 0,-2-1-11 15,1 2-73-15,-5-2-67 0,3 2-59 0,-6 3-45 16,3-5-74-16,0 8-126 0,-5-4-185 0,0 3-205 15,-4 1-712-15,0 0-1257 0,0 4 557 0</inkml:trace>
  <inkml:trace contextRef="#ctx0" brushRef="#br0" timeOffset="106633.16">20405 13036 435 0,'-3'-6'494'15,"0"1"32"-15,3-1 19 0,0 1-12 0,0 2-23 16,-1-1-32-16,1 4-32 0,0 0-15 16,0 0-9-16,0 0-11 0,0 0-14 0,1 21-23 0,8-7-24 15,1 0-26-15,7 6 1 0,-1 4-26 0,7-3-27 16,3-2-25-16,3-1-28 0,3-1-66 0,16 0-153 16,-11-8 0-16,14 2 0 0,-13-8 0 15,13-4 0-15,-12-1 0 0,-1-2 0 0,3-4 0 0,7-2 0 16,-13-1 0-16,-2 0 0 0,0-3 0 0,-3-3 0 15,-1-2 0-15,2-2 0 0,-6-5 0 0,0-2 0 16,9-7 0-16,-6 13 0 0,-5 0 0 0,0 5 0 16,-6 4 0-16,-1 2 0 0,0 4 0 0,2 3 0 15,-7 3 0-15,7 2 0 0,0 5 0 0,0 4 0 16,-3 2 0-16,3 0 0 0,-1 1 0 0,5 8 0 16,-1 1 0-16,5-1 0 0,-3-1 0 0,-3-3 0 15,4 0 0-15,-1-3 0 0,3 0 0 0,-8-7 0 16,4 0 0-16,-2-5 0 0,7 0 0 0,1-4 0 15,-6 0 0-15,-1-7 0 0,8 3 0 0,-5-6 0 16,3-1 0-16,-3-3 0 0,0 2 0 0,-1-4 0 16,0 1 0-16,4-3 0 0,-6-1 0 0,4 6 0 15,-2-1 0-15,-5 7 0 0,1-2 0 0,-1 4 0 16,0 3 0-16,0 2 0 0,-4 2 0 0,3 1 0 0,-3 1 0 16,2 4 0-16,2 3 0 0,1 0 0 15,-1 3 0-15,9 0 0 0,-1 2 0 0,-1 2 0 16,3 0 0-16,0-2 0 0,1-2 0 0,6-2 0 0,-3-2 0 15,3-3 0-15,1-1 0 0,-5-3 0 0,5-2 0 16,-2-4 0-16,0-2 0 0,1-3 0 0,-7 3 0 16,4-3 0-16,-7-1 0 0,1 1 0 15,-1-4 0-15,-1 0 0 0,-8 1 0 0,-2 1 0 0,-5 3 0 16,-3 2 0-16,-2 3 0 0,0-2 0 0,-4 4 0 16,0 2 0-16,0 0-1366 0,0 0-1478 0,-23 8 654 15</inkml:trace>
  <inkml:trace contextRef="#ctx0" brushRef="#br0" timeOffset="107682.23">21650 13332 354 0,'0'-3'508'0,"-1"-1"39"0,1 4 26 15,-3-7 8-15,3 3 18 0,0 4-14 0,0 0-19 16,0 0-11-16,0 0-6 0,0 0-10 0,0 14-2 15,3-1-28-15,-2 12-4 0,4 3-30 0,0 6-266 16,9 10-209-16,-1 3 0 0,8 4 0 0,0 1 0 16,0 2 0-16,17 24 0 0,-13-24 0 0,0 0 0 15,8-1 0-15,-3-2 0 0,-2 1 0 0,2-3 0 16,-1 0 0-16,0-4 0 0,-9-15 0 0,0-2 0 16,-3 0 0-16,1-3 0 0,-5-8 0 0,-1-4 0 15,-6-3 0-15,0-2 0 0,-2-3 0 0,0-3 0 16,-4-2 0-16,0 0 0 0,0 0 0 0,-18-18 0 0,5 3 0 15,-3-8 0-15,-3-8-1366 0,-1 0-1478 0,-4-13 654 16</inkml:trace>
  <inkml:trace contextRef="#ctx0" brushRef="#br0" timeOffset="108032.67">21821 13360 3 0,'-21'-21'552'0,"-5"1"-6"0,1 5-14 0,-2 4 25 16,0 2 40-16,6 4 8 0,-7 5 0 0,5 1-30 0,-3 8-26 15,1 0-39-15,1 7-34 0,2 2-41 0,1 1-41 16,1 3-40-16,4 0-31 0,-1-1-36 0,0 3-27 16,3-3-229-16,4-6-31 0,-1 2 0 0,2-1 0 15,1-7 0-15,4 1 0 0,-2-3 0 0,-1-1 0 16,5-2 0-16,-2-5 0 0,4 1 0 0,-6-8 0 16,6-2 0-16,1-7 0 0,-1-10 0 0,4-4 0 15,0-1 0-15,3-2 0 0,2-11 0 0,0-4 0 16,-3 13 0-16,2 4 0 0,-1-1 0 0,-1 5 0 15,0 9 0-15,-2 1 0 0,-3 4 0 0,3 6 0 16,-1 3 0-16,2 4 0 0,-5 1 0 0,10 13 0 16,3 3 0-16,-3 6 0 0,8 9 0 0,-4 1 0 15,12 8 0-15,-1 4 0 0,7 0 0 0,0-3 0 16,1-1 0-16,7-3 0 0,1-2 0 0,-1-2 0 16,2-6 0-16,-9-9 0 0,5-4 0 0,11 1 0 15,-13-7 0-15,1-3 0 0,-7-3-68 0,4-2-1287 16,-5-5-1465-16,-10-3 648 0</inkml:trace>
  <inkml:trace contextRef="#ctx0" brushRef="#br0" timeOffset="108698.9">22399 14379 211 0,'-6'0'511'0,"2"3"28"0,4-3 12 16,-8 1-6-16,8-1-24 0,-4 3-15 0,3 1-27 15,1-1-26-15,0-3-22 0,5 10-26 0,-1-8-25 16,4 2-26-16,1 1-26 0,3-3-21 0,1-2-34 16,6 0-24-16,-1-1-24 0,3-1-19 0,3-4-16 15,-4 1-18-15,6-7-18 0,0 1-13 0,-9 0-81 16,-1 1-60-16,-2-5 0 0,-3 2 0 0,2-2 0 15,-3 4 0-15,-6-2 0 0,-3 1 0 0,1 3 0 16,-4-2 0-16,-1 2 0 0,-1 1 0 0,-4 2 0 16,-1 5 0-16,-1-2 0 0,-3 4 0 0,0 0 0 15,-3 2 0-15,-1 8 0 0,-2-4 0 0,2 6 0 16,2 1 0-16,2 0 0 0,-1 1 0 0,5 0 0 16,0 1 0-16,5 2 0 0,4-6 0 0,2 3 0 15,0 0 0-15,3-4 0 0,4-2 0 0,4-1 0 16,-4 0 0-16,4-2 0 0,-2-3 0 0,5 0 0 15,3-3 0-15,-6-2 0 0,-1 1 0 0,0-3 0 16,1-2-214-16,-6-2-395 0,1 1-89 0,-3-1-414 16,0-2-1205-16,2-1 534 0</inkml:trace>
  <inkml:trace contextRef="#ctx0" brushRef="#br0" timeOffset="110182.42">22652 14305 357 0,'4'-4'394'0,"0"0"6"0,-2 1 6 16,0-2 5-16,-1-1-9 0,-1 1 1 0,-1-1-4 16,-3 3-6-16,-1-2-10 0,-3 1-4 0,-1-1-5 15,-3 4-10-15,-3 2-4 0,-1-1-6 0,-5 2-14 0,-6 7-14 16,3 1-16-16,-3 2-20 0,5 5-20 0,-1 0-23 15,2 2-24-15,1 1-21 0,4 5-18 16,-1-4-164-16,2 1-20 0,2 1 0 0,8-3 0 16,-1-2 0-16,3 0 0 0,3-1 0 0,4-2 0 0,6-1 0 15,-3-3 0-15,2-3 0 0,3 1 0 0,0-4 0 16,6-2 0-16,-2-2 0 0,3-3 0 0,0 0 0 16,0-5 0-16,-3-2 0 0,2-3 0 15,-3 1 0-15,6-8 0 0,-6-1 0 0,3 0 0 0,-1-5 0 16,-4 1 0-16,2 3 0 0,-8 3 0 0,0 0 0 15,-2 1 0-15,1 5 0 0,-4 1 0 0,0 2 0 16,1 4 0-16,-1 1 0 0,0 2 0 0,-2 2 0 16,0 0 0-16,0 0 0 0,-2 21 0 0,0-10 0 15,2 6 0-15,0 1 0 0,2 0 0 0,-2 3 0 16,2-2 0-16,3 1 0 0,-1-2 0 0,3-2 0 16,1 0 0-16,-2 1 0 0,3-6 0 0,0-2 0 15,4-1 0-15,-3-6 0 0,4 1 0 0,-2-5 0 16,-2-1 0-16,7-7 0 0,-3 1 0 0,2 0 0 15,-2-6 0-15,3-5 0 0,-2 0 0 0,2-2 0 16,-3 1 0-16,1-5 0 0,2 0 0 0,-2 1 0 16,3-1 0-16,-4 5 0 0,-2 6 0 0,-1 1 0 15,-2 2 0-15,3 4 0 0,-2 1 0 0,-1 4 0 16,2 2 0-16,1 1 0 0,-6 2 0 0,5 4 0 16,1 1 0-16,-2 0 0 0,3 2 0 0,5 1 0 15,-6 0 0-15,2 0 0 0,-3-2 0 0,4-1 0 0,-2 0 0 16,4-2 0-16,0-1 0 0,-2-1 0 15,2-2 0-15,-5-1 0 0,0-2 0 0,-1-2 0 16,2 1 0-16,-3-5 0 0,-3 1 0 0,1-2 0 0,0 2 0 16,-5-2 0-16,-1-1 0 0,0 2 0 0,-2 1 0 15,-2 0 0-15,-1 0 0 0,-1 1 0 16,-3 3 0-16,-3-1 0 0,2 4 0 0,-2 0 0 0,-3 0 0 16,1 5 0-16,0-3 0 0,-2 4 0 0,-1 3 0 15,-2 0 0-15,3 1 0 0,0 1 0 0,2 1 0 16,1 0 0-16,2 1 0 0,1-2 0 0,1 1 0 15,0-2 0-15,0 3 0 0,2 1 0 0,3-3 0 16,0 1 0-16,2 0 0 0,2-1 0 0,2 1 0 16,1-3 0-16,5 4 0 0,1-3 0 0,0-3 0 15,4-1 0-15,6 1 0 0,-2-3 0 0,3-3 0 16,-2-1 0-16,2-1 0 0,5-5 0 0,-6 1 0 16,0-3 0-16,3-4 0 0,-1-4 0 0,0-1 0 15,-3-1 0-15,0-6 0 0,-1 4 0 0,-2-1 0 16,2-1 0-16,-4-1 0 0,-1 9 0 0,-4 0 0 15,2 1 0-15,-2 4 0 0,-5-1 0 0,4 3 0 16,-1 2 0-16,-2 2 0 0,2-1 0 0,-3 1 0 16,3 3 0-16,-8 0 0 0,11 3 0 0,-3 1 0 15,-4 0 0-15,1 2 0 0,0-1 0 0,-1 0 0 16,1 0 0-16,-1 1 0 0,-3-2 0 0,2 1 0 16,-1-1 0-16,-1 1 0 0,-1-3 0 0,2 1 0 15,-2-3 0-15,0 0 0 0,2 6 0 0,0-5 0 16,-2-1 0-16,0 0 0 0,0 0 0 0,0 0 0 0,-6-11 0 15,3 6 0-15,0 2 0 0,-2-3 0 0,-1 3 0 16,-3-3 0-16,0 1 0 0,1 1 0 16,-2 2 0-16,-2 2 0 0,-2 1 0 0,0 2 0 15,1 4 0-15,-6 2 0 0,1 4 0 0,4 0 0 0,-4 5 0 16,2 2 0-16,6-3 0 0,-2 6 0 0,6-5 0 16,0-1 0-16,3 1 0 0,4 0 0 0,1-1 0 15,6 1 0-15,3-6 0 0,4 4 0 0,-1-5 0 16,4-3 0-16,6 7 0 0,5-10 0 0,-3-2 0 15,2 0 0-15,-5-3 0 0,6-5 0 0,-2 0 0 16,1-3 0-16,-1-1 0 0,-9-1 0 0,6-4 0 16,-2-3 0-16,-4-1 0 0,1-3 0 15,-1-2 0-15,-5-1 0 0,0 2 0 0,-4 5 0 0,-3-1 0 16,-3 6 0-16,-1 1 0 0,-3 1 0 0,0 3 0 16,-3 2 0-16,-1 3 0 0,-6 2 0 0,1 2 0 15,1 6 0-15,-1 2 0 0,0 4 0 0,-2 2 0 16,2 1 0-16,6 1 0 0,0 1 0 0,7 1 0 15,-3-1 0-15,5 1 0 0,5-2 0 0,-1-2 0 16,7 0 0-16,7-4 0 0,-4-2 0 0,1-4 0 16,3-2 0-16,0-3 0 0,4-8 0 0,-2 0 0 15,2-3 0-15,-2-3 0 0,-1-2 0 0,-4-4 0 16,-2-3 0-16,4-4 0 0,-3-4 0 0,-1-3 0 16,3-12 0-16,0-3 0 0,1-2 0 0,-3 4 0 15,-6 0 0-15,0 15 0 0,-7 0 0 0,-1 6 0 16,-2 7 0-16,-2 5 0 0,2 5 0 0,-3 2 0 15,-2 5 0-15,2 1 0 0,0 0 0 0,-15 24 0 16,7 0 0-16,-3 6 0 0,-2 16 0 0,-5 3 0 16,8 2 0-16,1 4 0 0,-4 2 0 0,4-3 0 15,0 3 0-15,-1 2 0 0,2-1 0 0,3-4 0 16,-1 2 0-16,0-6 0 0,1 1 0 0,1-4 0 16,0-11 0-16,4-4 0 0,-2-1 0 0,1-12 0 15,-1-1 0-15,0-6 0 0,2-3 0 0,-1-3 0 0,1-2 0 16,0-4 0-16,0 0 0 0,-8-12-188 0,8-4-549 15,-6-2-474-15,5-9-1313 0,1-3 581 0</inkml:trace>
  <inkml:trace contextRef="#ctx0" brushRef="#br0" timeOffset="110582.84">24293 14373 3666 0,'5'-18'520'0,"4"2"-159"0,-5 3-51 0,1 2 11 16,0 3 16-16,0-1-18 0,2 4-22 0,-2 0-24 15,4 4-30-15,-2 2-6 0,2 1-16 16,2 3-12-16,4 5-15 0,0 0-22 0,1 2-11 0,-2 4-10 15,0 0-15-15,-3 1-73 0,-3-1-63 0,-2 5 0 16,-1-4 0-16,-2 1 0 0,-6 2 0 0,-2-4 0 16,-4 0 0-16,-1 2 0 0,-8 0 0 0,3-3 0 15,-2-2 0-15,1-4 0 0,-1 1 0 0,2-3 0 16,-1-2 0-16,5-4 0 0,2 2 0 0,0-5 0 16,9 2 0-16,-4-6 0 0,4 1 0 0,8-6 0 15,1 0 0-15,5-5 0 0,8-5 0 0,3-2-31 16,11-11-121-16,2 0 0 0,7-5 6 0,0-4 11 15,-8-3 10-15,2-3 10 0,11-22 11 0,-15 24 15 16,-10 0 18-16,0-4 34 0,-11 20 43 0,0-2 39 16,-5 5 36-16,-3 10 37 0,-3 0 28 0,2 0 26 15,-4 8 2-15,-1 4 2 0,0 2 8 0,0 4-129 16,0 0-55-16,-13 19 0 0,8-4 0 0,-1 11 0 16,-1 7 0-16,1 0 0 0,2 15 0 0,3 3 0 15,0-6 0-15,1 2 0 0,0-1 0 0,1-10 0 16,0-1 0-16,-1-4 0 0,3 0 0 0,-3-2 0 15,-2-3 0-15,2-6 0 0,-1-3 0 0,1 0 0 16,-2-7 0-16,-5-4 0 0,5-3-80 0,-6-2-524 16,0-2-85-16,-3-5-448 0,-1 0-1231 0,-2-9 545 15</inkml:trace>
  <inkml:trace contextRef="#ctx0" brushRef="#br0" timeOffset="110715.62">24615 14330 1044 0,'-4'-12'270'0,"2"-4"68"0,4 4 35 0,-2 1 20 15,2 2 49-15,3-1 36 0,4 2 13 0,-2 0-12 16,6-1-10-16,4 0-32 0,-1 6-38 0,2 0-35 0,5 2-34 15,7-1-37-15,-10 3-29 0,13 0-66 16,-1 0-99-16,-2 3-145 0,-1 2-172 0,-6-2-209 16,4-1-652-16,-4 1-1168 0,-4 1 517 0</inkml:trace>
  <inkml:trace contextRef="#ctx0" brushRef="#br0" timeOffset="111915.56">25306 14366 210 0,'6'-10'502'0,"-8"5"20"0,2-2 15 0,-4-1 0 15,3-2-2-15,-3-2-5 0,4 0-15 0,-6-4-14 16,2-2-7-16,-2-2-10 0,-7-4-21 16,4 9-15-16,0-2-22 0,0 2-24 0,-1 6-29 0,1 2-22 15,-3 1-40-15,-3 2-261 0,-3 3-50 0,-1 5 0 16,1 4 0-16,4 2 0 0,-5 6 0 0,4-2 0 16,1 1 0-16,1 5 0 0,6-2 0 0,3 2 0 15,2-2 0-15,3-2 0 0,3 0 0 0,4-1 0 16,2-3 0-16,5 2 0 0,-2-7 0 0,1-2 0 15,-1 0 0-15,5-4 0 0,-4-1 0 0,4-2 0 16,-8-4 0-16,9-2 0 0,-9 0 0 0,6-4 0 16,-5-2 0-16,1 2 0 0,-2-3 0 0,0 2 0 15,-1 2 0-15,-5 3 0 0,2 1 0 0,-2 1 0 16,-3 3 0-16,3-1 0 0,-4 4 0 0,8 0 0 16,-3 5 0-16,-1 0 0 0,2 2 0 0,3 0 0 15,-1 2 0-15,6 3 0 0,-1-1 0 0,3-2 0 16,-2 1 0-16,6-1 0 0,-1-4 0 0,3 0 0 15,-2-3 0-15,-1-2 0 0,2-3 0 0,0-2 0 0,-4-4 0 16,1-1 0-16,-4-3 0 0,1-8 0 16,3 2 0-16,-1-2 0 0,-3-6 0 0,1-1 0 15,-5-3 0-15,4-3 0 0,2-11 0 0,0-2 0 0,-2-1 0 16,4-5 0-16,-4 5 0 0,-2 13 0 0,-2 3 0 16,-5 8 0-16,2 6 0 0,-5 6 0 0,2 5 0 15,-4 4 0-15,0 3 0 0,0 0 0 16,-13 22 0-16,4 2 0 0,-1 6 0 0,-1 4 0 0,2 0 0 15,-3 15 0-15,3-3 0 0,0-11 0 0,2 13 0 16,0-13 0-16,5-3 0 0,0-2 0 0,-3-2 0 16,4-3 0-16,1-8 0 0,-1-5 0 15,1-1 0-15,0-2 0 0,1-4 0 0,1-2 0 0,2-3 0 16,-4 0 0-16,9-5 0 0,-2-2 0 0,2-3 0 16,2-3 0-16,4-3 0 0,3-4 0 0,4 3 0 15,-4 2 0-15,-3 3 0 0,3 3 0 0,-1 2 0 16,3 1 0-16,-7 4 0 0,2 2 0 0,2 6 0 15,-4 1 0-15,0 4 0 0,0 1 0 0,-3 4 0 16,0 7 0-16,-3-5 0 0,-3 2 0 0,1 5 0 16,-5 0 0-16,-1-5 0 0,0-1 0 0,-3 0 0 15,-4-2 0-15,2 0 0 0,-3-1 0 0,-1-3 0 16,-2-5 0-16,-1 0 0 0,0-1 0 0,1-5 0 16,-3 0 0-16,3-2 0 0,0-1 0 0,1-3 0 15,1-2 0-15,2 1 0 0,3-4 0 0,1-2 0 16,8 2 0-16,1-5 0 0,5-1 0 0,12-9 0 15,2 3 0-15,15-10 0 0,0-1 0 0,7-4 0 16,0 0 0-16,22-19 0 0,-21 19 0 0,24-21 0 16,-29 21 0-16,3-3 0 0,-4-4 0 0,-1 3 0 15,-5 0 0-15,-13 13 0 0,-2 3 0 0,-3 0 0 16,-6 1 0-16,-3 6 0 0,-5-1 0 0,-3 6 0 16,-4 0 0-16,-2 5 0 0,-3-1 0 0,-2 5 0 15,-3 4 0-15,-4 4 0 0,-1 3 0 0,-7 10 0 0,0 4 0 16,1 5 0-16,-7 11 0 0,4 3 0 0,8 1 0 15,6-10 0-15,3 16 0 0,1-13 0 0,4 12 0 16,5-11 0-16,1 0 0 0,5-2 0 0,6 0 0 16,2-4 0-16,2 0 0 0,5-5 0 0,1-2 0 15,5-6 0-15,-7-7 0 0,5 1 0 0,-6-4 0 16,1-5 0-16,3-3 0 0,0-2 0 0,-1-4 0 16,-3-1 0-16,8-5 0 0,-6-7 0 0,0 0 0 15,1-4 0-15,-2-4 0 0,-3 2 0 0,0 1 0 16,-8 1 0-16,0 5 0 0,-2 3 0 0,-3 4 0 15,-2 1 0-15,-2 8 0 0,-3-3 0 0,-5 6 0 16,-3 6 0-16,-2 3 0 0,-5 8 0 0,-3 3 0 16,3 2 0-16,2 2 0 0,5 1 0 0,3 1 0 15,4 3 0-15,2-2 0 0,8-3 0 0,6-1 0 16,6-2 0-16,1 2 0 0,9-6 0 0,1-2 0 16,4-4 0-16,3-5 0 0,2-2 0 0,-2-4 0 15,1-5 0-15,0-1 0 0,-4-4 0 0,3-5 0 16,-6 1-242-16,0-3-434 0,2-5-537 0,-3 0-1312 15,0 1 580-15</inkml:trace>
  <inkml:trace contextRef="#ctx0" brushRef="#br0" timeOffset="112033.19">27267 14235 864 0,'6'2'374'15,"-2"0"42"-15,0 3 32 0,-3 1 38 0,3-2 34 16,-4-1 17-16,0 2 5 0,1 1-27 0,2-2-45 16,-2 3-46-16,-2 1-47 0,-3 0-70 0,0 2-125 15,3 0-146-15,-7 5-169 0,-8 5-183 0,-3 0-220 16,-3 1-384-16,-5 1-994 0,-1 1 439 0</inkml:trace>
  <inkml:trace contextRef="#ctx0" brushRef="#br0" timeOffset="112365.62">23768 15133 192 0,'-28'-3'622'0,"7"1"14"0,10 1 10 0,-1-1 14 15,7 0-12-15,3 2-20 0,2 0-34 0,0 0-32 16,34 3-41-16,-4-1-40 0,10-1-36 0,20 0-40 16,6-1-23-16,33-1-41 0,5 0-34 0,3-4-186 15,3 2-121-15,9-2 0 0,-7 0 0 0,3 3 0 0,-3-2 0 16,-6 0 0-16,-4 1 0 0,-13-1 0 15,-30 3 0-15,-1-1 0 0,-20 0 0 0,-1 0 0 16,-8 1 0-16,-9-1 0 0,-8 1 0 0,-4-1 0 16,-4-1 0-16,-5 1 0 0,1 2 0 0,-21-6 0 15,-6 3 0-15,-7 2-149 0,2-2-553 0,-24 3-522 16,-1 3-1325-16,1-1 586 0</inkml:trace>
  <inkml:trace contextRef="#ctx0" brushRef="#br0" timeOffset="112582.35">23839 15289 5148 0,'-37'-3'610'0,"3"-3"-192"16,11 2-39-16,6-1 7 0,7 4-12 0,4-4-21 15,3 2-56-15,6-1-71 0,6 1-226 0,8 0 0 0,15 1 0 16,4-1 0-16,19 3 0 0,5-2 0 0,5 5 0 16,31-3 0-16,4 4 0 0,-4-1 0 0,1 1 0 15,1-3 0-15,3 1 0 0,-1-1 0 16,-3-3 0-16,-2-1 0 0,-3 0 0 0,-30 1 0 0,3-3 0 15,-6 0 0-15,0-2 0 0,-7-3 0 0,-21 6 0 16,2-5 0-16,-5 4 0 0,-10-1-534 0,-2-2-743 16,-4 3-1382-16,-1 2 612 0</inkml:trace>
  <inkml:trace contextRef="#ctx0" brushRef="#br0" timeOffset="112733.19">25773 15344 7036 0,'0'0'496'15,"0"0"44"-15,0 0-421 0,0 0-119 0,0 0 0 16,0 0 0-16,0 0 0 0,0 0 0 0,0 0 0 16,0 0 0-16,0 0 0 0,0 0 0 0,5-1-242 15,-5 5-1084-15,0-4-1435 0,0 0 636 0</inkml:trace>
  <inkml:trace contextRef="#ctx0" brushRef="#br0" timeOffset="124149.22">20712 14632 211 0,'-4'-6'476'0,"-2"0"11"16,1 0 2-16,0-1-7 0,1 1-5 0,0 0-16 16,1-3-11-16,0 3-15 0,1-4-7 0,2-1-21 15,2 6-22-15,1-6-25 0,0 4-12 16,5-2-30-16,3-3-15 0,1 4-20 0,0-1-24 0,8 4-17 15,-4 2-25-15,6 2-18 0,-2-1-20 0,1 6-16 16,1 0-31-16,3 5-132 0,-6-1 0 0,6 8 0 16,-4 2 0-16,-7-1 0 0,0-4 0 0,-2 6 0 15,1 3 0-15,-7-3 0 0,-2-1 0 0,-3 1 0 16,-1-1 0-16,0 0 0 0,-5-1 0 0,1 0 0 16,0-5 0-16,-2-1 0 0,2-2 0 0,-3 0 0 15,1-3 0-15,2-3 0 0,1 2 0 0,-2-4 0 16,5-1 0-16,0 0 0 0,0 0 0 0,-2-10 0 15,6-2 0-15,6-2 0 0,-1-2 0 0,9-8 0 16,-1 1 0-16,2-1 0 0,3-1 0 0,-4 4 0 16,1 2 0-16,-5 5 0 0,2 3 0 0,-1 0 0 15,1 6 0-15,-7 1 0 0,1 2 0 0,-1 2 0 16,0 5 0-16,-2 2 0 0,-1 3 0 0,4 5 0 16,-5-1 0-16,0 3 0 0,-5-5 0 0,7 5 0 15,-2-1 0-15,1 0 0 0,-2-4 0 0,-1 1 0 16,-1-4 0-16,2 1 0 0,1-2 0 0,-1-2 0 15,0-1 0-15,2-2 0 0,1-1 0 0,-2-1 0 16,-5-1 0-16,13-6 0 0,-3 1 0 0,-1-3 0 16,0 2 0-16,2-8 0 0,2 3 0 0,-3-1 0 15,4-2 0-15,-5 5 0 0,0 0 0 0,-3 2 0 16,2 0 0-16,-4 1 0 0,1 2 0 0,-1 2 0 16,2 1 0-16,-6 1 0 0,9 8 0 0,-5-3 0 15,0 3 0-15,1 2 0 0,0 1 0 0,3-1 0 0,-2 1 0 16,6 1 0-16,-3-2 0 0,-3 0 0 0,3-3 0 15,0 0 0-15,0-1 0 0,-3-3 0 16,2-1 0-16,-3 0 0 0,0-3 0 0,-5 1 0 16,9-5 0-16,-6 0 0 0,-2 1 0 0,-2-4 0 0,-2-2 0 15,-1-2 0-15,-2-3 0 0,-3-2 0 0,-1-2 0 16,0 2 0-16,2 0 0 0,-2 2 0 0,3-1 0 16,-3 2 0-16,5 6 0 0,1-2 0 0,-1 5 0 15,2-1 0-15,1 1 0 0,2 2 0 0,1-3 0 16,3 4 0-16,1-1 0 0,4-2 0 0,5-1 0 15,3 2 0-15,2-3 0 0,0 1 0 0,5-6 0 16,1 2 0-16,0-1 0 0,-6 1 0 0,3-3 0 16,-3 2 0-16,-3-1 0 0,0-1 0 0,-3 0 0 15,2-1 0-15,-4 3 0 0,0-3 0 0,-5 1 0 16,1 2 0-16,-3 0 0 0,1 3 0 0,-4 1 0 16,2 1 0-16,-1 1 0 0,-2 4 0 0,0 1 0 15,0 0 0-15,-9 14 0 0,5-3 0 0,-2 8 0 16,-2 8 0-16,-1 3 0 0,0 2 0 0,3 3 0 15,-2 10 0-15,2-9 0 0,4-1 0 0,0 12 0 16,1-15 0-16,0 1 0 0,-2-3 0 0,6-1 0 16,-2-4 0-16,-1 0 0 0,1-8 0 0,-2-5 0 15,2 0 0-15,-1-3 0 0,0-2 0 0,0-2 0 16,0-3 0-16,0-2 0 0,0 0 0 0,0 0 0 16,0 0 0-16,-5-18 0 0,4 7 0 0,0 1 0 0,-2-9 0 15,2-6 0-15,-3-1-255 0,0 0-254 16,0 1 5-16,2 0 30 0,-1 0 39 0,2 7 48 15,1 1 60-15,0 5 69 0,1-1 76 0,-1 3 83 16,0 4 88-16,0-1 76 0,3 0 60 0,-2 3 45 16,3-1 36-16,-2-3 33 0,2 5 30 0,3-2 10 0,0-1 9 15,0 2-5-15,3-1-15 0,3 0-16 16,3 1-30-16,0-2-17 0,4 1-25 0,2 1-37 16,3-2-54-16,-3 2-63 0,-3 0-95 0,2-2-130 15,-2 1-139-15,-9 2-163 0,-2 1-192 0,2 1-351 0,-4 0-1130 16,-6 1 501-16</inkml:trace>
  <inkml:trace contextRef="#ctx0" brushRef="#br0" timeOffset="124282.28">22096 14798 326 0,'0'6'552'0,"4"0"18"0,-3 0 2 0,-1-3-21 16,4 1-53-16,-3-1-45 0,7-1-76 0,-3-1-81 15,3-1-106-15,1-1-125 0,0 0-156 16,-4 1-176-16,-5 0-415 0,11-4-740 0,-7 3 328 15</inkml:trace>
  <inkml:trace contextRef="#ctx0" brushRef="#br0" timeOffset="126082.85">23438 11115 243 0,'-6'-3'227'0,"-6"-2"-25"16,3-1-16-16,0 2-20 0,-5 0-17 0,1 0-8 16,1-1-12-16,0 3-10 0,-3-1-12 0,-2 0-10 15,1 2-5-15,-4-1-5 0,0 4-6 0,-8 0-4 16,-4 1-12-16,-2 2-5 0,0 1-5 0,-5-1-3 16,-16 4-10-16,0 3-2 0,-4 1-10 0,-4-1-6 15,-1-1-9-15,-29 7-7 0,1-2 1 0,0 0-7 16,-1-2-14-16,2 1-1 0,-7 4 0 0,-6-5 1 15,1 0 3-15,-5 1-2 0,-3-2 1 0,0 2 2 0,-2-6 0 16,1 0 1-16,-7 0 2 0,0-1-3 16,-2-5 2-16,-2 1-1 0,-2-1 3 0,2 1-2 15,3-3 1-15,-5-1 6 0,2-3 3 0,0 0 3 16,-6-2 4-16,9 4 2 0,-3-4 0 0,5 5 8 0,1-2 0 16,10 3 8-16,-3 0-2 0,9 1 1 0,-1-5-2 15,7 8-5-15,0-3 2 0,29-2-5 0,-27 1 1 16,25 2-6-16,-28-3 3 0,31 2 0 0,3-2 1 15,-2 0-2-15,2 2 0 0,-7 4-2 0,7-5-4 16,0 1 1-16,1 0-1 0,2 2-1 0,5 1 0 16,3-1 0-16,13-1 4 0,1-1 6 15,0 4 5-15,3-2 3 0,-1 3 3 0,4 3 6 0,-2 0 3 16,5-1 0-16,-3 3-5 0,5 4-2 0,-3 2 2 16,0 1-2-16,3 1 1 0,-1 4 3 0,1 3-3 15,-9 8 2-15,4 3-2 0,2 4 3 0,-5 0-4 16,3 6-2-16,-1 3 4 0,-5-2-13 0,-8 20 3 15,13-18-5-15,-15 18-5 0,6 3-2 0,12-18 3 16,-6 27 0-16,2-3 0 0,10-24-3 0,-4 25-2 16,14-19 0-16,-2 23-10 0,9-27-5 0,4 2-5 15,9 1-6-15,13 20-2 0,1-24-1 0,14 23-6 16,1-26-2-16,19 19-1 0,10-9-8 0,1-1 0 16,5-3 1-16,1-6-8 0,3-6-3 0,4 1-2 15,-1-1 16-15,5-6 3 0,2 3-2 0,-7-2 19 16,6 2 15-16,-1-5 20 0,0 8 18 0,0 3 19 15,0 1 16-15,-6 6 7 0,1-1 20 0,-3 5 4 16,-1 0 4-16,-3 1-7 0,5-1-7 0,0 6-10 16,-3-4-13-16,3 6-5 0,-4-6-6 0,5 8-4 0,1-3 7 15,6-3-29-15,-5-1-9 0,5-1-5 16,6 5-17-16,-1-8-7 0,6 0-9 0,0-4-8 0,3-1 4 16,0-4 1-16,6 2-4 0,1-6 11 15,3-7 2-15,4 3-8 0,8-5 8 0,2-2-6 0,-3-3 0 16,14 4 8-16,-8-7 1 0,13 1 2 0,4-1-6 15,7-5 23-15,-5 1 10 0,3-3-3 0,2-2-1 16,0-4-2-16,4-3-1 0,0-2-4 16,-1-2 0-16,3-1-5 0,-2-3-1 0,0 8 15 15,-4-1 4-15,-1 3 12 0,-10 1 9 0,0 6 11 0,-5-4 8 16,-2 8 5-16,-4-3 6 0,-8-1-3 0,-4 5-7 16,-2-2-10-16,-2 2-6 0,-6-2-1 15,-3-3-7-15,-4 2-2 0,8 6-1 0,-6-8-11 16,1-1-5-16,-6-4-1 0,4 1-10 0,1-5-5 0,-2-3-4 15,2-2-5-15,3-7 5 0,1 5-14 0,0-5 4 16,3 0 3-16,-6-5-12 0,1 4 10 0,7-2 3 16,-7-4 2-16,1 2 6 0,1 0 4 15,-8-1-1-15,6-5-2 0,-11 5 1 0,-23-4-4 16,24-4 0-16,1 4 6 0,-29 1-5 0,25-8 1 0,-30 6-2 16,4-5-2-16,-1 1-1 0,2-7-2 0,19-10 2 15,-26 9-8-15,0-4 10 0,22-14-3 0,-24 10 0 16,-7-8 16-16,28-22 12 0,-27 20 6 15,17-23 8-15,-3 4 6 0,-21 12 1 0,18-25-6 0,-4 6 1 16,-1 2-5-16,-4-4-4 0,-3-1-1 0,-14 18-4 16,12-26-1-16,-9 4-4 0,-14 15-2 0,9-17 1 15,-13 19-3-15,6-25-1 0,-11 21 3 0,1-23-4 16,0 0 4-16,-13 24-4 0,-9-29 5 0,2 2 2 16,-4-2-3-16,-1 4 0 0,-8 0-8 0,-1 0 3 15,-8-3 1-15,-4 1-2 0,-6 2-3 0,-5-3-1 16,-6-3-1-16,-3 4-4 0,-7 0-2 0,-5 2-1 15,-1-7-1-15,2 6 1 0,-15 6-3 0,1-3 0 16,-5 3 1-16,-1-3 1 0,-2-1-1 0,-7 4-2 16,2 4-8-16,-5-3 9 0,1 0-1 0,-4 3 2 15,0 4 0-15,-2 1 1 0,-5 0-2 0,4 2-3 16,-12-1-1-16,0 2 0 0,-3-3-2 0,2 5-7 16,-9-4 12-16,2 2-1 0,-5 3-2 0,1 3 0 15,0 6-1-15,1-6 0 0,2 5 1 0,-3-2 1 16,4-1-1-16,-2 1-8 0,2 0-10 0,0 2-6 15,7 1-3-15,-1-2-8 0,2 1 1 0,2 2-5 16,5 2 1-16,-2 3 4 0,2 1 0 0,1 5-2 16,0 4 2-16,4-3 1 0,-1 6 4 0,-1 2 3 15,0 5 5-15,-8-4-2 0,4 0 1 0,-3 5 2 16,-2 2 3-16,-3 0 3 0,6 7 1 0,-1 3-1 16,8 2 1-16,7 3 5 0,26 4-2 0,-22 3 3 15,30 5-2-15,-2 4 0 0,11 3 2 0,-2 4-2 16,3 4-28-16,20-1-33 0,5 3-30 0,6 2-20 15,6 5-40-15,2 4-43 0,10 1-27 0,2 2-20 16,8 3-11-16,6 10-13 0,4 0-22 0,7 0-38 16,-2 0-278-16,8 1-661 0,5 3 293 0</inkml:trace>
  <inkml:trace contextRef="#ctx0" brushRef="#br0" timeOffset="126499.2">26211 11625 137 0,'14'-15'539'0,"-1"1"-2"0,-1 5-2 16,3 0-7-16,-5 1-11 0,4 3-14 0,2 2-15 0,-1 1-18 15,2 4-19-15,-1 4-14 0,7 7-12 0,4 6-20 16,1 6-14-16,13 16-24 0,-3 7-11 16,24 17-26-16,0 3-28 0,6 1-53 0,4 0-25 0,4-6-224 15,-3 0 0-15,3-1 0 0,-5-1 0 0,2-5 0 16,0-3 0-16,-22-14 0 0,23 9 0 0,-28-17 0 15,1-2 0-15,-2-3 0 0,-13-7 0 0,0-2 0 16,-5-5 0-16,-7-4 0 0,-3 0 0 0,-4-3 0 16,-3-3 0-16,-2-1 0 0,-2-3 0 0,-2-1 0 15,-2-1 0-15,-2-2 0 0,-5-4-236 0,1-5-160 16,-2 3-59-16,-2-5-57 0,3 1-55 0,-1-2-438 16,2-7-1087-16,3-3 481 0</inkml:trace>
  <inkml:trace contextRef="#ctx0" brushRef="#br0" timeOffset="126782.3">27822 11768 257 0,'0'-36'356'0,"0"1"19"16,-5 3 22-16,-3 1 6 0,-4 4 16 0,-4 5 3 15,-6 6-5-15,-1 1-5 0,-8 11-8 0,1-1-2 16,-4 7-4-16,-1 5-9 0,-2 9-2 0,-12 10-12 16,-3 6-18-16,2 6-21 0,-19 24-19 0,10 0-15 15,-7 6-19-15,-2 2-19 0,4 6-24 0,-6 2-21 16,1 11-159-16,-6 0-60 0,0 1 0 0,1 7 0 15,-8-1 0-15,7-2 0 0,-1-6 0 0,-3-6 0 0,3-2 0 16,9-6 0-16,4-3 0 0,7-9 0 16,18-16 0-16,1-3 0 0,5-2 0 0,0-4 0 15,10-10 0-15,-1 0 0 0,5-5 0 0,0-1 0 16,7-7 0-16,2-4 0 0,4-2 0 0,0-2 0 0,1-2 0 16,1-1 0-16,3-3 0 0,0 0 0 0,0-12 0 15,7 1 0-15,8-8 0 0,4-5-512 16,5-4-769-16,16-8-1386 0,10-4 614 0</inkml:trace>
  <inkml:trace contextRef="#ctx0" brushRef="#br0" timeOffset="126949.84">27843 12625 6451 0,'4'0'352'0,"-1"-1"-113"15,-3 1 25-15,0 0 43 0,0 0-22 0,0 0-41 16,-22-2-195-16,8 1-49 0,0-4 0 0,0 3 0 15,1-1 0-15,2 0 0 0,0 3 0 0,5-2-302 16,-2 1-327-16,8 1-581 0,0 0-1312 0,0 0 581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2T13:46:53.166"/>
    </inkml:context>
    <inkml:brush xml:id="br0">
      <inkml:brushProperty name="width" value="0.05292" units="cm"/>
      <inkml:brushProperty name="height" value="0.05292" units="cm"/>
      <inkml:brushProperty name="color" value="#7030A0"/>
    </inkml:brush>
  </inkml:definitions>
  <inkml:trace contextRef="#ctx0" brushRef="#br0">5646 3290 3510 0,'-5'-10'141'0,"-3"1"-63"0,0 0 29 16,2-1 83-16,2 1 13 0,-1 0 45 0,0 1 1 15,-2-1-5-15,5 3-16 0,-2 2 5 0,0-2-11 16,0 1-23-16,3 3-23 0,1 2-21 0,0 0-14 15,0 0 2-15,0 0-1 0,9 13-10 0,-4-2-3 16,3-1 0-16,1 6-16 0,2 1-21 0,2-3 11 16,6 8-18-16,0-4-2 0,4 1-7 0,-6-7-2 15,5 4 2-15,1-1 14 0,2-5-20 0,3-2-2 16,2-3 5-16,2-1-3 0,0-3 6 0,-3-3-33 16,4-5-43-16,4 0 0 0,-1-3 0 0,14-8 0 15,0 1 0-15,-3-1 0 0,0-1 0 0,-11 6 0 16,9-9 0-16,-16 5 0 0,1 0 0 0,-1 0 0 15,1 3 0-15,-1 2 0 0,-1 2 0 0,-6 5 0 16,-3-1 0-16,3 2 0 0,-6 3 0 0,3 5 0 16,3-1 0-16,-3 2 0 0,1 3 0 0,5 4 0 15,-2 4 0-15,3 3 0 0,-2-1 0 0,3-1 0 16,-4 0 0-16,2-3 0 0,0 0 0 0,-1 0 0 16,1-2 0-16,1-3 0 0,2-1 0 0,-7-4 0 15,7-4 0-15,-7 1 0 0,8-3 0 0,1-5 0 16,-3-2 0-16,0-3 0 0,1-1 0 0,-2-5 0 15,0 3 0-15,0-4 0 0,-2-3 0 0,0 4 0 16,2 1 0-16,-7 0 0 0,-2 5 0 0,-3 2 0 16,0 0 0-16,0 3 0 0,0 3 0 0,3-1 0 15,-2 3 0-15,-2 3 0 0,7 1 0 0,-2 5 0 16,1-2 0-16,-2 2 0 0,2 2 0 0,-1 0 0 16,-1 4 0-16,-1-3 0 0,2 2 0 0,0-2 0 15,-3 2 0-15,1-2 0 0,-1 0 0 0,2-1 0 16,-1-1 0-16,2-2 0 0,1-1 0 0,-2-3 0 15,2 2 0-15,-1-2 0 0,2-3 0 0,3 0 0 16,4-5 0-16,0-4 0 0,0 1 0 0,2 0 0 16,2-6 0-16,0 0 0 0,1 1 0 0,-3 2 0 15,1-1 0-15,-4 1 0 0,1 4 0 0,-7 1 0 16,10 5 0-16,-13 1 0 0,2-2 0 0,-1 5 0 16,1 0 0-16,0 5 0 0,-2-1 0 0,-1 2 0 15,0 1 0-15,0 3 0 0,0-2 0 0,0 0 0 16,1 1 0-16,-2 0 0 0,2-3 0 0,-2-1 0 15,2 1 0-15,-1-1 0 0,3-3 0 0,1-1 0 16,0 0 0-16,2-4 0 0,6 1 0 0,-8 0 0 16,2-5 0-16,6 0 0 0,-7-1 0 0,0-2 0 15,5 0 0-15,-1-2 0 0,-7 6 0 0,4-5 0 16,-3 3 0-16,-1 3 0 0,0-3 0 0,-4 3 0 16,-1 1 0-16,-3 1 0 0,2 1 0 0,-1 0 0 15,-1-1 0-15,1 2 0 0,0-1 0 0,-1 2 0 16,-1-2-355-16,3 4-152 0,-1-3-152 0,-11-1-453 15,14-2-1205-15,-14 2 534 0</inkml:trace>
  <inkml:trace contextRef="#ctx0" brushRef="#br0" timeOffset="1717.52">11394 3346 3543 0,'0'0'319'0,"3"-5"-175"0,-2 1-32 0,2 1 14 15,-1 0 31-15,-2 3 32 0,3-4 4 0,-3 4-12 16,2-2-21-16,-2 2-4 0,0 0-13 0,0 0-3 16,0 0 0-16,0 0 10 0,7 10-8 0,-4-4-12 15,1-1-1-15,1 4-9 0,3-1-13 0,1 3-2 16,-3-5-12-16,10 7-4 0,-1-3-5 0,2-2-3 16,2 1-15-16,6 0-4 0,-4-3 12 0,12-1 4 15,-2-2-7-15,3-3 7 0,1 2 12 0,-3-2-5 16,1-3 9-16,3 0 9 0,-2-3-9 0,2-2 1 15,-3-3-2-15,3-4-8 0,-4 3 2 0,4-5-84 16,-2 2-3-16,0-3 0 0,-3 1 0 0,3 0 0 16,-6 5 0-16,-1 2 0 0,-9 3 0 0,2 3 0 15,-1-3 0-15,-1 5 0 0,1 0 0 0,-1 5 0 16,0 1 0-16,1 1 0 0,-1-1 0 0,1 3 0 16,2 2 0-16,1 2 0 0,2 2 0 0,-7-1 0 15,10 2 0-15,-1-3 0 0,1-1 0 0,1 3 0 16,3-3 0-16,-1 0 0 0,2-1 0 0,2-4 0 15,1-3 0-15,2 1 0 0,-2-5 0 0,-2 1 0 16,5-3 0-16,0-3 0 0,-4 2 0 16,-2-8 0-16,0 8 0 0,-1-5 0 0,-2 2 0 0,-9 1 0 15,-3 1 0-15,-4 2 0 0,0 1 0 0,-5 1 0 16,1-1 0-16,3 2 0 0,-6 2 0 0,3 0 0 16,-4 2 0-16,3 1 0 0,2 0 0 0,-1 2 0 15,0 1 0-15,1 1 0 0,2 0 0 0,2 1 0 16,0 2 0-16,4-3 0 0,1-2 0 0,1 0 0 15,11 0 0-15,-3 1 0 0,3-3 0 0,5 1 0 16,-6-4 0-16,6-1 0 0,-1-1 0 0,1-1 0 16,2-1 0-16,3-2 0 0,-4-1 0 0,0-1 0 15,-3-2 0-15,1-1 0 0,-2 3 0 0,0-3 0 16,-1 1 0-16,-2 2 0 0,-5 0 0 0,-4 1 0 16,-1 2 0-16,-2 1 0 0,1 0 0 0,3-1 0 15,-8 1 0-15,1 2 0 0,-2 2 0 0,6-2 0 16,-2 1 0-16,-4 0 0 0,5 2 0 0,-2-1 0 15,1 0 0-15,-3 2 0 0,5 1 0 0,0-3 0 16,0 1 0-16,2 2 0 0,-1-2 0 0,10-1 0 16,-1-1 0-16,0 0 0 0,2-3 0 0,4 0 0 15,-1 0 0-15,3-2 0 0,3-1 0 0,-5 1 0 16,16-6 0-16,1 1 0 0,-15 2 0 0,14-2 0 16,-14 1 0-16,-2 2 0 0,3-2 0 0,-6 5 0 15,-4-2 0-15,1 1 0 0,-8 4 0 0,-2-1 0 16,-2 4 0-16,0 4 0 0,-4-4 0 0,1 3 0 15,0 4 0-15,4 1 0 0,-4 3 0 0,0 1 0 16,3-1 0-16,-2 1 0 0,2 4 0 0,6 0 0 16,2-2 0-16,2-3 0 0,-4 0 0 0,8-3 0 15,2-3 0-15,8-2 0 0,15-4 0 0,1-3 0 16,3-6 0-16,-4-2 0 0,-1-1 0 0,-2-4 0 16,0 1 0-16,-2-5 0 0,-15 5 0 0,11-7 0 15,-15 7 0-15,-4-2 0 0,3-2 0 0,-8 5 0 16,0-2 0-16,-5 7 0 0,-4-2 0 0,-1 4 0 15,-2-1 0-15,-1 2 0 0,0 0 0 0,0 3 0 16,1 0 0-16,-5 3 0 0,5 0 0 0,0 0 0 16,-1 4 0-16,3-2 0 0,0 1 0 0,-3 3 0 15,3-2 0-15,0 1 0 0,1-1 0 0,-3 0 0 16,3-2 0-16,-1 0 0 0,1 1 0 0,0-3 0 16,3 0-392-16,-6-2-127 0,3-4-126 0,-1 1-462 15,-6-3-1197-15,-1 1 530 0</inkml:trace>
  <inkml:trace contextRef="#ctx0" brushRef="#br0" timeOffset="17616.39">2729 4449 62 0,'2'-11'286'0,"-2"0"-8"0,2-1-17 15,-2 0-11-15,1 0-6 0,1 1-9 0,-2 0-15 0,1 2-6 16,0-2-6-16,-1 0-6 0,0 5-1 0,0-2-4 16,0-2 8-16,0 1-5 0,0 2-7 0,2 2 9 15,-4 0 0-15,1-1 0 0,1 2-10 16,-3 0-15-16,0 1-10 0,-4-2-13 0,0 2-9 0,-5 0-13 16,-2 0-1-16,0 2-10 0,-5 2-5 0,-3 5-4 15,3 1-11-15,-13 2-3 0,1 0-1 0,3 5-5 16,-4-1 3-16,3 5-9 0,1 1-2 0,1 0-14 15,3 2-2-15,2 4-4 0,0-3-4 0,8 2-3 16,-3 2-5-16,7 2-3 0,8-3-7 16,-5 0-2-16,6-1-6 0,5-5-4 0,0 1-1 0,3-1-3 15,1 0-7-15,2 2 1 0,3-3-3 0,1 4 2 16,0-5-4-16,7 1 3 0,-1-1-4 0,-3-3-2 16,-6-2-4-16,6 1-2 0,-5-1 3 0,-1 1 1 15,3-3 0-15,-7 1-10 0,-3 0 11 16,-1 0-8-16,-3 6 5 0,-5 1-2 0,-6 4 0 0,-6 3 2 15,-1 0-1-15,-7 3-5 0,0-2 7 0,-11 3-2 16,-1 6-6-16,-4-2 3 0,2-2 3 0,-1 3-8 16,9-10 6-16,3-3-9 0,4 3-1 0,1 0 7 15,4-2-4-15,3-2-4 0,5-4 5 16,1 0-1-16,5 1 7 0,2-1-11 0,4 1-7 0,3-2-4 16,4 1 1-16,3 1-1 0,5 2 5 0,4 3 2 15,3-1 0-15,0 3-2 0,-1 0 5 0,6 15 1 16,-4-12 3-16,8 12 0 0,-6 3-1 0,-7-11 0 15,0 12 1-15,0 0 0 0,-11-9 3 0,-3 2 1 16,4 18 9-16,-4-1 0 0,-5 1 0 0,-5-5 3 16,0-2-4-16,-7 0 0 0,4-11 1 0,1-3 0 15,-1 3-2-15,-5 7 1 0,7-11-3 0,-4-2-1 16,3 3 0-16,-2-5-2 0,7-1-1 0,-6-3 0 16,7 1-8-16,1 1-13 0,3-7-29 0,2 5-39 15,-3-6-56-15,3-2-69 0,2-1-103 0,-1 2-129 16,-2-5-512-16,9 1-1034 0,-3 1 457 0</inkml:trace>
  <inkml:trace contextRef="#ctx0" brushRef="#br0" timeOffset="35916.47">12808 5549 166 0,'-4'-5'422'0,"1"0"4"0,2 1 1 16,0 0-2-16,-3 2-25 0,0-1-28 0,4 3-34 16,-1-3-29-16,1 3-27 0,0 0-3 0,0 0-2 0,0 0-11 15,5 14-18-15,0-9-14 0,0 3-12 16,1-1-15-16,2 3-12 0,-1 0-16 0,3-1-11 0,-1 1-14 16,5 2-4-16,0 0-15 0,0-1-7 15,5-1-9-15,0-6-4 0,3 2-14 0,6-3-5 0,3 2-10 16,1-4-10-16,-3-5-3 0,2-1-8 0,3-1 3 15,-2 0-10-15,5-6 8 0,-5 5-5 0,3-5 5 16,-3 0-4-16,-3 1 5 0,2 0 2 0,-6-2 3 16,6 2-5-16,-2 2-2 0,-12 2-2 0,5-1-5 15,6 3 7-15,-9 3-19 0,3 1-1 0,-1 1-1 16,0 3-35-16,2 2-9 0,-3 0 0 0,2 2 0 16,-1 0 0-16,5 2 0 0,-1 4 0 0,-1-2 0 15,-1 1 0-15,-3-4 0 0,6 2 0 0,-1-1 0 16,-4-2 0-16,6 1 0 0,1-1 0 0,-5-3 0 15,-1-3 0-15,-2-1 0 0,8 0 0 0,-1-3 0 16,-7 0 0-16,10-3 0 0,-11 1 0 0,9 2 0 16,-6-4 0-16,-3-1 0 0,9-2 0 0,-7 2 0 15,4-4 0-15,-1 1 0 0,-3 3 0 0,6-2 0 16,-8 5 0-16,0 1 0 0,-1 0 0 0,1 3 0 16,-1 2 0-16,1 3 0 0,-3 0 0 0,1 4 0 15,0 0 0-15,-3 4 0 0,0 1 0 0,3 1 0 16,1 7 0-16,-4-8 0 0,2-1 0 0,1 2 0 15,6 0 0-15,-3-4 0 0,6-1 0 0,2 0 0 0,0-5 0 16,3 1 0-16,-3-5 0 0,3 0 0 0,1-4 0 16,-2 0 0-16,2-3 0 0,0-4 0 15,0 0 0-15,-2-2 0 0,0-2 0 0,-2 0 0 16,2-1 0-16,-1 0 0 0,-1 1 0 0,-5-1 0 0,-5 5 0 16,8-1 0-16,-9 4 0 0,0 2 0 0,-3 1 0 15,-1 2 0-15,2 1 0 0,-4 4 0 16,0 1 0-16,3 1 0 0,-5 2 0 0,6 1 0 0,2 5 0 15,1-2 0-15,-1 2 0 0,-1-1 0 0,11 3 0 16,-3 0 0-16,3-3 0 0,-1 0 0 0,1-4 0 16,2 2 0-16,-2-1 0 0,1-3 0 0,0-3 0 15,1-2 0-15,-2 1 0 0,4-3 0 0,-3-2 0 16,0 1 0-16,-1-4 0 0,-4 3 0 0,-1-2 0 16,-3 0 0-16,1-1 0 0,-2 0 0 0,1-2 0 15,-7 3 0-15,7-1 0 0,-9 2 0 0,3 3 0 16,-3-2 0-16,4 3 0 0,-1-1 0 0,-1 2 0 15,-1 2 0-15,2-2 0 0,1 2 0 0,3 3 0 16,2 0 0-16,0 1 0 0,1-3 0 0,-1 1 0 16,2 1 0-16,7 1 0 0,0-4 0 0,2-1 0 15,-9 2 0-15,1-1 0 0,6-4 0 0,2 1 0 16,-4-2 0-16,-3 2 0 0,-1 1 0 0,-4-3 0 16,2 0 0-16,-2-2 0 0,-1 2 0 0,-4 0 0 15,-3 1 0-15,0 1 0 0,0-4 0 0,-3 2 0 16,-1 2 0-16,3-1 0 0,-5-1 0 0,2 2 0 15,-1 0 0-15,-5 1 0 0,8-1 0 0,-4-4 0 16,1 1 0-16,-1 0 0 0,-3-2 0 0,-1 1 0 16,0-2-1366-16,-1 1-1478 0,-3-3 654 0</inkml:trace>
  <inkml:trace contextRef="#ctx0" brushRef="#br0" timeOffset="38599.85">13421 4349 2946 0,'0'0'367'0,"-1"3"-162"0,1-3-50 0,-4 4 39 16,4-4 49-16,0 0 17 0,-3 5-1 0,3-5-18 16,0 0-18-16,0 0-8 0,0 0-10 15,0 0-11-15,0 0-3 0,9-15-5 0,0 5 0 0,5-1-8 16,-2-4-5-16,7-5-6 0,-4 0 2 0,1-1 2 16,0-2-6-16,2-1-3 0,-2 0-1 0,-2-5 0 15,-3-2 2-15,-1 0 4 0,-1 1-83 16,-1 0-84-16,-3-2 0 0,0 4 0 0,-2 3 0 0,-2 0 0 15,3 8 0-15,-4 5 0 0,-3 1 0 0,2 1 0 16,1 6 0-16,0 0 0 0,0 0 0 0,0 4 0 16,0 0 0-16,-4 15 0 0,-1 0 0 0,3 12 0 15,-1 2 0-15,-1 3 0 0,1 13 0 0,3 5 0 16,-1-1 0-16,1 0 0 0,-5-1 0 0,4-1 0 16,-2 0 0-16,2-2 0 0,1-9 0 0,-2 11 0 15,4 2 0-15,-2-14 0 0,1 1 0 0,2-7 0 16,-3 0 0-16,1-4 0 0,2-5 0 0,-1-4 0 15,-2-2 0-15,0-3 0 0,0-4 0 0,1 1 0 16,2-5 0-16,-3-3 0 0,0 0 0 0,0 0 0 16,-4-18 0-16,4 0 0 0,0-8 0 0,-2-3 0 15,4-7 0-15,-7 1-428 0,10-18-56 0,-7 3 12 16,4 0 40-16,-2-2 37 0,4 0 44 0,1 6 48 16,-1 12 53-16,1 2 51 0,-1 7 58 0,0 5 59 15,2 5 51-15,-2 2 54 0,0 3 44 0,-3 0 32 16,3 3 24-16,0 2 30 0,0 1 18 0,0 1 13 15,2 1 2-15,-1 0 5 0,3 1-8 0,2 1-6 16,0 1-9-16,3 1-4 0,1 1-27 0,-1 2-7 16,5 0-16-16,-3 2-10 0,0-1-5 0,-1 1-9 15,2 0-12-15,-1 3-10 0,-1-1-7 0,-5-1-1 16,0 1-12-16,-4 0-3 0,-1 1-6 0,0 2 3 16,-4-3-6-16,-5 3-9 0,-2 0 3 0,2-1-6 15,-5 1-3-15,1-3-2 0,0 1 2 0,-3-3 0 16,2 2-2-16,1-3-5 0,2-1-6 0,0-1 3 15,2 0 5-15,1-1-10 0,1 0-4 0,1 0 6 16,2 1 0-16,0-4 5 0,0 0-10 0,9 4 12 0,3-4 3 16,1-1-16-16,4-2 2 0,5-2 0 15,0 2-2-15,6-2 4 0,-1-3-4 0,3 0 2 16,-1 0 4-16,1-1 1 0,-3 2-6 0,1-1 0 16,0-4-1-16,-2 0-7 0,-7 2 5 0,-1 1-1 0,-1-5 1 15,-1 6 9-15,-7-3 2 0,1 4 2 16,-1 0 8-16,-4-3 5 0,3 2 10 0,-5 2 5 15,-1-1-17-15,-2 2-24 0,0 0 0 0,0 1 0 16,-5 1 0-16,5 3 0 0,-9 0 0 0,9 0 0 0,-14 5 0 16,6 0 0-16,1 4 0 0,-6 2 0 0,7 3 0 15,0-3 0-15,1 4 0 0,5 1 0 16,0 1 0-16,5-1 0 0,4-2 0 0,3-1 0 16,3-1 0-16,2 1 0 0,8-2 0 0,2-5 0 0,5 0 0 15,4-4 0-15,-7 0 0 0,2-5 0 0,-2-1 0 16,0-3 0-16,-4-1 0 0,-3 1 0 0,-2-3 0 15,2-1 0-15,-5-2 0 0,-4 1 0 0,-1-1 0 16,-3 0 0-16,-1-1 0 0,-3 4 0 16,-1-1 0-16,-1 3 0 0,0 0 0 0,-3 3 0 0,0 0 0 15,0 3 0-15,0 2 0 0,0 0 0 0,0 0 0 16,-13 7 0-16,10 1 0 0,0 3 0 0,3-3 0 16,-1 3 0-16,-1 0 0 0,4-2 0 0,0 5 0 15,1-4 0-15,3 1 0 0,0-1 0 0,0 1 0 16,1-4 0-16,1 0 0 0,-2-2 0 0,3-1 0 15,-2-1 0-15,1-2 0 0,0-1 0 0,0 2 0 16,-3-6 0-16,0 0 0 0,3-3 0 0,-2-2 0 16,-2 1 0-16,-4-4 0 0,4-4 0 0,-4 0 0 15,0-2 0-15,-3-2 0 0,-2 3 0 0,0 5 0 16,4-1 0-16,-3 3 0 0,0 1 0 0,3 3 0 16,-2 1 0-16,2-1 0 0,-1 2 0 0,2 4 0 15,0 0 0-15,0 0 0 0,0 0 0 0,0 0 0 16,16 10 0-16,-6-6 0 0,3 1 0 0,5-2 0 15,0 0 0-15,1 0 0 0,-1-2 0 0,1-6 0 16,2 1 0-16,-5 1 0 0,2-3 0 0,-4-2 0 16,0 1 0-16,-3-5 0 0,-5 2 0 0,4-5 0 15,-5-1 0-15,-1 7 0 0,1-9 0 0,-2 2 0 16,-2-1 0-16,2 2 0 0,-2 3 0 0,-1 0 0 16,0 2 0-16,0 2 0 0,0 2 0 0,-1 1 0 15,1-1 0-15,0 6 0 0,0 0 0 0,0 0 0 16,0 16 0-16,-3 2 0 0,3 2 0 0,0 7 0 15,0 6 0-15,4 15 0 0,-4 0 0 0,5 3 0 16,-4 0 0-16,2-1 0 0,-2 1 0 0,4-1 0 16,-5-1 0-16,0-1 0 0,0-2 0 0,4-10 0 0,-1 0 0 15,-2-5 0-15,0 2 0 0,-1-6 0 16,3 1 0-16,-2-10 0 0,-2-6 0 0,-2-1 0 16,2-3 0-16,0-2 0 0,-2-4 0 0,3-2 0 15,0 0 0-15,-9-14 0 0,5 2 0 0,-2-6 0 16,-2-11-90-16,7-4-255 0,-3-5 19 0,4-9 14 0,-1-5 31 15,2-2 19-15,-1 3 25 0,0 0 49 0,5 4 42 16,-2 15 47-16,1-2 39 0,-3 7 51 16,4-1 50-16,-5 10 48 0,0 1 40 0,0 4 38 15,0 2 25-15,0 0 19 0,1-1 10 0,-1 5-8 0,0 0 3 16,3 1-11-16,-2 0-12 0,3 1-14 0,0 0-21 16,2 3-17-16,3 0-141 0,0 2 0 0,6 1 0 15,-2 2 0-15,6 4 0 0,0 3 0 16,10 1 0-16,-1 2 0 0,-2 3 0 0,-1-2 0 0,-1 3 0 15,-3 0 0-15,-10-3 0 0,2 0 0 0,-4 2 0 16,-3 1 0-16,-2 0 0 0,-3-2 0 0,-1 1 0 16,-6-2 0-16,-2 2 0 0,2-6 0 0,-7 1 0 15,-1 0 0-15,0-2 0 0,1-2 0 0,3-1 0 16,0 0 0-16,2-1 0 0,0-3 0 0,4-2 0 16,4 0 0-16,0 0 0 0,0 0 0 0,0 0 0 15,12-15 0-15,1 1 0 0,6 1 0 0,9-3 0 16,-1-5 0-16,0-1 0 0,1-1 0 0,1-3 0 15,-3 0 0-15,1 1 0 0,10-12 0 0,-13 12 0 16,-2 0 0-16,-2 0 0 0,-2 1 0 0,-3 1 0 16,-3-1 0-16,-4 6 0 0,-1-5 0 0,-3 10 0 15,-4 4 0-15,0-1 0 0,-4 2 0 0,2 2 0 16,-5 2 0-16,1 3 0 0,-2 2 0 0,-1 2 0 16,-3 5 0-16,-3 2 0 0,-1 5 0 0,-1 3 0 15,1 6 0-15,3 0 0 0,0 1 0 0,4 2 0 16,9 1 0-16,-5 1 0 0,6-3 0 0,3-1 0 15,5 1 0-15,4-3 0 0,4-1 0 0,2-1 0 16,0-4 0-16,5-5 0 0,3-2 0 0,1-3 0 16,0-2 0-16,-1-2 0 0,1-3 0 0,0 0 0 15,-8-7 0-15,-1-2 0 0,0 0 0 0,-4-3 0 16,-2-2 0-16,6-6 0 0,-9 4 0 0,3 0 0 16,-8-1 0-16,0 1 0 0,-1 3 0 0,-4 2 0 15,0-1 0-15,0 7 0 0,-5-3 0 0,1 4 0 16,-4 2 0-16,-3 2 0 0,0 5 0 0,-5 4 0 15,1 0 0-15,1 3 0 0,0 2 0 0,2 3 0 0,-3 3 0 16,7-2 0-16,3 0 0 0,2 0 0 16,5-1 0-16,3 0 0 0,5 0 0 0,5-4 0 15,1-2 0-15,11 2 0 0,2-4 0 0,3-7 0 16,0 0 0-16,1-5 0 0,-1-6 0 0,1 2 0 0,1-5 0 16,1-4 0-16,-9-1-551 0,2-4-723 0,-1 1-1379 15,-5 0 610-15</inkml:trace>
  <inkml:trace contextRef="#ctx0" brushRef="#br0" timeOffset="38733.15">16435 4212 5712 0,'3'4'377'0,"1"-2"-107"0,-1-1-4 16,-3-1-9-16,0 0-64 0,0 0-40 0,0 0-42 16,0 0-84-16,0 0-69 0,2-7-138 0,-2 7-182 15,3-4-248-15,1 1-419 0,-4 3-1115 0,0 0 493 0</inkml:trace>
  <inkml:trace contextRef="#ctx0" brushRef="#br0" timeOffset="42083.1">20422 5563 163 0,'-4'0'427'0,"0"-2"15"0,4 2 1 16,-7-1 0-16,7 1-8 0,-8-1-7 0,8 1-15 16,-4-3-17-16,4 3-18 0,0 0-23 0,0 0-21 0,-5-1-36 15,5 1-22-15,0 0-16 0,0 0-17 16,0 0-18-16,0 8-21 0,0-8-10 0,8 9-19 16,-2-2-4-16,2-1-16 0,2 2-6 0,8 1-24 0,1-3-1 15,8 2-5-15,6-1-9 0,-1-4-15 0,6-3-3 16,-2 1-4-16,5-2 1 0,11-2-4 0,-14-3-6 15,1 2-11-15,12-3-1 0,-14-2-24 0,13-2-43 16,-11 3 0-16,-1-3 0 0,-1 0 0 0,14-1 0 16,-13 3 0-16,-2 0 0 0,-1 2 0 0,-1 2 0 15,1 3 0-15,-5 1 0 0,-2 2 0 0,-1 5 0 16,-7 1 0-16,5 4 0 0,-6-2 0 0,3 6 0 16,2-1 0-16,1 5 0 0,-4-1 0 0,1 0 0 15,0 1 0-15,1 0 0 0,0-4 0 0,1-1 0 16,3 0 0-16,0-3 0 0,-2-4 0 0,5-2 0 15,-2-2 0-15,1-1 0 0,2-5 0 0,5 0 0 16,-2-2 0-16,2-4 0 0,2-2 0 0,12-7 0 16,-1 0 0-16,-1-2 0 0,2-2 0 0,-1 1 0 15,0-1 0-15,1 1 0 0,-14 8 0 0,10-7 0 16,-14 8 0-16,0 2 0 0,1 2 0 0,-2 1 0 16,-4 5 0-16,-7 2 0 0,3 0 0 0,-5 1 0 15,2 3 0-15,0 1 0 0,-2 3 0 0,-2 0 0 16,2 1 0-16,1 2 0 0,4 4 0 0,-9-3 0 15,4-1 0-15,8 2 0 0,-8-4 0 0,8 3 0 0,3 1 0 16,-8-10 0-16,11 5 0 0,-4-4 0 16,4-1 0-16,3 0 0 0,-3-3 0 0,2 0 0 15,0-1 0-15,0-2 0 0,3-4 0 0,-1 1 0 16,3-1 0-16,10-4 0 0,-11 7 0 0,-3-5 0 0,-2 3 0 16,0-1 0-16,-6 0 0 0,1 3 0 15,-8 1 0-15,-1-1 0 0,-1 1 0 0,2 3 0 16,-10-1 0-16,4 0 0 0,-2 2 0 0,-1 2 0 0,-2-2 0 15,4 1 0-15,1 3 0 0,-4-1 0 0,-1 1 0 16,3 1 0-16,-1-1 0 0,1 2 0 0,3 2 0 16,0 2 0-16,1-4 0 0,4 1 0 0,-2 1 0 15,5-2 0-15,5 3 0 0,3-3 0 0,0-1 0 16,3 0 0-16,3-2 0 0,4-1 0 0,-4-2 0 16,1-1 0-16,13-1 0 0,-15-2 0 0,4-2 0 15,-3-3 0-15,3 1 0 0,-3-1 0 0,-2-3 0 16,5 1 0-16,-10 1 0 0,4-2 0 0,-8 4 0 15,-6 1 0-15,-2 0 0 0,-5 2 0 0,-2 2 0 16,-2-2 0-16,-3 2 0 0,2-1 0 0,-3 2 0 16,2 0 0-16,-5-1 0 0,-2 2 0 0,9-2 0 15,-9 2 0-15,5-2 0 0,-5 2 0 0,0 0 0 16,0 0 0-16,0 0-1366 0,0 0-1478 0,0 0 654 16</inkml:trace>
  <inkml:trace contextRef="#ctx0" brushRef="#br0" timeOffset="44549.85">19826 1126 3839 0,'2'-15'284'16,"0"5"-108"-16,1-1 41 0,-2 0 42 0,3-2 43 16,-4 2 1-16,3 1-14 0,-1 2 0 0,-1 1-30 15,1 2-14-15,-2 1-26 0,1 2-19 0,-1 2-3 16,0 0 12-16,-1 18 7 0,-1 0-5 0,-1 11-11 15,1 1-7-15,0 1-109 0,0 5-84 16,1 11 0-16,0-12 0 0,1 1 0 0,1 14 0 16,-2-4 0-16,2-11 0 0,2-6 0 0,-1-1 0 0,1-2 0 15,-2-6 0-15,3-7 0 0,-3 3 0 0,2-7 0 16,-2 3 0-16,0-3 0 0,-1-2 0 0,0-7 0 16,0 0 0-16,0 0 0 0,0 0 0 0,-2-28 0 15,-2 8 0-15,0-12 0 0,0-19 0 16,0 2 0-16,2-1 0 0,1-5 0 0,-1-1 0 15,5-26 0-15,6-2 0 0,-3 26 0 0,8-27 0 16,-1 27 0-16,-3-2 0 0,6 10 0 0,0 3 0 16,-2 19 0-16,0-1 0 0,-1 8 0 0,2 5 0 15,-2 3 0-15,3 6 0 0,1 3 0 0,-17 4 0 16,0 0 0-16,64 18 0 0,-41-1 0 0,0 4 0 16,-2 1 0-16,-1 3 0 0,-8 0 0 0,2 2 0 15,-5 4 0-15,-5-3 0 0,-7 2 0 0,-2-2 0 16,-10 1 0-16,-3-3 0 0,-8 2 0 0,-10 9 0 15,-3-7 0-15,-7-2 0 0,15-9 0 0,-1-2 0 16,4 2 0-16,1 0 0 0,5 0 0 0,-3-2-598 16,10-4-668-16,6 3-1371 0,5-5 607 0</inkml:trace>
  <inkml:trace contextRef="#ctx0" brushRef="#br0" timeOffset="45816.43">20196 1519 4891 0,'0'0'174'15,"0"0"-43"-15,0 0 91 0,0 0 51 0,-3-18-42 16,3 9-39-16,3-3-19 0,2-5-28 0,4-2-33 16,2 2-8-16,3-6-8 0,4-1-12 0,-2-1 8 15,1 2-22-15,0 4-8 0,-5 2-2 16,-1 0 5-16,-2 2 5 0,0 0-5 0,-4 7 3 16,0-2-6-16,-5 5 6 0,0-1-12 0,0 6-11 15,0 0 0-15,-15 0 0 0,3 7-1 0,-7 3 2 16,1 8-18-16,-1 3 8 0,0 2 7 0,4 4-16 15,3-3 2-15,1 3 5 0,6 1-9 0,2-1 3 0,7-3-2 16,1 1-1-16,5-6-8 0,4-3 10 0,5 2-7 16,-3-7 4-16,11-2-13 0,-2-3-11 15,6-1 0-15,-2-7 0 0,1-3 0 0,-2-1 0 16,-2-4 0-16,1-4 0 0,-5-3 0 0,-3-2 0 16,-1-5 0-16,0 0 0 0,0-3 0 0,-5 2 0 15,0 0 0-15,-6-1 0 0,0 9 0 0,-4-2 0 16,1 3 0-16,0 0 0 0,-1 5 0 0,-2 1 0 15,-1 2 0-15,5 0 0 0,-4 5 0 0,0-1 0 16,1 1 0-16,-2 3 0 0,6-3 0 0,-6 3 0 16,13 3 0-16,-4 1 0 0,2 2 0 0,2 5 0 15,4-2 0-15,-3 2 0 0,1 3 0 0,2-1 0 16,-2 2 0-16,4 4 0 0,-2 2 0 0,-2-1 0 16,-3-3 0-16,-3 0 0 0,0 0 0 0,-2-2 0 15,-1 1 0-15,-1-4 0 0,-4-4 0 0,0 3 0 16,1-4 0-16,-2 3 0 0,1-4 0 0,0-1 0 15,-1-5 0-15,1 6 0 0,-1-6 0 0,10-2 0 16,-10 2 0-16,17-8 0 0,-5 1 0 0,6-5 0 16,-2 1 0-16,8-6 0 0,-2-4 0 0,1-1 0 15,0-2 0-15,-2 0 0 0,0 0 0 0,0-2 0 16,-3 2 0-16,-2 0 0 0,-3 2 0 0,-3 5 0 16,-5 3 0-16,1 2 0 0,-4 1 0 0,-1 5 0 15,-2-2 0-15,-1 2 0 0,0-1 0 0,-2 5 0 16,-1 1 0-16,5 1 0 0,-10 3 0 0,4 4 0 15,1-4 0-15,-1 7 0 0,5 2 0 0,1 1 0 16,1 3 0-16,3 1 0 0,5 8 0 0,3-3 0 16,4-1 0-16,0-7 0 0,3 4 0 0,-4-4 0 15,6 4 0-15,-1 1 0 0,-5-6 0 16,1 1 0-16,-3 0 0 0,-2-1 0 0,-1 0 0 16,-3-1 0-16,-2-4 0 0,-3 4 0 0,-3-1 0 15,-3 1 0-15,-2-2 0 0,-2-3 0 0,-2-1 0 16,-3 0 0-16,-1 0 0 0,0 0 0 0,4-2 0 0,-2-1 0 15,6 0 0-15,-2-1 0 0,8-2 0 16,0 0 0-16,-6-12 0 0,7 6 0 0,7-3 0 0,6-6 0 16,9-6 0-16,4-1 0 0,3 2 0 15,14-9 0-15,-1 1 0 0,-8 8 0 0,-2 2 0 16,-1-1 0-16,-1 0 0 0,-2 5 0 0,-5 3 0 16,-5 3 0-16,-6 4 0 0,0 0 0 0,-4 0 0 15,-4 1 0-15,0 3 0 0,-5 0 0 0,3 9 0 16,-3-3 0-16,-3 4 0 0,-2 3 0 0,1 2 0 15,-2 2 0-15,-2 7 0 0,3-7 0 0,0 0 0 16,1 1 0-16,4 0 0 0,0-7 0 0,0 0 0 16,5 1 0-16,3 4 0 0,1-6 0 0,0-2 0 15,4 1 0-15,1-6 0 0,-1-3 0 0,4 0 0 16,-5-2 0-16,1-1 0 0,-2-2 0 0,-2-1 0 16,2 1 0-16,-4-5 0 0,1-8 0 0,-2 1 0 15,0 0 0-15,-4 1 0 0,-2-1 0 0,-2 0 0 16,-3 2 0-16,2-3 0 0,-3 1 0 0,1 5 0 15,0 1 0-15,1 1 0 0,-1-1 0 0,1 5 0 16,2-1 0-16,-1 1 0 0,2 1 0 0,1 1 0 16,1 0 0-16,3 0 0 0,4 2 0 0,5 2 0 15,1 0 0-15,6 2 0 0,0 3 0 0,7 2 0 16,-1 3 0-16,-8 2 0 0,6 3 0 0,-2 4 0 16,-3 6 0-16,-4-3 0 0,-2 0 0 0,-5 2 0 15,-1-6 0-15,-5 3 0 0,-4-5 0 16,-1 2 0-16,-1-2 0 0,1-1 0 0,-3-6 0 0,2 0 0 15,1-2 0-15,1 0 0 0,-1-1 0 0,1-3 0 16,2-3 0-16,0 0 0 0,0 0 0 0,0 0 0 16,15-25 0-16,-6 12 0 0,6-1 0 0,3-8 0 15,4-1 0-15,-3-1 0 0,2 1 0 16,3 1 0-16,-2 5 0 0,-6 5 0 0,0 1 0 16,1 0 0-16,-1 4 0 0,-3 2 0 0,-1 3 0 15,-1 2 0-15,5 3 0 0,-6 2 0 0,3 1 0 0,1 6 0 16,-1 0 0-16,-3 4 0 0,2-2 0 0,-3 3 0 15,1 1 0-15,0 4 0 0,-2-6 0 0,-4 2 0 16,2-4 0-16,-2-5 0 0,-2-1 0 16,0-1 0-16,0 1 0 0,0-2 0 0,-4-2 0 15,2-4-383-15,0 6-166 0,0-6-156 0,0 0-388 16,0 0-1183-16,0 0 524 0</inkml:trace>
  <inkml:trace contextRef="#ctx0" brushRef="#br0" timeOffset="46316.47">23244 1339 6724 0,'0'-11'219'0,"-2"3"-42"0,1 0 60 16,1 3 2-16,-1-1-13 0,1 1-24 0,0 5-35 16,-1-4-167-16,1 4 0 0,0 0 0 0,0 0 0 15,0 0 0-15,-8 21 0 0,7-4 0 0,1 1 0 16,-1 8 0-16,1-2 0 0,1 5 0 0,0-3 0 15,-1-1 0-15,4-2 0 0,0-4 0 0,-2-1 0 16,2-1 0-16,1-7 0 0,-1-2 0 0,3 0 0 16,0-2 0-16,-1-4 0 0,6-1 0 0,2-1 0 15,1-2 0-15,3-8 0 0,4-5 0 0,2-1 0 16,2-4 0-16,-2-1 0 0,3-4 0 0,-1 0 0 16,-5 0 0-16,1 4 0 0,-8 7 0 0,1 3 0 15,-6 3 0-15,-3 2 0 0,2 1 0 0,-3 2 0 16,-1 3 0-16,-4 0 0 0,5 8 0 0,-2-2 0 15,-3 4 0-15,1 6 0 0,-1 0 0 0,-1 0 0 16,1 1 0-16,1-1 0 0,-1 1 0 0,0-6 0 16,3 1 0-16,2-1 0 0,0-1 0 0,-1-5 0 15,1 1 0-15,0-4 0 0,4 0 0 0,1-2 0 16,-1-6 0-16,4-1 0 0,5-1 0 0,-3-3 0 16,1 3 0-16,-1-4 0 0,3 1 0 0,-2-2 0 15,0 4 0-15,0-4 0 0,-7 6 0 0,3 0 0 16,-1 1 0-16,-3 3 0 0,-2 2 0 0,2 0 0 15,-8 1 0-15,15 3 0 0,-7 5 0 0,1-2 0 16,0 4 0-16,0-2 0 0,0 0 0 0,1 6 0 16,3-1 0-16,0 0 0 0,1-3-262 0,2 0-71 15,2-4-94-15,-4 1-86 0,0-3-121 0,-1-5-370 16,-3-2-1088-16,-1-1 482 0</inkml:trace>
  <inkml:trace contextRef="#ctx0" brushRef="#br0" timeOffset="46450.8">23428 969 173 0,'-31'-20'578'16,"8"2"-37"-16,5 8-52 0,8 4-57 0,10 6-49 0,-13-9-57 15,8 8-48-15,5 2-69 0,0-1-101 16,0 0-154-16,18 12-162 0,1-4-337 0,8 3-588 16,1-3 261-16</inkml:trace>
  <inkml:trace contextRef="#ctx0" brushRef="#br0" timeOffset="48516.46">24927 1116 5175 0,'13'-23'273'0,"-4"8"-41"16,-3 0 20-16,3 7-9 0,-4-1-35 0,-1 4-23 16,-1-1-8-16,-2 2-4 0,-1 4 31 0,0 0 40 15,4 12 9-15,-4 0-13 0,1 6-6 0,0 1-136 16,-2 9-98-16,-3 0 0 0,3 4 0 0,0-2 0 16,1 1 0-16,1-2 0 0,-1-3 0 0,1 1 0 15,-3-2 0-15,3-5 0 0,0-3 0 0,-1-1 0 16,0-4 0-16,0-4 0 0,3-1 0 0,-3-2 0 15,0-5 0-15,0 0-43 0,0 0-314 0,0 0-13 16,-16-14 12-16,14 0 15 0,-6-4 28 0,-1-10 23 16,5-3 40-16,3-3 16 0,0-13 30 15,3 1 37-15,2-2 43 0,1 12 67 0,-1 3 56 16,5 1 44-16,-5 5 53 0,1 8 44 0,-1 0 34 0,0 3 27 16,-2 5 19-16,2-1-3 0,-1 4 3 0,0-2-1 15,0 5-34-15,-1 0-8 0,1 1-23 16,1 0-17-16,2 3-16 0,1 0-7 0,4 2-8 15,-2 3-14-15,1 0-11 0,2 2-11 0,-2 3-6 16,5 0-11-16,-1 3 1 0,-2 2-26 0,-2 1-1 16,0 2-12-16,-2-2 2 0,-3 4-14 0,-1-2-1 15,-4-1-2-15,-5 1 2 0,-3 0-4 0,-1-2 1 16,-5 0 7-16,0-2 0 0,-4 0-1 0,2-6 0 16,-1 4-6-16,6-6 5 0,2 3 9 0,-1-3-9 15,3-3 8-15,2 2-4 0,2-1 9 0,3-3 6 16,2 7-6-16,-2-7 2 0,16 4-5 0,2-2 7 15,2 0-8-15,7 4-1 0,-1 0-8 0,2 0-2 16,-1 0 0-16,1 1 0 0,-1 2 0 0,-7-1 0 16,2 7 0-16,-5-2 0 0,-2-2 0 0,-2 2 0 15,-2 1 0-15,-7 2 0 0,0 2 0 0,-4 0 0 16,-2-1 0-16,-2-1 0 0,-5 2 0 0,0-3 0 16,-5-2 0-16,-1 1 0 0,-2-2 0 0,-6 4 0 15,5-8 0-15,0 1 0 0,0-4 0 16,0-1 0-16,-1-2 0 0,6-2 0 0,0-2 0 0,3 0 0 15,2-4 0-15,3 0 0 0,4 0 0 0,-2-4 0 16,9 0 0-16,7-6 0 0,8-2 0 0,6-5 0 16,4 3 0-16,12-6-34 0,0 1-5 0,-7 10-3 15,9-5 2-15,-7 7 3 0,-3 1 5 16,-2 3 3-16,0-2 4 0,-6-1 4 0,-4 3 12 16,-5 1 21-16,0 3 26 0,-8 1 20 0,-6 1 6 15,5 0 5-15,-3 1-2 0,-6 2-67 0,0 0 0 16,0 0 0-16,0 0 0 0,0 0 0 0,0 0 0 15,0 0 0-15,-12 15 0 0,5-11 0 0,2 5 0 16,0-1 0-16,-4 2 0 0,5 1 0 0,0-3 0 16,3 3 0-16,1-1 0 0,1-2 0 0,3 2 0 15,1-1 0-15,4 0 0 0,3-2 0 0,-2-3 0 16,7-1 0-16,-2 1 0 0,5-2 0 0,-2-1 0 16,-4-1 0-16,3-3 0 0,0-4 0 0,-1-1 0 15,-7-1 0-15,1-5 0 0,1-1 0 0,-4-2 0 16,-3 0 0-16,-4 0 0 0,-4 0 0 0,-1 2 0 15,1 4 0-15,-6 0 0 0,1 2 0 0,0 1 0 16,-5-2 0-16,4 1 0 0,0 6 0 0,-2-2 0 16,6 1 0-16,1-1 0 0,1 3 0 0,1 1 0 15,3 1 0-15,0 0 0 0,0 0 0 0,0 0 0 16,0 0 0-16,28 4 0 0,-16-1 0 0,8-3 0 16,-2 1 0-16,4-5 0 0,-3 4 0 0,3-1 0 15,0-2 0-15,-3 0 0 0,-6 2 0 0,6-2 0 16,-1-5 0-16,-4 6 0 0,-2-2 0 0,-1 0 0 15,0-1 0-15,-6 1 0 0,0 1 0 0,-1-2 0 16,0 1 0-16,-4 1 0 0,0 3 0 0,-4-9 0 16,-1 6 0-16,-1 0 0 0,-1 1 0 0,-3 0 0 15,-1 0 0-15,3 4 0 0,-2 0 0 0,2 0 0 16,3 3 0-16,-3 2 0 0,3-1 0 0,1 4 0 16,3 1 0-16,4 0 0 0,3 4 0 0,4 2 0 15,2 1 0-15,11 3 0 0,-2 0 0 16,4-2 0-16,-1 0 0 0,2-1 0 0,-2-1 0 15,-6-6 0-15,-2 2 0 0,0-3 0 0,-6-2 0 16,-1 0 0-16,-5-2 0 0,2 4 0 0,-3-2 0 16,-5 0 0-16,-3-1 0 0,0-2 0 0,-5 1 0 0,0-1 0 15,-3-2 0-15,0 1 0 0,-1-3 0 16,1-2 0-16,4 1 0 0,-1 0 0 0,10 0 0 16,-13-4 0-16,8 1 0 0,4-2 0 0,1-1 0 15,0 6 0-15,9-14 0 0,1 1 0 0,9 2 0 16,6-7 0-16,0-1 0 0,5-2 0 0,-4-4 0 15,15-8 0-15,-6-3 0 0,-6-1 0 0,2-2 0 16,-2-4 0-16,-6 3 0 0,2-3 0 0,-11 12-16 16,-3 1 12-16,-2 4 24 0,-5 7-20 0,-3 2 0 15,2 0 0-15,-3 17 0 0,0-21 0 0,0 21 0 16,-4-15 0-16,4 15 0 0,0 0 0 0,-17 4 0 16,8 8 0-16,-1 3 0 0,0 10 0 0,1 4 0 15,0 2 0-15,5 4 0 0,-2 12 0 0,1-12 0 16,5 0 0-16,-3 1 0 0,4-2 0 0,2 1 0 15,-1 0 0-15,5-5 0 0,-4 0 0 0,0-11 0 16,-3 0 0-16,2 1 0 0,0-8 0 0,1-1 0 16,-3-1 0-16,0-1 0 0,1-5 0 0,-1-4 0 15,0 0 0-15,0 0 0 0,0 0 0 16,-13-21 0-16,12 9 0 0,1-5 0 0,0-2 0 0,1-8 0 16,2 3 0-16,6-4 0 0,-2 2 0 0,0 8 0 15,0 1 0-15,4-1 0 0,-2 6 0 0,0-2 0 16,1 3 0-16,1 4 0 0,-2-1 0 0,5 5 0 15,3 1 0-15,-6 2 0 0,5 1 0 0,-2 2 0 16,2 2 0-16,1 2 0 0,-6-2 0 16,1 4 0-16,3-1 0 0,-6 2 0 0,0 2 0 15,-1-1 0-15,-2 0 0 0,-2-1 0 0,-4 3 0 16,0-1 0-16,-4-1 0 0,0 5 0 0,-1-4 0 0,-5 4 0 16,6-2 0-16,-2-1 0 0,1 3 0 0,2-4 0 15,1 0 0-15,2-2 0 0,1 1 0 16,3 0 0-16,5 0 0 0,2-2 0 0,5-1 0 15,1-2 0-15,4-2 0 0,7-3 0 0,-6 0 0 16,-3-3 0-16,0-3 0 0,1-1 0 0,-5-3 0 16,0-2 0-16,-4-3 0 0,-3 0 0 0,-3-1 0 15,-2-4 0-15,-6 0 0 0,-4-1 0 0,-2-4 0 16,-4 2 0-16,1 5 0 0,-1-4 0 0,0 6 0 16,2 2 0-16,2 2 0 0,0 4 0 0,4-1 0 15,0 4 0-15,3 0 0 0,-1 2 0 0,2-4 0 16,1 6 0-16,9-5 0 0,5 5 0 0,4 0 0 15,3-1 0-15,9 2 0 0,-4 0 0 0,1 0 0 16,0 3 0-16,-4 1 0 0,4 0 0 0,-1 4 0 16,-2 1 0-16,-10 2 0 0,1-2 0 0,-2 4 0 15,-4 0 0-15,1 1 0 0,-5 1 0 0,-1 0 0 16,0 2 0-16,-4-1 0 0,-3 0 0 0,2 1 0 16,-1-2 0-16,-2 0 0 0,-1 0 0 0,0-6 0 15,1 0 0-15,3 0 0 0,-1-4 0 0,0-1 0 16,2-5 0-16,0 0 0 0,0 0 0 0,0 0 0 15,0 0 0-15,19-13 0 0,-8 1 0 0,3-3 0 16,7-2 0-16,-1-4 0 0,2-1 0 0,-3-1 0 16,2 4 0-16,-7 6 0 0,2 1 0 0,-5 4 0 15,1 1 0-15,-1 1 0 0,0 4 0 16,4 1 0-16,-4 2 0 0,1 3 0 0,1 5 0 16,-3 3 0-16,3 1 0 0,-4 3 0 0,3 7 0 15,-5-4 0-15,5 6 0 0,-3 3 0 0,-2-1 0 0,-2 1 0 16,1-2-68-16,-3 2-287 0,-1-3-103 0,-4 0-106 15,-1-6-561-15,-3 8-1218 0,0-9 539 0</inkml:trace>
  <inkml:trace contextRef="#ctx0" brushRef="#br0" timeOffset="48983.04">23935 1820 5174 0,'14'-11'352'0,"-2"-2"-85"0,-4 5-21 16,0 3 2-16,-3-3-12 0,-1 2-10 0,1 0-6 16,1 3-21-16,-4 2 9 0,-2 1 41 0,14 10 14 15,-5 8 3-15,5 9-229 0,0 6-37 0,12 13 0 16,-4 6 0-16,4 4 0 0,15 24 0 0,-2-1 0 15,-1-2 0-15,5-4 0 0,0-2 0 0,1 0 0 16,-15-18 0-16,15 19 0 0,-11-23 0 0,-2-2 0 16,-3 0 0-16,3-9 0 0,-3 3 0 0,-10-13 0 15,-3-2 0-15,3-1 0 0,-3-1 0 0,-7-12 0 16,1 2 0-16,-3-4 0 0,2 0 0 0,-7-1 0 16,-1-9 0-16,0 0 0 0,0 0-195 0,0 0-569 15,-33-34-442-15,8 9-1306 0,-13-11 578 0</inkml:trace>
  <inkml:trace contextRef="#ctx0" brushRef="#br0" timeOffset="49383.7">24049 1994 4205 0,'-14'-25'272'16,"-3"1"-77"-16,6 10 29 0,-1 0 28 0,3 0-1 0,2 6-5 16,-1 0-19-16,0-1-14 0,2 6-16 0,-4-1 2 15,-2 5-11-15,-1 3-1 0,-4 4-15 16,0 4-3-16,-5 5-17 0,-1 2-16 0,0 3-12 15,0 1-13-15,0-3-23 0,4 2 4 0,5-8-7 16,-1 2-6-16,2-3-17 0,4-2-10 0,1-3-39 16,1-2-13-16,1 0 0 0,3-1 0 0,-1-2 0 0,4-3 0 15,0 0 0-15,0-15 0 0,2 3 0 16,7-4 0-16,4-11 0 0,-1-1 0 0,3-4 0 16,4-13 0-16,3 2 0 0,-5 13 0 0,-4 1 0 15,3 3 0-15,-3 3 0 0,-6 8 0 0,-3 4 0 16,4 1 0-16,-4 4 0 0,-1 3 0 0,1-1 0 15,-4 4 0-15,20 11 0 0,-4 1 0 0,2 8 0 0,5-4 0 16,3 3 0-16,0 4 0 0,5-1 0 16,10 6 0-16,-8-10 0 0,14 1 0 0,-11-2 0 15,-1 0 0-15,1-5 0 0,-2-2 0 0,-3-1 0 16,-4-3 0-16,-8-3 0 0,-1 1 0 0,-6-4 0 16,-3-4 0-16,-2 4 0 0,0-4 0 0,-4-1 0 15,-1 4 0-15,-3-5 0 0,1 6 0 0,-2-8-158 16,0 5-343-16,2 3-87 0,-6-5-570 0,6 5-1254 15,0 0 555-15</inkml:trace>
  <inkml:trace contextRef="#ctx0" brushRef="#br0" timeOffset="50283.04">25000 2657 242 0,'2'-18'572'0,"0"7"12"15,0 0 4-15,1 0-1 0,-1 3-3 0,-2-1-16 16,2 5-35-16,-2 0-57 0,1 1-52 0,-1 3-20 16,0 0-4-16,-4 22-14 0,3 2-28 0,-3 5-23 15,1 2-39-15,2 5-28 0,2-3-23 0,1 16-27 16,1-4-95-16,0-9-123 0,4 8 0 0,-4-10 0 16,6 0 0-16,-1-5 0 0,-3-4 0 0,0-5 0 15,0-9 0-15,0 1 0 0,-1-2 0 0,-1-5 0 16,-1-2 0-16,2-2 0 0,-4-1 0 0,7-7 0 15,-2-3 0-15,0-3 0 0,-2-2 0 0,3-5 0 16,0-5 0-16,-1 0 0 0,0 6 0 0,0 2 0 16,0 1 0-16,-1 4 0 0,0 3 0 0,0-2 0 15,-3 6 0-15,3 3 0 0,5 3 0 0,-9-1 0 16,14 7 0-16,0 5 0 0,0 1 0 0,2 6 0 16,3 2 0-16,-1 0 0 0,1-1 0 0,1 1 0 15,-1-4 0-15,3 2 0 0,-3-7 0 0,4 4 0 16,-5-7 0-16,8 1 0 0,-6-5 0 0,-1-3 0 15,3 0 0-15,-2-5 0 0,-3-1 0 0,2-2 0 16,-5-3 0-16,4-2 0 0,-6-1 0 0,2-4 0 16,-1-7 0-16,-3-1 0 0,-4-2 0 0,2 0 0 15,-4 0 0-15,-3 1 0 0,-4 7 0 0,3 2 0 16,-2 2 0-16,-2 5 0 0,0 0 0 0,0 4 0 16,-3 3 0-16,-1 2 0 0,0 5 0 0,-2 2 0 15,1 2 0-15,0 5 0 0,0 4 0 0,3-1 0 16,6 3 0-16,0 5 0 0,8 0 0 0,3-3 0 15,-2-5 0-15,10 2 0 0,0-7 0 0,5 1 0 16,6-3 0-16,-3-3-103 0,4-2-591 0,-5-4-539 16,5-6-1335-16,-3 0 591 0</inkml:trace>
  <inkml:trace contextRef="#ctx0" brushRef="#br0" timeOffset="51183.27">26137 2862 81 0,'8'-10'535'0,"2"0"6"0,-5 3 12 0,2 0 25 16,-5 1 0-16,1 1 4 0,1 1-15 0,-2 2-14 15,-2-2-31-15,0 4-52 0,0 0-31 0,0 0-9 16,0 0-30-16,1 11-29 0,1-4-34 0,-2 4-36 16,0 1-30-16,2 6-189 0,2-1-82 0,-4 1 0 15,4-2 0-15,2 2 0 0,-5 0 0 0,3-2 0 16,0-4 0-16,-2-1 0 0,1 0 0 0,1 0 0 16,0-3 0-16,-3 0 0 0,4-5 0 0,-1 2 0 15,4-5 0-15,-8 0 0 0,19-6 0 0,-5-4 0 16,3 1 0-16,-3-4 0 0,2 3 0 0,-2-1 0 15,-1 1 0-15,3 0 0 0,-5 4 0 0,-1 2 0 16,-5-1 0-16,-1 3 0 0,1-2 0 0,-5 4 0 16,9-1 0-16,-9 1 0 0,14 5 0 0,-5 2 0 15,-1 1 0-15,1 2 0 0,-3-2 0 0,3 2 0 16,4 0 0-16,-3 1 0 0,-1-2 0 0,0-2 0 16,3 3 0-16,-3-4 0 0,1-1 0 0,1-4 0 15,0 3 0-15,1-4 0 0,-3-2 0 0,2 0 0 16,1-4 0-16,-5 0 0 0,0-4 0 0,5-3 0 15,-1-1 0-15,-2-1 0 0,-1 1 0 0,-2 3 0 16,2-5 0-16,-3 4 0 0,0 5 0 0,-2-3 0 16,2 6 0-16,1 0 0 0,3-2 0 0,3 2 0 15,0 4 0-15,8 0 0 0,1 2 0 0,8 2 0 16,1 0 0-16,2-1 0 0,0-1 0 0,4-2 0 16,-4 1 0-16,-1-2 0 0,-3 1 0 0,-7-2 0 15,6-4 0-15,0-3 0 0,-10 3 0 0,-7-1 0 16,1-3 0-16,-3 1 0 0,-3-1 0 0,-2-2 0 15,-2 1 0-15,-1 2 0 0,-5-1 0 0,-3 0 0 16,-1 5 0-16,-2 0 0 0,-7 0 0 0,1 5 0 16,-4 1 0-16,-4 5 0 0,-3 4 0 0,3 3 0 15,0 0 0-15,4 5 0 0,0 0 0 0,7-1 0 16,4 0 0-16,1 7 0 0,1-6 0 0,5-1 0 16,5-4 0-16,4 1 0 0,-2-2 0 0,5-1 0 15,5-1 0-15,3-3 0 0,1-1 0 0,0-4 0 16,-4-2 0-16,-2 0 0 0,6-4 0 0,0-1 0 15,-3-2 0-15,2-3 0 0,-3-1 0 0,0 1 0 16,0-2 0-16,-1-3 0 0,1 0 0 0,-2 3 0 16,-3 5 0-16,-3-1 0 0,2 2 0 0,-5 2 0 15,1 0 0-15,-1 1 0 0,-3 3 0 0,0 0 0 16,0 0 0-16,0 13 0 0,-1-2 0 0,-2-2 0 16,2 7 0-16,-2 0 0 0,1-1 0 0,3 1 0 15,-2-3 0-15,-1-2 0 0,2-2 0 0,3 1 0 16,-2-5 0-16,3 1 0 0,1-2 0 0,0-2 0 15,8-2 0-15,-1-2 0 0,4-3 0 0,2-1 0 16,1-4 0-16,6-2 0 0,-1-4 0 0,3 3 0 16,-2-7 0-16,5 5 0 0,-1-2 0 0,-2 0 0 15,1 0 0-15,1 4 0 0,-2-1 0 0,0 6 0 16,-8 4 0-16,3 1 0 0,-3 3 0 0,0-1 0 16,-3 6 0-16,-2-2 0 0,2 8 0 0,0 0 0 15,-5 0 0-15,-1 4 0 0,-1 1 0 0,-4 2 0 16,3 6 0-16,-8-6 0 0,0-1 0 0,-4 0 0 15,0-6 0-15,-2 3 0 0,-4-4 0 0,-4 4 0 16,1-3 0-16,-2-1 0 0,4-5 0 0,-6 2 0 16,4-3 0-16,0-2 0 0,4-1-140 0,0-2-472 15,9 1-629-15,-14-2-1342 0,14 2 594 0</inkml:trace>
  <inkml:trace contextRef="#ctx0" brushRef="#br0" timeOffset="52384.04">28544 2804 265 0,'7'-9'462'0,"1"0"7"0,-2-1-4 0,-2 1 2 15,0-1-8-15,-4-1-8 0,-3 2-23 0,2-3-27 16,-3 4-39-16,-2 3-38 0,-3-1-32 0,-1 2-29 15,-4 1-21-15,-4 4-18 0,-1 3-23 0,-2 2-16 16,-3 6-16-16,-3 3-20 0,4-1-13 0,0 4-12 16,9-5-14-16,-2 3-10 0,5-1-4 0,2 1-10 15,-2 1-10-15,8-1-1 0,3-5-7 0,0 0-1 16,0 0 21-16,2-1 6 0,3-3 10 0,0 0 6 16,0-5 1-16,3 1 8 0,3-1-6 0,-1-2-3 15,1-1 4-15,0-3-102 0,0-3-12 0,1 2 0 16,-2-1 0-16,3-3 0 0,-1-2 0 0,-5 1 0 15,3 0 0-15,-1 1 0 0,-1 0 0 0,0-1 0 16,-3 3 0-16,1 0 0 0,-3 2 0 0,1-1 0 16,-2 2 0-16,0 2 0 0,-2 2 0 0,2-2 0 15,-2 2 0-15,0 0 0 0,0 0 0 0,0 0 0 16,0 0 0-16,1 8 0 0,-1-8 0 0,-1 6 0 16,1-6 0-16,0 0 0 0,-2 7 0 0,2-7 0 15,0 2 0-15,0-2 0 0,0 0 0 0,0 0 0 16,0 0 0-16,0 5 0 0,0-5 0 0,0 0 0 15,0 0 0-15,0 0 0 0,0 0 0 0,0 0 0 16,0 0 0-16,0 0 0 0,12-7 0 0,-12 7 0 16,5-6 0-16,-1 5 0 0,-1-2 0 0,-3 3 0 15,2-3 0-15,-2 3 0 0,0 0 0 0,4-1 0 16,-4 1 0-16,0 0 0 0,0 0 0 0,0 0 0 16,0 12 0-16,0-3 0 0,1 1 0 0,1-1 0 15,3 2 0-15,0 1 0 0,1 4 0 0,3-3 0 16,3-1 0-16,0 1 0 0,5 0 0 0,-3 0 0 15,0-6 0-15,0-3 0 0,-1-1 0 0,6-3 0 16,0-3 0-16,-6 0 0 0,1-5 0 0,2-3 0 16,0-4 0-16,-2-2 0 0,2-4 0 0,0-2 0 15,-2-2 0-15,3-2 0 0,-3-2 0 0,9-15 0 16,-9 11 0-16,1-12 0 0,2 0 0 0,-2-2 0 16,-1 3 0-16,-6 10 0 0,1 2 0 0,-3 5 0 15,-4 0 0-15,3 12 0 0,-3 5 0 0,1-1 0 16,-1 5 0-16,-2 4 0 0,0 2 0 0,-6-1 0 15,6 1 0-15,-11 17 0 0,-1 6 0 0,-1 0 0 16,2 9 0-16,-1 0 0 0,0 0 0 0,-1 15 0 16,-1-1 0-16,9-13 0 0,-3 1 0 0,4 1 0 15,3-2 0-15,2 0 0 0,-1-3 0 0,1 3 0 16,6-7 0-16,-2-8 0 0,-1 0 0 0,1-6 0 16,0-4 0-16,-1 1 0 0,2-5 0 0,1-1 0 15,3-3 0-15,-4-4 0 0,4-2 0 0,4-3 0 16,-1-5 0-16,-4 1 0 0,8-9 0 0,-2 2 0 15,0-2 0-15,2 0 0 0,-2 1 0 0,-3 5 0 16,2 0 0-16,-1 1 0 0,-1 4 0 0,-3 4 0 16,2 3 0-16,-2-1 0 0,-1 4 0 0,1 3 0 15,2 3 0-15,-1 2 0 0,-1 3 0 0,-3 0 0 16,1 1 0-16,0 6 0 0,-2 3 0 0,-1-4 0 16,-1 1 0-16,-3 1 0 0,-2-1 0 0,-1-1 0 15,-1 0 0-15,-1-5 0 0,-4 3 0 0,1-7 0 16,-2 0 0-16,-3-1 0 0,3-3 0 0,-3-3 0 15,2 0 0-15,0 0 0 0,4-1 0 0,-1-3 0 16,4 0 0-16,2-1 0 0,0 0 0 0,4-2 0 16,3-4 0-16,9 0 0 0,1 2 0 0,9-8 0 15,2 4 0-15,3 0 0 0,1-1 0 0,3 2 0 16,-4 1 0-16,1 0 0 0,-11 6 0 0,1-2 0 16,-2 0 0-16,-6 4 0 0,-2 2 0 0,-4-2 0 15,1 1 0-15,-3 2 0 0,-4 0 0 0,0 0 0 16,0 0 0-16,-2 9 0 0,0-2 0 0,-5 0 0 15,2 1 0-15,-1 2 0 0,3 1 0 0,0-3 0 0,4 3 0 16,1 0 0-16,1 1 0 0,8 2 0 0,0-1 0 16,2 1 0-16,2-4 0 0,1 2 0 15,2-9 0-15,1 6 0 0,1-7 0 0,-8-3 0 16,2-1 0-16,-1-2 0 0,0-2 0 0,-3 0 0 16,5-5 0-16,-4 0 0 0,-5-4 0 0,-1 4 0 15,0-4 0-15,-5 3 0 0,-3-2 0 0,-5 0 0 16,-5 2 0-16,-3 0 0 0,-11 3 0 0,-8 1 0 15,-2 3-286-15,-18 5-1032 0,3 5-1428 0,-3 0 633 16</inkml:trace>
  <inkml:trace contextRef="#ctx0" brushRef="#br0" timeOffset="53016.43">25188 3931 385 0,'5'-10'489'16,"0"-2"5"-16,3-2 2 0,-2 0-9 0,-1-3-7 15,-1 0-8-15,-2-1-15 0,1-1-2 0,-3 2-16 16,0 1-17-16,-4 5-37 0,-1-5-29 0,-4 6-26 16,-5-2-23-16,-1 6-25 0,-7 1-27 0,-9 6-17 15,1 8-14-15,-2 2-13 0,-2 7-21 0,-9 7-17 16,14-3-21-16,-1 0-140 0,5 2-12 0,4 2 0 16,7-1 0-16,0-1 0 0,6-6 0 0,7 1 0 15,2-2 0-15,5 0 0 0,3-5 0 0,1-3 0 16,6 1 0-16,2-4 0 0,0-5 0 0,1-1 0 15,2-1 0-15,-3-5 0 0,1-4 0 0,5-4 0 16,-3-2 0-16,0-2 0 0,0 0 0 0,-5-1 0 16,-2 4 0-16,-5 2 0 0,3 0 0 0,-2 0 0 15,-5 3 0-15,0 6 0 0,-1 1 0 0,-1-2 0 16,-1 3 0-16,-2 2 0 0,0 0 0 0,7 11 0 16,-5-2 0-16,2 1 0 0,-3 3 0 0,3 4 0 15,-1 1 0-15,2-1 0 0,-1 1 0 0,3-3 0 16,2-1 0-16,-1 1 0 0,1-7 0 0,2 0 0 15,0-2-447-15,0-3-844 0,6 2-1398 0,-1-5 618 16</inkml:trace>
  <inkml:trace contextRef="#ctx0" brushRef="#br0" timeOffset="53350.1">25809 3759 3644 0,'13'-17'475'0,"-2"0"-157"0,-2 4-3 15,-4-3 11-15,-1 4-1 0,-3 1-33 0,-1 0-25 16,-1 0-8-16,0 1-18 0,-1 1-8 0,0 2-8 15,-2 1-18-15,0 3-23 0,-1 0-20 0,-1 3-15 16,-6 1-10-16,2 3-9 0,-3 1-11 0,4 2-15 16,0 2-29-16,0 1-75 0,-1 0 0 0,2 8 0 0,7 1 0 15,1 8 0-15,5-4 0 0,4 1 0 16,5-1 0-16,3-2 0 0,2 3 0 0,3-3 0 16,-3 1 0-16,4-2 0 0,-4 2 0 0,-1-4 0 15,-5-5 0-15,-2 0 0 0,-4-1 0 0,0-2 0 16,-7-1 0-16,0 1 0 0,-3-2 0 0,-4 0 0 0,-3 0 0 15,-8-2 0-15,0 0 0 0,-11 0 0 0,1-5 0 16,-3 4 0-16,4-4 0 0,-1 0 0 0,6 0 0 16,4-2 0-16,6 1 0 0,0 0 0 15,2 0 0-15,2 0 0 0,3-1 0 0,1-4 0 0,4 5 0 16,4-7 0-16,5-1 0 0,5-2-288 0,4-1-194 16,6-5-54-16,7-2-56 0,1-2-458 0,11-7-1136 15,1-3 504-15</inkml:trace>
  <inkml:trace contextRef="#ctx0" brushRef="#br0" timeOffset="53833.14">26095 3756 1669 0,'27'-19'98'0,"-3"-2"59"0,-1 3 51 0,-9 6 75 0,0-1 32 16,-3 1 24-16,-4 3 35 0,-2 1 29 0,0 2 25 16,-1 1 0-16,-1-1-34 0,-1 3-32 15,2 0-28-15,-4 3-11 0,0 0 8 0,0 0-8 16,-5 16-13-16,-3-2-23 0,1 4-22 0,-1 9-23 0,0 2-24 16,3 3-118-16,0-2-100 0,4 1 0 0,-2 0 0 15,7 3 0-15,-4-1 0 0,5-4 0 0,-1-1 0 16,-3-3 0-16,3 1 0 0,-4-8 0 0,4-1 0 15,-4-3 0-15,1-3 0 0,2-3-147 0,-3-1-119 16,-3-2 0-16,0-3-4 0,3-2 7 0,-11-1 25 16,5-4 14-16,-2-2 31 0,1-4 25 0,-2-3 41 15,2-4 42-15,0 0 46 0,1 0 48 0,1 0 44 16,-1 1 45-16,3 1 29 0,2 1 22 0,1 2 16 16,4 3 5-16,2-5-3 0,1 6-8 0,2 0-5 15,7 0-11-15,1 0-9 0,2 1-5 0,3 4-16 16,-3 2-4-16,3 1-8 0,7-4-12 0,-1 5-5 15,-7 1-11-15,-1 1-13 0,-1-2-60 0,-6 2 0 16,-2-2 0-16,1 1 0 0,-7 2 0 0,0-1 0 16,0 1 0-16,-2 3 0 0,-2 2 0 0,-2 1 0 15,-3 3 0-15,-1-1 0 0,1 0 0 0,0 3 0 16,-1-1 0-16,0 1 0 0,1-2 0 0,4 0 0 16,1-2 0-16,3 3 0 0,0-4 0 0,1 0 0 15,3-5 0-15,2 5 0 0,2-7 0 0,-1 2 0 16,3-4 0-16,-1-2 0 0,0-1 0 0,0-5 0 15,-4 1 0-15,5-7 0 0,-4 1 0 0,-2-1 0 16,-1-3 0-16,-4-1 0 0,-3 0 0 0,-2 0 0 16,2 0 0-16,-3 1 0 0,-5 0 0 0,3 8 0 15,-3 1 0-15,-1 0 0 0,2 5 0 0,-5 0 0 16,2 2 0-16,-3 2-163 0,0 2-380 0,8 4-100 16,-5-2-498-16,6 7-1235 0,0-4 547 0</inkml:trace>
  <inkml:trace contextRef="#ctx0" brushRef="#br0" timeOffset="54433.03">27018 3871 540 0,'-1'-8'631'0,"-3"-2"-17"16,-1 4-31-16,-4 2-16 0,1-1-45 0,0 5-23 15,-2 3-38-15,-4 1-36 0,-3 3-39 0,2 5-41 16,1 1-34-16,1 1-28 0,2 3-33 0,-1 6-20 15,7 1-18-15,1-5-27 0,9 5-9 0,-1 2-20 16,8-2-15-16,2-10-16 0,0 0-21 0,9 3-11 0,4-5-12 16,-2-3-17-16,7-3-7 0,-5-8-8 15,2 0-8-15,1-5-2 0,-2-2-18 0,-1-6-21 16,-6-1 0-16,0-3 0 0,-1-5 0 0,-1-4 0 16,-2 0 0-16,-3-1 0 0,-1-6 0 0,5-8 0 15,-9 8 0-15,-3 0 0 0,7 4 0 0,-9 2 0 16,-3 10 0-16,-1 8 0 0,1-1 0 0,1 2 0 15,-2 6 0-15,1-4 0 0,-5 8 0 0,4 0 0 16,-5 9 0-16,0-1 0 0,-3 6 0 0,6 7 0 16,-5 6 0-16,3 0 0 0,-1 2 0 0,4 1 0 0,-3 0 0 15,9 2 0-15,-10-3 0 0,5 0 0 16,4-4 0-16,-4-5 0 0,0-1 0 0,0-3 0 16,1-2 0-16,-1-5 0 0,0-2 0 0,0-1 0 15,3-1 0-15,-2-3 0 0,-1-2 0 0,0 0 0 0,0 0 0 16,8-9 0-16,-2-2 0 0,1 0 0 0,3-4 0 15,-1-3 0-15,0 0 0 0,6-5 0 16,-6 5 0-16,4 2 0 0,-4 1 0 0,-2-1 0 16,0 2 0-16,-2 4 0 0,0 5 0 0,-3-2 0 15,2 3 0-15,-2 1 0 0,-2 3 0 0,0 0 0 0,0 0 0 16,0 0 0-16,-17 7 0 0,8 0 0 0,1 0 0 16,-4 7 0-16,3-3 0 0,1 0 0 0,0 4 0 15,2-3 0-15,4 0 0 0,-1 3 0 0,6 1 0 16,5 0 0-16,1 3 0 0,8-1 0 0,5-2 0 15,2 2 0-15,3-3 0 0,-2-4 0 0,2-3 0 16,3 0 0-16,-2-4 0 0,-9-3 0 0,3-4 0 16,2-6-152-16,-1-4-344 0,-7 2-58 0,1-11-44 15,1-1-468-15,-8-5-1153 0,4 2 510 0</inkml:trace>
  <inkml:trace contextRef="#ctx0" brushRef="#br0" timeOffset="54816.37">27809 3733 1134 0,'2'-36'187'0,"1"3"39"15,1 6 30-15,-2-1 43 0,0 10 34 0,-1 2 42 16,-1 5 38-16,0-1 16 0,0 3-7 0,0 2-29 15,-1 2-36-15,2 3-30 0,-1 2 9 0,0 0 12 16,0 0-23-16,-9 18-18 0,6-1-24 0,-2 1-27 16,-1 6-16-16,1 2-19 0,-3 2-24 0,3 7-17 15,1-2-17-15,2 1-17 0,2-2-108 0,0-1-38 16,2-2 0-16,1 0 0 0,-1-2 0 0,1-2 0 16,-2-7 0-16,2-3 0 0,-2-5 0 0,0-1 0 15,2 0 0-15,-2-3 0 0,-1-1 0 0,1 0 0 16,-1-5 0-16,0 0 0 0,0 0 0 0,4-13 0 15,0 6 0-15,0-3 0 0,0 0 0 0,5-5 0 16,1 0 0-16,-2 0 0 0,2 1 0 0,4 1 0 16,-3 1 0-16,3 2 0 0,-5 2 0 0,4 3 0 15,1 3 0-15,-1 1 0 0,-2-1 0 0,1 4 0 16,-2-1 0-16,3 3 0 0,-3 3 0 0,3 0 0 16,-3 3 0-16,2 0 0 0,-8-2 0 0,-2 2 0 15,-4-2 0-15,-2 1 0 0,-1-1 0 0,-2 2 0 16,-7-1 0-16,5-1 0 0,-5 1 0 0,-4-3 0 15,0-1 0-15,0 1 0 0,-1-4 0 0,5-1 0 16,0 1 0-16,1 0 0 0,2-2-13 0,3 1-309 16,3-1-59-16,5 0-35 0,-6-5-39 0,6 5-31 15,7-8-29-15,2 1-26 0,5 1-303 0,4-3-914 16,9-4 405-16</inkml:trace>
  <inkml:trace contextRef="#ctx0" brushRef="#br0" timeOffset="56099.75">28008 3916 1802 0,'18'-10'29'0,"0"0"65"0,-4-2 50 15,1 2 45-15,-7 2 36 0,0 1 45 0,-1-3 27 16,2 2 28-16,-6 1 27 0,3-2 12 0,-4 2 11 15,3-1 6-15,-3 3-11 0,2 1-20 0,0 1-28 16,-3 0-25-16,-1 3-35 0,9 0-26 0,-9 0-16 16,13 5-19-16,-4 2-25 0,2-1-14 0,2 4-20 15,1 2-12-15,0 0-10 0,-1 4-17 0,-1-1-8 16,-1-1-15-16,-1 2-6 0,-2 0-70 0,-2-2-4 16,0-2 0-16,-3-1 0 0,1-2 0 0,-3 0 0 15,1-3 0-15,-2 0 0 0,-2-1 0 0,-1-1 0 16,1-1 0-16,2-3 0 0,-5 1 0 0,5-1 0 15,0 0 0-15,0 0 0 0,-4-12 0 0,6 6 0 16,2-1 0-16,4-2 0 0,1 0 0 0,7-4 0 16,0 0 0-16,7-2 0 0,0 1 0 0,3 0 0 15,-7 4 0-15,-2-1 0 0,-1 4 0 0,0 2 0 16,-5-1 0-16,-1 3 0 0,-4 1 0 0,2 2 0 16,-8 0 0-16,9 5 0 0,-6 1 0 0,-2-1 0 15,-2 4 0-15,0 1 0 0,-2 3 0 0,0 1 0 16,0 0 0-16,0 0 0 0,-1 2 0 0,2 0 0 15,2-1 0-15,-1-3 0 0,3 1 0 0,3-2 0 16,0 1 0-16,0-4 0 0,4-1 0 0,-5-4 0 16,6-1 0-16,-5 1 0 0,2-6 0 0,-1 1 0 0,4-3 0 15,-2-3 0-15,-3 0 0 0,0-5 0 16,-2 0 0-16,-2-4 0 0,1 1 0 0,-4-3 0 16,1 1 0-16,-2-2 0 0,2 5 0 0,1-2 0 15,-3 3 0-15,3 3 0 0,0-1 0 0,0 4 0 16,0 1 0-16,4 1 0 0,0-1 0 0,5 2 0 0,0 3 0 15,1-2 0-15,4 2 0 0,4-1 0 0,1 0 0 16,2 0 0-16,-2 0 0 0,1-2 0 0,-3-2 0 16,0-2 0-16,-1-3 0 0,0 1 0 15,0-4 0-15,-3 0 0 0,-3-1 0 0,3-7 0 16,-4 5 0-16,0-6 0 0,0-1 0 0,-3 1 0 0,1 3 0 16,-4 6 0-16,3-2 0 0,-2 9 0 0,1-3 0 15,0 5 0-15,-3-1 0 0,1 5 0 16,-3 2 0-16,0 0 0 0,-7 17 0 0,4-3 0 15,-1 6 0-15,0 7 0 0,-1 4 0 0,1 2 0 16,-4 15 0-16,7-12 0 0,2 10 0 0,2-14 0 0,-3 1 0 16,2 0 0-16,-2-3 0 0,2 0 0 0,-1-6 0 15,0-5 0-15,-2-1 0 0,1-6 0 16,0-1 0-16,-1-2 0 0,1-2 0 0,2-4 0 16,-3 0 0-16,1-3 0 0,0 0 0 0,0 0 0 0,2-19 0 15,-3 11 0-15,4-5 0 0,-2-4 0 0,2-1 0 16,6-7 0-16,1 1 0 0,0-4 0 0,0 5 0 15,4-7 0-15,0 5 0 0,0 1 0 0,-5 8 0 16,0 0 0-16,-2 5 0 0,0 1 0 0,-3 1 0 16,0 3 0-16,-3 3 0 0,3-3 0 0,-3 4 0 15,-1 2 0-15,0 0 0 0,0 0 0 0,0 11 0 16,-1-2 0-16,-3 1 0 0,0 4 0 0,-1 0 0 16,0 0 0-16,-4-3 0 0,2 3 0 0,0-1 0 15,-4 1 0-15,2-5 0 0,5 1 0 16,-1 2 0-16,1-4 0 0,1 3 0 0,0-5 0 0,1 2 0 15,5 1 0-15,3-1 0 0,1 0 0 0,2-1 0 16,3 0 0-16,-3 0 0 0,9 0 0 0,0 1 0 16,1-4 0-16,3 0 0 0,-4-1 0 0,1-1 0 15,-1-1 0-15,1-2 0 0,0-1 0 0,-3-1 0 16,1-1 0-16,0 0 0 0,0-4 0 0,-2 0 0 16,-5-1 0-16,3-1 0 0,-4-5 0 0,1 3 0 15,-1 2 0-15,-2-5 0 0,-2 4 0 0,-4 1 0 16,4-5 0-16,-4 3 0 0,-1 1 0 0,-1 2 0 15,-1 2 0-15,-2 1 0 0,0-1 0 0,0 4 0 16,-4 2 0-16,8 1 0 0,-15 6 0 0,6-1 0 16,1 2 0-16,-2 2 0 0,5 4 0 0,0 0 0 15,1 0 0-15,4 1 0 0,0 2 0 0,5-1 0 16,-1-2 0-16,6-1 0 0,-1-1 0 0,0-4 0 16,0 2 0-16,5-3 0 0,-5-4 0 0,5-1 0 15,-2-2 0-15,2-2 0 0,-4-1 0 0,2-2 0 16,-1-1 0-16,-1 0 0 0,1-6 0 0,0-2 0 15,-1 2 0-15,-3 2 0 0,2-3 0 0,-2 5 0 16,-2-3 0-16,3 3 0 0,-3-1 0 0,0 2 0 16,-1 0 0-16,-3 4 0 0,4-1 0 0,-2 5 0 15,-3 0 0-15,0 0 0 0,5 8 0 0,-4-2 0 16,3 4 0-16,-1-1 0 0,-2 1 0 0,-1 5 0 16,0-6 0-16,1 7 0 0,-1-1 0 0,-1-2 0 15,-3-2 0-15,3-1 0 0,-2 1 0 0,2-4 0 16,1-1 0-16,-1 0 0 0,-2 0 0 0,3-2 0 15,0-4 0-15,-1 4 0 0,1-4 0 0,0 0 0 16,0 0 0-16,10-8 0 0,-6 2 0 0,6-4 0 16,-1 1 0-16,4-3 0 0,1 1 0 0,0-3 0 15,-1 3 0-15,1-3 0 0,4 1 0 0,-3 3 0 16,8-8 0-16,1 2 0 0,-11 6 0 0,5 2-13 16,0 0-461-16,-8 0-119 0,2 5-593 0,-2 2-1283 15,0-1 568-15</inkml:trace>
  <inkml:trace contextRef="#ctx0" brushRef="#br0" timeOffset="56234.07">29845 3935 82 0,'0'3'445'15,"0"-3"3"-15,0 0 1 0,0 0-7 0,0 0-16 16,0 0-27-16,0 0-38 0,0 0-37 0,0 0-42 16,0 0-88-16,0 0-87 0,0 0-85 0,0 0-135 15,-3 4-138-15,-1-1-353 0,4 4-652 0,-2 0 289 16</inkml:trace>
  <inkml:trace contextRef="#ctx0" brushRef="#br0" timeOffset="56466.5">28701 4425 4882 0,'-32'0'696'0,"12"-2"-284"15,7 0-90-15,5-4-30 0,4 1-61 0,4 0-7 16,13-1-30-16,6-1-16 0,16-3-32 0,17 2-13 15,8 1-18-15,3 1-20 0,3 1-24 0,-1 1-38 16,3 3-30-16,-9-4-31 0,-5 4-31 0,-15 0-30 16,-6-2-41-16,-2 3-37 0,-10 1-35 0,-7 1-36 15,-3-4-35-15,-2 2-19 0,-5 0 0 0,-4 0-8 16,0 0-20-16,0 0-18 0,-28 3-26 0,6 0-34 16,-10 0-359-16,-2 1-818 0,-2 1 362 15</inkml:trace>
  <inkml:trace contextRef="#ctx0" brushRef="#br0" timeOffset="56666.42">28618 4518 3067 0,'-16'9'590'0,"11"-5"-153"0,5-4-39 16,0 0-24-16,18 4-20 0,9-7-25 0,10-1 8 15,17-7-26-15,3 3-35 0,7 2-4 0,-1 1-13 16,1-4-20-16,-3 3-11 0,-3 0-17 0,-21 2-17 16,-1-2-17-16,-2 3-39 0,-6-1-138 0,-9 1 0 15,-1 3 0-15,-5-2 0 0,-3 0 0 0,-3 1 0 16,0 1 0-16,-2-2 0 0,-5 2 0 0,0 0 0 15,0 0-181-15,-12 10-66 0,3-5-46 0,-3 1-55 16,-6 6-62-16,2-2-75 0,0 2-107 0,-2-1-348 16,0 1-1017-16,1-2 450 0</inkml:trace>
  <inkml:trace contextRef="#ctx0" brushRef="#br0" timeOffset="66916.25">14501 6865 346 0,'-35'-5'518'0,"5"-1"34"16,-1 4 28-16,11-2 3 0,3-1-16 0,2 1-25 15,4 2-29-15,0-1-42 0,6-1-48 0,4 2-33 16,1 2-22-16,15-9-17 0,13 3-20 0,9-3-1 16,19 2-23-16,8 0-26 0,31-4-22 0,-2 3-29 15,-3 5-10-15,2 1-191 0,-26 2-29 0,35 0 0 0,0 1 0 16,-3-1 0-16,-6 4 0 0,-25-4 0 0,25 3 0 16,-32-6 0-16,-6 6 0 0,-3-3 0 0,-17 0 0 15,-6-3 0-15,-1 2 0 0,-10 1 0 0,-6-2 0 16,-6 1 0-16,-1-2 0 0,-4 3 0 0,0 0 0 15,-18-6 0-15,-3 1 0 0,-13 5 0 0,-6 0 0 16,-13-1-270-16,-7 5-245 0,4-1-56 0,-2 2-47 16,-4 2-419-16,4-2-1122 0,-3 1 497 0</inkml:trace>
  <inkml:trace contextRef="#ctx0" brushRef="#br0" timeOffset="67150.7">14759 6899 400 0,'-50'15'340'0,"12"-7"12"0,5 4-10 15,2-3 28-15,7-1 21 0,7-3 41 0,2-1 21 16,9 0 9-16,-1 0 5 0,7-3-9 0,0-1-4 15,0 0-17-15,19-1-20 0,-1 1-23 0,12-4-26 0,4 1-21 16,6-1-26-16,15-1-24 0,1 2-25 0,-1-1-22 16,4 1-83-16,3 1-167 0,2 2 0 15,1-1 0-15,3 1 0 0,0-1 0 0,-6-1 0 16,2 1 0-16,-1-2 0 0,-6 3 0 0,-3 0 0 0,-2 1 0 16,-14-3 0-16,-5-2 0 0,-5-1 0 0,-5 4 0 15,-5-4 0-15,-5 2 0 0,-4-3 0 16,-3-2 0-16,-2 5 0 0,-4-5 0 0,-4 3 0 0,0 0 0 15,-2 0 0-15,-3-1-458 0,1 4-157 0,3-3-572 16,2 1-1285-16,3 4 568 0</inkml:trace>
  <inkml:trace contextRef="#ctx0" brushRef="#br0" timeOffset="68034.1">20805 6920 473 0,'13'-10'501'0,"-4"4"33"16,1 3 19-16,-1-1 5 0,2-2 4 0,-1 4-21 16,-4-1-17-16,2 2-23 0,-3 0-17 0,-5 1-22 15,9 1-12-15,-3 2-30 0,-1 4-12 0,0 1-22 16,2 4-32-16,1 4-38 0,-1-1-152 0,2 2-164 15,4 4 0-15,6 1 0 0,-2-1 0 0,7-3 0 16,4-2 0-16,4-3 0 0,17 2 0 0,-1-3 0 16,-7-11 0-16,9 3 0 0,2-8 0 0,-12 1 0 15,12-3 0-15,-2-5 0 0,-10 1 0 0,11-5 0 16,-4-2 0-16,-15 4 0 0,1-4 0 0,12-9 0 16,-16 9 0-16,0-7 0 0,-4 3 0 0,-2 2 0 15,-9 6 0-15,2 3 0 0,-4 3 0 0,-1 1 0 16,0 1 0-16,-1 3 0 0,2 3 0 0,-2 3 0 15,7 4 0-15,-4 2 0 0,2 2 0 0,0-1 0 0,2 3 0 16,8 1 0-16,0 2 0 0,1 0 0 0,4-1 0 16,-2-3 0-16,0-1 0 0,4-1 0 15,-1-3 0-15,-2-2 0 0,2-2 0 0,-2-2 0 0,2-3 0 16,-3 1 0-16,-6-2 0 0,3-2 0 0,-4-2 0 16,0 1 0-16,5-4 0 0,-7 0 0 0,5-1 0 15,3-3 0-15,-4-1 0 0,-1-1 0 0,-2 6 0 16,-1 0 0-16,0 2 0 0,-2 0 0 0,0 3 0 15,0 3 0-15,-2 1 0 0,-4 3 0 0,7 0 0 16,0 4 0-16,1-1 0 0,-2 4 0 0,1 2 0 16,4 2 0-16,6 0 0 0,-1-2 0 0,3 0 0 15,-2-1 0-15,4-2 0 0,2-3 0 0,0 1 0 16,3 1 0-16,0-6 0 0,0-1 0 0,-1 0 0 16,-1-3 0-16,-2 0 0 0,-5-3 0 0,1-1 0 15,-6 1 0-15,-4-2 0 0,-1-3 0 0,0 0 0 16,-5 0 0-16,-5 0 0 0,-1 0 0 0,1-2 0 0,-3 1 0 15,-5 3 0-15,0-2 0 0,-6 5 0 16,-6-4 0-16,-15 3 0 0,-10 5-1366 0,0 3-1478 16,-27 6 654-16</inkml:trace>
  <inkml:trace contextRef="#ctx0" brushRef="#br0" timeOffset="69267.03">7459 7767 350 0,'-5'-4'496'0,"3"-1"14"0,0 0 4 16,0 1-11-16,2 4-35 0,-2-3-28 0,2 3-25 0,0 0-4 15,0 0-25-15,6 19-7 0,-3-8-29 0,5 5-21 16,3 6-29-16,0-5-16 0,0 8-24 0,5-2-19 16,-5 0-18-16,7 0-10 0,-3-4-11 0,7-1-14 15,1-2-6-15,-6-8-10 0,11 2-5 0,-1-4 1 16,2-4-128-16,3-2-40 0,0-7 0 0,0 0 0 16,0-2 0-16,0-4 0 0,-3-2 0 0,-1 0 0 15,3-5 0-15,-2 0 0 0,1-1 0 0,-6-2 0 16,3-2 0-16,-2 3 0 0,0 1 0 0,-4 3 0 15,1 2 0-15,-6 5 0 0,4 2 0 0,-5 5 0 16,-1 1 0-16,3 3 0 0,-3 2 0 0,4 2 0 0,2 4 0 16,-3 2 0-16,5 4 0 0,-4-2 0 15,-2-1 0-15,2 2 0 0,5 1 0 0,0 2 0 16,-1-3 0-16,-3-3 0 0,-1-4 0 0,5 1 0 16,5-1 0-16,1-3 0 0,2-4 0 0,1 0 0 0,-4 0 0 15,4-3 0-15,-3-3 0 0,1 1 0 16,1-4 0-16,1-1 0 0,-2 2 0 0,2-1 0 0,0 0 0 15,1 0 0-15,2 2 0 0,-6-1 0 16,2 0 0-16,-3 6 0 0,0 2 0 0,-9 1 0 0,2 3 0 16,-1 2 0-16,-1 2 0 0,4 6 0 0,0 2 0 15,-5-1 0-15,0 4 0 0,3 0 0 16,0 0 0-16,-8-2 0 0,6 4 0 0,3 0 0 0,0-2 0 16,-1-2 0-16,4 0 0 0,-2-4 0 0,4-1 0 15,2-4 0-15,0-2 0 0,2 0 0 0,-2-1 0 16,0-4 0-16,-8-1 0 0,7-3 0 0,-10 0 0 15,4-4 0-15,-8 2 0 0,0-6-1366 0,0 2-1478 16,3-3 654-16</inkml:trace>
  <inkml:trace contextRef="#ctx0" brushRef="#br0" timeOffset="71367.36">23033 7005 380 0,'0'-3'501'16,"0"-2"10"-16,0 1 12 0,-4 0 7 0,4 4-5 15,-1-5-22-15,1 5-22 0,-2-4-30 0,2 4-44 0,0 0-30 16,0 0-11-16,-3 9-16 0,-1 2-19 0,3 3-10 16,-2 6-17-16,3 4-17 0,0 5-17 0,3-1-17 15,-1 3-18-15,2 1-11 0,0-2-163 0,2 1-61 16,-1 2 0-16,3 0 0 0,3-3 0 0,2 3 0 16,3-4 0-16,3-1 0 0,6-1 0 0,2-3 0 15,1-1 0-15,4-1 0 0,0-5 0 0,3-3 0 16,1-2 0-16,13 4 0 0,-9-8 0 0,12 1 0 15,1-6 0-15,1-1 0 0,4-2 0 0,-4-2 0 16,2-2 0-16,0 1 0 0,1 0 0 0,1-2 0 16,3-1 0-16,-3-2 0 0,5-2 0 0,-3 2 0 15,1-6 0-15,6 1 0 0,21-9 0 0,-25 10 0 16,-1-1 0-16,28-10 0 0,-30 7 0 0,28-10 0 16,-29 8 0-16,3-2 0 0,25-9 0 0,-27 11 0 0,0-2 0 15,4-1 0-15,18-12 0 0,-24 15 0 16,-1-5 0-16,2 0 0 0,1-2 0 0,-1-3 0 15,-2 0 0-15,21-14 0 0,-23 12 0 0,1-3 0 0,20-16 0 16,-23 15 0-16,25-16 0 0,-32 12 0 0,23-19 0 16,-23 15 0-16,22-19 0 0,-9-3 0 0,-17 18 0 15,20-19 0-15,-20 18 0 0,1 1 0 16,16-15 0-16,-19 15 0 0,2 1 0 0,-3-5 0 0,2 6 0 16,0-5 0-16,-1 2 0 0,-1 1 0 0,-2-3 0 15,0 0 0-15,-2 0 0 0,-1-2 0 0,13-20 0 16,-16 20 0-16,15-20 0 0,-15 18 0 0,9-21 0 15,-12 21 0-15,10-25 0 0,-7 30 0 0,-6 0 0 16,3 6 0-16,-10 10 0 0,-1 3 0 0,-2 0 0 16,-2 2 0-16,0 2 0 0,-3 2 0 0,-5 5 0 15,2 1 0-15,-2-1 0 0,-4 2 0 0,7-2 0 16,-6 2 0-16,1-1 0 0,-2 2 0 0,3 0 0 16,-2 1 0-16,0-2 0 0,0 1 0 0,0-1 0 15,0 0 0-15,-2-2 0 0,0 7 0 0,1-1 0 16,-2 1 0-16,1 2 0 0,0 2 0 0,0 0 0 15,-1 1 0-15,0-1 0 0,-2 2 0 0,2 0 0 16,-2 0 0-16,-1 1 0 0,2 0 0 0,-2-1 0 16,0 3 0-16,-1-1 0 0,0 0 0 0,1 1 0 15,0-1 0-15,4 3 0 0,-9-3 0 0,5 2 0 0,-2 0 0 16,6 1 0-16,-13 1 0 0,4 3 0 16,-5 0 0-16,-2 2 0 0,-5 3 0 0,-2 3 0 15,-6 2 0-15,1-1 0 0,-3 1 0 0,3 4 0 16,-3-2 0-16,-1 2 0 0,-1-2 0 0,1 1 0 0,0 1 0 15,-1-1 0-15,0 0 0 0,-1 0 0 0,1 1 0 16,1 0 0-16,4 0 0 0,1-4 0 16,7 2 0-16,3-8 0 0,1 0 0 0,7-2 0 0,2 0 0 15,2-4 0-15,0 1 0 0,0 0 0 0,5-3 0 16,0 0 0-16,0 0 0 0,0 0 0 0,22-8 0 16,-2 0 0-16,7-3 0 0,2-2 0 0,2-4 0 15,2 0 0-15,12-10 0 0,-3 3 0 0,2-2 0 16,-2-5 0-16,1 3 0 0,-11 6 0 0,9-6 0 15,-10 9 0-15,-2 0 0 0,1 0 0 0,-4 4 0 16,-3 2 0-16,-9 4 0 0,-2 2 0 0,-1 0 0 16,-2 5 0-16,-2-2 0 0,-1 1 0 0,-1-1 0 15,-1-1 0-15,0 5 0 0,-4 0 0 0,0 0 0 16,5 5 0-16,-1 1 0 0,-3 1 0 0,3 3 0 16,-1 1 0-16,0 2 0 0,1 3 0 0,0 1 0 15,1 5 0-15,2 4 0 0,-2 1 0 0,1-2 0 16,2 0 0-16,-1 0 0 0,2 0 0 0,0 0 0 15,-1 1 0-15,2-2 0 0,2-2 0 0,-2 2 0 16,2-2 0-16,-2-4 0 0,1-2 0 0,-4 0 0 16,0 0 0-16,2-6 0 0,-4-1 0 0,3 0 0 15,-3-2 0-15,0-2 0 0,0 1 0 0,-2-2 0 16,-1-1 0-16,-2 1 0 0,3 0 0 0,-3-4 0 16,1 3 0-16,-1-3 0 0,0 0 0 0,0 0 0 15,0 0 0-15,13-8 0 0,-9 4 0 0,2 1 0 16,2-2-1366-16,1 1-1478 0,1-1 654 0</inkml:trace>
  <inkml:trace contextRef="#ctx0" brushRef="#br0" timeOffset="71500.36">27978 5442 115 0,'2'5'548'0,"-2"1"-10"16,-5-2-4-16,1-2-32 0,3 0-26 0,1-2-41 15,-8 3-47-15,8-3-47 0,-9 1-102 0,8 2-129 16,-2 2-169-16,-3-1-193 0,6 2-401 0,0 1-707 0,0 2 313 15</inkml:trace>
  <inkml:trace contextRef="#ctx0" brushRef="#br0" timeOffset="75033.13">26241 1005 129 0,'0'0'351'16,"-8"-7"-7"-16,4 5-7 0,4 2 6 0,-6-4 0 15,3 2-3-15,3 2-5 0,0 0-5 0,-2-5-6 16,2 5-5-16,0 0-4 0,-3-2-9 0,3 2-8 15,0 0-12-15,0 0-13 0,0 0-7 0,0 0-1 16,0 0-5-16,0 0-12 0,28 2-15 0,-6 0-22 16,6-2-15-16,3 5-16 0,3-6-21 0,3 2-10 15,3 1-2-15,11-1-19 0,-11-1-7 0,1 0-17 16,-2 2-6-16,-3-1-14 0,-3 0-7 0,2-2-2 16,-6 0-9-16,-7 2-4 0,-3 0-7 0,-6-1-21 15,-2 2-34-15,1 0 0 0,-6-4 0 0,1 2 0 16,-1 0 0-16,-6 0 0 0,8-2 0 0,-8 2-11 15,0 0-218-15,7 2-117 0,-7-2-109 0,0 0-99 16,0 0-546-16,-7 14-1190 0,0-8 526 0</inkml:trace>
  <inkml:trace contextRef="#ctx0" brushRef="#br0" timeOffset="84933.01">13758 9186 72 0,'-11'2'103'0,"-1"-2"-3"0,2-2-11 0,-2 1-8 16,1 2-8-16,0-1 18 0,2 2 4 15,-1-4 17-15,3 1 23 0,-3 1 18 0,5-2 26 0,1 0 19 16,4 2 16-16,-12-1 11 0,12 1 9 0,-7-1 11 16,7 1-4-16,0 0 11 0,-5-1-10 0,5 1 1 15,0 0 16-15,0 0 10 0,0 10 1 0,1-6-8 16,3 1-5-16,1 2 0 0,0 2-15 0,0 0-20 15,3 3-7-15,-3 1-16 0,8 5-6 0,-4-3-19 16,1-1-13-16,3 2-9 0,1-2 1 0,2 0-4 0,9 1 3 16,3 0-21-16,1-6 10 0,8 2-1 15,0-5-3-15,14-3-6 0,3 0-5 0,2-3 0 16,3-5-3-16,6-1-1 0,-1-2-71 0,0-1-51 16,3 1 0-16,0-5 0 0,-3-3 0 0,-4-3 0 15,0 2 0-15,0-1 0 0,-7 1 0 0,-2-3 0 16,-1 2 0-16,-16 5 0 0,-1 2 0 0,-1 2 0 15,-2 2 0-15,-12 4 0 0,9 0 0 0,-8 4 0 0,-1 1 0 16,1 4 0-16,-3-1 0 0,0 5 0 0,9 3 0 16,-1 2 0-16,1 0 0 0,3 3 0 0,0-3 0 15,0-1 0-15,3-4 0 0,2 2 0 0,0 0 0 16,7-4 0-16,-3-3 0 0,1 0 0 0,15-3 0 16,-15-3 0-16,-1 0 0 0,3-2 0 0,-5-1 0 15,1-3 0-15,1-3 0 0,-1 3 0 0,-1-3 0 16,2-3 0-16,-3 2 0 0,2-2 0 0,-1 1 0 15,-1-1 0-15,-1-1 0 0,2 3 0 0,-4 1 0 16,-3 3 0-16,-5 4 0 0,-4 6 0 0,1-1 0 16,-2 3 0-16,-2 1 0 0,1 2 0 0,0 3 0 15,1 2 0-15,1 5 0 0,-5-3 0 0,8 3 0 16,-4-1 0-16,5 1 0 0,-2-3 0 0,2 2 0 16,-1-3 0-16,5-3 0 0,0 0 0 0,2-3 0 15,2-3 0-15,2-1 0 0,0-3 0 0,-1-1 0 16,4-1 0-16,-4-3 0 0,-3-1 0 0,3-2 0 15,-1-1 0-15,2-4 0 0,-2 0 0 0,-4-1 0 16,-3-2 0-16,-5-2 0 0,-3 4 0 0,-2-1 0 0,-5-1 0 16,-3-2 0-16,-2 2 0 0,-5 4-369 0,-5 0-286 15,-4-2-540-15,-3 0-1294 0,-2 2 572 16</inkml:trace>
  <inkml:trace contextRef="#ctx0" brushRef="#br0" timeOffset="86433.01">20993 9406 113 0,'-10'-5'306'0,"-1"-1"4"0,4 0 8 15,-3 0 7-15,4-1 14 0,0 2 16 0,3-1 3 16,-1 1 3-16,0 1 4 0,0-1 1 0,0 2-6 16,3-1-7-16,-1 1-11 0,2 3-19 0,-4-3-8 15,4 3-34-15,0 0-8 0,0 0-8 0,0 0-6 16,-4 10-17-16,4-2-17 0,2 1-19 0,1 2-14 15,3 3-10-15,4 1-18 0,3-1-9 0,8 3-12 16,4 0-13-16,2-2-14 0,5-5-18 0,5 1-47 0,1-6-51 16,12 2 0-16,3-5 0 0,-14-2 0 0,1-1 0 15,15-1 0-15,-6-6 0 0,-9 1 0 16,9-4 0-16,-14 4 0 0,0-5 0 0,-2 4 0 16,-1-4 0-16,0-4 0 0,-5 4 0 0,0-1 0 0,-7 4 0 15,1 1 0-15,-3 2 0 0,0 1 0 0,-5 2 0 16,2 1 0-16,-2 2 0 0,-1 2 0 0,6 3 0 15,-5 1 0-15,4 1 0 0,-1 4 0 0,-3-3 0 16,2 3 0-16,1-1 0 0,0 0 0 0,0-2 0 16,4 2 0-16,-2-3 0 0,1 2 0 0,0-5 0 15,2-1 0-15,-1-2 0 0,-1-1 0 0,3-1 0 16,1 0 0-16,-1-3 0 0,6 0 0 0,-9-3 0 16,11 0 0-16,-5-4 0 0,6 2 0 0,-6 0 0 15,5-4 0-15,-4 2 0 0,3-3 0 0,-2 0 0 16,2-2 0-16,-1 4 0 0,0-2 0 0,0 4 0 0,-7 4 0 15,-2 1 0-15,1 3 0 0,1 2 0 16,-5 2 0-16,4 3 0 0,-4 2 0 0,0 2 0 16,-4 4 0-16,5-1 0 0,-7 1 0 0,4 1 0 0,-2 3 0 15,2 0 0-15,4 2 0 0,-6-4 0 16,2-5 0-16,9 6 0 0,-6-6 0 0,2-2 0 16,0-4 0-16,2 2 0 0,7-5 0 0,-9-2 0 0,2-3 0 15,-1-1 0-15,7-3 0 0,-2-3 0 0,-7 3 0 16,9-7 0-16,-3 1 0 0,3-1 0 0,0-3 0 15,0-1 0-15,-3 0 0 0,3-2 0 16,1 3 0-16,-3 1 0 0,-3 3 0 0,-3 3 0 0,1 2 0 16,-1 2 0-16,-6 4 0 0,0 0 0 0,-1 2 0 15,3 2 0-15,-3 2 0 0,0 0 0 0,-2 0 0 16,3 1 0-16,-2 3 0 0,-1-3 0 0,-1 1 0 16,4 2 0-16,5-1 0 0,-5-3 0 0,3 2 0 15,-3 1 0-15,8-4 0 0,-6 1 0 0,4-1 0 16,2-1 0-16,-3-1 0 0,-1-1 0 0,0-2 0 15,-2 0 0-15,-4-1 0 0,3-2 0 0,-3 1 0 16,-2 0 0-16,-4-1 0 0,4-1 0 0,-1-2 0 16,-7 2 0-16,7 0 0 0,-7 1 0 0,-1 1-1366 15,-1-1-1478-15,1 6 654 0</inkml:trace>
  <inkml:trace contextRef="#ctx0" brushRef="#br0" timeOffset="88632.93">19729 2031 388 0,'-10'-4'406'0,"9"1"-24"0,-6-4 7 15,2 4-16-15,0-1-11 0,3 1-16 0,-1 1-26 16,3 2-31-16,-5-6-33 0,5 6-22 0,0 0-18 16,0 0 4-16,0 0-9 0,-2 13-2 0,2-6-16 15,2 2-15-15,3 4-5 0,0 2-8 0,0 2-11 16,3-2-15-16,2 2 1 0,4-2-1 0,2-3-1 16,7 4-12-16,2-1 7 0,5-4-9 0,0-1-3 15,6-6-8-15,0 1-2 0,5-4-3 0,9-4 1 16,-10-3 4-16,10 2-17 0,-10-4-5 0,11-1 0 15,-14-2-5-15,1-3 1 0,-1 3 5 0,-2-4 0 16,-2 1 5-16,3-3-6 0,-4-3 7 0,1 6-5 16,-3-4-9-16,-1 0-69 0,-2 3-15 0,-11 5 0 15,1 0 0-15,-3 3 0 0,-4 1 0 0,2 5 0 16,-2 2 0-16,-1 4 0 0,-1 2 0 0,-1 2 0 16,3 5 0-16,-2 3 0 0,-1 1 0 0,-1 1 0 15,3 6 0-15,0-2 0 0,1-1 0 0,4-6 0 16,0 5 0-16,-1-6 0 0,1-2 0 0,5-3 0 15,-1-1 0-15,3-3 0 0,1-3 0 0,7-6 0 16,0 2 0-16,2-4 0 0,-1-2 0 0,1-1 0 16,0-2 0-16,-6-1 0 0,6-2 0 0,-4-5 0 15,2 5 0-15,-2-4 0 0,-3 0 0 0,-1-1 0 16,-1 4 0-16,-3 3 0 0,-2 0 0 0,-4 6 0 16,-3 1 0-16,4 0 0 0,-1 2 0 0,-2 2 0 15,3 3 0-15,0 0 0 0,4 2 0 0,1 4 0 16,-2-2 0-16,2 3 0 0,-1-1 0 0,3 2 0 15,5-4 0-15,-6 3 0 0,6-3 0 0,1 1 0 16,-4-4 0-16,0-1 0 0,5-2 0 0,-7-2 0 16,1 0 0-16,6-3 0 0,-2-2 0 0,-6 1 0 15,-2 2 0-15,-1-5 0 0,0 1 0 0,-2-3 0 16,2 2 0-16,-2 0 0 0,-3 0 0 0,-2 1 0 16,0 0 0-16,-1-1 0 0,-1 2 0 0,-3 2 0 15,5 0 0-15,-2 2 0 0,-3 1 0 0,4 0 0 16,4-1-133-16,-3 6-441 0,3 1-121 0,-2 1-437 15,0 0-1226-15,1 1 542 0</inkml:trace>
  <inkml:trace contextRef="#ctx0" brushRef="#br0" timeOffset="90449.71">18859 2355 275 0,'13'-12'405'16,"-4"-3"-14"-16,-3 6-3 0,-2-3 0 0,1 0-3 16,-5 0-5-16,-1-1-7 0,-6-3-19 0,-3 1-22 15,0 5-10-15,-3 2-7 0,-6 3-16 0,-12-1-17 16,-1 5-12-16,-6 4-12 0,-12 9-8 0,-1 2-5 15,4 5-16-15,9-3-3 0,-6 7-13 0,11-3-6 16,2 3-21-16,4 2-16 0,3-1-12 0,7 4-14 16,5-2-10-16,5 5-13 0,7-2-2 0,4 0-15 15,5 2-8-15,6-3-6 0,3 0-11 0,5 2-76 16,3-5-3-16,6 9 0 0,-7-10 0 0,2 0 0 16,0-5 0-16,2-1 0 0,-6 2 0 0,3-2 0 15,-11-6 0-15,7 5 0 0,-8-5 0 0,-6-3 0 16,-1-1 0-16,-3 0 0 0,-1-1 0 0,-8-2 0 15,-3 6 0-15,-9-4 0 0,-8 3 0 0,-10-5 0 16,-3-2 0-16,-13 7 0 0,-2-8 0 0,1-1 0 16,12-2 0-16,2-2 0 0,1-2 0 0,4 1 0 15,0-2 0-15,7-2-254 0,8 2-101 0,8-1-82 16,1-3-80-16,9-2-82 0,0 1-407 0,10-2-1088 0,3-1 482 16</inkml:trace>
  <inkml:trace contextRef="#ctx0" brushRef="#br0" timeOffset="90799.73">18822 2494 3670 0,'11'-17'369'0,"-2"-5"-149"0,-1 4-30 16,-3 1 77-16,4 0 60 0,-5 6 8 0,-3 0-14 16,3 4-17-16,-3 1-31 0,1-1-14 0,-1 3-25 15,-1 4-7-15,0 0-1 0,0 0 7 0,-8 21 0 16,-2 3-7-16,5 6-13 0,-4 2-149 0,2 3-64 16,0 12 0-16,-1-2 0 0,1-8 0 0,0 8 0 15,1-11 0-15,2 0 0 0,0 1 0 0,0 0 0 16,3-2 0-16,-2-1 0 0,2-1 0 0,-3-4 0 15,0-9 0-15,3-7 0 0,-1-1 0 0,0-1 0 16,-1-2 0-16,-2-5 0 0,5-2-338 0,0 0-211 16,-19-17-63-16,8 5-51 0,-3-8-343 0,4-3-1088 15,-3-5 482-15</inkml:trace>
  <inkml:trace contextRef="#ctx0" brushRef="#br0" timeOffset="92533.07">18643 2742 444 0,'-4'-4'203'0,"4"-2"67"0,0 1 19 15,0 1 3-15,0 4 9 0,0-6 45 0,4 4 32 16,-4 2 27-16,9-3 9 0,-4 1 2 0,7-1-5 15,-1 1 5-15,2 0-15 0,7-1-8 0,1 0-16 16,7-2-21-16,3 1-18 0,-1 1-21 0,1-2-23 16,2 2-32-16,2 1-21 0,-2 1-23 0,1 1-23 15,-2 1-20-15,-1 2-136 0,-2 4-39 0,-3 0 0 16,-6 1 0-16,-1 2 0 0,-4 2 0 0,0 4 0 16,-5-1 0-16,-1 2 0 0,-5 2 0 0,0-2 0 15,-2 4 0-15,-4-4 0 0,-2 1 0 0,-4 0 0 16,2-2 0-16,-2 5 0 0,-1-8 0 0,3-1 0 15,1-1 0-15,0-3 0 0,-2 0 0 0,5-4 0 16,-3 0 0-16,2-2 0 0,3-2 0 0,0 0 0 16,-4-10 0-16,6 1 0 0,0-3 0 0,4 0 0 15,-1-6 0-15,4 1 0 0,1-1 0 0,2-3 0 16,0 5 0-16,2 0 0 0,1 2 0 0,2 3 0 16,-2 0 0-16,4 4 0 0,2 2 0 0,-1 3 0 15,0-1 0-15,0 8 0 0,11-2 0 0,-3 3 0 16,0 1 0-16,1 1 0 0,0-1 0 0,2 3 0 15,1-3 0-15,4-1 0 0,-4 3 0 0,1-5 0 16,-1 0 0-16,1-4 0 0,0 1 0 0,-4-6 0 16,-3 2 0-16,-5-1 0 0,-2-3 0 0,-7 2 0 15,-3-2 0-15,1-3 0 0,-3 2 0 0,-3-4 0 16,-4 0 0-16,-2 0 0 0,-4-2 0 0,-2-2 0 16,-3 4 0-16,0 1 0 0,-6 0 0 0,1 5 0 15,-5 2 0-15,0 1 0 0,0 5 0 0,-7 2 0 16,-2 4 0-16,6 6 0 0,6-3 0 0,-1 8 0 15,3 0 0-15,5-2 0 0,4 1 0 0,3 0 0 16,-1 0 0-16,5 1 0 0,2 0 0 0,3-2 0 16,3-3 0-16,2 3 0 0,2-5 0 0,1 0 0 15,-2-6 0-15,3-3 0 0,-1-2 0 0,0-2 0 16,-2-2 0-16,2 0 0 0,-3-2 0 0,2-1 0 16,-3-2 0-16,1-3 0 0,-3 0 0 0,3-3 0 15,1-1 0-15,-6-1 0 0,1 4 0 0,0 2 0 16,-3 0 0-16,4 2 0 0,-3 2 0 0,-1-1 0 15,1 4 0-15,0-1 0 0,-4 4 0 0,0 0 0 16,12 5 0-16,-5 0 0 0,-2 2 0 0,2 1 0 16,-1 4 0-16,-1-3 0 0,5 5 0 0,-2 1 0 15,1-1 0-15,-5-3 0 0,2-4 0 0,2 3 0 16,-3 0 0-16,0-3 0 0,3 0 0 0,-2-3 0 16,-2-1 0-16,4-4 0 0,0 0 0 0,2-2 0 15,-1-3 0-15,0 1 0 0,3-2 0 0,-1 1 0 16,1-3 0-16,1-2 0 0,0-3 0 0,0 2 0 15,-1-2 0-15,0 3 0 0,-2 3 0 0,-1 0 0 16,0 0 0-16,1 2 0 0,-2 4 0 0,-3-1 0 0,7 1 0 16,-6 1 0-16,2 2 0 0,-2 2 0 15,-1-1 0-15,7 5 0 0,-7-2 0 0,1 4 0 16,-2 0 0-16,5 0 0 0,-4 1 0 0,-1 0 0 16,1-1 0-16,0-1 0 0,-4-1 0 0,5-3 0 15,-4 4 0-15,3-3 0 0,1-3 0 0,1-1 0 16,1 0 0-16,-8-1 0 0,23-3 0 0,-12-3 0 15,6-3 0-15,-2 2 0 0,3-4 0 0,0 2 0 16,1 0 0-16,-1 1 0 0,-1 0 0 0,-1 1 0 16,-3 3 0-16,-4 0 0 0,4 2 0 0,-3 1 0 15,-4 2 0-15,3 0 0 0,-1 2 0 0,-3 0 0 16,3 4 0-16,1-1 0 0,-4-1 0 0,2 3 0 16,2 0 0-16,1-1 0 0,2 0 0 0,6-1 0 15,-1-1 0-15,4-4 0 0,9 0 0 0,-1-1 0 16,0-1 0-16,0-3 0 0,-4-5 0 0,2 2 0 15,1-6 0-15,-5 2 0 0,-4 1 0 0,-2-1 0 0,-1-1 0 16,-3-2 0-16,0 0 0 0,-3-2 0 16,-5 0 0-16,1 2 0 0,-4 0 0 0,-2 4 0 15,-4 0 0-15,-1 4 0 0,-1 2 0 0,-7-1 0 16,1 4 0-16,-7 2 0 0,0 4 0 0,-1-1 0 0,2 3 0 16,-3 2 0-16,6 0 0 0,1 2 0 0,6-4 0 15,-2 2 0-15,5-1 0 0,-1 2 0 16,2-3 0-16,2-1 0 0,2-1 0 0,4 0 0 15,0-3 0-15,3 0 0 0,5-1 0 0,-1-1 0 16,1-1 0-16,2 0 0 0,-1 0 0 0,1-1 0 0,-1 0 0 16,-4 0 0-16,2 2 0 0,-3 1 0 0,-1-1 0 15,-2 3 0-15,3 1 0 0,-2 4 0 16,-1 0 0-16,0 4 0 0,-1 6 0 0,3 6 0 16,-3 3 0-16,1 5 0 0,-1-1 0 0,1 4 0 15,-1-2 0-15,-3 3 0 0,2 0 0 0,3 11 0 0,-2-14 0 16,-1 2 0-16,-1-1 0 0,2-2 0 0,-3-3 0 15,3-2 0-15,-2 0 0 0,0-9 0 0,-2 1 0 16,0-6 0-16,1-1 0 0,-1-3 0 0,0-2 0 16,0-2 0-16,-1 0 0 0,1-3 0 15,0-2 0-15,-9 0 0 0,9 0 0 0,-12-8 0 0,4 1 0 16,1-7 0-16,-2 0 0 0,2-11 0 0,2 0 0 16,3-6 0-16,6-2 0 0,2 1 0 0,7-2 0 15,10-8 0-15,1-1 0 0,7 6 0 16,1-1 0-16,9 2 0 0,-3 1 0 0,3 3 0 15,4-1 0-15,-4 5 0 0,-5 9 0 0,-4-2 0 0,-2 1 0 16,0 1 0-16,-6 1 0 0,0 1 0 0,-7 5 0 16,-2-1 0-16,-1 0 0 0,-5 2 0 0,-5 0 0 15,1 3 0-15,-3 1 0 0,-4-1 0 16,-3 5 0-16,1-3 0 0,-5 4 0 0,-1 2 0 16,-3 2 0-16,-2 1 0 0,3 3 0 0,0 5 0 0,-2-3 0 15,5 3 0-15,2-2 0 0,0 3 0 0,4 0 0 16,3-3 0-16,1 1 0 0,3 2 0 15,1-2 0-15,4-2 0 0,0-1 0 0,5-2 0 16,4-2 0-16,1-1 0 0,2-2 0 0,-1-2 0 0,-1-1 0 16,1-3 0-16,0-3 0 0,-1 0 0 0,-1-1 0 15,1 1 0-15,-5-3 0 0,0 2 0 0,0 1 0 16,-1 2 0-16,-4 0 0 0,-1 5 0 0,-2 0 0 16,2 2 0-16,-3 0 0 0,0 2 0 0,0 5 0 15,-1 0 0-15,-1 4 0 0,-1 1 0 16,1 1 0-16,-2 2 0 0,-1 2 0 0,1-2 0 0,0 3 0 15,1-6 0-15,-1 0 0 0,0-1 0 0,1-1 0 16,-1-1 0-16,0-3 0 0,0-2 0 0,2-1 0 16,-3-3 0-16,6-1 0 0,-6 1 0 0,13-8 0 15,-8 4 0-15,2-4 0 0,0-3 0 0,5-2 0 16,-2-1 0-16,7-7 0 0,-5 4 0 0,6-2 0 16,0-4 0-16,-4 8 0 0,3-4 0 0,-2 5 0 15,2 0 0-15,-4 3 0 0,-1 1 0 0,4 0 0 16,-9 5 0-16,2-1 0 0,-2 1 0 0,2-1-330 15,-7 2-981-15,1 0-1419 0,1-1 629 0</inkml:trace>
  <inkml:trace contextRef="#ctx0" brushRef="#br0" timeOffset="92734.01">22153 2422 153 0,'8'-16'573'0,"-1"6"31"16,-2 0 6-16,3 3 14 0,3 1 2 0,-1 4 7 0,3 2-13 15,2 7-18-15,3 1-41 0,7 8-45 0,-4 4-47 16,2 7-46-16,2 0-40 0,-1 15-35 0,-2 2-36 16,-10-12-178-16,5 13-134 0,-5 1 0 0,-9-11 0 15,0 13 0-15,-8-2 0 0,-4-1 0 16,-4 3 0-16,-6 0 0 0,-8-3 0 0,-5-1 0 0,-9-1 0 16,-25 16 0-16,16-20-129 0,-33 8-546 0,2-1-557 15,-2-4-1334-15,-5-1 591 0</inkml:trace>
  <inkml:trace contextRef="#ctx0" brushRef="#br0" timeOffset="93099.74">18059 2013 130 0,'-18'10'519'16,"-5"8"4"-16,0 8 17 0,-9 14 10 0,4 6 1 15,6 8-5-15,-7 24-29 0,11 3-14 0,4 5-14 16,10-26-22-16,4 29-31 0,5-5-33 0,8 0-26 16,10-3-16-16,6-1-23 0,11-2-26 0,7-1-26 15,7-9-29-15,9-1-171 0,13-3-86 0,9-10 0 16,0-4 0-16,15-8 0 0,-6-10 0 0,4-6 0 16,0-8 0-16,-1-11 0 0,-7-3-305 0,-30-11-1010 15,29-8-1424-15,-33-3 631 0</inkml:trace>
  <inkml:trace contextRef="#ctx0" brushRef="#br0" timeOffset="93317.42">22527 3327 6171 0,'2'4'-70'0,"1"-1"-66"0,-2 0-30 16,0-1 54-16,-1-2 28 0,0 0-102 0,0 0-149 15,-20-6-211-15,8 0-210 0,1-1-819 0,-4-3 362 16</inkml:trace>
  <inkml:trace contextRef="#ctx0" brushRef="#br0" timeOffset="96349.72">13991 11979 250 0,'-25'-13'454'0,"5"5"-6"0,3-2-5 0,5 4 0 15,-2-1-5-15,4 2-10 0,3 0-14 0,2 2-38 16,0 2-31-16,0-1 0 0,5 2-7 0,0 0 2 16,0 0-27-16,10 11-4 0,-2-2-10 0,1 0-8 15,2 7-16-15,5 6-26 0,4 2-23 0,-2-1-16 16,5 0-22-16,1 3-17 0,6-4-17 0,9 6-20 0,7-3-1 15,-1-2-13-15,2-4-63 0,3-7-57 0,5-6 0 16,1 2 0-16,4-11 0 0,0-1 0 0,6-3 0 16,-1-4 0-16,0-3 0 0,-1 1 0 0,-1-6 0 15,22-12 0-15,-25 11 0 0,0-7 0 0,21-9 0 16,-26 4 0-16,25-8 0 0,-25 9 0 0,23-10 0 16,-20 11 0-16,-2 5 0 0,0 6 0 0,0 4 0 15,-2 4 0-15,1 5 0 0,-15 5 0 0,12 3 0 16,-12 4 0-16,9 7 0 0,-11-1 0 0,11 9 0 15,-14-2 0-15,-2 0 0 0,9 7 0 0,-12-7 0 16,-2 1 0-16,1-1 0 0,-2-1 0 0,1 0 0 16,0-1 0-16,-1-3 0 0,1-2 0 0,2-3 0 15,1 0 0-15,4-5 0 0,2-1 0 0,0 0 0 16,4-7 0-16,12-3 0 0,4-3 0 0,-1-4 0 16,4-1 0-16,0-2 0 0,4-3 0 0,22-13 0 15,-2-1 0-15,-24 9 0 0,27-7 0 0,-28 14 0 16,1 1 0-16,-2 6 0 0,-7 1 0 0,-14 10 0 15,-3 4 0-15,2 4 0 0,-5 2 0 0,-2 4 0 16,-7 3 0-16,-4 4 0 0,2 0 0 0,-3 2 0 16,-4-2 0-16,-1 3 0 0,1-3 0 0,-4-3 0 15,6 6 0-15,2-4 0 0,-2-4 0 0,6 2 0 16,-3-6 0-16,0-2 0 0,10-1 0 0,0-2 0 0,4-3 0 16,1-2 0-16,0-5 0 0,8-2 0 0,9-5 0 15,-11 3 0-15,12-7 0 0,2-2 0 16,-6-2 0-16,2-2 0 0,-4-2 0 0,2-3 0 15,-4-2 0-15,1 1 0 0,-3-1 0 0,3 1 0 0,-13 7 0 16,1 3 0-16,-4 4 0 0,-1 2 0 0,-8 4 0 16,0 3 0-16,-2 3 0 0,-3 1 0 0,3 4 0 15,-5 2 0-15,1 2 0 0,1 3 0 16,-1 2 0-16,-3 0 0 0,4 0 0 0,2 0 0 0,-2 1 0 16,0-1 0-16,4-2 0 0,-4 1 0 0,5-3 0 15,-1-2 0-15,9 1 0 0,2-3 0 0,-1 0 0 16,3-2 0-16,1-4 0 0,-1 0 0 0,1-1 0 15,-1-4 0-15,0 0 0 0,1-2 0 0,0 0 0 16,-1-1 0-16,1-2 0 0,0 1 0 0,-3 0 0 16,2 1 0-16,-4-2 0 0,-1 3 0 0,-8 3 0 15,-5 1 0-15,-4-1 0 0,4 1 0 0,-6 2 0 16,1-2 0-16,0 2 0 0,-3 0 0 0,-5 1 0 16,5-2 0-16,-5 2 0 0,0 0 0 0,0 0 0 15,0 0-1366-15,-33 7-1478 0,6 0 654 0</inkml:trace>
  <inkml:trace contextRef="#ctx0" brushRef="#br0" timeOffset="124099.71">751 3012 523 0,'0'0'561'16,"-9"-25"2"-16,9 25 2 0,-6-12-26 0,6 12-19 16,0 0-21-16,0 0-29 0,-11-14-37 0,11 14-47 15,0 0-31-15,0 0-21 0,0 0-21 0,2 19-23 0,1-2-15 16,4 7-24-16,-1 0-10 0,8 4-31 15,-5-5-20-15,0 4-19 0,0-2-17 0,4 0-9 16,-4 0-8-16,0-9-71 0,1 1-66 0,-1-3 0 16,-4-2 0-16,4-2 0 0,-1-3 0 0,2-3 0 15,4-4 0-15,13-7 0 0,4-9 0 0,13-7 0 16,5-9 0-16,24-21 0 0,-3 0 0 0,4-2 0 16,5 0 0-16,3-4 0 0,1-8 0 0,7 0 0 15,-2-2 0-15,4 4 0 0,-7 6 0 0,-4 5 0 16,-6 8 0-16,-21 16 0 0,1 1 0 0,-4 9 0 15,-15 3 0-15,-7 3 0 0,3 7 0 0,-10 4 0 16,-2-2 0-16,-3-1 0 0,-3 8 0 0,-4-3 0 16,-2 1 0-16,1 2 0 0,-4 1 0 0,0 1 0 15,2-1 0-15,-2 2 0 0,1-1 0 0,-2 2 0 16,-3 0 0-16,3-3 0 0,2 3 0 0,1 1 0 16,3 0 0-16,-1 1 0 0,0-2 0 0,-3-4-1366 15,8-1-1478-15,-1 0 654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2T13:49:06.465"/>
    </inkml:context>
    <inkml:brush xml:id="br0">
      <inkml:brushProperty name="width" value="0.05292" units="cm"/>
      <inkml:brushProperty name="height" value="0.05292" units="cm"/>
      <inkml:brushProperty name="color" value="#7030A0"/>
    </inkml:brush>
  </inkml:definitions>
  <inkml:trace contextRef="#ctx0" brushRef="#br0">6176 3167 5 0,'-4'-2'468'0,"3"0"-16"0,-1-2 2 16,2 4-3-16,-6-3-21 0,6 3-24 0,0 0-19 16,0 0 0-16,0 0-8 0,-1 11-20 15,4-3-27-15,-1 4-21 0,2 2-7 0,5 2-18 16,-3-1-37-16,1 3 2 0,3-2-12 0,1 0-11 0,6 2-20 15,6 2-24-15,-1-5-11 0,2-1-18 16,4-3-9-16,3-3-10 0,5 1-10 0,2-6-19 16,14-1 0-16,1-4-3 0,-2-3-14 0,-1-3-3 15,1-2-3-15,0-4-12 0,1-2-38 0,-6-4-34 16,4 1 0-16,-5 0 0 0,-10 2 0 0,13-5 0 0,-15 9 0 16,0-2 0-16,2 4 0 0,-3 2 0 0,-5 3 0 15,0 1 0-15,-6 3 0 0,0 2 0 16,-1 2 0-16,1 3 0 0,-5-1 0 0,3 4 0 15,8 4 0-15,-2 2 0 0,-1 2 0 0,0 1 0 0,-1-2 0 16,1 1 0-16,1-3 0 0,-1 1 0 0,0-3 0 16,4 0 0-16,2-1 0 0,2-3 0 0,0-2 0 15,0-2 0-15,2-4 0 0,3 0 0 16,-1-4 0-16,5 1 0 0,-4-7 0 0,-4-3 0 16,4 0 0-16,12-8 0 0,-16 8 0 0,13-10 0 0,-14 6 0 15,0 0 0-15,0 0 0 0,-5 6 0 0,-11 2 0 16,6 4 0-16,-9 2 0 0,0 1 0 0,1 3 0 15,-3 4 0-15,3-2 0 0,2 5 0 0,-7 2 0 16,6 0 0-16,-4 2 0 0,-1 1 0 16,2 5 0-16,1-2 0 0,-2 0 0 0,1 1 0 0,3-2 0 15,-2-1 0-15,2-1 0 0,2-2 0 0,1-2 0 16,0-2 0-16,3 0 0 0,6-1 0 0,1-4 0 16,3 2 0-16,-3-3 0 0,-6-4 0 0,-3 1 0 15,10-4 0-15,0-2 0 0,-1-2 0 0,1-3 0 16,-1 3 0-16,-1 1 0 0,-1 0 0 0,-8 2 0 15,2 2 0-15,-7 4 0 0,0 1 0 0,2-1 0 16,-2 5 0-16,1 0 0 0,2 2 0 0,0 4 0 16,-1-1 0-16,0 2 0 0,-2 0 0 0,5 2 0 15,-1 2 0-15,-1-4 0 0,2-1 0 0,1-1 0 16,2 1 0-16,9-3 0 0,-2-4 0 0,3-3 0 16,1-2 0-16,0 1 0 0,4-7 0 0,0 1 0 15,2-3 0-15,-1 0 0 0,0-5 0 0,-2 4 0 16,-3-3 0-16,1 1 0 0,-4 1 0 0,-3-3 0 15,-10 7 0-15,1-1 0 0,-2 3 0 0,-2 3 0 16,-4-2 0-16,-5 3 0 0,1-2 0 0,-5 5 0 16,0 0-1366-16,0 0-1478 0,0 0 654 0</inkml:trace>
  <inkml:trace contextRef="#ctx0" brushRef="#br0" timeOffset="3616.64">7211 5235 370 0,'-5'-1'384'0,"5"1"15"16,0 0-16-16,0 0-17 0,-2-5-24 0,2 5-24 0,0 0-23 15,0 0-30-15,0 0-17 0,0 0-9 0,0 0 5 16,0 0-12-16,0 0-7 0,0 0-8 0,0 0 0 16,3 17-3-16,-1-13-10 0,0 0-4 15,3 4-14-15,-2 1-16 0,2-5-12 0,-4 3-14 0,2 1-1 16,2-3-10-16,0 2 4 0,0-1-7 0,2 0-17 16,1 1 5-16,2-1-10 0,1-2 1 0,0 0-8 15,1-1 12-15,2-1-12 0,-1-1-16 0,1-2 6 16,5-1-11-16,3-1 13 0,6-1-14 0,0-1 16 15,-1-3-14-15,0-1-11 0,0 2 2 0,2-6-7 16,-2-2-11-16,-3 0-54 0,3 1 0 0,-5 0 0 16,2 3 0-16,-5 5 0 0,-3 0 0 0,5 1 0 15,-12 2 0-15,5 2 0 0,-1 0 0 0,-2 3 0 16,2 1 0-16,-5 2 0 0,5 1 0 0,-3 3 0 16,0-3 0-16,2 9 0 0,-2-2 0 0,1 1 0 15,3 0 0-15,-1-2 0 0,2 1 0 0,0 1 0 16,1-2 0-16,10 1 0 0,-7-5 0 0,0-3 0 15,4-1 0-15,4 0 0 0,4-1 0 0,-10-7 0 0,9-3 0 16,-1 2 0-16,-1-3 0 0,3 0 0 0,-3-6 0 16,0 4 0-16,0-3 0 0,0 0 0 15,-3 0 0-15,-5 2 0 0,-1 1 0 0,-2 1 0 16,-2 3 0-16,2-1 0 0,-6 3 0 0,2 1 0 0,0 2 0 16,2 1 0-16,-2 0 0 0,1 2 0 0,4 3 0 15,0 0 0-15,-3 4 0 0,4-3 0 16,3 1 0-16,1 4 0 0,-5-3 0 0,10 2 0 0,-2 0 0 15,-6-4 0-15,-2-3 0 0,2-1 0 0,8 4 0 16,-7-5 0-16,-2-3 0 0,8 0 0 0,-5-1 0 16,-3 0 0-16,0-5 0 0,2 1 0 0,-2 2 0 15,0-3 0-15,0 0 0 0,1-1 0 0,0 1 0 16,-1-2 0-16,0 1 0 0,-1 2 0 0,1 1 0 16,1 1 0-16,-2 4 0 0,0-2 0 0,-1 2 0 15,-4 2 0-15,-2 2 0 0,1 0 0 0,0 2 0 16,3 4 0-16,1-2 0 0,-3 2 0 0,2 2 0 15,1 1 0-15,0 0 0 0,-3-5 0 0,4 4 0 16,-3-4 0-16,2 3 0 0,1-4 0 0,1-1 0 16,0-1 0-16,2-3 0 0,1 3 0 0,0-4 0 15,1-1 0-15,6 0 0 0,-1-2 0 0,1-4 0 16,-1 3 0-16,0-7 0 0,-2 5 0 0,2-3 0 16,-5 1 0-16,5-3 0 0,-3 0 0 0,-5 4 0 0,2 1 0 15,-2 3 0-15,-1 0 0 0,-6 0 0 16,1 3 0-16,1 3 0 0,-5 2 0 0,4 1 0 15,-3 1 0-15,3 5 0 0,-8-1 0 0,4-1 0 0,3 4 0 16,-6 4 0-16,3-2 0 0,1-2 0 0,2 0 0 16,-2 1 0-16,1-3 0 0,2-2 0 0,1 0 0 15,3-1 0-15,8 1 0 0,-3-6 0 16,5 3 0-16,1-6 0 0,-1-6 0 0,4 3 0 0,1-5 0 16,1-3 0-16,1 4 0 0,-1-6 0 0,3 0 0 15,-1 0 0-15,-1-1 0 0,-2 2 0 0,-4 1 0 16,3 1 0-16,-12 5 0 0,-5 1 0 0,3 0 0 15,-4 1 0-15,1 2 0 0,-3 1 0 0,1 4 0 16,-1-3 0-16,-1 3 0 0,-1 1 0 0,4 0 0 16,-1 0 0-16,-2 1 0 0,3-1 0 0,2 2 0 15,4-2 0-15,-6-5 0 0,6 2 0 0,0 0 0 16,12-2 0-16,-10 2 0 0,7-6 0 0,-2 2 0 16,2-2 0-16,-1 1 0 0,1-2 0 0,-7 1 0 15,1-2 0-15,-3 0 0 0,0 0 0 0,1-2 0 16,-3-1 0-16,-4 2 0 0,-4 1 0 0,2-1 0 15,-1 1 0-15,-4 2 0 0,1-4 0 0,-2-4 0 16,-1 2 0-16,-6 1-71 0,-5 1-1283 0,2-3-1466 16,-3 3 649-16</inkml:trace>
  <inkml:trace contextRef="#ctx0" brushRef="#br0" timeOffset="6217.46">3198 6457 489 0,'0'0'485'0,"0"0"5"0,0 0-6 0,0 0-20 16,0 0-31-16,0 0-38 0,0 0-42 0,0 0-30 15,-1 6-37-15,1-6-15 0,0 3-6 0,0 2-14 16,1 1-6-16,2 0-6 0,-1 1-23 0,2-1-8 15,3 2 2-15,-5 2-14 0,7-2-1 0,-1 2 6 16,-2-4-13-16,6 0-12 0,-2 0-14 0,4 1 3 16,3-1-9-16,-1-1-3 0,6-3-8 0,6-1-10 15,0 0-4-15,5-2-50 0,3-2-81 16,3-1 0-16,-4-1 0 0,15-5 0 0,1-1 0 0,-2 1 0 16,2-4 0-16,-14 1 0 0,14-2 0 0,-6-4 0 15,-7 9 0-15,-2-4 0 0,1 3 0 0,-2 1 0 16,-3 2 0-16,-3 0 0 0,-1 5 0 0,-9 0 0 15,2 3 0-15,-3 0 0 0,1 3 0 0,-3 0 0 16,1 4 0-16,0-3 0 0,0 4 0 0,0-1 0 16,1 1 0-16,0 0 0 0,1 0 0 0,7 1 0 15,-1-1 0-15,2 0 0 0,-1-1 0 0,3-2 0 16,3-3 0-16,-3 2 0 0,7-1 0 0,-4-4 0 0,2 0 0 16,-2-2 0-16,3-3 0 0,-2-1 0 15,-1-2 0-15,7-2 0 0,-7-1 0 0,1-4 0 16,-4 5 0-16,-2-2 0 0,-2 1 0 0,-7 6 0 15,-5 0 0-15,5 0 0 0,-9 3 0 0,3 1 0 0,-6 3 0 16,7 2 0-16,-4 2 0 0,0 4 0 0,5 1 0 16,-2 3 0-16,6 7 0 0,-1 0 0 15,-4-3 0-15,6 2 0 0,0 0 0 0,1-2 0 16,5-1 0-16,-2 0 0 0,2-5 0 0,3 0 0 0,3-4 0 16,0-3 0-16,-2-1 0 0,3-3 0 0,0-2 0 15,1-2 0-15,1-4 0 0,-4-2 0 16,0 0 0-16,3-1 0 0,-4-2 0 0,-2-1 0 15,4 0 0-15,-7 1 0 0,-5 4 0 0,2 2 0 0,-1 1 0 16,-8 2 0-16,0 3 0 0,1 2 0 0,0 3 0 16,2 4 0-16,-2 3 0 0,1 2 0 0,4 6 0 15,-4-2 0-15,3 5 0 0,2-3 0 0,-5-3 0 16,8 6 0-16,-1-7 0 0,6-1 0 0,1-2 0 16,3-5 0-16,0 1 0 0,0-6 0 0,3 0 0 15,-2-2 0-15,0-3 0 0,-3-3 0 0,2-1 0 16,-12 0 0-16,-1-2 0 0,0-3 0 0,-5 0 0 15,-4-3 0-15,-3-1 0 0,-6 3-1366 0,-1 2-1478 16,-6 1 654-16</inkml:trace>
  <inkml:trace contextRef="#ctx0" brushRef="#br0" timeOffset="7666.99">8613 6327 150 0,'-14'-4'382'15,"3"2"1"-15,-3-1 1 0,1 0-2 0,1 1 4 16,1 0-5-16,3 1-7 0,0 0-12 0,2 0-12 15,6 1-13-15,-11 0-13 0,7-1-18 0,4 1-8 16,-7-2-16-16,7 2-5 0,0 0-10 0,0 0 9 16,0 0-9-16,0 0 5 0,0 0-2 0,0 0-3 15,0 0-8-15,40 0-12 0,-8-2-7 0,6-2-10 16,21-2-7-16,4 0-208 0,2 0-15 0,33-2 0 16,1-1 0-16,-2 6 0 0,4-3 0 0,5 0 0 15,4 1 0-15,1 5 0 0,-1-6 0 0,2 6 0 16,5-2 0-16,-10 1 0 0,-1 2 0 0,-4 0 0 15,-4-1 0-15,-9-2 0 0,-29 1 0 0,0-1 0 16,-4 2 0-16,-16-1 0 0,-3-2 0 0,-6 0 0 16,-11 2 0-16,-1-1 0 0,-5 1 0 0,-6 0 0 0,-3-1 0 15,-2 1 0-15,-3 1 0 0,0 0 0 16,-16-7 0-16,-5 7 0 0,-10 0 0 0,-2 3-203 0,-20 2-389 16,12-4-64-16,-17 2-468 0,1 2-1216 15,-2-1 538-15</inkml:trace>
  <inkml:trace contextRef="#ctx0" brushRef="#br0" timeOffset="7950.35">8914 6450 399 0,'-32'0'437'16,"6"2"18"-16,3-2 35 0,9 2 21 0,3 0-10 15,3-4-16-15,0 2-28 0,8 0-41 0,-6-2-12 16,6 2-15-16,0 0-15 0,18-6-16 0,2 2-12 15,12-2-16-15,5 1-26 0,21 1-18 0,4-2-21 16,30-1-12-16,0-3-11 0,0 6-15 0,4 0-30 16,1-3-132-16,2 3-65 0,0 0 0 0,4 1 0 15,-6-3 0-15,0-2 0 0,-5 5 0 0,-27 2 0 16,3-3 0-16,-2-1 0 0,-3 1 0 0,-4 2 0 16,-9 2 0-16,-16-1 0 0,-6-2 0 0,-9 2 0 15,-2-1 0-15,-8 2 0 0,-2-2 0 0,-1 4-449 16,-6-2-88-16,0 0-95 0,0 0-464 0,-23 4-1187 15,14 0 525-15</inkml:trace>
  <inkml:trace contextRef="#ctx0" brushRef="#br0" timeOffset="9166.62">14263 6405 125 0,'0'0'323'0,"-5"-2"6"16,5 2 6-16,-5-1-5 0,5 1-13 0,0 0-3 16,-10 0-1-16,10 0-12 0,0 0-9 0,0 0-5 15,-8 1-8-15,8-1-12 0,-4 2-6 0,4-2-7 16,0 0-7-16,-3 5-4 0,3-5-3 0,0 0 1 16,-2 4-1-16,2-4-5 0,2 7 6 0,1-3-4 15,5 0 22-15,-2-2-15 0,5 1 3 0,2-2 0 16,13 6 3-16,6-2-6 0,5 0-9 0,3-5-21 15,17 2-214-15,1 2 0 0,7-1 0 0,30 0 0 16,-3-2 0-16,0 2 0 0,1 0 0 0,3 1 0 16,10-1 0-16,-3-3 0 0,7-1 0 0,5 5 0 15,0-4 0-15,-2-2 0 0,7 2 0 0,-6-3 0 16,-4-3 0-16,-2 2 0 0,0 1 0 0,0-1 0 16,-8-1 0-16,-9-1 0 0,-27 4 0 0,1 1 0 15,-4-1 0-15,2 0 0 0,-6-4 0 0,-2 5 0 16,-18 1 0-16,-1-2 0 0,-3 1 0 0,-2 1 0 15,-3-1 0-15,-13 1 0 0,2-1 0 0,2 1 0 16,-7 0 0-16,-1 1 0 0,-3 0 0 0,0 0 0 16,0 1 0-16,-1-2 0 0,-2 0 0 0,0 2 0 15,0 2 0-15,0-2 0 0,2-1 0 0,-4 2 0 16,-3-3 0-16,4 3 0 0,-4-3-93 0,0 0-428 16,-12 3-57-16,3-1-52 0,-9-4-432 0,-1 4-1150 0,-11-4 509 15</inkml:trace>
  <inkml:trace contextRef="#ctx0" brushRef="#br0" timeOffset="9684.25">14369 6357 310 0,'-7'-3'329'0,"2"2"-8"15,1-2-19-15,-1 2-11 0,1-3 3 0,0 3-4 16,4 1-5-16,-5-4-6 0,5 4-5 0,-4-2-3 15,4 2 5-15,0 0 5 0,0 0 0 0,0 0-2 16,0 0-2-16,0 0-1 0,0 0-9 0,0 0 0 16,17-3-10-16,-4 2 10 0,7 0-11 0,11 1 4 15,6 1-7-15,16 0-17 0,12-3-4 0,33 5-14 16,0 1-4-16,3-5-7 0,9 6-8 0,0-3-57 16,7 1-142-16,11 4 0 0,3-5 0 0,3 3 0 15,1 0 0-15,-2-1 0 0,-6-1 0 0,2-2 0 16,-5 0 0-16,-8 0 0 0,-9-4 0 0,-8 3 0 15,-33-1 0-15,-6 1 0 0,-2-3 0 0,-20 1 0 16,-3 0 0-16,-6-2 0 0,-10 2 0 0,-5 0 0 16,-6 0 0-16,2-1 0 0,-5 1 0 0,3 1 0 0,-3-1 0 15,0-1 0-15,-1 2 0 0,-4 1 0 0,6-4 0 16,-6 4 0-16,4-1 0 0,-4 1 0 16,0 0 0-16,9 2 0 0,-9-2 0 0,8-2 0 15,-8 2 0-15,0 0-470 0,0 0-818 0,0 0-1393 0,0 0 617 16</inkml:trace>
  <inkml:trace contextRef="#ctx0" brushRef="#br0" timeOffset="18983.4">3261 7456 140 0,'-5'-3'403'16,"1"-2"2"-16,-1 2-3 0,1-1-4 0,3 0-29 15,1 4-27-15,-4-2-36 0,4 2-30 0,0 0-20 16,0 0-10-16,0 0 6 0,0 0-9 0,23 11-11 16,-14-8-15-16,0 4-17 0,4 0-9 0,3 0-14 15,2 2-15-15,1-2-13 0,7 4-14 0,2-1-9 16,0-3-4-16,4 0-5 0,0-2-17 0,0-3-5 0,1-1-7 16,4-2-3-16,0-3-10 0,3 0-14 0,-3-3 8 15,0 0-8-15,-3-3-5 0,2-1 6 0,0-1-9 16,-1 0 5-16,-2-1 7 0,-2-2-10 15,3 3 14-15,-3-3-7 0,-3-1 0 0,0 2 8 0,0 5-14 16,0-2 10-16,-7 6-11 0,-5-1-4 0,5 3-3 16,-5 1-3-16,3 2 11 0,3 2-11 0,-6 2-2 15,4 2-9-15,-2-1-4 0,1 3 5 16,7 3-9-16,-1 0-3 0,1 1 1 0,1-3-9 0,-1 2 0 16,5-1 4-16,0-2-11 0,-2 0 5 0,2-1 1 15,1-4 0-15,0 2 3 0,-3-2-9 0,3-2-2 16,0 0 7-16,-1-1-8 0,2 0 5 0,-1-2-6 15,5-2 3-15,-4 0-2 0,-1-1 1 0,0 1 7 16,4-3-11-16,-3-3 9 0,2 0-5 0,-1-1-8 16,1 3 12-16,0-2-5 0,1 3-5 0,-4 1 0 15,0 3-8-15,-3 1 11 0,3 4-7 0,-5-1 3 16,-5 0 2-16,0 5-10 0,-2 2 8 0,-2 1 3 16,1-1-1-16,-1 3 0 0,-1 0-2 0,7 2 1 15,-1 0 6-15,0 2-1 0,4 0-5 0,-2 0-5 16,9-4 8-16,-2-1 3 0,3-2-2 0,5 0-2 15,10-3 5-15,-11-2-3 0,15 4 3 0,-3-6-11 16,0-2 10-16,-11-2 0 0,14-4-3 0,-4 0-5 16,1-2-2-16,-16 2 7 0,15-5 0 0,-10 2-1 0,-4-3 6 15,12-5-6-15,-13 4 3 0,-1 2-6 16,2 0-2-16,1 1 9 0,-5-1-1 0,-1 1 4 16,-2 5-5-16,-1 3 2 0,-5-1 19 0,-4 0-2 15,2 3 6-15,-2 1-2 0,-1 1 10 0,0 4-37 0,1-4 0 16,-1 5 0-16,0-2 0 0,1 3 0 0,9-2 0 15,3 2 0-15,-2 3 0 0,2-4 0 0,-1-2 0 16,4 1 0-16,1-2 0 0,-1-2 0 0,0 1 0 16,4-2 0-16,-3-1 0 0,3-4 0 0,3 1 0 15,9 3 0-15,-8-3 0 0,11-3 0 0,-1-3 0 16,-1-1 0-16,-14 1 0 0,13-3 0 0,1 4 0 16,-12 1 0-16,0 1 0 0,-7 6 0 0,3 1 0 15,-3 0 0-15,-3 5 0 0,-1 1 0 0,0 2 0 16,-5 2 0-16,-4-1 0 0,8 3 0 0,-9-3 0 15,-1 3 0-15,2-2 0 0,-1 2 0 0,7-2 0 16,1 1 0-16,1 0 0 0,2-6 0 0,2 3 0 16,1-3 0-16,4-1 0 0,1 0 0 0,0 0 0 15,2-4 0-15,-2 3 0 0,2-4 0 0,-2 0 0 16,0-1 0-16,-3-2 0 0,-1-2 0 0,-2 2 0 16,-3-2 0-16,-2 2 0 0,2-1 0 0,-10 2 0 15,-5 0 0-15,-1 0 0 0,0 2 0 0,-2 0 0 16,4 0 0-16,-5 0 0 0,3 0 0 0,-6-1 0 15,4 1 0-15,-2-1 0 0,-3 0 0 0,1 0-220 0,-6 2-314 16,7 0-179-16,-7 0-408 0,6-4-1215 0,-6 4 538 16</inkml:trace>
  <inkml:trace contextRef="#ctx0" brushRef="#br0" timeOffset="36999.94">7174 8448 354 0,'-5'-2'417'0,"5"2"4"0,0-4 3 0,0 4-28 0,0 0-31 16,0 0-33-16,0 0-30 0,0 0-21 16,0 0-10-16,0 0 6 0,0 0 2 0,13 8-9 15,-3-2-8-15,-1 3 0 0,3 3-6 0,2-1-11 0,0 1-5 16,1 1-9-16,-1-1-20 0,3 0-12 0,7 2 0 16,0-2-10-16,-5-2 0 0,8-1-7 0,5-2-5 15,-4-1-8-15,5-5-7 0,2 0-9 0,2-5-7 16,0-2-10-16,17-2-8 0,-2-4-62 0,-2-2-66 15,1-1 0-15,2-1 0 0,-3-2 0 0,1 2 0 16,1-6 0-16,-3-2 0 0,0 0 0 0,-1-4 0 16,0 6 0-16,-3-4 0 0,-8 10 0 0,-1 1 0 15,0 1 0-15,-2 3 0 0,-1 4 0 0,2 2 0 16,-3 4 0-16,-1 3 0 0,0 4 0 0,3 3 0 16,1 1 0-16,-8 4 0 0,4 3 0 0,1-1 0 15,2 7 0-15,-2-3 0 0,1 1 0 0,-1-2 0 16,3 0 0-16,-3-1 0 0,1 0 0 0,-1-3 0 15,1-2 0-15,-1-2 0 0,3-3 0 0,2-3 0 0,4-2 0 16,-2-1 0-16,14-8 0 0,-15 1 0 0,17-9 0 16,-6-1 0-16,0 1 0 0,1-3 0 15,0-6 0-15,3 1 0 0,-4-4 0 0,0 3 0 16,-2-1 0-16,-15 10 0 0,3-1 0 0,-3 2 0 0,1 1 0 16,0 3 0-16,-1 5 0 0,0 1 0 0,-4 5 0 15,7 2 0-15,-5 3 0 0,1 4 0 16,-2 0 0-16,3 4 0 0,0 3 0 0,2 0 0 0,-1 1 0 15,-1 3 0-15,0-3 0 0,1 1 0 0,0-2 0 16,0-1 0-16,2-1 0 0,-5 1 0 0,1-5 0 16,0-1 0-16,-2 0 0 0,3-5 0 15,-1 0 0-15,-1-4 0 0,4-2 0 0,0-3 0 0,3-1 0 16,0-4 0-16,13-6 0 0,-14-1 0 0,14-6 0 16,-3-1 0-16,-1-1 0 0,3-1 0 0,-16 7 0 15,5 3 0-15,-5-1 0 0,-1-1 0 0,0 3 0 16,-2 2 0-16,-11 4 0 0,0 1 0 0,-1 2 0 15,-4 1 0-15,-1 3 0 0,5-1 0 0,-5 3 0 16,1 4 0-16,-2-3 0 0,4 5 0 0,-1 0 0 0,4 2 0 16,4 4 0-16,2-1 0 0,0 1 0 15,2-3 0-15,1 2 0 0,3-3 0 0,-1 0 0 16,5-2 0-16,-2-1 0 0,0-3 0 0,2-1 0 16,2 1 0-16,-3-2 0 0,2-4 0 0,3 0 0 0,-5-1 0 15,4-4 0-15,-2 2 0 0,-1-2 0 16,-1 1 0-16,-2-4 0 0,0 2 0 0,4-1 0 15,-9 1 0-15,0 3 0 0,-1-2 0 0,-4 2 0 0,-4 3 0 16,1 0 0-16,-1-1 0 0,-4 3 0 0,3 2 0 16,-3 1 0-16,4 1 0 0,2 1 0 0,0 3 0 15,0-1 0-15,-4 3 0 0,11-1 0 0,-4 5 0 16,7-5 0-16,-1 0 0 0,-2-1 0 0,4-1 0 16,-1-3 0-16,2-2 0 0,0 0 0 0,3 2 0 15,-3-4 0-15,2-2 0 0,-6-2 0 0,4-1 0 16,-5 3 0-16,-4-1 0 0,0-3 0 0,-1 2 0 15,-4-1 0-15,-1-1 0 0,-5 2 0 0,-2 0 0 16,2-2 0-16,-3 4 0 0,-3 0 0 0,-2-1 0 16,2 1 0-16,-6 2 0 0,1-2 0 0,-1 2 0 15,0 0-1366-15,-28 7-1478 0,16-6 654 0</inkml:trace>
  <inkml:trace contextRef="#ctx0" brushRef="#br0" timeOffset="37883.17">15659 8422 48 0,'0'0'328'0,"0"0"20"15,0 0 12-15,6-4 16 0,-6 4 28 0,0 0 1 16,0 0 4-16,0 0 8 0,0 0 4 0,0 0-4 16,0 0 0-16,0 0-16 0,0 0 6 0,0 0-14 15,0 0-9-15,0 0-18 0,0 0-10 0,0 0-11 16,-1-5-14-16,9 3-11 0,3-1-10 0,10-1-82 15,11 0-228-15,19 0 0 0,10-2 0 0,5 4 0 16,43-5 0-16,1 3 0 0,6 3 0 0,1-3 0 16,4 1 0-16,9-1 0 0,-1 2 0 0,3-5 0 15,4 1 0-15,3 3 0 0,-7-2 0 0,-3 3 0 16,-8 1 0-16,0-6 0 0,-11 4 0 0,-9-3 0 16,-10 3 0-16,-26 0 0 0,-3 1 0 0,-5-2 0 0,-19 1 0 15,-2 0 0-15,-3-1 0 0,-3 1 0 16,-12 2 0-16,-3-1 0 0,-3 0 0 0,-5 1 0 15,0-1 0-15,0 4 0 0,-7-2 0 0,0 0 0 0,5 1 0 16,-5-1 0-16,0 0 0 0,-19 8 0 0,8-2 0 16,-5 0 0-16,-2 1-209 0,-2-1-1122 0,2 1-1441 15,-9 2 637-15</inkml:trace>
  <inkml:trace contextRef="#ctx0" brushRef="#br0" timeOffset="38300.18">15870 8553 239 0,'-18'0'452'0,"3"-2"17"15,3 1 18-15,-1 4-9 0,7-3-20 0,-2 0-29 16,8 0-29-16,-8 0 3 0,8 0-19 0,0 0-5 15,0 0-9-15,21-3-11 0,-2 0-10 0,4 3 0 16,10-2 0-16,6 0-2 0,22-3-1 0,3-2-7 16,32-2-10-16,10 4-11 0,3-1-160 0,3-1-158 15,5-1 0-15,6 2 0 0,4-1 0 0,6 1 0 16,3-4 0-16,1-1 0 0,4 3 0 0,-6 2 0 16,-4-4 0-16,-5 3 0 0,-10 1 0 0,-12-1 0 15,-11-3 0-15,-33 2 0 0,-2-1 0 0,-7 0 0 16,-17 4 0-16,-3 2 0 0,-8-1 0 0,-5 3 0 0,-1-2 0 15,-6 2 0-15,-1 0 0 0,-1 0 0 0,-5 1 0 16,1-1 0-16,-5 1 0 0,10 0 0 0,-10 0 0 16,4 3 0-16,0-1 0 0,-1 2 0 0,2 0 0 15,-1 1 0-15,2 0 0 0,2 3 0 0,-1-1 0 16,-3-2 0-16,3-2 0 0,-2-1 0 0,1-1 0 16,-6-1 0-16,0 0-1366 0,14-6-1478 0,-14 6 654 15</inkml:trace>
  <inkml:trace contextRef="#ctx0" brushRef="#br0" timeOffset="38449.94">18787 8544 283 0,'-5'0'659'0,"5"0"-67"0,-14-4-57 0,9 4-54 15,5 0-96-15,-9 2-139 0,9-2-203 0,0 0-281 16,0 0-260-16,0 0-539 0,0 0 238 0</inkml:trace>
  <inkml:trace contextRef="#ctx0" brushRef="#br0" timeOffset="68533.16">2630 6456 138 0,'0'0'174'0,"6"-2"-2"0,-6 2-12 15,0 0-6-15,5-2 4 0,-5 2 1 0,0 0-6 16,7-2-5-16,-7 2 1 0,2-2 0 0,-2 2 3 16,0 0-3-16,0 0 4 0,0 0 4 0,0 0-2 15,0 0 10-15,0 0-3 0,7-1-2 0,-7 1 1 16,0 0 1-16,0 0-15 0,0 0-9 0,0 0 3 15,0 0-4-15,0 0-16 0,0 0-2 0,0 0-15 16,0 0-10-16,0 0-7 0,-6-7-11 0,4 1-1 16,-2 3-6-16,1 0-2 0,-3-3 8 0,-4 1-7 15,2 0-11-15,-3-2-3 0,-6 1 6 0,0-1 3 16,-2 1-3-16,0 1-6 0,1-1 12 0,-2 2-3 16,-1 2 0-16,5 0-3 0,-3 1 8 0,4 1-3 15,-2 0 3-15,4-2 7 0,-1 4 0 0,1-4 2 16,4 1-3-16,0 2-3 0,1-2-5 0,8 1-8 15,-9 0-6-15,9 0-5 0,-6 4-3 0,1-2 15 16,5 3 3-16,-4 0 2 0,2 3 1 0,3 0-5 16,-2 3 14-16,-1-1-1 0,4 2 5 0,0 3 4 0,2 1-4 15,1 1 5-15,-5 0 3 0,2-1 4 16,-3 3-16-16,2 1 1 0,6 5-4 0,-6 0 1 0,-2 2 13 16,2 0 0-16,-2 0-6 0,1-1-14 15,1 1 10-15,-2 4 0 0,1 1 4 0,0 2-11 0,0 2 3 16,-3 0-56-16,2-2-15 0,1 13 0 0,0-1 0 15,-4-10 0-15,-1 10 0 0,4-10 0 0,-4 9 0 16,2 3 0-16,5-13 0 0,-5 11 0 16,-1-10 0-16,0 11 0 0,2-15 0 0,0 15 0 0,1-2 0 15,-4-8 0-15,0 9 0 0,2-11 0 0,3 12 0 16,-3-11 0-16,-1 0 0 0,1-1 0 0,-2-1 0 16,1 12 0-16,0-14 0 0,1 2 0 0,0-1 0 15,4-1 0-15,-4 1 0 0,-1-1 0 0,0-3 0 16,0 2 0-16,1-1 0 0,-2-2 0 0,-1 0 0 15,2-9 0-15,2 8 0 0,-1-8 0 0,-1 6 0 16,2 3 0-16,-1-11 0 0,-1 2 0 0,2-2 0 16,-1-1 0-16,-1-4 0 0,3 0 0 0,0-1 0 15,-3-3 0-15,4 2 0 0,0-4 0 0,-1-1 0 16,2 1 0-16,-1-3 0 0,4-1 0 0,-2 1 0 16,6-1 0-16,2 0 0 0,2-6 0 0,6 0 0 15,10-1 0-15,-3-1 0 0,4 1 0 0,1-2 0 16,-2-2 0-16,0 4 0 0,0-2 0 0,1 1 0 15,-8 4 0-15,-3-4 0 0,1 2 0 0,0-1 0 16,-6 2 0-16,1 1 0 0,-2-1 0 0,-2 1 0 0,-2-1 0 16,-2 2 0-16,-1 0 0 0,-1 0 0 15,-4 1 0-15,8-2 0 0,-8 2 0 0,0 0 0 16,8-2 0-16,-5 1 0 0,-3 1 0 0,1-6-113 16,-1 6-554-16,0 0-569 0,-6-13-1338 0,1 7 593 0</inkml:trace>
  <inkml:trace contextRef="#ctx0" brushRef="#br0" timeOffset="86683.93">6705 11239 242 0,'-10'-7'327'0,"5"3"11"0,-3-2 9 15,3 0 26-15,1 2 20 0,0 1 7 0,-1-2 3 16,4 0 4-16,-1 3 0 0,0-2 0 0,4-2 17 15,0 1-15-15,2 2-4 0,-2-1-11 0,2 2-13 16,0 0-18-16,0-2-25 0,-4 4-22 0,6 0-13 16,-6 0-19-16,13 5-22 0,-5 1-20 0,-2-2-216 15,2 7-26-15,1-3 0 0,1 7 0 0,3-3 0 16,1 2 0-16,6 4 0 0,5-5 0 0,-1 2 0 16,6-3 0-16,2-2 0 0,7-6 0 0,-3-1 0 0,2-6 0 15,13 0 0-15,-13-3 0 0,12-1 0 16,-11-3 0-16,-2-2 0 0,0-1 0 0,10-5 0 15,-1-1 0-15,-12-2 0 0,-2 5 0 0,-1-1 0 0,-2 0 0 16,0 0 0-16,0 4 0 0,-14 3 0 0,7 2 0 16,-3 1 0-16,-1 4 0 0,0 1 0 0,0 4 0 15,1 2 0-15,1 2 0 0,-1 0 0 16,-2 2 0-16,5 2 0 0,1 2 0 0,0 1 0 0,4-2 0 16,-3 1 0-16,-5-5 0 0,7 5 0 0,-1-2 0 15,4-6 0-15,1 0 0 0,-2-1 0 0,2 1 0 16,-4-4 0-16,3-1 0 0,-4-3 0 0,3 2 0 15,-6-2 0-15,6-5 0 0,-1 0 0 0,-3-2 0 16,6-3 0-16,-3 0 0 0,3 1 0 0,0-2 0 16,-1 3 0-16,-2 4 0 0,-3-1 0 0,-5 5 0 15,2 1 0-15,-1 6 0 0,1-1 0 0,-2 5 0 16,6 4 0-16,-2 2 0 0,0 2 0 0,-1 0 0 16,1 3 0-16,0-1 0 0,-1-1 0 0,4 1 0 15,-2-3 0-15,3-2 0 0,3-1 0 0,-3-1 0 16,5-1 0-16,0-1 0 0,4-4 0 0,1-2 0 15,0-2 0-15,18-2 0 0,-18-2 0 0,15-3 0 16,-2 0 0-16,-12 0 0 0,1 0 0 0,-2-1 0 16,13-5 0-16,-14 3 0 0,-2-3 0 0,-1 6 0 0,-2-3 0 15,1 6 0-15,-1-6 0 0,-6 3 0 16,-3 0 0-16,-3 2 0 0,0 2 0 0,-2-1 0 16,-1 0 0-16,-3 2 0 0,0-1 0 0,-3 5-42 15,3-8-1317-15,-7 4-1471 0,2 0 652 0</inkml:trace>
  <inkml:trace contextRef="#ctx0" brushRef="#br0" timeOffset="87899.9">20051 11135 165 0,'-6'-3'385'0,"3"1"8"15,3 2 16-15,-3-4 5 0,3 4-1 0,-4-3-5 16,4 3 1-16,0 0-12 0,0 0-19 16,0 0-17-16,-8-1-23 0,8 1-5 0,0 0-9 0,0 0-9 15,-1 8-16-15,1-5-4 0,0-3-24 0,0 9-20 16,0-4-18-16,0 3-19 0,1-1-14 0,3 3-20 16,0-3-25-16,2 0-5 0,1 1-11 0,3-3-9 15,10 1-14-15,1-2-9 0,9-3-98 0,2 0-9 16,3-4 0-16,3-1 0 0,12-4 0 0,-1-5 0 15,-9 9 0-15,13-10 0 0,-3 2 0 0,-3-4 0 16,3-1 0-16,-17 4 0 0,17-7 0 0,-16 5 0 16,0 1 0-16,0 2 0 0,-2-1 0 0,-4 5 0 15,-6 1 0-15,-5 2 0 0,-4 4 0 0,-1 0 0 16,1 1 0-16,1 2 0 0,-2-1 0 0,-2 4 0 16,-1 2 0-16,2-1 0 0,3 5 0 0,0-3 0 15,4 3 0-15,-1-1 0 0,3 0 0 0,6 1 0 16,0-2 0-16,6 1 0 0,2-3 0 0,4 0 0 15,-5-5 0-15,7 2 0 0,-1-3 0 0,0-1 0 0,-1-2 0 16,-1-3 0-16,0 1 0 0,-1-3 0 0,2-1 0 16,0-2 0-16,-4 0 0 0,4 1 0 15,-7-2 0-15,1 5 0 0,-4-4 0 0,-4 6 0 16,-4 3 0-16,0 1 0 0,-3 0 0 0,-3 1 0 0,-2 2 0 16,5 6 0-16,-3-2 0 0,0 3 0 0,3 0 0 15,-4 2 0-15,2-1 0 0,2 1 0 16,0 0 0-16,10 5 0 0,1-5 0 0,4 4 0 0,-1-8 0 15,1 2 0-15,-1-5 0 0,-2 4 0 0,-2-4 0 16,0-3 0-16,-9 0 0 0,-1-2 0 0,-4 0 0 16,1 3 0-16,-3-6 0 0,-4 3 0 0,-2-1 0 15,3-1 0-15,-8 2 0 0,0 0-274 0,0 0-1046 16,-37 6-1429-16,5 4 632 0</inkml:trace>
  <inkml:trace contextRef="#ctx0" brushRef="#br0" timeOffset="89349.9">6971 12212 185 0,'0'0'391'0,"-5"-2"12"0,5 2 11 16,-1-5-14-16,1 5-16 0,-4-2-22 0,4 2-23 0,0 0-29 16,0 0-21-16,0 0-6 0,0 0-11 15,0 0-12-15,0 0-11 0,8 8-17 0,-5-3-15 0,0 0-12 16,8 1-8-16,-3 0-20 0,1 1-15 0,2 0-11 15,5 4-5-15,0-3-9 0,5-1-14 0,5 6-7 16,0-8-6-16,5 3-13 0,-3-3 6 0,7-2-23 16,-1 1 1-16,-2-4-8 0,6 1-8 0,15-2 0 15,-15 1-8-15,0-6-10 0,14-3 4 0,-13 2-10 16,-3-1 3-16,4 0 6 0,-3-1 1 0,0 0-4 16,-3 2 7-16,-2 2 0 0,0-4-3 0,-1 2 0 15,-4 3-16-15,-7 0 11 0,3 1 7 0,-4 2-6 16,-1 2-14-16,0 1-1 0,-3 2 11 0,3 2-1 15,-5-1-8-15,5 5 2 0,-1-2-4 0,-2 3-2 16,-1 0 2-16,6-1-12 0,-1-2-20 0,7 6 0 16,-9-6 0-16,12 2 0 0,-1-2 0 0,0 0 0 15,2-5 0-15,0 1 0 0,0-2 0 0,3-2 0 16,0-2 0-16,-1-2 0 0,0 2 0 0,0-3 0 16,-2-4 0-16,0 7 0 0,0-4 0 0,-1-1 0 15,-1-3 0-15,0-3 0 0,0 0 0 0,-5 2 0 16,-4 2 0-16,-1 1 0 0,0 2 0 0,-1-1 0 15,-4 5 0-15,-2-2 0 0,3 4 0 0,-3 0 0 0,1 2 0 16,1 1 0-16,1 1 0 0,0 6 0 0,4 1 0 16,-4 0 0-16,9 3 0 0,0-1 0 15,0 1 0-15,5-3 0 0,2-6 0 0,-1 8 0 0,3-6 0 16,4 0 0-16,3-3 0 0,0-2 0 0,-1-1 0 16,-1-1 0-16,4 1 0 0,-5 0 0 0,2-2 0 15,-2-2 0-15,-2 0 0 0,1-1 0 16,2 3 0-16,-6-2 0 0,-3-2 0 0,-8 3 0 0,2 1 0 15,-3-2 0-15,-5 2 0 0,-5 1-104 0,3 2-608 16,-6 2-518-16,3 1-1331 0,0 0 589 0</inkml:trace>
  <inkml:trace contextRef="#ctx0" brushRef="#br0" timeOffset="90433.25">14598 12395 333 0,'0'0'386'0,"-6"-1"-3"0,6 1 1 16,-7-3-11-16,7 3-5 0,-2-1-11 0,2 1-2 16,0 0-3-16,-4-5 6 0,4 5-1 0,0 0-6 15,11-1-5-15,-11 1 4 0,16-1-8 0,-2 1-10 16,6-1-6-16,11-1-3 0,6 1-18 0,3 1-11 16,18-1-17-16,6 0-14 0,27 0-21 0,5-3-9 15,1 5-32-15,5 2-201 0,8-1 0 0,1-4 0 16,3 4 0-16,-3-2 0 0,3 4 0 0,-1-1 0 15,0-4 0-15,-8 1 0 0,-3 7 0 0,-6-3 0 16,-32-3 0-16,1 1 0 0,-9-2 0 0,-18 0 0 16,-1 0 0-16,-5-3 0 0,-11 3 0 0,1-1 0 15,-9 0 0-15,-4 1 0 0,-2-2 0 0,-3 0 0 16,-4 2 0-16,0 0 0 0,-11-6 0 0,-1 3 0 16,-7 1 0-16,-3 2 0 0,-6-1 0 0,-8 0-369 15,-1 3-191-15,2-2-79 0,-19 2-466 0,4-3-1195 16,-2 5 529-16</inkml:trace>
  <inkml:trace contextRef="#ctx0" brushRef="#br0" timeOffset="90733.3">14902 12509 216 0,'-36'-2'456'0,"4"-2"6"0,6 4 27 0,-1-2 8 16,8 0-2-16,6 1-9 0,1 1-26 15,6-2-20-15,1 0-41 0,5-1-14 0,0 3-2 16,15-7-18-16,6-1-12 0,9 3-13 0,10-4-20 0,12 1-14 16,10-3-18-16,35 4-18 0,1-6-20 0,2 9-19 15,2-1-21-15,5 5-120 0,2-2-90 16,-3-2 0-16,-3 6 0 0,-1-1 0 0,6 1 0 0,2 3 0 16,-11-4 0-16,-5 0 0 0,-27 2 0 0,-5 4 0 15,1-5 0-15,-8 3 0 0,-19-3 0 0,-3 2 0 16,0-3 0-16,-5 2 0 0,-10-3 0 0,0 1 0 15,-6 4 0-15,-1-5 0 0,-3 1-136 0,2 0-264 16,0 0-73-16,-1 1-96 0,4 0-534 0,7 1-1194 16,14 0 529-16</inkml:trace>
  <inkml:trace contextRef="#ctx0" brushRef="#br0" timeOffset="91399.9">22604 12386 152 0,'-36'-8'334'15,"0"1"-15"-15,3 0 2 0,5 1 3 0,7-1-9 16,1 4 8-16,7 1 6 0,3-2 11 0,0 4 2 15,3-1-12-15,-1 2-3 0,8-1-2 0,0 0 4 0,2-5-6 16,-2 5-8-16,0 0-1 0,28 2-3 0,-9-1-5 16,11-1-7-16,5 2-7 0,3-3-17 15,24 2-16-15,-2 3-13 0,5-4-21 0,30 0-12 0,-6 3-22 16,7 2-22-16,-1 0-126 0,3-2-43 0,-2-3 0 16,-3 2 0-16,-2-1 0 0,-25-2 0 0,28 2 0 15,-29-7 0-15,-3 5 0 0,1-2 0 0,-8-2 0 16,-1 5 0-16,-17-3 0 0,-3-1 0 0,-6 0 0 15,-6 2 0-15,-4-2 0 0,-8 2 0 0,-1-3 0 16,-2 2 0-16,-5 2 0 0,-4-4 0 0,-2-1 0 16,-8-1 0-16,-3-2 0 0,-12 2 0 0,-4 0 0 15,-8 2-102-15,-10-5-303 0,-6 10-69 0,-5-1-69 16,0-2-85-16,-5-5-379 0,-28 2-1090 0,1 1 482 16</inkml:trace>
  <inkml:trace contextRef="#ctx0" brushRef="#br0" timeOffset="91617.02">22565 12288 262 0,'-41'1'383'0,"8"-2"-19"16,11 0 26-16,2 2 52 0,2 0 48 0,7 0 15 16,4-3-21-16,4-3-25 0,3 5-16 0,21-5-19 15,10-3-21-15,8 4-21 0,15 3-9 0,7-2-17 16,3 5-22-16,33 2-22 0,-2 0-25 0,-2 2-19 16,6 3-21-16,-5-5-29 0,-1 1-22 0,-2 4-27 0,-27-3-169 15,0 1 0-15,27 0 0 0,-30-3 0 0,-1 3 0 16,-5-1 0-16,-15-5 0 0,-6 4 0 15,-2-4 0-15,-2 1 0 0,-11 2 0 0,-5-1-237 16,-3-3-160-16,-6 3-74 0,-3 1-90 0,-6 0-527 0,-4 2-1178 16,-3-1 521-16</inkml:trace>
  <inkml:trace contextRef="#ctx0" brushRef="#br0" timeOffset="92499.9">4007 13528 3166 0,'-16'-1'117'0,"0"0"-48"0,6-2 22 0,-4 1 38 15,4-2 50-15,1 2 24 0,-2-1 16 0,4 2-3 0,2-2-18 16,4 0-7-16,1 3-15 0,0 0-8 0,0 0 0 16,0 0-1-16,10-3 4 0,3 3-8 0,3 0-8 15,12 5-19-15,-7-5-3 0,9 1-2 0,6 0-13 16,4 1-11-16,11-1-13 0,3 1-7 16,-4-2-5-16,2 1-10 0,2-1-9 0,-4-1-2 0,-11-1-3 15,-2 2-6-15,-1-1-10 0,-8 0-19 0,3 1-23 16,-12 0-20-16,-1-3-26 0,-7 3-10 0,-2 0-6 15,-2-2-22-15,-4 1-46 0,-3 1-51 0,0-5-68 16,0 5-61-16,-20-2-56 0,-1 2-68 0,-7 1-83 16,-5 0-275-16,-3-1-858 0,-2 0 380 0</inkml:trace>
  <inkml:trace contextRef="#ctx0" brushRef="#br0" timeOffset="92699.93">3882 13617 42 0,'-22'1'374'0,"8"3"2"0,0-3 43 15,4-1 9-15,-3 1 6 0,1-2-2 0,4 2-15 16,1-1-20-16,7 0-20 0,-7 0-22 0,7 0-39 16,0 0-18-16,0 0-15 0,0 0-21 0,0 0-10 15,22-8-27-15,-3 3-19 0,2 1-22 0,10-2-17 16,2 2-16-16,17-5-10 0,-10 5-15 0,11-1-19 16,1-2-11-16,-13 5-12 0,0-2-29 0,-1 3-45 15,-4 0-58-15,-8 0-58 0,-5 1-53 0,-3-1-96 16,-5 1-86-16,-6 2-74 0,-3-1-103 0,-4-1-344 15,0 0-935-15,0 0 414 0</inkml:trace>
  <inkml:trace contextRef="#ctx0" brushRef="#br0" timeOffset="94983.27">21982 13322 238 0,'-14'-4'236'16,"-1"-1"-9"-16,-3 1-3 0,0 1-5 0,2 0-3 15,-6-4 3-15,1 4-2 0,-2 0-1 0,-5-1 16 0,0 1-4 16,-1-1 11-16,0 1-2 0,-2-1 19 0,0 0-2 16,11 2 7-16,-1 0-2 0,1-1-7 15,6 3-3-15,1-2-2 0,5 2-18 0,2 1-11 16,1-1 5-16,5 0 0 0,0 0 11 0,0 0 6 0,28 3-12 16,1-2-6-16,8 1 0 0,17 1-7 0,6 0 1 15,6 0 7-15,28-1-4 0,0 0 1 0,2 2-5 16,4-3-97-16,-2 3-118 0,3-6 0 15,0 7 0-15,-1 1 0 0,2-3 0 0,-2 1 0 0,0-2 0 16,-6 1 0-16,-1 0 0 0,-26 0 0 0,-2-3 0 16,0 3 0-16,-6-3 0 0,-3-2 0 0,-16 1 0 15,-6-1 0-15,-7 1 0 0,-8 2 0 0,-3-2 0 16,-5 1 0-16,-2-3 0 0,-2 2 0 0,-2-1 0 16,-3 0 0-16,-2 2 0 0,0 0 0 0,-14-8 0 15,3 5 0-15,-6-1 0 0,-3 3 0 0,-10 1 0 16,-2-4 0-16,-5 4 0 0,0-1 0 0,-13 2 0 15,-5 3 0-15,2-6-231 0,-3 10-253 0,-1-5-27 16,0 3-18-16,-6-4-6 0,-5-1 6 0,-25 2-367 16,25 2-969-16,-24-3 428 0</inkml:trace>
  <inkml:trace contextRef="#ctx0" brushRef="#br0" timeOffset="95699.87">22345 13326 2041 0,'-88'0'-25'0,"-4"2"50"16,28-6 31-16,0 3 18 0,-2 1 21 0,5 1 26 16,-1 0 24-16,2-1 19 0,3 0 27 0,4-3 15 15,12 3 23-15,9 0 14 0,2-1 10 0,3-1 11 16,9 2-2-16,5 0-1 0,2 2-7 0,3-2-9 15,4 0 3-15,4 0 7 0,0 0 7 0,0 0 7 16,32 7 1-16,-5-6-10 0,6-1-7 0,4 2 3 16,18 0 1-16,5 2-5 0,-1-2-7 0,6 1-12 15,35 1-206-15,-3 1-27 0,-1-2 0 0,-1-3 0 16,0 3 0-16,1-3 0 0,1 0 0 0,-6 0 0 16,1-6 0-16,-24 3 0 0,25 1 0 0,-25-1 0 15,23 1 0-15,-31-3 0 0,-2 2 0 0,0 1 0 0,-3 1 0 16,-17-1 0-16,-3-1 0 0,-1 1 0 0,-4 0 0 15,-10-1 0-15,-2 1 0 0,-4 1 0 0,-4 0 0 16,-2 0 0-16,1 0 0 0,-4 1 0 16,0-1 0-16,-5 1 0 0,8 0 0 0,-8 0 0 0,5-2 0 15,-5 2 0-15,0 0 0 0,9 0 0 0,-9 0 0 16,0 0 0-16,0 0 0 0,6 2 0 0,-6-2 0 16,0 0 0-16,0 0 0 0,0 3 0 0,0-3 0 15,0 0 0-15,0 0 0 0,0 0 0 0,-5 7 0 16,5-7 0-16,-5 3 0 0,5-3 0 0,-8 2 0 15,5 0 0-15,3-2 0 0,-9 1 0 0,2-1 0 16,-2 0 0-16,-1 0 0 0,0-1 0 0,-3-1 0 16,-5 1 0-16,-2 0 0 0,-7-2 0 0,-6-3 0 15,-1 3 0-15,-4-2 0 0,-13-2 0 0,-8 5 0 16,-1-2 0-16,-4 3 0 0,-28-8 0 0,-4 4 0 16,2 4 0-16,-2-1 0 0,-1 1 0 0,-5-5 0 15,7 5 0-15,-3 1 0 0,6 0 0 0,-2 2 0 16,29-2 0-16,2 0 0 0,1 3 0 0,3-4 0 15,4 4 0-15,4-5 0 0,10 5 0 0,9-3 0 0,4 2 0 16,11-2 0-16,1 0 0 0,7 0 0 0,2 0 0 16,7 0 0-16,0 0 0 0,0 0 0 15,36 0 0-15,1 0 0 0,17 2 0 0,3 1 0 16,5 3 0-16,32-1 0 0,6 1 0 0,0 3 0 0,-3 0 0 16,9-3 0-16,0 1 0 0,1-5 0 0,5 6 0 15,4-3 0-15,-2 0 0 0,-2 2 0 16,-1-4 0-16,-1 0 0 0,-6-5 0 0,-1 4 0 15,-12-1 0-15,7 1 0 0,-30-3 0 0,23 0 0 0,-34 0 0 16,-3-1 0-16,-4 0 0 0,-12 1 0 0,-5 0 0 16,-2 1 0-16,-12-1 0 0,3-1 0 0,-9 2 0 15,-4-1 0-15,0 1 0 0,-3 0 0 0,-6 0 0 16,8 0 0-16,-8 0 0 0,0 0 0 0,0 0 0 16,0 0 0-16,0 0 0 0,-23-1 0 0,15 2 0 15,-2-1 0-15,1 1 0 0,0 2 0 0,-4-2 0 16,0 2 0-16,3 2-9 0,-3-3-698 0,-1 4-540 15,1-3-1348-15,0 1 596 0</inkml:trace>
  <inkml:trace contextRef="#ctx0" brushRef="#br0" timeOffset="97650.24">11242 14446 243 0,'0'0'445'16,"-13"0"-49"-16,7-1-34 0,0 2-38 0,6-1-95 15,-13 1-163-15,5 0-231 0,1-1-152 0,-4 3-344 16,11-3 153-16</inkml:trace>
  <inkml:trace contextRef="#ctx0" brushRef="#br0" timeOffset="98866.6">11048 14758 4917 0,'5'6'638'0,"-1"-1"-318"0,0 1-95 16,-3-1 35-16,-1 0 39 0,-1 0-12 0,-2-2-75 15,3 1-45-15,-1 2-35 0,1-1-56 0,1 1-75 16,-1 3-133-16,4 0-158 0,-3 0-214 0,6 3-598 16,0 1-1193-16,5 0 528 0</inkml:trace>
  <inkml:trace contextRef="#ctx0" brushRef="#br0" timeOffset="104299.89">18855 16786 7430 0,'14'1'152'0,"-5"-1"-88"0,0 1-45 16,-1-1-1-16,-3 0-33 0,-5 0-70 0,0 0-116 16,0 0-117-16,0 0-152 0,0 0-629 0,-19 11-1192 0,7-6 528 15</inkml:trace>
  <inkml:trace contextRef="#ctx0" brushRef="#br0" timeOffset="133516.56">14267 11547 80 0,'-5'-2'398'0,"2"1"15"0,3 1 11 15,-1-5 6-15,1 5 6 0,-5-4 2 0,5 4-1 16,0 0 5-16,0 0-4 0,-3-1 1 0,3 1-16 16,0 0-1-16,0 0-13 0,0 0-10 0,0 0-24 15,0 0-32-15,0 0-28 0,0 0-33 0,0 0-28 16,0 0-29-16,0 0-17 0,0 0-47 0,-10 9-161 16,9-2 0-16,-1-3 0 0,-2 6 0 0,2 1 0 15,1-1 0-15,4 1 0 0,-3-1 0 0,2 6 0 16,2-5 0-16,4-2 0 0,1 2 0 0,1-4 0 15,1 1 0-15,6-1 0 0,2-3 0 0,-1 0 0 16,10-2 0-16,2-2 0 0,0-2 0 0,2-3 0 16,-1-2 0-16,1 2 0 0,-1-4 0 0,1-4 0 0,-2 1 0 15,-2 1 0-15,-4 1 0 0,-2 4 0 0,-5-1 0 16,-6 2 0-16,-2 1 0 0,-1 2 0 16,-3 0 0-16,1 2 0 0,-6 0 0 0,8 2 0 0,-5 1 0 15,-3 4 0-15,-3-3 0 0,2 3 0 0,1 2 0 16,0-2 0-16,1 3 0 0,2-3 0 0,-1 2 0 15,6-2 0-15,5 1 0 0,2-4 0 0,5-1 0 16,10 3 0-16,-2-8 0 0,-8 2 0 0,9-5 0 16,-3 0 0-16,1-1 0 0,-5 0 0 0,-4 2-166 15,0-5-586-15,-4 1-461 0,-4-1-1312 0,-6 4 580 16</inkml:trace>
  <inkml:trace contextRef="#ctx0" brushRef="#br0" timeOffset="135449.81">21041 13184 367 0,'-3'-4'383'0,"3"4"1"0,1-6 8 0,-1 6 2 15,0-6 3-15,0 6 5 0,2-6-7 0,-2 6-3 0,1-3-7 16,-1 3-15-16,0 0-10 0,1-3-18 16,-1 3-32-16,0 0-13 0,4-2-20 0,-4 2-29 15,0 0 8-15,0 0-16 0,6 10-13 0,-2-6-15 0,1 6-23 16,-1-5-8-16,5 4-18 0,0 0-17 0,4 2-8 15,3 0-6-15,2 0-8 0,9 0-36 16,1 2-88-16,0-6 0 0,2 1 0 0,-1-2 0 0,2-1 0 16,-1 1 0-16,1-3 0 0,1-3 0 0,1-2 0 15,-1-1 0-15,-1-2 0 0,0 1 0 0,-1-2 0 16,0-2 0-16,0-2 0 0,2-2 0 0,-5 1 0 16,1 1 0-16,2-2 0 0,-11 6 0 0,0 0 0 15,0 1 0-15,-1 3 0 0,1-2 0 0,-6 4 0 16,2-1 0-16,-4 2 0 0,5 2 0 0,1-1 0 15,1 3 0-15,-8-1 0 0,4 4 0 0,4 0 0 16,-3 2 0-16,3-2 0 0,1 0 0 0,-1 1 0 16,1-1 0-16,-2-2 0 0,10 5 0 0,-7-9 0 15,3 5 0-15,4 1 0 0,1-4 0 0,2-2 0 16,0 2 0-16,2-3 0 0,0 0 0 0,5-2 0 0,-4-1 0 16,2-5 0-16,-2 2 0 0,-1-2 0 15,-2 2 0-15,0-4 0 0,0 2 0 0,-4-3 0 16,-6 4 0-16,-3 1 0 0,-2 3 0 0,-3-2 0 0,-1 2 0 15,-4 1 0-15,5 1 0 0,-5 0 0 0,1 0 0 16,0 2 0-16,-2 0 0 0,3 4 0 16,-2-1 0-16,4 0 0 0,-5 1 0 0,6 0 0 15,-2 2 0-15,0-2 0 0,6 1 0 0,2 1 0 0,-1-4 0 16,9 4 0-16,-2-6 0 0,-3-1 0 0,8 2 0 16,-1-4 0-16,3-1 0 0,-2-1 0 0,1-3 0 15,-2 1 0-15,-4-1 0 0,6-3 0 0,-4 1 0 16,1-1 0-16,1 1 0 0,-6 3 0 0,-1-3 0 15,-1 3 0-15,-1 0 0 0,-6 1 0 0,0 2 0 16,1 0 0-16,-3 2 0 0,3 0 0 0,-1 2 0 16,-3 0 0-16,4 3 0 0,-1-2 0 0,1 1 0 15,3 2 0-15,1 0 0 0,0-3 0 0,1 5 0 16,1-3 0-16,1 0 0 0,0 0 0 0,1-3 0 16,6 2 0-16,-7-2 0 0,-1-2 0 0,0 0 0 15,-7-2 0-15,1 0 0 0,-3-1 0 0,-5 2 0 16,-2-1 0-16,-4 2 0 0,0 0-572 0,0 0-699 15,0 0-1374-15,-37 2 607 0</inkml:trace>
  <inkml:trace contextRef="#ctx0" brushRef="#br0" timeOffset="137233.26">2710 14265 121 0,'1'-5'456'15,"-1"0"20"-15,2 1-11 0,-1-1-22 0,-1-4-27 16,3 6-36-16,-3 1-34 0,2-4-25 0,3 5-26 15,2 0-10-15,-2 0-18 0,-5 1-15 0,13 6-16 16,-7-1-7-16,5-2-12 0,1 2-16 0,-2 1-13 0,-1 1-17 16,4 0-15-16,2 2-9 0,-2-1-12 15,6 1-19-15,-3-3-2 0,1-2-15 0,1 4-8 16,0-5-10-16,1 1-4 0,9-2-7 0,-1 2-14 16,-5-4 1-16,6 0-9 0,1-1-5 0,1-1 0 15,1-1-2-15,-3-1-5 0,1-1-2 0,-1-2-10 0,0 0-1 16,-2-1 4-16,3 1-1 0,2-2-12 15,-2 3-5-15,-2 1 4 0,4 2 1 0,-4 4-3 16,-7-1 0-16,9 2-4 0,-8 2-7 0,-2 2 3 16,1 1-2-16,-1 1-1 0,3 5 5 0,4 1-3 15,-8-2 1-15,4 3 1 0,-2 1 2 0,3 1-2 0,-4-8 5 16,7 5 2-16,3-1-6 0,-2-1 6 16,-1-4-4-16,3 2-7 0,2-4 11 0,1-1 11 15,5-2-5-15,-7-3 10 0,6 0 8 0,0-1 3 16,-4-1-8-16,0-2 25 0,4-2 1 0,-7-2-4 15,1 1-15-15,0-5 17 0,-3 5-8 0,1-7-1 16,0 2 0-16,-4 2-4 0,-8 2 1 0,3 1-6 16,-2-1 1-16,0 3-31 0,-4 0-6 0,5 1 0 15,-9 3 0-15,2 1 0 0,1 1 0 0,1 2 0 16,1 1 0-16,3 3 0 0,-2-1 0 0,3 3 0 16,0 2 0-16,7-1 0 0,2 0 0 0,-1 1 0 0,-1-2 0 15,3 4 0-15,7-3 0 0,0 0 0 16,3-2 0-16,13 0 0 0,-13-2 0 0,-5-3 0 15,3 1 0-15,4-1 0 0,-1-6 0 0,-2 3 0 16,-1-3 0-16,0-1 0 0,-4 1 0 0,0-2 0 16,-4-3 0-16,-8 2 0 0,0 2 0 0,-3-2 0 0,-4 3 0 15,0-1 0-15,0 3 0 0,-3-2 0 0,-5 2 0 16,3-1 0-16,-3 2 0 0,-5 0 0 16,15 2 0-16,-7 1 0 0,1 2 0 0,4-1 0 15,-2 3 0-15,3 1 0 0,7-2 0 0,-4 2 0 16,3-1 0-16,7 3 0 0,-2-3 0 0,3 0 0 0,4-3 0 15,3 0 0-15,-1-2 0 0,0-2 0 0,0-2 0 16,-1 2 0-16,4-5 0 0,-5 1 0 16,1-2 0-16,-2-1 0 0,0 3 0 0,-1-5 0 15,1 2 0-15,-3-3 0 0,-1 3 0 0,-5 2 0 16,0-1 0-16,-1 4 0 0,0-2 0 0,-1 2 0 0,-1 3 0 16,-1-2 0-16,0 2 0 0,0 1 0 0,1 3 0 15,2 0 0-15,-3 0 0 0,2 1 0 16,8 4 0-16,-1-1 0 0,2 0 0 0,2-2 0 15,-2 1 0-15,10 2 0 0,-1-6 0 0,0 2 0 0,3-4 0 16,0 0 0-16,-2-2 0 0,12-2 0 0,1 1 0 16,-14-2 0-16,-1-3 0 0,1 1 0 0,13-6 0 15,-16 4 0-15,3-3 0 0,11-1 0 0,-13 0 0 16,-4 1 0-16,5-1 0 0,-5 4 0 0,0 0 0 16,1 2 0-16,-11 4 0 0,6-1 0 0,3 3 0 15,-3 1 0-15,-7 1 0 0,-1 4 0 0,0 0 0 16,1 1 0-16,3 6 0 0,-1 0 0 0,4-3 0 15,-3 4 0-15,4 0 0 0,-2-1 0 0,-1 3 0 16,6-2 0-16,6-1 0 0,-8 0 0 0,5-2 0 16,-1-2 0-16,1 1 0 0,1-4 0 0,5-1 0 15,-2 0 0-15,0-4 0 0,3-1 0 0,-1 1 0 16,-2-2 0-16,16-5 0 0,-2 1 0 0,-1-1 0 16,0-1 0-16,0 3 0 0,2-9 0 0,-2 7 0 15,-13 4 0-15,1-4 0 0,13 2 0 0,-12-4 0 16,-2 5 0-16,-1 1 0 0,0-1 0 0,0 2 0 15,-5 0 0-15,3 1 0 0,-6 0 0 0,6-1 0 16,-5 0 0-16,2 3 0 0,-2-1 0 0,0 3 0 16,6-3 0-16,-1-1 0 0,-3 0 0 0,-2 1 0 15,2 0 0-15,-1-2 0 0,-3 2 0 0,-5-2 0 16,5-1 0-16,-1 2 0 0,-7-1 0 0,2 0 0 16,-2 0 0-16,-3-2 0 0,6 0 0 0,-4 2 0 15,-2 0 0-15,2 0 0 0,-1-4 0 0,0 3 0 16,0-2 0-16,-4 1 0 0,-1 1 0 0,-1-1 0 15,1 2 0-15,1-3 0 0,-2-1 0 0,-2 1 0 16,0-2-156-16,-1 1-294 0,-5 2-168 0,1-5-544 16,-1-1-1257-16,-4 8 556 0</inkml:trace>
  <inkml:trace contextRef="#ctx0" brushRef="#br0" timeOffset="180716.87">1765 5454 249 0,'5'-11'385'0,"-3"0"4"0,3 0 8 0,-4 1-6 16,1 1-10-16,-2 1-10 0,0 1-26 0,-3-3-20 15,2 4-25-15,-5-3-21 0,2 3-23 0,-1-2-25 16,-7 1-19-16,1 1-21 0,-6-1-19 0,-2 4-15 0,-11-1-16 16,1 4-14-16,-4 0-9 0,-2-5-8 15,-1 11-4-15,-2-1-9 0,2-1 13 0,-2 0 2 16,5 1 2-16,4-1 0 0,0 2 2 0,9-4 2 16,-2-1 5-16,12 3-4 0,-3-4-12 0,7 1-9 15,-2 3-6-15,4-4-7 0,4 0-20 0,-5 4-5 0,1-2-3 16,4-2 1-16,9 6-11 0,-4 1-5 15,4 1-8-15,4 3-3 0,0 3 1 0,0 3 10 16,5 6-4-16,-4-1-11 0,0 2 10 0,-4 2-4 16,-1 3-4-16,0 1-2 0,-3 2 1 0,-3 3 14 15,-2 0-10-15,0 12 4 0,-1-2-7 0,-4 3-4 0,-1-1-8 16,-1 3 7-16,-3-1-6 0,-5 2 2 16,4 1-6-16,1-3-2 0,-4 4 4 0,4 0 1 15,-5 0-5-15,4-2-3 0,-4 5 1 0,1-4 1 16,5 4-1-16,-7-6-3 0,2 5 6 0,3-2-3 0,-2 5 1 15,3-2-3-15,-1 0-1 0,3-5 1 0,-2-1 1 16,1 2 1-16,0-4-6 0,1-1 5 16,1 1-3-16,3-14 1 0,-3 2-4 0,3-4-3 15,-2 3 0-15,2-5 0 0,-2-3 0 0,5-2 0 16,-3-7 0-16,2-2 0 0,0 0 0 0,1-3 0 0,-1-4 0 16,1 1 0-16,-3-2 0 0,3-4 0 0,0 1 0 15,3-1 0-15,-3-1 0 0,0-3 0 16,0 6 0-16,1-4 0 0,-1-2 0 0,0 0 0 15,0 0 0-15,2 3 0 0,-2-3 0 0,0 0 0 0,21-3 0 16,-6-1 0-16,6-3 0 0,4-2 0 0,3 2 0 16,4-1 0-16,-1-1 0 0,2 0 0 0,0-2 0 15,3 2 0-15,-3 0-15 0,-1 2-4 0,-1-2-7 16,1 3 8-16,-13 1 1 0,4 1-4 16,-5 1 4-16,-4 2 3 0,-4-2 5 0,-3 1-3 0,-1 0 8 15,-1 1 1-15,-5 1-8 0,4-3-18 0,-4 3-24 16,0 0-44-16,0 0-68 0,-23-1-75 0,17 1-75 15,-5 0-84-15,0 4-100 0,3-3-536 0,-1 1-1121 16,0 0 496-16</inkml:trace>
  <inkml:trace contextRef="#ctx0" brushRef="#br0" timeOffset="189366.91">6001 16533 45 0,'-10'-5'431'0,"1"0"36"15,1 0 13-15,-1-1 7 0,0 0-10 0,4 1-20 16,-1 1-22-16,2-1-11 0,-1 1-16 0,5 4-21 16,-7-5-18-16,4 4-30 0,3 1-29 0,-4-1-25 15,4 1-21-15,0 0-8 0,0 0-22 0,9 17-18 16,-2-8-13-16,4 6-19 0,4-1-14 0,0 5-14 15,4-1-19-15,3 2-12 0,1-4-16 0,4 1-15 16,0 0-5-16,2-1-1 0,3-3-23 0,0-5-65 16,1 2 0-16,2-4 0 0,1-4 0 0,-2-1 0 15,3-1 0-15,-4-3 0 0,5-3 0 0,0-1 0 16,-1-2 0-16,14-4 0 0,-16 1 0 0,-1-1 0 16,-2-4 0-16,0 2 0 0,-4-1 0 0,4 0 0 15,-1 2 0-15,-2 2 0 0,-1 3 0 0,3 3 0 16,-7 0 0-16,-1 4 0 0,5 1 0 0,-7 2 0 15,-1 1 0-15,2 2 0 0,-4 3 0 0,9 0 0 16,-1 4 0-16,0 0 0 0,-7-3 0 0,11 5 0 16,-6-1 0-16,4-2 0 0,0 1 0 0,2-4 0 15,-9-2 0-15,9 1 0 0,-10-5 0 0,11 2 0 16,2-1 0-16,-4-7 0 0,1 3 0 0,1-1 0 16,-3-5 0-16,1 2 0 0,2-5 0 0,-3 2 0 15,2-6 0-15,1 1 0 0,-2 0 0 0,3 0 0 16,3 1 0-16,-7 1 0 0,4 0 0 0,-4 4 0 15,-1-1 0-15,-7 8 0 0,0 0 0 0,0-1 0 0,-2 2 0 16,-1 3 0-16,-5 3 0 0,6-1 0 0,0 2 0 16,-5-2 0-16,-2 1 0 0,6 2 0 15,-2-1 0-15,-2 0 0 0,3 2 0 0,1-2 0 16,0 0 0-16,3 1 0 0,7 0 0 0,-4-4 0 16,4 1 0-16,6-1 0 0,-5-3 0 0,1 1 0 15,1-2 0-15,5-4 0 0,-2 2 0 0,-4-5 0 16,6-1 0-16,-3-3 0 0,-2 2 0 0,1-1 0 15,1-2 0-15,-4 1 0 0,-1 2 0 0,-1 0 0 16,-6 3 0-16,-1 0 0 0,-1 3 0 0,-5-1 0 16,-2 2 0-16,1 1 0 0,1 1 0 0,-4 1 0 15,3 2 0-15,-3 1 0 0,4-2 0 0,-4 6 0 16,4-3 0-16,1 4 0 0,-4-3 0 0,8 3 0 16,1 0 0-16,-1-1 0 0,8 1 0 0,2 2 0 15,-1-4 0-15,2 0 0 0,3-1 0 0,0 0 0 16,1-1 0-16,2-1 0 0,-2-1 0 0,0-2 0 15,0-4 0-15,-1 2 0 0,0-7 0 0,0 5 0 0,0-5 0 16,0-2 0-16,1-1 0 0,-1-1 0 0,3 0 0 16,-3-2 0-16,-3 4 0 0,-1 0 0 15,-7 3 0-15,-1 2 0 0,1 3 0 0,-5-2 0 16,2 5 0-16,1 2 0 0,-6-2 0 0,1 1 0 16,-2 4 0-16,-1 0 0 0,4 3 0 0,0-1 0 0,-4 0 0 15,3 1 0-15,1 0 0 0,1 1 0 0,1 1 0 16,4-4 0-16,-2 1 0 0,3-2 0 15,6 1 0-15,-7-5 0 0,12 2 0 0,-3-1 0 16,1-3 0-16,1 0 0 0,0-1 0 0,0-2 0 16,4-2 0-16,-4 0 0 0,3-5 0 0,1 1 0 15,0 0 0-15,1-3 0 0,3 0 0 0,8 0 0 16,-12 3 0-16,-4-1 0 0,0 3 0 0,0 2 0 16,-10 4 0-16,7-3 0 0,-6 4 0 0,-4 1 0 15,2 2 0-15,-1 0 0 0,-6 3 0 0,8-1 0 16,-9-1 0-16,3-1 0 0,1 4 0 0,-4-2 0 15,7 0 0-15,-2 1 0 0,1 0 0 0,-1-1 0 0,2-3 0 16,2 2 0-16,-3-2 0 0,8 1 0 0,0-3 0 16,-4 0 0-16,0-2 0 0,-2 0 0 15,5-1 0-15,-3 0 0 0,-3 1 0 0,0-3 0 16,-1 1 0-16,-1 2 0 0,1-3 0 0,-1 3 0 16,-9-1 0-16,3 1 0 0,-6-2 0 0,2 3 0 0,-1-1 0 15,1-1 0-15,-3 2 0 0,0-4 0 0,0 5 0 16,0-1 0-16,-2-1 0 0,-3 2 0 15,0 0 0-15,6-2 0 0,-6 2 0 0,0 0 0 16,4-2 0-16,-4 2 0 0,0 0 0 0,-4-7 0 16,1 2-1366-16,-1 3-1478 0,4 2 654 0</inkml:trace>
  <inkml:trace contextRef="#ctx0" brushRef="#br0" timeOffset="192233.21">9477 17836 213 0,'0'-6'358'0,"0"6"6"0,0-10 7 16,1 5-17-16,-1-1-9 0,0 2-19 0,0 0-11 15,3 1-6-15,-3 3-8 0,0-6-21 0,1 4-21 16,-1 2-16-16,4-3-4 0,-4 3-10 0,0 0-8 15,4 7-9-15,1-1-17 0,-1 4-15 0,2 0-12 16,-2 1-16-16,0 5-16 0,1 2-16 0,0 0-12 16,2-1-11-16,0 2-4 0,6 3-16 0,-1-5-8 15,-2-5-4-15,0 3-11 0,4-3-2 0,0-1-7 16,5-3 4-16,-1-1-8 0,10-1-5 0,3-3-7 16,-2-3 4-16,2-3-10 0,6 0 2 0,1-2 2 15,-2-3-4-15,1-3 0 0,13-1-9 0,-14 1 5 16,0-2 7-16,-2-3 5 0,-2 2 5 0,4 2 4 15,-3 0 5-15,-1-2-6 0,-2 6-2 0,-2 0-3 16,-2 0 3-16,-4 7 7 0,-1-2 4 0,-1 7-3 16,3-2 12-16,4 2-10 0,-4 6-10 0,-1-3-5 15,1 7-2-15,1 0-2 0,-1 1-2 0,-1 1 3 16,-1-2-11-16,6 2 0 0,-4-1 9 0,4-1-10 16,0-2 1-16,1 1-8 0,1-4-1 15,3-1-8-15,0-2 16 0,4-1-6 0,-4 0-3 0,5-4 0 16,-4-2-2-16,-1 1-6 0,4-5 5 0,-4 1 2 15,1 0 4-15,3-4-8 0,0 0-1 0,-3-4 6 16,2 0 2-16,-1-2-10 0,-7 0 1 0,6 1 2 16,-1 0 10-16,0 2 5 0,-6 0-1 15,-6 5-1-15,8-1 4 0,-14 5 14 0,0 2-7 16,-2 2-2-16,-1 1 11 0,1 3-15 0,1-2-2 16,-2 1-11-16,3 5 11 0,0-1 7 0,-1 3-6 15,-4-2-6-15,9 1-14 0,5 3 0 0,-7-6 0 16,4-2 0-16,0 0 0 0,-1 1 0 0,11-4 0 15,2-1 0-15,-2 2 0 0,1-5 0 0,0 0 0 16,-1-3 0-16,2 0 0 0,0 0 0 0,3-2 0 16,-1 1 0-16,-1-2 0 0,0 0 0 0,2-3 0 15,-3 0 0-15,1 2 0 0,0-3 0 0,-1 1 0 16,0 6 0-16,-1 0 0 0,-11 1 0 0,1 2 0 16,1 4 0-16,-3 3 0 0,-5 0 0 0,6 2 0 15,-4 2 0-15,8 3 0 0,-8-2 0 0,5 3 0 16,2 1 0-16,-4-3 0 0,4 2 0 0,4-2 0 15,-8-4 0-15,11 3 0 0,-4-3 0 0,5-1 0 16,0-1 0-16,2-4 0 0,-1-1 0 0,2-3 0 16,-3-1 0-16,1-2 0 0,3-3 0 0,-1 0 0 15,2 2 0-15,1-4 0 0,-3-2 0 0,2-2 0 16,10-4 0-16,-15 1 0 0,2 0 0 0,3 2 0 16,-5 0 0-16,0 1 0 0,-6 3 0 0,2 1 0 15,0 4 0-15,-7 3 0 0,0 1 0 0,-7 3 0 16,0 0 0-16,1 2 0 0,0 1 0 0,-1 3 0 15,-3-1 0-15,7 5 0 0,-7-3 0 0,5 1 0 16,1 2 0-16,0 0 0 0,0-2 0 0,0 1 0 16,2-6 0-16,2 5 0 0,0-6 0 0,0 1 0 15,3-3 0-15,9 0 0 0,-3-3 0 0,2-2 0 16,1 2 0-16,0-2 0 0,0 0 0 16,-1-2 0-16,1-4 0 0,1 1 0 0,0-4 0 15,-1 0 0-15,0-3 0 0,0 4 0 0,-3-3 0 16,-3 4 0-16,1 4 0 0,-12 1 0 0,4 2 0 0,-5 4 0 15,4 3 0-15,-5 1 0 0,2 0 0 0,-2 2 0 16,1 5 0-16,-2 0 0 0,2 1 0 0,-4 2 0 16,3 1 0-16,-1-1 0 0,4-1 0 15,-2-1 0-15,4-1 0 0,2-1 0 0,3-1 0 16,5 2 0-16,-2-5 0 0,10-3 0 0,-4 3 0 16,2-6 0-16,-1-4 0 0,3-1 0 0,0 1 0 15,-1-4 0-15,3 1 0 0,-1-4 0 0,10-3 0 16,-11 0 0-16,2 0 0 0,13-8 0 0,0 4 0 15,-13 5 0-15,11-6 0 0,4 1 0 0,-18 9 0 16,3-1 0-16,-4 5 0 0,3-1 0 0,-5 4 0 16,0 6 0-16,0-3 0 0,1 2 0 0,-5 4 0 15,1 1 0-15,-8-3 0 0,1 4 0 0,2-2 0 16,3 5 0-16,-4-7 0 0,4 5 0 0,1-3 0 16,0-3 0-16,0 1 0 0,2-1 0 0,3-4 0 15,0 2 0-15,-4-2 0 0,7-1 0 0,1 0 0 16,-1-1 0-16,5-2 0 0,-8-1 0 0,2 0 0 15,-3-1 0-15,2-2 0 0,-2 0 0 0,-4-2 0 16,2-4 0-16,-11 8 0 0,-1 0 0 0,-2-1 0 16,-4 4-468-16</inkml:trace>
  <inkml:trace contextRef="#ctx0" brushRef="#br0" timeOffset="201333.95">24762 15577 41 0,'-28'-11'347'0,"1"2"2"0,0-1-17 0,9 4-34 16,-10-5-18-16,1 3-14 0,2-2 0 0,6 4 11 15,-2-2-10-15,-4 1-6 0,4 0-2 0,6 0 3 16,-3 2-1-16,7-2-6 0,0 0 1 16,-3 1 1-16,3 0-5 0,4 1-9 0,1 1-21 0,5-1-25 15,3 1-19-15,6-3-22 0,9 1-17 0,4 1-9 16,16-1-14-16,16 0-15 0,4-1-6 0,3-1-10 15,4 1-8-15,3 4-8 0,25-1-9 0,-31 3-10 16,-1 2-5-16,1 5-1 0,-2-5-3 0,-1-2-12 16,-21 2 9-16,-3-2 4 0,-4 4 6 0,-9-5 12 15,-1 1 7-15,-6 2 7 0,-4-1 13 0,0 0 22 16,-5 0 5-16,3 0-8 0,-8 0-8 0,1 4 14 16,-1-4-10-16,-11 8 10 0,0 0-6 0,1 0-53 15,-4 4-53-15,-6 8 0 0,-1 0 0 0,1 3 0 16,3 6 0-16,2 0 0 0,1 3 0 0,-8 13 0 15,13 2 0-15,0 1 0 0,0 0 0 0,4 4 0 16,1-2 0-16,2 5 0 0,-2 7 0 0,0 18 0 16,0-20 0-16,3 26 0 0,-3-27 0 0,-5 30 0 15,8 0 0-15,-2-4 0 0,3-2 0 0,0 2 0 16,0-1 0-16,9 5 0 0,-2 1 0 0,0-6 0 16,6 3 0-16,0-7 0 0,-2-23 0 0,4 24 0 15,-7-27 0-15,3 0 0 0,-4-4 0 0,1-1 0 16,-2-13 0-16,-4-6 0 0,-2 0 0 0,-2-2 0 15,-3-4 0-15,-2-10 0 0,-2-1 0 0,-7-1 0 16,-2-6 0-16,-3-2 0 0,-14 0 0 0,1-4 0 16,-4-4 0-16,-14 0 0 0,0-1 0 0,-1-5 0 15,2 3 0-15,-5-2 0 0,5 2 0 0,11 2 0 16,1 0 0-16,3-1 0 0,-4 1 0 0,11 1 0 16,7 4 0-16,3-1 0 0,6 0 0 0,3 0 0 15,0 1 0-15,10 0 0 0,-7 7 0 0,7-7 0 16,4 9 0-16,5-1 0 0,4-4 0 0,6-1 0 15,9-2-169-15,6-2-1168 0,-3 0-1449 0,3-5 640 16</inkml:trace>
  <inkml:trace contextRef="#ctx0" brushRef="#br0" timeOffset="202599.84">26223 16213 101 0,'2'-2'410'0,"1"-1"27"0,-3 3 3 15,1-4 2-15,-1 0-25 0,0 4-30 0,0-5-31 16,0 5-24-16,-9-6-20 0,4 4-17 0,0-2-18 15,1 2-22-15,-7 0-17 0,-1-5-18 0,-2 0-19 0,-4-3-11 16,2 5-13-16,-2-5-13 0,-5-3-9 0,0-2-5 16,-3-3-5-16,3-2-4 0,4 0-8 15,1-3 6-15,-1-2 1 0,4-1-11 0,1 0-11 16,3 1 4-16,4-4-1 0,2-1-20 0,2-2 3 16,4 3-3-16,4 0-2 0,2 3-4 0,6 4-14 0,3 2 3 15,-7 5-14-15,5 4-7 0,-4 5 2 0,3 1-22 16,1 2 3-16,-5 3-6 0,4 4-3 15,0 0-19-15,0 10-18 0,3 7 0 0,-2 5 0 16,-2 5 0-16,-5 1 0 0,2 15 0 0,-2 2 0 16,-3 2 0-16,-1-1 0 0,-3 7 0 0,0-2 0 0,0 1 0 15,-3-3 0-15,-1 1 0 0,0-4 0 0,-1-1 0 16,-2-13 0-16,-3 11 0 0,0-12 0 16,0-4 0-16,-4-3 0 0,0-1 0 0,-4 0 0 15,2-7 0-15,0 2 0 0,4-10 0 0,1-4 0 16,-1-2 0-16,3-2 0 0,-3-1 0 0,3-4 0 0,2-1 0 15,-1-6 0-15,3-2 0 0,2-9 0 0,3-6 0 16,3-5 0-16,4-2 0 0,2-2 0 0,2 1 0 16,3-2 0-16,0 6 0 0,0 4 0 0,2 3 0 15,-5 9 0-15,1 6 0 0,1-4 0 16,-1 9 0-16,-1 2 0 0,0 5 0 0,-1 2 0 16,6 4 0-16,-2 2 0 0,-3 3 0 0,4 7 0 0,-2-1 0 15,3 2 0-15,-5-2 0 0,-1-6 0 16,0 0 0-16,0 0 0 0,-3-2 0 0,1-2 0 15,1-3 0-15,-3-2 0 0,-2-2 0 0,4 2 0 16,-4-5 0-16,2 1 0 0,2-3 0 0,-1-3 0 16,2-3 0-16,0-1 0 0,-1-2 0 0,6-4 0 0,5-6 0 15,-9 5 0-15,9-6 0 0,-1 7 0 0,-5 3 0 16,0-1 0-16,-2 1 0 0,-2 4 0 16,0 3 0-16,4 0 0 0,-5 3 0 0,-2 0 0 15,4 2 0-15,1 5 0 0,-6 3 0 0,2-4 0 16,0 6 0-16,-4-1 0 0,3 5 0 0,-1-6 0 15,-1 3 0-15,-2-4 0 0,2 2 0 0,0-3 0 0,0 0 0 16,1 0 0-16,0-4 0 0,0 1 0 0,2-3 0 16,1-2 0-16,-8 0 0 0,18-9 0 15,-9 3 0-15,5-5 0 0,-1-2 0 0,2 1 0 16,-2-2 0-16,0 1 0 0,1 0 0 0,0 2 0 16,-2-2 0-16,-5 5 0 0,1 1 0 0,1 4 0 15,-3-1 0-15,3 4 0 0,-2 0 0 0,-1 3 0 0,2 0 0 16,-1 3 0-16,0 1 0 0,3 3 0 15,-1-3 0-15,-1 3 0 0,-1-3 0 0,3 1 0 16,-2-1 0-16,1-2 0 0,5-3 0 0,-4 1 0 16,3-4 0-16,-3-2 0 0,3-2 0 0,4-3 0 15,-2-3 0-15,2-3 0 0,1-5 0 0,1-1 0 16,-3-3 0-16,-2-2 0 0,4-2 0 0,0-2 0 16,-4-3 0-16,3-19 0 0,2 5 0 0,-2-1 0 15,-2-4 0-15,-1 7 0 0,-5 11 0 0,-1 4 0 16,-2 2 0-16,-1 8 0 0,-3 7 0 0,-1 2 0 15,1 3 0-15,-2 3 0 0,0 4 0 0,0 0 0 16,-7 19 0-16,0 1 0 0,2 9 0 0,4 5 0 16,-6 19 0-16,0 0 0 0,2 5 0 0,1 2 0 15,5 1 0-15,-2-3 0 0,-2-1 0 0,3-2 0 16,0 0 0-16,0-4 0 0,4-1 0 0,-4-3 0 16,-1-16 0-16,-6 2 0 0,2-3 0 0,-2-5 0 15,-1-2 0-15,0-8 0 0,-1-4 0 0,0-6 0 16,0-1 0-16,-1-4 0 0,-4-4 0 0,5-3 0 15,-7-4-254-15,0-9-379 0,1-6-69 0,0-1-399 16,3-6-1192-16,1-13 528 0</inkml:trace>
  <inkml:trace contextRef="#ctx0" brushRef="#br0" timeOffset="202817.2">26996 16319 678 0,'9'-32'231'0,"-3"-1"51"16,2 1 44-16,0 4 29 0,-6 9 44 0,3-3 43 16,-1 3 36-16,5 3 2 0,-2 0-7 0,1-2 1 15,4 6-19-15,-3-2-9 0,1 6-19 0,7 1-30 16,3 2-29-16,1 0-30 0,8 5-29 0,-1 6-26 15,2 3-26-15,-1 2-32 0,-1 6-157 0,-5 5-68 16,0 0 0-16,-5 2 0 0,-1 1 0 0,-5 5 0 16,-1-4 0-16,-9 1 0 0,-1 0 0 0,-6-9 0 15,-6 4 0-15,-1-5 0 0,-9 2 0 0,-5-2 0 16,-2-6 0-16,-8-4 0 0,4-2 0 0,0 1 0 16,2-4 0-16,3-4 0 0,11-1 0 0,1-2 0 15,5-2 0-15,3-2 0 0,6 0-198 0,5-3-397 16,6-5-105-16,13-4-417 0,4 0-1209 0,2-1 535 15</inkml:trace>
  <inkml:trace contextRef="#ctx0" brushRef="#br0" timeOffset="202949.84">27570 16184 663 0,'29'2'324'0,"-8"-5"51"0,-5 4 24 15,-2 2 50-15,-7-2 46 0,2 2 24 16,-5 0-1-16,2 2-9 0,0 0-28 0,-4 0-50 0,0 3-41 16,-2-2-30-16,-2 6-51 0,0-2-89 0,2 1-109 15,-4 5-155-15,1-4-162 0,-6 4-201 0,-2 2-576 16,2 0-1065-16,-6 5 472 0</inkml:trace>
  <inkml:trace contextRef="#ctx0" brushRef="#br0" timeOffset="203250.25">26142 17087 5598 0,'-57'-1'617'16,"3"-2"-239"-16,17 0-81 0,6 2 20 0,5 2 53 15,8-2 15-15,0-2-156 0,6 2-229 0,3 1 0 16,4-1 0-16,5 1 0 0,0 0 0 0,14-5 0 16,7-1 0-16,12 2 0 0,18-3 0 0,7 0 0 0,6-2 0 15,1 0 0-15,34-7 0 0,-3 3 0 16,1 3 0-16,0 5 0 0,-1-2 0 0,-1-3 0 16,-32 3 0-16,3 0 0 0,-5 2 0 0,-1-4 0 15,-3 0 0-15,-18 5 0 0,-4-1 0 0,-6-1 0 16,-7 3 0-16,-4-2 0 0,-5 3 0 0,-4-2 0 15,-7-1 0-15,-2 5 0 0,0 0 0 0,-23-4 0 0,-5 2 0 16,-3 3 0-16,-6 4 0 0,-13 2 0 0,-6 4-489 16,-1 0-795-16,-2 2-1391 0,-6 0 615 15</inkml:trace>
  <inkml:trace contextRef="#ctx0" brushRef="#br0" timeOffset="203500.09">25935 17220 3336 0,'-38'11'493'0,"5"-4"-175"0,2 0-3 0,8 0 37 15,5-3 36-15,4-1 18 0,5 0-3 0,0 1-49 16,8-3-14-16,1-1 5 0,0 0 1 0,20 1 8 16,11-2 2-16,1 1-271 0,4-5-85 0,21 3 0 15,3-2 0-15,6-4 0 0,28 1 0 0,1 0 0 16,-6-4 0-16,-21 6 0 0,30-4 0 0,-1 1 0 16,1 1 0-16,-4-3 0 0,-29 3 0 0,-1-1 0 15,28-3 0-15,-32 6 0 0,2-5 0 0,-9 0 0 16,-2-1 0-16,-17 1 0 0,-4 3 0 0,-9 2 0 15,-2-2 0-15,-2 1 0 0,-5 0 0 0,-3 0 0 16,-2 3 0-16,0 0 0 0,-3-2 0 0,-4 5 0 16,3-5 0-16,-3 5 0 0,-7-5 0 0,7 5 0 0,-10-3-1366 15,10 3-1478-15,0 0 654 0</inkml:trace>
  <inkml:trace contextRef="#ctx0" brushRef="#br0" timeOffset="203649.83">27728 17119 494 0,'0'0'638'0,"0"0"-44"0,0 0-39 0,-5 4-43 15,5-4-56-15,0 0-107 0,-5 3-134 0,5-3-187 16,-5 4-230-16,5-4-405 0,-4 5-657 0,4-5 291 16</inkml:trace>
  <inkml:trace contextRef="#ctx0" brushRef="#br0" timeOffset="210899.83">9531 15634 163 0,'-9'4'373'0,"1"1"-1"16,2 1-6-16,-3-1-12 0,1 0-40 0,1-2-10 16,0 1-11-16,-3-1 5 0,0 6-7 0,3-7-2 15,-2 2-8-15,-2 2-12 0,4-4 1 0,0 0-5 16,-3-1 2-16,2-1-10 0,0-1-10 0,8 1-4 15,-15-4 0-15,9 1-2 0,0 2-12 0,0-2-10 16,2 0-11-16,-1 1-14 0,-1-1-17 0,2-3-5 16,0 3-10-16,3-1-20 0,-2 1-18 0,3-4-3 15,0 3-16-15,0-1-4 0,4 0-8 0,0-1-6 16,6-1-30-16,-1-2-57 0,6-1 0 0,3-2 0 16,10-4 0-16,8 2 0 0,15-7 0 0,-2 0 0 15,3-8 0-15,4 5 0 0,3 1 0 0,0-4 0 16,24-12 0-16,-23 15 0 0,25-9 0 0,-31 8 0 15,6 3 0-15,25-9 0 0,-34 11 0 0,1 1 0 16,-3 3 0-16,-17 5 0 0,4-2 0 0,-8 4 0 16,-3-2 0-16,-8 4 0 0,-5 1 0 0,0 1 0 15,-3-1 0-15,-1 3 0 0,-3-3 0 0,-4 2 0 16,1 0 0-16,-4 1 0 0,2 3 0 0,-6-7 0 16,-2 4 0-16,-3-1 0 0,-2 1 0 0,-5 1 0 15,0-2 0-15,-2 1 0 0,-1-1 0 0,-2 1 0 16,3 0 0-16,-2-1 0 0,4 1 0 0,-1 1 0 15,-1 0 0-15,6-1 0 0,2 2 0 0,3 0 0 16,2 1 0-16,1-1 0 0,0-1 0 0,6 2 0 16,0 0 0-16,0 0 0 0,0 0 0 0,13-4 0 15,1 2 0-15,4 4 0 0,2-1 0 0,8 0 0 16,0 3 0-16,-1-2 0 0,2 1 0 0,-4 2 0 16,-3 2 0-16,-3-1 0 0,-1 1 0 0,-2 2 0 15,-5-2 0-15,1 3 0 0,-5 0 0 0,-1 0 0 16,-1 0 0-16,-1 1 0 0,-4 0 0 0,-2 1 0 15,0 5 0-15,-3-6 0 0,1 1 0 0,-4-1 0 16,1 1 0-16,1 1 0 0,-1-1 0 0,3-1 0 16,0-1 0-16,2-1 0 0,-1-3 0 0,3 2 0 15,0-2 0-15,0 0-85 0,5-3-617 0,1 0-532 16,-6-3-1338-16,11 5 592 0</inkml:trace>
  <inkml:trace contextRef="#ctx0" brushRef="#br0" timeOffset="211482.92">10919 15275 303 0,'0'0'479'0,"-7"2"25"0,7-2 28 15,0 0-2-15,-9 0-21 0,9 0-39 0,0 0-38 16,0 0-36-16,11-12-9 0,0 7-27 0,1 0-24 16,3-5-14-16,2 3-31 0,-1-4-18 0,-2-3-14 15,2 5-17-15,-1-5-11 0,4-4-23 0,-6 2-16 16,1-6-16-16,-4 4-17 0,2-6-10 0,-1 0-8 15,-3-3-20-15,1-2-11 0,0 0-31 0,-7 0-79 16,-2 1 0-16,1 3 0 0,-2 7 0 0,-4-1 0 16,3 9 0-16,-3 1 0 0,-2 1 0 0,2 4 0 15,0 4 0-15,-7 3 0 0,1 4 0 0,-3 5 0 16,1 8 0-16,0 5 0 0,-2 2 0 0,3 1 0 16,2 2 0-16,5 4 0 0,1-2 0 0,3 0 0 15,1-4 0-15,1 2 0 0,1 0 0 0,4-6 0 16,8 1 0-16,0-4 0 0,0-5 0 0,0-5 0 15,4-3 0-15,-1-1 0 0,1-4 0 0,3-1 0 16,0-4 0-16,0-1 0 0,-1-5 0 0,0-1 0 16,3-4 0-16,-4 0 0 0,-6-2 0 0,1 2 0 15,1-9 0-15,2 3 0 0,-8 4 0 0,-1 0 0 16,-3 7 0-16,-1-2 0 0,1 4 0 0,-3 2 0 16,2 3 0-16,-4 1 0 0,0 0 0 0,0 0 0 15,-4 20 0-15,3-8 0 0,-3 0 0 0,2 6 0 16,0-2 0-16,2 2 0 0,2-1 0 0,3-1 0 15,1-2 0-15,1 2 0 0,-1-7 0 0,5 1 0 16,2 0 0-16,0-6 0 0,1-2 0 0,0-2 0 16,0-1 0-16,-1-3 0 0,5-2 0 0,-5-3 0 15,-2 0 0-15,-2 0 0 0,3-5 0 0,-5 0 0 0,3-3 0 16,-6-1 0-16,0-1 0 0,-5-2 0 0,1 3 0 16,-4 0 0-16,-4 0 0 0,-2 1 0 15,-1 5 0-15,-6 0 0 0,3 3 0 0,-5 5 0 16,-2 1 0-16,-2 3 0 0,-5 4 0 0,7 0 0 0,2 6 0 15,2 0 0-15,0 0 0 0,3 1-313 0,5 3-270 16,5-3-104-16,3 1-415 0,2-1-1193 0,3 0 528 16</inkml:trace>
  <inkml:trace contextRef="#ctx0" brushRef="#br0" timeOffset="212233.78">11904 15039 197 0,'0'-8'529'0,"0"0"7"0,0 1 1 0,-5 2-14 16,-3-1-21-16,3 2-20 0,0 0-9 16,-5 3-23-16,1 0-27 0,-3 4-16 0,0 4-24 15,-1 2-28-15,-2 4-23 0,0 1-25 0,-4 6-28 16,1 2-22-16,4-1-15 0,2 1-29 0,4 2-21 0,3-6-15 15,1 2-24-15,8-2-9 0,0-1-46 0,2 0-98 16,7-4 0-16,5-3 0 0,7 2 0 0,2-1 0 16,1-7 0-16,3-3 0 0,2-3 0 15,3-1 0-15,0-4 0 0,-4 0 0 0,3-3 0 16,-4-1 0-16,-3-3 0 0,0 1 0 0,-2-2 0 0,-4-1 0 16,1-2 0-16,-6-1 0 0,-5 2 0 0,-2 1 0 15,-1 1 0-15,-2 0 0 0,-4 6 0 16,0-1 0-16,-4 3 0 0,-1 1 0 0,-1 2 0 15,-3 3 0-15,-1 0 0 0,-3 3 0 0,-6 6 0 0,1 0 0 16,1 2 0-16,-1 2 0 0,2 1 0 0,0 0 0 16,3 1 0-16,-2-1 0 0,7 0 0 0,-4-3 0 15,5-1 0-15,3 1 0 0,-2-1 0 0,6-2 0 16,1-2 0-16,0-3 0 0,2 1 0 0,2-2 0 16,1-2 0-16,1-3 0 0,3 0 0 0,-3-2 0 15,3-2 0-15,-3 2 0 0,3-5 0 0,-2 3 0 16,-3 1 0-16,0-2 0 0,-2 4 0 0,0 1 0 15,-1 0 0-15,1 2 0 0,-1 2 0 0,-5 0 0 16,6 2 0-16,-3 2 0 0,-2 2 0 0,5 0 0 16,-3 2 0-16,1 2 0 0,2-3 0 0,-1 4 0 15,5-4 0-15,-1 2 0 0,3-4 0 0,2 2 0 16,-4-2 0-16,7-4 0 0,-2 0 0 0,7-3 0 16,-4-3 0-16,2 1 0 0,0-5 0 15,-3-1 0-15,10-6 0 0,-12 4 0 0,7-5 0 0,0-1 0 16,-2-1 0-16,1-4 0 0,-6 0 0 0,2-3 0 15,-2-4 0-15,-3-1 0 0,1 0 0 0,-2-3 0 16,-2 1 0-16,-4-3 0 0,1 4 0 0,-2 5 0 16,-3 8 0-16,-2 4 0 0,-3 3 0 0,-2 3 0 15,0 7 0-15,-1 2 0 0,-3 5 0 0,-2 3 0 16,0 6 0-16,-8 11 0 0,5 2 0 0,1 2 0 16,1 4 0-16,4 0 0 0,-1-2 0 0,6 2 0 15,3-3 0-15,1-1 0 0,1-1 0 0,3-8 0 16,5-4 0-16,-4 2 0 0,7-4 0 0,3-2 0 15,0-4 0-15,2-2 0 0,-2-1-287 0,-2-4-354 16,0-1-570-16,5-1-1311 0,-2-3 580 0</inkml:trace>
  <inkml:trace contextRef="#ctx0" brushRef="#br0" timeOffset="212999.76">13298 15103 342 0,'-5'-3'544'0,"-2"-5"26"0,3 2-5 15,1-3-30-15,2 0-14 0,2-1-44 0,2 1-11 16,3-2-25-16,4-4-18 0,2 1-18 0,1 1-23 16,-1 0-11-16,0 0-18 0,2 2-25 0,0 0-9 15,0 0-27-15,-5 5-16 0,0 0-25 0,1 4-23 16,-1 3-126-16,-1 1-102 0,-3 3 0 0,5 4 0 15,-3 2 0-15,-1 5 0 0,0 3 0 0,-3 8 0 0,2 1 0 16,1-2 0-16,-6 2 0 0,2 0 0 0,-2 0 0 16,-2-3 0-16,2 1 0 0,0-6 0 15,0-7 0-15,0-1 0 0,0-1 0 0,0-1 0 16,0-5 0-16,0-1 0 0,0-4 0 0,0 0 0 0,0 0 0 16,9-11 0-16,-3 2 0 0,0-3 0 0,3-4 0 15,-2-2 0-15,5-7 0 0,2-3 0 0,0 3 0 16,0-1 0-16,-2 3 0 0,-2 5 0 15,-4 2 0-15,3 2 0 0,-1 1 0 0,-3 5 0 16,-1 4 0-16,2 1 0 0,-2 4 0 0,-4-1 0 0,9 7 0 16,-4 2 0-16,2 2 0 0,0 3 0 0,-3-3 0 15,5 3 0-15,-3 1 0 0,4-1 0 16,2 1 0-16,-2-4 0 0,0 0 0 0,5 0 0 0,2 0 0 16,1-2 0-16,2-5 0 0,-1 0 0 0,1-1 0 15,3-3 0-15,-4 3 0 0,2-7 0 0,-3-1 0 16,0 0 0-16,-2-2 0 0,-2-2 0 0,2-2 0 15,-2-4 0-15,-2 0 0 0,-3-3 0 0,3-6 0 16,-1-2 0-16,-3 0 0 0,-3-2 0 0,-1 7 0 16,-4 3 0-16,0 1 0 0,-4 5 0 0,-1 2 0 15,1 1 0-15,-4 4 0 0,1 4 0 0,-3 1 0 16,-1 5 0-16,0 3 0 0,-2 6 0 0,3 2 0 16,2 1 0-16,1 0 0 0,1 7 0 0,3 1 0 15,3-7 0-15,3 7 0 0,3-8 0 0,1-1 0 16,3-1 0-16,3 1 0 0,1-5 0 0,4 1 0 15,-3-6 0-15,4 0 0 0,1 0 0 0,-2-5 0 16,0-1 0-16,1-1 0 0,-4-5 0 0,2 0 0 16,-3 0 0-16,2-7 0 0,-1-1 0 0,-2-2 0 15,-1 1 0-15,5-7 0 0,-2 2 0 0,0 0 0 16,-6 4 0-16,-1 1 0 0,-3 5 0 0,0 3 0 16,0 2 0-16,-1 1 0 0,-4 4 0 0,0 0 0 15,0 0 0-15,0 0 0 0,-5 22 0 0,0-10 0 16,4 5 0-16,-2 0 0 0,2 2 0 0,1-2 0 15,1-2 0-15,4 0 0 0,0 0 0 0,7 0 0 16,-3-6 0-16,2-2 0 0,1-1 0 0,-1-2 0 0,7-1 0 16,-5-3-451-16,0-3-109 0,3-3-85 15,-2-1-445-15,1-5-1179 0,-3 5 522 0</inkml:trace>
  <inkml:trace contextRef="#ctx0" brushRef="#br0" timeOffset="213133.8">14514 14830 3852 0,'-9'-16'288'0,"0"0"-29"0,-3 3 11 0,0 1 57 15,5 3-12-15,3 3-68 0,-6 3-46 0,5-1-45 0,-1 4-30 16,6 0-16-16,-7 6-4 0,7 0-48 16,-2 3-67-16,2 0-93 0,5 2-114 0,1 4-130 0,3 0-143 15,3-1-371-15,-1 3-929 0,8 1 411 0</inkml:trace>
  <inkml:trace contextRef="#ctx0" brushRef="#br0" timeOffset="214666.52">14726 15056 401 0,'9'-9'466'0,"-7"5"28"0,2 0 11 16,0-3-17-16,-1-2-29 0,-1-1-24 0,2 2-28 16,0-3-26-16,-3 1-18 0,2 1-38 15,-3-4-23-15,0 4-24 0,-3 0-33 0,-2 0-20 16,1 0-22-16,-1 5-26 0,-5-3-18 0,-3 3-12 0,2 1-19 16,-1 2-15-16,-2 2-15 0,-4 2-7 0,5 3-8 15,1-1-16-15,0 2 8 0,3 1-8 0,-2-1-4 16,4 2-2-16,1 0-7 0,3 0-5 15,1-1 8-15,0 1-11 0,4-3 7 0,2 0-9 16,-1-1 3-16,4 1-4 0,2-2 4 0,1 0 3 0,0-1-4 16,3-2 8-16,-3 1-7 0,3-2 15 0,-3 1 6 15,-1-1 5-15,0 0-28 0,1 3-45 0,-6 0 0 16,1 2 0-16,0-1 0 0,2 6 0 16,-3 1 0-16,-3 4 0 0,4 3 0 0,-4 0 0 0,-1 10 0 15,0 0 0-15,0 1 0 0,4 0 0 0,-5 3 0 16,-2 0 0-16,-1 3 0 0,1 0 0 0,-5-2 0 15,4-4 0-15,-1 0 0 0,-1-4 0 0,-2-1 0 16,4-6 0-16,-1-1 0 0,-1-5 0 0,0-1 0 16,1-1 0-16,-3-2 0 0,1-3 0 0,-2-3 0 15,-1 0 0-15,2-4 0 0,-1 0 0 0,0-4 0 16,0-1 0-16,3-4 0 0,1 0 0 0,0-4 0 16,5-5 0-16,4-2 0 0,1-9 0 0,6 0 0 15,12-12 0-15,5-1 0 0,8-1 0 0,2-3 0 16,17-17 0-16,2 1 0 0,-19 20 0 0,1-4 0 15,1 1 0-15,-4 4 0 0,-4 0 0 0,-1 6 0 16,-11 12 0-16,-5 0 0 0,3 0 0 0,-9 1 0 16,-1 5 0-16,-7 0 0 0,-1 1 0 0,-4 1 0 15,1 5 0-15,-6-4 0 0,0 3 0 0,-3 2 0 16,1 3 0-16,3 3 0 0,-2 2 0 0,2 4 0 16,-1 5 0-16,-1 1 0 0,1 6 0 0,3 5 0 15,-5 7 0-15,6 6 0 0,1 1 0 0,4 3 0 16,3-1 0-16,-2 2 0 0,4 11 0 0,-5-12 0 15,4-2 0-15,3 1 0 0,-2-6 0 0,-1 1 0 16,-2-3 0-16,-1-8 0 0,-1-2 0 0,3-4 0 16,-4-1 0-16,1-2 0 0,0-1 0 0,-2-3 0 15,4-2 0-15,-2-3 0 0,0 0 0 0,0 0 0 16,0 0 0-16,1-13 0 0,3 7 0 0,-1-5 0 16,3-1 0-16,3-3 0 0,3-2 0 0,-3 1 0 15,4-1 0-15,-1 4 0 0,0-2 0 0,0 2 0 0,2 1 0 16,0 4 0-16,0 1 0 0,0 3 0 15,-1 3 0-15,-2 2 0 0,0 3 0 0,0 0 0 16,-3 5 0-16,0 0 0 0,2 5 0 0,-1 0 0 16,-4 1 0-16,0 2 0 0,-1 0 0 0,-2 0 0 0,3-1 0 15,-8 2 0-15,1-6 0 0,-1 0 0 16,0-3 0-16,-1 3 0 0,-4-3 0 0,1-2 0 16,-5-1 0-16,-1-1 0 0,-7-1 0 0,3 0 0 15,-2-3 0-15,-1 0 0 0,3-2 0 0,1 0 0 16,3-1 0-16,1-3 0 0,2 0 0 0,6 1 0 0,-1-2 0 15,6-3-246-15,3-1-54 0,9-2-45 0,2-1-46 16,12 1-34-16,-3-1-26 0,7 2-30 0,1-1-5 16,0 2-12-16,0-3-264 0,1 2-825 15,-5 3 365-15,0-1 3224 0,3 0-2146 0,-5-2 82 0,-8 2 70 16,-3 2 57-16,-2 3 59 0,-2-4 62 0,2 1 22 16,-4 0 31-16,-3 3 23 0,-2-1 17 0,1 0 14 15,0 1 3-15,-1 1-21 0,-3 0-13 16,-1 3-14-16,0 0-21 0,0 0-11 0,0 0-25 15,-10 9-9-15,3-1-14 0,-4 3-21 0,0 3-14 0,1 1-6 16,-6 6-25-16,5-4-1 0,1 0-9 0,2 0-12 16,3-3-9-16,0 2-28 0,2-5-16 0,2-1-7 15,2 1-7-15,2-1-3 0,2-4 0 0,0 0-11 16,1-4-10-16,1 0 9 0,0-2-7 16,5-2 5-16,-2-3-6 0,0-1 10 0,-1 0-2 0,1-3-4 15,1-3 7-15,0-1 17 0,-4-3-3 0,0 0 14 16,-3-2 4-16,5 0 16 0,-4-1 20 0,0-1 1 15,-1-5 16-15,0 6 18 0,0 3 8 0,2 0 17 16,-2 4-106-16,-3 0-23 0,4 1 0 0,-1 5 0 16,4 1 0-16,-3 3 0 0,10 3 0 0,-4 0 0 15,0 4 0-15,3 6 0 0,0 0 0 0,-1 3 0 16,1 2 0-16,1 1 0 0,-1 6 0 0,0 1 0 16,-1-2 0-16,-3 0 0 0,-1-4 0 0,-1 0 0 15,-4-1 0-15,-3-5 0 0,3 6 0 0,-4-9 0 16,0 1 0-16,-1 2 0 0,-2-6 0 0,-1 0 0 15,3 1 0-15,-3-5 0 0,-1 2 0 0,-1-4 0 16,6 0 0-16,0 0 0 0,-10-3 0 0,8 0 0 16,2-2 0-16,2-2 0 0,4-1 0 0,1-4 0 15,5-4 0-15,7-2 0 0,-1 0 0 0,8-3 0 16,-2 2 0-16,1-2 0 0,1 0 0 0,1 2 0 16,1-1 0-16,0 2 0 0,-1 0 0 0,0 1 0 15,0-1 0-15,2 1 0 0,-4-3 0 0,-1 3 0 16,-4 0 0-16,-6 4 0 0,-4 1 0 0,-1 3 0 15,-1-2 0-15,-7 2 0 0,3 3 0 0,-4-1 0 16,-5 2 0-16,0 2 0 0,-4 0 0 0,-3 1 0 16,-2 0 0-16,3 4 0 0,-2 0 0 0,-8 3 0 15,10 2 0-15,-3 1 0 0,4 5 0 0,0 0 0 16,10-3 0-16,0 7 0 0,1-1 0 0,4 1 0 16,6 0 0-16,6 2 0 0,4-1 0 0,0-1 0 15,1 0 0-15,1-3 0 0,-8-2 0 0,3-1 0 16,-4 0 0-16,2 0 0 0,-5-2 0 0,-2-2 0 15,-1 0 0-15,-3 1 0 0,-1-3 0 0,-4 1 0 16,0 1 0-16,-4-3 0 0,-1 1 0 0,-2 3 0 16,-3-5 0-16,-1 2 0 0,-1-1 0 0,1 0 0 15,-1 0 0-15,-1-3 0 0,2 3 0 0,-1-4-3 0,2 2-238 16,1-2-76-16,4 0-83 0,5 0-94 16,-10-2-111-16,10 2-418 0,0-5-1106 0,0 5 489 15</inkml:trace>
  <inkml:trace contextRef="#ctx0" brushRef="#br0" timeOffset="-214695.95">16464 15007 174 0,'6'-4'419'16,"6"-1"22"-16,-7 2 32 0,-1 2 22 15,5-2-11-15,-8 1-37 0,-1 2-48 0,5-1-39 16,-5 1-34-16,0 0-60 0,4 7-81 0,-4-7-116 16,-4 9-167-16,-1-2-203 0,-1 3-390 0,-3-1-746 0,0 4 330 15</inkml:trace>
  <inkml:trace contextRef="#ctx0" brushRef="#br0" timeOffset="-214396.98">14652 15723 5213 0,'-31'3'242'0,"9"-1"-108"0,6 2 20 0,3-2 113 15,4 1 93-15,8-2 18 0,1-1-34 0,0 0-49 16,0 0-42-16,38-1-12 0,-1-3-16 16,19-1-140-16,7-3-85 0,27-7 0 0,-24 6 0 15,34-6 0-15,-1 7 0 0,-4-2 0 0,-6-3 0 0,-25 5 0 16,27-8 0-16,-30 6 0 0,2 1 0 0,-4-1 0 16,-7 1 0-16,-12 1 0 0,-6 5 0 0,-4-2 0 15,-10 2 0-15,-6 0 0 0,-2 1 0 16,-6 1 0-16,-2-1 0 0,-4 2 0 0,0 0-166 0,0 0-91 15,-18 4-56-15,0 0-51 0,-9 3-49 0,-2 1-60 16,-2 1-65-16,-6 0-407 0,0 2-1023 0,-13 6 452 16</inkml:trace>
  <inkml:trace contextRef="#ctx0" brushRef="#br0" timeOffset="-214112.63">14542 15898 26 0,'-40'3'418'16,"8"-2"24"-16,11-1 39 0,1 0 36 0,3 2 22 15,-3-5 3-15,13 2-12 0,3-1-25 0,4 2-13 16,0 0-16-16,14-10-24 0,3 5-24 0,4 1-25 16,15-4-23-16,14 2-34 0,11-4-39 0,2 3-21 15,31-3-30-15,-4 0-29 0,2 0-89 0,-24 4-138 16,24-5 0-16,-2-2 0 0,-25 5 0 0,-1 0 0 16,26-7 0-16,-31 5 0 0,-3 2 0 0,-1-1 0 15,-18 1 0-15,3 2 0 0,-9 0 0 0,0 0 0 16,-12 2 0-16,1 1 0 0,-8 1 0 0,-2-1 0 15,-2 2 0-15,0 1 0 0,-3-1 0 0,1-2 0 16,-6 3 0-16,0 0 0 0,0 0 0 0,0 0 0 16,0 0-18-16,0 0-498 0,0 0-79 0,0 0-93 15,0 0-375-15,0 0-1151 0,0 0 510 0</inkml:trace>
  <inkml:trace contextRef="#ctx0" brushRef="#br0" timeOffset="-213962.81">15936 15680 386 0,'0'0'499'0,"0"0"21"16,0-1 11-16,0 1-25 0,0 0-44 0,0 0-49 15,0 0-43-15,0 0-54 0,0 0-83 0,0 0-127 0,0 0-166 16,0 0-227-16,-19 5-380 0,14-3-720 0,-3 0 319 16</inkml:trace>
  <inkml:trace contextRef="#ctx0" brushRef="#br0" timeOffset="-204730.32">3189 7378 54 0,'-5'-3'315'0,"5"3"8"0,-1-4 28 0,1 4 5 16,1-6 9-16,-1 0 9 0,-1 1 9 0,6 2 3 16,-9-5 3-16,8 3-2 0,-1-1 2 0,-3 1-9 15,2 0 7-15,-2 0-23 0,1 3-15 0,-1 2-33 16,-1-5-31-16,1 5-34 0,0 0-20 0,0 0-16 16,0 0-28-16,5 12-17 0,-1-2-16 0,4 4-16 0,2 0-8 15,-1 2-17-15,5 7-15 0,-1-7-7 0,6 2-6 16,4 2-17-16,1-2 2 0,3-5-33 15,2-3-37-15,6 0 0 0,1-4 0 0,4-2 0 16,12-3 0-16,-16-6 0 0,2 1 0 0,0 0 0 0,-2-6 0 16,2 2 0-16,-2-3 0 0,-1-3 0 0,-5 0 0 15,1-1 0-15,1-2 0 0,-1 0 0 0,1-1 0 16,-2 5 0-16,0 0 0 0,-3 2 0 16,2 2 0-16,-9 2 0 0,2 7 0 0,-4-1 0 0,5 2 0 15,-4 3 0-15,2 2 0 0,-1 2 0 0,-2 1 0 16,8 6 0-16,0-5 0 0,-5 1 0 0,3 3 0 15,2-1 0-15,1 1 0 0,-1-2 0 0,1-1 0 16,3-4 0-16,-1-1 0 0,4-1 0 0,-2-4 0 16,1-4 0-16,-3 2 0 0,2-2 0 0,2-1 0 15,-4-1 0-15,2-3 0 0,0 0 0 0,-3-2 0 16,0 0 0-16,1-2 0 0,-2 1 0 0,-1 3 0 16,-7 3 0-16,0-2 0 0,2 2 0 0,-7 3 0 15,-4 1 0-15,4 1 0 0,-1 2 0 0,2-1 0 16,-3 4 0-16,4 5 0 0,0-3 0 0,-1 4 0 15,2-2 0-15,-3 1 0 0,2 0 0 0,2 2 0 16,4 1 0-16,-4-4 0 0,1-3 0 0,0 0 0 16,1 0 0-16,1-2 0 0,6-1 0 0,-6-1 0 15,6-2 0-15,-5-4 0 0,0 0 0 0,1 1 0 16,5-4 0-16,-9-1 0 0,8-1 0 0,-1-4 0 16,2 2 0-16,1-2 0 0,-6 2 0 0,4 0 0 15,-8 4 0-15,1 3 0 0,-3-2 0 0,0 1 0 16,0 4 0-16,-6 0 0 0,7 2 0 0,-6 0 0 15,1 2 0-15,5 3 0 0,-4 0 0 0,4 1 0 0,-3 1 0 16,1 1 0-16,2 1 0 0,-3-4 0 16,11 7 0-16,-1-4 0 0,3 0 0 0,-6-3 0 15,7 0 0-15,2-1 0 0,1-3 0 0,4-1 0 16,-6-2 0-16,2-1 0 0,0-2 0 0,1-1 0 0,-2-2 0 16,1 0 0-16,-3-1 0 0,0 0 0 0,-4 2 0 15,-4 1 0-15,-1 1 0 0,-2 0 0 0,1 3 0 16,-6 0 0-16,0 1 0 0,0 1 0 0,-2 2 0 15,1 3 0-15,-1-2 0 0,4 4 0 0,-6-2 0 16,4 3 0-16,1-1 0 0,3 3 0 0,-2-3 0 16,2 1 0-16,-2-1 0 0,4-2 0 0,-2-1 0 15,6 1 0-15,-3-5 0 0,1 0 0 0,10 0 0 16,-2-1 0-16,4 3 0 0,-1-6 0 0,-1 0 0 16,-2-2 0-16,4 2 0 0,-3-1 0 0,3-1 0 15,-2-2 0-15,-2 3 0 0,-1-3 0 0,0 1 0 16,-6 2 0-16,-3-2 0 0,0 3 0 0,0 1 0 15,-4-1 0-15,-2 2 0 0,-2 0 0 0,0 3 0 16,1 1 0-16,-2 0 0 0,0 1 0 0,-1-2 0 16,4 3 0-16,-4 0 0 0,1 1 0 0,2-3 0 15,4 6 0-15,0-5 0 0,3 1 0 0,-1-1 0 16,3 1 0-16,1-4 0 0,7 0 0 0,3-1 0 16,3-1 0-16,1 0 0 0,-2-3 0 0,0 1 0 15,0-1 0-15,-2 0 0 0,-3 1 0 0,1-2 0 16,-9 0 0-16,2 3 0 0,-5-2 0 0,2 1 0 15,-8 3 0-15,2 0 0 0,-3 0 0 0,-1 0 0 16,-4 0 0-16,1 1 0 0,-1 1 0 0,-1 0 0 16,3 1 0-16,-5 2 0 0,5-2 0 0,-3 2 0 0,3 1 0 15,2 0 0-15,-1-1 0 0,0 0 0 0,5-3 0 16,3 3 0-16,-3 1 0 0,3-4 0 0,4-1 0 16,-3 1 0-16,1-1 0 0,-1-2 0 15,0-1 0-15,0 0 0 0,-3 0 0 0,-2-3 0 0,1 1 0 16,-1 1 0-16,-4 0 0 0,2-3 0 0,-3 4 0 15,0-1 0-15,-2 0 0 0,1 0 0 0,-2 1 0 16,2-3 0-16,-3 3 0 0,-4 2 0 0,6-5 0 16,-3 1 0-16,-3 4 0 0,4-4 0 0,-4 4 0 15,5-3-484-15,-5 3-93 0,0 0-92 0,0 0-409 16,0 0-1166-16,-10-12 516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2T13:53:07.751"/>
    </inkml:context>
    <inkml:brush xml:id="br0">
      <inkml:brushProperty name="width" value="0.05292" units="cm"/>
      <inkml:brushProperty name="height" value="0.05292" units="cm"/>
      <inkml:brushProperty name="color" value="#7030A0"/>
    </inkml:brush>
  </inkml:definitions>
  <inkml:trace contextRef="#ctx0" brushRef="#br0">4207 10340 4034 0,'-2'-5'198'0,"-1"-1"-71"0,0-1-74 0,1 1 66 16,-1 1 70-16,0 1 43 0,2 1-1 0,0-1-17 15,1 4-34-15,-4-3-18 0,4 3-14 0,0 0-15 16,0 0-10-16,0 0-8 0,1 17-10 0,3-7 1 0,1 5-12 16,-1-3 0-16,6 3-7 0,-3 1-6 15,4-2 4-15,3 2 1 0,0-2-7 0,4-2 12 16,-4-1 5-16,8-4 4 0,5 2-2 0,1-6 2 16,-8 1 0-16,9-3-4 0,0-3 1 0,4-4-1 0,-6-3-14 15,5 0-4-15,-1-2-1 0,-2-3-72 0,4 2-5 16,-1-6 0-16,-2-2 0 0,-1 0 0 15,0 4 0-15,2-1 0 0,-3 4 0 0,-2 1 0 0,-10 4 0 16,3 1 0-16,-2 0 0 0,-3 5 0 0,-5 2 0 16,2 0 0-16,1 2 0 0,6 5 0 0,-8 1 0 15,3 2 0-15,4 1 0 0,-6 2 0 0,3-3 0 16,2 0 0-16,1 1 0 0,0-1 0 0,3 0 0 16,9-2 0-16,1-3 0 0,-2-1 0 0,7-3 0 15,-2-2 0-15,3-3 0 0,2-3 0 0,0-4 0 16,1 2 0-16,-2-1 0 0,0-4 0 0,10-6 0 15,-15 3 0-15,0-1 0 0,-4 1 0 0,7-2 0 16,-6 3 0-16,-2 1 0 0,-9 6 0 0,0 0 0 16,0 2 0-16,-7 4 0 0,0-1 0 0,-3 5 0 15,1 2 0-15,-1 0 0 0,1 2 0 0,1 2 0 16,-2 3 0-16,2 3 0 0,0 0 0 0,2 1 0 16,3-1 0-16,0 3 0 0,10-1 0 0,3 0 0 15,2-4 0-15,5-1 0 0,-3-2 0 0,4-2 0 16,1 0 0-16,-3-2 0 0,5-3 0 0,-5-1 0 15,2 0 0-15,-3-3 0 0,0-2 0 0,-1-2 0 16,2-1 0-16,-4 0 0 0,1-7 0 0,-3 1 0 16,0 1 0-16,-2 2 0 0,-8 1 0 0,-1-1 0 0,0 4 0 15,-5 0 0-15,-1 1 0 0,3 2 0 0,-4 1 0 16,2 2 0-16,-1-2 0 0,1 6 0 16,-1 0 0-16,2 1 0 0,-1 3 0 0,3 1 0 15,-1 3 0-15,4-2 0 0,-3 3 0 0,3 0 0 0,8 0 0 16,-8-3 0-16,7 2 0 0,-4-4 0 0,-1-2 0 15,2 0 0-15,5 0 0 0,1-2 0 0,0-1 0 16,0-5 0-16,-5 1 0 0,3-2 0 16,3-2 0-16,2-1 0 0,-6-3 0 0,5-1 0 0,-2-4 0 15,1 2 0-15,-1 0 0 0,-2-2 0 0,-1 5 0 16,-8 2 0-16,2 4 0 0,-1 4 0 0,-4-1 0 16,5 1 0-16,-1 3 0 0,0 2 0 0,-8 2 0 15,7-1 0-15,1 3 0 0,0 0 0 0,3 7 0 16,-3-6 0-16,-1-1 0 0,1-1 0 0,1 1 0 15,8 2 0-15,-7-4 0 0,7-1 0 0,1-2 0 16,2-3 0-16,2 2 0 0,-2-7 0 0,1 1 0 16,-3-3 0-16,5-4 0 0,-2 1 0 0,2-3 0 15,-3-3 0-15,-1 1 0 0,-1 0 0 0,4-4 0 16,-4 2 0-16,-1-1 0 0,0 4 0 0,-5-1 0 16,3 3 0-16,-3 3 0 0,3 1 0 0,-8 5 0 15,6 3 0-15,-5 1 0 0,4 3 0 0,-2 1 0 16,5 6 0-16,0 0 0 0,-2 2 0 0,1 1 0 15,-1-1 0-15,-1 2 0 0,4-5 0 0,-7-1 0 0,6 3 0 16,3-2 0-16,-2-2 0 0,2-3 0 0,4-2 0 16,-3-2 0-16,3-2 0 0,-1-1 0 15,0-4 0-15,4-2 0 0,0-3 0 0,-2-1 0 16,-1 0 0-16,-3-1 0 0,5-3 0 0,-5-1 0 0,-1 2 0 16,3-1 0-16,-2 5 0 0,-9 0 0 0,0 3 0 15,-1 1 0-15,0 1 0 0,-2 4 0 0,-4 1 0 16,1 1 0-16,-3 1 0 0,0 2 0 15,5 3 0-15,-3-1 0 0,2 3 0 0,3 1 0 0,0 1 0 16,-1 0 0-16,7 3 0 0,-5-6 0 0,9 4 0 16,1-1 0-16,2-3 0 0,1-2 0 0,0 1 0 15,5-3 0-15,-1-2 0 0,0 1 0 0,-2-4 0 16,-2-1 0-16,5-2 0 0,-1 1 0 0,-1-3 0 16,-4-1 0-16,0-4 0 0,-3 5 0 0,-1-4 0 15,-6 6 0-15,-1 0 0 0,-1-2 0 0,-6 5 0 16,1-2 0-16,-1 3 0 0,-2 0 0 0,1 3 0 15,-1 0 0-15,1 1 0 0,-2-1 0 0,0-1 0 16,4 5 0-16,-5-1 0 0,4-2 0 0,1 2 0 16,3-3 0-16,2 2 0 0,-5-1 0 0,6 2 0 15,-1-4 0-15,0 1 0 0,0 0 0 0,-4-3 0 16,4 1 0-16,-6-2 0 0,-3-2 0 0,-4 1 0 16,-2-3 0-16,-4 1-1366 0,0 4-1478 0,-13-10 654 15</inkml:trace>
  <inkml:trace contextRef="#ctx0" brushRef="#br0" timeOffset="1596.88">15172 10396 87 0,'-18'1'408'0,"-1"-1"40"0,6 0 12 0,-5 2 8 16,7-2-25-16,2 1-10 0,-1 1-2 15,1-1-31-15,2-1-6 0,2 1-2 0,5-1-5 16,0 0-14-16,-10 0-11 0,10 0-10 0,0 0-25 0,0 0-13 15,-8-1-14-15,8 1-4 0,0 0-18 0,0 0-23 16,31-7-11-16,-2 4-21 0,25-1-107 16,2-1-116-16,8 0 0 0,32-2 0 0,-1 0 0 15,4 2 0-15,1 3 0 0,11 1 0 0,-7-4 0 0,8 2 0 16,2 2 0-16,-5 0 0 0,2-2 0 0,-8 3 0 16,-7 0 0-16,-5-3 0 0,-25-1 0 0,-2 1 0 15,-1-2 0-15,-10-1 0 0,1 1 0 0,-18 1 0 16,-7-3 0-16,-2 0 0 0,-9 3 0 0,-7 0 0 15,-2 0 0-15,-2-1 0 0,-5 1 0 0,2 0 0 16,-8 0 0-16,-3 1 0 0,-5-2 0 0,-9 2-226 16,-10 3-307-16,-1 0-62 0,-4 1-54 0,-15-2-383 15,1 3-1117-15,-5 3 494 0</inkml:trace>
  <inkml:trace contextRef="#ctx0" brushRef="#br0" timeOffset="1880.47">15591 10497 24 0,'-33'8'395'0,"1"-3"8"0,5 1 34 16,7-2 29-16,2-2 0 0,5 0-25 0,3 0-40 15,2 0-40-15,3-1-22 0,5-1-4 0,0 0-8 16,0 0-14-16,22-3-22 0,-3 1-14 0,14-4-4 16,9-1-11-16,17-2-15 0,4 3-1 0,26-5-6 15,-20 6-17-15,27-2-13 0,0 0-7 0,-2 3-15 0,4-1-10 16,1 1-20-16,-2-2-18 0,-7 2-15 15,-24 3-5-15,-1-1-18 0,26 0-102 0,-30-3 0 16,-5 4 0-16,-17-2 0 0,-2 2 0 0,-6-2 0 16,-11 0 0-16,-3 0 0 0,-7-1 0 0,-2 1 0 0,-6 1 0 15,-6-3-220-15,-3 2-75 0,-6-3-66 0,-7 2-62 16,-11-4-68-16,-1-1-88 0,0 1-392 0,0 0-1051 16,-1-5 465-16</inkml:trace>
  <inkml:trace contextRef="#ctx0" brushRef="#br0" timeOffset="2597.89">15594 9448 295 0,'0'0'462'0,"-13"-2"7"0,1-1 20 16,6 3 1-16,-3-1-10 0,0-4 1 0,-2 3-3 16,3-5 8-16,0 3-13 0,-1-3-3 0,-1 0-10 15,2 0-16-15,2-2-16 0,2-1-28 0,-2-5-31 16,6-2-34-16,4 0-25 0,6-8-29 0,8-2-190 16,11-11-91-16,9-3 0 0,11-1 0 0,23-12 0 15,8-1 0-15,1 0 0 0,9-3 0 0,6 6 0 16,7-1 0-16,1 3 0 0,5 3 0 0,-2 5 0 15,-6 3 0-15,4 0 0 0,-4 11 0 0,-3-1 0 16,-4 5 0-16,-5 2 0 0,-29 7 0 0,1 3 0 16,-7-1 0-16,-15 4 0 0,-5 2 0 0,-2-2 0 15,-14 1 0-15,-1 1 0 0,-8 1 0 0,1-1 0 0,-5-3 0 16,-5 2 0-16,-4-1 0 0,-4 1 0 16,-2-2 0-16,-4-2 0 0,-5 4 0 0,-8-3 0 15,0 0 0-15,-1 0 0 0,1 2 0 0,-2 5 0 0,2-3 0 16,8 3 0-16,-3 1 0 0,4-1-68 0,7 3 14 15,-1-1 15-15,1 2 9 0,3 0 5 0,8 0 10 16,-9 2 20-16,9-2 26 0,0 3 20 0,0-3 19 16,0 0 4-16,23 6-74 0,-9-2 0 0,4-1 0 15,0 0 0-15,0 1 0 0,1-2 0 0,-2 4 0 16,0 0 0-16,-5-2 0 0,0 3 0 0,5 0 0 16,-5 4 0-16,-1-1 0 0,-2 3 0 0,-1 1 0 15,2 1 0-15,-6-1 0 0,1 1 0 0,-3 2 0 16,0 1 0-16,-2 0 0 0,0 1 0 0,-2-2 0 15,0 4 0-15,-2-3 0 0,0 1 0 0,-3 0 0 16,-3 4 0-16,3-5 0 0,-4-1 0 0,3-2 0 16,-1-1 0-16,-2-1 0 0,3-5 0 0,0 2-243 15,3-3-454-15,0-4-512 0,0 2-1309 0,2-5 579 16</inkml:trace>
  <inkml:trace contextRef="#ctx0" brushRef="#br0" timeOffset="4197.22">17766 7858 117 0,'-5'-14'489'0,"-4"3"29"0,4 0 10 0,1 1-4 15,3-6-14-15,2-1-24 0,-1-1-18 0,6 0-20 16,6-7-5-16,2-1-18 0,4 4-17 0,-1 2-24 16,4 3-14-16,2 5-24 0,4 0-16 0,-1 5-19 15,2 2-16-15,0 5-20 0,4 6-14 0,0 4-23 16,-2 4-221-16,-4 3-17 0,1 2 0 0,-4 4 0 16,-4-2 0-16,-1 5 0 0,-4 1 0 0,-4 1 0 15,-2-2 0-15,-4 0 0 0,-4 1 0 0,-1-2 0 16,-2-6 0-16,-1-1 0 0,-2-2 0 0,-2-1 0 15,3-5 0-15,1-1 0 0,-1-3 0 0,1-2 0 16,3-3 0-16,1-1 0 0,0 0 0 0,-4-13 0 16,5 0 0-16,3-5 0 0,4-6 0 0,1-1 0 15,1-4 0-15,2-2 0 0,-2-5 0 0,9-7 0 0,-2 10 0 16,-2 1 0-16,4 3 0 0,-2 4 0 0,1 4 0 16,-7 9 0-16,3-1 0 0,-2 9 0 15,-2 3 0-15,1 1 0 0,2 3 0 0,1 2 0 16,-1 6 0-16,-1 5 0 0,-1 0 0 0,5 7 0 0,-5 1 0 15,-1-2 0-15,-3-2 0 0,0-3 0 0,1 1 0 16,-4-3 0-16,1 1 0 0,-1-4 0 16,-2-3 0-16,3 0 0 0,-2-3 0 0,-2-1 0 15,2-1 0-15,0-3 0 0,-3-1 0 0,0 0 0 0,9-9 0 16,-3-1 0-16,1 0 0 0,2-5 0 0,-2-2 0 16,4-5 0-16,-1-7 0 0,4 3 0 0,-2-5 0 15,3 6 0-15,-2 4 0 0,0 4 0 0,0 5 0 16,-7 5 0-16,5-1 0 0,0 4 0 0,-4 2 0 15,2 2 0-15,2 2 0 0,-5 2 0 0,2 3 0 16,2 7 0-16,-4-1 0 0,-1-1 0 0,-1 0 0 16,1 3 0-16,0-2 0 0,0-2 0 0,-1 1 0 15,0 0 0-15,0-4 0 0,2 3 0 0,3-4 0 16,-5-2 0-16,5-2 0 0,-4 0 0 0,5-2 0 16,-1-2 0-16,4-3 0 0,-3-3 0 0,2 2 0 15,1-6 0-15,1 1 0 0,-1-5 0 0,-1-2 0 16,2-7 0-16,0 1 0 0,-5 6 0 0,-1 0 0 15,-1 6 0-15,1-2 0 0,-4 5 0 0,1 0 0 16,-1 2 0-16,1 3 0 0,-3 3 0 0,-2 0 0 0,0 0 0 16,6 14 0-16,-6-5 0 0,0 5 0 15,0 2 0-15,1-3 0 0,4 2 0 0,-4-3 0 16,5 0 0-16,-2 0 0 0,3-2 0 0,3-2 0 16,-2 2 0-16,1-5 0 0,0-2 0 0,4-1 0 0,-3-2 0 15,4-2 0-15,-4-2 0 0,2 0 0 0,-2-5 0 16,3-4 0-16,-3 0 0 0,4-2 0 15,-2-2 0-15,0 1 0 0,1-1 0 0,-4 0 0 16,2 2 0-16,-1 1 0 0,-3 0 0 0,3 8 0 0,-6-3 0 16,1 5 0-16,-1 0 0 0,0 1 0 0,-4 3 0 15,5 1 0-15,-5-1 0 0,9 7 0 0,-8-1 0 16,6 3 0-16,-2-2 0 0,0 3 0 16,0-2 0-16,4 1 0 0,0 0 0 0,3-2 0 0,0-1 0 15,6-1 0-15,0-2 0 0,4 1 0 0,-2-5 0 16,1 0 0-16,0-5 0 0,1 3 0 0,-3-4 0 15,8-7 0-15,-3 3 0 0,-2-7 0 0,0 4 0 16,-2-2 0-16,0-5 0 0,1-2 0 0,-3-5 0 16,-3-5 0-16,6-9 0 0,-3-6 0 0,1-2 0 15,-5-2 0-15,-3-7 0 0,-3 4 0 0,0 3 0 16,2 8 0-16,-7 12 0 0,-2 3 0 0,-1 2 0 16,-1 9 0-16,-1 6 0 0,0 3 0 0,-2 4 0 15,-1 5 0-15,5 0 0 0,-13 14 0 0,4 7 0 16,-2 5 0-16,3 5 0 0,3 4 0 0,-2 11 0 15,1 0 0-15,5 0 0 0,2-10 0 0,3 11 0 16,3 0 0-16,0-15 0 0,2 1 0 0,5-1 0 16,1 1 0-16,3-5 0 0,1-2 0 0,3-4 0 15,1-2 0-15,0-5 0 0,0-3 0 0,-1-6 0 16,-2-1 0-16,2-4 0 0,0-6 0 0,5-2 0 16,-3-6 0-16,-2-4 0 0,1-5 0 0,-6-4 0 15,0-4 0-15,6-16 0 0,-6-3 0 0,-2-6 0 16,2-4 0-16,-3 2 0 0,6-25 0 0,-10 23 0 15,1 9 0-15,-4 15 0 0,0 5 0 0,-4 6 0 0,0 7 0 16,-3 5 0-16,1 5 0 0,-2 4 0 16,1 3 0-16,0 0 0 0,-6 23 0 0,3 4 0 15,-2 5 0-15,4-1 0 0,-1 4 0 0,2 12 0 0,3 1 0 16,-1 0 0-16,4-14 0 0,0 1 0 0,1 0 0 16,3 0 0-16,1-6 0 0,-2 0 0 0,3-4 0 15,-1-1 0-15,-2-8 0 0,0-3 0 0,-4-4 0 16,0 0 0-16,-1-3 0 0,1-3 0 0,2 1 0 15,0-5 0-15,2-4 0 0,0-4 0 0,3-5 0 16,3-10 0-16,1-1 0 0,-1-2 0 0,0 0 0 16,-2 1 0-16,3 1 0 0,-7 7 0 0,0 3 0 15,-1 1 0-15,-1 4 0 0,-3 4 0 0,4 1 0 16,-4 4 0-16,1 0 0 0,-5 1 0 0,10 7 0 16,-2 0 0-16,-3 4 0 0,0 0 0 0,8 3 0 15,-3 2 0-15,3-1 0 0,2 0 0 0,-1-3 0 16,7 4 0-16,-3-6 0 0,0-1 0 0,1-2 0 15,0-3 0-15,-5-2 0 0,0-2 0 0,0-4 0 16,-5-1-144-16,0-3-445 0,0-2-94 0,-8-3-447 16,-1-6-1223-16,-1-8 542 0</inkml:trace>
  <inkml:trace contextRef="#ctx0" brushRef="#br0" timeOffset="4348">20367 6934 266 0,'-32'-7'481'0,"12"0"16"0,2 3 24 16,6 1 11-16,1-3-12 0,7 2-18 0,7 0-43 15,-3 4-35-15,25-9-55 0,8 3-27 0,6 0-47 16,16-1-70-16,5 2-73 0,-3-1-108 0,-1-1-133 16,2-3-138-16,-8 1-156 0,-13-3-439 0,11 1-890 15,-13-5 394-15</inkml:trace>
  <inkml:trace contextRef="#ctx0" brushRef="#br0" timeOffset="4580.49">20954 6457 309 0,'-14'-15'490'15,"2"3"23"-15,1 3 22 0,3 2-2 0,1 4-8 16,2-1 8-16,-1 8 25 0,2 2 13 0,2 7-17 16,-1 11-21-16,6 5-30 0,2 5-38 0,5 13-23 15,-2 4-28-15,5 2-34 0,0 3-47 0,8 27-333 16,-6-24 0-16,6 24 0 0,-6-27 0 0,7 26 0 16,-9-23 0-16,-1-2 0 0,-3 3 0 0,3-3 0 0,-2-2 0 15,-2 0 0-15,-2-3 0 0,-3-6 0 0,-1-9 0 16,-2-5 0-16,-1-3 0 0,-2-4 0 15,0-9 0-15,0-5 0 0,2-4-209 0,-5-4-262 16,0-3-14-16,6 0-16 0,-11-16-11 0,6 0 6 0,-2-2-16 16,2-10-310-16,0-3-899 0,1-17 398 0</inkml:trace>
  <inkml:trace contextRef="#ctx0" brushRef="#br0" timeOffset="5196.89">21085 7280 1468 0,'12'-52'107'0,"-2"-2"36"0,0 9 31 16,-5 13 28-16,3 3 57 0,-4 1 57 0,0 2 45 0,-2 7 39 15,-2 1 24-15,0 0 17 0,0 5 4 0,0 2-1 16,3 2-17-16,-3 2-33 0,0 2-49 0,0-1-36 15,2 5-33-15,-2 1-25 0,0 0-26 0,13 14-17 16,-6-3-24-16,3 4-21 0,1 1-12 0,0 2-77 16,2 4-74-16,-1 2 0 0,-3 1 0 0,-3-7 0 15,2 0 0-15,-7 0 0 0,6 0 0 0,-10 0-19 16,-2-1-48-16,-4-3 4 0,0 1 2 0,-5-2 14 16,-6-5-2-16,2 1 0 0,-1-6 23 0,-2 0 14 15,2-2 28-15,4-2 18 0,2-2 16 0,-4-4 8 16,8-1 13-16,3-2 0 0,3-1-10 0,3-2-29 15,9-5-32-15,5-6 0 0,7-3 0 0,6 1 0 16,8-10 0-16,5-3 0 0,5 0 0 0,-7 4 0 16,4-7 0-16,-2 0 0 0,-4-2 0 0,-2 0 0 15,-6 1 0-15,-1 0 0 0,-10 12 0 0,1-12 0 16,-7 11 0-16,1 3 0 0,-6-2 0 0,-3 4 0 16,-5 0 0-16,1 8 0 0,-2 2 0 0,1 6 0 15,-2 2 0-15,-1 0 0 0,0 5 0 0,-3 4 0 16,0 5 0-16,-2 4 0 0,-1 9 0 0,-3 4 0 15,-3 8 0-15,3 2 0 0,1 1 0 0,4 11 0 16,2-7 0-16,0 8 0 0,6-11 0 0,1 1 0 0,6 3 0 16,2-4 0-16,1 0 0 0,6-3 0 15,3-1 0-15,4-2 0 0,6-6 0 0,0-3 0 16,3-5 0-16,3-2 0 0,-3-6 0 0,-2-3 0 16,5-3 0-16,-4-6 0 0,0 1 0 0,-5-8 0 0,0-3 0 15,-5-4 0-15,-1-1 0 0,-2-5 0 0,-6-3 0 16,1-1 0-16,-6-1 0 0,4-1 0 15,-6 1 0-15,-5 4 0 0,0 2 0 0,-3 8 0 0,0 4 0 16,0 2 0-16,-5 3 0 0,3 6 0 0,-7 1 0 16,2 4 0-16,0 6 0 0,-4 1 0 0,-2 10 0 15,1 3 0-15,4 1 0 0,2 2 0 0,4 1 0 16,1 2 0-16,3 2 0 0,10-4 0 0,2 2 0 16,4-3 0-16,5-3 0 0,-1-1 0 0,7-4 0 15,4-2 0-15,-1-6 0 0,1-2 0 0,2-1 0 16,0-6 0-16,1-2 0 0,-12-3 0 0,-1-5 0 15,3 0 0-15,-4-8 0 0,1-1 0 0,-7 2 0 16,-3-6 0-16,-3-4 0 0,-5 7-440 0,-6-6-853 16,1 0-1399-16,-3 7 620 0</inkml:trace>
  <inkml:trace contextRef="#ctx0" brushRef="#br0" timeOffset="5630.84">22376 6140 425 0,'-1'-17'626'0,"1"5"13"0,-4-2 8 0,8 10-18 16,-3-4-30-16,-1 2-62 0,1 5-20 0,-1 1-6 15,2 17-11-15,-1 1-26 0,3 9-30 16,-3 5-28-16,2 16-27 0,0 3-19 0,4 4-25 0,2 0-222 15,-2 4-123-15,5-3 0 0,2 2 0 0,0 2 0 16,-2-7 0-16,2 3 0 0,2 24 0 0,-3-27 0 16,-3 1 0-16,3-3 0 0,-4-2 0 0,0-3 0 15,-4-13 0-15,0-3 0 0,-4 0 0 0,-1-11 0 16,-3-1 0-16,-4-2 0 0,1-10 0 0,-6-4 0 16,-2-2-307-16,-6-4-299 0,-5-11-63 0,-3-4-433 15,2-6-1194-15,1-4 529 0</inkml:trace>
  <inkml:trace contextRef="#ctx0" brushRef="#br0" timeOffset="7163.8">22335 6607 166 0,'10'-25'325'0,"-6"10"6"16,1 0 3-16,-1 3 17 0,0 2 40 0,0-1 21 15,1 0 10-15,3 3-7 0,-2-1-8 0,2 1-14 16,6-3-20-16,-1 2-28 0,4-2-10 0,3 6-20 16,6-4-33-16,-4 3-25 0,7-1-24 0,2 6-24 15,-1-1-12-15,-1 4-36 0,-8-2-16 0,0 3-15 0,-2 1-10 16,-3 3-11-16,0 0-12 0,-7 0-10 15,0 1-14-15,-4 0-16 0,0 2 1 0,-5 1-15 16,-5 0 4-16,-1 3 5 0,-7-1-21 0,-1 2 3 16,-1 0-5-16,-6 1-5 0,5-4-4 0,0 1-3 15,2-2-5-15,0 0 7 0,5-5-6 0,2 1 2 0,-1 0-3 16,4-2-5-16,2 0 6 0,2-2-1 16,0-3-8-16,6 5 13 0,3-5-10 0,2 2-1 15,10-6-3-15,-1 1 4 0,10-5-10 0,3 1 11 16,1-4 12-16,5 0-17 0,8-6-2 0,-12 2 4 0,2 1-2 15,7-10 7-15,-12 8-4 0,0-6 5 0,-4 3-5 16,-1-3-12-16,-3 2 13 0,1-2 9 16,-7 2 1-16,-2-3-2 0,-6 10 15 0,-2 0 4 15,-3 2 0-15,-1 0-34 0,-4 4 0 0,-5 3 0 0,1 2 0 16,-1 2 0-16,-7 2 0 0,1 3 0 0,-4 7 0 16,-1 0 0-16,2 3 0 0,-7 4 0 0,6 1 0 15,2 4 0-15,7-6 0 0,1-2 0 0,3 1 0 16,2-1 0-16,4-4 0 0,3 3 0 0,5-2 0 15,3-5 0-15,5 0 0 0,8-2 0 0,1-2 0 16,1-4 0-16,2-1 0 0,-4-6 0 0,1 0 0 16,-4-3 0-16,3-3 0 0,-5-1 0 0,0-6 0 15,-5 1 0-15,-4-1 0 0,0 3 0 0,-5 2 0 16,0-2 0-16,-4 2 0 0,-1 6 0 0,0 1 0 16,-1 4 0-16,-3-2 0 0,0 6 0 0,-4-2 0 15,4 2 0-15,-9 10 0 0,-3-2 0 0,7 3 0 16,-1 4 0-16,-1 2 0 0,3-1 0 0,2 0 0 15,3 0 0-15,0 1 0 0,6 0 0 0,-1-1 0 16,3-2 0-16,5-1 0 0,-1-2 0 0,4-3 0 16,1-1 0-16,1-5 0 0,2 2 0 0,-3-4 0 15,3-3 0-15,-3-3 0 0,-7 1 0 0,7-6 0 16,-8-1 0-16,3 0 0 0,-3-3 0 0,-6-5 0 16,0-6 0-16,-3 0 0 0,-2-1 0 0,0 1 0 15,-7 2 0-15,-1 6 0 0,4 1 0 0,-3 2 0 0,-2 1 0 16,0 1 0-16,0 5 0 0,3-2 0 15,0 5 0-15,4 2 0 0,-1-1 0 0,0 0 0 16,2 0 0-16,2 4 0 0,0 0 0 0,0-4 0 0,0 4 0 16,11-1 0-16,2-1 0 0,-3-2 0 0,4 1 0 15,4-5 0-15,3 1 0 0,4-4 0 0,-7 4 0 16,8-5 0-16,-2-3 0 0,-2-1 0 16,-2-1 0-16,-6 3 0 0,0-7 0 0,0 6 0 0,-5-1 0 15,0 0 0-15,-2 2 0 0,-1 3 0 0,-2 1 0 16,-2 2 0-16,1 2 0 0,-2 2 0 0,-1 2 0 15,0 2 0-15,0 0 0 0,3 20 0 0,-3-2 0 16,0 14 0-16,1 3 0 0,-1 10 0 0,4 6 0 16,0-2 0-16,0 6 0 0,3 3 0 0,1-1 0 15,-2 1 0-15,3-2 0 0,1 0 0 0,-1-2 0 16,0-4 0-16,1 4 0 0,-2-5 0 0,0-2 0 16,0-12 0-16,-5-2 0 0,1-3 0 0,1-2 0 15,-5-8 0-15,0-4 0 0,0-4 0 0,0-1 0 16,-2-7 0-16,-2-2 0 0,1-2 0 0,3 0 0 15,-12-12 0-15,3-1 0 0,1-5-405 0,-5-7-77 16,3-4-11-16,2-6 5 0,-1-14 21 0,3-1 36 16,3-6 33-16,5-2 50 0,-1 1 65 0,3-1 83 15,-3 3 72-15,2 8 68 0,2 14 64 0,-1 0 69 16,1 2 59-16,-1 3 60 0,-1 9 52 0,0 0 36 16,-2 1 27-16,4 3 33 0,2 4-2 0,-5 1-6 15,2-1-25-15,0 5-15 0,2 1-27 0,5 4-21 16,1 1-25-16,1 5-17 0,5-1-20 0,1 6-23 15,8 4-88-15,-4 2-71 0,1 5 0 0,-3 0 0 16,-3 2 0-16,1 0 0 0,-4-1 0 0,-3 2 0 0,-5 0 0 16,-5-5 0-16,-4-1 0 0,-4-1 0 15,-5-1 0-15,-4-1 0 0,-1-2 0 0,-7 0 0 16,-3-4 0-16,6-1 0 0,-10-1 0 0,15-3 0 16,-5-4 0-16,9 0 0 0,-3 0 0 0,9-2 0 0,1-3 0 15,0-1 0-15,8-3 0 0,3-3 0 16,11-7 0-16,7-3 0 0,17-6 0 0,-3-5 0 15,8 1 0-15,2-3 0 0,20-15 0 0,-22 11 0 16,15-21 0-16,-22 19 0 0,-2-1 0 0,-2-1 0 0,-4 0 0 16,-5 2 0-16,-12 14 0 0,1-4 0 0,-2 9 0 15,-10 1 0-15,-2 6 0 0,-1-2 0 0,-1 6 0 16,-3 1 0-16,-4 2 0 0,-3 1 0 16,-1 3 0-16,-1 4 0 0,-1 4 0 0,-2 2 0 0,-4 3 0 15,-2 9 0-15,-2 4 0 0,0 6 0 0,3 0 0 16,1 1 0-16,0 14 0 0,6-9 0 0,4 1 0 15,2 0 0-15,5-2 0 0,4 2 0 0,7 11 0 16,1-11 0-16,8-4 0 0,0-2 0 0,5-2 0 16,5-1 0-16,4-4 0 0,2-4 0 0,1-6 0 15,1 0 0-15,1-7 0 0,0-3 0 0,-2-5 0 16,-6-4 0-16,2-4 0 0,-3-3 0 0,-6-4 0 16,-2-5 0-16,-1-3 0 0,-5-4 0 0,0-1 0 15,-5 0 0-15,-4-3 0 0,-1 5 0 0,-4-1 0 16,-4 11 0-16,2 1 0 0,-6 1 0 0,-2 2 0 15,1 9 0-15,0 5 0 0,-4 1 0 0,1 3 0 16,-4 7 0-16,2 1 0 0,1 2 0 0,2 4 0 16,-1 5 0-16,7-4 0 0,5 7 0 0,3 3 0 15,3-1 0-15,5-3 0 0,5-3 0 0,3 2 0 16,6-4 0-16,4-2 0 0,0-2 0 0,3-5 0 0,2-2 0 16,-4-4 0-16,1-2 0 0,0-7 0 15,-3-1 0-15,-3-4 0 0,1-1 0 0,-11-5 0 16,6-2 0-16,-7-2-472 0,1-5-815 0,-1 0-1393 15,3 0 616-15</inkml:trace>
  <inkml:trace contextRef="#ctx0" brushRef="#br0" timeOffset="7298.03">25484 6185 5186 0,'6'0'414'0,"-2"1"-4"0,0 1 5 0,-4-2 23 16,0 0 2-16,9-2-20 0,-9 2-52 0,0 0-268 0,0 0-100 15,0 0 0-15,7 0 0 0,-7 0 0 0,0 0 0 16,0 0 0-16,3 6 0 0,-3-6 0 15,0 0-395-15,-16 11-905 0,9-6-1407 0,-3 1 622 16</inkml:trace>
  <inkml:trace contextRef="#ctx0" brushRef="#br0" timeOffset="8481.04">20092 10292 154 0,'-16'2'563'0,"0"-2"18"16,6 2 24-16,0-2 14 0,1 0 0 0,4-2-16 16,5 2-30-16,0 0-27 0,0 0-19 0,0 0-31 15,0 0-30-15,44-2-28 0,-6 2-36 0,18-3-31 16,8 2-30-16,30 1-54 0,-3 0-287 0,-24-1 0 16,27 2 0-16,2 1 0 0,-3-4 0 0,-25 4 0 15,22-2 0-15,-28 2 0 0,-2-1 0 0,3-1 0 16,-8 0 0-16,-3-3 0 0,-16 1 0 0,-4-1 0 15,-3-1 0-15,-11 1 0 0,-6-1 0 0,-2-1 0 16,-1-1 0-16,-4 3 0 0,-3-3 0 0,0-1 0 16,-7 2 0-16,-3-2 0 0,-2 0 0 0,-9 0 0 15,-6-4 0-15,-8 7-398 0,-8-2-902 0,7 4-1406 16,-23 0 622-16</inkml:trace>
  <inkml:trace contextRef="#ctx0" brushRef="#br0" timeOffset="8630.51">20307 10436 5539 0,'-18'7'463'0,"0"0"-271"0,9-2-47 0,1-3 57 16,5 1 51-16,0 1 33 0,3-4-35 0,26 3-49 15,3-1-35-15,13 2-21 0,18-3-10 0,5 3-48 0,26-2-51 16,0 1-69-16,-31 0-70 0,0 3-103 16,7-4-131-16,-15 4-129 0,-1-3-153 0,-15 2-441 15,-7-3-1146-15,-8 2 508 0</inkml:trace>
  <inkml:trace contextRef="#ctx0" brushRef="#br0" timeOffset="10313.79">5444 11637 3953 0,'-2'-5'292'0,"2"-2"-201"0,-1 1-16 16,1-2 13-16,1 3 10 0,1 3-5 0,-2 2-5 15,1-4 2-15,-1 4 6 0,0 0 19 0,16 7 12 16,-6 1-1-16,-1-1 1 0,3 4 5 0,2 2 12 15,-1-1 9-15,1 2-4 0,-2-1 12 0,1 3 1 16,3-3 4-16,-3 2-5 0,10 2-9 0,-4-6 8 16,4 5 4-16,3-6 3 0,3-2 0 0,3-2 0 15,0-1-14-15,5-4-2 0,0-4-4 0,1 0-71 16,1-3-76-16,14-5 0 0,1-2 0 0,-5-3 0 16,1-3 0-16,-2-1 0 0,-2-4 0 0,-14 6 0 15,4-2 0-15,6-7 0 0,-13 12 0 0,2-1 0 16,-5 3 0-16,-2-1 0 0,-5 10 0 0,-1-3 0 15,0 4 0-15,-8 3 0 0,4 3 0 0,2 4 0 16,-3 2 0-16,3 2 0 0,-1 4 0 0,2 5 0 16,1 0 0-16,-2-1 0 0,4 2 0 0,0 1 0 0,-1-2 0 15,4-1 0-15,0-3 0 0,3-2 0 0,-2 1 0 16,3-5 0-16,-2-1 0 0,6-3 0 16,-3-4 0-16,3-3 0 0,0-3 0 0,-1 0 0 0,-3-5 0 15,2 1 0-15,-1-4 0 0,-1-2 0 0,-1-1 0 16,-3-3 0-16,4-1 0 0,-3-2 0 0,-1-1 0 15,1 2 0-15,-1 0 0 0,-1 3 0 0,-4 5 0 16,0 0 0-16,2 4 0 0,-2 3 0 0,4 2 0 16,1 3 0-16,-3 3 0 0,1 1 0 0,0 4 0 15,-2 0 0-15,7 4 0 0,1 3 0 0,-3 0 0 16,3-1 0-16,-1 2 0 0,-1-3 0 0,4 3 0 16,-1-2 0-16,1 0 0 0,-3-1 0 0,7-4 0 15,-1 0 0-15,0-2 0 0,1-2 0 0,0 0 0 16,0-3 0-16,-2-1 0 0,1-3 0 0,-4-2 0 15,0 0 0-15,-6 1 0 0,5-6 0 0,-8 2-133 16,-2-1-524-16,-1 1-577 0,3 0-1337 0,7-5 593 16</inkml:trace>
  <inkml:trace contextRef="#ctx0" brushRef="#br0" timeOffset="11013.73">13430 11394 259 0,'-32'-4'502'16,"1"-1"19"-16,2 0 18 0,2 2 8 0,8-2 8 16,4 2 12-16,3 0-8 0,-1 3-8 0,3-1-11 0,4 1-21 15,-1-3-32-15,7 3-31 0,-3-2-26 0,3 2-24 16,19-5-14-16,9 3-46 0,5 0-331 0,7 4-15 16,49-5 0-16,-21 4 0 0,30 1 0 15,3 4 0-15,0-1 0 0,9-3 0 0,0 0 0 0,0 2 0 16,6 2 0-16,-3-2 0 0,3-2 0 0,-5-1 0 15,-1-1 0-15,-4-1 0 0,-7-3 0 0,-1 2 0 16,-34-5 0-16,1 4 0 0,-2 1 0 0,-6-2 0 16,-20 1 0-16,-2-2 0 0,-7-1 0 0,-9 4 0 15,-5-3 0-15,-5 0 0 0,-4 3 0 0,-1-2 0 16,-8 0 0-16,-5 0 0 0,-5 0 0 0,-4 3 0 16,-10 1 0-16,-1 1 0 0,-10 0-336 0,-13 6-314 15,-3 3-552-15,4-4-1300 0,-5 3 576 0</inkml:trace>
  <inkml:trace contextRef="#ctx0" brushRef="#br0" timeOffset="11264.1">13771 11615 371 0,'-33'2'490'16,"1"3"19"-16,9-4 26 0,5-1 25 0,4 1 10 16,8-2-13-16,-1 1-40 0,7 0-28 0,0 0-22 15,17-8-20-15,12 3-24 0,5 0-23 0,19-1-23 16,6 3-20-16,1-3-15 0,8 4-33 0,21-7-25 15,-23 5-97-15,32-2-187 0,0 2 0 0,-7 3 0 0,-26-3 0 16,28 2 0-16,-27-2 0 0,27-2 0 0,-33 4 0 16,-1-2 0-16,-2 0 0 0,-7 1 0 15,-9-2 0-15,-5 3 0 0,-3-3 0 0,-4 2 0 0,2 0 0 16,-15 2 0-16,1-6 0 0,-5 3 0 0,-3 0 0 16,1 1 0-16,-2-2 0 0,2 4-274 0,-2-1-372 15,-2 1-567-15,7 1-1312 0,3-2 581 0</inkml:trace>
  <inkml:trace contextRef="#ctx0" brushRef="#br0" timeOffset="12313.79">20253 11688 230 0,'-7'-9'571'0,"-1"-1"16"0,0-5 12 0,3 5-9 16,0 2 7-16,0-5-20 0,2 4-18 0,3 2-21 16,0 1-23-16,3 2-34 0,1-3-37 0,0 3-28 15,-1 3-28-15,-3 1-18 0,13 1-30 0,-1 2-29 16,-2 4-233-16,5 0-78 0,3 4 0 0,5 3 0 15,-1-1 0-15,6 1 0 0,7-1 0 0,13 4 0 16,-9-7 0-16,15 1 0 0,4-2 0 0,5-2 0 16,-3-1 0-16,4-6 0 0,1-2 0 0,-3-2 0 15,29-5 0-15,-32 1 0 0,1-1 0 0,3-2 0 16,-1-5 0-16,-11 0 0 0,-2-5 0 0,-15 5 0 16,15-7 0-16,-7-1 0 0,-11 3 0 0,-4-1 0 15,-3 3 0-15,0 2 0 0,-7 5 0 0,-3 0 0 16,-4 6 0-16,-1 0 0 0,-1 3 0 0,-1 1 0 15,-3 3 0-15,-4-1 0 0,10 6 0 0,-1 2 0 16,-4 1 0-16,3 2 0 0,1 3 0 0,4 3 0 0,2 3 0 16,-2-4 0-16,5 4 0 0,2-2 0 0,4-2 0 15,-2-3 0-15,5-1 0 0,0 0 0 0,4-3 0 16,-2-2 0-16,2-5 0 0,6 0 0 0,2-4 0 16,-3-1 0-16,4-4 0 0,-3-4 0 0,0 1 0 15,11-8 0-15,-3 0 0 0,-9 0 0 0,-3 0 0 16,11-7 0-16,-12 5 0 0,-2-1 0 0,0 4 0 15,-5-1 0-15,-1 6 0 0,-4 3 0 0,-5 0 0 16,-3 4 0-16,-2 1 0 0,0 2 0 0,-2 4 0 16,2-1 0-16,0 2 0 0,0 2 0 0,1 2 0 15,3 4 0-15,0 2 0 0,6 4 0 0,3 5 0 16,1-6 0-16,-2 1 0 0,8-1 0 0,-1 1 0 16,2 0 0-16,1-4 0 0,-2 0 0 0,2-2 0 15,-1-1 0-15,0-1 0 0,-2-2 0 0,0-1 0 0,5-6 0 16,-2 0 0-16,-2-5 0 0,5-1 0 15,0-2 0-15,2-3 0 0,11-3 0 0,-14-2 0 16,3 0 0-16,-1 4 0 0,9-12 0 0,-12 8 0 0,-3 3 0 16,-4 2 0-16,-8 0 0 0,0 4 0 0,-5 2 0 15,-4-1 0-15,-3 4 0 0,2-1 0 16,-3 2 0-16,-5 1 0 0,5 5 0 0,-2-2 0 0,-1 2 0 16,1 2 0-16,1 3 0 0,1 1 0 0,6 3 0 15,3 0 0-15,2 0 0 0,5 3 0 0,6-2 0 16,3-3 0-16,0-1 0 0,1 1 0 0,0-5 0 15,1 0 0-15,2 0 0 0,-2-6 0 0,0 1 0 16,5-2 0-16,-4-3 0 0,-1-1 0 0,-2-3 0 16,0 2 0-16,-2-3 0 0,-2-1 0 0,-7 0 0 15,0 0 0-15,-1 3 0 0,-5 0 0 0,-3-1 0 16,-1-2 0-16,0 4 0 0,-1 1 0 0,-3-5 0 16,-1 4 0-16,0-2 0 0,-1 2 0 0,1 3 0 15,0 0 0-15,-2-1 0 0,-2 3 0 0,0 0 0 0,0 0 0 16,10 1 0-16,-10-1 0 0,0 0 0 15,9-1 0-15,-9 1 0 0,0 0 0 0,1 5-1366 16,-1-5-1478-16,2 4 654 0</inkml:trace>
  <inkml:trace contextRef="#ctx0" brushRef="#br0" timeOffset="13580.49">5575 12870 346 0,'0'-5'463'0,"-1"2"11"0,1 3 9 16,0-7-16-16,1 4-32 0,-1 3-48 0,3-5-36 15,-3 5-29-15,0 0-16 0,18 10-16 0,-8-4-28 16,-1 1-23-16,10 3-16 0,-1 0-6 0,6 5-6 16,3-2-8-16,1-1-15 0,3 0-5 0,1-2-8 15,4 0-18-15,0-1-10 0,2-4-13 0,-1-2-6 16,1 2-9-16,2-2 0 0,15-6-10 0,-4 3-8 15,0-5 4-15,-13 4-1 0,2-4-11 0,15-4 2 0,-19 2-4 16,2-4-12-16,12-2 8 0,-17 3-12 0,3-2-3 16,-1-1-3-16,-3 2-2 0,-1-2-52 15,0 2-15-15,-1 1 0 0,-1 3 0 0,-10 4 0 16,4 1 0-16,4 5 0 0,-7-2 0 0,-1 2 0 0,-1 5 0 16,2 0 0-16,5 3 0 0,-7-3 0 0,6 7 0 15,3-2 0-15,-1 0 0 0,2 2 0 0,-1-6 0 16,3 3 0-16,2-1 0 0,-4-3 0 0,7 1 0 15,-2-3 0-15,3-3 0 0,1 0 0 0,-4-3 0 16,8-2 0-16,-4 0 0 0,1-3 0 0,1 1 0 16,2-3 0-16,9-3 0 0,-12 1 0 0,0 2 0 15,13-6 0-15,-11 2 0 0,9-3 0 0,-11 4 0 16,12-6 0-16,-14 6 0 0,-2 2 0 0,-1 1 0 16,-2 3 0-16,-4-1 0 0,-7 4 0 0,2 2 0 15,-3-2 0-15,-2 4 0 0,-1 1 0 0,0 3 0 16,-1 0 0-16,3 1 0 0,-4 2 0 0,3 0 0 15,-2 1 0-15,8 2 0 0,-4-1 0 0,4 2 0 16,1-3 0-16,5 2 0 0,-1-2 0 0,0-6 0 16,4 2 0-16,1-3 0 0,-1-2 0 0,2-3 0 15,2 0 0-15,0-2 0 0,1-3 0 0,1 1 0 16,1-7 0-16,-2 5 0 0,-2-3 0 0,0 0 0 16,0 0 0-16,-4 1 0 0,-1 0 0 0,-10 3 0 15,-3 2 0-15,2-2 0 0,-6 3 0 0,0 2 0 0,-3 1 0 16,-1 0 0-16,0 0 0 0,-3 1 0 15,-1 2 0-15,2 0 0 0,-1 3 0 0,4 0 0 16,-1-1-198-16,0 2-345 0,5 1-128 0,0 1-460 16,13-1-1223-16,5-2 541 0</inkml:trace>
  <inkml:trace contextRef="#ctx0" brushRef="#br0" timeOffset="14647.93">11887 12957 227 0,'-6'-10'496'0,"2"5"18"0,0-4 12 0,2 2 3 15,2 2-17-15,0 0-16 0,2 0-20 0,2 2-9 16,5 1-32-16,-1 1-18 0,2 1-22 0,3 4-11 16,1 3-22-16,3 2-25 0,-3 1-29 0,1 5-25 15,5 1-30-15,0 7-24 0,0-1-23 0,2 3-19 16,2-2-35-16,4-2-152 0,2 0 0 0,4-4 0 16,13 3 0-16,2-4 0 0,3-5 0 0,3-4 0 15,0-3 0-15,3-5 0 0,3-1 0 0,-5-3 0 16,2-7 0-16,1 1 0 0,-2-5 0 0,-2-2 0 15,0-2 0-15,-4-4 0 0,-4-4 0 0,1 1 0 16,0-1 0-16,-7 1 0 0,-11 6 0 0,0 3 0 16,1 1 0-16,-4 3 0 0,-3 3 0 0,-6 5 0 15,-4 0 0-15,-1 4 0 0,-1 1 0 0,0 2 0 0,0 2 0 16,5 4 0-16,1 2 0 0,-4 0 0 16,9 7 0-16,4-1 0 0,3 4 0 0,-1-4 0 15,4 2 0-15,2-1 0 0,12 5 0 0,-1 0 0 16,-9-14 0-16,2 2 0 0,10-1 0 0,5-6 0 0,-18-2 0 15,1-2 0-15,-1-3 0 0,1-5 0 0,0-1 0 16,-3-4 0-16,-3 3 0 0,-2-5 0 0,3-2 0 16,-1 0 0-16,-4-1 0 0,1 0 0 0,11-11 0 15,-9 12 0-15,-3-2 0 0,-7 6 0 0,-1 4 0 16,-2 2 0-16,0 2 0 0,-7 5 0 0,4 2 0 16,-4 1 0-16,2 5 0 0,2 6 0 0,-3 1 0 15,7 8 0-15,-5-6 0 0,5 9 0 0,0-1 0 16,-1-1 0-16,3 2 0 0,0 0 0 0,6-4 0 15,-1 2 0-15,2-7 0 0,1 1 0 0,3-8 0 16,-2 1 0-16,2-6 0 0,1 1 0 0,0-5 0 16,1-5 0-16,0-3 0 0,-1 1 0 0,1-2 0 15,-1-3 0-15,2-1 0 0,14-8 0 0,-19 5 0 16,2-1 0-16,5-2 0 0,-7 2 0 0,1 1 0 16,-2 3 0-16,-1-1 0 0,-2 3 0 0,-4 6 0 15,-5-1 0-15,-3 5 0 0,0 2 0 0,2 0 0 16,2 3 0-16,1 1 0 0,-2 4 0 0,-2 1 0 15,2-1 0-15,-1 3 0 0,2 1 0 0,3 3 0 0,-2-3 0 16,6 3 0-16,1-1 0 0,-2 0 0 0,-3-5 0 16,6 1 0-16,2-1 0 0,-3-2 0 15,2-3 0-15,0 0 0 0,1-2 0 0,4-2 0 16,-3-2 0-16,3-3 0 0,4-4 0 0,1 0 0 0,0-4 0 16,-1-2 0-16,0 1 0 0,0 1 0 0,-2 0 0 15,-2-1 0-15,-4 1 0 0,-1 3 0 0,-9 4 0 16,-1-1 0-16,-6 2 0 0,-1 2 0 0,2 2 0 15,-1 0 0-15,0 1 0 0,-1 2 0 0,0 1 0 16,0 2 0-16,1 2 0 0,1-1 0 0,-3 0 0 16,9 2 0-16,-4 0 0 0,5 0 0 0,6 1 0 15,-6-4 0-15,8 2 0 0,1-1 0 0,1-3 0 16,2-1 0-16,-2-1 0 0,2-2 0 0,-12 2 0 16,12 0 0-16,-1-5 0 0,-8 2-362 0,6-6-332 15,-5 3-496-15,5-1-1288 0,-2-1 570 0</inkml:trace>
  <inkml:trace contextRef="#ctx0" brushRef="#br0" timeOffset="14747.73">17154 12926 4020 0,'4'2'383'0,"2"-2"-168"0,-6 0-10 0,0 0-13 15,10-3-46-15,-10 3-48 0,0 0-59 0,0 0-142 16,-20-2-213-16,1-2-498 0,-13 2-880 0,-8 3 389 16</inkml:trace>
  <inkml:trace contextRef="#ctx0" brushRef="#br0" timeOffset="17297.06">25185 8862 25 0,'-27'-18'400'0,"0"-1"3"0,3 2 17 0,2-1-13 15,-2 0 2-15,6 6-10 0,2 2-4 0,2 0-18 16,1-1-13-16,3 3-23 0,3-1-31 0,2 2-28 15,5-3-33-15,7 0-21 0,5-6-26 0,10-2-21 16,9 1-10-16,17-8-25 0,7 8-16 0,3-1-17 16,-1-1-4-16,33-4-16 0,-28 8-6 0,28-5-7 15,-29 6-10-15,1 2-9 0,-2 0-4 0,-2 4 1 16,-3-2-8-16,-4 5-8 0,-16 1-8 0,-5-2-4 16,-1 4-3-16,-13 1-1 0,-2-2-4 0,-5 3-6 15,-1 0 5-15,-3 0-4 0,-5 4 6 0,0 2 0 16,-5 3-1-16,-7 5 0 0,-5 4-3 0,-1 4 0 15,-2 5 3-15,-2-1-4 0,2 6 4 0,-3 11 0 0,4 1 1 16,4 5-1-16,1 1-4 0,6 1 4 16,8 5 3-16,-1 0 3 0,6 30 3 0,5 0-6 15,-1-6 2-15,4 6 9 0,-2 3-1 0,3 4 10 16,-1 2 1-16,1-2 2 0,2 8 3 0,-4 2-19 0,4 5 15 16,-4-1-9-16,1 7-4 0,1 0 13 0,-1 0-6 15,5 5 14-15,1 7 4 0,4 0-12 0,-4 3 0 16,-3 3-2-16,3-7-11 0,-2 2 5 0,2 3-1 15,0-1-5-15,-4-3-24 0,-5-4-9 0,4-6 0 16,-5-9 0-16,-5-2 0 0,6-5 0 0,-1-8 0 16,-5-10 0-16,0-24 0 0,0 0 0 0,-3-2 0 15,-1-9 0-15,0-11 0 0,4-3 0 0,-4-3 0 16,-4-6 0-16,0-6 0 0,-1-3 0 0,-4-6 0 16,-6 1 0-16,-2-4 0 0,-11-5 0 0,-4-2 0 15,-5-6 0-15,-13-2 0 0,-5 0 0 0,-1-2 0 16,-6-1 0-16,-28-1 0 0,28 5 0 0,-4 3 0 15,-30 3 0-15,33 2 0 0,-4 3 0 0,3 3 0 16,1 3 0-16,6 4 0 0,-3 1 0 0,2 2 0 16,2 2 0-16,8 0 0 0,14-2 0 0,4-2 0 15,3 1 0-15,4-1 0 0,6-3 0 0,8-2 0 16,2 0 0-16,1-1 0 0,3 1 0 0,3-1 0 16,2-2 0-16,2-1 0 0,1 0 0 0,3-3 0 15,3-1 0-15,2-1 0 0,6-1 0 0,-1-6 0 0,8-4-17 16,2-5-441-16,0-2-118 0,12-10-614 15,-2-4-1290-15,8-4 571 0</inkml:trace>
  <inkml:trace contextRef="#ctx0" brushRef="#br0" timeOffset="17448.07">26835 12560 6246 0,'6'-2'370'16,"-6"2"-224"-16,0 0-58 0,-5-7-45 0,5 7-18 15,-10-7-24-15,2 3-70 0,1-1-108 0,-1 2-142 16,-2-4-250-16,2 0-396 0,-1 5-1044 0,-4-2 462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2T13:53:30.482"/>
    </inkml:context>
    <inkml:brush xml:id="br0">
      <inkml:brushProperty name="width" value="0.05292" units="cm"/>
      <inkml:brushProperty name="height" value="0.05292" units="cm"/>
      <inkml:brushProperty name="color" value="#7030A0"/>
    </inkml:brush>
  </inkml:definitions>
  <inkml:trace contextRef="#ctx0" brushRef="#br0">4826 11604 3211 0,'-3'-3'159'0,"-1"1"-13"0,0 0-55 0,-1-2 38 15,5 4 17-15,-5-5 26 0,1 4-11 0,4 1-12 16,0 0-9-16,0 0 21 0,0 0 5 0,0 10-5 15,4-2-8-15,0 2 1 0,1 0-10 0,2 1 2 16,5 1-1-16,-2 4-9 0,4-2 5 0,-1-2-12 16,2 3-4-16,2-5-4 0,-2-1-3 0,5-2 9 15,0-1 1-15,-1-4 4 0,13-1 0 0,1-4-12 16,-1-3 9-16,4-1 2 0,1-4-7 0,0 0-4 16,12-7-2-16,-3-4-17 0,-13 8 4 0,3-5-10 15,-2 4-7-15,11-10-51 0,-13 6-37 0,11-6 0 16,-17 6 0-16,8 0 0 0,-3 4 0 0,-2 6 0 15,0 0 0-15,1 3 0 0,-3 3 0 0,1 3 0 16,-7 2 0-16,4 6 0 0,2 6 0 0,-12-4 0 16,6 2 0-16,1 3 0 0,-5-5 0 0,4 8 0 15,-1-2 0-15,-1-5 0 0,7 5 0 0,0-3 0 16,-2-4 0-16,4 1 0 0,-1-3 0 0,5 0 0 16,-1 0 0-16,-2-4 0 0,0 1 0 0,2-6 0 15,-3 1 0-15,4 0 0 0,-3-4 0 0,2 1 0 0,-3-3 0 16,2 0 0-16,0 0 0 0,1 0 0 15,2-3 0-15,-1 1 0 0,-3 0 0 0,2 2 0 16,-1 1 0-16,-9 1 0 0,-3 0 0 0,1 5 0 0,-1 0 0 16,4 3 0-16,-6 0 0 0,0 1 0 0,-1 2 0 15,1 2 0-15,0 3 0 0,-2-1 0 0,4-4 0 16,-2 3 0-16,1 0 0 0,0 1 0 0,2-2 0 16,0-3 0-16,2 2 0 0,7-3 0 0,4-3 0 15,-4-2 0-15,1-1 0 0,2-5 0 0,-3 2 0 16,4 1 0-16,-5-4 0 0,1 0 0 0,-1 0 0 15,-9 0 0-15,9-3 0 0,-8 4 0 0,-4-1 0 16,0-4 0-16,-2 2 0 0,5 1 0 0,-9 1 0 16,0 1 0-16,1 0 0 0,-6 3 0 0,0 1 0 15,0-1-274-15,-3-1-295 0,-1 5-116 0,0 0-426 16,0 0-1203-16,0 0 532 0</inkml:trace>
  <inkml:trace contextRef="#ctx0" brushRef="#br0" timeOffset="1632.73">12731 11636 180 0,'-18'-2'271'0,"4"0"3"16,-7-1 1-16,1-1 3 0,-2 2 6 0,2 0-1 15,1-1 21-15,-3 1-6 0,3 0 15 0,-3 0 10 16,3 1 13-16,6 0 6 0,-2-2 10 0,0 1 8 15,3 1 6-15,3 1 0 0,3-1-14 0,6 1-5 16,-11 0-12-16,11 0-19 0,0 0-18 0,0 0-7 16,25-6-16-16,3 1-13 0,28 1-20 0,-1-2-25 15,13 2-166-15,29-3-51 0,5 1 0 0,-5 4 0 16,-3-3 0-16,0 8 0 0,-4-7 0 0,2-2 0 16,-28 3 0-16,2 3 0 0,32-1 0 0,-31 0 0 15,-1-2 0-15,1-1 0 0,-9 4 0 0,0-3 0 0,-18 2 0 16,-7-4 0-16,-1 4 0 0,-3-1 0 15,-1-2 0-15,-13 2 0 0,-3 1 0 0,-3-2 0 16,-1 2 0-16,-3 0 0 0,-1-3 0 0,-2 2 0 0,-2 2 0 16,0 0 0-16,-10-8 0 0,5 6 0 0,-8 2 0 15,-2 4 0-15,-4-2 0 0,-2 2-474 0,-9 3-94 16,1-2-72-16,-4 4-446 0,-4 3-1175 16,-4-4 521-16</inkml:trace>
  <inkml:trace contextRef="#ctx0" brushRef="#br0" timeOffset="1933.04">12686 11774 408 0,'-34'-1'447'0,"3"0"21"0,8 1 22 0,3 0 9 16,3-1 10-16,4-1 0 0,3 0-21 0,6 0-21 16,3-2-30-16,1 4-38 0,10-6-7 0,13 0-19 15,5-1-19-15,8 3-17 0,19-1-19 0,6 1-22 16,6 1-26-16,31-3-27 0,-34 6-21 0,33 0-21 15,-6-1-137-15,1 2-64 0,0-1 0 0,-28-1 0 16,32 1 0-16,-31-2 0 0,1-1 0 0,1 2 0 16,-3-1 0-16,-3-3 0 0,-6 1 0 0,-5-2 0 15,-13 2 0-15,-7 0 0 0,1 0 0 0,-3-2 0 16,-7 3 0-16,-6-1 0 0,-3 1 0 0,-2 1 0 0,0 1 0 16,-2-2 0-16,-3 0 0 0,-1-1 0 15,-2 1 0-15,-2 3 0 0,2-4 0 0,-2 4-356 16,0 0-415-16,0 0-407 0,0 0-1275 0,0 0 564 15</inkml:trace>
  <inkml:trace contextRef="#ctx0" brushRef="#br0" timeOffset="2799.64">21079 11624 264 0,'-26'-6'451'0,"3"3"10"0,4-2 7 0,-3 2 8 16,3 2 0-16,5 2-4 0,3 0-19 0,2-3-35 15,1 2 0-15,8 0-4 0,-9 1-4 0,9-1 5 16,0 0-15-16,0 0-11 0,40 4-21 16,-8-1-23-16,7-2-18 0,24 3-25 0,30 0-24 0,-1-3-92 15,0 1-186-15,0 0 0 0,4 0 0 0,-3 3 0 16,1-4 0-16,-28-1 0 0,30 4 0 0,-1-4 0 15,-28-3 0-15,24 3 0 0,-30 0 0 0,-3 0 0 16,1 0 0-16,-6-2 0 0,-15-1 0 0,-4 0 0 16,-5-1 0-16,-7 3 0 0,-3 1 0 0,-10-3 0 15,0 1 0-15,-2-1 0 0,-4-2 0 0,-3 1 0 16,0 4 0-16,-15-8 0 0,2 6 0 0,-15-2 0 16,-5 0 0-16,0 1 0 0,-7 3-241 0,-10 4-304 15,-6 3-60-15,-2-1-529 0,1-1-1228 0,-2 5 544 16</inkml:trace>
  <inkml:trace contextRef="#ctx0" brushRef="#br0" timeOffset="3016.63">21361 11822 391 0,'-37'6'436'0,"8"2"6"15,7-6 31-15,4 1 20 0,3-3 31 0,5 0 2 0,2-2-10 16,8 2-16-16,4-3-9 0,7 0-22 16,1-3-17-16,17-1-20 0,4 4-31 0,6-3-26 15,20 2-24-15,1 1-28 0,4 0-29 0,25 2-32 16,-24-3-222-16,26 4-40 0,-2-3 0 0,-22 4 0 0,28 1 0 15,-28-4 0-15,0 4 0 0,0-4 0 0,-3 4 0 16,-1-2 0-16,-3-3 0 0,-6 3 0 0,-15 0 0 16,-3-2 0-16,-4 0 0 0,-4-1 0 0,-6 2 0 15,-9 0 0-15,-1-3 0 0,-1 3 0 0,-4 0 0 16,-3 1 0-16,-4 0-43 0,0 0-545 0,0 0-112 16,0 0-444-16,-17 12-1238 0,0-4 547 0</inkml:trace>
  <inkml:trace contextRef="#ctx0" brushRef="#br0" timeOffset="5532.73">10064 12642 171 0,'-10'2'253'0,"-2"5"4"16,0-3 8-16,-4-1-4 0,2 0 5 0,-4 3 5 15,4-1 12-15,-3-1 4 0,2-2 5 0,1 2 11 16,-3 0 7-16,2 0 5 0,-2-1-3 0,5 0 2 16,1-1-5-16,4 0-7 0,0 0-5 0,2-1-21 15,1 0 5-15,4-1 1 0,0 0-6 0,0 0-9 0,35 0-4 16,-2-1-9-16,3-1-1 0,30-2-10 16,26-2-11-16,4 1-7 0,6 2-11 0,7 2-157 15,4-3-57-15,4 1 0 0,3-1 0 0,8 1 0 0,5 2 0 16,2 1 0-16,-3 0 0 0,-7-2 0 0,-2 3 0 15,-7-1 0-15,0 0 0 0,-16-1 0 16,-6-2 0-16,-34 6 0 0,-2-7 0 0,-18 4 0 0,-3-1 0 16,-4 2 0-16,-10-1 0 0,-4 0 0 0,-7 0 0 15,-6-1 0-15,-2 0 0 0,-4 1 0 0,0 0 0 16,-32 0-71-16,2-1-410 0,-10 5-45 0,-15 2-52 16,-4 2-61-16,-3-4-344 0,-2 2-1065 0,-29 1 472 15</inkml:trace>
  <inkml:trace contextRef="#ctx0" brushRef="#br0" timeOffset="5750.06">10417 12852 363 0,'-49'-6'481'15,"14"3"2"-15,9 3 30 0,6-3 21 0,8 0 5 16,3-1-13-16,5-2-32 0,5 1-20 0,8-2-19 16,8 1-22-16,13-3-34 0,6 1-28 0,19 6-28 15,8-1-24-15,2 0-19 0,32 1-24 0,-1-4-22 16,2 6-25-16,-1 0-22 0,3-1-21 0,4 4-174 15,0 1-12-15,0 0 0 0,-6 1 0 0,2-4 0 16,-7 1 0-16,-29 0 0 0,4-4 0 0,-4 2 0 0,1 0 0 16,-5 0-243-16,-2-3-158 0,-20 2-77 15,-3-3-73-15,-5 1-99 0,0-1-328 0,-9 0-1060 16,0 1 469-16</inkml:trace>
  <inkml:trace contextRef="#ctx0" brushRef="#br0" timeOffset="6332.67">16371 12767 185 0,'-3'-5'259'0,"-1"1"-6"0,1 2 1 15,3 2 5-15,-15-3 12 0,4 1 11 0,-1 1 26 16,1 0 13-16,-3 0 20 0,-3 0 14 0,3 1 19 0,3-1 1 16,-2 1 5-16,1 0 9 0,6 0 2 0,0-2-5 15,6 2-11-15,0 0-8 0,0 0-8 16,20-3-16-16,16 1-18 0,23 0-19 0,34-1-22 15,9 0-19-15,3 4-81 0,10 1-184 0,10 1 0 16,2-4 0-16,3 2 0 0,4-1 0 0,-3 2 0 0,-1-1 0 16,0-2 0-16,-7-2 0 0,0-1 0 15,-8 1 0-15,-12-1 0 0,-3-5 0 0,-41 5 0 16,0-3 0-16,-7 3 0 0,-12-1 0 0,-1 0 0 0,-3-1 0 16,-5 0 0-16,-10 3 0 0,-7-2 0 0,4 0 0 15,-9 0 0-15,-7 3 0 0,-2-2 0 16,0 4 0-16,-9-4 0 0,-3 2 0 0,-6 4 0 15,-4 0-7-15,-7 4-563 0,-4 2-73 0,-3 1-520 0,-15 3-1257 16,-3 3 556-16</inkml:trace>
  <inkml:trace contextRef="#ctx0" brushRef="#br0" timeOffset="6649.92">16522 12969 203 0,'-39'-7'473'0,"7"4"16"15,9 1 29-15,7-4 35 0,2 1-12 0,5 1-14 16,7-2-29-16,6 0-12 0,10 1-22 0,13-4-19 16,9 0-22-16,20 3-23 0,5-1-9 0,29-3-15 15,7 1-17-15,-5 4-14 0,5-1-23 0,4 4-24 16,8 3-218-16,-2-6-80 0,2 4 0 0,-4-1 0 16,-8 2 0-16,14-2 0 0,-18-1 0 0,4 0 0 15,-6-1 0-15,-27 0 0 0,-3 0 0 0,-1 1 0 16,-5 0 0-16,-16 0 0 0,-2-1 0 0,-8 1 0 15,2-4 0-15,-11 6 0 0,-2-1 0 0,-4 0 0 16,-1-1 0-16,-4 2 0 0,-3 1 0 0,3-1 0 16,-5-1 0-16,-4 2 0 0,8-2 0 0,-8 2 0 15,6-1 0-15,-6 1 0 0,0 0 0 0,8 3 0 0,-6 0 0 16,-2-3 0-16,7 4 0 0,-7-4 0 16,1 3 0-16,-1-3-225 0,1 2-1103 0,-1-2-1439 0,0 0 637 15</inkml:trace>
  <inkml:trace contextRef="#ctx0" brushRef="#br0" timeOffset="6799.39">18547 12907 4055 0,'-10'-2'367'0,"-5"0"-141"0,3 0-44 16,-1 0 5-16,1 1-52 0,1 0-28 0,2 1-31 16,1 1-20-16,1 0-61 0,3 3-88 0,2-1-126 15,-1 2-167-15,-1 0-396 0,4 3-846 0,0 1 374 16</inkml:trace>
  <inkml:trace contextRef="#ctx0" brushRef="#br0" timeOffset="7483.07">17094 13333 336 0,'-2'-3'509'0,"2"3"-4"15,-2-4 17-15,2 4 16 0,0 0-4 0,0 0-8 16,-14 17-5-16,9-1-21 0,-3 8-19 0,3 6-14 16,0 6-22-16,3 12-25 0,4 5-19 0,-2-2-29 15,7 10-23-15,9 27-24 0,6-4-23 0,5-3-164 16,2-1-138-16,8-3 0 0,7 1 0 0,4-4 0 16,7 0 0-16,-15-24 0 0,21 22 0 0,-1-9 0 15,-1-2 0-15,-14-21 0 0,1 1 0 0,-5-4 0 16,3-3 0-16,0-4 0 0,-15-8 0 0,-1-4 0 15,-3-3 0-15,-9-4 0 0,1-3 0 0,-4-1 0 16,-3-3 0-16,0-3 0 0,-5-2 0 0,-5 1 0 16,0-10 0-16,-5 2-219 0,-5-6-516 0,-11-7-472 15,-2-4-1306-15,0-3 578 0</inkml:trace>
  <inkml:trace contextRef="#ctx0" brushRef="#br0" timeOffset="7899.64">17240 13427 205 0,'-21'-30'481'16,"3"5"16"-16,-1 1 14 0,3 4 13 0,2 5-6 15,3 6-6-15,1-4-16 0,0 6-39 0,-2 2-19 16,1 5-28-16,-2 1-11 0,-1 7-36 0,-3 1-24 0,-8 6-24 16,2 4-27-16,-3 4-23 0,-3 0-23 15,5-2-27-15,-6 3-20 0,3 1-20 0,3 0-16 16,-1-1-16-16,3-1-99 0,5-3-44 0,6-6 0 15,-2 1 0-15,5-3 0 0,1-4 0 0,4-1 0 0,-2-2 0 16,2 1 0-16,2-4 0 0,1-2 0 0,0 0 0 16,0 0 0-16,15-19 0 0,-7 7 0 15,6-11 0-15,0-2 0 0,-2-2 0 0,0 0 0 16,-1-4 0-16,0 0 0 0,3 2 0 0,-5 0 0 0,5 3 0 16,-5 4 0-16,0 5 0 0,1 4 0 0,-2 4 0 15,-3 1 0-15,-1 2 0 0,1 5 0 0,8 3 0 16,-7 2 0-16,2 3 0 0,9 6 0 15,-3 11 0-15,6-3 0 0,1 4 0 0,2 2 0 0,2-1 0 16,8 8 0-16,3-1 0 0,5-3 0 0,-10-8 0 16,1-3 0-16,2 0 0 0,-2 1 0 0,1-2 0 15,-2-6 0-15,-3 2 0 0,-1-3 0 0,-10-3 0 16,0-2 0-16,0-1 0 0,-4 0 0 0,-3-3 0 16,-5 2-91-16,-1-3-1259 0,4 3-1463 0,-8-4 647 15</inkml:trace>
  <inkml:trace contextRef="#ctx0" brushRef="#br0" timeOffset="9133.68">18138 14601 47 0,'4'1'769'0,"1"-2"-20"16,-5 1-16-16,7 0-5 0,-7 0-22 15,7 1-29-15,-7 3-32 0,1 3-31 0,2 3-30 16,0 8-37-16,-1 2-56 0,3 5-45 0,-1 7-33 16,-3-1-371-16,8 1-42 0,4 14 0 0,-8-12 0 0,4 11 0 15,3-10 0-15,-3 0 0 0,-3-2 0 0,3-1 0 16,-5-1 0-16,0-5 0 0,-2-5 0 0,1-5 0 16,-2-4 0-16,0-2 0 0,1-3 0 15,-1-2 0-15,1-3 0 0,-2-2-280 0,0 0-255 0,-2-15-16 16,1 3-3-16,-1-9 16 0,0-5 23 0,-2-4 27 15,0-5 37-15,3-13 75 0,-1-1 88 0,1-3 88 16,0-5 74-16,0 3 66 0,-4 3 68 0,1-2 63 16,3 3 81-16,1 15 48 0,-2-2 51 0,1 2 36 15,-3 4 28-15,4 1 25 0,3 1 21 0,-1 1-1 16,0 3 1-16,0 5-3 0,3 3-8 0,3 0-16 16,2 4-24-16,3-1-25 0,0 0-21 0,3 7-26 15,1 0-121-15,3 3-117 0,2 4 0 0,6 0 0 16,-1 9 0-16,-8-2 0 0,2 2 0 0,3 2 0 15,3 4 0-15,-13-2 0 0,-7 2 0 0,-2 1 0 16,-2 1 0-16,0 0 0 0,-7 1 0 0,-7-1 0 16,-4 3 0-16,-3 0 0 0,-7-3 0 0,-3-2 0 15,-2 1 0-15,2-3 0 0,0 1 0 0,11-7 0 16,-3 0 0-16,2-1 0 0,8-3 0 0,1 5 0 16,4-4 0-16,1 0 0 0,5-1 0 0,4 3 0 15,6 1 0-15,0-2 0 0,10 2 0 0,0 0 0 16,4 3 0-16,0 1 0 0,2 2 0 0,0-4 0 15,-8 2 0-15,-2-1 0 0,-1 3 0 0,-2-2 0 16,0 1 0-16,-5 2 0 0,0 1 0 0,-5-3 0 16,-3 2 0-16,-2-1 0 0,-3 3 0 0,-4-1 0 15,-2-1 0-15,-2 1 0 0,-3 1 0 0,-6 2 0 16,5-8 0-16,-3 0 0 0,0 0 0 0,-3 1 0 16,1-5 0-16,0 1 0 0,4-4 0 0,2 0 0 15,2 0 0-15,1-3 0 0,1 0 0 0,5-2 0 16,3-3 0-16,2 1 0 0,5-2 0 0,2-3 0 15,11-4 0-15,6-1 0 0,3-4 0 0,8 0 0 16,17-4 0-16,-1 0 0 0,5 2 0 0,-4 1 0 16,3 1 0-16,-17 7 0 0,1 1-70 0,-1 0-10 15,-2 3 11-15,-7 2 17 0,-9 0 23 0,-5 3 12 16,-1-1 21-16,-8 4 31 0,3 3 25 0,-3-2 17 16,-4 4 7-16,-2 3-27 0,-3 1-57 0,0 2 0 15,-5 3 0-15,0 2 0 0,-1-1 0 0,1 2 0 16,0 1 0-16,5-1 0 0,0 0 0 0,2 0 0 15,-2-1 0-15,10-1 0 0,2-5 0 0,1-1 0 0,3-2 0 16,4 0 0-16,3-3 0 0,1-2 0 0,3-6 0 16,-2-2 0-16,-1-2 0 0,1-3 0 15,2-3 0-15,-4-5 0 0,2-2 0 0,-5-5 0 16,-3-2 0-16,-5 2 0 0,-3-3 0 0,1-1 0 16,-7 1 0-16,-5-2 0 0,-2 5 0 0,-1 0 0 0,0 9 0 15,-6 1 0-15,2 3 0 0,-7 3 0 0,3 1 0 16,4 8 0-16,0 0 0 0,-2 5 0 15,3 1 0-15,4 1 0 0,3 2 0 0,1 2 0 16,1 5 0-16,6-3 0 0,3-3 0 0,5 5 0 0,4-2 0 16,10 2 0-16,1-4 0 0,0-2 0 0,5-2 0 15,1-4 0-15,0-3 0 0,-3 2 0 16,2-5 0-16,-2-1 0 0,1-2 0 0,-7-4 0 16,5-2 0-16,-4-1 0 0,1-4 0 0,-10 4 0 0,4-7 0 15,0 0 0-15,-5-1 0 0,-3 4 0 0,-4 0 0 16,-3 5 0-16,-4 0 0 0,-3 2 0 0,-2-1 0 15,-3 3 0-15,1 4 0 0,-4 0 0 0,0 4 0 16,1 0 0-16,0 2 0 0,0 3 0 0,-1 2 0 16,5 3 0-16,3 5 0 0,2 1 0 0,4 4 0 15,4 3 0-15,4 0 0 0,7 2 0 0,1-1 0 16,3-2 0-16,-1 0 0 0,2 0 0 0,-1 0 0 16,0-3 0-16,-6-5 0 0,-3 1 0 0,-1-1 0 15,-1 0 0-15,-5-3 0 0,-2-3 0 0,-2 0 0 16,-2-2 0-16,-3 2 0 0,-1-3 0 0,-6-3 0 15,-3 4 0-15,-6-5 0 0,-8 3 0 0,4-4 0 16,4-1 0-16,1 0 0 0,0-2 0 0,5 0 0 16,3 0 0-16,3 2 0 0,3-3 0 0,1-2-97 15,4-2-245-15,6-1-49 0,4-3-47 0,11-4-39 16,5 0-42-16,-3-1-24 0,7-4-355 0,7-9-972 16,4 2 431-16</inkml:trace>
  <inkml:trace contextRef="#ctx0" brushRef="#br0" timeOffset="9932.99">19798 14543 1518 0,'41'-43'73'0,"-5"2"64"16,-7 4 37-16,-7 8 38 0,-4 4 53 0,-4 4 35 15,-6 4 45-15,-1 0 41 0,-3 8 22 0,-4-1 7 16,3 3-22-16,-6 4-7 0,3 3-1 0,0 0-15 16,-12 14-16-16,1 1-17 0,-3 9-29 0,4 5-15 15,-3 1-26-15,8 2-30 0,-6 3-21 0,4 13-21 16,-2 0-22-16,5 0-129 0,1-3-44 0,3-10 0 16,-2-2 0-16,2 1 0 0,2-4 0 0,1-4 0 15,1 0 0-15,-4-9-83 0,0-6-155 0,0-2-21 16,0-2-2-16,0-3-25 0,-2-2-4 0,2-2 17 15,0 0 28-15,-10-15 25 0,4 5 24 0,1-5 27 16,0-4 21-16,-1 1 48 0,-3-12 38 0,2 3 48 16,1 1 39-16,2 2 36 0,-1-1 33 0,1 0 30 15,3 9 26-15,2-1 13 0,3 2 8 0,1 2 20 16,4-3-18-16,4 4 2 0,2 2-12 0,6 1-15 16,8 1-10-16,-1 5-12 0,5-1-9 0,2 3-14 0,-3 1-1 15,2 6-9-15,-2 0-20 0,-1-2-7 16,-3 3-3-16,-5-4-17 0,-5 3-7 0,0 4 3 15,-5 2-2-15,-4-3-9 0,-1 0-3 0,-4 0 6 16,-2 2-1-16,-5-1-10 0,2 1-14 0,-8-1-9 0,0 5 0 16,-1-1 0-16,-4-3 0 0,2 3 0 15,-1 2 0-15,2-3 0 0,2 2 0 0,4-6 0 16,1 3 0-16,0-2 0 0,8 0 0 0,1-1 0 16,3 0 0-16,2-1-51 0,7-1-12 0,2 0-11 0,0-1-1 15,3-5-5-15,7 2 5 0,-1-6 11 0,-10 2 3 16,1-5 3-16,0 1 4 0,-3-4 10 15,-6-3 6-15,0 2 4 0,-3 1 11 0,-4-2 3 16,0-6 4-16,-3 5 9 0,-3-7 7 0,1 8 9 16,-6-4 2-16,1-2 8 0,-2 2 8 0,-3 2 11 0,-3-1 14 15,7-1 1-15,0 6-1 0,3-1 3 0,-1 0 18 16,2 4-3-16,4 2-11 0,4-1 0 0,2-4-4 16,3 8-5-16,4-1 1 0,9-4-5 15,-2 5-3-15,8-7-28 0,-1 7-15 0,3 0 0 0,0 0 0 16,1 1 0-16,-3 1 0 0,-1-1 0 0,-5 2 0 15,-3 2 0-15,0 5 0 0,-3-1 0 0,-3 4 0 16,0 1 0-16,-3 3 0 0,-5 0 0 16,1 3 0-16,-6 7 0 0,-2-1 0 0,-2-1 0 15,-3 3 0-15,-1-1 0 0,-2-2 0 0,1-6 0 0,1 0 0 16,-3-3 0-16,3 1 0 0,3-4 0 0,0-4 0 16,0 0 0-16,1-5 0 0,4 1 0 0,0-4 0 15,0 0 0-15,0 0 0 0,11-15 0 0,-2 6 0 16,5-4 0-16,6-9 0 0,1 2 0 0,2-3 0 15,0-1 0-15,4 2 0 0,0-2 0 0,4 2 0 16,-3 3 0-16,-3-1 0 0,2 6 0 0,1 3 0 16,-2 3 0-16,1 1 0 0,-11 6 0 0,5 1 0 15,-8 5 0-15,2 5 0 0,2 2 0 0,-6 4 0 16,0-2 0-16,4 8 0 0,1 0 0 0,-2 0 0 16,-9-4 0-16,2 1 0 0,-1 4 0 0,-6-4 0 15,3-1 0-15,-1-1 0 0,-2-6 0 0,0-1 0 16,0 0-163-16,0-3-387 0,0-2-65 0,2 0-530 15,-2-5-1238-15,11 1 548 0</inkml:trace>
  <inkml:trace contextRef="#ctx0" brushRef="#br0" timeOffset="10066.99">21375 14825 603 0,'22'-20'261'15,"2"2"49"-15,-10 4 28 0,4-5 16 0,-2 4 49 16,-10 7 33-16,3-2 12 0,-4-2-10 0,-1 5-14 16,-1-2-50-16,-1 3-33 0,-2 4-37 0,0 2-35 15,0 0-77-15,0 0-90 0,-19 5-128 0,10 1-153 16,-8 5-191-16,2 4-467 0,-7 4-907 0,0 2 401 15</inkml:trace>
  <inkml:trace contextRef="#ctx0" brushRef="#br0" timeOffset="10349.78">19016 15405 7622 0,'-54'-7'295'0,"20"-1"-55"0,3 4-206 0,3-2-34 16,13 1 0-16,2 2 0 0,5 0 0 0,2 0 0 0,2-1 0 16,4 4 0-16,14-5 0 0,8 3 0 15,18-3 0-15,18 2 0 0,34 0 0 0,2 2 0 16,5 1 0-16,10 0 0 0,2-7 0 0,9 2 0 0,4 0 0 16,3-3 0-16,2 1 0 0,-6-3 0 0,-6 3 0 15,-6-5 0-15,-7 8 0 0,-13-1 0 0,-37 1 0 16,-14 1 0-16,-3 0 0 0,-7 1 0 15,-9 1 0-15,-1 0 0 0,-8-3 0 0,-7 7 0 0,-1-3 0 16,-4 0 0-16,0 0-86 0,-29 1-577 0,-2 0-578 16,2 2-1343-16,-11 3 594 0</inkml:trace>
  <inkml:trace contextRef="#ctx0" brushRef="#br0" timeOffset="10566.79">18888 15530 506 0,'-38'-3'675'0,"11"-1"26"0,9 0 7 16,8 0-9-16,5 1-18 0,5-1-36 0,9-2-44 16,14 3-50-16,14-2-51 0,26 4-52 0,34 1-46 15,4 0-45-15,0 2-34 0,7 1-30 0,4 0-192 16,0 2-101-16,-3-6 0 0,0 4 0 0,-5 0 0 16,-3-1 0-16,-9-3 0 0,-32 0 0 0,-2-5 0 15,-7 6 0-15,-14-5 0 0,-6 3 0 0,-1-3 0 16,-11-1 0-16,-6 3 0 0,-7 0 0 0,2-3-336 15,-8 3-227-15,-8-6-653 0,-6 5-1316 0,-5-1 582 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2T13:53:51.315"/>
    </inkml:context>
    <inkml:brush xml:id="br0">
      <inkml:brushProperty name="width" value="0.05292" units="cm"/>
      <inkml:brushProperty name="height" value="0.05292" units="cm"/>
      <inkml:brushProperty name="color" value="#7030A0"/>
    </inkml:brush>
  </inkml:definitions>
  <inkml:trace contextRef="#ctx0" brushRef="#br0">10602 6284 5 0,'-8'5'397'0,"3"-4"29"0,0 0 16 0,-3 3 18 16,3-4 7-16,1 2-3 0,4-2-11 0,-5 1-8 16,5-1-14-16,0 0-12 0,-5 1-20 15,5-1-21-15,0 0-29 0,-4 3-28 0,4-3-33 0,-2 3-14 16,2-3-13-16,6 6-14 0,-3 0-19 0,3 3-23 16,3-1-23-16,5 4-8 0,0-1-20 0,5 0-17 15,5 3-14-15,-4-4-61 0,10 0-62 0,2-2 0 16,5-6 0-16,3-2 0 0,10-1 0 0,-12-5 0 15,12-3 0-15,-12 0 0 0,11-7 0 0,-12 4 0 16,3 3 0-16,8-12 0 0,-11 8 0 0,0-1 0 16,11-9 0-16,-16 8 0 0,0 0 0 0,-3 2 0 15,-2-4 0-15,-2 5 0 0,-2 6 0 0,-6-3 0 16,1 2 0-16,-3 3 0 0,-1 2 0 0,-1 2 0 16,1 3 0-16,3 0 0 0,-3 2 0 0,2-2 0 15,1 5 0-15,-2 2 0 0,3-1 0 0,0-1 0 16,9 7 0-16,-8-9 0 0,9 4 0 0,-1-3 0 15,0 0 0-15,2-3 0 0,1-2 0 0,-1-1 0 16,2 0 0-16,-2-3 0 0,-2 0 0 0,1-1 0 0,1 0 0 16,1-2 0-16,1 1 0 0,-1-3 0 15,1 1 0-15,-3-1 0 0,1-4 0 0,-1 1 0 16,2 2 0-16,-1-5 0 0,-1 3 0 0,-2 2 0 16,-8 3 0-16,2 0 0 0,-3 4 0 0,2 1 0 0,-6 1 0 15,0 1 0-15,-1 3 0 0,5 5 0 0,-3 0 0 16,1 2 0-16,-1 4 0 0,3-4 0 15,-2 9 0-15,2-7 0 0,-3-3 0 0,5 1 0 16,-2-4 0-16,2 1 0 0,9-2 0 0,-1-4 0 0,0-4 0 16,6 0 0-16,-5-4 0 0,7-1 0 0,-3-1 0 15,-2-2 0-15,3-4 0 0,1 2 0 0,4-1 0 16,-6-3 0-16,3-1 0 0,-2 5 0 0,-1-2 0 16,2 1 0-16,-3 2 0 0,-7 2 0 0,-1 2 0 15,-1 2 0-15,-2 1 0 0,1 3 0 0,-2 2 0 16,-1 0 0-16,1 4 0 0,0 1 0 0,0 0 0 15,3 0 0-15,-3 2 0 0,8-1 0 0,0 2 0 16,1-2 0-16,0-1 0 0,-1 2 0 0,0-6 0 16,2 6 0-16,2-4 0 0,-3-2 0 0,-1 1 0 15,5-2 0-15,-3 0 0 0,2 1 0 0,1-3 0 16,-6 3 0-16,4-6 0 0,1 2 0 0,-3 1 0 16,-6-2 0-16,1-1 0 0,-4 1 0 0,8 0 0 15,-7 1 0-15,-2-3 0 0,1 0 0 0,-6 1 0 16,1 1 0-16,-2-3 0 0,-1 5 0 0,-3-2 0 15,-2-2 0-15,2 2 0 0,-2 0 0 0,-2-4 0 16,-3 4-434-16,-5-4-860 0,4 6-1400 0,-3-8 620 16</inkml:trace>
  <inkml:trace contextRef="#ctx0" brushRef="#br0" timeOffset="1516.4">20522 6369 182 0,'-14'1'276'16,"0"0"5"-16,0-1 5 0,1 1 0 0,1-1-3 16,1 0 13-16,2 2-6 0,0-2 7 0,1-2-1 15,3 4 0-15,5-2 10 0,-14-2-6 0,14 2 3 16,-6 2-4-16,6-2-18 0,-7 0 1 0,7 0-12 16,0 0-11-16,0 0-1 0,0 0-5 0,0 0-8 0,0 0 2 15,18-8 5-15,4 5-8 0,12-2-9 16,19-1-7-16,4 0-5 0,7 2-2 0,33-6-4 15,-1 5-18-15,-2 2-199 0,0-5 0 0,7 0 0 0,1 4 0 16,4 0 0-16,4 0 0 0,-4-1 0 0,5-1 0 16,-3 3 0-16,-1 3 0 0,-8-3 0 15,-1 2 0-15,-3-3 0 0,-6 1 0 0,-24 1 0 16,-1 1 0-16,-6-3 0 0,-1 2 0 0,-15 1 0 0,8 1 0 16,-17 0 0-16,-6-6 0 0,-6 8 0 0,-5-6 0 15,-2 3 0-15,-3 1 0 0,-4-2 0 0,-1 1 0 16,-6 1 0-16,8-2 0 0,-8 2 0 15,0 0 0-15,0 0 0 0,-27-2 0 0,7 3 0 0,-7-1-34 16,-5 1-451-16,-4 2-44 0,-15 2-40 0,13-1-73 16,-18 0-347-16,-3 0-1072 0,-1 0 475 0</inkml:trace>
  <inkml:trace contextRef="#ctx0" brushRef="#br0" timeOffset="1833.35">21150 6477 386 0,'-53'7'403'15,"17"-5"11"-15,4 1 27 0,1-2 29 0,12 2 17 16,5-5 0-16,0 2-15 0,5 0-25 0,1 0-26 16,3-1-5-16,5 1-42 0,-3-4-5 0,3 4-12 15,15-4-14-15,3 1-15 0,12-3-18 0,6 0-22 16,14 2-15-16,6-1-13 0,8-1-15 0,32 1-45 16,1-1-200-16,-1 1 0 0,2 3 0 0,2-2 0 15,-5 2 0-15,4 2 0 0,-3-4 0 0,-1 0 0 16,-7 4 0-16,-25-2 0 0,4 2 0 0,-3-2 0 15,-1-2 0-15,-6 3 0 0,-7-3 0 0,-14 2 0 16,-4-1 0-16,-3-3 0 0,-10 5 0 0,-1 0 0 16,-6-2 0-16,-1 0 0 0,0 2 0 0,-4 0 0 15,-2 0 0-15,1 1 0 0,0-1 0 0,-6 1 0 16,6-2 0-16,-6 2 0 0,0 0 0 0,9 0 0 16,-9 0 0-16,0 0 0 0,9 2 0 0,-9-2-451 15,0 2-271-15,0-2-448 0,0 0-1267 0,0 0 560 16</inkml:trace>
  <inkml:trace contextRef="#ctx0" brushRef="#br0" timeOffset="2466.39">25543 5246 285 0,'0'-5'616'0,"5"-2"-8"16,-4 0 7-16,3 1 14 0,0 1 5 0,0-2-14 0,-3 2-18 16,0 2-31-16,3 0-43 0,-1 0-40 0,-3 3-50 15,1-4-42-15,-1 4-29 0,0 0-14 0,10 10-13 16,-10-4-239-16,5 3-101 0,-1 2 0 15,0 7 0-15,4 1 0 0,-4 2 0 0,-1-2 0 0,4 4 0 16,-2-2 0-16,0-6 0 0,0-3 0 0,-1-1 0 16,4-1 0-16,-1-1 0 0,4-2 0 0,6-5 0 15,6-2 0-15,6-1 0 0,10-6 0 0,17-5 0 16,-1-6 0-16,4-4 0 0,1-1 0 0,27-13 0 16,-3 1 0-16,-3 0 0 0,2-1 0 0,5-1 0 15,2-5 0-15,4 0 0 0,-2-3 0 0,-1 4 0 16,-3-3 0-16,-3 13 0 0,-28 10 0 0,-2 3 0 15,-3 7 0-15,-2-1 0 0,-10 4 0 0,-6 3 0 16,-2 0 0-16,-4 3 0 0,-5 4 0 0,-6-1 0 16,1 2 0-16,-7 0 0 0,0-1 0 0,0 1 0 15,-1 4 0-15,-3-4 0 0,2 2 0 0,-2 1 0 16,-1 1 0-16,1-1 0 0,-2 2 0 0,2-1 0 16,0 0 0-16,-3 1 0 0,1 2 0 0,-1 0 0 15,1-1 0-15,-5-2 0 0,0 5 0 0,-1-1 0 0,-5-1-1366 16,-5 4-1478-16,-6 0 654 0</inkml:trace>
  <inkml:trace contextRef="#ctx0" brushRef="#br0" timeOffset="3649.96">2585 7336 112 0,'-4'-4'522'0,"-1"0"-5"0,-3 0 7 0,3 2-4 15,0 0-24-15,5 2-10 0,-5-2-38 0,1 0-50 16,4 2-45-16,0 0-30 0,0 0-29 0,0 0-25 16,-4 7-23-16,4-7-13 0,1 8 3 0,2-3-11 15,1 1 1-15,2 4-26 0,1-4-1 0,0-1-9 16,5 2-1-16,-3-2-1 0,9 2-8 0,0-2-5 16,3-4-6-16,6 0-3 0,5-2-59 0,0-2-107 15,0-4 0-15,0 0 0 0,5-3 0 0,-1 2 0 16,-2-3 0-16,-1 0 0 0,3-3 0 0,-4 0 0 15,-1-2 0-15,1 2 0 0,-3-1 0 0,-1 3 0 16,-8 5 0-16,0-1 0 0,-6 1 0 0,-1 4 0 16,-3-1 0-16,4 4 0 0,-6 1 0 0,2 0 0 15,0 4 0-15,2 3 0 0,1 5 0 0,-1-1 0 16,0 1 0-16,-1 2 0 0,1-2 0 0,2 2 0 16,0-3 0-16,3 3 0 0,-1-3 0 0,2-4 0 15,1 0 0-15,11-4 0 0,-1 0 0 0,0-3 0 16,3-4 0-16,-1-1 0 0,1-5 0 0,1 0 0 15,2-3 0-15,-4-4 0 0,-3 3 0 0,-2-3 0 16,0 1 0-16,-1-1 0 0,-3 1 0 0,0-1 0 16,-8 4 0-16,3 0 0 0,-7 5 0 0,0 0 0 15,3 2 0-15,-5-1 0 0,0 6 0 0,1-2 0 16,-9 2 0-16,22 3 0 0,-4 3 0 0,-1 2 0 16,-6-4 0-16,8 4 0 0,-1 2 0 0,9 2 0 15,-8-5 0-15,3 2 0 0,1 0 0 0,-1-3 0 16,1-2 0-16,-2 1 0 0,-1-4 0 0,0 0 0 15,-2-1 0-15,1-1 0 0,0 0 0 0,-2-3 0 0,-3 0 0 16,-1 1 0-16,-3-1 0 0,1 0 0 0,1-4 0 16,-2 1 0-16,6-3 0 0,-10 2 0 15,0-2-1366-15,3 3-1478 0,1 2 654 0</inkml:trace>
  <inkml:trace contextRef="#ctx0" brushRef="#br0" timeOffset="3783.12">4819 7349 5855 0,'4'3'314'0,"-4"1"-20"16,0-1 34-16,0-3-4 0,0 0-91 0,-7 2-56 16,7-2-57-16,0 0-69 0,0 0-86 0,0 0-120 0,-6-9-160 15,5 3-214-15,2-1-582 0,5-1-1203 0,-1-1 533 16</inkml:trace>
  <inkml:trace contextRef="#ctx0" brushRef="#br0" timeOffset="5133.83">15523 817 231 0,'-5'-16'444'0,"1"-1"-2"16,1-1 7-16,-1-2 9 0,-4 1 5 0,3 1 2 15,0 0-15-15,0 3 2 0,5 15-3 0,-9-20-24 16,9 20-20-16,-17-12-30 0,17 12-29 0,0 0-30 15,-39 8-21-15,13 13-9 0,-9 14-22 0,6 3-12 16,1 6-28-16,2 4-13 0,7-1-18 0,5 5-18 16,0 1-54-16,13-3-121 0,6 0 0 0,5-5 0 15,2-10 0-15,9 8 0 0,2-14 0 16,17 6 0-16,1-4 0 0,8-12 0 0,-11-12 0 16,16 3 0-16,0-12 0 0,4-3 0 0,-5-9 0 15,-4-8 0-15,-4-3 0 0,0-2 0 0,-7-5 0 16,-11 7 0-16,5-16 0 0,-3-4 0 0,-6 0 0 15,-10-8 0-15,-6-1 0 0,0-2 0 0,-12 0 0 0,1-5 0 16,2 8 0-16,-9 4 0 0,-1 16 0 0,-2 5 0 16,-6 5 0-16,6 11 0 0,-3 2 0 15,-3 6 0-15,20 4 0 0,-48 9 0 0,17 3 0 16,-1 7 0-16,-10 10 0 0,1 10 0 0,3 5 0 0,2 0 0 16,1 1 0-16,7 0 0 0,3-2 0 15,7-11 0-15,1-6 0 0,4 5 0 0,1-5 0 16,3-8 0-16,2-3 0 0,2-3 0 0,3-4 0 15,-2-3 0-15,0-1 0 0,4-4 0 0,0 4 0 16,0-4 0-16,0 0 0 0,10-20 0 0,-4 9 0 16,4-6 0-16,-3-1 0 0,7-4 0 0,-5 4 0 15,0 8 0-15,1-2 0 0,-1 4 0 0,-1 1 0 16,-2 4 0-16,3 1 0 0,-2 4 0 0,4 2 0 16,-3 6 0-16,6 4 0 0,0 8 0 0,5 5 0 15,0 0 0-15,-1 1 0 0,1-1 0 0,1 3 0 16,4-3 0-16,-1 4 0 0,1-5 0 0,0-3 0 15,1-1 0-15,2-6 0 0,-3-4 0 0,-5 1 0 16,0-8 0-16,8 0 0 0,2-2-699 16,-1-8-550-16,2-1-1353 0,-15-4 599 0</inkml:trace>
  <inkml:trace contextRef="#ctx0" brushRef="#br0" timeOffset="5299.78">16410 870 5907 0,'0'0'231'0,"-4"-21"-28"16,4 21 79-16,0 0 25 0,-20-18-35 15,20 18-44-15,-15-5-49 0,15 5-26 0,0 0-39 16,0 0-8-16,0 0-27 0,0 0-63 0,-21 18-46 16,25-10-75-16,1 3-86 0,3-1-92 0,7 1-84 15,-3 4-98-15,3-1-98 0,-5 4-450 0,8 5-1096 16,-5 1 485-16</inkml:trace>
  <inkml:trace contextRef="#ctx0" brushRef="#br0" timeOffset="5384.17">16474 1180 748 0,'-6'28'230'0,"-4"-12"71"0,-2 7 24 0,3-6 28 16,-4-4 27-16,1-1 26 0,1 0-13 0,3-3-14 15,-1-4-37-15,3-2-26 0,2 2-48 0,4-5-88 16,0 0-116-16,0 0-126 0,0 0-172 16,-1-23-498-16,8 7-792 0,-1-1 350 0</inkml:trace>
  <inkml:trace contextRef="#ctx0" brushRef="#br0" timeOffset="5550.06">16611 965 5408 0,'6'-6'659'0,"-6"1"-216"0,4 0 44 16,-1 1-28-16,-3 4-54 0,6-3-75 0,-6 3-330 15,4-5 0-15,-4 5 0 0,10-2 0 0,3 3 0 16,2-1 0-16,15 0 0 0,-2 0 0 0,-6-1 0 16,6-1 0-16,4 2 0 0,-6 2 0 0,-5-1 0 15,-1 3-359-15,-2-2-392 0,-6 1-430 0,-7 1-1278 16,-5-4 566-16</inkml:trace>
  <inkml:trace contextRef="#ctx0" brushRef="#br0" timeOffset="5833.19">15268 1733 7335 0,'-50'13'357'0,"13"-4"-157"0,10-1-8 16,8-7-85-16,2 2-107 0,10-1 0 0,-1-1 0 16,4-1 0-16,4 0 0 0,0 0 0 0,0 0 0 15,28-10 0-15,11-2 0 0,21 1 0 0,7-2 0 16,34-6 0-16,-1 5 0 0,15 2 0 15,-8-4 0-15,7 2 0 0,-5 0 0 0,2-3 0 0,-1 5 0 16,-3-4 0-16,-2 2 0 0,-12-6 0 0,-34 15 0 16,-4-6 0-16,-6-3 0 0,-15 6 0 0,-7 0 0 15,0-2 0-15,-17 4 0 0,-1-1 0 0,-4 1 0 16,-6 1 0-16,-3 0 0 0,-2 0 0 16,-1 2 0-16,-6 0 0 0,-2-5 0 0,5 5-214 15,1 2-1116-15,-3-2-1441 0,12 3 639 0</inkml:trace>
  <inkml:trace contextRef="#ctx0" brushRef="#br0" timeOffset="6499.8">18157 859 3 0,'-19'-11'608'0,"1"3"14"0,6-4 16 16,12 12 12-16,-20-11-28 0,20 11-41 0,0 0-51 16,0 0-49-16,0 0-46 0,0 0-22 0,37-16-35 15,-1 13-32-15,17 0-38 0,4 6-28 0,6 2-30 16,2-5-27-16,31-1-20 0,-34 2-26 0,2 0-30 16,0-2-37-16,-6 1-51 0,-5-1-40 0,-12-2-62 15,-4 0-48-15,-6 2-35 0,-31 1-36 0,31-1-32 16,-31 1-48-16,0 0-54 0,0 0-34 0,0 0-19 15,0 0 3-15,0 0 31 0,0 0 26 0,-141 8 32 16,90-1 34-16,-1-3 40 0,16 4 42 0,1-2 48 16,3 0 34-16,2 2 28 0,8-3 50 0,4 1 21 15,7 0 18-15,2 0 22 0,-2 0 30 0,6 2 17 16,3 1 24-16,2 3 15 0,0-1 17 16,4 4 5-16,1 2-1 0,1 3 3 0,3 5 9 15,-5 1-2-15,1 3 1 0,-2-1-2 0,-2 3-7 16,0-2-17-16,0 4-26 0,2-2-1 0,-2-1-10 15,-3 1-17-15,0 3-13 0,1 0-5 0,-5-4-3 0,1 1-6 16,1-5-20-16,-3 1-1 0,-2-9-11 0,2-3-4 16,-2-2-19-16,-1-3-36 0,2-3 0 15,-2 1 0-15,-3-5 0 0,0-2 0 0,-6-1 0 16,2-2 0-16,-2-8 0 0,-9 2 0 0,4-7 0 16,-1-2 0-16,0 1 0 0,1-2 0 0,1 2 0 15,7 4 0-15,-2 2 0 0,8 5 0 0,-1-2 0 16,-1 0 0-16,7 2 0 0,1 1 0 0,4 4 0 15,4-8-262-15,3 5-262 0,14-1-122 0,7 1-481 16,4-2-1220-16,3 0 540 0</inkml:trace>
  <inkml:trace contextRef="#ctx0" brushRef="#br0" timeOffset="7399.7">18753 1259 4167 0,'9'-7'483'0,"-5"-1"-200"0,0-1 18 15,-1 0 47-15,-1 2-4 0,-2-1 16 0,1 3-15 16,1 1-35-16,0 0-42 0,0-1-33 0,-2 5-19 15,0 0-18-15,0 0-9 0,0 0-45 0,7 12-144 16,-5-1 0-16,2 1 0 0,0 4 0 0,-4 0 0 16,6 0 0-16,-1 3 0 0,-1-1 0 15,1-1 0-15,3-1 0 0,-2 1 0 0,2-6 0 16,-3-1 0-16,-1-2 0 0,4-1 0 0,-1-2 0 0,4-4 0 16,-1 0 0-16,-10-1 0 0,19-5 0 0,-9-2 0 15,2-1 0-15,3-2 0 0,-5-3 0 16,3-1 0-16,-1-2 0 0,-6 8 0 0,4-8 0 15,-1 2 0-15,-4 4 0 0,-1 3 0 0,-3 3 0 16,2 0 0-16,3 1 0 0,-6 3 0 0,0 0 0 16,13 7 0-16,-9 0 0 0,1 4 0 0,4-2 0 15,1 5 0-15,-1 2 0 0,4-4 0 0,-3 1 0 16,8-3 0-16,-3-2 0 0,-3-4 0 0,7 2 0 16,1-4 0-16,0-3 0 0,3 1 0 0,-2-1 0 15,2-4 0-15,-6-1 0 0,6-3 0 0,-5 1 0 16,-1-3 0-16,0-1 0 0,3-6 0 0,-5 5 0 15,-4-2 0-15,7-8 0 0,-13 5 0 0,4-5 0 16,-1 3 0-16,-7 4 0 0,1-6 0 0,1 5 0 16,-3 6 0-16,0 0 0 0,-6 1 0 0,6 5 0 15,-2 3 0-15,2 2 0 0,0 0 0 0,0 0 0 16,-15 11 0-16,13-5 0 0,1 5 0 0,2 0 0 16,0 3 0-16,2-2 0 0,6 1 0 0,3 2 0 15,5 4 0-15,2-2 0 0,3-2 0 0,2 2 0 16,-3 0 0-16,2-3 0 0,-5-3 0 0,-1 0 0 15,-4-3 0-15,-1-1 0 0,-5 1 0 0,0 2 0 16,-5-4 0-16,-3 0 0 0,1-6 0 0,-10 15 0 16,1-9 0-16,-8 3 0 0,1-2 0 0,-2-3 0 15,-3 2 0-15,8-4 0 0,0 2 0 0,2-3 0 16,11-1 0-16,0 0 0 0,-16-5 0 0,16 5 0 16,0-9 0-16,0 9 0 0,15-22 0 15,2 9 0-15,7-7 0 0,0-2 0 0,4-2 0 16,7-13 0-16,3-2 0 0,3 0 0 0,-4-7-42 0,0-3-19 15,15-24 3-15,-16 22 7 0,-5-1 1 0,-3 2 2 16,-2 0 31-16,-4 4 18 0,-6 19 15 0,-4-1 35 16,-2 4 27-16,-5 9 21 0,-1 7-17 15,-4 8-82-15,0 0 0 0,0 0 0 0,0 0 0 16,0 0 0-16,0 0 0 0,-37 46 0 0,19-15 0 16,-4 13 0-16,3 2 0 0,5 1 0 0,2 4 0 15,2-2 0-15,5-2 0 0,2-14 0 0,6-1 0 16,-2-2 0-16,8-1 0 0,5 0 0 0,-1-3 0 0,4-3 0 15,-2-8 0-15,4 1 0 0,-2-5 0 0,2-4 0 16,-5-4 0-16,6-2 0 0,-4-1 0 16,4-2 0-16,-4-4 0 0,1-1 0 0,0-1 0 15,0-3 0-15,-6 0 0 0,3-3 0 0,-1 3 0 16,6 2 0-16,-12 1 0 0,-2 4 0 0,2-3 0 16,1 3 0-16,-3 2 0 0,-5 2 0 0,10 7 0 15,-3 0 0-15,0 3 0 0,-4 0 0 0,3 5 0 16,-1 0 0-16,-1-4 0 0,4 2 0 0,2 2 0 15,-1-1 0-15,-2-3 0 0,9 0 0 0,-6-4 0 16,4-6 0-16,3-2 0 0,2-3-506 0,-1-5-61 16,6-8-70-16,-7 5-444 0,1-6-1169 0,4-4 517 15</inkml:trace>
  <inkml:trace contextRef="#ctx0" brushRef="#br0" timeOffset="7533.89">20674 941 3650 0,'5'-28'476'0,"-3"3"-48"15,-2 0-15-15,2 7-1 0,-2 18-27 0,-5-21-21 16,3 8-39-16,2 13-33 0,-3-17-42 0,3 17-25 15,0 0-25-15,-6-14-32 0,6 14-78 0,0 0-79 16,0 0-89-16,0 0-106 0,0 0-114 16,0 0-138-16,0 0-193 0,-20-9-382 0,20 9-1095 15,0 0 484-15</inkml:trace>
  <inkml:trace contextRef="#ctx0" brushRef="#br0" timeOffset="7666.98">19854 824 513 0,'-28'-2'627'0,"28"2"21"0,-29-1 8 0,29 1-48 16,0 0-45-16,0 0-57 0,0 0-53 0,0 0-39 16,0 0-69-16,106-22-98 0,-52 17-131 0,-2 2-149 15,12-3-140-15,27-3-189 0,-34 7-493 0,5-6-926 16,-1-6 410-16</inkml:trace>
  <inkml:trace contextRef="#ctx0" brushRef="#br0" timeOffset="7933.38">21309 652 5322 0,'4'-21'506'0,"-4"21"-88"15,-5-22 1-15,5 22 7 0,-18-25-22 0,9 15-19 16,9 10-74-16,-18-15-311 0,18 15 0 0,-14-7 0 0,14 7 0 16,0 0 0-16,0 0 0 0,-40 31 0 15,30-4 0-15,1 7 0 0,5 16 0 0,-1 1 0 16,5 6 0-16,1 1 0 0,3 25 0 0,-2-25 0 15,3 2 0-15,1 23 0 0,-8-26 0 0,0 0 0 16,6 29 0-16,-4-32 0 0,0 0 0 0,-4-2 0 16,2-18 0-16,-1 2 0 0,-3 0 0 0,3-2 0 15,-6-6 0-15,5-2 0 0,-1-7 0 0,-1-4 0 16,-2-7 0-16,-3-2 0 0,3-4-583 0,-5-2-685 16,13 0-1374-16,-31-16 607 0</inkml:trace>
  <inkml:trace contextRef="#ctx0" brushRef="#br0" timeOffset="8516.65">20949 1373 4597 0,'-4'-28'533'0,"0"2"-171"16,4 7-6-16,-5 1-10 0,5 1 34 0,2 1-20 16,0 5-38-16,3 0-36 0,4-3-42 0,7 1-27 15,7-4-29-15,5 1-188 0,3 6 0 0,3-1 0 16,5 3 0-16,14-4 0 0,0 3 0 16,1-2 0-16,-5 2 0 0,-13 0 0 0,-2 1 0 15,-3 1 0-15,0 0 0 0,-8 2 0 0,-2-1 0 16,-2 2 0-16,-8-1 0 0,2 3-31 0,-7-1 12 15,1 2 18-15,-2-2 10 0,-1 1 30 0,-4 2-36 16,6 0-3-16,-6 0 0 0,0 0 0 0,-9 11 0 0,4-1 0 16,0 0 0-16,1 1 0 0,0-1 0 15,0 0 0-15,4-1 0 0,-1 2 0 0,1-1 0 16,4 0 0-16,1-1 0 0,3 2 0 0,3-5 0 16,3 2 0-16,4-4 0 0,0-3 0 0,1-2 0 15,-1 1 0-15,5-4 0 0,-2-1 0 0,-1-2 0 16,-3 0 0-16,2-1 0 0,-4-3 0 0,0-2 0 15,-3 1 0-15,-2-1 0 0,-1 3 0 0,0-5 0 16,-4 7 0-16,1-2 0 0,-4 6 0 0,-1-3 0 16,3 1 0-16,-4 6 0 0,1-4 0 0,-1 4 0 15,0 0 0-15,-8 19 0 0,2-7 0 0,-1 5 0 16,0 7 0-16,-4 6 0 0,3 1 0 0,0 5 0 16,-2 13 0-16,5 2 0 0,-3 5 0 0,5-9 0 15,-3 1 0-15,5-12 0 0,-1 19 0 0,0-6 0 16,2-2 0-16,0 6 0 0,2-17 0 0,-2 0 0 15,0-1 0-15,-2-2 0 0,0-1 0 0,-1-4 0 16,1-8 0-16,-2-1 0 0,1-8 0 16,-2-1 0-16,0-1 0 0,0-3 0 0,-4-3 0 0,0-2 0 15,9-1 0-15,-23-4 0 0,6-1 0 0,2-5 0 16,-7-6 0-16,1-2 0 0,0-4 0 0,4-3 0 16,2-5 0-16,5-1 0 0,2-5 0 0,2 0 0 15,4 0 0-15,7 2 0 0,1 1 0 0,3 5 0 16,5-1 0-16,5 5 0 0,5-3 0 15,3 7 0-15,1 1 0 0,3 0 0 0,0 4 0 16,-2 6 0-16,-5-5 0 0,-3 5 0 0,-1 7 0 16,-10-3-1366-16,0 0-1478 0,-8 1 654 0</inkml:trace>
  <inkml:trace contextRef="#ctx0" brushRef="#br0" timeOffset="10266.81">22558 887 71 0,'7'-27'523'0,"-3"11"9"16,1-11 12-16,-2 2 2 0,2 8-14 0,-3 0-9 16,-2 17 8-16,7-21-11 0,-5 10-20 15,-2 11-24-15,0 0-35 0,3-18-46 0,-3 18-43 16,0 0-34-16,0 0-13 0,0 0-4 0,0 0-13 16,-5 62-12-16,-2-28-59 0,0 2-217 0,-2 17 0 15,1-2 0-15,-5-1 0 0,8-1 0 0,0-2 0 16,1-11 0-16,0-2 0 0,2-1 0 0,-2-2 0 15,3 0 0-15,-2-3 0 0,7-11 0 0,-4-4 0 16,6-3 0-16,-2-7-90 0,1-1-382 0,-5-2-59 16,17-12-70-16,-3 3-483 0,-2-9-1172 0,4-6 519 15</inkml:trace>
  <inkml:trace contextRef="#ctx0" brushRef="#br0" timeOffset="11099.72">22703 952 949 0,'9'-54'250'0,"-4"19"45"0,3 0 29 0,-3 10 37 15,-4 7 23-15,3 7 31 0,-4 11-10 0,10-19-35 16,-10 19-32-16,0 0-6 0,0 0 17 0,0 0-15 15,0 0 12-15,12 32-20 0,-11-4-20 0,-1 2-18 16,0 3-19-16,0-1-26 0,0 1-25 16,-4 2-15-16,-1 0-17 0,4-3-24 0,-4 1-13 15,1-6-20-15,2 0-7 0,0-8-21 0,1-4-64 0,-3-1-37 16,4-2 0-16,0-5 0 0,0 0 0 0,1-2 0 16,-1-5 0-16,0 0 0 0,0 0 0 15,0 0 0-15,18-16 0 0,-13 3 0 0,2-3 0 0,-1 1 0 16,-2 1 0-16,2 3 0 0,-2-1 0 15,1 3 0-15,-2 3 0 0,1 2 0 0,0 0 0 16,-4 4 0-16,0 0 0 0,24 11 0 0,-11 1 0 16,2 0 0-16,-3 2 0 0,9 3 0 0,1 2 0 15,5-2 0-15,3 0 0 0,6-4 0 0,0 1 0 16,16-4 0-16,0-2 0 0,4-4 0 0,-3-3 0 16,-16-3 0-16,2-1 0 0,-3-4 0 0,2-2 0 15,-6-2 0-15,-3-1 0 0,-6-2 0 0,0-1 0 16,-9-1 0-16,-2-2 0 0,-1-5 0 0,-4 5 0 15,-5-1 0-15,-3-1 0 0,-2 3 0 0,-5 3 0 16,-1 5 0-16,-4 0 0 0,-1 4 0 0,-8 1 0 16,-6 5 0-16,1 7 0 0,-1 1 0 0,-2 6 0 15,6 2 0-15,3 2 0 0,3-1 0 0,6-1 0 16,1 5 0-16,5-5 0 0,5 0 0 0,1 0 0 16,5-7 0-16,2 1 0 0,3 2 0 0,5-5 0 15,-1 0 0-15,-1-5 0 0,5-3 0 0,-1-4 0 16,3 1 0-16,-10 0 0 0,3-3 0 15,0-2 0-15,-3 4 0 0,2-3 0 0,-2-2 0 16,-4 2 0-16,2 0 0 0,-4 1 0 0,0 3 0 16,-1 0 0-16,0-1 0 0,-3 4 0 0,0 0 0 0,0 0 0 15,14 5 0-15,-9 0 0 0,3 2 0 0,-1 1 0 16,0 1 0-16,4-1 0 0,-1-1 0 0,7 3 0 16,1-3 0-16,0 0 0 0,1-4 0 15,0-1 0-15,3-3 0 0,6-2 0 0,-6-1 0 16,5-4 0-16,-9-2 0 0,-1-2 0 0,1 1 0 15,4-7 0-15,-3-1 0 0,-2-4 0 0,-2-2 0 16,3-3 0-16,-5-1 0 0,0-3 0 0,-1-2 0 16,3-15 0-16,-5 2 0 0,0 13 0 0,-2 1 0 15,-2 7 0-15,0 9 0 0,-2 0 0 0,-1 6 0 16,-3 11 0-16,0 0 0 0,0 0 0 0,0 0 0 16,0 0 0-16,-12 57 0 0,3-24 0 0,0 14 0 15,2 3 0-15,-1 1 0 0,-7-2 0 0,11-3 0 16,4-11 0-16,0-4 0 0,-4-3 0 0,3 0 0 15,2-3 0-15,-2-8 0 0,1-5 0 0,0-5 0 16,0 1 0-16,0-8 0 0,4 5 0 0,-4-5 0 16,0 0 0-16,0 0 0 0,12-18 0 0,-6 8 0 15,1-7 0-15,3 1 0 0,-1-1 0 0,5 1 0 16,-1-6 0-16,-3 7 0 0,8 0 0 0,4-5 0 16,1 2 0-16,3 3 0 0,2 0 0 0,-1 4 0 15,-8 4 0-15,0-2 0 0,-3 4 0 0,1-2-680 16,-9 1-573-16,-2 2-1355 0,-3-4 600 0</inkml:trace>
  <inkml:trace contextRef="#ctx0" brushRef="#br0" timeOffset="11266.45">22459 694 5873 0,'-30'-3'225'0,"11"-4"-135"16,19 7-54-16,-17-8-12 0,17 8 12 0,0 0-5 15,0 0-8-15,62-17-6 0,-7 10-9 0,7 4-50 16,30-4-78-16,-2 8-101 0,1-3-168 0,-26-3-544 16,34 4-1009-16,-9-6 448 0</inkml:trace>
  <inkml:trace contextRef="#ctx0" brushRef="#br0" timeOffset="11899.69">25512 828 4763 0,'0'0'475'0,"-1"-29"-153"0,1 29-7 16,-4-14-30-16,4 14-57 0,0 0-56 0,-9-14-26 15,9 14 17-15,0 0 25 0,0 0 25 0,-10 28 7 16,1-4-4-16,1 0-13 0,2 10-5 0,1 1-114 15,-5 10-84-15,7-9 0 0,-1 0 0 0,-3 0 0 16,0-1 0-16,0-2 0 0,2-5 0 0,-2 1 0 16,2-4 0-16,2-9 0 0,-2-4 0 0,3-3 0 15,-2-1 0-15,0-2 0 0,3-5 0 0,1-1 0 16,0 0 0-16,-13-16 0 0,5 6 0 0,3-7 0 16,-1-8 0-16,-1-3 0 0,6-2 0 0,0-5 0 15,1-14 0-15,0 1 0 0,6-2 0 0,2 16 0 16,2 1 0-16,-2 1 0 0,1 2 0 0,-2 11 0 15,-3 2 0-15,1 3 0 0,-5 14 0 0,0 0 0 16,18-6 0-16,-18 6 0 0,0 0 0 0,40 46 0 16,-23-22 0-16,-2 8 0 0,0 0 0 0,2 0 0 15,-2 1 0-15,0 0 0 0,-2-1 0 0,1-3 0 16,-1-2 0-16,-1-4 0 0,-5-7 0 0,1-2 0 16,-2-3 0-16,0-3 0 0,-4-3 0 0,3-2 0 15,-1 0 0-15,1-3 0 0,-5 0 0 0,13-10 0 16,-4 1 0-16,0-6 0 0,2 2 0 0,4-9 0 15,2-2 0-15,-2-3 0 0,3-1 0 0,2 2 0 16,-4-3 0-16,2 5 0 0,0 1 0 0,-8 9 0 16,3 0 0-16,-3 2 0 0,-10 12 0 0,13-14 0 15,-13 14 0-15,0 0 0 0,15-1 0 0,-8 9 0 16,-3 3 0-16,1 5 0 0,0 10 0 16,-1 2 0-16,-3 1 0 0,-2 4 0 0,1-2 0 0,0-1 0 15,-3 2 0-15,1-4 0 0,0 1 0 0,1 0 0 16,1-2 0-16,-3-8 0 0,3-2 0 0,-1 1 0 15,0-4 0-15,0-2 0 0,-1-5 0 0,4 4 0 16,-2-8 0-16,-2 2 0 0,2-5 0 0,0 0 0 16,0 0-527-16,0 0-751 0,0 0-1384 15,11-26 613-15</inkml:trace>
  <inkml:trace contextRef="#ctx0" brushRef="#br0" timeOffset="12066.44">26243 746 112 0,'0'-25'563'16,"0"10"15"-16,0 15 24 0,0-25-6 0,0 25-9 16,-1-22-24-16,1 22-34 0,-4-14-44 0,4 14-44 15,0 0-64-15,0 0-59 0,0-17-63 0,0 17-85 16,0 0-85-16,0 0-118 0,0 0-105 0,0 0-108 16,0 0-150-16,0 0-512 0,0 0-984 0,18 46 435 15</inkml:trace>
  <inkml:trace contextRef="#ctx0" brushRef="#br0" timeOffset="12749.78">26268 1114 177 0,'1'-5'511'0,"-2"-1"-6"0,1 0 5 0,-3 1 0 15,3-1-9-15,-1 0-20 0,1 6-22 0,0-9-16 16,-3 5-18-16,3-2-16 0,0 6-16 0,0-8-19 16,-1 6-21-16,1 2-35 0,-3-3-26 0,3 3-36 15,0-5-22-15,0 5-18 0,-3-3-26 0,3 3-15 16,0 0-22-16,-4-3-11 0,4 3-12 0,0 0-96 15,0 0-34-15,0 0 0 0,0 0 0 0,0-6 0 16,0 6 0-16,0 0 0 0,0 0 0 0,0 0 0 16,0 0 0-16,0 0 0 0,0 0 0 15,0 0 0-15,0 0 0 0,0 0 0 0,0 0 0 16,0 0 0-16,0 0 0 0,0 0 0 0,0 0 0 0,0 0 0 16,0 0 0-16,-7 12 0 0,2-4 0 0,0 3 0 15,-3 6 0-15,2 0 0 0,1 2 0 0,-3 6 0 16,4 0 0-16,4-5 0 0,0 6 0 15,0-6 0-15,4-2 0 0,0 0 0 0,4 0 0 16,-1-1 0-16,2 1 0 0,4-7 0 0,1 1 0 16,2-3 0-16,1-2 0 0,3-5 0 0,0-2 0 15,0-3 0-15,0-3 0 0,0-1 0 0,8-7 0 16,-5-2 0-16,4-2 0 0,-6-1 0 0,0-7 0 16,0 0 0-16,1-2 0 0,2-12 0 0,-1-2 0 15,0-3 0-15,-3-1 0 0,3-3 0 0,-5-3 0 16,-1-5 0-16,-2 2 0 0,-2 1 0 0,-4 9 0 15,0 10 0-15,-4 6 0 0,-1 10 0 0,-2 2 0 16,-2 5 0-16,0 12 0 0,3-17 0 0,-3 17 0 16,0 0 0-16,0 0 0 0,0 0 0 0,-27 40 0 15,14-12 0-15,-1 7 0 0,-1 11 0 0,2 4 0 16,-1 1 0-16,6 0 0 0,-1 0 0 0,4 0 0 16,4 2 0-16,2-6 0 0,-2-11 0 0,2 1 0 15,4-5 0-15,4 0 0 0,0-3 0 0,-1-5 0 16,-2-7 0-16,-1-4 0 0,2-5 0 0,-2 3 0 15,0-6 0-15,0-4 0 0,-5-1 0 0,14 2 0 16,-14-2-181-16,12-4-1154 0,-12 4-1447 0,9-16 640 16</inkml:trace>
  <inkml:trace contextRef="#ctx0" brushRef="#br0" timeOffset="13832.99">27124 1189 483 0,'2'-6'525'15,"0"1"4"-15,0 0-3 0,-2-5-7 0,4 0-23 16,1 1-18-16,-1-5-28 0,2 3-33 0,-1-5-17 16,-3-1 3-16,-2 1-34 0,0 1-10 0,-2 3-15 15,0-1-28-15,-4 2-24 0,-1 1-24 0,-2-1-28 16,-1 5-28-16,-4 1-16 0,0 5-22 0,-7 3-21 15,4 1-111-15,-1 1-42 0,-1 6 0 0,2-1 0 16,0 4 0-16,4 2 0 0,3 1 0 0,1-1 0 16,3-1 0-16,3 1 0 0,5-4 0 0,0-1 0 15,6-1 0-15,2 6 0 0,2-5 0 16,-1-4 0-16,7-3 0 0,-5 0 0 0,1-2 0 16,3-4 0-16,2 1 0 0,-7 2 0 0,5-3 0 0,0-2 0 15,-5 3 0-15,0-1 0 0,-4 0 0 0,-1 1 0 16,-7 1 0-16,12-2 0 0,-12 2 0 0,8 2 0 15,-2 4 0-15,-4 4 0 0,1 7 0 0,2 9 0 16,-2 5 0-16,-1 16 0 0,-1 3 0 16,-2 2 0-16,0 6 0 0,2 1 0 0,-2-3 0 15,-4 4 0-15,-3 23 0 0,2-28 0 0,-1-1 0 16,-4-1 0-16,2-5 0 0,1-12 0 0,-3-6 0 16,2 0 0-16,-3-4 0 0,2-2 0 0,2-6 0 0,2-3 0 15,-2-5 0-15,1-3 0 0,-4-6 0 0,1-1 0 16,10 0 0-16,-30-8 0 0,13-3 0 15,0-3 0-15,-2-6 0 0,-1-2 0 0,1-5 0 16,2-1 0-16,3-4 0 0,2-15 0 0,8-3 0 16,11-1 0-16,3-8 0 0,11 3 0 0,14-30 0 15,9 0 0-15,10 7 0 0,3 13 0 0,-12 21 0 16,1 3 0-16,0-2 0 0,-2 7 0 0,2 0 0 16,-3 3 0-16,-14 9 0 0,0 1 0 0,-6 3 0 15,-1 2 0-15,-10 5 0 0,-3 1 0 0,-2 2 0 16,-3 0 0-16,-3 1 0 0,-1 3 0 0,-1 0 0 15,0 3 0-15,-7-1 0 0,3 1 0 0,-3 0 0 16,2 3 0-16,-2 1 0 0,8 0 0 0,-9 1 0 16,4 4 0-16,1 2 0 0,1-2 0 0,6 5 0 15,-1-1 0-15,5 4 0 0,0 1 0 0,7 2 0 16,-1-1 0-16,-1 0 0 0,9 3 0 0,-8-2 0 16,3 7 0-16,0-3 0 0,-1 4 0 0,-6-7 0 15,2 0 0-15,-4-1 0 0,-5-3 0 0,1 1 0 16,-3-2 0-16,0-1 0 0,-3-1 0 0,1-2 0 15,-1-2 0-15,2-3 0 0,-2 1 0 0,3-4 0 16,-7 6 0-16,7-6 0 0,-7 0 0 0,7 0 0 16,0 0 0-16,-2-16 0 0,4 6 0 0,3-6 0 15,6-3 0-15,3-1 0 0,2-5 0 0,5 4 0 16,2-3 0-16,2 1 0 0,-2-1 0 16,-1 4 0-16,2 0 0 0,-7 10 0 0,-2 1 0 15,3 3 0-15,-6 4 0 0,-2 2-567 0,-1 1-704 16,2 4-1377-16,-7-2 610 0</inkml:trace>
  <inkml:trace contextRef="#ctx0" brushRef="#br0" timeOffset="14617.08">28200 1210 191 0,'6'-10'488'0,"-2"1"-10"0,-1-1 15 15,-3-1-14-15,1 0 2 0,-1-1-12 0,-4 2-30 16,3 0-27-16,-4-1-32 0,-2 3-32 0,0-1-36 15,-5 5-29-15,3 1-14 0,-5 3-31 0,-4 3-21 16,-5 0-31-16,-5 8-17 0,0 1-15 0,3 2-13 16,0 4-19-16,5 2-10 0,-2-1 0 0,5 0-26 15,7-3 15-15,3-1-17 0,0 1-4 0,3 0-19 16,6 0-7-16,1-5 2 0,3-2 0 16,3-1 4-16,3-2-14 0,2-3-2 0,0-3-2 0,-1 0 11 15,8-1 18-15,-6-5 12 0,3 0 20 0,0-1 11 16,0-3-90-16,-4 0-24 0,0-3 0 0,1 2 0 15,-4-4 0-15,1 1 0 0,-3-1 0 0,2 4 0 16,-3 2 0-16,-4 3 0 0,1 0 0 16,-2 0 0-16,1 2 0 0,-2 2 0 0,-2 2 0 15,0 0 0-15,0 0 0 0,-4 14 0 0,3-7 0 16,0 5 0-16,-2-2 0 0,3 3 0 0,0 0 0 16,3-2 0-16,-1 0 0 0,2 0 0 0,0-3 0 0,-3-1 0 15,7 0 0-15,-3-3 0 0,0 1 0 0,7 0 0 16,-2-5 0-16,0-1 0 0,4-2 0 15,-1-3 0-15,1 0 0 0,1-1 0 0,4-2 0 16,-4-2 0-16,4-1 0 0,-4 0 0 0,3-1 0 16,-3-1 0-16,-1 4 0 0,-2 3 0 0,-3 1 0 15,-3 2 0-15,-1 0 0 0,0 1 0 0,-1 1 0 16,-4 2 0-16,8 8 0 0,-4-3 0 0,-1 4 0 16,0 0 0-16,1 3 0 0,-3-2 0 0,3 2 0 15,-4-1 0-15,3 6 0 0,-1-5 0 0,1 0 0 16,1 1 0-16,2-3 0 0,-2-5 0 0,-2 0 0 15,1 1 0-15,1-2 0 0,1-1 0 0,1-1 0 16,2-4 0-16,2-2 0 0,0-1 0 0,3-5 0 16,-4 2 0-16,6-1 0 0,-2-2 0 0,5-1 0 15,-4 1 0-15,4-1 0 0,-3 1 0 0,1 2 0 16,-7 1 0-16,0 2 0 0,-3 2 0 0,2-1 0 16,-2 3 0-16,0 1 0 0,2 3 0 0,0 1 0 15,-3 2 0-15,3 2 0 0,-5 0 0 0,3 2 0 16,-4-1 0-16,4 2 0 0,-2-1 0 0,0-2 0 15,-1 2 0-15,0-4 0 0,1 4 0 0,0-4 0 16,1-2 0-16,0 0 0 0,0-2 0 0,-5-1 0 16,16-2 0-16,-6-1 0 0,-1-2 0 0,-1-2 0 15,1 0 0-15,-2-1 0 0,3 4 0 0,-2-1 0 16,-1 0 0-16,-1 3 0 0,-1-1 0 0,-1 0 0 16,-4 3 0-16,8-3 0 0,-8 3 0 15,0 0 0-15,11 6 0 0,-7-2 0 0,0 5 0 16,0-3 0-16,3 2 0 0,2 1 0 0,-1-1 0 0,1-3 0 15,7 2-318-15,-3-5-204 0,6 3-80 0,-1-9-524 16,12-4-1218-16,-2 1 539 0</inkml:trace>
  <inkml:trace contextRef="#ctx0" brushRef="#br0" timeOffset="14766.44">29364 849 4159 0,'-6'-18'345'0,"1"9"-195"0,5 9-88 16,-9-16-41-16,9 16-9 0,0 0 3 0,0 0-12 15,0 0 9-15,0 0-11 0,-19 27-34 0,20-7-91 16,3 9-86-16,6 1-136 0,-4 2-333 0,3 1-733 16,-4 2 325-16</inkml:trace>
  <inkml:trace contextRef="#ctx0" brushRef="#br0" timeOffset="15083.11">29383 1404 202 0,'0'0'535'0,"0"0"-5"0,0 0-11 16,0 0-4-16,19-13-8 0,-8 0-12 0,0-3-9 0,8-4-25 15,3-2-47-15,2 1-29 0,-2-4-42 0,6 2-36 16,8-12-32-16,2 0-13 0,-4-2-45 0,-3-1-23 16,-4 11-24-16,-6-1-13 0,-1 4-12 15,-3 5-10-15,-4 5-32 0,-3 0 4 0,-5 7-8 16,-4-4-12-16,1 4-13 0,-4 3-11 0,2 4-2 16,-15 0 7-16,1 4-4 0,-1 3-8 0,-2 5-7 15,0-1 4-15,-2 7-6 0,6-2-41 0,2-1-6 16,3 1 0-16,4 2 0 0,4 1 0 0,4 0 0 15,10 4 0-15,0-1 0 0,9 3 0 0,3-5 0 16,-2 1 0-16,4-1 0 0,-2 1 0 0,-1 0 0 16,-2-3 0-16,-6-6 0 0,-2 2 0 0,-2-4 0 15,-3 5 0-15,-2 0 0 0,-3-1 0 0,-1-4 0 16,-8 2 0-16,0 1 0 0,-11-2 0 0,-2 1 0 16,-11 3 0-16,-6-1 0 0,-1 0 0 0,-18 2 0 15,-1-4-164-15,-35 5-444 0,-5-6-629 0,5-4-1340 16,-8-4 594-16</inkml:trace>
  <inkml:trace contextRef="#ctx0" brushRef="#br0" timeOffset="16200.68">17479 2786 562 0,'-8'-6'595'0,"-1"-1"8"0,3-2 3 16,1 0-24-16,0-1-35 0,2 0-34 16,1-3-49-16,2 3-42 0,3-7-45 0,5 1-36 15,5-6-37-15,-2 1-35 0,7 1-25 0,1-5-14 16,2 4-33-16,2-2-17 0,-3-5-17 0,1 3-12 16,-2 0-13-16,1-6-13 0,-4 5-21 0,-4-1 0 15,-1-1 7-15,-4 1 6 0,-4 9 9 0,-4 2-110 16,-3 4-16-16,-3 1 0 0,-4 5 0 0,-5 4 0 15,-3 4 0-15,-10 5 0 0,2 7 0 0,0 5 0 16,-11 15 0-16,2-1 0 0,7 5 0 0,6 5 0 16,10-10 0-16,5-1 0 0,7 3 0 0,4-2 0 15,6 0 0-15,7-3 0 0,5-2 0 0,5-5 0 16,19 2 0-16,-12-7 0 0,3-6 0 0,22-1 0 16,-4-8 0-16,-3-3 0 0,-11-4 0 0,0-6 0 15,7-5 0-15,-12 3 0 0,-1-6 0 0,-3 0 0 16,-4-3 0-16,-4-1 0 0,-3 1 0 0,-4-2 0 15,-5 7 0-15,-2 2 0 0,-4 2 0 0,-2 1 0 16,-2 2 0-16,-1 2 0 0,-3 4 0 0,-2 3 0 16,5 0 0-16,-15 10 0 0,0-1 0 0,-3 9 0 15,-5 4 0-15,2-2 0 0,2 3 0 0,-3 1 0 16,3-4 0-16,5 2 0 0,-2-1 0 0,7-5 0 16,2-4 0-16,1-5 0 0,-2 2 0 0,4-3 0 15,3-3 0-15,2 0 0 0,-1-3 0 0,0 0-37 16,2-12-418-16,0 1-28 0,-1-2-27 0,-1-4-11 15,2-1 0-15,-2 0 15 0,-2-7 44 0,0 0 47 16,-3 0 86-16,1-3 97 0,-1 10 97 0,0 1 94 16,2 8 70-16,-1 1 68 0,1-1 37 0,0 2 20 15,2 5 12-15,1 2 41 0,0 0 35 0,0 0 14 16,7 13-9-16,-2-2-16 0,4 2-19 0,3 4-16 16,3 3-19-16,2 1-11 0,3-2-15 0,3-2-22 15,-4-2-28-15,7-2-39 0,-2-3-51 0,3-3-55 16,1-5-71-16,1-4-52 0,0-6-38 0,-4-3-23 15,2-1-1-15,-4-2 11 0,0-2 27 0,-2-1 14 16,-1-8 17-16,-2 3 29 0,-1-8 37 0,-4 1 40 16,2-3 37-16,1-12 40 0,-9 8 41 0,4 2 46 15,-6 3 36-15,2 1 46 0,-1 4 28 0,-5 9 22 16,3 2 37-16,-3 5-12 0,2 2-23 0,-3 2-16 16,0 6 11-16,0 0 10 0,0 25 10 0,0 1 7 15,-3 11 0-15,3 16-1 0,3 7-115 0,-7 28-150 16,2-7 0-16,4-21 0 0,-2 24 0 0,-2-26 0 15,-4 25 0-15,5-2 0 0,-1-25 0 0,0 1 0 16,2-2 0-16,-3-3 0 0,1-4 0 0,1-14 0 16,-3-5 0-16,4-9 0 0,-2-4 0 0,2-5 0 15,0-4 0-15,-2-4 0 0,2-3 0 0,0 0-388 16,0 0-117-16,-1-20-10 0,2 0-1 0,1-12 0 16,-5-2-14-16,3-13-341 0,0-6-942 0,1-1 417 15</inkml:trace>
  <inkml:trace contextRef="#ctx0" brushRef="#br0" timeOffset="16983.1">18399 2822 2307 0,'10'-51'7'0,"-1"4"67"0,0 18 41 0,1 1 42 15,-1 4 55-15,2 1 49 0,-1 6 33 0,-1 2 11 16,1 1 1-16,3 4-19 0,-1 0-14 0,7 2-16 16,-2 1-24-16,2 3-20 0,2 3-26 0,-1-1-13 15,-1 6-21-15,2-3-14 0,-2 4-13 0,0 0-29 16,-7 1-18-16,-1 0-16 0,3 5-3 0,-9-1-12 16,-1-1-5-16,-2 4-1 0,-8 3-11 0,-1-1 0 15,-5 3-3-15,1-2-5 0,-11 4 4 0,0 0-3 16,2-2-2-16,-2-1-7 0,0 0-3 0,8-5 0 15,5-3-5-15,0-3 3 0,-1 1-1 0,5-1-3 16,0-2-1-16,1-1 10 0,4-3 7 0,0 0 2 16,10 4 0-16,-10-4 1 0,31-8-9 0,-3-3 0 15,4 0 6-15,0-5-10 0,3 2 0 0,-1-4 5 16,15-5-5-16,-6-2-4 0,-15 5 1 0,3-2 1 16,-2-1-1-16,-2 3 15 0,-3-3 10 0,-1 2 12 15,-5 3-1-15,-6 5 13 0,-5 2 13 0,1-2 4 16,-3 6 9-16,-1 1-2 0,-3 2-8 0,-1 4-2 15,0 0-12-15,0 0-9 0,-14 0-2 0,5 8-3 16,-1 0-12-16,-3 3-4 0,-2 2 0 0,5 0-4 16,-2 0-5-16,2 1 4 0,5-4-8 0,1 6 8 15,3-5-5-15,3-2-1 0,5 2-2 0,4-3 11 16,5-1-27-16,12 0-1 0,1-4 0 16,3-2 0-16,4-4 0 0,-2-1 0 0,2-2 0 0,-3-2 0 15,-1-3 0-15,-4-1 0 0,-6-2 0 0,4 0 0 16,-11 0 0-16,-2-1 0 0,-3-2 0 0,3-8 0 15,-8 8 0-15,-3-3 0 0,-3 1 0 0,0 4 0 16,-2 3 0-16,1 2 0 0,-2 4 0 0,1 0 0 16,-2 3 0-16,5 3 0 0,-12 1 0 15,5 1 0-15,3 4 0 0,-2 3 0 0,1 0 0 0,4 6 0 16,1 0 0-16,1 1 0 0,4 2 0 0,8-2 0 16,-3 0 0-16,6-2 0 0,6 2 0 0,6-1 0 15,3-2 0-15,-3-2 0 0,-1-4 0 0,0-1 0 16,-7-4 0-16,-2 3 0 0,1-2 0 15,-2 4 0-15,-4-5 0 0,-2-1 0 0,-4 4 0 0,0 0 0 16,-3 0 0-16,1 3 0 0,-3 3 0 0,-2-2 0 16,0 1 0-16,-2 2 0 0,0-3 0 0,-1 2 0 15,3-1 0-15,1 0 0 0,-1 2 0 0,-1-7 0 16,2 3 0-16,3-2 0 0,0-4 0 16,5 0 0-16,1-2 0 0,4-1 0 0,4-1 0 15,0-2 0-15,9-7 0 0,-2 3 0 0,-4-2 0 0,3-4 0 16,-1-1 0-16,0-1 0 0,-9 3 0 0,8-7 0 15,-2 2 0-15,-7 4 0 0,0 0 0 0,-3 1 0 16,-1 2 0-16,-5 5 0 0,4 1 0 0,-6 2 0 16,1 1 0-16,-3 2 0 0,0 0 0 15,0 14 0-15,-3 0 0 0,2 4 0 0,-5-1 0 16,2 2 0-16,0 0 0 0,0 1 0 0,4-2 0 0,3 0 0 16,1-1 0-16,1-7 0 0,6 3 0 0,-2-4 0 15,3-6 0-15,0-1 0 0,9-2-74 0,-5-4-359 16,1-6-61-16,0-1-65 0,-1 0-72 15,2-9-369-15,1 0-1084 0,-3-3 480 0</inkml:trace>
  <inkml:trace contextRef="#ctx0" brushRef="#br0" timeOffset="17099.78">20156 2371 160 0,'-10'-22'402'0,"2"4"18"0,-1 7 25 16,0-2 37-16,4 4-4 0,0 1-33 16,1 0-48-16,-1 2-45 0,3 4-33 0,2 2-70 15,0 0-95-15,0 0-138 0,7 22-179 0,1-12-224 16,1 4-242-16,6 0-680 0,-2 2 301 0</inkml:trace>
  <inkml:trace contextRef="#ctx0" brushRef="#br0" timeOffset="18266.8">20448 2639 4789 0,'-11'-14'630'0,"2"-3"-233"16,2 1-2-16,2 0-17 0,1-3-23 15,5 3-46-15,0 3-44 0,3 1-24 0,3 1-29 16,3 2-15-16,-1 4-174 0,1 1-23 0,-1 4 0 16,2 2 0-16,-2 4 0 0,5 5 0 0,-5 2 0 0,0 3 0 15,-1 2 0-15,-2 1 0 0,-4-1 0 0,0 8 0 16,-4 0 0-16,0-7 0 0,-3 0 0 16,3 0 0-16,0-1 0 0,-1-7 0 0,1 1 0 15,0-2 0-15,2-2 0 0,1-2 0 0,2-1 0 16,0-3 0-16,-3-2 0 0,18-3 0 0,-1-5 0 0,2 1 0 15,4-8 0-15,1-2 0 0,-1-1 0 0,2-4 0 16,1-2 0-16,-1 0 0 0,-2-2 0 0,-3 4 0 16,2 6 0-16,-9 0 0 0,1 4 0 15,-5 5 0-15,-3 1 0 0,2 2 0 0,-3 6 0 0,-5-2 0 16,10 8 0-16,-7 3 0 0,-2-1 0 0,-1 6 0 16,0 11 0-16,0-9 0 0,-1-1 0 0,1 1 0 15,2-1 0-15,1 0 0 0,1-3 0 0,2-3 0 16,2-1 0-16,2-6 0 0,3 0 0 15,-2-1 0-15,1-4 0 0,6-2 0 0,-2-3 0 0,2-2 0 16,-3-1 0-16,2 1 0 0,-7-3 0 0,4 4 0 16,-1-4 0-16,-3 4 0 0,-1 0 0 0,-2 3 0 15,-1 1 0-15,-1 1 0 0,3 3 0 0,-2 2 0 16,1 0 0-16,-1 5 0 0,2 1 0 16,-1 2 0-16,2 2 0 0,5 1 0 0,-2 1 0 0,3 1 0 15,3-7 0-15,6 7 0 0,-7-7 0 0,11 0 0 16,-5-3 0-16,6-4 0 0,3-2 0 0,-1 0 0 15,-3-7 0-15,0-1 0 0,0-1 0 0,-2-4 0 16,-2-1 0-16,-7 0 0 0,2-5 0 0,-6 3 0 16,1-4 0-16,-4-3 0 0,-2 5 0 0,-2 0 0 15,-3-1 0-15,-4-1 0 0,-1 4 0 0,-2 3 0 16,-1 1 0-16,0 4 0 0,-5 3 0 0,1 2 0 16,-3 4 0-16,-4 6 0 0,2 3 0 0,-1 6 0 15,-5 4 0-15,9-2 0 0,-1 5 0 0,3 6 0 16,8-9 0-16,2 5 0 0,2-5 0 0,3-1 0 15,7 2 0-15,1-5 0 0,3-3 0 0,7 0 0 16,-4-6 0-16,8-5 0 0,1 1 0 0,-9-5 0 16,3-1 0-16,5-4 0 0,-7-1 0 0,-6-1 0 15,4-1 0-15,-3 1 0 0,-2-1 0 0,-2-3 0 16,1 1 0-16,-1-3 0 0,-3 7 0 0,-2-3 0 16,3-2 0-16,-2 4 0 0,-4 5 0 0,1-1 0 15,-1 1 0-15,2 3 0 0,-6 1 0 0,8 8 0 16,-5-2 0-16,-1 4 0 0,-1 1 0 0,2 2 0 15,-2 2 0-15,-1 2 0 0,0-1 0 0,0-3 0 16,4-3 0-16,-4 2 0 0,0-2 0 0,0-5 0 16,1 1 0-16,2-1 0 0,2-1 0 0,-1-3 0 15,1 0 0-15,3-2 0 0,2-4 0 0,1 0 0 16,4-3 0-16,0 1 0 0,0-4 0 0,2-1 0 16,-1-1 0-16,1 1 0 0,7-5 0 0,-10 4 0 15,2 3 0-15,0 3 0 0,-7 1 0 0,1 0 0 16,-3 3 0-16,-1 1 0 0,-2 2 0 0,2 4 0 15,-3 1 0-15,-2-1 0 0,3 5 0 0,-1 1 0 16,-1 3 0-16,2-3 0 0,5 5 0 0,-3-5 0 16,2 0 0-16,1 0 0 0,7-3 0 0,1 0 0 15,2-3 0-15,-1-3 0 0,5-1 0 0,-4-2 0 16,2-3 0-16,7-4 0 0,-9-2 0 0,4-3 0 16,-7 3 0-16,5-8 0 0,-7 5 0 0,5-8 0 15,-1-1 0-15,-5-3 0 0,0 1 0 0,-3-3 0 16,-1-2 0-16,0-1 0 0,0-3 0 0,1-11 0 15,-5 9 0-15,-1 2 0 0,-1-1 0 0,-2 1 0 16,2 7 0-16,0 2 0 0,-3 9 0 0,-1 5 0 16,1 0 0-16,0 3 0 0,-2 3 0 0,-1 3 0 15,3 2 0-15,-4 12 0 0,3 3 0 0,-3 11 0 16,0 3 0-16,0 4 0 0,4 3 0 0,-4 13 0 16,7-2 0-16,1 3 0 0,0-5 0 0,-2-11 0 15,2 1 0-15,0-2 0 0,2-3 0 0,-2-2 0 16,0-11 0-16,-3 1 0 0,2-8 0 0,-3 1 0 15,0-6 0-15,0 0 0 0,-3-1 0 0,3-4 0 16,0 0-17-16,0 0-556 0,-19-11-98 0,6-3-484 16,-2 1-1252-16,-3-6 554 0</inkml:trace>
  <inkml:trace contextRef="#ctx0" brushRef="#br0" timeOffset="18433.84">22289 2476 456 0,'-6'-11'478'15,"-1"-1"35"-15,2 0 41 0,1 3 12 0,3-3 3 16,2 1 0-16,5 3-6 0,0-1-17 0,8 1-34 15,0-2-35-15,13 0-44 0,2 3-43 0,7 2-40 16,4 3-37-16,10 0-31 0,2 0-32 0,0 1-44 16,-13 2-50-16,12-4-148 0,-16 1-8 0,1 0 0 15,-5 0-4-15,-14-3-182 0,-3 3-75 0,1-3-97 16,-4-3-89-16,-7 4-83 0,-5-2-80 0,-9-2-357 16,0 0-1045-16,-7 2 463 0</inkml:trace>
  <inkml:trace contextRef="#ctx0" brushRef="#br0" timeOffset="19182.8">23310 2694 140 0,'0'0'499'0,"0"0"24"0,9 2 18 0,-9-2 0 16,9-1-5-16,-9 1-9 0,14-5 0 0,-10 2-20 16,5 0-23-16,1-3-24 0,-3 1-31 15,3-4-34-15,1 2-33 0,2-4-35 0,0 1-29 0,5-1-32 16,-4-4-26-16,6-5-26 0,-6 6-18 0,2-8-18 15,-1 0-177-15,-2 0-1 0,-3-2 0 0,0-2 0 16,-5 7 0-16,-3-1 0 0,-2 4 0 0,-2 5 0 16,-2-1 0-16,-1 1 0 0,-2 7 0 15,-1 0 0-15,-1 5 0 0,-7 6 0 0,-1 4 0 0,-5 8 0 16,3 2 0-16,5 6 0 0,1-1 0 0,7-1 0 16,2 3 0-16,3-2 0 0,3 0 0 0,6-1 0 15,7-3 0-15,1-3 0 0,4-2 0 0,4-2 0 16,1-2 0-16,1-4 0 0,1-2 0 0,10-2 0 15,-10-3 0-15,8-2 0 0,-6-2 0 0,3-4 0 16,0-1 0-16,-3-1 0 0,-2-5 0 0,4 1 0 16,-4-3 0-16,0-1 0 0,1-2 0 0,-4-4 0 15,-2-3 0-15,-2 0 0 0,-1 3 0 0,-6 5 0 16,1 2 0-16,-4 1 0 0,-3 2 0 0,-2 4 0 16,0 2 0-16,-4 2 0 0,3 1 0 0,-4 3 0 15,0 0 0-15,0 0 0 0,-19 13 0 0,6 3 0 16,-3-2 0-16,0 5 0 0,-4 4 0 0,4 2 0 15,-4-2 0-15,1 2 0 0,5-2 0 0,1-6 0 16,3-2 0-16,-2 2 0 0,5-3 0 0,3-2 0 16,-1-3 0-16,2-3 0 0,-1-1 0 0,4-5 0 15,0 0 0-15,0 0 0 0,-9-7-494 0,5-3-127 16,4-3-24-16,-2-3-428 0,-6-2-1160 0,4-6 514 16</inkml:trace>
  <inkml:trace contextRef="#ctx0" brushRef="#br0" timeOffset="19782.84">23815 2530 2621 0,'-1'-19'-11'0,"-3"1"98"0,1 1 65 0,3 6 62 16,-1 2 53-16,-1 3 37 0,2-2 15 0,-2 5-14 15,2 3 21-15,4-1 25 0,-4 1-13 0,9 6-8 16,0 3-19-16,0 1-17 0,1 2-28 0,4 4-22 16,-1-1-27-16,10 5-17 0,0 1-17 0,0-1-21 15,7 0-48-15,1-6-63 0,5 1-64 0,14-4-51 16,-14 0-60-16,0-5-58 0,-4-2-41 0,7-6-45 16,-6-2-13-16,-2-5 2 0,-3-4 14 0,3 0 20 15,-8-7 29-15,-1-2 29 0,-1-2 31 0,-7-4 33 16,2-5 50-16,5-13 31 0,-4-1 34 0,-7-2 36 15,4-1 39-15,-2 1 40 0,-3 3 46 0,-8 15 38 16,7-1 29-16,-7 3 39 0,-1 9 37 0,3 3 25 16,-3 6 2-16,-2 4-33 0,2 0-44 0,-1 6-12 15,1 1-15-15,0 0-8 0,-4 25-81 0,0 1-130 16,-6 20 0-16,4 1 0 0,-1 6 0 0,2 3 0 16,0-3 0-16,-4 7 0 0,8-2 0 0,-3-6 0 15,4-1 0-15,1-6 0 0,-1-11 0 0,8-4 0 16,-3-4 0-16,0-9 0 0,0-2 0 0,2-6 0 15,-1 1 0-15,4-4 0 0,-3-5 0 0,3-1 0 16,0-1 0-16,4-10 0 0,2 0 0 0,-5-4 0 16,4-7 0-16,3-2 0 0,0 0 0 0,-4-3 0 15,-1 5 0-15,-3 5 0 0,-2 3 0 0,-2 1 0 16,-2 5 0-16,0 4 0 0,1-2 0 0,-1 4 0 16,0 2 0-16,-4 0 0 0,10 11 0 0,-2-2 0 15,2 7 0-15,-4-1 0 0,5 2 0 0,0-1 0 16,0 0 0-16,2 0 0 0,9 3 0 0,-5-6 0 15,-3-3 0-15,6 0 0 0,-4-2 0 0,1-1 0 16,0-5 0-16,-3-2 0 0,-1-1 0 0,-2 0 0 16,1-5 0-16,-2 1 0 0,0-1 0 0,0-2 0 15,-2-2 0-15,1 0 0 0,-1-4 0 0,-2 3 0 16,-1-1 0-16,-1 2 0 0,1 2 0 0,-2-3 0 16,-1 7 0-16,1 1 0 0,-2-1 0 0,0-2 0 15,-1 6 0-15,0 0 0 0,0 0 0 0,4 15 0 16,0-6 0-16,-1 0 0 0,3 2 0 0,0-1 0 15,-1 0 0-15,8 3 0 0,0-1 0 0,0 1 0 16,2-8 0-16,-1 0 0 0,-1-3 0 0,2-2 0 16,1-2 0-16,-4-3-255 0,0-2-527 0,2-4-411 15,-8 0-1291-15,1-3 571 0</inkml:trace>
  <inkml:trace contextRef="#ctx0" brushRef="#br0" timeOffset="19884.16">25217 2394 586 0,'-13'-46'349'15,"1"11"76"-15,0 4 33 0,-1 1 22 0,-1 3 18 16,4 3 8-16,2 7-4 0,2 6-2 0,-1 1-26 15,6 0-51-15,-3 5-52 0,-1 2-78 0,5 0-73 16,0 3-85-16,0 0-130 0,9 9-194 0,-4-1-273 16</inkml:trace>
  <inkml:trace contextRef="#ctx0" brushRef="#br0" timeOffset="20466.93">25580 2120 7563 0,'-17'-28'383'0,"3"3"-138"0,4 9-245 16,1-1 0-16,1 9 0 0,7 1 0 0,-3 0 0 15,-1 4 0-15,5 3 0 0,0 0 0 0,5 19 0 16,0 8 0-16,3 5 0 0,-1 19 0 0,4 3 0 16,-8 3 0-16,4-1 0 0,1 1 0 0,-4 1 0 15,-2-3 0-15,1-4 0 0,-6-1 0 0,2-17 0 16,1 1 0-16,0-8 0 0,-1-7 0 0,-2-5 0 15,3-2 0-15,0-2 0 0,-1 1 0 0,1-8 0 16,1-2 0-16,-1-1 0 0,0 0 0 0,0 0 0 16,9-19 0-16,-1 4 0 0,-2-4 0 0,7-5 0 15,0-2 0-15,0 3 0 0,3-1 0 0,-2 4 0 16,-2 4 0-16,1 2 0 0,-1 3 0 0,0 3 0 16,3 1 0-16,-1 5 0 0,0 2 0 0,-1 1 0 15,1 5 0-15,5 4 0 0,-6 1 0 0,5 2 0 16,-5 2 0-16,-3-4 0 0,1 5 0 0,-3-2 0 15,-3 4 0-15,-3-6 0 0,-4 4 0 0,0-4 0 16,-6-3 0-16,-6 2 0 0,1 0 0 0,3-3 0 16,-3-1 0-16,-2 1 0 0,-2-5 0 0,3-1 0 15,0 1 0-15,5 0 0 0,0-3 0 0,5 0 0 16,4 0 0-16,-8-7 0 0,10 3 0 0,6-4 0 16,8-4 0-16,7-4 0 0,5-4 0 0,3 0 0 15,11-8 0-15,0 0 0 0,-13 9 0 0,0-2 0 16,-1 3 0-16,-5 2 0 0,-8 5 0 0,1 2 0 15,-7 3 0-15,1 2 0 0,-4 2 0 0,1 0 0 16,-3 2 0-16,-4 0 0 0,3 8 0 0,-3 3 0 16,0 3 0-16,-2 4 0 0,-1 2 0 0,1 3 0 15,-2 3 0-15,0-1 0 0,3-6 0 0,-1 0 0 16,2-3 0-16,-1 1 0 0,2-6 0 0,3 2 0 16,0-5 0-16,3 1 0 0,3-5 0 0,-5-3 0 15,4-1 0-15,-3-2-95 0,3-4-582 0,-3-5-560 16,3-5-1340-16,-1 0 594 0</inkml:trace>
  <inkml:trace contextRef="#ctx0" brushRef="#br0" timeOffset="20583.05">26208 2274 4050 0,'-2'-28'485'15,"1"10"-192"-15,-2 0 9 0,-2 2-12 0,3 9-46 16,-1 1-63-16,3-1-53 0,-1 4-42 0,1 3-7 16,0 0-37-16,0 0-66 0,4 23-87 0,-1-7-143 15,5 9-181-15,1 1-458 0,1 1-968 0,-2-1 429 16</inkml:trace>
  <inkml:trace contextRef="#ctx0" brushRef="#br0" timeOffset="20950.93">26306 2732 208 0,'0'0'631'0,"-8"-9"5"0,6 3-7 16,2-5-15-16,1 0-10 0,3 0-12 0,2-6-29 15,6 0-37-15,2-6-47 0,2-1-41 16,4-3-41-16,3-1-33 0,9-7-39 0,-10 8-25 0,9-15-39 15,0 2-19-15,-8-1-31 0,3-1-40 16,-2-5-171-16,5 3 0 0,-9-1 0 0,-3 2 0 0,-3 8 0 16,-2 9 0-16,-6 1 0 0,2 6 0 0,-7 7 0 15,0 1 0-15,-1 5 0 0,-1 1 0 0,-4 4 0 16,5 1 0-16,-18 17 0 0,0 2 0 0,4 7 0 16,-8 16 0-16,3 4 0 0,8 0 0 15,-1 5 0-15,1-4 0 0,2 3 0 0,-2 0 0 0,8 0 0 16,4-1 0-16,-1-16 0 0,5 2 0 0,-1-6 0 15,0 0 0-15,5-4 0 0,2-2 0 0,-3-7 0 16,3-2 0-16,3 0 0 0,-3-7 0 16,1-5 0-16,1-1 0 0,-2-1 0 0,2-3 0 15,4-4 0-15,0-3 0 0,-6-1 0 0,4-3 0 16,-3-3-67-16,0 0-388 0,-2-1-23 0,1-3-20 0,-2 4-10 16,1 3-3-16,-2 0-28 0,-3 2-318 0,2 2-926 15,0-1 410-15</inkml:trace>
  <inkml:trace contextRef="#ctx0" brushRef="#br0" timeOffset="21233.68">26862 2491 1653 0,'6'-4'-71'0,"3"-1"32"0,-1 1 24 0,1 1 37 16,-3 1 18-16,2-1 36 0,-3-1 37 0,-1 1 32 16,0-2 29-16,0 3 38 0,-2-2 41 0,-2 4 33 15,6-6 27-15,-6 6 27 0,3-5 14 0,-3 5 5 16,0 0-1-16,0 0-26 0,0 0-15 0,0-6-17 16,0 6-9-16,0 0-3 0,0 0-9 0,0 0-9 15,-9 16-11-15,8-10-15 0,0 5-15 0,1-2-3 16,2 2-11-16,1 1-7 0,3 2-48 0,2 2-160 15,2 2 0-15,9 3 0 0,-1 0 0 0,2-3 0 16,1 0 0-16,-2 0 0 0,1 0 0 0,-3-3 0 16,-3-4 0-16,-2 3 0 0,-1-1 0 0,-3 2 0 15,-3-5 0-15,-1 5 0 0,-4-4 0 0,-1-1 0 16,-3-1 0-16,-3-1 0 0,-2 2 0 0,-1-4 0 16,-7 1 0-16,-2-1 0 0,3 0 0 0,-5-3 0 15,0-2 0-15,3 2 0 0,-2-1 0 0,1-2 0 16,6 0 0-16,1-2-236 0,-1-1-315 0,5-1-129 15,-2-2-441-15,4-2-1215 0,2-1 538 0</inkml:trace>
  <inkml:trace contextRef="#ctx0" brushRef="#br0" timeOffset="21534.05">26784 2359 4650 0,'-18'-7'562'0,"1"1"-105"0,6 1 6 15,4 1-7-15,2 0-52 0,0 1-20 0,5-2-55 16,0 5-35-16,8-9-102 0,4 5-192 0,9-1 0 16,10 3 0-16,2-1 0 0,8 0 0 15,13 0 0-15,1 4 0 0,-2-3 0 0,-3 1 0 0,4-2 0 16,-16 3 0-16,2-2 0 0,-5 1 0 0,-4 1 0 16,-3-4 0-16,-7-1 0 0,-7 2 0 0,-3-1 0 15,0 2 0-15,-3-4 0 0,-2 1 0 0,-3 2 0 16,3 1 0-16,-6 2 0 0,3-3 0 15,-3 3 0-15,2-8 0 0,-2 8 0 0,0 0 0 16,0 0 0-16,5-6 0 0,-5 6 0 0,0 0 0 0,0 0 0 16,0 0 0-16,0 0 0 0,0 0-1366 0,-5 23-1478 15,5-23 654-15</inkml:trace>
  <inkml:trace contextRef="#ctx0" brushRef="#br0" timeOffset="22716.31">17274 3892 253 0,'9'1'542'0,"-9"-1"18"15,5 2 3-15,-5-2-5 0,0 0-5 0,0 0-23 16,9 0-28-16,-9 0-25 0,0 0-26 0,0 0-17 16,4 4-26-16,-4-4-25 0,-3 6-24 0,2-3-16 15,-1 2-20-15,-1 1-21 0,-1-1-20 0,1 1-21 16,-1 3-154-16,1 1-107 0,-1-3 0 0,-1 5 0 15,1 5 0-15,-2 1 0 0,0 7 0 0,-1-5 0 16,3 3 0-16,-1 4 0 0,1-1 0 0,1-1 0 16,1 3 0-16,0-3 0 0,-1 4 0 0,2-3 0 15,-2 2 0-15,1 1 0 0,0-10 0 0,1 9 0 16,-1-9 0-16,0 1 0 0,0-3 0 0,-1-2 0 16,2-4 0-16,0-1 0 0,-1-2 0 0,4-2 0 15,-4 0 0-15,2-6 0 0,-5 0 0 0,5 0-474 16,-6-14-275-16,3-2-413 0,1-2-1258 0,-3-8 557 15</inkml:trace>
  <inkml:trace contextRef="#ctx0" brushRef="#br0" timeOffset="23299.96">17075 3830 4187 0,'-9'-27'372'0,"3"7"-184"16,-3 4 73-16,1 1 49 0,4 5 18 0,-1 0-11 16,2 0-36-16,1 4-46 0,1 3-36 0,4-1-12 15,3 2 2-15,6-1 1 0,5 5-20 0,6 4-7 16,9 0-6-16,1 8-16 0,17 7-1 0,-1 3-15 15,4 4-74-15,-3 3-51 0,1 0 0 0,2 3 0 16,0 1 0-16,-12 1 0 0,-1 0 0 0,-4 4 0 16,-8-2 0-16,1 0 0 0,-8-9 0 0,-12 2 0 15,-7 2 0-15,-6-2 0 0,-7 1 0 0,-7-2 0 16,-14 6 0-16,-3-1 0 0,-7-7 0 0,0-1 0 16,-1-3 0-16,9-8 0 0,-15 2 0 0,13-7 0 15,4 1 0-15,1-9 0 0,2-3 0 0,7-1 0 16,3-1 0-16,2-6 0 0,6 2 0 0,2 2 0 15,0-4 0-15,4 0 0 0,1-2 0 0,1 0 0 16,7-3 0-16,0 4 0 0,1-2 0 0,1 3 0 16,2-1 0-16,-2 2 0 0,2 1 0 0,4 1 0 15,-3 1 0-15,0 1 0 0,3 1 0 0,-3 3 0 16,4 1 0-16,1-2 0 0,-4 3 0 0,4 0 0 16,3 4 0-16,2-4 0 0,0 3 0 0,2-1 0 15,-1-3 0-15,1 2 0 0,8-3 0 0,-1 1 0 16,0-2 0-16,3-1 0 0,-3-2 0 0,2-2 0 15,-2-2 0-15,2 0 0 0,-4-4 0 0,-1-1 0 16,1-3 0-16,-3 0 0 0,0-2 0 0,-1-5 0 0,-7 0 0 16,2-4 0-16,-7 3 0 0,-2-2 0 15,-1 0 0-15,-3 8 0 0,-3-1 0 0,1 3 0 16,-4 4 0-16,0 3 0 0,-2 1 0 0,-1 4 0 16,-2 2 0-16,-4 5 0 0,-3 7 0 0,-4 7 0 0,3 5 0 15,-2 2 0-15,-2 5 0 0,7 3 0 0,1-2 0 16,7 1 0-16,1-2 0 0,2 0 0 15,10 0 0-15,4-2 0 0,5-2 0 0,6-5 0 16,3-3 0-16,4-5 0 0,-1-6 0 0,2 1 0 16,4-8 0-16,-3-7 0 0,3 0 0 0,-3-4 0 0,-5-3 0 15,-1-3 0-15,0-1-213 0,-7-3-403 0,-3 2-611 16,-2-6-1330-16,-3 1 588 0</inkml:trace>
  <inkml:trace contextRef="#ctx0" brushRef="#br0" timeOffset="24333.98">18441 4236 99 0,'4'-4'472'0,"0"-1"14"0,-3 3 3 0,2-3-5 0,-3-1-14 16,0 0-19-16,0 0-22 0,-3 2-12 16,3-4-25-16,-4 3-18 0,-1 3-24 0,0 0-31 0,-5 1-15 15,-2 2-22-15,-7 1-9 0,5 8-21 0,-10 4-10 16,2 3-8-16,1 2-17 0,2 2-14 15,3 6-11-15,2-2-21 0,3 1-9 0,6 1-15 16,2 1-20-16,5-3-9 0,3 1-83 0,8 0-35 16,5-6 0-16,2 0 0 0,7-4 0 0,1-5 0 0,4-5 0 15,21-1 0-15,-18-4 0 0,1-5 0 0,0-3 0 16,2-4 0-16,-6-2 0 0,3-3 0 0,-6-1 0 16,-2-1 0-16,-4 0 0 0,-5-1 0 15,-1-1 0-15,-1-2 0 0,-9 4 0 0,-1-1 0 0,0 1 0 16,-4 0 0-16,0 5 0 0,-6 2 0 0,4 1 0 15,-2 4 0-15,-2 3 0 0,-2 2 0 0,6 1 0 16,-15 7 0-16,3 5 0 0,1 1 0 0,1 4 0 16,0-1 0-16,5 3 0 0,-1 6 0 0,4 0 0 15,2-7 0-15,5 5 0 0,1-4 0 0,4-1 0 16,1-2 0-16,1-3 0 0,4-4 0 0,1 1 0 16,3-5 0-16,-1-3 0 0,1 1 0 0,-1-6 0 15,0 1 0-15,-2-3 0 0,-1-6 0 0,-2 4 0 16,2-4 0-16,-2 1 0 0,0-1 0 0,-3-5 0 15,2 1 0-15,-3 4 0 0,-1-3 0 0,-1 6 0 16,-3 3 0-16,-1-1 0 0,-2 2 0 0,2 2 0 16,0 1 0-16,-4 1 0 0,5 6 0 0,-1 0 0 15,-3 4 0-15,3 0 0 0,0 1 0 0,2 2 0 16,-2-3 0-16,4 6 0 0,-3-6 0 0,0 0 0 16,4-2 0-16,-4 0 0 0,3-5 0 0,-2-2 0 15,6 2 0-15,-2-6 0 0,0 1 0 0,4-3 0 16,0-7 0-16,3 3 0 0,-2-1 0 0,-1-3 0 15,3 0 0-15,3-3 0 0,-3 4 0 0,1 1 0 16,-4 2 0-16,1 0 0 0,1 2 0 0,-2 2 0 16,-4 4 0-16,3 0 0 0,-2 2 0 0,-2 3 0 15,3 2 0-15,0 0 0 0,-4 3 0 0,6 3 0 16,-1 2 0-16,1-3 0 0,-5-1 0 0,4 4 0 16,3-4 0-16,1-1 0 0,3-1 0 0,-1-5 0 15,2-4 0-15,7 0 0 0,0-4 0 0,-1-3 0 16,1-3 0-16,0-5 0 0,-2 1 0 0,-1-3 0 15,-2-4 0-15,3-2 0 0,-2-2 0 0,-1 0 0 16,-5-6 0-16,10-9 0 0,-5-2 0 0,0-3 0 16,-3 0 0-16,-7-2 0 0,-1 1 0 0,-7 12 0 15,-1 6 0-15,0 0 0 0,-4 11 0 0,0 0 0 16,0 5 0-16,-4 10 0 0,-1 1 0 0,-2 4 0 16,-4 9 0-16,-7 12 0 0,4 5 0 0,-8 14 0 15,7 5 0-15,1 0 0 0,2-2 0 0,6 4 0 16,6-3 0-16,0-10 0 0,8-1 0 0,2-5 0 15,-1 0 0-15,6-5 0 0,3-2 0 0,5-6 0 16,-4-9 0-16,-1-1 0 0,4 0 0 0,-1-5 0 0,0-3 0 16,2-3 0-16,-4-3 0 0,-1-1 0 15,0-5 0-15,-1 3 0 0,-2-5 0 0,4-4 0 16,-6 4 0-16,-2 0 0 0,2-1 0 0,-5 6 0 16,0 2 0-16,-3 1 0 0,0 3 0 0,-2 0 0 0,0 2 0 15,-3 2 0-15,6 8 0 0,-3-3 0 16,-3 5 0-16,3-1 0 0,-1 3 0 0,2 6 0 15,2-7 0-15,-2 2 0 0,-1-1 0 0,7 2 0 16,4-1 0-16,-4 0 0 0,3-3 0 0,5 1 0 16,-4-4 0-16,4 0 0 0,-7-4 0 0,3 0 0 0,-1 0 0 15,6-1 0-15,-2 0 0 0,2 1 0 0,0 0 0 16,-1-3 0-16,1 3 0 0,-6-3 0 16,9 0-33-16,-5 0-303 0,2-1-84 0,-3-2-85 15,2-4-104-15,-6 2-439 0,-1-1-1136 0,1-6 503 0</inkml:trace>
  <inkml:trace contextRef="#ctx0" brushRef="#br0" timeOffset="24483.69">20253 4141 5160 0,'-38'-12'609'0,"1"-1"-266"16,9 0 21-16,9 3 13 0,5 2-53 0,3-1-39 0,6 4-55 16,3 0-45-16,4-3-32 0,7 1-19 0,9 2-107 15,9 0-27-15,1-1 0 0,13 4-15 0,9-4-289 16,-16 3-218-16,17-4-703 0,-15 5-1328 15,0 1 588-15</inkml:trace>
  <inkml:trace contextRef="#ctx0" brushRef="#br0" timeOffset="25283.18">21143 4314 339 0,'9'-7'456'0,"-4"-3"7"0,1 2 5 0,-6-2 1 16,0-1-14-16,-2 0-5 0,-2-1-28 0,-5-1-16 0,-4 1-10 15,-2 3-21-15,-4-1-1 0,-2 7-24 0,-3-2-24 16,1 5-5-16,-8 2-27 0,-1 3-22 15,2 3-28-15,0 4-23 0,2 3-18 0,0 2-20 16,1-2-12-16,12 3-12 0,-3 2-26 0,6-7-6 0,7 0-13 16,-1 2-114-16,6-1 0 0,1 1 0 0,4-5 0 15,3 0 0-15,1-1 0 0,9-2 0 0,-3-1 0 16,-1-2 0-16,4-3 0 0,1 0 0 0,2-3 0 16,-3-3 0-16,3-2 0 0,-4 1 0 0,0-4 0 15,-2-1 0-15,0-1 0 0,-2-2 0 0,2 2 0 16,-2 0 0-16,-4 3 0 0,-4 3 0 0,0 0 0 15,-1 2 0-15,-1 2 0 0,1 0 0 0,-4 2 0 16,0 0 0-16,0 0 0 0,1 14 0 0,-1-4 0 16,1 1 0-16,4 1 0 0,0 0 0 0,4 2 0 15,3-1 0-15,3-2 0 0,8 1 0 0,-4-3 0 16,11-3 0-16,3-1 0 0,0-5 0 0,2-2 0 16,-1-5 0-16,1-3 0 0,-1 0 0 0,-1-6 0 15,-2-1 0-15,0-2 0 0,-3-2 0 0,-3-3 0 16,0-1 0-16,-4-2 0 0,10-13 0 0,-12 9 0 15,0-12 0-15,2-3 0 0,-3 3 0 0,-4-4 0 16,2-2 0-16,-3-3 0 0,-4 2 0 0,-1 4 0 16,-6 15 0-16,-2 5 0 0,0 8 0 0,-5 4 0 15,-1 8 0-15,-4 3 0 0,-2 3 0 0,-6 7 0 16,-6 10 0-16,1 9 0 0,-4 15 0 0,3 4 0 16,3 3 0-16,6 2 0 0,2 2 0 0,4-1 0 0,5-1 0 15,4-3 0-15,4 0 0 0,3-12 0 16,0-4 0-16,11 1 0 0,-4-6 0 0,8 1 0 15,-2-6 0-15,2-7 0 0,-1-3 0 0,-1-5 0 16,1-1 0-16,-1-5 0 0,0-1 0 0,-2-4 0 0,2-2 0 16,-1-3 0-16,1-5 0 0,1-3 0 15,-1-1 0-15,-6-4 0 0,3 1 0 0,-6 0 0 16,2 7 0-16,-3-2 0 0,-2 1 0 0,-4 8 0 16,1-2 0-16,-3 4 0 0,5 3 0 0,-5 2 0 0,-2 1 0 15,0 0 0-15,3 10 0 0,-4 1 0 0,2 1 0 16,-1 0 0-16,2 5 0 0,-2 1 0 15,4-3 0-15,0 2 0 0,8 0 0 0,2-2 0 16,-3-4 0-16,1 0 0 0,-1-5 0 0,6 4 0 16,-6-6 0-16,3-6 0 0,0 2-341 0,-3-2-280 0,-2-4-585 15,1-2-1305-15,0-6 579 0</inkml:trace>
  <inkml:trace contextRef="#ctx0" brushRef="#br0" timeOffset="25434.09">22165 3948 5074 0,'-10'-17'226'0,"1"2"32"15,1 0 38-15,-1 5-11 0,3 1-5 0,1 0-43 16,0 3-48-16,1 3-41 0,1 1-40 16,3 2-4-16,0 0-9 0,13 8-15 0,0 0-58 15,9 7-62-15,3 1-89 0,3 0-105 0,3-2-135 16,-2 4-152-16,6-2-498 0,-2-2-1103 0,2-1 489 0</inkml:trace>
  <inkml:trace contextRef="#ctx0" brushRef="#br0" timeOffset="26366.14">22542 4135 242 0,'-4'2'454'0,"-1"-1"23"16,5-1 24-16,-14 1 21 0,9-1-1 0,5 0 12 0,0 0-5 16,-9-1-32-16,9 1-47 0,0 0-44 0,0 0-37 15,28-3-32-15,-15 3-40 0,6 2-23 0,2-4-27 16,7 4-29-16,0 0-17 0,-6-2-28 0,6 0-11 16,-8 2-11-16,2-1-30 0,-6-1-15 15,-4 0-5-15,0 0-13 0,-5 1-10 0,0 1-1 0,-1-1-14 16,-2 0-45-16,-2 2-17 0,-2 1 0 0,-1 4 0 15,-8-2 0-15,3 6 0 0,-8-2 0 0,-2 2 0 16,-7 6 0-16,0 0 0 0,2 1 0 0,-4-1 0 16,0 2 0-16,1-1 0 0,-2 0 0 0,4-3 0 15,3 1 0-15,5-7 0 0,0 0 0 0,5-3 0 16,1 0 0-16,2-1 0 0,0-2 0 0,2-2 0 16,1 3 0-16,3-5 0 0,0 3 0 0,0-3 0 15,0 0 0-15,19-4 0 0,-6 3 0 0,-3-4 0 16,8-1 0-16,1-1 0 0,1-1 0 0,0 1 0 15,2 1 0-15,-3 0 0 0,1 3 0 0,8-2 0 16,-10 5 0-16,4 0 0 0,-4 2 0 0,-5 0 0 16,6 2 0-16,-4 1 0 0,2 2 0 0,-2 2 0 15,11 2 0-15,-8-2 0 0,0 2 0 0,7-2 0 16,-6 0 0-16,3-2 0 0,0-2 0 0,-2 0 0 16,1-4 0-16,0 1 0 0,0-1 0 0,-3-4 0 15,0-2 0-15,-2-1 0 0,2-2 0 0,-8 1 0 16,4-3 0-16,-1 0 0 0,1-3 0 0,-5 1 0 15,0-5 0-15,0 3 0 0,-4-1 0 0,0-1 0 16,-1 5 0-16,-4-5 0 0,0 7 0 0,0-1 0 16,-1 3 0-16,-2 3 0 0,-2 0 0 0,-1 2 0 15,-6 3 0-15,-1 3 0 0,2 2 0 0,-6 1 0 16,2 4 0-16,4 1 0 0,-2 1 0 0,4 3 0 16,4 0 0-16,1-2 0 0,6 3 0 0,5-2 0 15,4 1 0-15,11 3 0 0,6-3 0 0,0-2 0 16,6-2 0-16,0 0 0 0,6-6 0 0,-1 1 0 15,1-3 0-15,-7-3 0 0,5-2 0 0,-4 1 0 16,-4-4 0-16,0-3 0 0,-5 0 0 0,-6-2 0 16,2 0 0-16,-3 0 0 0,0-3 0 0,-3-1 0 15,-4 1 0-15,-2-1 0 0,-2 2 0 0,-5-2 0 16,1 2 0-16,-4 2 0 0,-3-1 0 0,0 5 0 0,-6 0 0 16,-3 2 0-16,0 1 0 0,-6 2 0 15,-3 5 0-15,4 3 0 0,8-5 0 0,-2 7 0 16,1-3 0-16,2 2 0 0,0 0 0 0,6 1 0 15,1-3 0-15,2-1 0 0,3 0 0 0,4 1 0 0,4-1 0 16,2-1 0-16,6-3 0 0,1-2 0 0,8-4 0 16,-10 2 0-16,4-4 0 0,3-5 0 15,1-2 0-15,-8 1 0 0,2-6 0 0,0 0 0 16,-3-2 0-16,-4-4 0 0,1-2 0 0,-5-1 0 0,0-3 0 16,-3-2 0-16,5-4 0 0,-5-12 0 0,3-1 0 15,-3-3 0-15,-2 1 0 0,-1-1 0 0,-6 1 0 16,3 16 0-16,-4 2 0 0,-2 5 0 15,4 9 0-15,-2 4 0 0,1 6 0 0,-1 6 0 0,0 1 0 16,4 2 0-16,-11 21 0 0,7 4 0 0,-1 6 0 16,2 16 0-16,2 3 0 0,6 4 0 0,3 3 0 15,2-1 0-15,-2-1 0 0,1-2 0 0,0 0 0 16,1-5 0-16,-1 0 0 0,0-12 0 0,-3-4 0 16,1-1 0-16,0 0 0 0,0-5 0 0,-2-7 0 15,0-2 0-15,-1-6 0 0,-2-3 0 0,2 0 0 16,-3-5 0-16,3-3-20 0,-4 0-505 0,0 0-141 15,0 0-498-15,0 0-1260 0,-7-21 558 0</inkml:trace>
  <inkml:trace contextRef="#ctx0" brushRef="#br0" timeOffset="26949.81">24536 3725 425 0,'6'-11'537'0,"-2"0"12"0,1 1 0 0,-1-2 11 16,4-3-19-16,-5 5-20 0,1 0-24 15,0 1-25-15,-1 3-28 0,-3 1-33 0,1 0-36 16,2 3-45-16,-5-3-32 0,2 5-41 0,0 0-19 0,0 0-21 16,0 0-22-16,-11 14-20 0,6-3-21 0,-4 2-12 15,2 3-16-15,2 2-14 0,3 2-46 0,-1 5-66 16,3 1 0-16,7 0 0 0,0 0 0 0,6 1 0 16,-3 0 0-16,2 0 0 0,3-1 0 0,2 1 0 15,-1-2 0-15,0-4 0 0,-4 3 0 0,-3-7 0 16,-1-1 0-16,-4-4 0 0,-2 0 0 0,-7-1 0 15,4 0 0-15,-7-1 0 0,1-2 0 0,-10 0 0 16,-2-2 0-16,-2 0 0 0,-8-2 0 0,1-6 0 16,0 0 0-16,1-4 0 0,6 2 0 0,1-3 0 15,2-1 0-15,2-2 0 0,2 1 0 0,3-3 0 16,4 2 0-16,3-3 0 0,9-4 0 0,7 3 0 16,14-3-235-16,5 0-1091 0,1 4-1437 0,1 2 635 15</inkml:trace>
  <inkml:trace contextRef="#ctx0" brushRef="#br0" timeOffset="28366.85">24914 4081 185 0,'-4'1'516'0,"-3"-1"30"0,0 2 26 0,7-2 0 16,-9-2-20-16,9 2-48 0,-1-7-41 0,1 7-47 16,7-9-38-16,3 2-36 0,1-1-39 0,7-2-27 15,-1 0-19-15,6-4-25 0,-5 4-29 0,-2-1-11 16,7-6-17-16,-6 5-17 0,3-6-11 0,-7 4-19 15,-3-1-8-15,0 1-3 0,-2 3-16 0,-3-1-5 16,-1 0-3-16,-3 3-8 0,-1 1-13 0,-6 2-6 16,0 3-9-16,-3 1-8 0,-5 2 0 0,-2 2-4 15,-5 3-11-15,-2 9 5 0,-1 2-4 0,4-1-19 16,1 4-16-16,6-3 0 0,4-1 0 0,0 3 0 16,7 1 0-16,-1-1 0 0,12 0 0 0,1 5 0 15,3-6 0-15,13-1 0 0,3-1 0 0,6-1 0 16,2-6 0-16,16 1 0 0,0-5 0 0,0-4 0 15,-1-2 0-15,-12 1 0 0,14-4 0 0,-4-5 0 16,-16 0 0-16,2-1 0 0,-4-1 0 0,-1-4 0 16,-3-1 0-16,-3-2 0 0,-4 1 0 0,-4-1 0 15,-7 1 0-15,-3 2 0 0,-3 2 0 0,-2-3 0 16,-4 5 0-16,-3 3 0 0,-1 0 0 0,-6 3 0 16,-4 1 0-16,-4 5 0 0,0 4 0 0,-8 2 0 15,-4 5 0-15,3 2 0 0,3 2 0 0,-1 2 0 16,5 1 0-16,10-3 0 0,-1 0 0 0,4 1 0 15,5-4 0-15,3 1 0 0,2 3 0 0,4-5 0 16,0-1 0-16,11-2 0 0,-2 2 0 0,2-3 0 0,4-3 0 16,-3-3 0-16,0-1 0 0,-2-1 0 15,2-4 0-15,-2-2 0 0,-1 0 0 0,0-3 0 16,-2 3 0-16,2-5 0 0,-5 2 0 0,1-1 0 16,-3-1 0-16,0 6 0 0,-3-3 0 0,-1 4 0 0,0 2 0 15,0 0 0-15,1 2 0 0,-4 1 0 0,5 6 0 16,-1 1 0-16,1 4 0 0,-1 1 0 15,1-1 0-15,3 3 0 0,2 3 0 0,0-2 0 16,2-3 0-16,1 2 0 0,0-1 0 0,3-1 0 0,0-4 0 16,2 1 0-16,-1-4 0 0,-1 1 0 0,1-5 0 15,-4-1 0-15,-3-1 0 0,3-4 0 0,-4-1 0 16,1-1 0-16,-2 0 0 0,4-3 0 16,-3-2 0-16,-1-1 0 0,0-2 0 0,-1 0 0 15,-2-2 0-15,-1-1 0 0,5 0 0 0,-3 0 0 0,2 0 0 16,0 1 0-16,-3 2 0 0,1-1 0 0,2 5 0 15,-3 0 0-15,2 2 0 0,-2 4 0 0,2-3 0 16,2 4 0-16,0 0 0 0,3 4 0 16,-2 1 0-16,0 6 0 0,2 1 0 0,-1 4 0 0,3 2 0 15,-2 2 0-15,-1 5 0 0,-2-3 0 0,0 5 0 16,-4-3 0-16,0 0 0 0,1-4 0 0,-4 0 0 16,2 0 0-16,0-5 0 0,-2-1 0 0,2-2 0 15,-4-4 0-15,1 0 0 0,-1-1 0 0,3 0 0 16,-3-3 0-16,10-1 0 0,0-2 0 0,-1-3 0 15,7-1 0-15,0-1 0 0,1-3 0 0,9-4 0 16,2-2 0-16,-3-2 0 0,3-2 0 0,0-4 0 16,0 0 0-16,2 3 0 0,-2-2 0 0,-4 2 0 15,1 3 0-15,-2 4 0 0,-7 4 0 0,2 0 0 16,-3 3 0-16,-1-3 0 0,-2 7 0 0,-2 1 0 16,2 0 0-16,-3 3 0 0,2 1 0 0,-4 2 0 15,0-1 0-15,1 2 0 0,2 0 0 0,-5 3 0 16,3-3 0-16,-2 0 0 0,1 2 0 0,-2-2 0 15,-1-1 0-15,1-1 0 0,0 1 0 0,-3-1 0 16,-2-2 0-16,8 4 0 0,-8-4 0 0,6 0 0 16,-6 0 0-16,4-6 0 0,-2 2 0 0,-2 1 0 15,-2-2 0-15,0-4 0 0,-2 4 0 0,0-2 0 16,-5-1 0-16,1 3 0 0,-1 0 0 0,-4 2 0 16,1 3 0-16,-6 0 0 0,0 2 0 0,-1 4 0 15,2 3 0-15,-2 2 0 0,4 3 0 0,0-2 0 16,2 5 0-16,4 0 0 0,4 1 0 0,5 0 0 15,2 0 0-15,3 0 0 0,9-4 0 0,7 8 0 16,5-5 0-16,3-5 0 0,4-3 0 0,2-2 0 16,0-3 0-16,2-4 0 0,-3-5 0 0,-1-1 0 15,-1-5 0-15,-3-3 0 0,-1-2 0 0,-1-5 0 16,-1-4 0-16,-2-1 0 0,-1-2 0 0,-4-2 0 0,4-14 0 16,-6 12 0-16,6-12 0 0,-4-1 0 15,0 1 0-15,-9 11 0 0,2 1 0 0,-7 1 0 16,-1 5 0-16,-3 8 0 0,-1 7 0 0,-1 1 0 15,0 3 0-15,-3 5 0 0,-4 4 0 0,-1 7 0 0,-8 11 0 16,5 5 0-16,-2 7 0 0,-3 13 0 0,7 5 0 16,1 0 0-16,0 2 0 0,1-2 0 15,8-3 0-15,0-10 0 0,4-3 0 0,0-3 0 16,2-2 0-16,-1-6 0 0,-1-7 0 0,4 0 0 0,-4-8 0 16,5 1 0-16,-3-7 0 0,6 1 0 0,2-6 0 15,0 0 0-15,2-4 0 0,2-2 0 0,1-3 0 16,-2 0 0-16,3-3 0 0,3-2 0 15,-6-1 0-15,0 5 0 0,-3 2 0 0,-3 3 0 16,-1 1 0-16,1 3 0 0,-1-2 0 0,0 6 0 0,2 3 0 16,0 2 0-16,-3 3 0 0,2 4 0 0,1 5 0 15,-5 0 0-15,4 7 0 0,-2-8 0 0,0 2 0 16,0 0 0-16,1-3 0 0,-1-1 0 0,0 0 0 16,1-4 0-16,-1-1 0 0,2-1 0 0,-2 0 0 15,3-6 0-15,0 0 0 0,2-2 0 0,-1 0 0 16,2-2 0-16,-4-3 0 0,7-5 0 0,-2 1-282 15,0-3-333-15,2-9-601 0,-4 6-1317 0,0-1 583 16</inkml:trace>
  <inkml:trace contextRef="#ctx0" brushRef="#br0" timeOffset="29066.4">25186 4529 444 0,'-29'-6'673'0,"7"3"40"0,9 2 19 0,2-1 8 16,2 1-21-16,1 1-31 0,7-3-42 0,1 3-22 0,14-4-32 16,14-2-38-16,8 4-38 0,24 1-37 0,5-1-408 15,35-4-71-15,0 3 0 0,3-3 0 0,2 1 0 16,1 0 0-16,3-3 0 0,-1 1 0 15,2 4 0-15,-4-4 0 0,0 0 0 0,-10 0 0 0,-29 4 0 16,-5 0 0-16,-2 0 0 0,-5 1 0 0,-20-1 0 16,-6-2 0-16,-10 3 0 0,-6 1 0 0,-1-2 0 15,-5 0 0-15,-3 1 0 0,-1 0 0 0,-3 2 0 16,-12-5 0-16,-6 5 0 0,-9-3 0 0,-3 4 0 16,-5 2 0-16,-3 2-579 0,0 1-690 0,-11 6-1375 15,-1-2 608-15</inkml:trace>
  <inkml:trace contextRef="#ctx0" brushRef="#br0" timeOffset="29317.65">25539 4705 351 0,'-52'8'472'0,"20"-5"17"0,-1 2 47 15,12-4 48-15,6 0 36 0,6-1 18 0,1 0-15 16,4-2-31-16,-1-1-35 0,5 3-37 0,14-9-35 16,9 5-37-16,10-5-34 0,24-1-39 0,0 2-36 15,12 0-191-15,30 1-148 0,-1 1 0 0,2 0 0 16,-3 5 0-16,0-6 0 0,1 0 0 0,0 2 0 15,-8 0 0-15,2-1 0 0,-29 2 0 0,26-1 0 16,-27-4 0-16,-6 4 0 0,-5-2 0 0,-11 5 0 16,-6-3 0-16,-1 1 0 0,-10 2 0 0,-3-2 0 15,-6 2 0-15,-2 2 0 0,-3-1 0 0,3-3 0 16,-7 2 0-16,1 0 0 0,-2 1 0 0,1 0 0 0,-1-2 0 16,-4 3 0-16,10-2-26 0,-2-1-1336 15,-3-1-1474-15,5-1 653 0</inkml:trace>
  <inkml:trace contextRef="#ctx0" brushRef="#br0" timeOffset="29666.64">27796 4259 5997 0,'1'-7'318'0,"-1"-3"16"0,0 3 38 15,0-1 8-15,0 1-57 0,-1 4-37 0,0-1-105 16,-2 0-181-16,3 4 0 0,-5-6 0 15,5 6 0-15,0 0 0 0,-14 9 0 0,6-3 0 16,-2 1 0-16,4 2 0 0,-2 0 0 0,-1 1 0 0,4 0 0 16,1 1 0-16,-1 1 0 0,6 0 0 0,2-1 0 15,2 0 0-15,4-1 0 0,4-2 0 0,-3 0 0 16,8-3 0-16,-5-1 0 0,6-3 0 0,0-2 0 16,-6-2 0-16,5 0 0 0,-6-4 0 0,-1-1 0 15,-2-1 0-15,-4-2 0 0,-3-3 0 0,0-1 0 16,-6-2 0-16,-3 4 0 0,-5 0 0 0,0-1 0 15,-3 5 0-15,-2 1 0 0,-3 0 0 0,2 5 0 16,-1 4 0-16,1 0 0 0,1 5 0 0,3-1 0 16,5 2 0-16,0 3 0 0,5-1 0 0,6 2-105 15,1 1-426-15,10 1-157 0,6-2-457 0,7 2-1240 16,5 2 549-16</inkml:trace>
  <inkml:trace contextRef="#ctx0" brushRef="#br0" timeOffset="29799.93">28233 4430 6964 0,'0'0'367'0,"0"0"8"0,0 0-76 15,0 0-113-15,0 0-186 0,0 0 0 0,0 0 0 16,0 0 0-16,0 0 0 0,0 0 0 0,-14 0-533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2949810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2375540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1269821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1281051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3144405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sz="1200" b="1" i="1">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04" name="Google Shape;104;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3266328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14409194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3958863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1713164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47259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sz="1200" b="1" i="1">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04" name="Google Shape;104;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638896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10541121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2069823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458621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30167972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extLst>
      <p:ext uri="{BB962C8B-B14F-4D97-AF65-F5344CB8AC3E}">
        <p14:creationId xmlns:p14="http://schemas.microsoft.com/office/powerpoint/2010/main" val="10563260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extLst>
      <p:ext uri="{BB962C8B-B14F-4D97-AF65-F5344CB8AC3E}">
        <p14:creationId xmlns:p14="http://schemas.microsoft.com/office/powerpoint/2010/main" val="4831104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extLst>
      <p:ext uri="{BB962C8B-B14F-4D97-AF65-F5344CB8AC3E}">
        <p14:creationId xmlns:p14="http://schemas.microsoft.com/office/powerpoint/2010/main" val="36314304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extLst>
      <p:ext uri="{BB962C8B-B14F-4D97-AF65-F5344CB8AC3E}">
        <p14:creationId xmlns:p14="http://schemas.microsoft.com/office/powerpoint/2010/main" val="30837454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extLst>
      <p:ext uri="{BB962C8B-B14F-4D97-AF65-F5344CB8AC3E}">
        <p14:creationId xmlns:p14="http://schemas.microsoft.com/office/powerpoint/2010/main" val="32732806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extLst>
      <p:ext uri="{BB962C8B-B14F-4D97-AF65-F5344CB8AC3E}">
        <p14:creationId xmlns:p14="http://schemas.microsoft.com/office/powerpoint/2010/main" val="3151572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cs typeface="Calibri"/>
              </a:rPr>
              <a:t>Ok. Having said that, lets get back to what we were speaking about. </a:t>
            </a:r>
          </a:p>
          <a:p>
            <a:endParaRPr lang="en-US" dirty="0">
              <a:cs typeface="Calibri"/>
            </a:endParaRPr>
          </a:p>
          <a:p>
            <a:r>
              <a:rPr lang="en-US" dirty="0">
                <a:cs typeface="Calibri"/>
              </a:rPr>
              <a:t>Input devices. We have seen that the virtual reality eco system largely encompasses three fundamental components that include</a:t>
            </a:r>
          </a:p>
          <a:p>
            <a:endParaRPr lang="en-US" dirty="0">
              <a:cs typeface="Calibri"/>
            </a:endParaRPr>
          </a:p>
          <a:p>
            <a:r>
              <a:rPr lang="en-US" dirty="0">
                <a:cs typeface="Calibri"/>
              </a:rPr>
              <a:t>HMD – head mounted devices that give you immersive VR experience, we saw some examples in the last class like the HTC VIVE, Oculus Rift, Samsung gear and so on. Some of you have also used few of these and experienced it for a few minutes. </a:t>
            </a:r>
          </a:p>
          <a:p>
            <a:endParaRPr lang="en-US" dirty="0">
              <a:cs typeface="Calibri"/>
            </a:endParaRPr>
          </a:p>
          <a:p>
            <a:r>
              <a:rPr lang="en-US" dirty="0">
                <a:cs typeface="Calibri"/>
              </a:rPr>
              <a:t>And the second components is the GTD or the </a:t>
            </a:r>
            <a:r>
              <a:rPr lang="en-GB" dirty="0"/>
              <a:t>Gesture Tracking Devices. We saw a video of </a:t>
            </a:r>
            <a:r>
              <a:rPr lang="en-GB" dirty="0" err="1"/>
              <a:t>Xsense</a:t>
            </a:r>
            <a:r>
              <a:rPr lang="en-GB" dirty="0"/>
              <a:t> IMU sensors that can accurately estimation the position and orientation of a dancer. we will in the next hour see how these gesture tracking devices work and what are the various technicalities that go into tracking. I will try to keep it as non-mathematical as possible, as the mathematics behind it can get pretty messy and complicated. However, if you are interested in the mathematical aspects, I will be more than happy to discuss. </a:t>
            </a:r>
          </a:p>
          <a:p>
            <a:endParaRPr lang="en-GB" dirty="0">
              <a:cs typeface="Calibri"/>
            </a:endParaRPr>
          </a:p>
          <a:p>
            <a:r>
              <a:rPr lang="en-GB" dirty="0">
                <a:cs typeface="Calibri"/>
              </a:rPr>
              <a:t>On the screen you can see that a 3 directional coordinate system is depicted. The 3 primary axes of a 3d coordinate system is X, Y and Z axis. Hear I would like to know where, when and why in your past have you encountered 3 dimensional coordinate system. </a:t>
            </a:r>
          </a:p>
          <a:p>
            <a:endParaRPr lang="en-GB" dirty="0">
              <a:cs typeface="Calibri"/>
            </a:endParaRPr>
          </a:p>
          <a:p>
            <a:endParaRPr lang="en-GB" dirty="0">
              <a:cs typeface="Calibri"/>
            </a:endParaRPr>
          </a:p>
          <a:p>
            <a:r>
              <a:rPr lang="en-GB" dirty="0">
                <a:cs typeface="Calibri"/>
              </a:rPr>
              <a:t>Give some time to the students to ponder on </a:t>
            </a:r>
          </a:p>
          <a:p>
            <a:endParaRPr lang="en-GB" dirty="0">
              <a:cs typeface="Calibri"/>
            </a:endParaRPr>
          </a:p>
          <a:p>
            <a:endParaRPr lang="en-GB" dirty="0">
              <a:cs typeface="Calibri"/>
            </a:endParaRPr>
          </a:p>
          <a:p>
            <a:r>
              <a:rPr lang="en-GB" dirty="0">
                <a:cs typeface="Calibri"/>
              </a:rPr>
              <a:t>Ok, if I tell you, I have encountered 2 dimension in images, drawings, sketch and so on. While I have encountered 1 dimension when I want to know the temperature currently or current time or something like that. Similar, where and when have you encountered 3D, either consciously or subconsciously. </a:t>
            </a:r>
          </a:p>
          <a:p>
            <a:endParaRPr lang="en-GB" dirty="0">
              <a:cs typeface="Calibri"/>
            </a:endParaRPr>
          </a:p>
          <a:p>
            <a:r>
              <a:rPr lang="en-GB" dirty="0">
                <a:cs typeface="Calibri"/>
              </a:rPr>
              <a:t>Explain the roll pitch and yaw concepts. </a:t>
            </a:r>
          </a:p>
          <a:p>
            <a:r>
              <a:rPr lang="en-GB" dirty="0">
                <a:cs typeface="Calibri"/>
              </a:rPr>
              <a:t>Degree of freedom</a:t>
            </a:r>
          </a:p>
        </p:txBody>
      </p:sp>
      <p:sp>
        <p:nvSpPr>
          <p:cNvPr id="4" name="Slide Number Placeholder 3"/>
          <p:cNvSpPr>
            <a:spLocks noGrp="1"/>
          </p:cNvSpPr>
          <p:nvPr>
            <p:ph type="sldNum" sz="quarter" idx="10"/>
          </p:nvPr>
        </p:nvSpPr>
        <p:spPr/>
        <p:txBody>
          <a:bodyPr/>
          <a:lstStyle/>
          <a:p>
            <a:fld id="{E6A3ACC2-D43E-4BA3-8382-EE04A8612F25}" type="slidenum">
              <a:rPr lang="en-US" smtClean="0"/>
              <a:pPr/>
              <a:t>3</a:t>
            </a:fld>
            <a:endParaRPr lang="en-US"/>
          </a:p>
        </p:txBody>
      </p:sp>
    </p:spTree>
    <p:extLst>
      <p:ext uri="{BB962C8B-B14F-4D97-AF65-F5344CB8AC3E}">
        <p14:creationId xmlns:p14="http://schemas.microsoft.com/office/powerpoint/2010/main" val="30497738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extLst>
      <p:ext uri="{BB962C8B-B14F-4D97-AF65-F5344CB8AC3E}">
        <p14:creationId xmlns:p14="http://schemas.microsoft.com/office/powerpoint/2010/main" val="32177065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extLst>
      <p:ext uri="{BB962C8B-B14F-4D97-AF65-F5344CB8AC3E}">
        <p14:creationId xmlns:p14="http://schemas.microsoft.com/office/powerpoint/2010/main" val="18944062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extLst>
      <p:ext uri="{BB962C8B-B14F-4D97-AF65-F5344CB8AC3E}">
        <p14:creationId xmlns:p14="http://schemas.microsoft.com/office/powerpoint/2010/main" val="42738895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extLst>
      <p:ext uri="{BB962C8B-B14F-4D97-AF65-F5344CB8AC3E}">
        <p14:creationId xmlns:p14="http://schemas.microsoft.com/office/powerpoint/2010/main" val="30552282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sz="1200" b="1" i="1">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04" name="Google Shape;104;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extLst>
      <p:ext uri="{BB962C8B-B14F-4D97-AF65-F5344CB8AC3E}">
        <p14:creationId xmlns:p14="http://schemas.microsoft.com/office/powerpoint/2010/main" val="12916591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42</a:t>
            </a:fld>
            <a:endParaRPr/>
          </a:p>
        </p:txBody>
      </p:sp>
    </p:spTree>
    <p:extLst>
      <p:ext uri="{BB962C8B-B14F-4D97-AF65-F5344CB8AC3E}">
        <p14:creationId xmlns:p14="http://schemas.microsoft.com/office/powerpoint/2010/main" val="35984135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43</a:t>
            </a:fld>
            <a:endParaRPr/>
          </a:p>
        </p:txBody>
      </p:sp>
    </p:spTree>
    <p:extLst>
      <p:ext uri="{BB962C8B-B14F-4D97-AF65-F5344CB8AC3E}">
        <p14:creationId xmlns:p14="http://schemas.microsoft.com/office/powerpoint/2010/main" val="23263961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44</a:t>
            </a:fld>
            <a:endParaRPr/>
          </a:p>
        </p:txBody>
      </p:sp>
    </p:spTree>
    <p:extLst>
      <p:ext uri="{BB962C8B-B14F-4D97-AF65-F5344CB8AC3E}">
        <p14:creationId xmlns:p14="http://schemas.microsoft.com/office/powerpoint/2010/main" val="35837527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a:p>
        </p:txBody>
      </p:sp>
    </p:spTree>
    <p:extLst>
      <p:ext uri="{BB962C8B-B14F-4D97-AF65-F5344CB8AC3E}">
        <p14:creationId xmlns:p14="http://schemas.microsoft.com/office/powerpoint/2010/main" val="16521656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46</a:t>
            </a:fld>
            <a:endParaRPr/>
          </a:p>
        </p:txBody>
      </p:sp>
    </p:spTree>
    <p:extLst>
      <p:ext uri="{BB962C8B-B14F-4D97-AF65-F5344CB8AC3E}">
        <p14:creationId xmlns:p14="http://schemas.microsoft.com/office/powerpoint/2010/main" val="16352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11589846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782069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453577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3824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1383560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3490354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customXml" Target="../ink/ink10.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customXml" Target="../ink/ink11.xml"/><Relationship Id="rId4" Type="http://schemas.openxmlformats.org/officeDocument/2006/relationships/image" Target="../media/image4.emf"/></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customXml" Target="../ink/ink12.xml"/><Relationship Id="rId4" Type="http://schemas.openxmlformats.org/officeDocument/2006/relationships/image" Target="../media/image4.emf"/></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customXml" Target="../ink/ink13.xml"/><Relationship Id="rId4" Type="http://schemas.openxmlformats.org/officeDocument/2006/relationships/image" Target="../media/image4.emf"/></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customXml" Target="../ink/ink14.xml"/><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customXml" Target="../ink/ink15.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customXml" Target="../ink/ink16.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customXml" Target="../ink/ink1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customXml" Target="../ink/ink18.xml"/><Relationship Id="rId5" Type="http://schemas.openxmlformats.org/officeDocument/2006/relationships/image" Target="../media/image19.emf"/><Relationship Id="rId4" Type="http://schemas.openxmlformats.org/officeDocument/2006/relationships/image" Target="../media/image18.emf"/></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customXml" Target="../ink/ink19.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customXml" Target="../ink/ink20.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customXml" Target="../ink/ink21.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customXml" Target="../ink/ink22.xml"/><Relationship Id="rId4" Type="http://schemas.openxmlformats.org/officeDocument/2006/relationships/image" Target="../media/image90.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customXml" Target="../ink/ink23.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customXml" Target="../ink/ink24.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customXml" Target="../ink/ink25.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customXml" Target="../ink/ink26.xml"/><Relationship Id="rId4" Type="http://schemas.openxmlformats.org/officeDocument/2006/relationships/image" Target="../media/image270.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customXml" Target="../ink/ink27.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customXml" Target="../ink/ink28.xml"/><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customXml" Target="../ink/ink29.xml"/><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customXml" Target="../ink/ink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customXml" Target="../ink/ink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customXml" Target="../ink/ink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10.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customXml" Target="../ink/ink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customXml" Target="../ink/ink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p:nvPr/>
        </p:nvSpPr>
        <p:spPr>
          <a:xfrm>
            <a:off x="4781916" y="1688267"/>
            <a:ext cx="749721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i="0" u="none" strike="noStrike" cap="none" dirty="0">
                <a:solidFill>
                  <a:srgbClr val="C55A11"/>
                </a:solidFill>
                <a:latin typeface="Calibri"/>
                <a:ea typeface="Calibri"/>
                <a:cs typeface="Calibri"/>
                <a:sym typeface="Calibri"/>
              </a:rPr>
              <a:t>Graph Theory and its Applications</a:t>
            </a:r>
            <a:endParaRPr dirty="0"/>
          </a:p>
        </p:txBody>
      </p:sp>
      <p:sp>
        <p:nvSpPr>
          <p:cNvPr id="90" name="Google Shape;90;p1"/>
          <p:cNvSpPr/>
          <p:nvPr/>
        </p:nvSpPr>
        <p:spPr>
          <a:xfrm>
            <a:off x="4781916" y="2841955"/>
            <a:ext cx="7497214"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rgbClr val="2F5496"/>
                </a:solidFill>
                <a:latin typeface="Calibri"/>
                <a:ea typeface="Calibri"/>
                <a:cs typeface="Calibri"/>
                <a:sym typeface="Calibri"/>
              </a:rPr>
              <a:t>Myopic or Decentralized Search</a:t>
            </a:r>
            <a:endParaRPr dirty="0"/>
          </a:p>
        </p:txBody>
      </p:sp>
      <p:sp>
        <p:nvSpPr>
          <p:cNvPr id="91" name="Google Shape;91;p1"/>
          <p:cNvSpPr/>
          <p:nvPr/>
        </p:nvSpPr>
        <p:spPr>
          <a:xfrm>
            <a:off x="4781916" y="4415503"/>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Dr. Arti Arya</a:t>
            </a:r>
            <a:endParaRPr sz="2400" b="1" dirty="0">
              <a:solidFill>
                <a:schemeClr val="dk1"/>
              </a:solidFill>
              <a:latin typeface="Calibri"/>
              <a:ea typeface="Calibri"/>
              <a:cs typeface="Calibri"/>
              <a:sym typeface="Calibri"/>
            </a:endParaRPr>
          </a:p>
        </p:txBody>
      </p:sp>
      <p:sp>
        <p:nvSpPr>
          <p:cNvPr id="92" name="Google Shape;92;p1"/>
          <p:cNvSpPr/>
          <p:nvPr/>
        </p:nvSpPr>
        <p:spPr>
          <a:xfrm>
            <a:off x="4781916" y="4813108"/>
            <a:ext cx="7497214"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Department of Computer Science </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and Engineering</a:t>
            </a:r>
            <a:endParaRPr sz="2000">
              <a:solidFill>
                <a:schemeClr val="dk1"/>
              </a:solidFill>
              <a:latin typeface="Calibri"/>
              <a:ea typeface="Calibri"/>
              <a:cs typeface="Calibri"/>
              <a:sym typeface="Calibri"/>
            </a:endParaRPr>
          </a:p>
        </p:txBody>
      </p:sp>
      <p:grpSp>
        <p:nvGrpSpPr>
          <p:cNvPr id="93" name="Google Shape;93;p1"/>
          <p:cNvGrpSpPr/>
          <p:nvPr/>
        </p:nvGrpSpPr>
        <p:grpSpPr>
          <a:xfrm>
            <a:off x="313844" y="5489699"/>
            <a:ext cx="1066895" cy="1078155"/>
            <a:chOff x="313844" y="5489699"/>
            <a:chExt cx="1066895" cy="1078155"/>
          </a:xfrm>
        </p:grpSpPr>
        <p:sp>
          <p:nvSpPr>
            <p:cNvPr id="94" name="Google Shape;94;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5" name="Google Shape;95;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cxnSp>
        <p:nvCxnSpPr>
          <p:cNvPr id="96" name="Google Shape;96;p1"/>
          <p:cNvCxnSpPr/>
          <p:nvPr/>
        </p:nvCxnSpPr>
        <p:spPr>
          <a:xfrm rot="10800000" flipH="1">
            <a:off x="4781916" y="4112436"/>
            <a:ext cx="4581449" cy="1"/>
          </a:xfrm>
          <a:prstGeom prst="straightConnector1">
            <a:avLst/>
          </a:prstGeom>
          <a:noFill/>
          <a:ln w="38100" cap="flat" cmpd="sng">
            <a:solidFill>
              <a:srgbClr val="C55A11"/>
            </a:solidFill>
            <a:prstDash val="solid"/>
            <a:miter lim="800000"/>
            <a:headEnd type="none" w="sm" len="sm"/>
            <a:tailEnd type="none" w="sm" len="sm"/>
          </a:ln>
        </p:spPr>
      </p:cxnSp>
      <p:pic>
        <p:nvPicPr>
          <p:cNvPr id="97" name="Google Shape;97;p1"/>
          <p:cNvPicPr preferRelativeResize="0"/>
          <p:nvPr/>
        </p:nvPicPr>
        <p:blipFill rotWithShape="1">
          <a:blip r:embed="rId3"/>
          <a:srcRect/>
          <a:stretch/>
        </p:blipFill>
        <p:spPr>
          <a:xfrm>
            <a:off x="1975204" y="1606241"/>
            <a:ext cx="1910253" cy="3550188"/>
          </a:xfrm>
          <a:prstGeom prst="rect">
            <a:avLst/>
          </a:prstGeom>
          <a:noFill/>
          <a:ln>
            <a:noFill/>
          </a:ln>
        </p:spPr>
      </p:pic>
      <p:grpSp>
        <p:nvGrpSpPr>
          <p:cNvPr id="98" name="Google Shape;98;p1"/>
          <p:cNvGrpSpPr/>
          <p:nvPr/>
        </p:nvGrpSpPr>
        <p:grpSpPr>
          <a:xfrm rot="10800000">
            <a:off x="10855702" y="266068"/>
            <a:ext cx="1066895" cy="1078155"/>
            <a:chOff x="313844" y="5489699"/>
            <a:chExt cx="1066895" cy="1078155"/>
          </a:xfrm>
        </p:grpSpPr>
        <p:sp>
          <p:nvSpPr>
            <p:cNvPr id="99" name="Google Shape;99;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0" name="Google Shape;100;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32A590C1-18B8-18F7-909C-0B56653098F6}"/>
                  </a:ext>
                </a:extLst>
              </p14:cNvPr>
              <p14:cNvContentPartPr/>
              <p14:nvPr/>
            </p14:nvContentPartPr>
            <p14:xfrm>
              <a:off x="354960" y="544320"/>
              <a:ext cx="7581960" cy="3049920"/>
            </p14:xfrm>
          </p:contentPart>
        </mc:Choice>
        <mc:Fallback xmlns="">
          <p:pic>
            <p:nvPicPr>
              <p:cNvPr id="2" name="Ink 1">
                <a:extLst>
                  <a:ext uri="{FF2B5EF4-FFF2-40B4-BE49-F238E27FC236}">
                    <a16:creationId xmlns:a16="http://schemas.microsoft.com/office/drawing/2014/main" id="{32A590C1-18B8-18F7-909C-0B56653098F6}"/>
                  </a:ext>
                </a:extLst>
              </p:cNvPr>
              <p:cNvPicPr/>
              <p:nvPr/>
            </p:nvPicPr>
            <p:blipFill>
              <a:blip r:embed="rId5"/>
              <a:stretch>
                <a:fillRect/>
              </a:stretch>
            </p:blipFill>
            <p:spPr>
              <a:xfrm>
                <a:off x="345600" y="534960"/>
                <a:ext cx="7600680" cy="306864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E2B6FFC-94B4-F404-B622-D2B3C27BCB16}"/>
              </a:ext>
            </a:extLst>
          </p:cNvPr>
          <p:cNvSpPr>
            <a:spLocks noChangeArrowheads="1"/>
          </p:cNvSpPr>
          <p:nvPr/>
        </p:nvSpPr>
        <p:spPr bwMode="auto">
          <a:xfrm>
            <a:off x="474190" y="2358900"/>
            <a:ext cx="8713353" cy="267765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2800" dirty="0">
              <a:solidFill>
                <a:srgbClr val="0000FF"/>
              </a:solidFill>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8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alibri" panose="020F0502020204030204" pitchFamily="34" charset="0"/>
              </a:rPr>
              <a:t>In a decentralized search, multiple agents or actors work independently to gather information/complete a task, with no </a:t>
            </a:r>
            <a:r>
              <a:rPr kumimoji="0" lang="en-US" altLang="en-US" sz="2800" b="1"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alibri" panose="020F0502020204030204" pitchFamily="34" charset="0"/>
              </a:rPr>
              <a:t>central control or coordination</a:t>
            </a:r>
            <a:r>
              <a:rPr kumimoji="0" lang="en-US" altLang="en-US" sz="28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00FF"/>
              </a:solidFill>
              <a:effectLst/>
              <a:latin typeface="Arial" panose="020B0604020202020204" pitchFamily="34" charset="0"/>
            </a:endParaRPr>
          </a:p>
        </p:txBody>
      </p:sp>
      <p:sp>
        <p:nvSpPr>
          <p:cNvPr id="5" name="Google Shape;120;p3">
            <a:extLst>
              <a:ext uri="{FF2B5EF4-FFF2-40B4-BE49-F238E27FC236}">
                <a16:creationId xmlns:a16="http://schemas.microsoft.com/office/drawing/2014/main" id="{46C0F7AF-B719-0957-A5BF-7218E1E66F58}"/>
              </a:ext>
            </a:extLst>
          </p:cNvPr>
          <p:cNvSpPr/>
          <p:nvPr/>
        </p:nvSpPr>
        <p:spPr>
          <a:xfrm>
            <a:off x="291986" y="713905"/>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Key Findings of  Milgram’s Experiment</a:t>
            </a:r>
            <a:endParaRPr lang="en-US" sz="2400" dirty="0"/>
          </a:p>
        </p:txBody>
      </p:sp>
      <p:pic>
        <p:nvPicPr>
          <p:cNvPr id="6" name="Google Shape;121;p3">
            <a:extLst>
              <a:ext uri="{FF2B5EF4-FFF2-40B4-BE49-F238E27FC236}">
                <a16:creationId xmlns:a16="http://schemas.microsoft.com/office/drawing/2014/main" id="{71117F16-6F04-E18B-6346-20F6D16EEF71}"/>
              </a:ext>
            </a:extLst>
          </p:cNvPr>
          <p:cNvPicPr preferRelativeResize="0"/>
          <p:nvPr/>
        </p:nvPicPr>
        <p:blipFill rotWithShape="1">
          <a:blip r:embed="rId2"/>
          <a:srcRect/>
          <a:stretch/>
        </p:blipFill>
        <p:spPr>
          <a:xfrm>
            <a:off x="10659519" y="569535"/>
            <a:ext cx="933598" cy="1199673"/>
          </a:xfrm>
          <a:prstGeom prst="rect">
            <a:avLst/>
          </a:prstGeom>
          <a:noFill/>
          <a:ln>
            <a:noFill/>
          </a:ln>
        </p:spPr>
      </p:pic>
      <p:sp>
        <p:nvSpPr>
          <p:cNvPr id="7" name="Google Shape;123;p3">
            <a:extLst>
              <a:ext uri="{FF2B5EF4-FFF2-40B4-BE49-F238E27FC236}">
                <a16:creationId xmlns:a16="http://schemas.microsoft.com/office/drawing/2014/main" id="{7CAA764B-C560-13C1-06D4-57DE660BF8EB}"/>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p:cxnSp>
        <p:nvCxnSpPr>
          <p:cNvPr id="8" name="Google Shape;122;p3">
            <a:extLst>
              <a:ext uri="{FF2B5EF4-FFF2-40B4-BE49-F238E27FC236}">
                <a16:creationId xmlns:a16="http://schemas.microsoft.com/office/drawing/2014/main" id="{CE27050E-41F5-9298-6015-5B50526F6908}"/>
              </a:ext>
            </a:extLst>
          </p:cNvPr>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9" name="TextBox 8">
            <a:extLst>
              <a:ext uri="{FF2B5EF4-FFF2-40B4-BE49-F238E27FC236}">
                <a16:creationId xmlns:a16="http://schemas.microsoft.com/office/drawing/2014/main" id="{B099BF04-3A55-ECF5-EDE7-76DAE648A9EF}"/>
              </a:ext>
            </a:extLst>
          </p:cNvPr>
          <p:cNvSpPr txBox="1"/>
          <p:nvPr/>
        </p:nvSpPr>
        <p:spPr>
          <a:xfrm>
            <a:off x="598883" y="1530292"/>
            <a:ext cx="8904515" cy="830997"/>
          </a:xfrm>
          <a:prstGeom prst="rect">
            <a:avLst/>
          </a:prstGeom>
          <a:noFill/>
        </p:spPr>
        <p:txBody>
          <a:bodyPr wrap="square" rtlCol="0">
            <a:spAutoFit/>
          </a:bodyPr>
          <a:lstStyle/>
          <a:p>
            <a:r>
              <a:rPr lang="en-IN" sz="2400" dirty="0">
                <a:solidFill>
                  <a:srgbClr val="FF0000"/>
                </a:solidFill>
              </a:rPr>
              <a:t>Little explanation of Decentralized search in Milgram’s Experiment</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4DA235E-1DE9-7D60-DECC-D94A11B48031}"/>
                  </a:ext>
                </a:extLst>
              </p14:cNvPr>
              <p14:cNvContentPartPr/>
              <p14:nvPr/>
            </p14:nvContentPartPr>
            <p14:xfrm>
              <a:off x="1506600" y="2105640"/>
              <a:ext cx="8156520" cy="2638080"/>
            </p14:xfrm>
          </p:contentPart>
        </mc:Choice>
        <mc:Fallback xmlns="">
          <p:pic>
            <p:nvPicPr>
              <p:cNvPr id="2" name="Ink 1">
                <a:extLst>
                  <a:ext uri="{FF2B5EF4-FFF2-40B4-BE49-F238E27FC236}">
                    <a16:creationId xmlns:a16="http://schemas.microsoft.com/office/drawing/2014/main" id="{D4DA235E-1DE9-7D60-DECC-D94A11B48031}"/>
                  </a:ext>
                </a:extLst>
              </p:cNvPr>
              <p:cNvPicPr/>
              <p:nvPr/>
            </p:nvPicPr>
            <p:blipFill>
              <a:blip r:embed="rId4"/>
              <a:stretch>
                <a:fillRect/>
              </a:stretch>
            </p:blipFill>
            <p:spPr>
              <a:xfrm>
                <a:off x="1497240" y="2096280"/>
                <a:ext cx="8175240" cy="2656800"/>
              </a:xfrm>
              <a:prstGeom prst="rect">
                <a:avLst/>
              </a:prstGeom>
            </p:spPr>
          </p:pic>
        </mc:Fallback>
      </mc:AlternateContent>
    </p:spTree>
    <p:extLst>
      <p:ext uri="{BB962C8B-B14F-4D97-AF65-F5344CB8AC3E}">
        <p14:creationId xmlns:p14="http://schemas.microsoft.com/office/powerpoint/2010/main" val="13714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E2B6FFC-94B4-F404-B622-D2B3C27BCB16}"/>
              </a:ext>
            </a:extLst>
          </p:cNvPr>
          <p:cNvSpPr>
            <a:spLocks noChangeArrowheads="1"/>
          </p:cNvSpPr>
          <p:nvPr/>
        </p:nvSpPr>
        <p:spPr bwMode="auto">
          <a:xfrm>
            <a:off x="183128" y="1901939"/>
            <a:ext cx="9980975" cy="369331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In Milgram's experiment, participants were acting as independent agents who were asked to connect with a target person in Boston by sending a letter through social connections.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2400"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4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Participants were </a:t>
            </a:r>
            <a:r>
              <a:rPr kumimoji="0" lang="en-US" altLang="en-US" sz="2400" b="0" i="1"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Calibri" panose="020F0502020204030204" pitchFamily="34" charset="0"/>
              </a:rPr>
              <a:t>instructed to send the letter to someone they knew who they thought was more likely to know the target person</a:t>
            </a:r>
            <a:r>
              <a:rPr kumimoji="0" lang="en-US" altLang="en-US" sz="24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 and so on, until the letter reached the target person.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Google Shape;120;p3">
            <a:extLst>
              <a:ext uri="{FF2B5EF4-FFF2-40B4-BE49-F238E27FC236}">
                <a16:creationId xmlns:a16="http://schemas.microsoft.com/office/drawing/2014/main" id="{5EB17D34-1FAF-06A8-D00C-B09EBFDFB3BF}"/>
              </a:ext>
            </a:extLst>
          </p:cNvPr>
          <p:cNvSpPr/>
          <p:nvPr/>
        </p:nvSpPr>
        <p:spPr>
          <a:xfrm>
            <a:off x="291986" y="713905"/>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Key Findings of  Milgram’s Experiment</a:t>
            </a:r>
            <a:endParaRPr lang="en-US" sz="2400" dirty="0"/>
          </a:p>
        </p:txBody>
      </p:sp>
      <p:pic>
        <p:nvPicPr>
          <p:cNvPr id="3" name="Google Shape;121;p3">
            <a:extLst>
              <a:ext uri="{FF2B5EF4-FFF2-40B4-BE49-F238E27FC236}">
                <a16:creationId xmlns:a16="http://schemas.microsoft.com/office/drawing/2014/main" id="{F936951D-DC01-7AF4-03D6-CF0E7BFBAB4F}"/>
              </a:ext>
            </a:extLst>
          </p:cNvPr>
          <p:cNvPicPr preferRelativeResize="0"/>
          <p:nvPr/>
        </p:nvPicPr>
        <p:blipFill rotWithShape="1">
          <a:blip r:embed="rId2"/>
          <a:srcRect/>
          <a:stretch/>
        </p:blipFill>
        <p:spPr>
          <a:xfrm>
            <a:off x="10659519" y="569535"/>
            <a:ext cx="933598" cy="1199673"/>
          </a:xfrm>
          <a:prstGeom prst="rect">
            <a:avLst/>
          </a:prstGeom>
          <a:noFill/>
          <a:ln>
            <a:noFill/>
          </a:ln>
        </p:spPr>
      </p:pic>
      <p:sp>
        <p:nvSpPr>
          <p:cNvPr id="5" name="Google Shape;123;p3">
            <a:extLst>
              <a:ext uri="{FF2B5EF4-FFF2-40B4-BE49-F238E27FC236}">
                <a16:creationId xmlns:a16="http://schemas.microsoft.com/office/drawing/2014/main" id="{68688FBA-E6B5-0D87-784F-7F33C15BF14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p:cxnSp>
        <p:nvCxnSpPr>
          <p:cNvPr id="6" name="Google Shape;122;p3">
            <a:extLst>
              <a:ext uri="{FF2B5EF4-FFF2-40B4-BE49-F238E27FC236}">
                <a16:creationId xmlns:a16="http://schemas.microsoft.com/office/drawing/2014/main" id="{3FF4886D-8D81-7314-833E-8B48020DB3EC}"/>
              </a:ext>
            </a:extLst>
          </p:cNvPr>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83066FAB-A09A-147D-D74E-EBCD1A4D8CBD}"/>
                  </a:ext>
                </a:extLst>
              </p14:cNvPr>
              <p14:cNvContentPartPr/>
              <p14:nvPr/>
            </p14:nvContentPartPr>
            <p14:xfrm>
              <a:off x="1728360" y="4127400"/>
              <a:ext cx="6435000" cy="1463760"/>
            </p14:xfrm>
          </p:contentPart>
        </mc:Choice>
        <mc:Fallback xmlns="">
          <p:pic>
            <p:nvPicPr>
              <p:cNvPr id="8" name="Ink 7">
                <a:extLst>
                  <a:ext uri="{FF2B5EF4-FFF2-40B4-BE49-F238E27FC236}">
                    <a16:creationId xmlns:a16="http://schemas.microsoft.com/office/drawing/2014/main" id="{83066FAB-A09A-147D-D74E-EBCD1A4D8CBD}"/>
                  </a:ext>
                </a:extLst>
              </p:cNvPr>
              <p:cNvPicPr/>
              <p:nvPr/>
            </p:nvPicPr>
            <p:blipFill>
              <a:blip r:embed="rId4"/>
              <a:stretch>
                <a:fillRect/>
              </a:stretch>
            </p:blipFill>
            <p:spPr>
              <a:xfrm>
                <a:off x="1719000" y="4118040"/>
                <a:ext cx="6453720" cy="1482480"/>
              </a:xfrm>
              <a:prstGeom prst="rect">
                <a:avLst/>
              </a:prstGeom>
            </p:spPr>
          </p:pic>
        </mc:Fallback>
      </mc:AlternateContent>
    </p:spTree>
    <p:extLst>
      <p:ext uri="{BB962C8B-B14F-4D97-AF65-F5344CB8AC3E}">
        <p14:creationId xmlns:p14="http://schemas.microsoft.com/office/powerpoint/2010/main" val="2652532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E2B6FFC-94B4-F404-B622-D2B3C27BCB16}"/>
              </a:ext>
            </a:extLst>
          </p:cNvPr>
          <p:cNvSpPr>
            <a:spLocks noChangeArrowheads="1"/>
          </p:cNvSpPr>
          <p:nvPr/>
        </p:nvSpPr>
        <p:spPr bwMode="auto">
          <a:xfrm>
            <a:off x="393111" y="1452569"/>
            <a:ext cx="9980975" cy="406265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In this sense, </a:t>
            </a:r>
            <a:r>
              <a:rPr kumimoji="0" lang="en-US" altLang="en-US" sz="24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Calibri" panose="020F0502020204030204" pitchFamily="34" charset="0"/>
              </a:rPr>
              <a:t>the Small world experiment could be seen as a </a:t>
            </a:r>
            <a:r>
              <a:rPr kumimoji="0" lang="en-US" altLang="en-US" sz="2400" b="1"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Calibri" panose="020F0502020204030204" pitchFamily="34" charset="0"/>
              </a:rPr>
              <a:t>decentralized search</a:t>
            </a:r>
            <a:r>
              <a:rPr kumimoji="0" lang="en-US" altLang="en-US" sz="24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Calibri" panose="020F0502020204030204" pitchFamily="34" charset="0"/>
              </a:rPr>
              <a:t>, with participants acting as independent agents who were searching for the correct social connections to reach the target person.</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2400"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 However, it is important to note that the experiment was not designed with this framework in mind, and it is only a loose analogy.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2400"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The Small world experiment was primarily focused on the social connections between people, rather than a task or information search.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Google Shape;120;p3">
            <a:extLst>
              <a:ext uri="{FF2B5EF4-FFF2-40B4-BE49-F238E27FC236}">
                <a16:creationId xmlns:a16="http://schemas.microsoft.com/office/drawing/2014/main" id="{5EB17D34-1FAF-06A8-D00C-B09EBFDFB3BF}"/>
              </a:ext>
            </a:extLst>
          </p:cNvPr>
          <p:cNvSpPr/>
          <p:nvPr/>
        </p:nvSpPr>
        <p:spPr>
          <a:xfrm>
            <a:off x="291986" y="713905"/>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Key Findings of  Milgram’s Experiment</a:t>
            </a:r>
            <a:endParaRPr lang="en-US" sz="2400" dirty="0"/>
          </a:p>
        </p:txBody>
      </p:sp>
      <p:pic>
        <p:nvPicPr>
          <p:cNvPr id="3" name="Google Shape;121;p3">
            <a:extLst>
              <a:ext uri="{FF2B5EF4-FFF2-40B4-BE49-F238E27FC236}">
                <a16:creationId xmlns:a16="http://schemas.microsoft.com/office/drawing/2014/main" id="{F936951D-DC01-7AF4-03D6-CF0E7BFBAB4F}"/>
              </a:ext>
            </a:extLst>
          </p:cNvPr>
          <p:cNvPicPr preferRelativeResize="0"/>
          <p:nvPr/>
        </p:nvPicPr>
        <p:blipFill rotWithShape="1">
          <a:blip r:embed="rId2"/>
          <a:srcRect/>
          <a:stretch/>
        </p:blipFill>
        <p:spPr>
          <a:xfrm>
            <a:off x="10659519" y="569535"/>
            <a:ext cx="933598" cy="1199673"/>
          </a:xfrm>
          <a:prstGeom prst="rect">
            <a:avLst/>
          </a:prstGeom>
          <a:noFill/>
          <a:ln>
            <a:noFill/>
          </a:ln>
        </p:spPr>
      </p:pic>
      <p:sp>
        <p:nvSpPr>
          <p:cNvPr id="5" name="Google Shape;123;p3">
            <a:extLst>
              <a:ext uri="{FF2B5EF4-FFF2-40B4-BE49-F238E27FC236}">
                <a16:creationId xmlns:a16="http://schemas.microsoft.com/office/drawing/2014/main" id="{68688FBA-E6B5-0D87-784F-7F33C15BF14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p:cxnSp>
        <p:nvCxnSpPr>
          <p:cNvPr id="6" name="Google Shape;122;p3">
            <a:extLst>
              <a:ext uri="{FF2B5EF4-FFF2-40B4-BE49-F238E27FC236}">
                <a16:creationId xmlns:a16="http://schemas.microsoft.com/office/drawing/2014/main" id="{3FF4886D-8D81-7314-833E-8B48020DB3EC}"/>
              </a:ext>
            </a:extLst>
          </p:cNvPr>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12308A61-8B74-1B76-9ED3-917E6EB12902}"/>
                  </a:ext>
                </a:extLst>
              </p14:cNvPr>
              <p14:cNvContentPartPr/>
              <p14:nvPr/>
            </p14:nvContentPartPr>
            <p14:xfrm>
              <a:off x="916200" y="198720"/>
              <a:ext cx="9861840" cy="2461680"/>
            </p14:xfrm>
          </p:contentPart>
        </mc:Choice>
        <mc:Fallback xmlns="">
          <p:pic>
            <p:nvPicPr>
              <p:cNvPr id="8" name="Ink 7">
                <a:extLst>
                  <a:ext uri="{FF2B5EF4-FFF2-40B4-BE49-F238E27FC236}">
                    <a16:creationId xmlns:a16="http://schemas.microsoft.com/office/drawing/2014/main" id="{12308A61-8B74-1B76-9ED3-917E6EB12902}"/>
                  </a:ext>
                </a:extLst>
              </p:cNvPr>
              <p:cNvPicPr/>
              <p:nvPr/>
            </p:nvPicPr>
            <p:blipFill>
              <a:blip r:embed="rId4"/>
              <a:stretch>
                <a:fillRect/>
              </a:stretch>
            </p:blipFill>
            <p:spPr>
              <a:xfrm>
                <a:off x="906840" y="189360"/>
                <a:ext cx="9880560" cy="2480400"/>
              </a:xfrm>
              <a:prstGeom prst="rect">
                <a:avLst/>
              </a:prstGeom>
            </p:spPr>
          </p:pic>
        </mc:Fallback>
      </mc:AlternateContent>
    </p:spTree>
    <p:extLst>
      <p:ext uri="{BB962C8B-B14F-4D97-AF65-F5344CB8AC3E}">
        <p14:creationId xmlns:p14="http://schemas.microsoft.com/office/powerpoint/2010/main" val="800091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9024734"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Milgram’s experiment was </a:t>
            </a:r>
            <a:r>
              <a:rPr lang="en-US" sz="2400" b="1" dirty="0">
                <a:solidFill>
                  <a:srgbClr val="0000FF"/>
                </a:solidFill>
                <a:latin typeface="Calibri"/>
                <a:ea typeface="Calibri"/>
                <a:cs typeface="Calibri"/>
                <a:sym typeface="Calibri"/>
              </a:rPr>
              <a:t>more successful with high status nodes</a:t>
            </a:r>
            <a:endParaRPr lang="en-US" sz="2400" dirty="0">
              <a:solidFill>
                <a:srgbClr val="0000FF"/>
              </a:solidFill>
            </a:endParaRPr>
          </a:p>
        </p:txBody>
      </p:sp>
      <p:pic>
        <p:nvPicPr>
          <p:cNvPr id="121" name="Google Shape;121;p3"/>
          <p:cNvPicPr preferRelativeResize="0"/>
          <p:nvPr/>
        </p:nvPicPr>
        <p:blipFill rotWithShape="1">
          <a:blip r:embed="rId3"/>
          <a:srcRect/>
          <a:stretch/>
        </p:blipFill>
        <p:spPr>
          <a:xfrm>
            <a:off x="10659519" y="569535"/>
            <a:ext cx="933598" cy="119967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p:sp>
        <p:nvSpPr>
          <p:cNvPr id="7" name="Content Placeholder 2">
            <a:extLst>
              <a:ext uri="{FF2B5EF4-FFF2-40B4-BE49-F238E27FC236}">
                <a16:creationId xmlns:a16="http://schemas.microsoft.com/office/drawing/2014/main" id="{20955240-1499-4709-ACA0-97A3749691E2}"/>
              </a:ext>
            </a:extLst>
          </p:cNvPr>
          <p:cNvSpPr txBox="1">
            <a:spLocks/>
          </p:cNvSpPr>
          <p:nvPr/>
        </p:nvSpPr>
        <p:spPr>
          <a:xfrm>
            <a:off x="233680" y="1539240"/>
            <a:ext cx="9225280" cy="53187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r>
              <a:rPr lang="en-IN" dirty="0"/>
              <a:t>Success rate at finding targets in recreations of Milgram experiments has </a:t>
            </a:r>
            <a:r>
              <a:rPr lang="en-IN" b="1" dirty="0"/>
              <a:t>often been lower </a:t>
            </a:r>
          </a:p>
          <a:p>
            <a:pPr lvl="1" algn="just"/>
            <a:r>
              <a:rPr lang="en-IN" sz="2800" dirty="0"/>
              <a:t>Lack </a:t>
            </a:r>
            <a:r>
              <a:rPr lang="en-IN" sz="2800" b="1" dirty="0"/>
              <a:t>of participation </a:t>
            </a:r>
          </a:p>
          <a:p>
            <a:pPr lvl="1" algn="just"/>
            <a:r>
              <a:rPr lang="en-IN" sz="2800" dirty="0"/>
              <a:t>Milgram style experiment is</a:t>
            </a:r>
            <a:r>
              <a:rPr lang="en-IN" sz="2800" dirty="0">
                <a:solidFill>
                  <a:srgbClr val="FF0000"/>
                </a:solidFill>
              </a:rPr>
              <a:t> </a:t>
            </a:r>
            <a:r>
              <a:rPr lang="en-IN" sz="2800" b="1" dirty="0">
                <a:solidFill>
                  <a:srgbClr val="FF0000"/>
                </a:solidFill>
              </a:rPr>
              <a:t>successful when the target is of socially high status</a:t>
            </a:r>
            <a:r>
              <a:rPr lang="en-IN" sz="2800" b="1" dirty="0"/>
              <a:t> and low success when the reverse is true </a:t>
            </a:r>
          </a:p>
          <a:p>
            <a:pPr lvl="1" algn="just"/>
            <a:endParaRPr lang="en-IN" sz="2800" b="1" dirty="0"/>
          </a:p>
          <a:p>
            <a:pPr algn="just"/>
            <a:r>
              <a:rPr lang="en-IN" dirty="0"/>
              <a:t>Variation in success rate is based on the fact that </a:t>
            </a:r>
            <a:r>
              <a:rPr lang="en-IN" b="1" dirty="0">
                <a:solidFill>
                  <a:srgbClr val="FF0066"/>
                </a:solidFill>
              </a:rPr>
              <a:t>social networks are structured to make high status individuals much easier to find </a:t>
            </a: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3419A8EE-264D-EEED-FB06-2252910BAC75}"/>
                  </a:ext>
                </a:extLst>
              </p14:cNvPr>
              <p14:cNvContentPartPr/>
              <p14:nvPr/>
            </p14:nvContentPartPr>
            <p14:xfrm>
              <a:off x="504000" y="694800"/>
              <a:ext cx="11503080" cy="5313960"/>
            </p14:xfrm>
          </p:contentPart>
        </mc:Choice>
        <mc:Fallback xmlns="">
          <p:pic>
            <p:nvPicPr>
              <p:cNvPr id="3" name="Ink 2">
                <a:extLst>
                  <a:ext uri="{FF2B5EF4-FFF2-40B4-BE49-F238E27FC236}">
                    <a16:creationId xmlns:a16="http://schemas.microsoft.com/office/drawing/2014/main" id="{3419A8EE-264D-EEED-FB06-2252910BAC75}"/>
                  </a:ext>
                </a:extLst>
              </p:cNvPr>
              <p:cNvPicPr/>
              <p:nvPr/>
            </p:nvPicPr>
            <p:blipFill>
              <a:blip r:embed="rId5"/>
              <a:stretch>
                <a:fillRect/>
              </a:stretch>
            </p:blipFill>
            <p:spPr>
              <a:xfrm>
                <a:off x="494640" y="685440"/>
                <a:ext cx="11521800" cy="5332680"/>
              </a:xfrm>
              <a:prstGeom prst="rect">
                <a:avLst/>
              </a:prstGeom>
            </p:spPr>
          </p:pic>
        </mc:Fallback>
      </mc:AlternateContent>
    </p:spTree>
    <p:extLst>
      <p:ext uri="{BB962C8B-B14F-4D97-AF65-F5344CB8AC3E}">
        <p14:creationId xmlns:p14="http://schemas.microsoft.com/office/powerpoint/2010/main" val="315877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256936" y="714548"/>
            <a:ext cx="9603854"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Core and Periphery structure in social networks </a:t>
            </a:r>
            <a:endParaRPr lang="en-US" sz="2400" dirty="0"/>
          </a:p>
        </p:txBody>
      </p:sp>
      <p:pic>
        <p:nvPicPr>
          <p:cNvPr id="121" name="Google Shape;121;p3"/>
          <p:cNvPicPr preferRelativeResize="0"/>
          <p:nvPr/>
        </p:nvPicPr>
        <p:blipFill rotWithShape="1">
          <a:blip r:embed="rId3"/>
          <a:srcRect/>
          <a:stretch/>
        </p:blipFill>
        <p:spPr>
          <a:xfrm>
            <a:off x="10659519" y="569535"/>
            <a:ext cx="933598" cy="119967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p:sp>
        <p:nvSpPr>
          <p:cNvPr id="7" name="Content Placeholder 2">
            <a:extLst>
              <a:ext uri="{FF2B5EF4-FFF2-40B4-BE49-F238E27FC236}">
                <a16:creationId xmlns:a16="http://schemas.microsoft.com/office/drawing/2014/main" id="{966E67D1-8799-4A26-84B4-B7909727B1EE}"/>
              </a:ext>
            </a:extLst>
          </p:cNvPr>
          <p:cNvSpPr txBox="1">
            <a:spLocks/>
          </p:cNvSpPr>
          <p:nvPr/>
        </p:nvSpPr>
        <p:spPr>
          <a:xfrm>
            <a:off x="-106088" y="1395639"/>
            <a:ext cx="6614160" cy="53187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r>
              <a:rPr lang="en-IN" sz="2400" b="1" dirty="0"/>
              <a:t>Homophily</a:t>
            </a:r>
            <a:r>
              <a:rPr lang="en-IN" sz="2400" dirty="0"/>
              <a:t> suggests that high status people connect to high status folks and low status people mainly connect to low-status people – </a:t>
            </a:r>
            <a:r>
              <a:rPr lang="en-IN" sz="2400" b="1" dirty="0"/>
              <a:t>the real-world social networks  do not display such symmetry.</a:t>
            </a:r>
          </a:p>
          <a:p>
            <a:pPr algn="just"/>
            <a:endParaRPr lang="en-IN" sz="2400" b="1" dirty="0"/>
          </a:p>
          <a:p>
            <a:pPr algn="just"/>
            <a:r>
              <a:rPr lang="en-IN" sz="2400" dirty="0"/>
              <a:t>Instead, there is a </a:t>
            </a:r>
            <a:r>
              <a:rPr lang="en-IN" sz="2400" b="1" dirty="0"/>
              <a:t>dense core of highly interconnected high-status </a:t>
            </a:r>
            <a:r>
              <a:rPr lang="en-IN" sz="2400" dirty="0"/>
              <a:t>people  with </a:t>
            </a:r>
            <a:r>
              <a:rPr lang="en-IN" sz="2400" b="1" dirty="0"/>
              <a:t>low status people forming periphery.</a:t>
            </a:r>
          </a:p>
          <a:p>
            <a:pPr algn="just"/>
            <a:endParaRPr lang="en-IN" sz="2400" b="1" dirty="0"/>
          </a:p>
          <a:p>
            <a:pPr algn="just"/>
            <a:r>
              <a:rPr lang="en-IN" sz="2400" b="1" dirty="0"/>
              <a:t>Low  status people </a:t>
            </a:r>
            <a:r>
              <a:rPr lang="en-IN" sz="2400" dirty="0"/>
              <a:t>do not form the core and are more fragmented while crowding around core of high status people</a:t>
            </a:r>
          </a:p>
          <a:p>
            <a:pPr algn="just"/>
            <a:endParaRPr lang="en-IN" dirty="0"/>
          </a:p>
        </p:txBody>
      </p:sp>
      <p:grpSp>
        <p:nvGrpSpPr>
          <p:cNvPr id="9" name="Group 8">
            <a:extLst>
              <a:ext uri="{FF2B5EF4-FFF2-40B4-BE49-F238E27FC236}">
                <a16:creationId xmlns:a16="http://schemas.microsoft.com/office/drawing/2014/main" id="{7887FCFD-54F4-4899-C274-E6AD3BC8293F}"/>
              </a:ext>
            </a:extLst>
          </p:cNvPr>
          <p:cNvGrpSpPr/>
          <p:nvPr/>
        </p:nvGrpSpPr>
        <p:grpSpPr>
          <a:xfrm>
            <a:off x="5814073" y="907847"/>
            <a:ext cx="6350913" cy="5664656"/>
            <a:chOff x="5814073" y="907847"/>
            <a:chExt cx="6350913" cy="5664656"/>
          </a:xfrm>
        </p:grpSpPr>
        <p:pic>
          <p:nvPicPr>
            <p:cNvPr id="3" name="Picture 2">
              <a:extLst>
                <a:ext uri="{FF2B5EF4-FFF2-40B4-BE49-F238E27FC236}">
                  <a16:creationId xmlns:a16="http://schemas.microsoft.com/office/drawing/2014/main" id="{3F1B0911-BDE6-4534-B9C6-8DDC553400E6}"/>
                </a:ext>
              </a:extLst>
            </p:cNvPr>
            <p:cNvPicPr>
              <a:picLocks noChangeAspect="1"/>
            </p:cNvPicPr>
            <p:nvPr/>
          </p:nvPicPr>
          <p:blipFill>
            <a:blip r:embed="rId4"/>
            <a:stretch>
              <a:fillRect/>
            </a:stretch>
          </p:blipFill>
          <p:spPr>
            <a:xfrm>
              <a:off x="6715759" y="1751259"/>
              <a:ext cx="5449227" cy="4636851"/>
            </a:xfrm>
            <a:prstGeom prst="rect">
              <a:avLst/>
            </a:prstGeom>
          </p:spPr>
        </p:pic>
        <p:cxnSp>
          <p:nvCxnSpPr>
            <p:cNvPr id="4" name="Straight Arrow Connector 3">
              <a:extLst>
                <a:ext uri="{FF2B5EF4-FFF2-40B4-BE49-F238E27FC236}">
                  <a16:creationId xmlns:a16="http://schemas.microsoft.com/office/drawing/2014/main" id="{AD00C9BB-661F-C9DF-FBE4-D4AAB4B3AC32}"/>
                </a:ext>
              </a:extLst>
            </p:cNvPr>
            <p:cNvCxnSpPr/>
            <p:nvPr/>
          </p:nvCxnSpPr>
          <p:spPr>
            <a:xfrm>
              <a:off x="9035143" y="1316458"/>
              <a:ext cx="239486" cy="1862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81BC1B0-F17E-DA44-C290-2BB4EC853BAE}"/>
                </a:ext>
              </a:extLst>
            </p:cNvPr>
            <p:cNvSpPr txBox="1"/>
            <p:nvPr/>
          </p:nvSpPr>
          <p:spPr>
            <a:xfrm>
              <a:off x="7754869" y="907847"/>
              <a:ext cx="3039519" cy="461665"/>
            </a:xfrm>
            <a:prstGeom prst="rect">
              <a:avLst/>
            </a:prstGeom>
            <a:noFill/>
          </p:spPr>
          <p:txBody>
            <a:bodyPr wrap="square" rtlCol="0">
              <a:spAutoFit/>
            </a:bodyPr>
            <a:lstStyle/>
            <a:p>
              <a:r>
                <a:rPr lang="en-IN" sz="2400" dirty="0">
                  <a:solidFill>
                    <a:srgbClr val="FF33CC"/>
                  </a:solidFill>
                  <a:latin typeface="Baguet Script" panose="00000500000000000000" pitchFamily="2" charset="0"/>
                </a:rPr>
                <a:t>High Status nodes</a:t>
              </a:r>
            </a:p>
          </p:txBody>
        </p:sp>
        <p:cxnSp>
          <p:nvCxnSpPr>
            <p:cNvPr id="6" name="Straight Arrow Connector 5">
              <a:extLst>
                <a:ext uri="{FF2B5EF4-FFF2-40B4-BE49-F238E27FC236}">
                  <a16:creationId xmlns:a16="http://schemas.microsoft.com/office/drawing/2014/main" id="{47D6488B-5C21-731A-FC5F-C78A95C44C02}"/>
                </a:ext>
              </a:extLst>
            </p:cNvPr>
            <p:cNvCxnSpPr>
              <a:cxnSpLocks/>
            </p:cNvCxnSpPr>
            <p:nvPr/>
          </p:nvCxnSpPr>
          <p:spPr>
            <a:xfrm flipV="1">
              <a:off x="6879771" y="5464629"/>
              <a:ext cx="875098" cy="646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F6E055F-2041-59A5-65DF-D351525609E0}"/>
                </a:ext>
              </a:extLst>
            </p:cNvPr>
            <p:cNvCxnSpPr>
              <a:cxnSpLocks/>
            </p:cNvCxnSpPr>
            <p:nvPr/>
          </p:nvCxnSpPr>
          <p:spPr>
            <a:xfrm flipV="1">
              <a:off x="6879771" y="4383620"/>
              <a:ext cx="437549" cy="1727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985A901-7BD7-03A1-764B-610E523F641B}"/>
                </a:ext>
              </a:extLst>
            </p:cNvPr>
            <p:cNvCxnSpPr>
              <a:cxnSpLocks/>
            </p:cNvCxnSpPr>
            <p:nvPr/>
          </p:nvCxnSpPr>
          <p:spPr>
            <a:xfrm flipV="1">
              <a:off x="7005345" y="5735557"/>
              <a:ext cx="2029798" cy="326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7C54652-65DC-5368-4954-A3899AEFF879}"/>
                </a:ext>
              </a:extLst>
            </p:cNvPr>
            <p:cNvSpPr txBox="1"/>
            <p:nvPr/>
          </p:nvSpPr>
          <p:spPr>
            <a:xfrm>
              <a:off x="5814073" y="6110838"/>
              <a:ext cx="3144870" cy="461665"/>
            </a:xfrm>
            <a:prstGeom prst="rect">
              <a:avLst/>
            </a:prstGeom>
            <a:noFill/>
          </p:spPr>
          <p:txBody>
            <a:bodyPr wrap="square" rtlCol="0">
              <a:spAutoFit/>
            </a:bodyPr>
            <a:lstStyle/>
            <a:p>
              <a:r>
                <a:rPr lang="en-IN" sz="2400" dirty="0">
                  <a:solidFill>
                    <a:srgbClr val="FF0000"/>
                  </a:solidFill>
                  <a:latin typeface="Bahnschrift" panose="020B0502040204020203" pitchFamily="34" charset="0"/>
                </a:rPr>
                <a:t>Low Status Nodes</a:t>
              </a:r>
            </a:p>
          </p:txBody>
        </p:sp>
      </p:grpSp>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9DCB00D4-C3A1-FE09-1B3E-6F994E0734E5}"/>
                  </a:ext>
                </a:extLst>
              </p14:cNvPr>
              <p14:cNvContentPartPr/>
              <p14:nvPr/>
            </p14:nvContentPartPr>
            <p14:xfrm>
              <a:off x="429840" y="1693440"/>
              <a:ext cx="8792640" cy="3496320"/>
            </p14:xfrm>
          </p:contentPart>
        </mc:Choice>
        <mc:Fallback xmlns="">
          <p:pic>
            <p:nvPicPr>
              <p:cNvPr id="10" name="Ink 9">
                <a:extLst>
                  <a:ext uri="{FF2B5EF4-FFF2-40B4-BE49-F238E27FC236}">
                    <a16:creationId xmlns:a16="http://schemas.microsoft.com/office/drawing/2014/main" id="{9DCB00D4-C3A1-FE09-1B3E-6F994E0734E5}"/>
                  </a:ext>
                </a:extLst>
              </p:cNvPr>
              <p:cNvPicPr/>
              <p:nvPr/>
            </p:nvPicPr>
            <p:blipFill>
              <a:blip r:embed="rId6"/>
              <a:stretch>
                <a:fillRect/>
              </a:stretch>
            </p:blipFill>
            <p:spPr>
              <a:xfrm>
                <a:off x="420480" y="1684080"/>
                <a:ext cx="8811360" cy="3515040"/>
              </a:xfrm>
              <a:prstGeom prst="rect">
                <a:avLst/>
              </a:prstGeom>
            </p:spPr>
          </p:pic>
        </mc:Fallback>
      </mc:AlternateContent>
    </p:spTree>
    <p:extLst>
      <p:ext uri="{BB962C8B-B14F-4D97-AF65-F5344CB8AC3E}">
        <p14:creationId xmlns:p14="http://schemas.microsoft.com/office/powerpoint/2010/main" val="283624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9603854"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Core and Periphery structure in social networks </a:t>
            </a:r>
            <a:endParaRPr lang="en-US" sz="2400" dirty="0"/>
          </a:p>
        </p:txBody>
      </p:sp>
      <p:pic>
        <p:nvPicPr>
          <p:cNvPr id="121" name="Google Shape;121;p3"/>
          <p:cNvPicPr preferRelativeResize="0"/>
          <p:nvPr/>
        </p:nvPicPr>
        <p:blipFill rotWithShape="1">
          <a:blip r:embed="rId3"/>
          <a:srcRect/>
          <a:stretch/>
        </p:blipFill>
        <p:spPr>
          <a:xfrm>
            <a:off x="10659519" y="569535"/>
            <a:ext cx="933598" cy="119967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p:sp>
        <p:nvSpPr>
          <p:cNvPr id="7" name="Content Placeholder 2">
            <a:extLst>
              <a:ext uri="{FF2B5EF4-FFF2-40B4-BE49-F238E27FC236}">
                <a16:creationId xmlns:a16="http://schemas.microsoft.com/office/drawing/2014/main" id="{966E67D1-8799-4A26-84B4-B7909727B1EE}"/>
              </a:ext>
            </a:extLst>
          </p:cNvPr>
          <p:cNvSpPr txBox="1">
            <a:spLocks/>
          </p:cNvSpPr>
          <p:nvPr/>
        </p:nvSpPr>
        <p:spPr>
          <a:xfrm>
            <a:off x="-106088" y="1395639"/>
            <a:ext cx="6614160" cy="53187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r>
              <a:rPr lang="en-IN" sz="2400" dirty="0"/>
              <a:t>Social networks are structured into </a:t>
            </a:r>
            <a:r>
              <a:rPr lang="en-IN" sz="2400" b="1" dirty="0"/>
              <a:t>core periphery </a:t>
            </a:r>
            <a:r>
              <a:rPr lang="en-IN" sz="2400" dirty="0"/>
              <a:t>where </a:t>
            </a:r>
            <a:r>
              <a:rPr lang="en-IN" sz="2400" b="1" dirty="0"/>
              <a:t>core consists of densely connected (through social foci such as club, interest, occupation, education etc.)  high status people </a:t>
            </a:r>
            <a:r>
              <a:rPr lang="en-IN" sz="2400" dirty="0"/>
              <a:t>whereas periphery consists of </a:t>
            </a:r>
            <a:r>
              <a:rPr lang="en-IN" sz="2400" b="1" dirty="0"/>
              <a:t>low status folks clustered around the core.</a:t>
            </a:r>
          </a:p>
          <a:p>
            <a:pPr algn="just"/>
            <a:endParaRPr lang="en-IN" sz="2400" b="1" dirty="0"/>
          </a:p>
          <a:p>
            <a:pPr algn="just"/>
            <a:r>
              <a:rPr lang="en-IN" sz="2400" dirty="0"/>
              <a:t>Shortest path </a:t>
            </a:r>
            <a:r>
              <a:rPr lang="en-IN" sz="2400" b="1" dirty="0">
                <a:solidFill>
                  <a:srgbClr val="FF33CC"/>
                </a:solidFill>
              </a:rPr>
              <a:t>connecting two low status folks tend to go into the core and come out again as the cores are like exchanges in telephone networks</a:t>
            </a:r>
          </a:p>
          <a:p>
            <a:pPr algn="just"/>
            <a:endParaRPr lang="en-IN" dirty="0"/>
          </a:p>
        </p:txBody>
      </p:sp>
      <p:pic>
        <p:nvPicPr>
          <p:cNvPr id="3" name="Picture 2">
            <a:extLst>
              <a:ext uri="{FF2B5EF4-FFF2-40B4-BE49-F238E27FC236}">
                <a16:creationId xmlns:a16="http://schemas.microsoft.com/office/drawing/2014/main" id="{3F1B0911-BDE6-4534-B9C6-8DDC553400E6}"/>
              </a:ext>
            </a:extLst>
          </p:cNvPr>
          <p:cNvPicPr>
            <a:picLocks noChangeAspect="1"/>
          </p:cNvPicPr>
          <p:nvPr/>
        </p:nvPicPr>
        <p:blipFill>
          <a:blip r:embed="rId4"/>
          <a:stretch>
            <a:fillRect/>
          </a:stretch>
        </p:blipFill>
        <p:spPr>
          <a:xfrm>
            <a:off x="6715759" y="1751259"/>
            <a:ext cx="5449227" cy="4636851"/>
          </a:xfrm>
          <a:prstGeom prst="rect">
            <a:avLst/>
          </a:prstGeom>
        </p:spPr>
      </p:pic>
      <p:cxnSp>
        <p:nvCxnSpPr>
          <p:cNvPr id="4" name="Straight Arrow Connector 3">
            <a:extLst>
              <a:ext uri="{FF2B5EF4-FFF2-40B4-BE49-F238E27FC236}">
                <a16:creationId xmlns:a16="http://schemas.microsoft.com/office/drawing/2014/main" id="{AD00C9BB-661F-C9DF-FBE4-D4AAB4B3AC32}"/>
              </a:ext>
            </a:extLst>
          </p:cNvPr>
          <p:cNvCxnSpPr/>
          <p:nvPr/>
        </p:nvCxnSpPr>
        <p:spPr>
          <a:xfrm>
            <a:off x="9035143" y="1316458"/>
            <a:ext cx="239486" cy="1862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81BC1B0-F17E-DA44-C290-2BB4EC853BAE}"/>
              </a:ext>
            </a:extLst>
          </p:cNvPr>
          <p:cNvSpPr txBox="1"/>
          <p:nvPr/>
        </p:nvSpPr>
        <p:spPr>
          <a:xfrm>
            <a:off x="7754869" y="907847"/>
            <a:ext cx="3039519" cy="461665"/>
          </a:xfrm>
          <a:prstGeom prst="rect">
            <a:avLst/>
          </a:prstGeom>
          <a:noFill/>
        </p:spPr>
        <p:txBody>
          <a:bodyPr wrap="square" rtlCol="0">
            <a:spAutoFit/>
          </a:bodyPr>
          <a:lstStyle/>
          <a:p>
            <a:r>
              <a:rPr lang="en-IN" sz="2400" dirty="0">
                <a:solidFill>
                  <a:srgbClr val="FF33CC"/>
                </a:solidFill>
                <a:latin typeface="Baguet Script" panose="00000500000000000000" pitchFamily="2" charset="0"/>
              </a:rPr>
              <a:t>High Status nodes</a:t>
            </a:r>
          </a:p>
        </p:txBody>
      </p:sp>
      <p:cxnSp>
        <p:nvCxnSpPr>
          <p:cNvPr id="6" name="Straight Arrow Connector 5">
            <a:extLst>
              <a:ext uri="{FF2B5EF4-FFF2-40B4-BE49-F238E27FC236}">
                <a16:creationId xmlns:a16="http://schemas.microsoft.com/office/drawing/2014/main" id="{47D6488B-5C21-731A-FC5F-C78A95C44C02}"/>
              </a:ext>
            </a:extLst>
          </p:cNvPr>
          <p:cNvCxnSpPr>
            <a:cxnSpLocks/>
          </p:cNvCxnSpPr>
          <p:nvPr/>
        </p:nvCxnSpPr>
        <p:spPr>
          <a:xfrm flipV="1">
            <a:off x="6879771" y="5464629"/>
            <a:ext cx="875098" cy="646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F6E055F-2041-59A5-65DF-D351525609E0}"/>
              </a:ext>
            </a:extLst>
          </p:cNvPr>
          <p:cNvCxnSpPr>
            <a:cxnSpLocks/>
          </p:cNvCxnSpPr>
          <p:nvPr/>
        </p:nvCxnSpPr>
        <p:spPr>
          <a:xfrm flipV="1">
            <a:off x="6879771" y="4383620"/>
            <a:ext cx="437549" cy="1727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985A901-7BD7-03A1-764B-610E523F641B}"/>
              </a:ext>
            </a:extLst>
          </p:cNvPr>
          <p:cNvCxnSpPr>
            <a:cxnSpLocks/>
          </p:cNvCxnSpPr>
          <p:nvPr/>
        </p:nvCxnSpPr>
        <p:spPr>
          <a:xfrm flipV="1">
            <a:off x="7005345" y="5735557"/>
            <a:ext cx="2029798" cy="326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7C54652-65DC-5368-4954-A3899AEFF879}"/>
              </a:ext>
            </a:extLst>
          </p:cNvPr>
          <p:cNvSpPr txBox="1"/>
          <p:nvPr/>
        </p:nvSpPr>
        <p:spPr>
          <a:xfrm>
            <a:off x="5814073" y="6110838"/>
            <a:ext cx="3144870" cy="461665"/>
          </a:xfrm>
          <a:prstGeom prst="rect">
            <a:avLst/>
          </a:prstGeom>
          <a:noFill/>
        </p:spPr>
        <p:txBody>
          <a:bodyPr wrap="square" rtlCol="0">
            <a:spAutoFit/>
          </a:bodyPr>
          <a:lstStyle/>
          <a:p>
            <a:r>
              <a:rPr lang="en-IN" sz="2400" dirty="0">
                <a:solidFill>
                  <a:srgbClr val="FF0000"/>
                </a:solidFill>
                <a:latin typeface="Bahnschrift" panose="020B0502040204020203" pitchFamily="34" charset="0"/>
              </a:rPr>
              <a:t>Low Status Nodes</a:t>
            </a:r>
          </a:p>
        </p:txBody>
      </p:sp>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2C17DABE-97F5-03C7-1489-7C55A3E5CB6B}"/>
                  </a:ext>
                </a:extLst>
              </p14:cNvPr>
              <p14:cNvContentPartPr/>
              <p14:nvPr/>
            </p14:nvContentPartPr>
            <p14:xfrm>
              <a:off x="1079280" y="472680"/>
              <a:ext cx="9386280" cy="6149880"/>
            </p14:xfrm>
          </p:contentPart>
        </mc:Choice>
        <mc:Fallback xmlns="">
          <p:pic>
            <p:nvPicPr>
              <p:cNvPr id="9" name="Ink 8">
                <a:extLst>
                  <a:ext uri="{FF2B5EF4-FFF2-40B4-BE49-F238E27FC236}">
                    <a16:creationId xmlns:a16="http://schemas.microsoft.com/office/drawing/2014/main" id="{2C17DABE-97F5-03C7-1489-7C55A3E5CB6B}"/>
                  </a:ext>
                </a:extLst>
              </p:cNvPr>
              <p:cNvPicPr/>
              <p:nvPr/>
            </p:nvPicPr>
            <p:blipFill>
              <a:blip r:embed="rId6"/>
              <a:stretch>
                <a:fillRect/>
              </a:stretch>
            </p:blipFill>
            <p:spPr>
              <a:xfrm>
                <a:off x="1069920" y="463320"/>
                <a:ext cx="9405000" cy="6168600"/>
              </a:xfrm>
              <a:prstGeom prst="rect">
                <a:avLst/>
              </a:prstGeom>
            </p:spPr>
          </p:pic>
        </mc:Fallback>
      </mc:AlternateContent>
    </p:spTree>
    <p:extLst>
      <p:ext uri="{BB962C8B-B14F-4D97-AF65-F5344CB8AC3E}">
        <p14:creationId xmlns:p14="http://schemas.microsoft.com/office/powerpoint/2010/main" val="320767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9603854"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Core and Periphery structure in social networks </a:t>
            </a:r>
            <a:endParaRPr lang="en-US" sz="2400" dirty="0"/>
          </a:p>
        </p:txBody>
      </p:sp>
      <p:pic>
        <p:nvPicPr>
          <p:cNvPr id="121" name="Google Shape;121;p3"/>
          <p:cNvPicPr preferRelativeResize="0"/>
          <p:nvPr/>
        </p:nvPicPr>
        <p:blipFill rotWithShape="1">
          <a:blip r:embed="rId3"/>
          <a:srcRect/>
          <a:stretch/>
        </p:blipFill>
        <p:spPr>
          <a:xfrm>
            <a:off x="10659519" y="569535"/>
            <a:ext cx="933598" cy="119967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p:sp>
        <p:nvSpPr>
          <p:cNvPr id="7" name="Content Placeholder 2">
            <a:extLst>
              <a:ext uri="{FF2B5EF4-FFF2-40B4-BE49-F238E27FC236}">
                <a16:creationId xmlns:a16="http://schemas.microsoft.com/office/drawing/2014/main" id="{966E67D1-8799-4A26-84B4-B7909727B1EE}"/>
              </a:ext>
            </a:extLst>
          </p:cNvPr>
          <p:cNvSpPr txBox="1">
            <a:spLocks/>
          </p:cNvSpPr>
          <p:nvPr/>
        </p:nvSpPr>
        <p:spPr>
          <a:xfrm>
            <a:off x="-106089" y="1395639"/>
            <a:ext cx="6384299" cy="53187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r>
              <a:rPr lang="en-IN" sz="2400" dirty="0"/>
              <a:t>As we </a:t>
            </a:r>
            <a:r>
              <a:rPr lang="en-IN" sz="2400" b="1" dirty="0"/>
              <a:t>move towards high status target, the link structure tends to become richer</a:t>
            </a:r>
            <a:r>
              <a:rPr lang="en-IN" sz="2400" dirty="0"/>
              <a:t>. Conversely, as we move </a:t>
            </a:r>
            <a:r>
              <a:rPr lang="en-IN" sz="2400" b="1" dirty="0"/>
              <a:t>to low status target, the link structure tends to become impoverished.</a:t>
            </a:r>
            <a:r>
              <a:rPr lang="en-IN" sz="2400" dirty="0"/>
              <a:t>   </a:t>
            </a:r>
          </a:p>
          <a:p>
            <a:pPr algn="just"/>
            <a:endParaRPr lang="en-IN" sz="2400" dirty="0"/>
          </a:p>
          <a:p>
            <a:pPr algn="just"/>
            <a:r>
              <a:rPr lang="en-IN" sz="2400" dirty="0">
                <a:solidFill>
                  <a:srgbClr val="00B050"/>
                </a:solidFill>
              </a:rPr>
              <a:t>So </a:t>
            </a:r>
            <a:r>
              <a:rPr lang="en-IN" sz="2400" b="1" dirty="0">
                <a:solidFill>
                  <a:srgbClr val="00B050"/>
                </a:solidFill>
              </a:rPr>
              <a:t>low status “source” to low status “destination” </a:t>
            </a:r>
            <a:r>
              <a:rPr lang="en-IN" sz="2400" dirty="0">
                <a:solidFill>
                  <a:srgbClr val="00B050"/>
                </a:solidFill>
              </a:rPr>
              <a:t>does not show equal success rate </a:t>
            </a:r>
            <a:r>
              <a:rPr lang="en-IN" sz="2400" dirty="0">
                <a:solidFill>
                  <a:srgbClr val="FF0000"/>
                </a:solidFill>
              </a:rPr>
              <a:t>!</a:t>
            </a:r>
          </a:p>
          <a:p>
            <a:pPr algn="just"/>
            <a:endParaRPr lang="en-IN" sz="2400" dirty="0"/>
          </a:p>
          <a:p>
            <a:pPr algn="just"/>
            <a:r>
              <a:rPr lang="en-IN" sz="2400" dirty="0"/>
              <a:t>This explains </a:t>
            </a:r>
            <a:r>
              <a:rPr lang="en-IN" sz="2400" b="1" dirty="0"/>
              <a:t>why Milgram experiment is more successful with high status </a:t>
            </a:r>
            <a:r>
              <a:rPr lang="en-IN" sz="2400" dirty="0"/>
              <a:t>folks.  </a:t>
            </a:r>
          </a:p>
          <a:p>
            <a:pPr algn="just"/>
            <a:endParaRPr lang="en-IN" dirty="0"/>
          </a:p>
        </p:txBody>
      </p:sp>
      <p:pic>
        <p:nvPicPr>
          <p:cNvPr id="3" name="Picture 2">
            <a:extLst>
              <a:ext uri="{FF2B5EF4-FFF2-40B4-BE49-F238E27FC236}">
                <a16:creationId xmlns:a16="http://schemas.microsoft.com/office/drawing/2014/main" id="{3F1B0911-BDE6-4534-B9C6-8DDC553400E6}"/>
              </a:ext>
            </a:extLst>
          </p:cNvPr>
          <p:cNvPicPr>
            <a:picLocks noChangeAspect="1"/>
          </p:cNvPicPr>
          <p:nvPr/>
        </p:nvPicPr>
        <p:blipFill>
          <a:blip r:embed="rId4"/>
          <a:stretch>
            <a:fillRect/>
          </a:stretch>
        </p:blipFill>
        <p:spPr>
          <a:xfrm>
            <a:off x="6715759" y="1751259"/>
            <a:ext cx="5449227" cy="4636851"/>
          </a:xfrm>
          <a:prstGeom prst="rect">
            <a:avLst/>
          </a:prstGeom>
        </p:spPr>
      </p:pic>
      <p:cxnSp>
        <p:nvCxnSpPr>
          <p:cNvPr id="4" name="Straight Arrow Connector 3">
            <a:extLst>
              <a:ext uri="{FF2B5EF4-FFF2-40B4-BE49-F238E27FC236}">
                <a16:creationId xmlns:a16="http://schemas.microsoft.com/office/drawing/2014/main" id="{AD00C9BB-661F-C9DF-FBE4-D4AAB4B3AC32}"/>
              </a:ext>
            </a:extLst>
          </p:cNvPr>
          <p:cNvCxnSpPr/>
          <p:nvPr/>
        </p:nvCxnSpPr>
        <p:spPr>
          <a:xfrm>
            <a:off x="9035143" y="1316458"/>
            <a:ext cx="239486" cy="1862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81BC1B0-F17E-DA44-C290-2BB4EC853BAE}"/>
              </a:ext>
            </a:extLst>
          </p:cNvPr>
          <p:cNvSpPr txBox="1"/>
          <p:nvPr/>
        </p:nvSpPr>
        <p:spPr>
          <a:xfrm>
            <a:off x="7754869" y="907847"/>
            <a:ext cx="3039519" cy="461665"/>
          </a:xfrm>
          <a:prstGeom prst="rect">
            <a:avLst/>
          </a:prstGeom>
          <a:noFill/>
        </p:spPr>
        <p:txBody>
          <a:bodyPr wrap="square" rtlCol="0">
            <a:spAutoFit/>
          </a:bodyPr>
          <a:lstStyle/>
          <a:p>
            <a:r>
              <a:rPr lang="en-IN" sz="2400" dirty="0">
                <a:solidFill>
                  <a:srgbClr val="FF33CC"/>
                </a:solidFill>
                <a:latin typeface="Baguet Script" panose="00000500000000000000" pitchFamily="2" charset="0"/>
              </a:rPr>
              <a:t>High Status nodes</a:t>
            </a:r>
          </a:p>
        </p:txBody>
      </p:sp>
      <p:cxnSp>
        <p:nvCxnSpPr>
          <p:cNvPr id="6" name="Straight Arrow Connector 5">
            <a:extLst>
              <a:ext uri="{FF2B5EF4-FFF2-40B4-BE49-F238E27FC236}">
                <a16:creationId xmlns:a16="http://schemas.microsoft.com/office/drawing/2014/main" id="{47D6488B-5C21-731A-FC5F-C78A95C44C02}"/>
              </a:ext>
            </a:extLst>
          </p:cNvPr>
          <p:cNvCxnSpPr>
            <a:cxnSpLocks/>
          </p:cNvCxnSpPr>
          <p:nvPr/>
        </p:nvCxnSpPr>
        <p:spPr>
          <a:xfrm flipV="1">
            <a:off x="6879771" y="5464629"/>
            <a:ext cx="875098" cy="646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F6E055F-2041-59A5-65DF-D351525609E0}"/>
              </a:ext>
            </a:extLst>
          </p:cNvPr>
          <p:cNvCxnSpPr>
            <a:cxnSpLocks/>
          </p:cNvCxnSpPr>
          <p:nvPr/>
        </p:nvCxnSpPr>
        <p:spPr>
          <a:xfrm flipV="1">
            <a:off x="6879771" y="4383620"/>
            <a:ext cx="437549" cy="1727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985A901-7BD7-03A1-764B-610E523F641B}"/>
              </a:ext>
            </a:extLst>
          </p:cNvPr>
          <p:cNvCxnSpPr>
            <a:cxnSpLocks/>
          </p:cNvCxnSpPr>
          <p:nvPr/>
        </p:nvCxnSpPr>
        <p:spPr>
          <a:xfrm flipV="1">
            <a:off x="7005345" y="5735557"/>
            <a:ext cx="2029798" cy="326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7C54652-65DC-5368-4954-A3899AEFF879}"/>
              </a:ext>
            </a:extLst>
          </p:cNvPr>
          <p:cNvSpPr txBox="1"/>
          <p:nvPr/>
        </p:nvSpPr>
        <p:spPr>
          <a:xfrm>
            <a:off x="5814073" y="6110838"/>
            <a:ext cx="3144870" cy="461665"/>
          </a:xfrm>
          <a:prstGeom prst="rect">
            <a:avLst/>
          </a:prstGeom>
          <a:noFill/>
        </p:spPr>
        <p:txBody>
          <a:bodyPr wrap="square" rtlCol="0">
            <a:spAutoFit/>
          </a:bodyPr>
          <a:lstStyle/>
          <a:p>
            <a:r>
              <a:rPr lang="en-IN" sz="2400" dirty="0">
                <a:solidFill>
                  <a:srgbClr val="FF0000"/>
                </a:solidFill>
                <a:latin typeface="Bahnschrift" panose="020B0502040204020203" pitchFamily="34" charset="0"/>
              </a:rPr>
              <a:t>Low Status Nodes</a:t>
            </a:r>
          </a:p>
        </p:txBody>
      </p:sp>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13F71820-B882-22CE-2CFE-F405C647FD21}"/>
                  </a:ext>
                </a:extLst>
              </p14:cNvPr>
              <p14:cNvContentPartPr/>
              <p14:nvPr/>
            </p14:nvContentPartPr>
            <p14:xfrm>
              <a:off x="452880" y="4077360"/>
              <a:ext cx="6692760" cy="2103840"/>
            </p14:xfrm>
          </p:contentPart>
        </mc:Choice>
        <mc:Fallback xmlns="">
          <p:pic>
            <p:nvPicPr>
              <p:cNvPr id="9" name="Ink 8">
                <a:extLst>
                  <a:ext uri="{FF2B5EF4-FFF2-40B4-BE49-F238E27FC236}">
                    <a16:creationId xmlns:a16="http://schemas.microsoft.com/office/drawing/2014/main" id="{13F71820-B882-22CE-2CFE-F405C647FD21}"/>
                  </a:ext>
                </a:extLst>
              </p:cNvPr>
              <p:cNvPicPr/>
              <p:nvPr/>
            </p:nvPicPr>
            <p:blipFill>
              <a:blip r:embed="rId6"/>
              <a:stretch>
                <a:fillRect/>
              </a:stretch>
            </p:blipFill>
            <p:spPr>
              <a:xfrm>
                <a:off x="443520" y="4068000"/>
                <a:ext cx="6711480" cy="2122560"/>
              </a:xfrm>
              <a:prstGeom prst="rect">
                <a:avLst/>
              </a:prstGeom>
            </p:spPr>
          </p:pic>
        </mc:Fallback>
      </mc:AlternateContent>
    </p:spTree>
    <p:extLst>
      <p:ext uri="{BB962C8B-B14F-4D97-AF65-F5344CB8AC3E}">
        <p14:creationId xmlns:p14="http://schemas.microsoft.com/office/powerpoint/2010/main" val="878504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9603854"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Why Milgram’s experiment  result was a surprising discovery  ?</a:t>
            </a:r>
            <a:endParaRPr lang="en-US" sz="2400" dirty="0"/>
          </a:p>
        </p:txBody>
      </p:sp>
      <p:pic>
        <p:nvPicPr>
          <p:cNvPr id="121" name="Google Shape;121;p3"/>
          <p:cNvPicPr preferRelativeResize="0"/>
          <p:nvPr/>
        </p:nvPicPr>
        <p:blipFill rotWithShape="1">
          <a:blip r:embed="rId3"/>
          <a:srcRect/>
          <a:stretch/>
        </p:blipFill>
        <p:spPr>
          <a:xfrm>
            <a:off x="10659519" y="569535"/>
            <a:ext cx="933598" cy="119967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p:sp>
        <p:nvSpPr>
          <p:cNvPr id="7" name="Content Placeholder 2">
            <a:extLst>
              <a:ext uri="{FF2B5EF4-FFF2-40B4-BE49-F238E27FC236}">
                <a16:creationId xmlns:a16="http://schemas.microsoft.com/office/drawing/2014/main" id="{966E67D1-8799-4A26-84B4-B7909727B1EE}"/>
              </a:ext>
            </a:extLst>
          </p:cNvPr>
          <p:cNvSpPr txBox="1">
            <a:spLocks/>
          </p:cNvSpPr>
          <p:nvPr/>
        </p:nvSpPr>
        <p:spPr>
          <a:xfrm>
            <a:off x="0" y="1316458"/>
            <a:ext cx="7122160" cy="53187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r>
              <a:rPr lang="en-IN" sz="2400" dirty="0"/>
              <a:t>Mathematically, if each of us knows 100 people, you can reach 10,000 in 2 steps  and 100*100*100 = 1,000,000 people in 3 steps.  This means reaching </a:t>
            </a:r>
            <a:r>
              <a:rPr lang="en-IN" sz="2400" b="1" dirty="0"/>
              <a:t>ten billion in 5 steps </a:t>
            </a:r>
            <a:r>
              <a:rPr lang="en-IN" sz="2400" dirty="0"/>
              <a:t>!</a:t>
            </a:r>
          </a:p>
          <a:p>
            <a:pPr algn="just"/>
            <a:endParaRPr lang="en-IN" sz="2400" dirty="0"/>
          </a:p>
          <a:p>
            <a:pPr algn="just"/>
            <a:r>
              <a:rPr lang="en-IN" sz="2400" dirty="0"/>
              <a:t>However, </a:t>
            </a:r>
            <a:r>
              <a:rPr lang="en-IN" sz="2400" b="1" dirty="0"/>
              <a:t>social graphs are full of triangles   </a:t>
            </a:r>
            <a:r>
              <a:rPr lang="en-IN" sz="2400" dirty="0"/>
              <a:t>(many of my 100 friends know each other and not necessarily folks in  the rest of the world ! ) </a:t>
            </a:r>
          </a:p>
          <a:p>
            <a:pPr algn="just"/>
            <a:endParaRPr lang="en-IN" sz="2400" dirty="0"/>
          </a:p>
          <a:p>
            <a:pPr algn="just"/>
            <a:r>
              <a:rPr lang="en-IN" sz="2400" b="1" dirty="0"/>
              <a:t>Triadic closure limits the number of people one can reach </a:t>
            </a:r>
            <a:r>
              <a:rPr lang="en-IN" sz="2400" dirty="0"/>
              <a:t>by following “</a:t>
            </a:r>
            <a:r>
              <a:rPr lang="en-IN" sz="2400" b="1" dirty="0"/>
              <a:t>short paths</a:t>
            </a:r>
            <a:r>
              <a:rPr lang="en-IN" sz="2400" dirty="0"/>
              <a:t>” </a:t>
            </a:r>
          </a:p>
          <a:p>
            <a:pPr algn="just"/>
            <a:r>
              <a:rPr lang="en-IN" sz="2400" dirty="0"/>
              <a:t>This is the reason, </a:t>
            </a:r>
            <a:r>
              <a:rPr lang="en-IN" sz="2400" b="1" dirty="0"/>
              <a:t>results of Milgram’s experiment is surprising </a:t>
            </a:r>
            <a:r>
              <a:rPr lang="en-IN" sz="2400" dirty="0"/>
              <a:t>! </a:t>
            </a:r>
          </a:p>
          <a:p>
            <a:pPr algn="just"/>
            <a:endParaRPr lang="en-IN" dirty="0"/>
          </a:p>
        </p:txBody>
      </p:sp>
      <p:pic>
        <p:nvPicPr>
          <p:cNvPr id="3" name="Picture 2">
            <a:extLst>
              <a:ext uri="{FF2B5EF4-FFF2-40B4-BE49-F238E27FC236}">
                <a16:creationId xmlns:a16="http://schemas.microsoft.com/office/drawing/2014/main" id="{A0F7B8A4-00AF-4258-A2FF-F37412E6D1A7}"/>
              </a:ext>
            </a:extLst>
          </p:cNvPr>
          <p:cNvPicPr>
            <a:picLocks noChangeAspect="1"/>
          </p:cNvPicPr>
          <p:nvPr/>
        </p:nvPicPr>
        <p:blipFill>
          <a:blip r:embed="rId4"/>
          <a:stretch>
            <a:fillRect/>
          </a:stretch>
        </p:blipFill>
        <p:spPr>
          <a:xfrm>
            <a:off x="7122160" y="1976525"/>
            <a:ext cx="5069840" cy="4759131"/>
          </a:xfrm>
          <a:prstGeom prst="rect">
            <a:avLst/>
          </a:prstGeom>
        </p:spPr>
      </p:pic>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142EF086-6155-965E-F057-949A3EBDD4E9}"/>
                  </a:ext>
                </a:extLst>
              </p14:cNvPr>
              <p14:cNvContentPartPr/>
              <p14:nvPr/>
            </p14:nvContentPartPr>
            <p14:xfrm>
              <a:off x="662400" y="1311840"/>
              <a:ext cx="11387880" cy="5201640"/>
            </p14:xfrm>
          </p:contentPart>
        </mc:Choice>
        <mc:Fallback xmlns="">
          <p:pic>
            <p:nvPicPr>
              <p:cNvPr id="4" name="Ink 3">
                <a:extLst>
                  <a:ext uri="{FF2B5EF4-FFF2-40B4-BE49-F238E27FC236}">
                    <a16:creationId xmlns:a16="http://schemas.microsoft.com/office/drawing/2014/main" id="{142EF086-6155-965E-F057-949A3EBDD4E9}"/>
                  </a:ext>
                </a:extLst>
              </p:cNvPr>
              <p:cNvPicPr/>
              <p:nvPr/>
            </p:nvPicPr>
            <p:blipFill>
              <a:blip r:embed="rId6"/>
              <a:stretch>
                <a:fillRect/>
              </a:stretch>
            </p:blipFill>
            <p:spPr>
              <a:xfrm>
                <a:off x="653040" y="1302480"/>
                <a:ext cx="11406600" cy="5220360"/>
              </a:xfrm>
              <a:prstGeom prst="rect">
                <a:avLst/>
              </a:prstGeom>
            </p:spPr>
          </p:pic>
        </mc:Fallback>
      </mc:AlternateContent>
    </p:spTree>
    <p:extLst>
      <p:ext uri="{BB962C8B-B14F-4D97-AF65-F5344CB8AC3E}">
        <p14:creationId xmlns:p14="http://schemas.microsoft.com/office/powerpoint/2010/main" val="1254549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2"/>
          <p:cNvSpPr/>
          <p:nvPr/>
        </p:nvSpPr>
        <p:spPr>
          <a:xfrm>
            <a:off x="598882" y="2888778"/>
            <a:ext cx="8880397" cy="20620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rgbClr val="2F5496"/>
                </a:solidFill>
                <a:latin typeface="Calibri"/>
                <a:ea typeface="Calibri"/>
                <a:cs typeface="Calibri"/>
                <a:sym typeface="Calibri"/>
              </a:rPr>
              <a:t>Does Watts and </a:t>
            </a:r>
            <a:r>
              <a:rPr lang="en-US" sz="3600" b="1" dirty="0" err="1">
                <a:solidFill>
                  <a:srgbClr val="2F5496"/>
                </a:solidFill>
                <a:latin typeface="Calibri"/>
                <a:ea typeface="Calibri"/>
                <a:cs typeface="Calibri"/>
                <a:sym typeface="Calibri"/>
              </a:rPr>
              <a:t>Strogatz</a:t>
            </a:r>
            <a:r>
              <a:rPr lang="en-US" sz="3600" b="1" dirty="0">
                <a:solidFill>
                  <a:srgbClr val="2F5496"/>
                </a:solidFill>
                <a:latin typeface="Calibri"/>
                <a:ea typeface="Calibri"/>
                <a:cs typeface="Calibri"/>
                <a:sym typeface="Calibri"/>
              </a:rPr>
              <a:t> Small World Model explain or capture the Milgram’s experiment fully ? </a:t>
            </a:r>
          </a:p>
          <a:p>
            <a:pPr marL="0" marR="0" lvl="0" indent="0" algn="l" rtl="0">
              <a:spcBef>
                <a:spcPts val="0"/>
              </a:spcBef>
              <a:spcAft>
                <a:spcPts val="0"/>
              </a:spcAft>
              <a:buNone/>
            </a:pPr>
            <a:r>
              <a:rPr lang="en-US" sz="2000" dirty="0"/>
              <a:t>https://ww2.amstat.org/mam/04/essays/smallworld.pdf</a:t>
            </a:r>
          </a:p>
        </p:txBody>
      </p:sp>
      <p:sp>
        <p:nvSpPr>
          <p:cNvPr id="108" name="Google Shape;108;p2"/>
          <p:cNvSpPr/>
          <p:nvPr/>
        </p:nvSpPr>
        <p:spPr>
          <a:xfrm>
            <a:off x="598883" y="5489699"/>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Dr. Arti Arya</a:t>
            </a:r>
            <a:endParaRPr sz="2400" b="1" dirty="0">
              <a:solidFill>
                <a:schemeClr val="dk1"/>
              </a:solidFill>
              <a:latin typeface="Calibri"/>
              <a:ea typeface="Calibri"/>
              <a:cs typeface="Calibri"/>
              <a:sym typeface="Calibri"/>
            </a:endParaRPr>
          </a:p>
        </p:txBody>
      </p:sp>
      <p:sp>
        <p:nvSpPr>
          <p:cNvPr id="109" name="Google Shape;109;p2"/>
          <p:cNvSpPr/>
          <p:nvPr/>
        </p:nvSpPr>
        <p:spPr>
          <a:xfrm>
            <a:off x="598883" y="5887304"/>
            <a:ext cx="749721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Department of Computer Science and Engineering</a:t>
            </a:r>
            <a:endParaRPr sz="2000">
              <a:solidFill>
                <a:schemeClr val="dk1"/>
              </a:solidFill>
              <a:latin typeface="Calibri"/>
              <a:ea typeface="Calibri"/>
              <a:cs typeface="Calibri"/>
              <a:sym typeface="Calibri"/>
            </a:endParaRPr>
          </a:p>
        </p:txBody>
      </p:sp>
      <p:grpSp>
        <p:nvGrpSpPr>
          <p:cNvPr id="110" name="Google Shape;110;p2"/>
          <p:cNvGrpSpPr/>
          <p:nvPr/>
        </p:nvGrpSpPr>
        <p:grpSpPr>
          <a:xfrm>
            <a:off x="313844" y="5489699"/>
            <a:ext cx="1066895" cy="1078155"/>
            <a:chOff x="313844" y="5489699"/>
            <a:chExt cx="1066895" cy="1078155"/>
          </a:xfrm>
        </p:grpSpPr>
        <p:sp>
          <p:nvSpPr>
            <p:cNvPr id="111" name="Google Shape;111;p2"/>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2" name="Google Shape;112;p2"/>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cxnSp>
        <p:nvCxnSpPr>
          <p:cNvPr id="113" name="Google Shape;113;p2"/>
          <p:cNvCxnSpPr/>
          <p:nvPr/>
        </p:nvCxnSpPr>
        <p:spPr>
          <a:xfrm rot="10800000" flipH="1">
            <a:off x="0" y="2596822"/>
            <a:ext cx="7904054" cy="68537"/>
          </a:xfrm>
          <a:prstGeom prst="straightConnector1">
            <a:avLst/>
          </a:prstGeom>
          <a:noFill/>
          <a:ln w="38100" cap="flat" cmpd="sng">
            <a:solidFill>
              <a:srgbClr val="DFA267"/>
            </a:solidFill>
            <a:prstDash val="solid"/>
            <a:miter lim="800000"/>
            <a:headEnd type="none" w="sm" len="sm"/>
            <a:tailEnd type="none" w="sm" len="sm"/>
          </a:ln>
        </p:spPr>
      </p:cxnSp>
      <p:pic>
        <p:nvPicPr>
          <p:cNvPr id="114" name="Google Shape;114;p2"/>
          <p:cNvPicPr preferRelativeResize="0"/>
          <p:nvPr/>
        </p:nvPicPr>
        <p:blipFill rotWithShape="1">
          <a:blip r:embed="rId3"/>
          <a:srcRect/>
          <a:stretch/>
        </p:blipFill>
        <p:spPr>
          <a:xfrm>
            <a:off x="10659519" y="569535"/>
            <a:ext cx="933598" cy="1199673"/>
          </a:xfrm>
          <a:prstGeom prst="rect">
            <a:avLst/>
          </a:prstGeom>
          <a:noFill/>
          <a:ln>
            <a:noFill/>
          </a:ln>
        </p:spPr>
      </p:pic>
      <p:sp>
        <p:nvSpPr>
          <p:cNvPr id="11" name="Google Shape;106;p2">
            <a:extLst>
              <a:ext uri="{FF2B5EF4-FFF2-40B4-BE49-F238E27FC236}">
                <a16:creationId xmlns:a16="http://schemas.microsoft.com/office/drawing/2014/main" id="{F9CD9FBF-6916-44A5-84BC-8A4AE0039DDF}"/>
              </a:ext>
            </a:extLst>
          </p:cNvPr>
          <p:cNvSpPr/>
          <p:nvPr/>
        </p:nvSpPr>
        <p:spPr>
          <a:xfrm>
            <a:off x="598883" y="1849772"/>
            <a:ext cx="749721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cap="none" dirty="0">
                <a:solidFill>
                  <a:schemeClr val="dk1"/>
                </a:solidFill>
                <a:latin typeface="Calibri"/>
                <a:ea typeface="Calibri"/>
                <a:cs typeface="Calibri"/>
                <a:sym typeface="Calibri"/>
              </a:rPr>
              <a:t>Graph Theory and its Applications</a:t>
            </a:r>
            <a:endParaRPr dirty="0"/>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76DA3C92-64E7-A572-9F67-B7F13BDF59C5}"/>
                  </a:ext>
                </a:extLst>
              </p14:cNvPr>
              <p14:cNvContentPartPr/>
              <p14:nvPr/>
            </p14:nvContentPartPr>
            <p14:xfrm>
              <a:off x="174240" y="2666880"/>
              <a:ext cx="7476120" cy="1581840"/>
            </p14:xfrm>
          </p:contentPart>
        </mc:Choice>
        <mc:Fallback xmlns="">
          <p:pic>
            <p:nvPicPr>
              <p:cNvPr id="2" name="Ink 1">
                <a:extLst>
                  <a:ext uri="{FF2B5EF4-FFF2-40B4-BE49-F238E27FC236}">
                    <a16:creationId xmlns:a16="http://schemas.microsoft.com/office/drawing/2014/main" id="{76DA3C92-64E7-A572-9F67-B7F13BDF59C5}"/>
                  </a:ext>
                </a:extLst>
              </p:cNvPr>
              <p:cNvPicPr/>
              <p:nvPr/>
            </p:nvPicPr>
            <p:blipFill>
              <a:blip r:embed="rId5"/>
              <a:stretch>
                <a:fillRect/>
              </a:stretch>
            </p:blipFill>
            <p:spPr>
              <a:xfrm>
                <a:off x="164880" y="2657520"/>
                <a:ext cx="7494840" cy="1600560"/>
              </a:xfrm>
              <a:prstGeom prst="rect">
                <a:avLst/>
              </a:prstGeom>
            </p:spPr>
          </p:pic>
        </mc:Fallback>
      </mc:AlternateContent>
    </p:spTree>
    <p:extLst>
      <p:ext uri="{BB962C8B-B14F-4D97-AF65-F5344CB8AC3E}">
        <p14:creationId xmlns:p14="http://schemas.microsoft.com/office/powerpoint/2010/main" val="3928055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44386" y="70652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A Quick Recap:</a:t>
            </a:r>
            <a:endParaRPr lang="en-US" sz="2400" dirty="0"/>
          </a:p>
        </p:txBody>
      </p:sp>
      <p:pic>
        <p:nvPicPr>
          <p:cNvPr id="121" name="Google Shape;121;p3"/>
          <p:cNvPicPr preferRelativeResize="0"/>
          <p:nvPr/>
        </p:nvPicPr>
        <p:blipFill rotWithShape="1">
          <a:blip r:embed="rId3"/>
          <a:srcRect/>
          <a:stretch/>
        </p:blipFill>
        <p:spPr>
          <a:xfrm>
            <a:off x="10669679" y="528895"/>
            <a:ext cx="933598" cy="1199673"/>
          </a:xfrm>
          <a:prstGeom prst="rect">
            <a:avLst/>
          </a:prstGeom>
          <a:noFill/>
          <a:ln>
            <a:noFill/>
          </a:ln>
        </p:spPr>
      </p:pic>
      <p:cxnSp>
        <p:nvCxnSpPr>
          <p:cNvPr id="122" name="Google Shape;122;p3"/>
          <p:cNvCxnSpPr/>
          <p:nvPr/>
        </p:nvCxnSpPr>
        <p:spPr>
          <a:xfrm>
            <a:off x="1852" y="127581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403271" y="21160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p:graphicFrame>
        <p:nvGraphicFramePr>
          <p:cNvPr id="7" name="Content Placeholder 3">
            <a:extLst>
              <a:ext uri="{FF2B5EF4-FFF2-40B4-BE49-F238E27FC236}">
                <a16:creationId xmlns:a16="http://schemas.microsoft.com/office/drawing/2014/main" id="{5E6F4F40-7BD3-4800-A272-FC4DBC4E028E}"/>
              </a:ext>
            </a:extLst>
          </p:cNvPr>
          <p:cNvGraphicFramePr>
            <a:graphicFrameLocks/>
          </p:cNvGraphicFramePr>
          <p:nvPr>
            <p:extLst>
              <p:ext uri="{D42A27DB-BD31-4B8C-83A1-F6EECF244321}">
                <p14:modId xmlns:p14="http://schemas.microsoft.com/office/powerpoint/2010/main" val="4255347214"/>
              </p:ext>
            </p:extLst>
          </p:nvPr>
        </p:nvGraphicFramePr>
        <p:xfrm>
          <a:off x="444386" y="2021166"/>
          <a:ext cx="10231016" cy="3543994"/>
        </p:xfrm>
        <a:graphic>
          <a:graphicData uri="http://schemas.openxmlformats.org/drawingml/2006/table">
            <a:tbl>
              <a:tblPr firstRow="1" bandRow="1">
                <a:tableStyleId>{5C22544A-7EE6-4342-B048-85BDC9FD1C3A}</a:tableStyleId>
              </a:tblPr>
              <a:tblGrid>
                <a:gridCol w="2557754">
                  <a:extLst>
                    <a:ext uri="{9D8B030D-6E8A-4147-A177-3AD203B41FA5}">
                      <a16:colId xmlns:a16="http://schemas.microsoft.com/office/drawing/2014/main" val="2430178586"/>
                    </a:ext>
                  </a:extLst>
                </a:gridCol>
                <a:gridCol w="2557754">
                  <a:extLst>
                    <a:ext uri="{9D8B030D-6E8A-4147-A177-3AD203B41FA5}">
                      <a16:colId xmlns:a16="http://schemas.microsoft.com/office/drawing/2014/main" val="2630723149"/>
                    </a:ext>
                  </a:extLst>
                </a:gridCol>
                <a:gridCol w="2557754">
                  <a:extLst>
                    <a:ext uri="{9D8B030D-6E8A-4147-A177-3AD203B41FA5}">
                      <a16:colId xmlns:a16="http://schemas.microsoft.com/office/drawing/2014/main" val="1514529645"/>
                    </a:ext>
                  </a:extLst>
                </a:gridCol>
                <a:gridCol w="2557754">
                  <a:extLst>
                    <a:ext uri="{9D8B030D-6E8A-4147-A177-3AD203B41FA5}">
                      <a16:colId xmlns:a16="http://schemas.microsoft.com/office/drawing/2014/main" val="429072748"/>
                    </a:ext>
                  </a:extLst>
                </a:gridCol>
              </a:tblGrid>
              <a:tr h="1245965">
                <a:tc>
                  <a:txBody>
                    <a:bodyPr/>
                    <a:lstStyle/>
                    <a:p>
                      <a:r>
                        <a:rPr lang="en-IN" sz="1600" dirty="0"/>
                        <a:t>Model </a:t>
                      </a:r>
                    </a:p>
                  </a:txBody>
                  <a:tcPr/>
                </a:tc>
                <a:tc>
                  <a:txBody>
                    <a:bodyPr/>
                    <a:lstStyle/>
                    <a:p>
                      <a:r>
                        <a:rPr lang="en-IN" sz="1600" dirty="0"/>
                        <a:t>Degree distribution (power law)</a:t>
                      </a:r>
                    </a:p>
                  </a:txBody>
                  <a:tcPr/>
                </a:tc>
                <a:tc>
                  <a:txBody>
                    <a:bodyPr/>
                    <a:lstStyle/>
                    <a:p>
                      <a:r>
                        <a:rPr lang="en-IN" sz="1600" dirty="0"/>
                        <a:t>High average clustering coefficient </a:t>
                      </a:r>
                    </a:p>
                  </a:txBody>
                  <a:tcPr/>
                </a:tc>
                <a:tc>
                  <a:txBody>
                    <a:bodyPr/>
                    <a:lstStyle/>
                    <a:p>
                      <a:r>
                        <a:rPr lang="en-IN" sz="1600" dirty="0"/>
                        <a:t>Small average path length </a:t>
                      </a:r>
                    </a:p>
                  </a:txBody>
                  <a:tcPr/>
                </a:tc>
                <a:extLst>
                  <a:ext uri="{0D108BD9-81ED-4DB2-BD59-A6C34878D82A}">
                    <a16:rowId xmlns:a16="http://schemas.microsoft.com/office/drawing/2014/main" val="3844506847"/>
                  </a:ext>
                </a:extLst>
              </a:tr>
              <a:tr h="868400">
                <a:tc>
                  <a:txBody>
                    <a:bodyPr/>
                    <a:lstStyle/>
                    <a:p>
                      <a:r>
                        <a:rPr lang="en-IN" sz="1600" dirty="0"/>
                        <a:t>Random Graph model </a:t>
                      </a:r>
                    </a:p>
                  </a:txBody>
                  <a:tcPr/>
                </a:tc>
                <a:tc>
                  <a:txBody>
                    <a:bodyPr/>
                    <a:lstStyle/>
                    <a:p>
                      <a:r>
                        <a:rPr lang="en-IN" sz="1600" dirty="0">
                          <a:solidFill>
                            <a:srgbClr val="FF0000"/>
                          </a:solidFill>
                        </a:rPr>
                        <a:t>No </a:t>
                      </a:r>
                    </a:p>
                  </a:txBody>
                  <a:tcPr/>
                </a:tc>
                <a:tc>
                  <a:txBody>
                    <a:bodyPr/>
                    <a:lstStyle/>
                    <a:p>
                      <a:r>
                        <a:rPr lang="en-IN" sz="1600" dirty="0">
                          <a:solidFill>
                            <a:srgbClr val="FF0000"/>
                          </a:solidFill>
                        </a:rPr>
                        <a:t>No</a:t>
                      </a:r>
                    </a:p>
                  </a:txBody>
                  <a:tcPr/>
                </a:tc>
                <a:tc>
                  <a:txBody>
                    <a:bodyPr/>
                    <a:lstStyle/>
                    <a:p>
                      <a:r>
                        <a:rPr lang="en-IN" sz="1600" dirty="0"/>
                        <a:t>Yes</a:t>
                      </a:r>
                    </a:p>
                  </a:txBody>
                  <a:tcPr/>
                </a:tc>
                <a:extLst>
                  <a:ext uri="{0D108BD9-81ED-4DB2-BD59-A6C34878D82A}">
                    <a16:rowId xmlns:a16="http://schemas.microsoft.com/office/drawing/2014/main" val="795888325"/>
                  </a:ext>
                </a:extLst>
              </a:tr>
              <a:tr h="561229">
                <a:tc>
                  <a:txBody>
                    <a:bodyPr/>
                    <a:lstStyle/>
                    <a:p>
                      <a:r>
                        <a:rPr lang="en-IN" sz="1600" dirty="0"/>
                        <a:t>Small world model </a:t>
                      </a:r>
                    </a:p>
                  </a:txBody>
                  <a:tcPr/>
                </a:tc>
                <a:tc>
                  <a:txBody>
                    <a:bodyPr/>
                    <a:lstStyle/>
                    <a:p>
                      <a:r>
                        <a:rPr lang="en-IN" sz="1600" dirty="0">
                          <a:solidFill>
                            <a:srgbClr val="FF0000"/>
                          </a:solidFill>
                        </a:rPr>
                        <a:t>No</a:t>
                      </a:r>
                      <a:r>
                        <a:rPr lang="en-IN" sz="1600" dirty="0"/>
                        <a:t> </a:t>
                      </a:r>
                    </a:p>
                  </a:txBody>
                  <a:tcPr/>
                </a:tc>
                <a:tc>
                  <a:txBody>
                    <a:bodyPr/>
                    <a:lstStyle/>
                    <a:p>
                      <a:r>
                        <a:rPr lang="en-IN" sz="1600" dirty="0"/>
                        <a:t>Yes</a:t>
                      </a:r>
                    </a:p>
                  </a:txBody>
                  <a:tcPr/>
                </a:tc>
                <a:tc>
                  <a:txBody>
                    <a:bodyPr/>
                    <a:lstStyle/>
                    <a:p>
                      <a:r>
                        <a:rPr lang="en-IN" sz="1600" dirty="0"/>
                        <a:t>Yes</a:t>
                      </a:r>
                    </a:p>
                  </a:txBody>
                  <a:tcPr/>
                </a:tc>
                <a:extLst>
                  <a:ext uri="{0D108BD9-81ED-4DB2-BD59-A6C34878D82A}">
                    <a16:rowId xmlns:a16="http://schemas.microsoft.com/office/drawing/2014/main" val="1777638223"/>
                  </a:ext>
                </a:extLst>
              </a:tr>
              <a:tr h="868400">
                <a:tc>
                  <a:txBody>
                    <a:bodyPr/>
                    <a:lstStyle/>
                    <a:p>
                      <a:r>
                        <a:rPr lang="en-IN" sz="1600" dirty="0"/>
                        <a:t>Preferential Attachment Model </a:t>
                      </a:r>
                    </a:p>
                  </a:txBody>
                  <a:tcPr/>
                </a:tc>
                <a:tc>
                  <a:txBody>
                    <a:bodyPr/>
                    <a:lstStyle/>
                    <a:p>
                      <a:r>
                        <a:rPr lang="en-IN" sz="1600" dirty="0"/>
                        <a:t>Yes</a:t>
                      </a:r>
                    </a:p>
                  </a:txBody>
                  <a:tcPr/>
                </a:tc>
                <a:tc>
                  <a:txBody>
                    <a:bodyPr/>
                    <a:lstStyle/>
                    <a:p>
                      <a:r>
                        <a:rPr lang="en-IN" sz="1600" dirty="0">
                          <a:solidFill>
                            <a:srgbClr val="FF0000"/>
                          </a:solidFill>
                        </a:rPr>
                        <a:t>No </a:t>
                      </a:r>
                    </a:p>
                  </a:txBody>
                  <a:tcPr/>
                </a:tc>
                <a:tc>
                  <a:txBody>
                    <a:bodyPr/>
                    <a:lstStyle/>
                    <a:p>
                      <a:r>
                        <a:rPr lang="en-IN" sz="1600" dirty="0"/>
                        <a:t>Yes</a:t>
                      </a:r>
                    </a:p>
                  </a:txBody>
                  <a:tcPr/>
                </a:tc>
                <a:extLst>
                  <a:ext uri="{0D108BD9-81ED-4DB2-BD59-A6C34878D82A}">
                    <a16:rowId xmlns:a16="http://schemas.microsoft.com/office/drawing/2014/main" val="2058835000"/>
                  </a:ext>
                </a:extLst>
              </a:tr>
            </a:tbl>
          </a:graphicData>
        </a:graphic>
      </p:graphicFrame>
    </p:spTree>
    <p:extLst>
      <p:ext uri="{BB962C8B-B14F-4D97-AF65-F5344CB8AC3E}">
        <p14:creationId xmlns:p14="http://schemas.microsoft.com/office/powerpoint/2010/main" val="3751013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2"/>
          <p:cNvSpPr/>
          <p:nvPr/>
        </p:nvSpPr>
        <p:spPr>
          <a:xfrm>
            <a:off x="598882" y="2888778"/>
            <a:ext cx="8880397"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rgbClr val="2F5496"/>
                </a:solidFill>
                <a:latin typeface="Calibri"/>
                <a:ea typeface="Calibri"/>
                <a:cs typeface="Calibri"/>
                <a:sym typeface="Calibri"/>
              </a:rPr>
              <a:t>Recap of Milgram’s  experiment</a:t>
            </a:r>
            <a:endParaRPr lang="en-US" sz="3600" dirty="0"/>
          </a:p>
        </p:txBody>
      </p:sp>
      <p:sp>
        <p:nvSpPr>
          <p:cNvPr id="108" name="Google Shape;108;p2"/>
          <p:cNvSpPr/>
          <p:nvPr/>
        </p:nvSpPr>
        <p:spPr>
          <a:xfrm>
            <a:off x="598883" y="5489699"/>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Dr. Arti Arya</a:t>
            </a:r>
            <a:endParaRPr sz="2400" b="1" dirty="0">
              <a:solidFill>
                <a:schemeClr val="dk1"/>
              </a:solidFill>
              <a:latin typeface="Calibri"/>
              <a:ea typeface="Calibri"/>
              <a:cs typeface="Calibri"/>
              <a:sym typeface="Calibri"/>
            </a:endParaRPr>
          </a:p>
        </p:txBody>
      </p:sp>
      <p:sp>
        <p:nvSpPr>
          <p:cNvPr id="109" name="Google Shape;109;p2"/>
          <p:cNvSpPr/>
          <p:nvPr/>
        </p:nvSpPr>
        <p:spPr>
          <a:xfrm>
            <a:off x="598883" y="5887304"/>
            <a:ext cx="749721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Department of Computer Science and Engineering</a:t>
            </a:r>
            <a:endParaRPr sz="2000">
              <a:solidFill>
                <a:schemeClr val="dk1"/>
              </a:solidFill>
              <a:latin typeface="Calibri"/>
              <a:ea typeface="Calibri"/>
              <a:cs typeface="Calibri"/>
              <a:sym typeface="Calibri"/>
            </a:endParaRPr>
          </a:p>
        </p:txBody>
      </p:sp>
      <p:grpSp>
        <p:nvGrpSpPr>
          <p:cNvPr id="110" name="Google Shape;110;p2"/>
          <p:cNvGrpSpPr/>
          <p:nvPr/>
        </p:nvGrpSpPr>
        <p:grpSpPr>
          <a:xfrm>
            <a:off x="313844" y="5489699"/>
            <a:ext cx="1066895" cy="1078155"/>
            <a:chOff x="313844" y="5489699"/>
            <a:chExt cx="1066895" cy="1078155"/>
          </a:xfrm>
        </p:grpSpPr>
        <p:sp>
          <p:nvSpPr>
            <p:cNvPr id="111" name="Google Shape;111;p2"/>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2" name="Google Shape;112;p2"/>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cxnSp>
        <p:nvCxnSpPr>
          <p:cNvPr id="113" name="Google Shape;113;p2"/>
          <p:cNvCxnSpPr/>
          <p:nvPr/>
        </p:nvCxnSpPr>
        <p:spPr>
          <a:xfrm rot="10800000" flipH="1">
            <a:off x="0" y="2596822"/>
            <a:ext cx="7904054" cy="68537"/>
          </a:xfrm>
          <a:prstGeom prst="straightConnector1">
            <a:avLst/>
          </a:prstGeom>
          <a:noFill/>
          <a:ln w="38100" cap="flat" cmpd="sng">
            <a:solidFill>
              <a:srgbClr val="DFA267"/>
            </a:solidFill>
            <a:prstDash val="solid"/>
            <a:miter lim="800000"/>
            <a:headEnd type="none" w="sm" len="sm"/>
            <a:tailEnd type="none" w="sm" len="sm"/>
          </a:ln>
        </p:spPr>
      </p:cxnSp>
      <p:pic>
        <p:nvPicPr>
          <p:cNvPr id="114" name="Google Shape;114;p2"/>
          <p:cNvPicPr preferRelativeResize="0"/>
          <p:nvPr/>
        </p:nvPicPr>
        <p:blipFill rotWithShape="1">
          <a:blip r:embed="rId3"/>
          <a:srcRect/>
          <a:stretch/>
        </p:blipFill>
        <p:spPr>
          <a:xfrm>
            <a:off x="10659519" y="578327"/>
            <a:ext cx="933598" cy="1199673"/>
          </a:xfrm>
          <a:prstGeom prst="rect">
            <a:avLst/>
          </a:prstGeom>
          <a:noFill/>
          <a:ln>
            <a:noFill/>
          </a:ln>
        </p:spPr>
      </p:pic>
      <p:sp>
        <p:nvSpPr>
          <p:cNvPr id="11" name="Google Shape;106;p2">
            <a:extLst>
              <a:ext uri="{FF2B5EF4-FFF2-40B4-BE49-F238E27FC236}">
                <a16:creationId xmlns:a16="http://schemas.microsoft.com/office/drawing/2014/main" id="{F9CD9FBF-6916-44A5-84BC-8A4AE0039DDF}"/>
              </a:ext>
            </a:extLst>
          </p:cNvPr>
          <p:cNvSpPr/>
          <p:nvPr/>
        </p:nvSpPr>
        <p:spPr>
          <a:xfrm>
            <a:off x="598883" y="1849772"/>
            <a:ext cx="749721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cap="none" dirty="0">
                <a:solidFill>
                  <a:schemeClr val="dk1"/>
                </a:solidFill>
                <a:latin typeface="Calibri"/>
                <a:ea typeface="Calibri"/>
                <a:cs typeface="Calibri"/>
                <a:sym typeface="Calibri"/>
              </a:rPr>
              <a:t>Graph Theory and its Applications</a:t>
            </a:r>
            <a:endParaRPr dirty="0"/>
          </a:p>
        </p:txBody>
      </p:sp>
    </p:spTree>
    <p:extLst>
      <p:ext uri="{BB962C8B-B14F-4D97-AF65-F5344CB8AC3E}">
        <p14:creationId xmlns:p14="http://schemas.microsoft.com/office/powerpoint/2010/main" val="929497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Recap : Watts and </a:t>
            </a:r>
            <a:r>
              <a:rPr lang="en-US" sz="2400" b="1" dirty="0" err="1">
                <a:solidFill>
                  <a:schemeClr val="accent2"/>
                </a:solidFill>
                <a:latin typeface="Calibri"/>
                <a:ea typeface="Calibri"/>
                <a:cs typeface="Calibri"/>
                <a:sym typeface="Calibri"/>
              </a:rPr>
              <a:t>Strogatz</a:t>
            </a:r>
            <a:r>
              <a:rPr lang="en-US" sz="2400" b="1" dirty="0">
                <a:solidFill>
                  <a:schemeClr val="accent2"/>
                </a:solidFill>
                <a:latin typeface="Calibri"/>
                <a:ea typeface="Calibri"/>
                <a:cs typeface="Calibri"/>
                <a:sym typeface="Calibri"/>
              </a:rPr>
              <a:t> small world model  </a:t>
            </a:r>
            <a:endParaRPr lang="en-US" sz="2400" dirty="0"/>
          </a:p>
        </p:txBody>
      </p:sp>
      <p:pic>
        <p:nvPicPr>
          <p:cNvPr id="121" name="Google Shape;121;p3"/>
          <p:cNvPicPr preferRelativeResize="0"/>
          <p:nvPr/>
        </p:nvPicPr>
        <p:blipFill rotWithShape="1">
          <a:blip r:embed="rId3"/>
          <a:srcRect/>
          <a:stretch/>
        </p:blipFill>
        <p:spPr>
          <a:xfrm>
            <a:off x="10659519" y="569535"/>
            <a:ext cx="933598" cy="119967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p:sp>
        <p:nvSpPr>
          <p:cNvPr id="7" name="Content Placeholder 2">
            <a:extLst>
              <a:ext uri="{FF2B5EF4-FFF2-40B4-BE49-F238E27FC236}">
                <a16:creationId xmlns:a16="http://schemas.microsoft.com/office/drawing/2014/main" id="{F0D8CC69-F6B8-438C-9DAE-E0771D1ECC3E}"/>
              </a:ext>
            </a:extLst>
          </p:cNvPr>
          <p:cNvSpPr txBox="1">
            <a:spLocks/>
          </p:cNvSpPr>
          <p:nvPr/>
        </p:nvSpPr>
        <p:spPr>
          <a:xfrm>
            <a:off x="153518" y="1424090"/>
            <a:ext cx="10097922" cy="5318760"/>
          </a:xfrm>
          <a:prstGeom prst="rect">
            <a:avLst/>
          </a:prstGeom>
          <a:noFill/>
          <a:ln>
            <a:noFill/>
          </a:ln>
        </p:spPr>
        <p:txBody>
          <a:bodyPr spcFirstLastPara="1" wrap="square" lIns="91425" tIns="45700" rIns="91425" bIns="45700" anchor="t" anchorCtr="0">
            <a:normAutofit fontScale="92500"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r>
              <a:rPr lang="en-IN" b="1" dirty="0"/>
              <a:t>There are many triads in the network </a:t>
            </a:r>
            <a:r>
              <a:rPr lang="en-IN" dirty="0"/>
              <a:t>and it limits the number of nodes that a node can reach. </a:t>
            </a:r>
          </a:p>
          <a:p>
            <a:pPr algn="just"/>
            <a:r>
              <a:rPr lang="en-IN" b="1" dirty="0"/>
              <a:t>Still there exists short path </a:t>
            </a:r>
            <a:r>
              <a:rPr lang="en-IN" dirty="0"/>
              <a:t>connecting </a:t>
            </a:r>
            <a:r>
              <a:rPr lang="en-IN" b="1" dirty="0"/>
              <a:t>every pair of nodes </a:t>
            </a:r>
            <a:r>
              <a:rPr lang="en-IN" dirty="0"/>
              <a:t>on the graph</a:t>
            </a:r>
          </a:p>
          <a:p>
            <a:pPr algn="just"/>
            <a:r>
              <a:rPr lang="en-IN" b="1" dirty="0"/>
              <a:t>Crux of Watts and </a:t>
            </a:r>
            <a:r>
              <a:rPr lang="en-IN" b="1" dirty="0" err="1"/>
              <a:t>Strogatz</a:t>
            </a:r>
            <a:r>
              <a:rPr lang="en-IN" b="1" dirty="0"/>
              <a:t> model  </a:t>
            </a:r>
            <a:r>
              <a:rPr lang="en-IN" dirty="0"/>
              <a:t>: introducing a tiny amount of randomness in the form of long range weak ties  is enough to make the world small !</a:t>
            </a:r>
          </a:p>
          <a:p>
            <a:pPr algn="just"/>
            <a:r>
              <a:rPr lang="en-IN" dirty="0"/>
              <a:t>Watts and </a:t>
            </a:r>
            <a:r>
              <a:rPr lang="en-IN" dirty="0" err="1"/>
              <a:t>Strogatz</a:t>
            </a:r>
            <a:r>
              <a:rPr lang="en-IN" dirty="0"/>
              <a:t> model starts with a regular lattice and rewires the edges with a </a:t>
            </a:r>
            <a:r>
              <a:rPr lang="en-IN" b="1" dirty="0"/>
              <a:t>probability beta </a:t>
            </a:r>
          </a:p>
          <a:p>
            <a:pPr lvl="1" algn="just"/>
            <a:r>
              <a:rPr lang="en-IN" b="1" dirty="0"/>
              <a:t>If </a:t>
            </a:r>
            <a:r>
              <a:rPr lang="el-GR" b="1" dirty="0"/>
              <a:t>β</a:t>
            </a:r>
            <a:r>
              <a:rPr lang="en-IN" b="1" dirty="0"/>
              <a:t> = 0, completely regular network (no power law, high average path,  </a:t>
            </a:r>
            <a:r>
              <a:rPr lang="en-IN" b="1" dirty="0">
                <a:solidFill>
                  <a:srgbClr val="00B050"/>
                </a:solidFill>
              </a:rPr>
              <a:t>high</a:t>
            </a:r>
            <a:r>
              <a:rPr lang="en-IN" b="1" dirty="0"/>
              <a:t> clustering </a:t>
            </a:r>
            <a:r>
              <a:rPr lang="en-IN" b="1" dirty="0" err="1"/>
              <a:t>coeff</a:t>
            </a:r>
            <a:r>
              <a:rPr lang="en-IN" b="1" dirty="0"/>
              <a:t>)</a:t>
            </a:r>
          </a:p>
          <a:p>
            <a:pPr lvl="1" algn="just"/>
            <a:r>
              <a:rPr lang="en-IN" b="1" dirty="0"/>
              <a:t>If </a:t>
            </a:r>
            <a:r>
              <a:rPr lang="el-GR" b="1" dirty="0"/>
              <a:t>β</a:t>
            </a:r>
            <a:r>
              <a:rPr lang="en-IN" b="1" dirty="0"/>
              <a:t> =1 , completely random network  ( </a:t>
            </a:r>
            <a:r>
              <a:rPr lang="en-IN" b="1" dirty="0">
                <a:solidFill>
                  <a:srgbClr val="FF0000"/>
                </a:solidFill>
              </a:rPr>
              <a:t>no power law</a:t>
            </a:r>
            <a:r>
              <a:rPr lang="en-IN" b="1" dirty="0"/>
              <a:t>, </a:t>
            </a:r>
            <a:r>
              <a:rPr lang="en-IN" b="1" dirty="0">
                <a:solidFill>
                  <a:srgbClr val="00B050"/>
                </a:solidFill>
              </a:rPr>
              <a:t>low </a:t>
            </a:r>
            <a:r>
              <a:rPr lang="en-IN" b="1" dirty="0"/>
              <a:t>average path, </a:t>
            </a:r>
            <a:r>
              <a:rPr lang="en-IN" b="1" dirty="0">
                <a:solidFill>
                  <a:srgbClr val="FF0000"/>
                </a:solidFill>
              </a:rPr>
              <a:t>low clustering </a:t>
            </a:r>
            <a:r>
              <a:rPr lang="en-IN" b="1" dirty="0" err="1">
                <a:solidFill>
                  <a:srgbClr val="FF0000"/>
                </a:solidFill>
              </a:rPr>
              <a:t>coeff</a:t>
            </a:r>
            <a:r>
              <a:rPr lang="en-IN" b="1" dirty="0"/>
              <a:t>)</a:t>
            </a:r>
          </a:p>
          <a:p>
            <a:pPr lvl="1" algn="just"/>
            <a:r>
              <a:rPr lang="en-IN" b="1" dirty="0"/>
              <a:t>Small world network’s  </a:t>
            </a:r>
            <a:r>
              <a:rPr lang="el-GR" b="1" dirty="0"/>
              <a:t>β</a:t>
            </a:r>
            <a:r>
              <a:rPr lang="en-IN" b="1" dirty="0"/>
              <a:t> is somewhere in the middle (</a:t>
            </a:r>
            <a:r>
              <a:rPr lang="en-IN" b="1" dirty="0">
                <a:solidFill>
                  <a:srgbClr val="FF0000"/>
                </a:solidFill>
              </a:rPr>
              <a:t>no power law</a:t>
            </a:r>
            <a:r>
              <a:rPr lang="en-IN" b="1" dirty="0"/>
              <a:t>, </a:t>
            </a:r>
            <a:r>
              <a:rPr lang="en-IN" b="1" dirty="0">
                <a:solidFill>
                  <a:srgbClr val="00B050"/>
                </a:solidFill>
              </a:rPr>
              <a:t>low average path, high  clustering </a:t>
            </a:r>
            <a:r>
              <a:rPr lang="en-IN" b="1" dirty="0" err="1">
                <a:solidFill>
                  <a:srgbClr val="00B050"/>
                </a:solidFill>
              </a:rPr>
              <a:t>coeff</a:t>
            </a:r>
            <a:r>
              <a:rPr lang="en-IN" b="1" dirty="0"/>
              <a:t>)</a:t>
            </a:r>
          </a:p>
          <a:p>
            <a:pPr marL="571500" lvl="1" indent="0" algn="just">
              <a:buNone/>
            </a:pPr>
            <a:endParaRPr lang="en-IN" b="1" dirty="0"/>
          </a:p>
          <a:p>
            <a:pPr algn="just"/>
            <a:endParaRPr lang="en-IN" dirty="0"/>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2D02ADA2-A5C6-1942-FF96-7325B99861E0}"/>
                  </a:ext>
                </a:extLst>
              </p14:cNvPr>
              <p14:cNvContentPartPr/>
              <p14:nvPr/>
            </p14:nvContentPartPr>
            <p14:xfrm>
              <a:off x="512280" y="4983120"/>
              <a:ext cx="756720" cy="1428120"/>
            </p14:xfrm>
          </p:contentPart>
        </mc:Choice>
        <mc:Fallback>
          <p:pic>
            <p:nvPicPr>
              <p:cNvPr id="2" name="Ink 1">
                <a:extLst>
                  <a:ext uri="{FF2B5EF4-FFF2-40B4-BE49-F238E27FC236}">
                    <a16:creationId xmlns:a16="http://schemas.microsoft.com/office/drawing/2014/main" id="{2D02ADA2-A5C6-1942-FF96-7325B99861E0}"/>
                  </a:ext>
                </a:extLst>
              </p:cNvPr>
              <p:cNvPicPr/>
              <p:nvPr/>
            </p:nvPicPr>
            <p:blipFill>
              <a:blip r:embed="rId5"/>
              <a:stretch>
                <a:fillRect/>
              </a:stretch>
            </p:blipFill>
            <p:spPr>
              <a:xfrm>
                <a:off x="502920" y="4973760"/>
                <a:ext cx="775440" cy="1446840"/>
              </a:xfrm>
              <a:prstGeom prst="rect">
                <a:avLst/>
              </a:prstGeom>
            </p:spPr>
          </p:pic>
        </mc:Fallback>
      </mc:AlternateContent>
    </p:spTree>
    <p:extLst>
      <p:ext uri="{BB962C8B-B14F-4D97-AF65-F5344CB8AC3E}">
        <p14:creationId xmlns:p14="http://schemas.microsoft.com/office/powerpoint/2010/main" val="4013086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A simple grid-based model </a:t>
            </a:r>
            <a:endParaRPr lang="en-US" sz="2400" dirty="0"/>
          </a:p>
        </p:txBody>
      </p:sp>
      <p:pic>
        <p:nvPicPr>
          <p:cNvPr id="121" name="Google Shape;121;p3"/>
          <p:cNvPicPr preferRelativeResize="0"/>
          <p:nvPr/>
        </p:nvPicPr>
        <p:blipFill rotWithShape="1">
          <a:blip r:embed="rId3"/>
          <a:srcRect/>
          <a:stretch/>
        </p:blipFill>
        <p:spPr>
          <a:xfrm>
            <a:off x="10659519" y="569535"/>
            <a:ext cx="933598" cy="119967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p:sp>
        <p:nvSpPr>
          <p:cNvPr id="7" name="Content Placeholder 2">
            <a:extLst>
              <a:ext uri="{FF2B5EF4-FFF2-40B4-BE49-F238E27FC236}">
                <a16:creationId xmlns:a16="http://schemas.microsoft.com/office/drawing/2014/main" id="{9AAE8D2F-5AA1-44C5-BFE0-3F876733578A}"/>
              </a:ext>
            </a:extLst>
          </p:cNvPr>
          <p:cNvSpPr txBox="1">
            <a:spLocks/>
          </p:cNvSpPr>
          <p:nvPr/>
        </p:nvSpPr>
        <p:spPr>
          <a:xfrm>
            <a:off x="153518" y="1316458"/>
            <a:ext cx="8138226" cy="53187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r>
              <a:rPr lang="en-IN" sz="2400" b="1" dirty="0"/>
              <a:t>Idea</a:t>
            </a:r>
            <a:r>
              <a:rPr lang="en-IN" sz="2400" dirty="0"/>
              <a:t> : Can we make up a simple model that exhibits both the features i.e. </a:t>
            </a:r>
            <a:r>
              <a:rPr lang="en-IN" sz="2400" b="1" dirty="0"/>
              <a:t>many closed triads </a:t>
            </a:r>
            <a:r>
              <a:rPr lang="en-IN" sz="2400" dirty="0"/>
              <a:t>but also </a:t>
            </a:r>
            <a:r>
              <a:rPr lang="en-IN" sz="2400" b="1" dirty="0"/>
              <a:t>many short paths  in Watts and </a:t>
            </a:r>
            <a:r>
              <a:rPr lang="en-IN" sz="2400" b="1" dirty="0" err="1"/>
              <a:t>Strogatz</a:t>
            </a:r>
            <a:r>
              <a:rPr lang="en-IN" sz="2400" b="1" dirty="0"/>
              <a:t> Model ?</a:t>
            </a:r>
          </a:p>
          <a:p>
            <a:pPr algn="just"/>
            <a:r>
              <a:rPr lang="en-IN" sz="2400" dirty="0"/>
              <a:t>A simple grid based model </a:t>
            </a:r>
          </a:p>
          <a:p>
            <a:pPr lvl="1" algn="just"/>
            <a:r>
              <a:rPr lang="en-IN" b="1" dirty="0"/>
              <a:t>2 nodes are one grid step apart if they are adjacent </a:t>
            </a:r>
            <a:r>
              <a:rPr lang="en-IN" dirty="0"/>
              <a:t>and directly connected </a:t>
            </a:r>
          </a:p>
          <a:p>
            <a:pPr lvl="1" algn="just"/>
            <a:r>
              <a:rPr lang="en-IN" b="1" dirty="0"/>
              <a:t>Homophily</a:t>
            </a:r>
            <a:r>
              <a:rPr lang="en-IN" dirty="0"/>
              <a:t> is defined as </a:t>
            </a:r>
            <a:r>
              <a:rPr lang="en-IN" b="1" dirty="0"/>
              <a:t>r grid steps </a:t>
            </a:r>
          </a:p>
          <a:p>
            <a:pPr lvl="1" algn="just"/>
            <a:r>
              <a:rPr lang="en-IN" b="1" dirty="0"/>
              <a:t>Weak ties - </a:t>
            </a:r>
            <a:r>
              <a:rPr lang="en-IN" dirty="0"/>
              <a:t>For some </a:t>
            </a:r>
            <a:r>
              <a:rPr lang="en-IN" b="1" dirty="0"/>
              <a:t>constant value k</a:t>
            </a:r>
            <a:r>
              <a:rPr lang="en-IN" dirty="0"/>
              <a:t>, each node </a:t>
            </a:r>
            <a:r>
              <a:rPr lang="en-IN" b="1" dirty="0"/>
              <a:t>forms links to k other </a:t>
            </a:r>
            <a:r>
              <a:rPr lang="en-IN" dirty="0"/>
              <a:t>nodes on random basis  ( rewire k links)</a:t>
            </a:r>
          </a:p>
          <a:p>
            <a:pPr lvl="1" algn="just"/>
            <a:r>
              <a:rPr lang="en-IN" dirty="0"/>
              <a:t>It is a </a:t>
            </a:r>
            <a:r>
              <a:rPr lang="en-IN" b="1" dirty="0"/>
              <a:t>hybrid structure </a:t>
            </a:r>
            <a:r>
              <a:rPr lang="en-IN" dirty="0"/>
              <a:t>– consisting of small amount of </a:t>
            </a:r>
            <a:r>
              <a:rPr lang="en-IN" b="1" dirty="0"/>
              <a:t>randomness sprinkled into an underlying structured pattern</a:t>
            </a:r>
          </a:p>
          <a:p>
            <a:pPr algn="just"/>
            <a:endParaRPr lang="en-IN" dirty="0"/>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3FF1CCF0-6D90-165A-459B-78E28E97D527}"/>
                  </a:ext>
                </a:extLst>
              </p14:cNvPr>
              <p14:cNvContentPartPr/>
              <p14:nvPr/>
            </p14:nvContentPartPr>
            <p14:xfrm>
              <a:off x="804600" y="1845720"/>
              <a:ext cx="10063080" cy="4120200"/>
            </p14:xfrm>
          </p:contentPart>
        </mc:Choice>
        <mc:Fallback>
          <p:pic>
            <p:nvPicPr>
              <p:cNvPr id="2" name="Ink 1">
                <a:extLst>
                  <a:ext uri="{FF2B5EF4-FFF2-40B4-BE49-F238E27FC236}">
                    <a16:creationId xmlns:a16="http://schemas.microsoft.com/office/drawing/2014/main" id="{3FF1CCF0-6D90-165A-459B-78E28E97D527}"/>
                  </a:ext>
                </a:extLst>
              </p:cNvPr>
              <p:cNvPicPr/>
              <p:nvPr/>
            </p:nvPicPr>
            <p:blipFill>
              <a:blip r:embed="rId5"/>
              <a:stretch>
                <a:fillRect/>
              </a:stretch>
            </p:blipFill>
            <p:spPr>
              <a:xfrm>
                <a:off x="795240" y="1836360"/>
                <a:ext cx="10081800" cy="4138920"/>
              </a:xfrm>
              <a:prstGeom prst="rect">
                <a:avLst/>
              </a:prstGeom>
            </p:spPr>
          </p:pic>
        </mc:Fallback>
      </mc:AlternateContent>
    </p:spTree>
    <p:extLst>
      <p:ext uri="{BB962C8B-B14F-4D97-AF65-F5344CB8AC3E}">
        <p14:creationId xmlns:p14="http://schemas.microsoft.com/office/powerpoint/2010/main" val="561634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9603854"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Watts and  </a:t>
            </a:r>
            <a:r>
              <a:rPr lang="en-US" sz="2400" b="1" dirty="0" err="1">
                <a:solidFill>
                  <a:schemeClr val="accent2"/>
                </a:solidFill>
                <a:latin typeface="Calibri"/>
                <a:ea typeface="Calibri"/>
                <a:cs typeface="Calibri"/>
                <a:sym typeface="Calibri"/>
              </a:rPr>
              <a:t>Strogatz</a:t>
            </a:r>
            <a:r>
              <a:rPr lang="en-US" sz="2400" b="1" dirty="0">
                <a:solidFill>
                  <a:schemeClr val="accent2"/>
                </a:solidFill>
                <a:latin typeface="Calibri"/>
                <a:ea typeface="Calibri"/>
                <a:cs typeface="Calibri"/>
                <a:sym typeface="Calibri"/>
              </a:rPr>
              <a:t> model – how many random connections ?</a:t>
            </a:r>
            <a:endParaRPr lang="en-US" sz="2400" dirty="0"/>
          </a:p>
        </p:txBody>
      </p:sp>
      <p:pic>
        <p:nvPicPr>
          <p:cNvPr id="121" name="Google Shape;121;p3"/>
          <p:cNvPicPr preferRelativeResize="0"/>
          <p:nvPr/>
        </p:nvPicPr>
        <p:blipFill rotWithShape="1">
          <a:blip r:embed="rId3"/>
          <a:srcRect/>
          <a:stretch/>
        </p:blipFill>
        <p:spPr>
          <a:xfrm>
            <a:off x="10659519" y="569535"/>
            <a:ext cx="933598" cy="119967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p:pic>
        <p:nvPicPr>
          <p:cNvPr id="3" name="Picture 2">
            <a:extLst>
              <a:ext uri="{FF2B5EF4-FFF2-40B4-BE49-F238E27FC236}">
                <a16:creationId xmlns:a16="http://schemas.microsoft.com/office/drawing/2014/main" id="{F025056A-5D4D-4E12-AFBA-56E34ABBECA5}"/>
              </a:ext>
            </a:extLst>
          </p:cNvPr>
          <p:cNvPicPr>
            <a:picLocks noChangeAspect="1"/>
          </p:cNvPicPr>
          <p:nvPr/>
        </p:nvPicPr>
        <p:blipFill>
          <a:blip r:embed="rId4"/>
          <a:stretch>
            <a:fillRect/>
          </a:stretch>
        </p:blipFill>
        <p:spPr>
          <a:xfrm>
            <a:off x="111956" y="1424131"/>
            <a:ext cx="6753832" cy="3631040"/>
          </a:xfrm>
          <a:prstGeom prst="rect">
            <a:avLst/>
          </a:prstGeom>
        </p:spPr>
      </p:pic>
      <p:pic>
        <p:nvPicPr>
          <p:cNvPr id="9" name="Picture 8">
            <a:extLst>
              <a:ext uri="{FF2B5EF4-FFF2-40B4-BE49-F238E27FC236}">
                <a16:creationId xmlns:a16="http://schemas.microsoft.com/office/drawing/2014/main" id="{503DAAEC-2179-412F-8ED5-6DF1CC9EF24D}"/>
              </a:ext>
            </a:extLst>
          </p:cNvPr>
          <p:cNvPicPr>
            <a:picLocks noChangeAspect="1"/>
          </p:cNvPicPr>
          <p:nvPr/>
        </p:nvPicPr>
        <p:blipFill>
          <a:blip r:embed="rId5"/>
          <a:stretch>
            <a:fillRect/>
          </a:stretch>
        </p:blipFill>
        <p:spPr>
          <a:xfrm>
            <a:off x="7107049" y="1462215"/>
            <a:ext cx="2931031" cy="3365663"/>
          </a:xfrm>
          <a:prstGeom prst="rect">
            <a:avLst/>
          </a:prstGeom>
        </p:spPr>
      </p:pic>
      <p:sp>
        <p:nvSpPr>
          <p:cNvPr id="10" name="Content Placeholder 2">
            <a:extLst>
              <a:ext uri="{FF2B5EF4-FFF2-40B4-BE49-F238E27FC236}">
                <a16:creationId xmlns:a16="http://schemas.microsoft.com/office/drawing/2014/main" id="{16854870-8A79-4642-92BD-E19775886F40}"/>
              </a:ext>
            </a:extLst>
          </p:cNvPr>
          <p:cNvSpPr txBox="1">
            <a:spLocks/>
          </p:cNvSpPr>
          <p:nvPr/>
        </p:nvSpPr>
        <p:spPr>
          <a:xfrm>
            <a:off x="217113" y="5081308"/>
            <a:ext cx="10038080" cy="1656081"/>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r>
              <a:rPr lang="en-IN" dirty="0"/>
              <a:t>Mathematically it was shown that it requires very small amount of randomness to achieve the small world effect - </a:t>
            </a:r>
            <a:r>
              <a:rPr lang="en-IN" i="1" dirty="0"/>
              <a:t>instead of </a:t>
            </a:r>
            <a:r>
              <a:rPr lang="en-IN" b="1" i="1" dirty="0"/>
              <a:t>every node having k weak ties</a:t>
            </a:r>
            <a:r>
              <a:rPr lang="en-IN" i="1" dirty="0"/>
              <a:t>, </a:t>
            </a:r>
            <a:r>
              <a:rPr lang="en-IN" b="1" i="1" dirty="0"/>
              <a:t>one in k nodes to have a single weak tie</a:t>
            </a:r>
            <a:r>
              <a:rPr lang="en-IN" b="1" dirty="0"/>
              <a:t>  will achieve the same quantitative effect</a:t>
            </a:r>
            <a:r>
              <a:rPr lang="en-IN" dirty="0"/>
              <a:t>. </a:t>
            </a:r>
          </a:p>
          <a:p>
            <a:pPr algn="just"/>
            <a:endParaRPr lang="en-IN" dirty="0"/>
          </a:p>
        </p:txBody>
      </p:sp>
      <p:sp>
        <p:nvSpPr>
          <p:cNvPr id="2" name="Arrow: Up 1">
            <a:extLst>
              <a:ext uri="{FF2B5EF4-FFF2-40B4-BE49-F238E27FC236}">
                <a16:creationId xmlns:a16="http://schemas.microsoft.com/office/drawing/2014/main" id="{1E2EBE88-4EBA-B514-6E5B-D48299D3E583}"/>
              </a:ext>
            </a:extLst>
          </p:cNvPr>
          <p:cNvSpPr/>
          <p:nvPr/>
        </p:nvSpPr>
        <p:spPr>
          <a:xfrm>
            <a:off x="8046720" y="4683760"/>
            <a:ext cx="1087120" cy="505221"/>
          </a:xfrm>
          <a:prstGeom prst="up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9582D099-7385-1404-65D9-8075139687D6}"/>
                  </a:ext>
                </a:extLst>
              </p14:cNvPr>
              <p14:cNvContentPartPr/>
              <p14:nvPr/>
            </p14:nvContentPartPr>
            <p14:xfrm>
              <a:off x="1331280" y="1320120"/>
              <a:ext cx="7623720" cy="5487480"/>
            </p14:xfrm>
          </p:contentPart>
        </mc:Choice>
        <mc:Fallback>
          <p:pic>
            <p:nvPicPr>
              <p:cNvPr id="4" name="Ink 3">
                <a:extLst>
                  <a:ext uri="{FF2B5EF4-FFF2-40B4-BE49-F238E27FC236}">
                    <a16:creationId xmlns:a16="http://schemas.microsoft.com/office/drawing/2014/main" id="{9582D099-7385-1404-65D9-8075139687D6}"/>
                  </a:ext>
                </a:extLst>
              </p:cNvPr>
              <p:cNvPicPr/>
              <p:nvPr/>
            </p:nvPicPr>
            <p:blipFill>
              <a:blip r:embed="rId7"/>
              <a:stretch>
                <a:fillRect/>
              </a:stretch>
            </p:blipFill>
            <p:spPr>
              <a:xfrm>
                <a:off x="1321920" y="1310760"/>
                <a:ext cx="7642440" cy="5506200"/>
              </a:xfrm>
              <a:prstGeom prst="rect">
                <a:avLst/>
              </a:prstGeom>
            </p:spPr>
          </p:pic>
        </mc:Fallback>
      </mc:AlternateContent>
    </p:spTree>
    <p:extLst>
      <p:ext uri="{BB962C8B-B14F-4D97-AF65-F5344CB8AC3E}">
        <p14:creationId xmlns:p14="http://schemas.microsoft.com/office/powerpoint/2010/main" val="340249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9603854"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Watts and  </a:t>
            </a:r>
            <a:r>
              <a:rPr lang="en-US" sz="2400" b="1" dirty="0" err="1">
                <a:solidFill>
                  <a:schemeClr val="accent2"/>
                </a:solidFill>
                <a:latin typeface="Calibri"/>
                <a:ea typeface="Calibri"/>
                <a:cs typeface="Calibri"/>
                <a:sym typeface="Calibri"/>
              </a:rPr>
              <a:t>Strogatz</a:t>
            </a:r>
            <a:r>
              <a:rPr lang="en-US" sz="2400" b="1" dirty="0">
                <a:solidFill>
                  <a:schemeClr val="accent2"/>
                </a:solidFill>
                <a:latin typeface="Calibri"/>
                <a:ea typeface="Calibri"/>
                <a:cs typeface="Calibri"/>
                <a:sym typeface="Calibri"/>
              </a:rPr>
              <a:t> model – how many random connections ?</a:t>
            </a:r>
            <a:endParaRPr lang="en-US" sz="2400" dirty="0"/>
          </a:p>
        </p:txBody>
      </p:sp>
      <p:pic>
        <p:nvPicPr>
          <p:cNvPr id="121" name="Google Shape;121;p3"/>
          <p:cNvPicPr preferRelativeResize="0"/>
          <p:nvPr/>
        </p:nvPicPr>
        <p:blipFill rotWithShape="1">
          <a:blip r:embed="rId3"/>
          <a:srcRect/>
          <a:stretch/>
        </p:blipFill>
        <p:spPr>
          <a:xfrm>
            <a:off x="10659519" y="569535"/>
            <a:ext cx="933598" cy="119967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p:pic>
        <p:nvPicPr>
          <p:cNvPr id="5" name="Picture 4">
            <a:extLst>
              <a:ext uri="{FF2B5EF4-FFF2-40B4-BE49-F238E27FC236}">
                <a16:creationId xmlns:a16="http://schemas.microsoft.com/office/drawing/2014/main" id="{65D06F0A-80A3-F628-CA6A-9E069B8C6299}"/>
              </a:ext>
            </a:extLst>
          </p:cNvPr>
          <p:cNvPicPr>
            <a:picLocks noChangeAspect="1"/>
          </p:cNvPicPr>
          <p:nvPr/>
        </p:nvPicPr>
        <p:blipFill>
          <a:blip r:embed="rId4"/>
          <a:stretch>
            <a:fillRect/>
          </a:stretch>
        </p:blipFill>
        <p:spPr>
          <a:xfrm>
            <a:off x="158067" y="1279807"/>
            <a:ext cx="7732258" cy="3838154"/>
          </a:xfrm>
          <a:prstGeom prst="rect">
            <a:avLst/>
          </a:prstGeom>
        </p:spPr>
      </p:pic>
      <p:sp>
        <p:nvSpPr>
          <p:cNvPr id="7" name="TextBox 6">
            <a:extLst>
              <a:ext uri="{FF2B5EF4-FFF2-40B4-BE49-F238E27FC236}">
                <a16:creationId xmlns:a16="http://schemas.microsoft.com/office/drawing/2014/main" id="{40D33495-DC72-296F-FCCC-A06FB5104AA8}"/>
              </a:ext>
            </a:extLst>
          </p:cNvPr>
          <p:cNvSpPr txBox="1"/>
          <p:nvPr/>
        </p:nvSpPr>
        <p:spPr>
          <a:xfrm>
            <a:off x="7890326" y="2081445"/>
            <a:ext cx="3702792" cy="1631216"/>
          </a:xfrm>
          <a:prstGeom prst="rect">
            <a:avLst/>
          </a:prstGeom>
          <a:noFill/>
        </p:spPr>
        <p:txBody>
          <a:bodyPr wrap="square">
            <a:spAutoFit/>
          </a:bodyPr>
          <a:lstStyle/>
          <a:p>
            <a:pPr algn="just"/>
            <a:r>
              <a:rPr lang="en-US" sz="2000" dirty="0"/>
              <a:t>Start with a d-dimensional lattice network and add a small number of long-range links out of each node, to destinations chosen uniformly at random. </a:t>
            </a:r>
            <a:endParaRPr lang="en-IN" sz="2000" dirty="0"/>
          </a:p>
        </p:txBody>
      </p:sp>
      <p:sp>
        <p:nvSpPr>
          <p:cNvPr id="3" name="TextBox 2">
            <a:extLst>
              <a:ext uri="{FF2B5EF4-FFF2-40B4-BE49-F238E27FC236}">
                <a16:creationId xmlns:a16="http://schemas.microsoft.com/office/drawing/2014/main" id="{06945C2B-D6CB-237E-88F7-71BAF1160FF7}"/>
              </a:ext>
            </a:extLst>
          </p:cNvPr>
          <p:cNvSpPr txBox="1"/>
          <p:nvPr/>
        </p:nvSpPr>
        <p:spPr>
          <a:xfrm>
            <a:off x="1058636" y="5402952"/>
            <a:ext cx="9317854" cy="1015663"/>
          </a:xfrm>
          <a:prstGeom prst="rect">
            <a:avLst/>
          </a:prstGeom>
          <a:noFill/>
        </p:spPr>
        <p:txBody>
          <a:bodyPr wrap="square">
            <a:spAutoFit/>
          </a:bodyPr>
          <a:lstStyle/>
          <a:p>
            <a:pPr algn="just"/>
            <a:r>
              <a:rPr lang="en-US" sz="2000" dirty="0"/>
              <a:t>A network created by this superposition will have </a:t>
            </a:r>
            <a:r>
              <a:rPr lang="en-US" sz="2000" b="1" dirty="0"/>
              <a:t>local clustering and short paths</a:t>
            </a:r>
            <a:r>
              <a:rPr lang="en-US" sz="2000" dirty="0"/>
              <a:t>, just like many of the networks found in the real world. (See Figures 1 and 2.)</a:t>
            </a:r>
            <a:endParaRPr lang="en-IN" sz="2000" dirty="0"/>
          </a:p>
        </p:txBody>
      </p: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1125BDD1-F10E-B9CB-F2D1-3D9C1924E08A}"/>
                  </a:ext>
                </a:extLst>
              </p14:cNvPr>
              <p14:cNvContentPartPr/>
              <p14:nvPr/>
            </p14:nvContentPartPr>
            <p14:xfrm>
              <a:off x="262080" y="1214640"/>
              <a:ext cx="10449360" cy="4974480"/>
            </p14:xfrm>
          </p:contentPart>
        </mc:Choice>
        <mc:Fallback>
          <p:pic>
            <p:nvPicPr>
              <p:cNvPr id="2" name="Ink 1">
                <a:extLst>
                  <a:ext uri="{FF2B5EF4-FFF2-40B4-BE49-F238E27FC236}">
                    <a16:creationId xmlns:a16="http://schemas.microsoft.com/office/drawing/2014/main" id="{1125BDD1-F10E-B9CB-F2D1-3D9C1924E08A}"/>
                  </a:ext>
                </a:extLst>
              </p:cNvPr>
              <p:cNvPicPr/>
              <p:nvPr/>
            </p:nvPicPr>
            <p:blipFill>
              <a:blip r:embed="rId6"/>
              <a:stretch>
                <a:fillRect/>
              </a:stretch>
            </p:blipFill>
            <p:spPr>
              <a:xfrm>
                <a:off x="252720" y="1205280"/>
                <a:ext cx="10468080" cy="4993200"/>
              </a:xfrm>
              <a:prstGeom prst="rect">
                <a:avLst/>
              </a:prstGeom>
            </p:spPr>
          </p:pic>
        </mc:Fallback>
      </mc:AlternateContent>
    </p:spTree>
    <p:extLst>
      <p:ext uri="{BB962C8B-B14F-4D97-AF65-F5344CB8AC3E}">
        <p14:creationId xmlns:p14="http://schemas.microsoft.com/office/powerpoint/2010/main" val="261783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487C16-FC28-663A-6AEA-A71A86C4E127}"/>
              </a:ext>
            </a:extLst>
          </p:cNvPr>
          <p:cNvSpPr txBox="1"/>
          <p:nvPr/>
        </p:nvSpPr>
        <p:spPr>
          <a:xfrm>
            <a:off x="511629" y="1595847"/>
            <a:ext cx="8534400" cy="1569660"/>
          </a:xfrm>
          <a:prstGeom prst="rect">
            <a:avLst/>
          </a:prstGeom>
          <a:noFill/>
        </p:spPr>
        <p:txBody>
          <a:bodyPr wrap="square">
            <a:spAutoFit/>
          </a:bodyPr>
          <a:lstStyle/>
          <a:p>
            <a:pPr algn="just"/>
            <a:r>
              <a:rPr lang="en-US" sz="2400" dirty="0"/>
              <a:t>A set of n nodes are arranged on a one dimensional ring, with each node connected by directed edges to the two others immediately adjacent to it. </a:t>
            </a:r>
          </a:p>
          <a:p>
            <a:pPr algn="just"/>
            <a:endParaRPr lang="en-US" sz="2400" dirty="0"/>
          </a:p>
        </p:txBody>
      </p:sp>
      <p:pic>
        <p:nvPicPr>
          <p:cNvPr id="7" name="Google Shape;121;p3">
            <a:extLst>
              <a:ext uri="{FF2B5EF4-FFF2-40B4-BE49-F238E27FC236}">
                <a16:creationId xmlns:a16="http://schemas.microsoft.com/office/drawing/2014/main" id="{464F3640-3027-D324-4662-B80E44801856}"/>
              </a:ext>
            </a:extLst>
          </p:cNvPr>
          <p:cNvPicPr preferRelativeResize="0"/>
          <p:nvPr/>
        </p:nvPicPr>
        <p:blipFill rotWithShape="1">
          <a:blip r:embed="rId2"/>
          <a:srcRect/>
          <a:stretch/>
        </p:blipFill>
        <p:spPr>
          <a:xfrm>
            <a:off x="10659519" y="569535"/>
            <a:ext cx="933598" cy="1199673"/>
          </a:xfrm>
          <a:prstGeom prst="rect">
            <a:avLst/>
          </a:prstGeom>
          <a:noFill/>
          <a:ln>
            <a:noFill/>
          </a:ln>
        </p:spPr>
      </p:pic>
      <p:cxnSp>
        <p:nvCxnSpPr>
          <p:cNvPr id="8" name="Google Shape;122;p3">
            <a:extLst>
              <a:ext uri="{FF2B5EF4-FFF2-40B4-BE49-F238E27FC236}">
                <a16:creationId xmlns:a16="http://schemas.microsoft.com/office/drawing/2014/main" id="{A5FAF058-B3B9-F6D1-F19C-799B35427CCF}"/>
              </a:ext>
            </a:extLst>
          </p:cNvPr>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9" name="Google Shape;123;p3">
            <a:extLst>
              <a:ext uri="{FF2B5EF4-FFF2-40B4-BE49-F238E27FC236}">
                <a16:creationId xmlns:a16="http://schemas.microsoft.com/office/drawing/2014/main" id="{C5E245D2-722D-B8B3-BC2C-CF439D6CE411}"/>
              </a:ext>
            </a:extLst>
          </p:cNvPr>
          <p:cNvSpPr/>
          <p:nvPr/>
        </p:nvSpPr>
        <p:spPr>
          <a:xfrm>
            <a:off x="511629" y="252240"/>
            <a:ext cx="7378696"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p>
          <a:p>
            <a:r>
              <a:rPr lang="en-US" sz="2400" dirty="0">
                <a:solidFill>
                  <a:schemeClr val="accent2">
                    <a:lumMod val="75000"/>
                  </a:schemeClr>
                </a:solidFill>
              </a:rPr>
              <a:t>WS Model in One Dimension</a:t>
            </a:r>
          </a:p>
          <a:p>
            <a:pPr marL="0" marR="0" lvl="0" indent="0" algn="l" rtl="0">
              <a:spcBef>
                <a:spcPts val="0"/>
              </a:spcBef>
              <a:spcAft>
                <a:spcPts val="0"/>
              </a:spcAft>
              <a:buNone/>
            </a:pPr>
            <a:endParaRPr lang="en-US" sz="2400" b="1" dirty="0">
              <a:solidFill>
                <a:srgbClr val="2F5496"/>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1EC26C56-2AD7-72E7-AB67-6D6CBC9C3371}"/>
              </a:ext>
            </a:extLst>
          </p:cNvPr>
          <p:cNvPicPr>
            <a:picLocks noChangeAspect="1"/>
          </p:cNvPicPr>
          <p:nvPr/>
        </p:nvPicPr>
        <p:blipFill>
          <a:blip r:embed="rId3"/>
          <a:stretch>
            <a:fillRect/>
          </a:stretch>
        </p:blipFill>
        <p:spPr>
          <a:xfrm>
            <a:off x="511629" y="2729085"/>
            <a:ext cx="9620250" cy="3876675"/>
          </a:xfrm>
          <a:prstGeom prst="rect">
            <a:avLst/>
          </a:prstGeom>
        </p:spPr>
      </p:pic>
    </p:spTree>
    <p:extLst>
      <p:ext uri="{BB962C8B-B14F-4D97-AF65-F5344CB8AC3E}">
        <p14:creationId xmlns:p14="http://schemas.microsoft.com/office/powerpoint/2010/main" val="3821888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28FC22D-83B6-ACA4-FAAD-2D82FC045B07}"/>
              </a:ext>
            </a:extLst>
          </p:cNvPr>
          <p:cNvSpPr txBox="1"/>
          <p:nvPr/>
        </p:nvSpPr>
        <p:spPr>
          <a:xfrm>
            <a:off x="511629" y="5581074"/>
            <a:ext cx="10308771" cy="830997"/>
          </a:xfrm>
          <a:prstGeom prst="rect">
            <a:avLst/>
          </a:prstGeom>
          <a:noFill/>
        </p:spPr>
        <p:txBody>
          <a:bodyPr wrap="square">
            <a:spAutoFit/>
          </a:bodyPr>
          <a:lstStyle/>
          <a:p>
            <a:r>
              <a:rPr lang="en-US" sz="2400" dirty="0"/>
              <a:t>The 2</a:t>
            </a:r>
            <a:r>
              <a:rPr lang="en-US" sz="2400" baseline="30000" dirty="0"/>
              <a:t>nd</a:t>
            </a:r>
            <a:r>
              <a:rPr lang="en-US" sz="2400" dirty="0"/>
              <a:t> figure shows the myopic path that would be constructed if we chose </a:t>
            </a:r>
            <a:r>
              <a:rPr lang="en-US" sz="2400" b="1" dirty="0">
                <a:solidFill>
                  <a:srgbClr val="0000FF"/>
                </a:solidFill>
              </a:rPr>
              <a:t>a</a:t>
            </a:r>
            <a:r>
              <a:rPr lang="en-US" sz="2400" dirty="0"/>
              <a:t> as the start node and </a:t>
            </a:r>
            <a:r>
              <a:rPr lang="en-US" sz="2400" b="1" dirty="0" err="1">
                <a:solidFill>
                  <a:srgbClr val="0000FF"/>
                </a:solidFill>
              </a:rPr>
              <a:t>i</a:t>
            </a:r>
            <a:r>
              <a:rPr lang="en-US" sz="2400" dirty="0"/>
              <a:t> as the target node in the network</a:t>
            </a:r>
            <a:endParaRPr lang="en-IN" sz="2400" dirty="0"/>
          </a:p>
        </p:txBody>
      </p:sp>
      <p:pic>
        <p:nvPicPr>
          <p:cNvPr id="9" name="Picture 8">
            <a:extLst>
              <a:ext uri="{FF2B5EF4-FFF2-40B4-BE49-F238E27FC236}">
                <a16:creationId xmlns:a16="http://schemas.microsoft.com/office/drawing/2014/main" id="{8DF69BD6-59AD-BC22-407F-EB190FE37122}"/>
              </a:ext>
            </a:extLst>
          </p:cNvPr>
          <p:cNvPicPr>
            <a:picLocks noChangeAspect="1"/>
          </p:cNvPicPr>
          <p:nvPr/>
        </p:nvPicPr>
        <p:blipFill>
          <a:blip r:embed="rId2"/>
          <a:stretch>
            <a:fillRect/>
          </a:stretch>
        </p:blipFill>
        <p:spPr>
          <a:xfrm>
            <a:off x="598883" y="1343980"/>
            <a:ext cx="5300191" cy="4219058"/>
          </a:xfrm>
          <a:prstGeom prst="rect">
            <a:avLst/>
          </a:prstGeom>
        </p:spPr>
      </p:pic>
      <p:pic>
        <p:nvPicPr>
          <p:cNvPr id="3" name="Picture 2">
            <a:extLst>
              <a:ext uri="{FF2B5EF4-FFF2-40B4-BE49-F238E27FC236}">
                <a16:creationId xmlns:a16="http://schemas.microsoft.com/office/drawing/2014/main" id="{47FF2142-9EFA-8F3E-87E0-BEE585526044}"/>
              </a:ext>
            </a:extLst>
          </p:cNvPr>
          <p:cNvPicPr>
            <a:picLocks noChangeAspect="1"/>
          </p:cNvPicPr>
          <p:nvPr/>
        </p:nvPicPr>
        <p:blipFill>
          <a:blip r:embed="rId3"/>
          <a:stretch>
            <a:fillRect/>
          </a:stretch>
        </p:blipFill>
        <p:spPr>
          <a:xfrm>
            <a:off x="5284540" y="676761"/>
            <a:ext cx="5612989" cy="4687771"/>
          </a:xfrm>
          <a:prstGeom prst="rect">
            <a:avLst/>
          </a:prstGeom>
        </p:spPr>
      </p:pic>
      <p:pic>
        <p:nvPicPr>
          <p:cNvPr id="4" name="Google Shape;121;p3">
            <a:extLst>
              <a:ext uri="{FF2B5EF4-FFF2-40B4-BE49-F238E27FC236}">
                <a16:creationId xmlns:a16="http://schemas.microsoft.com/office/drawing/2014/main" id="{BA5304B9-50C7-7DFE-9794-B26F77EAB527}"/>
              </a:ext>
            </a:extLst>
          </p:cNvPr>
          <p:cNvPicPr preferRelativeResize="0"/>
          <p:nvPr/>
        </p:nvPicPr>
        <p:blipFill rotWithShape="1">
          <a:blip r:embed="rId4"/>
          <a:srcRect/>
          <a:stretch/>
        </p:blipFill>
        <p:spPr>
          <a:xfrm>
            <a:off x="10659519" y="569535"/>
            <a:ext cx="933598" cy="1199673"/>
          </a:xfrm>
          <a:prstGeom prst="rect">
            <a:avLst/>
          </a:prstGeom>
          <a:noFill/>
          <a:ln>
            <a:noFill/>
          </a:ln>
        </p:spPr>
      </p:pic>
      <p:sp>
        <p:nvSpPr>
          <p:cNvPr id="6" name="Google Shape;123;p3">
            <a:extLst>
              <a:ext uri="{FF2B5EF4-FFF2-40B4-BE49-F238E27FC236}">
                <a16:creationId xmlns:a16="http://schemas.microsoft.com/office/drawing/2014/main" id="{71D6EF5F-9D2B-EB4C-964A-9C960141BD8B}"/>
              </a:ext>
            </a:extLst>
          </p:cNvPr>
          <p:cNvSpPr/>
          <p:nvPr/>
        </p:nvSpPr>
        <p:spPr>
          <a:xfrm>
            <a:off x="511629" y="252240"/>
            <a:ext cx="7378696"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p>
          <a:p>
            <a:r>
              <a:rPr lang="en-US" sz="2400" dirty="0">
                <a:solidFill>
                  <a:schemeClr val="accent2">
                    <a:lumMod val="75000"/>
                  </a:schemeClr>
                </a:solidFill>
              </a:rPr>
              <a:t>WS Model in One Dimension</a:t>
            </a:r>
          </a:p>
          <a:p>
            <a:pPr marL="0" marR="0" lvl="0" indent="0" algn="l" rtl="0">
              <a:spcBef>
                <a:spcPts val="0"/>
              </a:spcBef>
              <a:spcAft>
                <a:spcPts val="0"/>
              </a:spcAft>
              <a:buNone/>
            </a:pPr>
            <a:endParaRPr lang="en-US" sz="2400" b="1" dirty="0">
              <a:solidFill>
                <a:srgbClr val="2F5496"/>
              </a:solidFill>
              <a:latin typeface="Calibri"/>
              <a:ea typeface="Calibri"/>
              <a:cs typeface="Calibri"/>
              <a:sym typeface="Calibri"/>
            </a:endParaRPr>
          </a:p>
        </p:txBody>
      </p: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D6B1093A-3059-98E9-BD09-E45DCCEEEDB7}"/>
                  </a:ext>
                </a:extLst>
              </p14:cNvPr>
              <p14:cNvContentPartPr/>
              <p14:nvPr/>
            </p14:nvContentPartPr>
            <p14:xfrm>
              <a:off x="1221480" y="1085760"/>
              <a:ext cx="8871480" cy="5437440"/>
            </p14:xfrm>
          </p:contentPart>
        </mc:Choice>
        <mc:Fallback>
          <p:pic>
            <p:nvPicPr>
              <p:cNvPr id="2" name="Ink 1">
                <a:extLst>
                  <a:ext uri="{FF2B5EF4-FFF2-40B4-BE49-F238E27FC236}">
                    <a16:creationId xmlns:a16="http://schemas.microsoft.com/office/drawing/2014/main" id="{D6B1093A-3059-98E9-BD09-E45DCCEEEDB7}"/>
                  </a:ext>
                </a:extLst>
              </p:cNvPr>
              <p:cNvPicPr/>
              <p:nvPr/>
            </p:nvPicPr>
            <p:blipFill>
              <a:blip r:embed="rId6"/>
              <a:stretch>
                <a:fillRect/>
              </a:stretch>
            </p:blipFill>
            <p:spPr>
              <a:xfrm>
                <a:off x="1212120" y="1076400"/>
                <a:ext cx="8890200" cy="5456160"/>
              </a:xfrm>
              <a:prstGeom prst="rect">
                <a:avLst/>
              </a:prstGeom>
            </p:spPr>
          </p:pic>
        </mc:Fallback>
      </mc:AlternateContent>
    </p:spTree>
    <p:extLst>
      <p:ext uri="{BB962C8B-B14F-4D97-AF65-F5344CB8AC3E}">
        <p14:creationId xmlns:p14="http://schemas.microsoft.com/office/powerpoint/2010/main" val="772576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Theorizing Milgram’s experiment for Decentralized Search</a:t>
            </a:r>
            <a:endParaRPr lang="en-US" sz="2400" dirty="0"/>
          </a:p>
        </p:txBody>
      </p:sp>
      <p:pic>
        <p:nvPicPr>
          <p:cNvPr id="121" name="Google Shape;121;p3"/>
          <p:cNvPicPr preferRelativeResize="0"/>
          <p:nvPr/>
        </p:nvPicPr>
        <p:blipFill rotWithShape="1">
          <a:blip r:embed="rId3"/>
          <a:srcRect/>
          <a:stretch/>
        </p:blipFill>
        <p:spPr>
          <a:xfrm>
            <a:off x="10659519" y="569535"/>
            <a:ext cx="933598" cy="119967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p:sp>
        <p:nvSpPr>
          <p:cNvPr id="7" name="Content Placeholder 2">
            <a:extLst>
              <a:ext uri="{FF2B5EF4-FFF2-40B4-BE49-F238E27FC236}">
                <a16:creationId xmlns:a16="http://schemas.microsoft.com/office/drawing/2014/main" id="{77B18758-9BD0-4985-B53B-00965B0C8AF0}"/>
              </a:ext>
            </a:extLst>
          </p:cNvPr>
          <p:cNvSpPr txBox="1">
            <a:spLocks/>
          </p:cNvSpPr>
          <p:nvPr/>
        </p:nvSpPr>
        <p:spPr>
          <a:xfrm>
            <a:off x="111760" y="1221862"/>
            <a:ext cx="8179984" cy="5318760"/>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r>
              <a:rPr lang="en-IN" sz="2400" dirty="0"/>
              <a:t>Milgram’s experiment – essentially people were able to </a:t>
            </a:r>
            <a:r>
              <a:rPr lang="en-IN" sz="2400" b="1" i="1" dirty="0"/>
              <a:t>collectively find short paths </a:t>
            </a:r>
            <a:r>
              <a:rPr lang="en-IN" sz="2400" dirty="0"/>
              <a:t>to the designated target </a:t>
            </a:r>
          </a:p>
          <a:p>
            <a:pPr algn="just"/>
            <a:r>
              <a:rPr lang="en-IN" sz="2400" dirty="0"/>
              <a:t>This was kind of </a:t>
            </a:r>
            <a:r>
              <a:rPr lang="en-IN" sz="2400" b="1" dirty="0"/>
              <a:t>social search </a:t>
            </a:r>
          </a:p>
          <a:p>
            <a:pPr lvl="1" algn="just"/>
            <a:r>
              <a:rPr lang="en-IN" dirty="0"/>
              <a:t>Together they “</a:t>
            </a:r>
            <a:r>
              <a:rPr lang="en-IN" b="1" dirty="0"/>
              <a:t>tunnelled through</a:t>
            </a:r>
            <a:r>
              <a:rPr lang="en-IN" dirty="0"/>
              <a:t>” the network to reach the destination !</a:t>
            </a:r>
          </a:p>
          <a:p>
            <a:pPr lvl="1" algn="just"/>
            <a:endParaRPr lang="en-IN" b="1" dirty="0"/>
          </a:p>
          <a:p>
            <a:pPr lvl="1" algn="just"/>
            <a:r>
              <a:rPr lang="en-IN" sz="2800" b="1" dirty="0">
                <a:latin typeface="Baguet Script" panose="00000500000000000000" pitchFamily="2" charset="0"/>
              </a:rPr>
              <a:t>Naïve method </a:t>
            </a:r>
            <a:r>
              <a:rPr lang="en-IN" sz="2800" dirty="0">
                <a:latin typeface="Baguet Script" panose="00000500000000000000" pitchFamily="2" charset="0"/>
              </a:rPr>
              <a:t>– everybody sending to all of his friends and so on. This is flooding the network or </a:t>
            </a:r>
            <a:r>
              <a:rPr lang="en-IN" sz="2800" b="1" dirty="0">
                <a:latin typeface="Baguet Script" panose="00000500000000000000" pitchFamily="2" charset="0"/>
              </a:rPr>
              <a:t>breadth first search</a:t>
            </a:r>
            <a:r>
              <a:rPr lang="en-IN" sz="2800" dirty="0">
                <a:latin typeface="Baguet Script" panose="00000500000000000000" pitchFamily="2" charset="0"/>
              </a:rPr>
              <a:t>. This was not a feasible way</a:t>
            </a:r>
            <a:r>
              <a:rPr lang="en-IN" dirty="0"/>
              <a:t>.</a:t>
            </a:r>
          </a:p>
          <a:p>
            <a:pPr lvl="1" algn="just"/>
            <a:endParaRPr lang="en-IN" dirty="0"/>
          </a:p>
          <a:p>
            <a:pPr lvl="1" algn="just"/>
            <a:r>
              <a:rPr lang="en-IN" dirty="0"/>
              <a:t>So the people were instructed to advance </a:t>
            </a:r>
            <a:r>
              <a:rPr lang="en-IN" i="1" dirty="0">
                <a:solidFill>
                  <a:srgbClr val="FF0000"/>
                </a:solidFill>
              </a:rPr>
              <a:t>the letter to just one person </a:t>
            </a:r>
          </a:p>
          <a:p>
            <a:pPr lvl="1" algn="just"/>
            <a:r>
              <a:rPr lang="en-IN" dirty="0"/>
              <a:t> </a:t>
            </a:r>
            <a:r>
              <a:rPr lang="en-IN" b="1" dirty="0"/>
              <a:t>In fact they chose based on their own understanding of the target and the suitability of his/her neighbours  ! </a:t>
            </a:r>
          </a:p>
        </p:txBody>
      </p:sp>
    </p:spTree>
    <p:extLst>
      <p:ext uri="{BB962C8B-B14F-4D97-AF65-F5344CB8AC3E}">
        <p14:creationId xmlns:p14="http://schemas.microsoft.com/office/powerpoint/2010/main" val="381427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9603854"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Where does the Watts and </a:t>
            </a:r>
            <a:r>
              <a:rPr lang="en-US" sz="2400" b="1" dirty="0" err="1">
                <a:solidFill>
                  <a:schemeClr val="accent2"/>
                </a:solidFill>
                <a:latin typeface="Calibri"/>
                <a:ea typeface="Calibri"/>
                <a:cs typeface="Calibri"/>
                <a:sym typeface="Calibri"/>
              </a:rPr>
              <a:t>Strogatz</a:t>
            </a:r>
            <a:r>
              <a:rPr lang="en-US" sz="2400" b="1" dirty="0">
                <a:solidFill>
                  <a:schemeClr val="accent2"/>
                </a:solidFill>
                <a:latin typeface="Calibri"/>
                <a:ea typeface="Calibri"/>
                <a:cs typeface="Calibri"/>
                <a:sym typeface="Calibri"/>
              </a:rPr>
              <a:t> model fail ? </a:t>
            </a:r>
            <a:endParaRPr lang="en-US" sz="2400" dirty="0"/>
          </a:p>
        </p:txBody>
      </p:sp>
      <p:pic>
        <p:nvPicPr>
          <p:cNvPr id="121" name="Google Shape;121;p3"/>
          <p:cNvPicPr preferRelativeResize="0"/>
          <p:nvPr/>
        </p:nvPicPr>
        <p:blipFill rotWithShape="1">
          <a:blip r:embed="rId3"/>
          <a:srcRect/>
          <a:stretch/>
        </p:blipFill>
        <p:spPr>
          <a:xfrm>
            <a:off x="10659519" y="569535"/>
            <a:ext cx="933598" cy="119967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p:sp>
        <p:nvSpPr>
          <p:cNvPr id="7" name="Content Placeholder 2">
            <a:extLst>
              <a:ext uri="{FF2B5EF4-FFF2-40B4-BE49-F238E27FC236}">
                <a16:creationId xmlns:a16="http://schemas.microsoft.com/office/drawing/2014/main" id="{966E67D1-8799-4A26-84B4-B7909727B1EE}"/>
              </a:ext>
            </a:extLst>
          </p:cNvPr>
          <p:cNvSpPr txBox="1">
            <a:spLocks/>
          </p:cNvSpPr>
          <p:nvPr/>
        </p:nvSpPr>
        <p:spPr>
          <a:xfrm>
            <a:off x="936981" y="1465447"/>
            <a:ext cx="7400945" cy="53187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r>
              <a:rPr lang="en-IN" sz="2400" b="1" dirty="0"/>
              <a:t>Watts and </a:t>
            </a:r>
            <a:r>
              <a:rPr lang="en-IN" sz="2400" b="1" dirty="0" err="1"/>
              <a:t>Strogatz</a:t>
            </a:r>
            <a:r>
              <a:rPr lang="en-IN" sz="2400" b="1" dirty="0"/>
              <a:t> model’s working</a:t>
            </a:r>
          </a:p>
          <a:p>
            <a:pPr lvl="1" algn="just"/>
            <a:r>
              <a:rPr lang="en-IN" dirty="0"/>
              <a:t>A starting </a:t>
            </a:r>
            <a:r>
              <a:rPr lang="en-IN" b="1" dirty="0"/>
              <a:t>node s</a:t>
            </a:r>
            <a:r>
              <a:rPr lang="en-IN" dirty="0"/>
              <a:t> has to pass an information to </a:t>
            </a:r>
            <a:r>
              <a:rPr lang="en-IN" b="1" dirty="0"/>
              <a:t>target t</a:t>
            </a:r>
            <a:r>
              <a:rPr lang="en-IN" dirty="0"/>
              <a:t> </a:t>
            </a:r>
          </a:p>
          <a:p>
            <a:pPr lvl="1" algn="just"/>
            <a:r>
              <a:rPr lang="en-IN" b="1" dirty="0"/>
              <a:t>S knows only about all its neighbours </a:t>
            </a:r>
            <a:r>
              <a:rPr lang="en-IN" dirty="0"/>
              <a:t>and not more </a:t>
            </a:r>
          </a:p>
          <a:p>
            <a:pPr lvl="1" algn="just"/>
            <a:r>
              <a:rPr lang="en-IN" dirty="0"/>
              <a:t>Given the above setup, </a:t>
            </a:r>
            <a:r>
              <a:rPr lang="en-IN" b="1" dirty="0"/>
              <a:t>it takes a large number of steps to reach a target ( much larger than what  Milgram found ).  </a:t>
            </a:r>
          </a:p>
          <a:p>
            <a:pPr algn="just"/>
            <a:endParaRPr lang="en-IN" sz="2400" dirty="0"/>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ED4DBD18-30EF-4182-36F5-6C5C36C0F31C}"/>
                  </a:ext>
                </a:extLst>
              </p14:cNvPr>
              <p14:cNvContentPartPr/>
              <p14:nvPr/>
            </p14:nvContentPartPr>
            <p14:xfrm>
              <a:off x="2218320" y="2361960"/>
              <a:ext cx="4640040" cy="1810080"/>
            </p14:xfrm>
          </p:contentPart>
        </mc:Choice>
        <mc:Fallback>
          <p:pic>
            <p:nvPicPr>
              <p:cNvPr id="2" name="Ink 1">
                <a:extLst>
                  <a:ext uri="{FF2B5EF4-FFF2-40B4-BE49-F238E27FC236}">
                    <a16:creationId xmlns:a16="http://schemas.microsoft.com/office/drawing/2014/main" id="{ED4DBD18-30EF-4182-36F5-6C5C36C0F31C}"/>
                  </a:ext>
                </a:extLst>
              </p:cNvPr>
              <p:cNvPicPr/>
              <p:nvPr/>
            </p:nvPicPr>
            <p:blipFill>
              <a:blip r:embed="rId5"/>
              <a:stretch>
                <a:fillRect/>
              </a:stretch>
            </p:blipFill>
            <p:spPr>
              <a:xfrm>
                <a:off x="2208960" y="2352600"/>
                <a:ext cx="4658760" cy="1828800"/>
              </a:xfrm>
              <a:prstGeom prst="rect">
                <a:avLst/>
              </a:prstGeom>
            </p:spPr>
          </p:pic>
        </mc:Fallback>
      </mc:AlternateContent>
    </p:spTree>
    <p:extLst>
      <p:ext uri="{BB962C8B-B14F-4D97-AF65-F5344CB8AC3E}">
        <p14:creationId xmlns:p14="http://schemas.microsoft.com/office/powerpoint/2010/main" val="4261796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9603854"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Where does the Watts and </a:t>
            </a:r>
            <a:r>
              <a:rPr lang="en-US" sz="2400" b="1" dirty="0" err="1">
                <a:solidFill>
                  <a:schemeClr val="accent2"/>
                </a:solidFill>
                <a:latin typeface="Calibri"/>
                <a:ea typeface="Calibri"/>
                <a:cs typeface="Calibri"/>
                <a:sym typeface="Calibri"/>
              </a:rPr>
              <a:t>Strogatz</a:t>
            </a:r>
            <a:r>
              <a:rPr lang="en-US" sz="2400" b="1" dirty="0">
                <a:solidFill>
                  <a:schemeClr val="accent2"/>
                </a:solidFill>
                <a:latin typeface="Calibri"/>
                <a:ea typeface="Calibri"/>
                <a:cs typeface="Calibri"/>
                <a:sym typeface="Calibri"/>
              </a:rPr>
              <a:t> model fail ? </a:t>
            </a:r>
            <a:endParaRPr lang="en-US" sz="2400" dirty="0"/>
          </a:p>
        </p:txBody>
      </p:sp>
      <p:pic>
        <p:nvPicPr>
          <p:cNvPr id="121" name="Google Shape;121;p3"/>
          <p:cNvPicPr preferRelativeResize="0"/>
          <p:nvPr/>
        </p:nvPicPr>
        <p:blipFill rotWithShape="1">
          <a:blip r:embed="rId3"/>
          <a:srcRect/>
          <a:stretch/>
        </p:blipFill>
        <p:spPr>
          <a:xfrm>
            <a:off x="10659519" y="569535"/>
            <a:ext cx="933598" cy="119967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966E67D1-8799-4A26-84B4-B7909727B1EE}"/>
                  </a:ext>
                </a:extLst>
              </p:cNvPr>
              <p:cNvSpPr txBox="1">
                <a:spLocks/>
              </p:cNvSpPr>
              <p:nvPr/>
            </p:nvSpPr>
            <p:spPr>
              <a:xfrm>
                <a:off x="115512" y="1242043"/>
                <a:ext cx="9342524" cy="53187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r>
                  <a:rPr lang="en-IN" sz="2400" dirty="0"/>
                  <a:t>As a mathematical model,  </a:t>
                </a:r>
              </a:p>
              <a:p>
                <a:pPr lvl="1" algn="just"/>
                <a:r>
                  <a:rPr lang="en-IN" sz="2000" dirty="0"/>
                  <a:t>Watts and </a:t>
                </a:r>
                <a:r>
                  <a:rPr lang="en-IN" sz="2000" dirty="0" err="1"/>
                  <a:t>Strogatz</a:t>
                </a:r>
                <a:r>
                  <a:rPr lang="en-IN" sz="2000" dirty="0"/>
                  <a:t>  </a:t>
                </a:r>
                <a14:m>
                  <m:oMath xmlns:m="http://schemas.openxmlformats.org/officeDocument/2006/math">
                    <m:groupChr>
                      <m:groupChrPr>
                        <m:chr m:val="→"/>
                        <m:vertJc m:val="bot"/>
                        <m:ctrlPr>
                          <a:rPr lang="en-IN" sz="2000" i="1" dirty="0" smtClean="0">
                            <a:latin typeface="Cambria Math" panose="02040503050406030204" pitchFamily="18" charset="0"/>
                            <a:ea typeface="Cambria Math" panose="02040503050406030204" pitchFamily="18" charset="0"/>
                          </a:rPr>
                        </m:ctrlPr>
                      </m:groupChrPr>
                      <m:e>
                        <m:r>
                          <m:rPr>
                            <m:brk m:alnAt="2"/>
                          </m:rPr>
                          <a:rPr lang="en-IN" sz="2000" b="0" i="1" dirty="0" smtClean="0">
                            <a:latin typeface="Cambria Math" panose="02040503050406030204" pitchFamily="18" charset="0"/>
                            <a:ea typeface="Cambria Math" panose="02040503050406030204" pitchFamily="18" charset="0"/>
                          </a:rPr>
                          <m:t>𝑒</m:t>
                        </m:r>
                        <m:r>
                          <a:rPr lang="en-IN" sz="2000" b="0" i="1" dirty="0" smtClean="0">
                            <a:latin typeface="Cambria Math" panose="02040503050406030204" pitchFamily="18" charset="0"/>
                            <a:ea typeface="Cambria Math" panose="02040503050406030204" pitchFamily="18" charset="0"/>
                          </a:rPr>
                          <m:t>𝑓𝑓𝑒𝑐𝑡𝑖𝑣𝑒</m:t>
                        </m:r>
                      </m:e>
                    </m:groupChr>
                  </m:oMath>
                </a14:m>
                <a:r>
                  <a:rPr lang="en-IN" sz="2000" b="1" dirty="0"/>
                  <a:t> (</a:t>
                </a:r>
                <a:r>
                  <a:rPr lang="en-IN" sz="2000" b="1" dirty="0" err="1"/>
                  <a:t>i</a:t>
                </a:r>
                <a:r>
                  <a:rPr lang="en-IN" sz="2000" b="1" dirty="0"/>
                  <a:t>) capturing density of triangles( </a:t>
                </a:r>
                <a:r>
                  <a:rPr lang="en-IN" sz="2000" b="1" dirty="0">
                    <a:solidFill>
                      <a:srgbClr val="FF33CC"/>
                    </a:solidFill>
                  </a:rPr>
                  <a:t>high clustering </a:t>
                </a:r>
                <a:r>
                  <a:rPr lang="en-IN" sz="2000" b="1" dirty="0" err="1">
                    <a:solidFill>
                      <a:srgbClr val="FF33CC"/>
                    </a:solidFill>
                  </a:rPr>
                  <a:t>coeff</a:t>
                </a:r>
                <a:r>
                  <a:rPr lang="en-IN" sz="2000" b="1" dirty="0"/>
                  <a:t>) and (ii) existence of </a:t>
                </a:r>
                <a:r>
                  <a:rPr lang="en-IN" sz="2000" b="1" dirty="0">
                    <a:solidFill>
                      <a:srgbClr val="FF33CC"/>
                    </a:solidFill>
                  </a:rPr>
                  <a:t>short paths </a:t>
                </a:r>
                <a:r>
                  <a:rPr lang="en-IN" sz="2000" b="1" i="1" dirty="0"/>
                  <a:t>but not the ability of people collectively finding the actual paths to the target</a:t>
                </a:r>
                <a:r>
                  <a:rPr lang="en-IN" sz="2000" i="1" dirty="0"/>
                  <a:t> </a:t>
                </a:r>
                <a:r>
                  <a:rPr lang="en-IN" sz="2000" dirty="0"/>
                  <a:t>( </a:t>
                </a:r>
                <a:r>
                  <a:rPr lang="en-IN" sz="2000" dirty="0" err="1"/>
                  <a:t>ie</a:t>
                </a:r>
                <a:r>
                  <a:rPr lang="en-IN" sz="2000" dirty="0"/>
                  <a:t> </a:t>
                </a:r>
                <a:r>
                  <a:rPr lang="en-IN" sz="2000" dirty="0">
                    <a:solidFill>
                      <a:srgbClr val="FF33CC"/>
                    </a:solidFill>
                  </a:rPr>
                  <a:t>not decentralized</a:t>
                </a:r>
                <a:r>
                  <a:rPr lang="en-IN" sz="2000" dirty="0"/>
                  <a:t>)</a:t>
                </a:r>
              </a:p>
              <a:p>
                <a:pPr algn="just"/>
                <a:endParaRPr lang="en-IN" sz="2400" dirty="0"/>
              </a:p>
              <a:p>
                <a:pPr lvl="1" algn="just"/>
                <a:r>
                  <a:rPr lang="en-IN" dirty="0"/>
                  <a:t>The </a:t>
                </a:r>
                <a:r>
                  <a:rPr lang="en-IN" b="1" dirty="0"/>
                  <a:t>weak ties in WS model that make the world small are just “too random” </a:t>
                </a:r>
              </a:p>
              <a:p>
                <a:pPr marL="571500" lvl="1" indent="0" algn="just">
                  <a:buNone/>
                </a:pPr>
                <a:r>
                  <a:rPr lang="en-IN" sz="2200" dirty="0">
                    <a:solidFill>
                      <a:schemeClr val="tx1"/>
                    </a:solidFill>
                  </a:rPr>
                  <a:t>(They are completely unrelated to the similarity among nodes that produces the homophily based links – so hard for actual people to follow) </a:t>
                </a:r>
              </a:p>
              <a:p>
                <a:pPr marL="571500" lvl="1" indent="0" algn="just">
                  <a:buNone/>
                </a:pPr>
                <a:endParaRPr lang="en-IN" sz="2200" dirty="0">
                  <a:solidFill>
                    <a:schemeClr val="tx1"/>
                  </a:solidFill>
                </a:endParaRPr>
              </a:p>
              <a:p>
                <a:pPr lvl="1" algn="just"/>
                <a:r>
                  <a:rPr lang="en-IN" b="1" dirty="0"/>
                  <a:t>If  “pure random” strategy on a regular lattice graph is followed, one will NOT get the results that Milgram got ! (</a:t>
                </a:r>
                <a14:m>
                  <m:oMath xmlns:m="http://schemas.openxmlformats.org/officeDocument/2006/math">
                    <m:r>
                      <a:rPr lang="en-IN" b="1" i="1" smtClean="0">
                        <a:latin typeface="Cambria Math" panose="02040503050406030204" pitchFamily="18" charset="0"/>
                        <a:ea typeface="Cambria Math" panose="02040503050406030204" pitchFamily="18" charset="0"/>
                      </a:rPr>
                      <m:t>𝜷</m:t>
                    </m:r>
                    <m:r>
                      <a:rPr lang="en-IN" b="1" i="1" smtClean="0">
                        <a:latin typeface="Cambria Math" panose="02040503050406030204" pitchFamily="18" charset="0"/>
                        <a:ea typeface="Cambria Math" panose="02040503050406030204" pitchFamily="18" charset="0"/>
                      </a:rPr>
                      <m:t> </m:t>
                    </m:r>
                    <m:r>
                      <a:rPr lang="en-IN" b="1" i="1" smtClean="0">
                        <a:latin typeface="Cambria Math" panose="02040503050406030204" pitchFamily="18" charset="0"/>
                        <a:ea typeface="Cambria Math" panose="02040503050406030204" pitchFamily="18" charset="0"/>
                      </a:rPr>
                      <m:t>𝒄𝒐𝒏𝒕𝒓𝒐𝒍𝒔</m:t>
                    </m:r>
                    <m:r>
                      <a:rPr lang="en-IN" b="1" i="1" smtClean="0">
                        <a:latin typeface="Cambria Math" panose="02040503050406030204" pitchFamily="18" charset="0"/>
                        <a:ea typeface="Cambria Math" panose="02040503050406030204" pitchFamily="18" charset="0"/>
                      </a:rPr>
                      <m:t> </m:t>
                    </m:r>
                    <m:r>
                      <a:rPr lang="en-IN" b="1" i="1" smtClean="0">
                        <a:latin typeface="Cambria Math" panose="02040503050406030204" pitchFamily="18" charset="0"/>
                        <a:ea typeface="Cambria Math" panose="02040503050406030204" pitchFamily="18" charset="0"/>
                      </a:rPr>
                      <m:t>𝒕𝒉𝒆</m:t>
                    </m:r>
                    <m:r>
                      <a:rPr lang="en-IN" b="1" i="1" smtClean="0">
                        <a:latin typeface="Cambria Math" panose="02040503050406030204" pitchFamily="18" charset="0"/>
                        <a:ea typeface="Cambria Math" panose="02040503050406030204" pitchFamily="18" charset="0"/>
                      </a:rPr>
                      <m:t> </m:t>
                    </m:r>
                    <m:r>
                      <a:rPr lang="en-IN" b="1" i="1" smtClean="0">
                        <a:latin typeface="Cambria Math" panose="02040503050406030204" pitchFamily="18" charset="0"/>
                        <a:ea typeface="Cambria Math" panose="02040503050406030204" pitchFamily="18" charset="0"/>
                      </a:rPr>
                      <m:t>𝒓𝒂𝒏𝒅𝒐𝒎𝒏𝒆𝒔𝒔</m:t>
                    </m:r>
                  </m:oMath>
                </a14:m>
                <a:r>
                  <a:rPr lang="en-IN" b="1" dirty="0">
                    <a:latin typeface="Calibri" panose="020F0502020204030204" pitchFamily="34" charset="0"/>
                    <a:ea typeface="Calibri" panose="020F0502020204030204" pitchFamily="34" charset="0"/>
                    <a:cs typeface="Calibri" panose="020F0502020204030204" pitchFamily="34" charset="0"/>
                  </a:rPr>
                  <a:t> in WS model)</a:t>
                </a:r>
              </a:p>
              <a:p>
                <a:pPr lvl="2" algn="just"/>
                <a:r>
                  <a:rPr lang="en-IN" sz="2400" b="1" dirty="0"/>
                  <a:t>It will take far more  than 6 hops </a:t>
                </a:r>
                <a:r>
                  <a:rPr lang="en-IN" b="1" dirty="0"/>
                  <a:t>!</a:t>
                </a:r>
              </a:p>
              <a:p>
                <a:pPr algn="just"/>
                <a:endParaRPr lang="en-IN" sz="2400" b="1" dirty="0"/>
              </a:p>
              <a:p>
                <a:pPr algn="just"/>
                <a:endParaRPr lang="en-IN" sz="2400" dirty="0"/>
              </a:p>
            </p:txBody>
          </p:sp>
        </mc:Choice>
        <mc:Fallback xmlns="">
          <p:sp>
            <p:nvSpPr>
              <p:cNvPr id="7" name="Content Placeholder 2">
                <a:extLst>
                  <a:ext uri="{FF2B5EF4-FFF2-40B4-BE49-F238E27FC236}">
                    <a16:creationId xmlns:a16="http://schemas.microsoft.com/office/drawing/2014/main" id="{966E67D1-8799-4A26-84B4-B7909727B1EE}"/>
                  </a:ext>
                </a:extLst>
              </p:cNvPr>
              <p:cNvSpPr txBox="1">
                <a:spLocks noRot="1" noChangeAspect="1" noMove="1" noResize="1" noEditPoints="1" noAdjustHandles="1" noChangeArrowheads="1" noChangeShapeType="1" noTextEdit="1"/>
              </p:cNvSpPr>
              <p:nvPr/>
            </p:nvSpPr>
            <p:spPr>
              <a:xfrm>
                <a:off x="115512" y="1242043"/>
                <a:ext cx="9342524" cy="5318760"/>
              </a:xfrm>
              <a:prstGeom prst="rect">
                <a:avLst/>
              </a:prstGeom>
              <a:blipFill>
                <a:blip r:embed="rId4"/>
                <a:stretch>
                  <a:fillRect r="-913" b="-229"/>
                </a:stretch>
              </a:blipFill>
              <a:ln>
                <a:noFill/>
              </a:ln>
            </p:spPr>
            <p:txBody>
              <a:bodyPr/>
              <a:lstStyle/>
              <a:p>
                <a:r>
                  <a:rPr lang="en-IN">
                    <a:noFill/>
                  </a:rPr>
                  <a:t> </a:t>
                </a:r>
              </a:p>
            </p:txBody>
          </p:sp>
        </mc:Fallback>
      </mc:AlternateContent>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14B6ECDD-867D-7762-AD60-AB3821C4C973}"/>
                  </a:ext>
                </a:extLst>
              </p14:cNvPr>
              <p14:cNvContentPartPr/>
              <p14:nvPr/>
            </p14:nvContentPartPr>
            <p14:xfrm>
              <a:off x="799560" y="1728720"/>
              <a:ext cx="6904800" cy="2397240"/>
            </p14:xfrm>
          </p:contentPart>
        </mc:Choice>
        <mc:Fallback>
          <p:pic>
            <p:nvPicPr>
              <p:cNvPr id="2" name="Ink 1">
                <a:extLst>
                  <a:ext uri="{FF2B5EF4-FFF2-40B4-BE49-F238E27FC236}">
                    <a16:creationId xmlns:a16="http://schemas.microsoft.com/office/drawing/2014/main" id="{14B6ECDD-867D-7762-AD60-AB3821C4C973}"/>
                  </a:ext>
                </a:extLst>
              </p:cNvPr>
              <p:cNvPicPr/>
              <p:nvPr/>
            </p:nvPicPr>
            <p:blipFill>
              <a:blip r:embed="rId6"/>
              <a:stretch>
                <a:fillRect/>
              </a:stretch>
            </p:blipFill>
            <p:spPr>
              <a:xfrm>
                <a:off x="790200" y="1719360"/>
                <a:ext cx="6923520" cy="2415960"/>
              </a:xfrm>
              <a:prstGeom prst="rect">
                <a:avLst/>
              </a:prstGeom>
            </p:spPr>
          </p:pic>
        </mc:Fallback>
      </mc:AlternateContent>
    </p:spTree>
    <p:extLst>
      <p:ext uri="{BB962C8B-B14F-4D97-AF65-F5344CB8AC3E}">
        <p14:creationId xmlns:p14="http://schemas.microsoft.com/office/powerpoint/2010/main" val="4076276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8760574"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Decentralized and  Myopic search</a:t>
            </a:r>
            <a:endParaRPr lang="en-US" sz="2400" dirty="0"/>
          </a:p>
        </p:txBody>
      </p:sp>
      <p:pic>
        <p:nvPicPr>
          <p:cNvPr id="121" name="Google Shape;121;p3"/>
          <p:cNvPicPr preferRelativeResize="0"/>
          <p:nvPr/>
        </p:nvPicPr>
        <p:blipFill rotWithShape="1">
          <a:blip r:embed="rId3"/>
          <a:srcRect/>
          <a:stretch/>
        </p:blipFill>
        <p:spPr>
          <a:xfrm>
            <a:off x="10659519" y="569535"/>
            <a:ext cx="933598" cy="119967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p:sp>
        <p:nvSpPr>
          <p:cNvPr id="7" name="Content Placeholder 2">
            <a:extLst>
              <a:ext uri="{FF2B5EF4-FFF2-40B4-BE49-F238E27FC236}">
                <a16:creationId xmlns:a16="http://schemas.microsoft.com/office/drawing/2014/main" id="{190F86FD-EE3B-4332-9656-28072ED7C0C8}"/>
              </a:ext>
            </a:extLst>
          </p:cNvPr>
          <p:cNvSpPr txBox="1">
            <a:spLocks/>
          </p:cNvSpPr>
          <p:nvPr/>
        </p:nvSpPr>
        <p:spPr>
          <a:xfrm>
            <a:off x="153518" y="1327344"/>
            <a:ext cx="8300052" cy="53187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514350" indent="-514350" algn="just">
              <a:buFont typeface="+mj-lt"/>
              <a:buAutoNum type="arabicPeriod"/>
            </a:pPr>
            <a:r>
              <a:rPr lang="en-US" sz="2400" dirty="0"/>
              <a:t>Assume that each node only knows his </a:t>
            </a:r>
            <a:r>
              <a:rPr lang="en-US" sz="2400" b="1" dirty="0"/>
              <a:t>set of local contacts</a:t>
            </a:r>
            <a:r>
              <a:rPr lang="en-US" sz="2400" dirty="0"/>
              <a:t>, the </a:t>
            </a:r>
            <a:r>
              <a:rPr lang="en-US" sz="2400" b="1" dirty="0"/>
              <a:t>location of his long-range contact</a:t>
            </a:r>
            <a:r>
              <a:rPr lang="en-US" sz="2400" dirty="0"/>
              <a:t>, and the </a:t>
            </a:r>
            <a:r>
              <a:rPr lang="en-US" sz="2400" b="1" dirty="0"/>
              <a:t>location of the target </a:t>
            </a:r>
          </a:p>
          <a:p>
            <a:pPr marL="514350" indent="-514350" algn="just">
              <a:buFont typeface="+mj-lt"/>
              <a:buAutoNum type="arabicPeriod"/>
            </a:pPr>
            <a:r>
              <a:rPr lang="en-US" sz="2400" b="1" i="1" dirty="0"/>
              <a:t>Crucially, </a:t>
            </a:r>
            <a:r>
              <a:rPr lang="en-US" sz="2400" b="1" i="1" u="sng" dirty="0"/>
              <a:t>he does not know the long-range contacts of the subsequent nodes</a:t>
            </a:r>
            <a:r>
              <a:rPr lang="en-US" sz="2400" dirty="0"/>
              <a:t>. </a:t>
            </a:r>
            <a:endParaRPr lang="en-IN" sz="2400" dirty="0"/>
          </a:p>
          <a:p>
            <a:pPr marL="514350" indent="-514350" algn="just">
              <a:buFont typeface="+mj-lt"/>
              <a:buAutoNum type="arabicPeriod"/>
            </a:pPr>
            <a:r>
              <a:rPr lang="en-IN" sz="2400" dirty="0"/>
              <a:t>In  </a:t>
            </a:r>
            <a:r>
              <a:rPr lang="en-IN" sz="2400" b="1" dirty="0"/>
              <a:t>decentralised or myopic search</a:t>
            </a:r>
            <a:r>
              <a:rPr lang="en-IN" sz="2400" dirty="0"/>
              <a:t>,</a:t>
            </a:r>
            <a:r>
              <a:rPr lang="en-US" sz="2400" dirty="0"/>
              <a:t> the current message-holder </a:t>
            </a:r>
            <a:r>
              <a:rPr lang="en-US" sz="2400" b="1" dirty="0"/>
              <a:t>chooses the contact that is </a:t>
            </a:r>
            <a:r>
              <a:rPr lang="en-US" sz="2400" b="1" u="sng" dirty="0"/>
              <a:t>closest to the target</a:t>
            </a:r>
            <a:r>
              <a:rPr lang="en-US" sz="2400" u="sng" dirty="0"/>
              <a:t> </a:t>
            </a:r>
            <a:r>
              <a:rPr lang="en-US" sz="2400" dirty="0"/>
              <a:t>and forwards the message to it. </a:t>
            </a:r>
          </a:p>
          <a:p>
            <a:pPr marL="514350" indent="-514350" algn="just">
              <a:buFont typeface="+mj-lt"/>
              <a:buAutoNum type="arabicPeriod"/>
            </a:pPr>
            <a:r>
              <a:rPr lang="en-US" sz="2400" dirty="0"/>
              <a:t>This works </a:t>
            </a:r>
            <a:r>
              <a:rPr lang="en-US" sz="2400" b="1" dirty="0"/>
              <a:t>recursively till the target </a:t>
            </a:r>
            <a:r>
              <a:rPr lang="en-US" sz="2400" dirty="0"/>
              <a:t>is reached</a:t>
            </a:r>
          </a:p>
          <a:p>
            <a:pPr algn="just"/>
            <a:r>
              <a:rPr lang="en-US" sz="2400" dirty="0"/>
              <a:t>It is also called </a:t>
            </a:r>
            <a:r>
              <a:rPr lang="en-US" sz="2400" b="1" dirty="0"/>
              <a:t>myopic search (</a:t>
            </a:r>
            <a:r>
              <a:rPr lang="en-IN" sz="2400" b="1" dirty="0"/>
              <a:t>Myopia = short sightedness)  as well as decentralised search (</a:t>
            </a:r>
            <a:r>
              <a:rPr lang="en-IN" sz="2400" dirty="0"/>
              <a:t>as every node on the path has a role to lay in the collective search of the shortest path</a:t>
            </a:r>
            <a:r>
              <a:rPr lang="en-IN" sz="2400" b="1" dirty="0"/>
              <a:t>)</a:t>
            </a:r>
            <a:endParaRPr lang="en-US" sz="2400" b="1" dirty="0"/>
          </a:p>
          <a:p>
            <a:pPr algn="just"/>
            <a:endParaRPr lang="en-US" dirty="0"/>
          </a:p>
        </p:txBody>
      </p:sp>
      <p:sp>
        <p:nvSpPr>
          <p:cNvPr id="15" name="Rectangle 14">
            <a:extLst>
              <a:ext uri="{FF2B5EF4-FFF2-40B4-BE49-F238E27FC236}">
                <a16:creationId xmlns:a16="http://schemas.microsoft.com/office/drawing/2014/main" id="{A0595F93-3A92-91F1-FF4D-35BF9C9ACEB6}"/>
              </a:ext>
            </a:extLst>
          </p:cNvPr>
          <p:cNvSpPr/>
          <p:nvPr/>
        </p:nvSpPr>
        <p:spPr>
          <a:xfrm>
            <a:off x="8562109" y="2032000"/>
            <a:ext cx="3629891" cy="44426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6CB9AFD4-396A-ED14-2E0E-C8C3BD233B7E}"/>
              </a:ext>
            </a:extLst>
          </p:cNvPr>
          <p:cNvPicPr>
            <a:picLocks noChangeAspect="1"/>
          </p:cNvPicPr>
          <p:nvPr/>
        </p:nvPicPr>
        <p:blipFill>
          <a:blip r:embed="rId4"/>
          <a:stretch>
            <a:fillRect/>
          </a:stretch>
        </p:blipFill>
        <p:spPr>
          <a:xfrm>
            <a:off x="8562109" y="2584643"/>
            <a:ext cx="3595953" cy="3126027"/>
          </a:xfrm>
          <a:prstGeom prst="rect">
            <a:avLst/>
          </a:prstGeom>
        </p:spPr>
      </p:pic>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07A614C6-37C4-8ED2-3BFA-4C41EABEC35B}"/>
                  </a:ext>
                </a:extLst>
              </p14:cNvPr>
              <p14:cNvContentPartPr/>
              <p14:nvPr/>
            </p14:nvContentPartPr>
            <p14:xfrm>
              <a:off x="147240" y="1233000"/>
              <a:ext cx="11547720" cy="3894840"/>
            </p14:xfrm>
          </p:contentPart>
        </mc:Choice>
        <mc:Fallback>
          <p:pic>
            <p:nvPicPr>
              <p:cNvPr id="2" name="Ink 1">
                <a:extLst>
                  <a:ext uri="{FF2B5EF4-FFF2-40B4-BE49-F238E27FC236}">
                    <a16:creationId xmlns:a16="http://schemas.microsoft.com/office/drawing/2014/main" id="{07A614C6-37C4-8ED2-3BFA-4C41EABEC35B}"/>
                  </a:ext>
                </a:extLst>
              </p:cNvPr>
              <p:cNvPicPr/>
              <p:nvPr/>
            </p:nvPicPr>
            <p:blipFill>
              <a:blip r:embed="rId6"/>
              <a:stretch>
                <a:fillRect/>
              </a:stretch>
            </p:blipFill>
            <p:spPr>
              <a:xfrm>
                <a:off x="137880" y="1223640"/>
                <a:ext cx="11566440" cy="3913560"/>
              </a:xfrm>
              <a:prstGeom prst="rect">
                <a:avLst/>
              </a:prstGeom>
            </p:spPr>
          </p:pic>
        </mc:Fallback>
      </mc:AlternateContent>
    </p:spTree>
    <p:extLst>
      <p:ext uri="{BB962C8B-B14F-4D97-AF65-F5344CB8AC3E}">
        <p14:creationId xmlns:p14="http://schemas.microsoft.com/office/powerpoint/2010/main" val="305547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8D8E659-ABBD-4E58-8353-D33866EBB3E6}"/>
              </a:ext>
            </a:extLst>
          </p:cNvPr>
          <p:cNvPicPr>
            <a:picLocks noChangeAspect="1"/>
          </p:cNvPicPr>
          <p:nvPr/>
        </p:nvPicPr>
        <p:blipFill>
          <a:blip r:embed="rId3"/>
          <a:srcRect/>
          <a:stretch/>
        </p:blipFill>
        <p:spPr>
          <a:xfrm>
            <a:off x="10717028" y="109460"/>
            <a:ext cx="933598" cy="1199673"/>
          </a:xfrm>
          <a:prstGeom prst="rect">
            <a:avLst/>
          </a:prstGeom>
        </p:spPr>
      </p:pic>
      <p:sp>
        <p:nvSpPr>
          <p:cNvPr id="2" name="Title 1">
            <a:extLst>
              <a:ext uri="{FF2B5EF4-FFF2-40B4-BE49-F238E27FC236}">
                <a16:creationId xmlns:a16="http://schemas.microsoft.com/office/drawing/2014/main" id="{079BEAAB-EC7B-8B3D-C2D2-03905C35433D}"/>
              </a:ext>
            </a:extLst>
          </p:cNvPr>
          <p:cNvSpPr>
            <a:spLocks noGrp="1"/>
          </p:cNvSpPr>
          <p:nvPr>
            <p:ph type="title"/>
          </p:nvPr>
        </p:nvSpPr>
        <p:spPr>
          <a:xfrm>
            <a:off x="201428" y="365124"/>
            <a:ext cx="10515600" cy="1325563"/>
          </a:xfrm>
        </p:spPr>
        <p:txBody>
          <a:bodyPr>
            <a:normAutofit fontScale="90000"/>
          </a:bodyPr>
          <a:lstStyle/>
          <a:p>
            <a:r>
              <a:rPr lang="en-US" sz="3600" b="1" dirty="0">
                <a:solidFill>
                  <a:schemeClr val="accent2">
                    <a:lumMod val="75000"/>
                  </a:schemeClr>
                </a:solidFill>
              </a:rPr>
              <a:t>Graph Theory and its Applications</a:t>
            </a:r>
            <a:br>
              <a:rPr lang="en-IN" sz="2800" b="1" dirty="0">
                <a:solidFill>
                  <a:srgbClr val="DFA267"/>
                </a:solidFill>
              </a:rPr>
            </a:br>
            <a:br>
              <a:rPr lang="en-IN" sz="2800" b="1" dirty="0">
                <a:solidFill>
                  <a:srgbClr val="DFA267"/>
                </a:solidFill>
              </a:rPr>
            </a:br>
            <a:r>
              <a:rPr lang="en-IN" sz="3100" b="1" dirty="0"/>
              <a:t>Disclaimer</a:t>
            </a:r>
          </a:p>
        </p:txBody>
      </p:sp>
      <p:sp>
        <p:nvSpPr>
          <p:cNvPr id="4" name="Content Placeholder 3">
            <a:extLst>
              <a:ext uri="{FF2B5EF4-FFF2-40B4-BE49-F238E27FC236}">
                <a16:creationId xmlns:a16="http://schemas.microsoft.com/office/drawing/2014/main" id="{BCE7D54F-0B9E-9F7B-A943-F68D2E49C8FA}"/>
              </a:ext>
            </a:extLst>
          </p:cNvPr>
          <p:cNvSpPr>
            <a:spLocks noGrp="1"/>
          </p:cNvSpPr>
          <p:nvPr>
            <p:ph idx="1"/>
          </p:nvPr>
        </p:nvSpPr>
        <p:spPr>
          <a:xfrm>
            <a:off x="320040" y="2045998"/>
            <a:ext cx="9108440" cy="4351338"/>
          </a:xfrm>
        </p:spPr>
        <p:txBody>
          <a:bodyPr/>
          <a:lstStyle/>
          <a:p>
            <a:pPr marL="0" indent="0" algn="just">
              <a:buNone/>
            </a:pPr>
            <a:r>
              <a:rPr lang="en-IN" dirty="0"/>
              <a:t>The course slides are prepared by Prof. </a:t>
            </a:r>
            <a:r>
              <a:rPr lang="en-IN" dirty="0" err="1"/>
              <a:t>BhaskarJyoti</a:t>
            </a:r>
            <a:r>
              <a:rPr lang="en-IN" dirty="0"/>
              <a:t>. But various additional inputs are added by me from various reliable resources from  Foreign and Indian Universities as well as from sites.</a:t>
            </a:r>
          </a:p>
          <a:p>
            <a:pPr marL="0" indent="0" algn="just">
              <a:buNone/>
            </a:pPr>
            <a:endParaRPr lang="en-IN" dirty="0"/>
          </a:p>
          <a:p>
            <a:pPr marL="0" indent="0" algn="just">
              <a:buNone/>
            </a:pPr>
            <a:endParaRPr lang="en-IN" dirty="0"/>
          </a:p>
        </p:txBody>
      </p:sp>
      <p:cxnSp>
        <p:nvCxnSpPr>
          <p:cNvPr id="5" name="Straight Connector 4">
            <a:extLst>
              <a:ext uri="{FF2B5EF4-FFF2-40B4-BE49-F238E27FC236}">
                <a16:creationId xmlns:a16="http://schemas.microsoft.com/office/drawing/2014/main" id="{A1F9D155-2290-BAFF-1340-2FCC9802858B}"/>
              </a:ext>
            </a:extLst>
          </p:cNvPr>
          <p:cNvCxnSpPr>
            <a:cxnSpLocks/>
          </p:cNvCxnSpPr>
          <p:nvPr/>
        </p:nvCxnSpPr>
        <p:spPr>
          <a:xfrm flipV="1">
            <a:off x="0" y="1656419"/>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3025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8760574"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Decentralized and  Myopic search(FYI)</a:t>
            </a:r>
            <a:endParaRPr lang="en-US" sz="2400" dirty="0"/>
          </a:p>
        </p:txBody>
      </p:sp>
      <p:pic>
        <p:nvPicPr>
          <p:cNvPr id="121" name="Google Shape;121;p3"/>
          <p:cNvPicPr preferRelativeResize="0"/>
          <p:nvPr/>
        </p:nvPicPr>
        <p:blipFill rotWithShape="1">
          <a:blip r:embed="rId3"/>
          <a:srcRect/>
          <a:stretch/>
        </p:blipFill>
        <p:spPr>
          <a:xfrm>
            <a:off x="10659519" y="569535"/>
            <a:ext cx="933598" cy="119967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p:sp>
        <p:nvSpPr>
          <p:cNvPr id="7" name="Content Placeholder 2">
            <a:extLst>
              <a:ext uri="{FF2B5EF4-FFF2-40B4-BE49-F238E27FC236}">
                <a16:creationId xmlns:a16="http://schemas.microsoft.com/office/drawing/2014/main" id="{190F86FD-EE3B-4332-9656-28072ED7C0C8}"/>
              </a:ext>
            </a:extLst>
          </p:cNvPr>
          <p:cNvSpPr txBox="1">
            <a:spLocks/>
          </p:cNvSpPr>
          <p:nvPr/>
        </p:nvSpPr>
        <p:spPr>
          <a:xfrm>
            <a:off x="153518" y="1327344"/>
            <a:ext cx="8300052" cy="5318760"/>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lnSpc>
                <a:spcPct val="107000"/>
              </a:lnSpc>
              <a:spcBef>
                <a:spcPts val="1500"/>
              </a:spcBef>
              <a:spcAft>
                <a:spcPts val="1500"/>
              </a:spcAft>
            </a:pPr>
            <a:r>
              <a:rPr lang="en-IN" sz="1800" dirty="0">
                <a:effectLst/>
                <a:latin typeface="Segoe UI" panose="020B0502040204020203" pitchFamily="34" charset="0"/>
                <a:ea typeface="Times New Roman" panose="02020603050405020304" pitchFamily="18" charset="0"/>
                <a:cs typeface="Times New Roman" panose="02020603050405020304" pitchFamily="18" charset="0"/>
              </a:rPr>
              <a:t>Myopic search refers to a </a:t>
            </a:r>
            <a:r>
              <a:rPr lang="en-IN" sz="1800" dirty="0" err="1">
                <a:effectLst/>
                <a:latin typeface="Segoe UI" panose="020B0502040204020203" pitchFamily="34" charset="0"/>
                <a:ea typeface="Times New Roman" panose="02020603050405020304" pitchFamily="18" charset="0"/>
                <a:cs typeface="Times New Roman" panose="02020603050405020304" pitchFamily="18" charset="0"/>
              </a:rPr>
              <a:t>behavior</a:t>
            </a:r>
            <a:r>
              <a:rPr lang="en-IN" sz="1800" dirty="0">
                <a:effectLst/>
                <a:latin typeface="Segoe UI" panose="020B0502040204020203" pitchFamily="34" charset="0"/>
                <a:ea typeface="Times New Roman" panose="02020603050405020304" pitchFamily="18" charset="0"/>
                <a:cs typeface="Times New Roman" panose="02020603050405020304" pitchFamily="18" charset="0"/>
              </a:rPr>
              <a:t> where individuals only consider their immediate </a:t>
            </a:r>
            <a:r>
              <a:rPr lang="en-IN" sz="1800" dirty="0" err="1">
                <a:effectLst/>
                <a:latin typeface="Segoe UI" panose="020B0502040204020203" pitchFamily="34" charset="0"/>
                <a:ea typeface="Times New Roman" panose="02020603050405020304" pitchFamily="18" charset="0"/>
                <a:cs typeface="Times New Roman" panose="02020603050405020304" pitchFamily="18" charset="0"/>
              </a:rPr>
              <a:t>neighbors</a:t>
            </a:r>
            <a:r>
              <a:rPr lang="en-IN" sz="1800" dirty="0">
                <a:effectLst/>
                <a:latin typeface="Segoe UI" panose="020B0502040204020203" pitchFamily="34" charset="0"/>
                <a:ea typeface="Times New Roman" panose="02020603050405020304" pitchFamily="18" charset="0"/>
                <a:cs typeface="Times New Roman" panose="02020603050405020304" pitchFamily="18" charset="0"/>
              </a:rPr>
              <a:t> or contacts when making decisions or taking actions, leading to a </a:t>
            </a:r>
            <a:r>
              <a:rPr lang="en-IN" sz="1800" dirty="0">
                <a:effectLst/>
                <a:latin typeface="Calibri" panose="020F0502020204030204" pitchFamily="34" charset="0"/>
                <a:ea typeface="Calibri" panose="020F0502020204030204" pitchFamily="34" charset="0"/>
                <a:cs typeface="Calibri" panose="020F0502020204030204" pitchFamily="34" charset="0"/>
              </a:rPr>
              <a:t>limited</a:t>
            </a:r>
            <a:r>
              <a:rPr lang="en-IN" sz="1800" dirty="0">
                <a:effectLst/>
                <a:latin typeface="Segoe UI" panose="020B0502040204020203" pitchFamily="34" charset="0"/>
                <a:ea typeface="Times New Roman" panose="02020603050405020304" pitchFamily="18" charset="0"/>
                <a:cs typeface="Times New Roman" panose="02020603050405020304" pitchFamily="18" charset="0"/>
              </a:rPr>
              <a:t> or short-sighted view of the network structure beyond their local connections.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500"/>
              </a:spcBef>
              <a:spcAft>
                <a:spcPts val="1500"/>
              </a:spcAft>
            </a:pPr>
            <a:r>
              <a:rPr lang="en-IN" sz="1800" dirty="0">
                <a:effectLst/>
                <a:latin typeface="Segoe UI" panose="020B0502040204020203" pitchFamily="34" charset="0"/>
                <a:ea typeface="Times New Roman" panose="02020603050405020304" pitchFamily="18" charset="0"/>
                <a:cs typeface="Times New Roman" panose="02020603050405020304" pitchFamily="18" charset="0"/>
              </a:rPr>
              <a:t>Decentralized search, on the other hand, refers to the process of information seeking or decision making that takes place without centralized coordination or control. In a decentralized search process, individuals are able to make decisions or take actions based on their local knowledge and interactions with their immediate </a:t>
            </a:r>
            <a:r>
              <a:rPr lang="en-IN" sz="1800" dirty="0" err="1">
                <a:effectLst/>
                <a:latin typeface="Segoe UI" panose="020B0502040204020203" pitchFamily="34" charset="0"/>
                <a:ea typeface="Times New Roman" panose="02020603050405020304" pitchFamily="18" charset="0"/>
                <a:cs typeface="Times New Roman" panose="02020603050405020304" pitchFamily="18" charset="0"/>
              </a:rPr>
              <a:t>neighbors</a:t>
            </a:r>
            <a:r>
              <a:rPr lang="en-IN" sz="1800" dirty="0">
                <a:effectLst/>
                <a:latin typeface="Segoe UI" panose="020B0502040204020203" pitchFamily="34" charset="0"/>
                <a:ea typeface="Times New Roman" panose="02020603050405020304" pitchFamily="18" charset="0"/>
                <a:cs typeface="Times New Roman" panose="02020603050405020304" pitchFamily="18" charset="0"/>
              </a:rPr>
              <a:t>, without relying on a central authority or global information.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500"/>
              </a:spcBef>
              <a:spcAft>
                <a:spcPts val="1500"/>
              </a:spcAft>
            </a:pPr>
            <a:r>
              <a:rPr lang="en-IN" sz="1800" dirty="0">
                <a:effectLst/>
                <a:latin typeface="Segoe UI" panose="020B0502040204020203" pitchFamily="34" charset="0"/>
                <a:ea typeface="Times New Roman" panose="02020603050405020304" pitchFamily="18" charset="0"/>
                <a:cs typeface="Times New Roman" panose="02020603050405020304" pitchFamily="18" charset="0"/>
              </a:rPr>
              <a:t>While both myopic search and decentralized search can occur in small world networks, they are distinct concepts. Myopic search is a </a:t>
            </a:r>
            <a:r>
              <a:rPr lang="en-IN" sz="1800" dirty="0" err="1">
                <a:effectLst/>
                <a:latin typeface="Segoe UI" panose="020B0502040204020203" pitchFamily="34" charset="0"/>
                <a:ea typeface="Times New Roman" panose="02020603050405020304" pitchFamily="18" charset="0"/>
                <a:cs typeface="Times New Roman" panose="02020603050405020304" pitchFamily="18" charset="0"/>
              </a:rPr>
              <a:t>behavior</a:t>
            </a:r>
            <a:r>
              <a:rPr lang="en-IN" sz="1800" dirty="0">
                <a:effectLst/>
                <a:latin typeface="Segoe UI" panose="020B0502040204020203" pitchFamily="34" charset="0"/>
                <a:ea typeface="Times New Roman" panose="02020603050405020304" pitchFamily="18" charset="0"/>
                <a:cs typeface="Times New Roman" panose="02020603050405020304" pitchFamily="18" charset="0"/>
              </a:rPr>
              <a:t> or tendency that individuals may exhibit, whereas decentralized search is a process that can occur in the absence of centralized control or coordination.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7F7D3836-956F-6E82-EF50-54531AF9C84A}"/>
                  </a:ext>
                </a:extLst>
              </p14:cNvPr>
              <p14:cNvContentPartPr/>
              <p14:nvPr/>
            </p14:nvContentPartPr>
            <p14:xfrm>
              <a:off x="4768200" y="1103040"/>
              <a:ext cx="756720" cy="109440"/>
            </p14:xfrm>
          </p:contentPart>
        </mc:Choice>
        <mc:Fallback>
          <p:pic>
            <p:nvPicPr>
              <p:cNvPr id="2" name="Ink 1">
                <a:extLst>
                  <a:ext uri="{FF2B5EF4-FFF2-40B4-BE49-F238E27FC236}">
                    <a16:creationId xmlns:a16="http://schemas.microsoft.com/office/drawing/2014/main" id="{7F7D3836-956F-6E82-EF50-54531AF9C84A}"/>
                  </a:ext>
                </a:extLst>
              </p:cNvPr>
              <p:cNvPicPr/>
              <p:nvPr/>
            </p:nvPicPr>
            <p:blipFill>
              <a:blip r:embed="rId5"/>
              <a:stretch>
                <a:fillRect/>
              </a:stretch>
            </p:blipFill>
            <p:spPr>
              <a:xfrm>
                <a:off x="4758840" y="1093680"/>
                <a:ext cx="775440" cy="128160"/>
              </a:xfrm>
              <a:prstGeom prst="rect">
                <a:avLst/>
              </a:prstGeom>
            </p:spPr>
          </p:pic>
        </mc:Fallback>
      </mc:AlternateContent>
    </p:spTree>
    <p:extLst>
      <p:ext uri="{BB962C8B-B14F-4D97-AF65-F5344CB8AC3E}">
        <p14:creationId xmlns:p14="http://schemas.microsoft.com/office/powerpoint/2010/main" val="22084836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Mild Generalization of Watts and </a:t>
            </a:r>
            <a:r>
              <a:rPr lang="en-US" sz="2400" b="1" dirty="0" err="1">
                <a:solidFill>
                  <a:schemeClr val="accent2"/>
                </a:solidFill>
                <a:latin typeface="Calibri"/>
                <a:ea typeface="Calibri"/>
                <a:cs typeface="Calibri"/>
                <a:sym typeface="Calibri"/>
              </a:rPr>
              <a:t>Strogatz</a:t>
            </a:r>
            <a:r>
              <a:rPr lang="en-US" sz="2400" b="1" dirty="0">
                <a:solidFill>
                  <a:schemeClr val="accent2"/>
                </a:solidFill>
                <a:latin typeface="Calibri"/>
                <a:ea typeface="Calibri"/>
                <a:cs typeface="Calibri"/>
                <a:sym typeface="Calibri"/>
              </a:rPr>
              <a:t> Model </a:t>
            </a:r>
            <a:endParaRPr lang="en-US" sz="2400" dirty="0"/>
          </a:p>
        </p:txBody>
      </p:sp>
      <p:pic>
        <p:nvPicPr>
          <p:cNvPr id="121" name="Google Shape;121;p3"/>
          <p:cNvPicPr preferRelativeResize="0"/>
          <p:nvPr/>
        </p:nvPicPr>
        <p:blipFill rotWithShape="1">
          <a:blip r:embed="rId3"/>
          <a:srcRect/>
          <a:stretch/>
        </p:blipFill>
        <p:spPr>
          <a:xfrm>
            <a:off x="10659519" y="569535"/>
            <a:ext cx="933598" cy="119967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p:sp>
        <p:nvSpPr>
          <p:cNvPr id="7" name="Content Placeholder 2">
            <a:extLst>
              <a:ext uri="{FF2B5EF4-FFF2-40B4-BE49-F238E27FC236}">
                <a16:creationId xmlns:a16="http://schemas.microsoft.com/office/drawing/2014/main" id="{76B64962-8FD4-4EDA-81BC-B353B2F250AD}"/>
              </a:ext>
            </a:extLst>
          </p:cNvPr>
          <p:cNvSpPr txBox="1">
            <a:spLocks/>
          </p:cNvSpPr>
          <p:nvPr/>
        </p:nvSpPr>
        <p:spPr>
          <a:xfrm>
            <a:off x="274320" y="1445862"/>
            <a:ext cx="8017424" cy="53187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r>
              <a:rPr lang="en-IN" sz="2400" dirty="0"/>
              <a:t>A </a:t>
            </a:r>
            <a:r>
              <a:rPr lang="en-IN" sz="2400" b="1" dirty="0">
                <a:solidFill>
                  <a:srgbClr val="FF0000"/>
                </a:solidFill>
              </a:rPr>
              <a:t>mild generalization </a:t>
            </a:r>
            <a:r>
              <a:rPr lang="en-IN" sz="2400" dirty="0"/>
              <a:t>of the Watts &amp; </a:t>
            </a:r>
            <a:r>
              <a:rPr lang="en-IN" sz="2400" dirty="0" err="1"/>
              <a:t>Strogtaz</a:t>
            </a:r>
            <a:r>
              <a:rPr lang="en-IN" sz="2400" dirty="0"/>
              <a:t>  model can model </a:t>
            </a:r>
            <a:r>
              <a:rPr lang="en-IN" sz="2400" b="1" dirty="0"/>
              <a:t>Milgram’s  experiment better </a:t>
            </a:r>
          </a:p>
          <a:p>
            <a:pPr algn="just"/>
            <a:r>
              <a:rPr lang="en-US" sz="2400" dirty="0"/>
              <a:t>Note that </a:t>
            </a:r>
            <a:r>
              <a:rPr lang="en-US" sz="2400" b="1" dirty="0"/>
              <a:t>every node in the hop chooses the next node ( shortest path ) based on some criteria i.e. his understanding of the target and his neighbors.</a:t>
            </a:r>
            <a:r>
              <a:rPr lang="en-US" sz="2400" dirty="0"/>
              <a:t> </a:t>
            </a:r>
          </a:p>
          <a:p>
            <a:pPr algn="just"/>
            <a:r>
              <a:rPr lang="en-US" sz="2400" dirty="0"/>
              <a:t>So, the </a:t>
            </a:r>
            <a:r>
              <a:rPr lang="en-US" sz="2400" b="1" dirty="0"/>
              <a:t>“random” path chosen by each hop </a:t>
            </a:r>
            <a:r>
              <a:rPr lang="en-US" sz="2400" dirty="0"/>
              <a:t>varies  and </a:t>
            </a:r>
            <a:r>
              <a:rPr lang="en-US" sz="2400" b="1" dirty="0"/>
              <a:t>that is not truly random !!</a:t>
            </a:r>
          </a:p>
          <a:p>
            <a:pPr algn="just"/>
            <a:r>
              <a:rPr lang="en-US" sz="2400" dirty="0"/>
              <a:t>We </a:t>
            </a:r>
            <a:r>
              <a:rPr lang="en-US" sz="2400" b="1" dirty="0">
                <a:solidFill>
                  <a:srgbClr val="0000FF"/>
                </a:solidFill>
              </a:rPr>
              <a:t>generalize the W&amp; S model by introducing one extra quantity </a:t>
            </a:r>
            <a:r>
              <a:rPr lang="en-US" sz="2400" b="1" dirty="0"/>
              <a:t>that </a:t>
            </a:r>
            <a:r>
              <a:rPr lang="en-US" sz="2400" b="1" u="sng" dirty="0"/>
              <a:t>controls the “scales” spanned by long distance weak ties</a:t>
            </a:r>
            <a:r>
              <a:rPr lang="en-US" sz="2400" u="sng" dirty="0"/>
              <a:t>.</a:t>
            </a:r>
            <a:endParaRPr lang="en-US" sz="2400" dirty="0"/>
          </a:p>
          <a:p>
            <a:pPr algn="just"/>
            <a:r>
              <a:rPr lang="en-US" sz="2400" dirty="0"/>
              <a:t>On the grid  model, now each of the </a:t>
            </a:r>
            <a:r>
              <a:rPr lang="en-US" sz="2400" b="1" dirty="0">
                <a:solidFill>
                  <a:srgbClr val="FF33CC"/>
                </a:solidFill>
              </a:rPr>
              <a:t>k random edges generated decay with distance  </a:t>
            </a:r>
          </a:p>
          <a:p>
            <a:pPr marL="114300" indent="0" algn="just">
              <a:buNone/>
            </a:pPr>
            <a:r>
              <a:rPr lang="en-US" sz="2400" dirty="0"/>
              <a:t> </a:t>
            </a:r>
            <a:endParaRPr lang="en-IN" sz="2400" dirty="0"/>
          </a:p>
          <a:p>
            <a:pPr algn="just"/>
            <a:endParaRPr lang="en-IN" dirty="0"/>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217FA99D-B9ED-96DE-03EE-0FF3BD796F3D}"/>
                  </a:ext>
                </a:extLst>
              </p14:cNvPr>
              <p14:cNvContentPartPr/>
              <p14:nvPr/>
            </p14:nvContentPartPr>
            <p14:xfrm>
              <a:off x="749880" y="1900440"/>
              <a:ext cx="8071200" cy="4351320"/>
            </p14:xfrm>
          </p:contentPart>
        </mc:Choice>
        <mc:Fallback>
          <p:pic>
            <p:nvPicPr>
              <p:cNvPr id="2" name="Ink 1">
                <a:extLst>
                  <a:ext uri="{FF2B5EF4-FFF2-40B4-BE49-F238E27FC236}">
                    <a16:creationId xmlns:a16="http://schemas.microsoft.com/office/drawing/2014/main" id="{217FA99D-B9ED-96DE-03EE-0FF3BD796F3D}"/>
                  </a:ext>
                </a:extLst>
              </p:cNvPr>
              <p:cNvPicPr/>
              <p:nvPr/>
            </p:nvPicPr>
            <p:blipFill>
              <a:blip r:embed="rId5"/>
              <a:stretch>
                <a:fillRect/>
              </a:stretch>
            </p:blipFill>
            <p:spPr>
              <a:xfrm>
                <a:off x="740520" y="1891080"/>
                <a:ext cx="8089920" cy="4370040"/>
              </a:xfrm>
              <a:prstGeom prst="rect">
                <a:avLst/>
              </a:prstGeom>
            </p:spPr>
          </p:pic>
        </mc:Fallback>
      </mc:AlternateContent>
    </p:spTree>
    <p:extLst>
      <p:ext uri="{BB962C8B-B14F-4D97-AF65-F5344CB8AC3E}">
        <p14:creationId xmlns:p14="http://schemas.microsoft.com/office/powerpoint/2010/main" val="46901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516554" y="743363"/>
            <a:ext cx="11158891"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Generalizing W&amp;S model  </a:t>
            </a:r>
            <a:endParaRPr lang="en-US" sz="2400" dirty="0"/>
          </a:p>
        </p:txBody>
      </p:sp>
      <p:pic>
        <p:nvPicPr>
          <p:cNvPr id="121" name="Google Shape;121;p3"/>
          <p:cNvPicPr preferRelativeResize="0"/>
          <p:nvPr/>
        </p:nvPicPr>
        <p:blipFill rotWithShape="1">
          <a:blip r:embed="rId3"/>
          <a:srcRect/>
          <a:stretch/>
        </p:blipFill>
        <p:spPr>
          <a:xfrm>
            <a:off x="10659519" y="569535"/>
            <a:ext cx="933598" cy="119967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EB73E644-494D-4206-BD58-461274E7F09F}"/>
                  </a:ext>
                </a:extLst>
              </p:cNvPr>
              <p:cNvSpPr txBox="1">
                <a:spLocks/>
              </p:cNvSpPr>
              <p:nvPr/>
            </p:nvSpPr>
            <p:spPr>
              <a:xfrm>
                <a:off x="0" y="1577772"/>
                <a:ext cx="10233890" cy="5571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r>
                  <a:rPr lang="en-IN" dirty="0"/>
                  <a:t>For </a:t>
                </a:r>
                <a:r>
                  <a:rPr lang="en-IN" b="1" dirty="0"/>
                  <a:t>v and w, d(</a:t>
                </a:r>
                <a:r>
                  <a:rPr lang="en-IN" b="1" dirty="0" err="1"/>
                  <a:t>v,w</a:t>
                </a:r>
                <a:r>
                  <a:rPr lang="en-IN" b="1" dirty="0"/>
                  <a:t>) </a:t>
                </a:r>
                <a:r>
                  <a:rPr lang="en-IN" dirty="0"/>
                  <a:t>denote the </a:t>
                </a:r>
                <a:r>
                  <a:rPr lang="en-IN" b="1" dirty="0"/>
                  <a:t>number of grid steps ( if you have to walk) </a:t>
                </a:r>
                <a:r>
                  <a:rPr lang="en-IN" dirty="0"/>
                  <a:t>between them.</a:t>
                </a:r>
              </a:p>
              <a:p>
                <a:pPr algn="just"/>
                <a:endParaRPr lang="en-IN" dirty="0"/>
              </a:p>
              <a:p>
                <a:pPr algn="just"/>
                <a:r>
                  <a:rPr lang="en-IN" dirty="0"/>
                  <a:t>For </a:t>
                </a:r>
                <a:r>
                  <a:rPr lang="en-IN" b="1" dirty="0"/>
                  <a:t>generating a random edge out of v</a:t>
                </a:r>
                <a:r>
                  <a:rPr lang="en-IN" dirty="0"/>
                  <a:t>, we have this </a:t>
                </a:r>
                <a:r>
                  <a:rPr lang="en-IN" b="1" dirty="0"/>
                  <a:t>edge link from v to w </a:t>
                </a:r>
                <a:r>
                  <a:rPr lang="en-IN" dirty="0"/>
                  <a:t>with the </a:t>
                </a:r>
              </a:p>
              <a:p>
                <a:pPr marL="1485900" lvl="3" indent="0" algn="just">
                  <a:buNone/>
                </a:pPr>
                <a:r>
                  <a:rPr lang="en-IN" sz="2800" b="1" dirty="0">
                    <a:solidFill>
                      <a:srgbClr val="FF0000"/>
                    </a:solidFill>
                  </a:rPr>
                  <a:t>	probability</a:t>
                </a:r>
                <a:r>
                  <a:rPr lang="en-IN" sz="2800" dirty="0"/>
                  <a:t> </a:t>
                </a:r>
                <a14:m>
                  <m:oMath xmlns:m="http://schemas.openxmlformats.org/officeDocument/2006/math">
                    <m:r>
                      <a:rPr lang="en-IN" sz="2800" b="1" i="1" dirty="0" smtClean="0">
                        <a:solidFill>
                          <a:srgbClr val="FF0000"/>
                        </a:solidFill>
                        <a:latin typeface="Cambria Math" panose="02040503050406030204" pitchFamily="18" charset="0"/>
                        <a:ea typeface="Cambria Math" panose="02040503050406030204" pitchFamily="18" charset="0"/>
                      </a:rPr>
                      <m:t>∝  </m:t>
                    </m:r>
                  </m:oMath>
                </a14:m>
                <a:r>
                  <a:rPr lang="en-IN" sz="2800" b="1" dirty="0"/>
                  <a:t>d(v, w)</a:t>
                </a:r>
                <a:r>
                  <a:rPr lang="en-IN" sz="2800" b="1" baseline="30000" dirty="0"/>
                  <a:t>-q   </a:t>
                </a:r>
              </a:p>
              <a:p>
                <a:pPr marL="1485900" lvl="3" indent="0" algn="just">
                  <a:buNone/>
                </a:pPr>
                <a:endParaRPr lang="en-IN" sz="2800" b="1" baseline="30000" dirty="0"/>
              </a:p>
              <a:p>
                <a:pPr marL="1485900" lvl="3" indent="0" algn="just">
                  <a:buNone/>
                </a:pPr>
                <a:r>
                  <a:rPr lang="en-IN" sz="2800" b="1" dirty="0"/>
                  <a:t>where q is some </a:t>
                </a:r>
                <a:r>
                  <a:rPr lang="en-IN" sz="2800" b="1" i="1" dirty="0"/>
                  <a:t>clustering exponent</a:t>
                </a:r>
                <a:r>
                  <a:rPr lang="en-IN" b="1" i="1" dirty="0"/>
                  <a:t>.</a:t>
                </a:r>
              </a:p>
              <a:p>
                <a:pPr algn="just"/>
                <a:endParaRPr lang="en-IN" b="1" dirty="0"/>
              </a:p>
            </p:txBody>
          </p:sp>
        </mc:Choice>
        <mc:Fallback xmlns="">
          <p:sp>
            <p:nvSpPr>
              <p:cNvPr id="7" name="Content Placeholder 2">
                <a:extLst>
                  <a:ext uri="{FF2B5EF4-FFF2-40B4-BE49-F238E27FC236}">
                    <a16:creationId xmlns:a16="http://schemas.microsoft.com/office/drawing/2014/main" id="{EB73E644-494D-4206-BD58-461274E7F09F}"/>
                  </a:ext>
                </a:extLst>
              </p:cNvPr>
              <p:cNvSpPr txBox="1">
                <a:spLocks noRot="1" noChangeAspect="1" noMove="1" noResize="1" noEditPoints="1" noAdjustHandles="1" noChangeArrowheads="1" noChangeShapeType="1" noTextEdit="1"/>
              </p:cNvSpPr>
              <p:nvPr/>
            </p:nvSpPr>
            <p:spPr>
              <a:xfrm>
                <a:off x="0" y="1577772"/>
                <a:ext cx="10233890" cy="5571000"/>
              </a:xfrm>
              <a:prstGeom prst="rect">
                <a:avLst/>
              </a:prstGeom>
              <a:blipFill>
                <a:blip r:embed="rId4"/>
                <a:stretch>
                  <a:fillRect r="-1191"/>
                </a:stretch>
              </a:blipFill>
              <a:ln>
                <a:noFill/>
              </a:ln>
            </p:spPr>
            <p:txBody>
              <a:bodyPr/>
              <a:lstStyle/>
              <a:p>
                <a:r>
                  <a:rPr lang="en-IN">
                    <a:noFill/>
                  </a:rPr>
                  <a:t> </a:t>
                </a:r>
              </a:p>
            </p:txBody>
          </p:sp>
        </mc:Fallback>
      </mc:AlternateContent>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8E445544-84A5-A481-8250-A618937AE4A6}"/>
                  </a:ext>
                </a:extLst>
              </p14:cNvPr>
              <p14:cNvContentPartPr/>
              <p14:nvPr/>
            </p14:nvContentPartPr>
            <p14:xfrm>
              <a:off x="735840" y="155160"/>
              <a:ext cx="10330200" cy="5299560"/>
            </p14:xfrm>
          </p:contentPart>
        </mc:Choice>
        <mc:Fallback>
          <p:pic>
            <p:nvPicPr>
              <p:cNvPr id="2" name="Ink 1">
                <a:extLst>
                  <a:ext uri="{FF2B5EF4-FFF2-40B4-BE49-F238E27FC236}">
                    <a16:creationId xmlns:a16="http://schemas.microsoft.com/office/drawing/2014/main" id="{8E445544-84A5-A481-8250-A618937AE4A6}"/>
                  </a:ext>
                </a:extLst>
              </p:cNvPr>
              <p:cNvPicPr/>
              <p:nvPr/>
            </p:nvPicPr>
            <p:blipFill>
              <a:blip r:embed="rId6"/>
              <a:stretch>
                <a:fillRect/>
              </a:stretch>
            </p:blipFill>
            <p:spPr>
              <a:xfrm>
                <a:off x="726480" y="145800"/>
                <a:ext cx="10348920" cy="5318280"/>
              </a:xfrm>
              <a:prstGeom prst="rect">
                <a:avLst/>
              </a:prstGeom>
            </p:spPr>
          </p:pic>
        </mc:Fallback>
      </mc:AlternateContent>
    </p:spTree>
    <p:extLst>
      <p:ext uri="{BB962C8B-B14F-4D97-AF65-F5344CB8AC3E}">
        <p14:creationId xmlns:p14="http://schemas.microsoft.com/office/powerpoint/2010/main" val="1311116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516554" y="743363"/>
            <a:ext cx="11158891"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Generalizing W&amp;S model  </a:t>
            </a:r>
            <a:endParaRPr lang="en-US" sz="2400" dirty="0"/>
          </a:p>
        </p:txBody>
      </p:sp>
      <p:pic>
        <p:nvPicPr>
          <p:cNvPr id="121" name="Google Shape;121;p3"/>
          <p:cNvPicPr preferRelativeResize="0"/>
          <p:nvPr/>
        </p:nvPicPr>
        <p:blipFill rotWithShape="1">
          <a:blip r:embed="rId3"/>
          <a:srcRect/>
          <a:stretch/>
        </p:blipFill>
        <p:spPr>
          <a:xfrm>
            <a:off x="10659519" y="569535"/>
            <a:ext cx="933598" cy="119967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p:sp>
        <p:nvSpPr>
          <p:cNvPr id="7" name="Content Placeholder 2">
            <a:extLst>
              <a:ext uri="{FF2B5EF4-FFF2-40B4-BE49-F238E27FC236}">
                <a16:creationId xmlns:a16="http://schemas.microsoft.com/office/drawing/2014/main" id="{EB73E644-494D-4206-BD58-461274E7F09F}"/>
              </a:ext>
            </a:extLst>
          </p:cNvPr>
          <p:cNvSpPr txBox="1">
            <a:spLocks/>
          </p:cNvSpPr>
          <p:nvPr/>
        </p:nvSpPr>
        <p:spPr>
          <a:xfrm>
            <a:off x="-505757" y="1692716"/>
            <a:ext cx="5456051" cy="5571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1" algn="just"/>
            <a:r>
              <a:rPr lang="en-IN" b="1" dirty="0">
                <a:solidFill>
                  <a:srgbClr val="FF33CC"/>
                </a:solidFill>
              </a:rPr>
              <a:t>q=0</a:t>
            </a:r>
            <a:r>
              <a:rPr lang="en-IN" dirty="0"/>
              <a:t> is the original W&amp;S model( grid based model where links are chosen uniformly at random); </a:t>
            </a:r>
            <a:endParaRPr lang="en-IN" b="1" dirty="0">
              <a:solidFill>
                <a:srgbClr val="FF33CC"/>
              </a:solidFill>
            </a:endParaRPr>
          </a:p>
          <a:p>
            <a:pPr lvl="1" algn="just"/>
            <a:r>
              <a:rPr lang="en-IN" b="1" dirty="0">
                <a:solidFill>
                  <a:srgbClr val="FF33CC"/>
                </a:solidFill>
              </a:rPr>
              <a:t>q= small</a:t>
            </a:r>
            <a:r>
              <a:rPr lang="en-IN" dirty="0"/>
              <a:t>, random edges tend to span longer distance </a:t>
            </a:r>
          </a:p>
          <a:p>
            <a:pPr lvl="1" algn="just"/>
            <a:r>
              <a:rPr lang="en-IN" b="1" dirty="0">
                <a:solidFill>
                  <a:srgbClr val="FF33CC"/>
                </a:solidFill>
              </a:rPr>
              <a:t>q= large</a:t>
            </a:r>
            <a:r>
              <a:rPr lang="en-IN" b="1" dirty="0"/>
              <a:t> </a:t>
            </a:r>
            <a:r>
              <a:rPr lang="en-IN" dirty="0"/>
              <a:t>, they are shorter.</a:t>
            </a:r>
          </a:p>
          <a:p>
            <a:pPr lvl="1" algn="just"/>
            <a:r>
              <a:rPr lang="en-IN" b="1" dirty="0">
                <a:solidFill>
                  <a:srgbClr val="FF33CC"/>
                </a:solidFill>
              </a:rPr>
              <a:t>q = very small</a:t>
            </a:r>
            <a:r>
              <a:rPr lang="en-IN" dirty="0"/>
              <a:t>, the long range links are </a:t>
            </a:r>
            <a:r>
              <a:rPr lang="en-IN" b="1" dirty="0"/>
              <a:t>too random </a:t>
            </a:r>
            <a:r>
              <a:rPr lang="en-IN" dirty="0"/>
              <a:t>for an effective decentralised search; </a:t>
            </a:r>
          </a:p>
          <a:p>
            <a:pPr lvl="1" algn="just"/>
            <a:r>
              <a:rPr lang="en-IN" b="1" dirty="0">
                <a:solidFill>
                  <a:srgbClr val="FF33CC"/>
                </a:solidFill>
              </a:rPr>
              <a:t>q=very large</a:t>
            </a:r>
            <a:r>
              <a:rPr lang="en-IN" dirty="0"/>
              <a:t>, the long range links are </a:t>
            </a:r>
            <a:r>
              <a:rPr lang="en-IN" b="1" dirty="0"/>
              <a:t>not random enough </a:t>
            </a:r>
          </a:p>
        </p:txBody>
      </p:sp>
      <p:pic>
        <p:nvPicPr>
          <p:cNvPr id="3" name="Picture 2">
            <a:extLst>
              <a:ext uri="{FF2B5EF4-FFF2-40B4-BE49-F238E27FC236}">
                <a16:creationId xmlns:a16="http://schemas.microsoft.com/office/drawing/2014/main" id="{30E9856F-928B-8984-543C-7CFB1F2E3471}"/>
              </a:ext>
            </a:extLst>
          </p:cNvPr>
          <p:cNvPicPr>
            <a:picLocks noChangeAspect="1"/>
          </p:cNvPicPr>
          <p:nvPr/>
        </p:nvPicPr>
        <p:blipFill>
          <a:blip r:embed="rId4"/>
          <a:stretch>
            <a:fillRect/>
          </a:stretch>
        </p:blipFill>
        <p:spPr>
          <a:xfrm>
            <a:off x="4846906" y="2267512"/>
            <a:ext cx="6889676" cy="3609975"/>
          </a:xfrm>
          <a:prstGeom prst="rect">
            <a:avLst/>
          </a:prstGeom>
        </p:spPr>
      </p:pic>
      <p:sp>
        <p:nvSpPr>
          <p:cNvPr id="5" name="TextBox 4">
            <a:extLst>
              <a:ext uri="{FF2B5EF4-FFF2-40B4-BE49-F238E27FC236}">
                <a16:creationId xmlns:a16="http://schemas.microsoft.com/office/drawing/2014/main" id="{DB1430AB-0A71-6D00-CAF6-CB28E6495E45}"/>
              </a:ext>
            </a:extLst>
          </p:cNvPr>
          <p:cNvSpPr txBox="1"/>
          <p:nvPr/>
        </p:nvSpPr>
        <p:spPr>
          <a:xfrm>
            <a:off x="345171" y="1316458"/>
            <a:ext cx="9311047" cy="677108"/>
          </a:xfrm>
          <a:prstGeom prst="rect">
            <a:avLst/>
          </a:prstGeom>
          <a:noFill/>
        </p:spPr>
        <p:txBody>
          <a:bodyPr wrap="square">
            <a:spAutoFit/>
          </a:bodyPr>
          <a:lstStyle/>
          <a:p>
            <a:pPr algn="just"/>
            <a:r>
              <a:rPr lang="en-IN" sz="2400" b="1" dirty="0"/>
              <a:t>Different models for each value of clustering exponent q</a:t>
            </a:r>
          </a:p>
          <a:p>
            <a:pPr algn="just"/>
            <a:endParaRPr lang="en-IN" b="1" dirty="0"/>
          </a:p>
        </p:txBody>
      </p:sp>
      <p:sp>
        <p:nvSpPr>
          <p:cNvPr id="6" name="TextBox 5">
            <a:extLst>
              <a:ext uri="{FF2B5EF4-FFF2-40B4-BE49-F238E27FC236}">
                <a16:creationId xmlns:a16="http://schemas.microsoft.com/office/drawing/2014/main" id="{0DF07033-7C53-5F2F-B1FC-1B6C0068B737}"/>
              </a:ext>
            </a:extLst>
          </p:cNvPr>
          <p:cNvSpPr txBox="1"/>
          <p:nvPr/>
        </p:nvSpPr>
        <p:spPr>
          <a:xfrm>
            <a:off x="6744711" y="1969953"/>
            <a:ext cx="5026295" cy="461665"/>
          </a:xfrm>
          <a:prstGeom prst="rect">
            <a:avLst/>
          </a:prstGeom>
          <a:noFill/>
        </p:spPr>
        <p:txBody>
          <a:bodyPr wrap="square" rtlCol="0">
            <a:spAutoFit/>
          </a:bodyPr>
          <a:lstStyle/>
          <a:p>
            <a:r>
              <a:rPr lang="en-IN" sz="2400" dirty="0">
                <a:solidFill>
                  <a:srgbClr val="FF33CC"/>
                </a:solidFill>
              </a:rPr>
              <a:t>q=small                         q= large</a:t>
            </a:r>
          </a:p>
        </p:txBody>
      </p: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3C1B643E-43BC-C852-B6BD-BF1603FB8E65}"/>
                  </a:ext>
                </a:extLst>
              </p14:cNvPr>
              <p14:cNvContentPartPr/>
              <p14:nvPr/>
            </p14:nvContentPartPr>
            <p14:xfrm>
              <a:off x="376920" y="1655280"/>
              <a:ext cx="10538280" cy="3773520"/>
            </p14:xfrm>
          </p:contentPart>
        </mc:Choice>
        <mc:Fallback>
          <p:pic>
            <p:nvPicPr>
              <p:cNvPr id="2" name="Ink 1">
                <a:extLst>
                  <a:ext uri="{FF2B5EF4-FFF2-40B4-BE49-F238E27FC236}">
                    <a16:creationId xmlns:a16="http://schemas.microsoft.com/office/drawing/2014/main" id="{3C1B643E-43BC-C852-B6BD-BF1603FB8E65}"/>
                  </a:ext>
                </a:extLst>
              </p:cNvPr>
              <p:cNvPicPr/>
              <p:nvPr/>
            </p:nvPicPr>
            <p:blipFill>
              <a:blip r:embed="rId6"/>
              <a:stretch>
                <a:fillRect/>
              </a:stretch>
            </p:blipFill>
            <p:spPr>
              <a:xfrm>
                <a:off x="367560" y="1645920"/>
                <a:ext cx="10557000" cy="3792240"/>
              </a:xfrm>
              <a:prstGeom prst="rect">
                <a:avLst/>
              </a:prstGeom>
            </p:spPr>
          </p:pic>
        </mc:Fallback>
      </mc:AlternateContent>
    </p:spTree>
    <p:extLst>
      <p:ext uri="{BB962C8B-B14F-4D97-AF65-F5344CB8AC3E}">
        <p14:creationId xmlns:p14="http://schemas.microsoft.com/office/powerpoint/2010/main" val="4274352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Organize real world into different ‘scales of resolution’ </a:t>
            </a:r>
            <a:endParaRPr lang="en-US" sz="2400" dirty="0"/>
          </a:p>
        </p:txBody>
      </p:sp>
      <p:pic>
        <p:nvPicPr>
          <p:cNvPr id="121" name="Google Shape;121;p3"/>
          <p:cNvPicPr preferRelativeResize="0"/>
          <p:nvPr/>
        </p:nvPicPr>
        <p:blipFill rotWithShape="1">
          <a:blip r:embed="rId3"/>
          <a:srcRect/>
          <a:stretch/>
        </p:blipFill>
        <p:spPr>
          <a:xfrm>
            <a:off x="10659519" y="569535"/>
            <a:ext cx="933598" cy="119967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p:sp>
        <p:nvSpPr>
          <p:cNvPr id="7" name="Content Placeholder 2">
            <a:extLst>
              <a:ext uri="{FF2B5EF4-FFF2-40B4-BE49-F238E27FC236}">
                <a16:creationId xmlns:a16="http://schemas.microsoft.com/office/drawing/2014/main" id="{3DB47FBD-703B-4CC7-B1C9-341DF66207F8}"/>
              </a:ext>
            </a:extLst>
          </p:cNvPr>
          <p:cNvSpPr txBox="1">
            <a:spLocks/>
          </p:cNvSpPr>
          <p:nvPr/>
        </p:nvSpPr>
        <p:spPr>
          <a:xfrm>
            <a:off x="171991" y="1242084"/>
            <a:ext cx="10169042" cy="53187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514350" indent="-514350" algn="just">
              <a:buFont typeface="+mj-lt"/>
              <a:buAutoNum type="arabicPeriod"/>
            </a:pPr>
            <a:r>
              <a:rPr lang="en-IN" dirty="0"/>
              <a:t>We can mentally organize distances into blocks </a:t>
            </a:r>
          </a:p>
          <a:p>
            <a:pPr lvl="1" algn="just"/>
            <a:r>
              <a:rPr lang="en-IN" dirty="0"/>
              <a:t>Across the world </a:t>
            </a:r>
          </a:p>
          <a:p>
            <a:pPr lvl="1" algn="just"/>
            <a:r>
              <a:rPr lang="en-IN" dirty="0"/>
              <a:t>Across the country </a:t>
            </a:r>
          </a:p>
          <a:p>
            <a:pPr lvl="1" algn="just"/>
            <a:r>
              <a:rPr lang="en-IN" dirty="0"/>
              <a:t>Across the state </a:t>
            </a:r>
          </a:p>
          <a:p>
            <a:pPr lvl="1" algn="just"/>
            <a:r>
              <a:rPr lang="en-IN" dirty="0"/>
              <a:t>Across the town </a:t>
            </a:r>
          </a:p>
          <a:p>
            <a:pPr lvl="1" algn="just"/>
            <a:r>
              <a:rPr lang="en-IN" dirty="0"/>
              <a:t>Across the block</a:t>
            </a:r>
          </a:p>
          <a:p>
            <a:pPr marL="514350" indent="-514350" algn="just">
              <a:buFont typeface="+mj-lt"/>
              <a:buAutoNum type="arabicPeriod"/>
            </a:pPr>
            <a:r>
              <a:rPr lang="en-IN" dirty="0"/>
              <a:t>Similar to consider groups of nodes at increasingly larger distances </a:t>
            </a:r>
          </a:p>
          <a:p>
            <a:pPr marL="514350" indent="-514350" algn="just">
              <a:buFont typeface="+mj-lt"/>
              <a:buAutoNum type="arabicPeriod"/>
            </a:pPr>
            <a:r>
              <a:rPr lang="en-IN" dirty="0"/>
              <a:t>Nodes at distances 0-2, 2-4, 4-6, 6-8 and so on </a:t>
            </a:r>
          </a:p>
          <a:p>
            <a:pPr marL="514350" indent="-514350" algn="just">
              <a:buFont typeface="+mj-lt"/>
              <a:buAutoNum type="arabicPeriod"/>
            </a:pPr>
            <a:r>
              <a:rPr lang="en-IN" dirty="0"/>
              <a:t>Effectively </a:t>
            </a:r>
            <a:r>
              <a:rPr lang="en-IN" b="1" dirty="0"/>
              <a:t>decentralized search ‘funnels inwards’ through these different scales of resolution </a:t>
            </a:r>
            <a:r>
              <a:rPr lang="en-IN" dirty="0"/>
              <a:t>( somewhat like a factor of 2 in each step)</a:t>
            </a:r>
          </a:p>
        </p:txBody>
      </p:sp>
    </p:spTree>
    <p:extLst>
      <p:ext uri="{BB962C8B-B14F-4D97-AF65-F5344CB8AC3E}">
        <p14:creationId xmlns:p14="http://schemas.microsoft.com/office/powerpoint/2010/main" val="37395292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Intuitive understanding of why number 2 is important</a:t>
            </a:r>
            <a:endParaRPr lang="en-US" sz="2400" dirty="0"/>
          </a:p>
        </p:txBody>
      </p:sp>
      <p:pic>
        <p:nvPicPr>
          <p:cNvPr id="121" name="Google Shape;121;p3"/>
          <p:cNvPicPr preferRelativeResize="0"/>
          <p:nvPr/>
        </p:nvPicPr>
        <p:blipFill rotWithShape="1">
          <a:blip r:embed="rId3"/>
          <a:srcRect/>
          <a:stretch/>
        </p:blipFill>
        <p:spPr>
          <a:xfrm>
            <a:off x="10659519" y="569535"/>
            <a:ext cx="933598" cy="119967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p:sp>
        <p:nvSpPr>
          <p:cNvPr id="7" name="Oval 6">
            <a:extLst>
              <a:ext uri="{FF2B5EF4-FFF2-40B4-BE49-F238E27FC236}">
                <a16:creationId xmlns:a16="http://schemas.microsoft.com/office/drawing/2014/main" id="{5E54B4DE-0760-45C4-8C6C-9A51D4A0421A}"/>
              </a:ext>
            </a:extLst>
          </p:cNvPr>
          <p:cNvSpPr/>
          <p:nvPr/>
        </p:nvSpPr>
        <p:spPr>
          <a:xfrm>
            <a:off x="8421061" y="2280131"/>
            <a:ext cx="2023149" cy="18041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a14="http://schemas.microsoft.com/office/drawing/2010/main" Requires="a14">
          <p:sp>
            <p:nvSpPr>
              <p:cNvPr id="10" name="Content Placeholder 2">
                <a:extLst>
                  <a:ext uri="{FF2B5EF4-FFF2-40B4-BE49-F238E27FC236}">
                    <a16:creationId xmlns:a16="http://schemas.microsoft.com/office/drawing/2014/main" id="{B0A2F699-56F0-489E-8B51-CC356B1EA7D5}"/>
                  </a:ext>
                </a:extLst>
              </p:cNvPr>
              <p:cNvSpPr txBox="1">
                <a:spLocks/>
              </p:cNvSpPr>
              <p:nvPr/>
            </p:nvSpPr>
            <p:spPr>
              <a:xfrm>
                <a:off x="112613" y="1257567"/>
                <a:ext cx="8170416" cy="5318760"/>
              </a:xfrm>
              <a:prstGeom prst="rect">
                <a:avLst/>
              </a:prstGeom>
              <a:noFill/>
              <a:ln>
                <a:noFill/>
              </a:ln>
            </p:spPr>
            <p:txBody>
              <a:bodyPr spcFirstLastPara="1" wrap="square" lIns="91425" tIns="45700" rIns="91425" bIns="45700"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r>
                  <a:rPr lang="en-IN" sz="2400" dirty="0"/>
                  <a:t>This can be </a:t>
                </a:r>
                <a:r>
                  <a:rPr lang="en-IN" sz="2400" b="1" dirty="0"/>
                  <a:t>logically understood </a:t>
                </a:r>
              </a:p>
              <a:p>
                <a:pPr algn="just"/>
                <a:r>
                  <a:rPr lang="en-IN" sz="2400" dirty="0"/>
                  <a:t>Consider a single scale by </a:t>
                </a:r>
                <a:r>
                  <a:rPr lang="en-IN" sz="2400" dirty="0">
                    <a:solidFill>
                      <a:srgbClr val="FF33CC"/>
                    </a:solidFill>
                  </a:rPr>
                  <a:t>taking a node v </a:t>
                </a:r>
                <a:r>
                  <a:rPr lang="en-IN" sz="2400" dirty="0"/>
                  <a:t>in the n/w and </a:t>
                </a:r>
                <a:r>
                  <a:rPr lang="en-IN" sz="2400" dirty="0">
                    <a:solidFill>
                      <a:srgbClr val="FF33CC"/>
                    </a:solidFill>
                  </a:rPr>
                  <a:t>a fixed </a:t>
                </a:r>
                <a:r>
                  <a:rPr lang="en-IN" sz="2400" dirty="0" err="1">
                    <a:solidFill>
                      <a:srgbClr val="FF33CC"/>
                    </a:solidFill>
                  </a:rPr>
                  <a:t>dist</a:t>
                </a:r>
                <a:r>
                  <a:rPr lang="en-IN" sz="2400" dirty="0">
                    <a:solidFill>
                      <a:srgbClr val="FF33CC"/>
                    </a:solidFill>
                  </a:rPr>
                  <a:t> d</a:t>
                </a:r>
                <a:r>
                  <a:rPr lang="en-IN" sz="2400" dirty="0"/>
                  <a:t> and </a:t>
                </a:r>
                <a:r>
                  <a:rPr lang="en-IN" sz="2400" dirty="0">
                    <a:solidFill>
                      <a:srgbClr val="FF0066"/>
                    </a:solidFill>
                  </a:rPr>
                  <a:t>considering the group of nodes</a:t>
                </a:r>
                <a:r>
                  <a:rPr lang="en-IN" sz="2400" dirty="0"/>
                  <a:t> lying at </a:t>
                </a:r>
                <a:r>
                  <a:rPr lang="en-IN" sz="2400" dirty="0" err="1"/>
                  <a:t>dist</a:t>
                </a:r>
                <a:r>
                  <a:rPr lang="en-IN" sz="2400" dirty="0"/>
                  <a:t> between </a:t>
                </a:r>
                <a:r>
                  <a:rPr lang="en-IN" sz="2400" dirty="0">
                    <a:solidFill>
                      <a:srgbClr val="FF0066"/>
                    </a:solidFill>
                  </a:rPr>
                  <a:t>d and 2d from v.</a:t>
                </a:r>
              </a:p>
              <a:p>
                <a:pPr algn="just"/>
                <a:r>
                  <a:rPr lang="en-IN" sz="2600" dirty="0">
                    <a:solidFill>
                      <a:srgbClr val="0000FF"/>
                    </a:solidFill>
                    <a:latin typeface="Baguet Script" panose="00000500000000000000" pitchFamily="2" charset="0"/>
                  </a:rPr>
                  <a:t>What is the prob that </a:t>
                </a:r>
                <a:r>
                  <a:rPr lang="en-IN" sz="2600" dirty="0">
                    <a:solidFill>
                      <a:srgbClr val="33CC33"/>
                    </a:solidFill>
                    <a:latin typeface="Baguet Script" panose="00000500000000000000" pitchFamily="2" charset="0"/>
                  </a:rPr>
                  <a:t>node v forms a link to some node</a:t>
                </a:r>
                <a:r>
                  <a:rPr lang="en-IN" sz="2600" dirty="0">
                    <a:solidFill>
                      <a:srgbClr val="0000FF"/>
                    </a:solidFill>
                    <a:latin typeface="Baguet Script" panose="00000500000000000000" pitchFamily="2" charset="0"/>
                  </a:rPr>
                  <a:t> in this group?</a:t>
                </a:r>
              </a:p>
              <a:p>
                <a:pPr algn="just"/>
                <a:r>
                  <a:rPr lang="en-IN" sz="2400" dirty="0"/>
                  <a:t>Since area of the plane grows like </a:t>
                </a:r>
                <a:r>
                  <a:rPr lang="en-IN" sz="2400" b="1" dirty="0"/>
                  <a:t>square of the radius, </a:t>
                </a:r>
                <a:r>
                  <a:rPr lang="en-IN" sz="2400" dirty="0"/>
                  <a:t>total </a:t>
                </a:r>
                <a:r>
                  <a:rPr lang="en-IN" sz="2400" dirty="0">
                    <a:solidFill>
                      <a:srgbClr val="FF0000"/>
                    </a:solidFill>
                  </a:rPr>
                  <a:t>no of nodes </a:t>
                </a:r>
                <a14:m>
                  <m:oMath xmlns:m="http://schemas.openxmlformats.org/officeDocument/2006/math">
                    <m:r>
                      <a:rPr lang="en-IN" sz="2400" i="1" dirty="0" smtClean="0">
                        <a:solidFill>
                          <a:srgbClr val="FF0000"/>
                        </a:solidFill>
                        <a:latin typeface="Cambria Math" panose="02040503050406030204" pitchFamily="18" charset="0"/>
                        <a:ea typeface="Cambria Math" panose="02040503050406030204" pitchFamily="18" charset="0"/>
                      </a:rPr>
                      <m:t>∝</m:t>
                    </m:r>
                    <m:r>
                      <a:rPr lang="en-IN" sz="2400" b="0" i="1" dirty="0" smtClean="0">
                        <a:solidFill>
                          <a:srgbClr val="FF0000"/>
                        </a:solidFill>
                        <a:latin typeface="Cambria Math" panose="02040503050406030204" pitchFamily="18" charset="0"/>
                        <a:ea typeface="Cambria Math" panose="02040503050406030204" pitchFamily="18" charset="0"/>
                      </a:rPr>
                      <m:t> </m:t>
                    </m:r>
                  </m:oMath>
                </a14:m>
                <a:r>
                  <a:rPr lang="en-IN" sz="2400" dirty="0"/>
                  <a:t> d</a:t>
                </a:r>
                <a:r>
                  <a:rPr lang="en-IN" sz="2400" baseline="30000" dirty="0"/>
                  <a:t>2</a:t>
                </a:r>
                <a:r>
                  <a:rPr lang="en-IN" sz="2400" b="1" dirty="0"/>
                  <a:t>  ----------(1)</a:t>
                </a:r>
              </a:p>
              <a:p>
                <a:pPr algn="just"/>
                <a:r>
                  <a:rPr lang="en-IN" sz="2400" b="1" dirty="0"/>
                  <a:t>And the prob that v links to any one node in this group varies depending on how far that node is and each individual prob=1/d</a:t>
                </a:r>
                <a:r>
                  <a:rPr lang="en-IN" sz="2400" b="1" baseline="30000" dirty="0"/>
                  <a:t>2 </a:t>
                </a:r>
                <a:r>
                  <a:rPr lang="en-IN" sz="2400" b="1" dirty="0"/>
                  <a:t>-----------(2)</a:t>
                </a:r>
              </a:p>
              <a:p>
                <a:pPr algn="just"/>
                <a:r>
                  <a:rPr lang="en-IN" sz="2400" dirty="0"/>
                  <a:t>(1) and (2) </a:t>
                </a:r>
                <a:r>
                  <a:rPr lang="en-IN" sz="2400" b="1" dirty="0" err="1"/>
                  <a:t>approx</a:t>
                </a:r>
                <a:r>
                  <a:rPr lang="en-IN" sz="2400" b="1" dirty="0"/>
                  <a:t> cancels out </a:t>
                </a:r>
                <a:r>
                  <a:rPr lang="en-IN" sz="2400" dirty="0"/>
                  <a:t>( Conclusion is: probability of an edge linking into some node in this ring is independent of d) </a:t>
                </a:r>
                <a:endParaRPr lang="en-IN" sz="2400" b="1" dirty="0"/>
              </a:p>
              <a:p>
                <a:pPr algn="just"/>
                <a:r>
                  <a:rPr lang="en-IN" sz="2400" dirty="0"/>
                  <a:t>So, when q=2, we can have a qualitative way of thinking !! This allows people to </a:t>
                </a:r>
                <a:r>
                  <a:rPr lang="en-IN" sz="2400" b="1" dirty="0"/>
                  <a:t>find ways of reaching the target no matter how near or far it is </a:t>
                </a:r>
              </a:p>
            </p:txBody>
          </p:sp>
        </mc:Choice>
        <mc:Fallback>
          <p:sp>
            <p:nvSpPr>
              <p:cNvPr id="10" name="Content Placeholder 2">
                <a:extLst>
                  <a:ext uri="{FF2B5EF4-FFF2-40B4-BE49-F238E27FC236}">
                    <a16:creationId xmlns:a16="http://schemas.microsoft.com/office/drawing/2014/main" id="{B0A2F699-56F0-489E-8B51-CC356B1EA7D5}"/>
                  </a:ext>
                </a:extLst>
              </p:cNvPr>
              <p:cNvSpPr txBox="1">
                <a:spLocks noRot="1" noChangeAspect="1" noMove="1" noResize="1" noEditPoints="1" noAdjustHandles="1" noChangeArrowheads="1" noChangeShapeType="1" noTextEdit="1"/>
              </p:cNvSpPr>
              <p:nvPr/>
            </p:nvSpPr>
            <p:spPr>
              <a:xfrm>
                <a:off x="112613" y="1257567"/>
                <a:ext cx="8170416" cy="5318760"/>
              </a:xfrm>
              <a:prstGeom prst="rect">
                <a:avLst/>
              </a:prstGeom>
              <a:blipFill>
                <a:blip r:embed="rId4"/>
                <a:stretch>
                  <a:fillRect r="-1119"/>
                </a:stretch>
              </a:blipFill>
              <a:ln>
                <a:noFill/>
              </a:ln>
            </p:spPr>
            <p:txBody>
              <a:bodyPr/>
              <a:lstStyle/>
              <a:p>
                <a:r>
                  <a:rPr lang="en-IN">
                    <a:noFill/>
                  </a:rPr>
                  <a:t> </a:t>
                </a:r>
              </a:p>
            </p:txBody>
          </p:sp>
        </mc:Fallback>
      </mc:AlternateContent>
      <p:sp>
        <p:nvSpPr>
          <p:cNvPr id="11" name="Oval 10">
            <a:extLst>
              <a:ext uri="{FF2B5EF4-FFF2-40B4-BE49-F238E27FC236}">
                <a16:creationId xmlns:a16="http://schemas.microsoft.com/office/drawing/2014/main" id="{5855785E-DFCF-4C7C-B33C-BBB23A1449DC}"/>
              </a:ext>
            </a:extLst>
          </p:cNvPr>
          <p:cNvSpPr/>
          <p:nvPr/>
        </p:nvSpPr>
        <p:spPr>
          <a:xfrm>
            <a:off x="8860506" y="2644855"/>
            <a:ext cx="1020932" cy="10209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
            </a:r>
          </a:p>
        </p:txBody>
      </p:sp>
      <p:cxnSp>
        <p:nvCxnSpPr>
          <p:cNvPr id="12" name="Straight Arrow Connector 11">
            <a:extLst>
              <a:ext uri="{FF2B5EF4-FFF2-40B4-BE49-F238E27FC236}">
                <a16:creationId xmlns:a16="http://schemas.microsoft.com/office/drawing/2014/main" id="{ED93D58F-B2DC-446A-8BA9-1F5FEE2F67DA}"/>
              </a:ext>
            </a:extLst>
          </p:cNvPr>
          <p:cNvCxnSpPr>
            <a:cxnSpLocks/>
            <a:endCxn id="7" idx="5"/>
          </p:cNvCxnSpPr>
          <p:nvPr/>
        </p:nvCxnSpPr>
        <p:spPr>
          <a:xfrm>
            <a:off x="9393167" y="3133127"/>
            <a:ext cx="754760" cy="686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954736E-BCD6-442B-886D-4709E32DC4D2}"/>
              </a:ext>
            </a:extLst>
          </p:cNvPr>
          <p:cNvCxnSpPr>
            <a:endCxn id="11" idx="6"/>
          </p:cNvCxnSpPr>
          <p:nvPr/>
        </p:nvCxnSpPr>
        <p:spPr>
          <a:xfrm>
            <a:off x="9393167" y="3150882"/>
            <a:ext cx="488271" cy="4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89E8DD5-19F0-4631-B699-4A7C26A2534B}"/>
              </a:ext>
            </a:extLst>
          </p:cNvPr>
          <p:cNvSpPr txBox="1"/>
          <p:nvPr/>
        </p:nvSpPr>
        <p:spPr>
          <a:xfrm>
            <a:off x="9393167" y="2822784"/>
            <a:ext cx="306494" cy="369332"/>
          </a:xfrm>
          <a:prstGeom prst="rect">
            <a:avLst/>
          </a:prstGeom>
          <a:noFill/>
        </p:spPr>
        <p:txBody>
          <a:bodyPr wrap="none" rtlCol="0">
            <a:spAutoFit/>
          </a:bodyPr>
          <a:lstStyle/>
          <a:p>
            <a:r>
              <a:rPr lang="en-IN" dirty="0"/>
              <a:t>d</a:t>
            </a:r>
          </a:p>
        </p:txBody>
      </p:sp>
      <p:sp>
        <p:nvSpPr>
          <p:cNvPr id="15" name="TextBox 14">
            <a:extLst>
              <a:ext uri="{FF2B5EF4-FFF2-40B4-BE49-F238E27FC236}">
                <a16:creationId xmlns:a16="http://schemas.microsoft.com/office/drawing/2014/main" id="{B25595F2-8EF1-4B45-B8A0-831F22DF5CA5}"/>
              </a:ext>
            </a:extLst>
          </p:cNvPr>
          <p:cNvSpPr txBox="1"/>
          <p:nvPr/>
        </p:nvSpPr>
        <p:spPr>
          <a:xfrm>
            <a:off x="9558331" y="3547615"/>
            <a:ext cx="423514" cy="369332"/>
          </a:xfrm>
          <a:prstGeom prst="rect">
            <a:avLst/>
          </a:prstGeom>
          <a:noFill/>
        </p:spPr>
        <p:txBody>
          <a:bodyPr wrap="none" rtlCol="0">
            <a:spAutoFit/>
          </a:bodyPr>
          <a:lstStyle/>
          <a:p>
            <a:r>
              <a:rPr lang="en-IN" dirty="0"/>
              <a:t>2d</a:t>
            </a:r>
          </a:p>
        </p:txBody>
      </p:sp>
      <p:sp>
        <p:nvSpPr>
          <p:cNvPr id="16" name="TextBox 15">
            <a:extLst>
              <a:ext uri="{FF2B5EF4-FFF2-40B4-BE49-F238E27FC236}">
                <a16:creationId xmlns:a16="http://schemas.microsoft.com/office/drawing/2014/main" id="{2AB1B645-61F9-4D4E-9D87-F1269DA83CC6}"/>
              </a:ext>
            </a:extLst>
          </p:cNvPr>
          <p:cNvSpPr txBox="1"/>
          <p:nvPr/>
        </p:nvSpPr>
        <p:spPr>
          <a:xfrm>
            <a:off x="8610375" y="1418552"/>
            <a:ext cx="1521191" cy="923330"/>
          </a:xfrm>
          <a:prstGeom prst="rect">
            <a:avLst/>
          </a:prstGeom>
          <a:noFill/>
        </p:spPr>
        <p:txBody>
          <a:bodyPr wrap="square" rtlCol="0">
            <a:spAutoFit/>
          </a:bodyPr>
          <a:lstStyle/>
          <a:p>
            <a:pPr algn="just"/>
            <a:r>
              <a:rPr lang="en-IN" sz="1800" dirty="0"/>
              <a:t>No. of nodes proportional to d</a:t>
            </a:r>
            <a:r>
              <a:rPr lang="en-IN" sz="1800" baseline="30000" dirty="0"/>
              <a:t>2</a:t>
            </a:r>
          </a:p>
        </p:txBody>
      </p:sp>
      <p:sp>
        <p:nvSpPr>
          <p:cNvPr id="17" name="TextBox 16">
            <a:extLst>
              <a:ext uri="{FF2B5EF4-FFF2-40B4-BE49-F238E27FC236}">
                <a16:creationId xmlns:a16="http://schemas.microsoft.com/office/drawing/2014/main" id="{044A454A-F213-413A-9B1E-22301EEADDDB}"/>
              </a:ext>
            </a:extLst>
          </p:cNvPr>
          <p:cNvSpPr txBox="1"/>
          <p:nvPr/>
        </p:nvSpPr>
        <p:spPr>
          <a:xfrm>
            <a:off x="8625727" y="4221591"/>
            <a:ext cx="2023149" cy="1200329"/>
          </a:xfrm>
          <a:prstGeom prst="rect">
            <a:avLst/>
          </a:prstGeom>
          <a:noFill/>
        </p:spPr>
        <p:txBody>
          <a:bodyPr wrap="square" rtlCol="0">
            <a:spAutoFit/>
          </a:bodyPr>
          <a:lstStyle/>
          <a:p>
            <a:r>
              <a:rPr lang="en-IN" sz="1800" dirty="0"/>
              <a:t>Probability of linking to each node proportional to d</a:t>
            </a:r>
            <a:r>
              <a:rPr lang="en-IN" sz="1800" baseline="30000" dirty="0"/>
              <a:t>-2</a:t>
            </a:r>
          </a:p>
        </p:txBody>
      </p:sp>
      <p:sp>
        <p:nvSpPr>
          <p:cNvPr id="18" name="Oval 17">
            <a:extLst>
              <a:ext uri="{FF2B5EF4-FFF2-40B4-BE49-F238E27FC236}">
                <a16:creationId xmlns:a16="http://schemas.microsoft.com/office/drawing/2014/main" id="{6AAB1108-1F81-49C2-A94D-F3AC426BA2AE}"/>
              </a:ext>
            </a:extLst>
          </p:cNvPr>
          <p:cNvSpPr/>
          <p:nvPr/>
        </p:nvSpPr>
        <p:spPr>
          <a:xfrm>
            <a:off x="9175665" y="3036952"/>
            <a:ext cx="263218" cy="221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a:t>
            </a:r>
          </a:p>
        </p:txBody>
      </p:sp>
      <p:sp>
        <p:nvSpPr>
          <p:cNvPr id="19" name="Oval 18">
            <a:extLst>
              <a:ext uri="{FF2B5EF4-FFF2-40B4-BE49-F238E27FC236}">
                <a16:creationId xmlns:a16="http://schemas.microsoft.com/office/drawing/2014/main" id="{0C5469C3-5D5F-4613-9B07-7E625FBD2F13}"/>
              </a:ext>
            </a:extLst>
          </p:cNvPr>
          <p:cNvSpPr/>
          <p:nvPr/>
        </p:nvSpPr>
        <p:spPr>
          <a:xfrm>
            <a:off x="10208784" y="2908474"/>
            <a:ext cx="263218" cy="221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a:t>
            </a:r>
          </a:p>
        </p:txBody>
      </p: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28BFFD06-3744-4812-AFC2-F7A39E77A85A}"/>
                  </a:ext>
                </a:extLst>
              </p14:cNvPr>
              <p14:cNvContentPartPr/>
              <p14:nvPr/>
            </p14:nvContentPartPr>
            <p14:xfrm>
              <a:off x="760320" y="524880"/>
              <a:ext cx="9555480" cy="4743000"/>
            </p14:xfrm>
          </p:contentPart>
        </mc:Choice>
        <mc:Fallback>
          <p:pic>
            <p:nvPicPr>
              <p:cNvPr id="2" name="Ink 1">
                <a:extLst>
                  <a:ext uri="{FF2B5EF4-FFF2-40B4-BE49-F238E27FC236}">
                    <a16:creationId xmlns:a16="http://schemas.microsoft.com/office/drawing/2014/main" id="{28BFFD06-3744-4812-AFC2-F7A39E77A85A}"/>
                  </a:ext>
                </a:extLst>
              </p:cNvPr>
              <p:cNvPicPr/>
              <p:nvPr/>
            </p:nvPicPr>
            <p:blipFill>
              <a:blip r:embed="rId6"/>
              <a:stretch>
                <a:fillRect/>
              </a:stretch>
            </p:blipFill>
            <p:spPr>
              <a:xfrm>
                <a:off x="750960" y="515520"/>
                <a:ext cx="9574200" cy="4761720"/>
              </a:xfrm>
              <a:prstGeom prst="rect">
                <a:avLst/>
              </a:prstGeom>
            </p:spPr>
          </p:pic>
        </mc:Fallback>
      </mc:AlternateContent>
    </p:spTree>
    <p:extLst>
      <p:ext uri="{BB962C8B-B14F-4D97-AF65-F5344CB8AC3E}">
        <p14:creationId xmlns:p14="http://schemas.microsoft.com/office/powerpoint/2010/main" val="1215884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94F58A-F193-5959-DF3E-2D6F21577FEB}"/>
              </a:ext>
            </a:extLst>
          </p:cNvPr>
          <p:cNvPicPr>
            <a:picLocks noChangeAspect="1"/>
          </p:cNvPicPr>
          <p:nvPr/>
        </p:nvPicPr>
        <p:blipFill>
          <a:blip r:embed="rId2"/>
          <a:stretch>
            <a:fillRect/>
          </a:stretch>
        </p:blipFill>
        <p:spPr>
          <a:xfrm>
            <a:off x="3429000" y="486455"/>
            <a:ext cx="7924800" cy="5667375"/>
          </a:xfrm>
          <a:prstGeom prst="rect">
            <a:avLst/>
          </a:prstGeom>
        </p:spPr>
      </p:pic>
    </p:spTree>
    <p:extLst>
      <p:ext uri="{BB962C8B-B14F-4D97-AF65-F5344CB8AC3E}">
        <p14:creationId xmlns:p14="http://schemas.microsoft.com/office/powerpoint/2010/main" val="3077035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163286" y="743363"/>
            <a:ext cx="11512159"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Generalizing W&amp;</a:t>
            </a:r>
            <a:r>
              <a:rPr lang="en-US" sz="2400" b="1">
                <a:solidFill>
                  <a:schemeClr val="accent2"/>
                </a:solidFill>
                <a:latin typeface="Calibri"/>
                <a:ea typeface="Calibri"/>
                <a:cs typeface="Calibri"/>
                <a:sym typeface="Calibri"/>
              </a:rPr>
              <a:t>S model</a:t>
            </a:r>
            <a:endParaRPr lang="en-US" sz="2400" dirty="0"/>
          </a:p>
        </p:txBody>
      </p:sp>
      <p:pic>
        <p:nvPicPr>
          <p:cNvPr id="121" name="Google Shape;121;p3"/>
          <p:cNvPicPr preferRelativeResize="0"/>
          <p:nvPr/>
        </p:nvPicPr>
        <p:blipFill rotWithShape="1">
          <a:blip r:embed="rId3"/>
          <a:srcRect/>
          <a:stretch/>
        </p:blipFill>
        <p:spPr>
          <a:xfrm>
            <a:off x="10659519" y="569535"/>
            <a:ext cx="933598" cy="119967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p:sp>
        <p:nvSpPr>
          <p:cNvPr id="7" name="Content Placeholder 2">
            <a:extLst>
              <a:ext uri="{FF2B5EF4-FFF2-40B4-BE49-F238E27FC236}">
                <a16:creationId xmlns:a16="http://schemas.microsoft.com/office/drawing/2014/main" id="{EB73E644-494D-4206-BD58-461274E7F09F}"/>
              </a:ext>
            </a:extLst>
          </p:cNvPr>
          <p:cNvSpPr txBox="1">
            <a:spLocks/>
          </p:cNvSpPr>
          <p:nvPr/>
        </p:nvSpPr>
        <p:spPr>
          <a:xfrm>
            <a:off x="0" y="2909966"/>
            <a:ext cx="4759287" cy="5571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r>
              <a:rPr lang="en-IN" dirty="0"/>
              <a:t>Is there an optimum q ? </a:t>
            </a:r>
          </a:p>
          <a:p>
            <a:pPr algn="just"/>
            <a:endParaRPr lang="en-IN" dirty="0"/>
          </a:p>
          <a:p>
            <a:pPr marL="114300" indent="0" algn="just">
              <a:buNone/>
            </a:pPr>
            <a:r>
              <a:rPr lang="en-IN" dirty="0"/>
              <a:t>	It is found that the best 	performance occurs 	</a:t>
            </a:r>
            <a:r>
              <a:rPr lang="en-IN" b="1" dirty="0"/>
              <a:t>when q is slightly less 	than 2 ( very close to 2)</a:t>
            </a:r>
          </a:p>
        </p:txBody>
      </p:sp>
      <p:pic>
        <p:nvPicPr>
          <p:cNvPr id="3" name="Picture 2">
            <a:extLst>
              <a:ext uri="{FF2B5EF4-FFF2-40B4-BE49-F238E27FC236}">
                <a16:creationId xmlns:a16="http://schemas.microsoft.com/office/drawing/2014/main" id="{308008B9-90EA-686E-4266-C23F92E57FE4}"/>
              </a:ext>
            </a:extLst>
          </p:cNvPr>
          <p:cNvPicPr>
            <a:picLocks noChangeAspect="1"/>
          </p:cNvPicPr>
          <p:nvPr/>
        </p:nvPicPr>
        <p:blipFill>
          <a:blip r:embed="rId4"/>
          <a:stretch>
            <a:fillRect/>
          </a:stretch>
        </p:blipFill>
        <p:spPr>
          <a:xfrm>
            <a:off x="5863998" y="1603777"/>
            <a:ext cx="4477431" cy="4535769"/>
          </a:xfrm>
          <a:prstGeom prst="rect">
            <a:avLst/>
          </a:prstGeom>
        </p:spPr>
      </p:pic>
      <p:sp>
        <p:nvSpPr>
          <p:cNvPr id="5" name="TextBox 4">
            <a:extLst>
              <a:ext uri="{FF2B5EF4-FFF2-40B4-BE49-F238E27FC236}">
                <a16:creationId xmlns:a16="http://schemas.microsoft.com/office/drawing/2014/main" id="{7F3BC7AF-46A9-956C-A52F-7EF8BEACAAEC}"/>
              </a:ext>
            </a:extLst>
          </p:cNvPr>
          <p:cNvSpPr txBox="1"/>
          <p:nvPr/>
        </p:nvSpPr>
        <p:spPr>
          <a:xfrm rot="16200000">
            <a:off x="3715043" y="2380480"/>
            <a:ext cx="4297909" cy="276999"/>
          </a:xfrm>
          <a:prstGeom prst="rect">
            <a:avLst/>
          </a:prstGeom>
          <a:noFill/>
        </p:spPr>
        <p:txBody>
          <a:bodyPr wrap="square" rtlCol="0">
            <a:spAutoFit/>
          </a:bodyPr>
          <a:lstStyle/>
          <a:p>
            <a:r>
              <a:rPr lang="en-IN" sz="1200" dirty="0"/>
              <a:t>Path length of the process</a:t>
            </a:r>
          </a:p>
        </p:txBody>
      </p:sp>
      <p:sp>
        <p:nvSpPr>
          <p:cNvPr id="9" name="TextBox 8">
            <a:extLst>
              <a:ext uri="{FF2B5EF4-FFF2-40B4-BE49-F238E27FC236}">
                <a16:creationId xmlns:a16="http://schemas.microsoft.com/office/drawing/2014/main" id="{8C376452-2CF2-D318-FDCE-3DFA64F2365D}"/>
              </a:ext>
            </a:extLst>
          </p:cNvPr>
          <p:cNvSpPr txBox="1"/>
          <p:nvPr/>
        </p:nvSpPr>
        <p:spPr>
          <a:xfrm>
            <a:off x="732063" y="1427930"/>
            <a:ext cx="9845127" cy="461665"/>
          </a:xfrm>
          <a:prstGeom prst="rect">
            <a:avLst/>
          </a:prstGeom>
          <a:noFill/>
        </p:spPr>
        <p:txBody>
          <a:bodyPr wrap="square">
            <a:spAutoFit/>
          </a:bodyPr>
          <a:lstStyle/>
          <a:p>
            <a:r>
              <a:rPr lang="en-US" sz="2400" b="1" dirty="0">
                <a:solidFill>
                  <a:schemeClr val="accent2"/>
                </a:solidFill>
                <a:latin typeface="Calibri"/>
                <a:ea typeface="Calibri"/>
                <a:cs typeface="Calibri"/>
                <a:sym typeface="Calibri"/>
              </a:rPr>
              <a:t>What makes 2 an optimum choice for q that is best for decentralized search </a:t>
            </a:r>
            <a:endParaRPr lang="en-IN" sz="2400" dirty="0"/>
          </a:p>
        </p:txBody>
      </p: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6D6D1E9B-48DE-4EDD-CFC0-4733D06F20EF}"/>
                  </a:ext>
                </a:extLst>
              </p14:cNvPr>
              <p14:cNvContentPartPr/>
              <p14:nvPr/>
            </p14:nvContentPartPr>
            <p14:xfrm>
              <a:off x="537120" y="2663640"/>
              <a:ext cx="8353800" cy="2556000"/>
            </p14:xfrm>
          </p:contentPart>
        </mc:Choice>
        <mc:Fallback>
          <p:pic>
            <p:nvPicPr>
              <p:cNvPr id="2" name="Ink 1">
                <a:extLst>
                  <a:ext uri="{FF2B5EF4-FFF2-40B4-BE49-F238E27FC236}">
                    <a16:creationId xmlns:a16="http://schemas.microsoft.com/office/drawing/2014/main" id="{6D6D1E9B-48DE-4EDD-CFC0-4733D06F20EF}"/>
                  </a:ext>
                </a:extLst>
              </p:cNvPr>
              <p:cNvPicPr/>
              <p:nvPr/>
            </p:nvPicPr>
            <p:blipFill>
              <a:blip r:embed="rId6"/>
              <a:stretch>
                <a:fillRect/>
              </a:stretch>
            </p:blipFill>
            <p:spPr>
              <a:xfrm>
                <a:off x="527760" y="2654280"/>
                <a:ext cx="8372520" cy="2574720"/>
              </a:xfrm>
              <a:prstGeom prst="rect">
                <a:avLst/>
              </a:prstGeom>
            </p:spPr>
          </p:pic>
        </mc:Fallback>
      </mc:AlternateContent>
    </p:spTree>
    <p:extLst>
      <p:ext uri="{BB962C8B-B14F-4D97-AF65-F5344CB8AC3E}">
        <p14:creationId xmlns:p14="http://schemas.microsoft.com/office/powerpoint/2010/main" val="32102364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Intuitive understanding of why number 2 is important</a:t>
            </a:r>
            <a:endParaRPr lang="en-US" sz="2400" dirty="0"/>
          </a:p>
        </p:txBody>
      </p:sp>
      <p:pic>
        <p:nvPicPr>
          <p:cNvPr id="121" name="Google Shape;121;p3"/>
          <p:cNvPicPr preferRelativeResize="0"/>
          <p:nvPr/>
        </p:nvPicPr>
        <p:blipFill rotWithShape="1">
          <a:blip r:embed="rId3"/>
          <a:srcRect/>
          <a:stretch/>
        </p:blipFill>
        <p:spPr>
          <a:xfrm>
            <a:off x="10659519" y="569535"/>
            <a:ext cx="933598" cy="119967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p:sp>
        <p:nvSpPr>
          <p:cNvPr id="7" name="Oval 6">
            <a:extLst>
              <a:ext uri="{FF2B5EF4-FFF2-40B4-BE49-F238E27FC236}">
                <a16:creationId xmlns:a16="http://schemas.microsoft.com/office/drawing/2014/main" id="{5E54B4DE-0760-45C4-8C6C-9A51D4A0421A}"/>
              </a:ext>
            </a:extLst>
          </p:cNvPr>
          <p:cNvSpPr/>
          <p:nvPr/>
        </p:nvSpPr>
        <p:spPr>
          <a:xfrm>
            <a:off x="8421061" y="2280131"/>
            <a:ext cx="2023149" cy="18041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Content Placeholder 2">
            <a:extLst>
              <a:ext uri="{FF2B5EF4-FFF2-40B4-BE49-F238E27FC236}">
                <a16:creationId xmlns:a16="http://schemas.microsoft.com/office/drawing/2014/main" id="{B0A2F699-56F0-489E-8B51-CC356B1EA7D5}"/>
              </a:ext>
            </a:extLst>
          </p:cNvPr>
          <p:cNvSpPr txBox="1">
            <a:spLocks/>
          </p:cNvSpPr>
          <p:nvPr/>
        </p:nvSpPr>
        <p:spPr>
          <a:xfrm>
            <a:off x="677858" y="2033421"/>
            <a:ext cx="6927720" cy="53187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dirty="0"/>
              <a:t>Thus an </a:t>
            </a:r>
            <a:r>
              <a:rPr lang="en-US" dirty="0">
                <a:solidFill>
                  <a:srgbClr val="FF33CC"/>
                </a:solidFill>
              </a:rPr>
              <a:t>inverse-square distribution of links with distance </a:t>
            </a:r>
            <a:r>
              <a:rPr lang="en-US" dirty="0"/>
              <a:t>makes effective decentralized search possible.</a:t>
            </a:r>
            <a:endParaRPr lang="en-IN" b="1" dirty="0"/>
          </a:p>
        </p:txBody>
      </p:sp>
      <p:sp>
        <p:nvSpPr>
          <p:cNvPr id="11" name="Oval 10">
            <a:extLst>
              <a:ext uri="{FF2B5EF4-FFF2-40B4-BE49-F238E27FC236}">
                <a16:creationId xmlns:a16="http://schemas.microsoft.com/office/drawing/2014/main" id="{5855785E-DFCF-4C7C-B33C-BBB23A1449DC}"/>
              </a:ext>
            </a:extLst>
          </p:cNvPr>
          <p:cNvSpPr/>
          <p:nvPr/>
        </p:nvSpPr>
        <p:spPr>
          <a:xfrm>
            <a:off x="8860506" y="2644855"/>
            <a:ext cx="1020932" cy="10209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
            </a:r>
          </a:p>
        </p:txBody>
      </p:sp>
      <p:cxnSp>
        <p:nvCxnSpPr>
          <p:cNvPr id="12" name="Straight Arrow Connector 11">
            <a:extLst>
              <a:ext uri="{FF2B5EF4-FFF2-40B4-BE49-F238E27FC236}">
                <a16:creationId xmlns:a16="http://schemas.microsoft.com/office/drawing/2014/main" id="{ED93D58F-B2DC-446A-8BA9-1F5FEE2F67DA}"/>
              </a:ext>
            </a:extLst>
          </p:cNvPr>
          <p:cNvCxnSpPr>
            <a:cxnSpLocks/>
            <a:endCxn id="7" idx="5"/>
          </p:cNvCxnSpPr>
          <p:nvPr/>
        </p:nvCxnSpPr>
        <p:spPr>
          <a:xfrm>
            <a:off x="9393167" y="3133127"/>
            <a:ext cx="754760" cy="686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954736E-BCD6-442B-886D-4709E32DC4D2}"/>
              </a:ext>
            </a:extLst>
          </p:cNvPr>
          <p:cNvCxnSpPr>
            <a:endCxn id="11" idx="6"/>
          </p:cNvCxnSpPr>
          <p:nvPr/>
        </p:nvCxnSpPr>
        <p:spPr>
          <a:xfrm>
            <a:off x="9393167" y="3150882"/>
            <a:ext cx="488271" cy="4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89E8DD5-19F0-4631-B699-4A7C26A2534B}"/>
              </a:ext>
            </a:extLst>
          </p:cNvPr>
          <p:cNvSpPr txBox="1"/>
          <p:nvPr/>
        </p:nvSpPr>
        <p:spPr>
          <a:xfrm>
            <a:off x="9393167" y="2822784"/>
            <a:ext cx="306494" cy="369332"/>
          </a:xfrm>
          <a:prstGeom prst="rect">
            <a:avLst/>
          </a:prstGeom>
          <a:noFill/>
        </p:spPr>
        <p:txBody>
          <a:bodyPr wrap="none" rtlCol="0">
            <a:spAutoFit/>
          </a:bodyPr>
          <a:lstStyle/>
          <a:p>
            <a:r>
              <a:rPr lang="en-IN" dirty="0"/>
              <a:t>d</a:t>
            </a:r>
          </a:p>
        </p:txBody>
      </p:sp>
      <p:sp>
        <p:nvSpPr>
          <p:cNvPr id="15" name="TextBox 14">
            <a:extLst>
              <a:ext uri="{FF2B5EF4-FFF2-40B4-BE49-F238E27FC236}">
                <a16:creationId xmlns:a16="http://schemas.microsoft.com/office/drawing/2014/main" id="{B25595F2-8EF1-4B45-B8A0-831F22DF5CA5}"/>
              </a:ext>
            </a:extLst>
          </p:cNvPr>
          <p:cNvSpPr txBox="1"/>
          <p:nvPr/>
        </p:nvSpPr>
        <p:spPr>
          <a:xfrm>
            <a:off x="9558331" y="3547615"/>
            <a:ext cx="423514" cy="369332"/>
          </a:xfrm>
          <a:prstGeom prst="rect">
            <a:avLst/>
          </a:prstGeom>
          <a:noFill/>
        </p:spPr>
        <p:txBody>
          <a:bodyPr wrap="none" rtlCol="0">
            <a:spAutoFit/>
          </a:bodyPr>
          <a:lstStyle/>
          <a:p>
            <a:r>
              <a:rPr lang="en-IN" dirty="0"/>
              <a:t>2d</a:t>
            </a:r>
          </a:p>
        </p:txBody>
      </p:sp>
      <p:sp>
        <p:nvSpPr>
          <p:cNvPr id="16" name="TextBox 15">
            <a:extLst>
              <a:ext uri="{FF2B5EF4-FFF2-40B4-BE49-F238E27FC236}">
                <a16:creationId xmlns:a16="http://schemas.microsoft.com/office/drawing/2014/main" id="{2AB1B645-61F9-4D4E-9D87-F1269DA83CC6}"/>
              </a:ext>
            </a:extLst>
          </p:cNvPr>
          <p:cNvSpPr txBox="1"/>
          <p:nvPr/>
        </p:nvSpPr>
        <p:spPr>
          <a:xfrm>
            <a:off x="8610375" y="1418552"/>
            <a:ext cx="1521191" cy="923330"/>
          </a:xfrm>
          <a:prstGeom prst="rect">
            <a:avLst/>
          </a:prstGeom>
          <a:noFill/>
        </p:spPr>
        <p:txBody>
          <a:bodyPr wrap="square" rtlCol="0">
            <a:spAutoFit/>
          </a:bodyPr>
          <a:lstStyle/>
          <a:p>
            <a:pPr algn="just"/>
            <a:r>
              <a:rPr lang="en-IN" sz="1800" dirty="0"/>
              <a:t>No of nodes proportional to d</a:t>
            </a:r>
            <a:r>
              <a:rPr lang="en-IN" sz="1800" baseline="30000" dirty="0"/>
              <a:t>2</a:t>
            </a:r>
          </a:p>
        </p:txBody>
      </p:sp>
      <p:sp>
        <p:nvSpPr>
          <p:cNvPr id="17" name="TextBox 16">
            <a:extLst>
              <a:ext uri="{FF2B5EF4-FFF2-40B4-BE49-F238E27FC236}">
                <a16:creationId xmlns:a16="http://schemas.microsoft.com/office/drawing/2014/main" id="{044A454A-F213-413A-9B1E-22301EEADDDB}"/>
              </a:ext>
            </a:extLst>
          </p:cNvPr>
          <p:cNvSpPr txBox="1"/>
          <p:nvPr/>
        </p:nvSpPr>
        <p:spPr>
          <a:xfrm>
            <a:off x="8625727" y="4221591"/>
            <a:ext cx="2023149" cy="1200329"/>
          </a:xfrm>
          <a:prstGeom prst="rect">
            <a:avLst/>
          </a:prstGeom>
          <a:noFill/>
        </p:spPr>
        <p:txBody>
          <a:bodyPr wrap="square" rtlCol="0">
            <a:spAutoFit/>
          </a:bodyPr>
          <a:lstStyle/>
          <a:p>
            <a:r>
              <a:rPr lang="en-IN" sz="1800" dirty="0"/>
              <a:t>Probability of linking to each node proportional to d</a:t>
            </a:r>
            <a:r>
              <a:rPr lang="en-IN" sz="1800" baseline="30000" dirty="0"/>
              <a:t>-2</a:t>
            </a:r>
          </a:p>
        </p:txBody>
      </p:sp>
      <p:sp>
        <p:nvSpPr>
          <p:cNvPr id="18" name="Oval 17">
            <a:extLst>
              <a:ext uri="{FF2B5EF4-FFF2-40B4-BE49-F238E27FC236}">
                <a16:creationId xmlns:a16="http://schemas.microsoft.com/office/drawing/2014/main" id="{6AAB1108-1F81-49C2-A94D-F3AC426BA2AE}"/>
              </a:ext>
            </a:extLst>
          </p:cNvPr>
          <p:cNvSpPr/>
          <p:nvPr/>
        </p:nvSpPr>
        <p:spPr>
          <a:xfrm>
            <a:off x="9175665" y="3036952"/>
            <a:ext cx="263218" cy="221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a:t>
            </a:r>
          </a:p>
        </p:txBody>
      </p:sp>
      <p:sp>
        <p:nvSpPr>
          <p:cNvPr id="19" name="Oval 18">
            <a:extLst>
              <a:ext uri="{FF2B5EF4-FFF2-40B4-BE49-F238E27FC236}">
                <a16:creationId xmlns:a16="http://schemas.microsoft.com/office/drawing/2014/main" id="{0C5469C3-5D5F-4613-9B07-7E625FBD2F13}"/>
              </a:ext>
            </a:extLst>
          </p:cNvPr>
          <p:cNvSpPr/>
          <p:nvPr/>
        </p:nvSpPr>
        <p:spPr>
          <a:xfrm>
            <a:off x="10208784" y="2908474"/>
            <a:ext cx="263218" cy="221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a:t>
            </a:r>
          </a:p>
        </p:txBody>
      </p:sp>
    </p:spTree>
    <p:extLst>
      <p:ext uri="{BB962C8B-B14F-4D97-AF65-F5344CB8AC3E}">
        <p14:creationId xmlns:p14="http://schemas.microsoft.com/office/powerpoint/2010/main" val="313478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Qualitative way of thinking about the network for q=2 </a:t>
            </a:r>
            <a:endParaRPr lang="en-US" sz="2400" dirty="0"/>
          </a:p>
        </p:txBody>
      </p:sp>
      <p:pic>
        <p:nvPicPr>
          <p:cNvPr id="121" name="Google Shape;121;p3"/>
          <p:cNvPicPr preferRelativeResize="0"/>
          <p:nvPr/>
        </p:nvPicPr>
        <p:blipFill rotWithShape="1">
          <a:blip r:embed="rId3"/>
          <a:srcRect/>
          <a:stretch/>
        </p:blipFill>
        <p:spPr>
          <a:xfrm>
            <a:off x="10659519" y="569535"/>
            <a:ext cx="933598" cy="119967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p:sp>
        <p:nvSpPr>
          <p:cNvPr id="7" name="Content Placeholder 2">
            <a:extLst>
              <a:ext uri="{FF2B5EF4-FFF2-40B4-BE49-F238E27FC236}">
                <a16:creationId xmlns:a16="http://schemas.microsoft.com/office/drawing/2014/main" id="{F33D4BD5-E3A4-4115-998A-F77D45733673}"/>
              </a:ext>
            </a:extLst>
          </p:cNvPr>
          <p:cNvSpPr txBox="1">
            <a:spLocks/>
          </p:cNvSpPr>
          <p:nvPr/>
        </p:nvSpPr>
        <p:spPr>
          <a:xfrm>
            <a:off x="393111" y="1539240"/>
            <a:ext cx="9482409" cy="4414520"/>
          </a:xfrm>
          <a:prstGeom prst="rect">
            <a:avLst/>
          </a:prstGeom>
          <a:noFill/>
          <a:ln>
            <a:noFill/>
          </a:ln>
        </p:spPr>
        <p:txBody>
          <a:bodyPr spcFirstLastPara="1" wrap="square" lIns="91425" tIns="45700" rIns="91425" bIns="45700"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r>
              <a:rPr lang="en-IN" b="1" dirty="0"/>
              <a:t>The network that arises when q=2</a:t>
            </a:r>
          </a:p>
          <a:p>
            <a:pPr lvl="1" algn="just"/>
            <a:r>
              <a:rPr lang="en-IN" b="1" dirty="0"/>
              <a:t>long range weak ties </a:t>
            </a:r>
            <a:r>
              <a:rPr lang="en-IN" dirty="0"/>
              <a:t>are being formed in a way </a:t>
            </a:r>
            <a:r>
              <a:rPr lang="en-IN" b="1" dirty="0"/>
              <a:t>that is spread roughly uniformly over all different scales of resolution </a:t>
            </a:r>
          </a:p>
          <a:p>
            <a:pPr lvl="1" algn="just"/>
            <a:r>
              <a:rPr lang="en-IN" dirty="0"/>
              <a:t>This allows people forwarding their messages to </a:t>
            </a:r>
            <a:r>
              <a:rPr lang="en-IN" b="1" dirty="0"/>
              <a:t>consistently find ways of reducing the distance to the targets</a:t>
            </a:r>
            <a:r>
              <a:rPr lang="en-IN" dirty="0"/>
              <a:t> , no matter how near or far they are from it !</a:t>
            </a:r>
          </a:p>
          <a:p>
            <a:pPr lvl="1" algn="just"/>
            <a:endParaRPr lang="en-IN" dirty="0"/>
          </a:p>
          <a:p>
            <a:pPr algn="just"/>
            <a:r>
              <a:rPr lang="en-IN" dirty="0"/>
              <a:t>What we have skipped ? </a:t>
            </a:r>
          </a:p>
          <a:p>
            <a:pPr lvl="1" algn="just"/>
            <a:r>
              <a:rPr lang="en-IN" dirty="0"/>
              <a:t>An </a:t>
            </a:r>
            <a:r>
              <a:rPr lang="en-IN" b="1" dirty="0"/>
              <a:t>involved proof</a:t>
            </a:r>
            <a:r>
              <a:rPr lang="en-IN" dirty="0"/>
              <a:t> is needed to show why an </a:t>
            </a:r>
            <a:r>
              <a:rPr lang="en-IN" b="1" dirty="0"/>
              <a:t>inverse square distribution of links with distanc</a:t>
            </a:r>
            <a:r>
              <a:rPr lang="en-IN" dirty="0"/>
              <a:t>e makes effective decentralised search. We did only an intuitive understanding (;-  </a:t>
            </a:r>
          </a:p>
          <a:p>
            <a:pPr lvl="1" algn="just"/>
            <a:r>
              <a:rPr lang="en-IN" dirty="0"/>
              <a:t>There are empirical study that </a:t>
            </a:r>
            <a:r>
              <a:rPr lang="en-IN" dirty="0" err="1"/>
              <a:t>analyzed</a:t>
            </a:r>
            <a:r>
              <a:rPr lang="en-IN" dirty="0"/>
              <a:t>  geographic data to look for this magic value of the exponent </a:t>
            </a:r>
          </a:p>
          <a:p>
            <a:pPr lvl="1" algn="just"/>
            <a:r>
              <a:rPr lang="en-IN" dirty="0"/>
              <a:t>There are also advanced analysis ( Ref 20.7 in the </a:t>
            </a:r>
            <a:r>
              <a:rPr lang="en-IN"/>
              <a:t>text Networks, Crowds and Markets </a:t>
            </a:r>
            <a:r>
              <a:rPr lang="en-IN" dirty="0"/>
              <a:t>) using models of different dimensions to prove the same</a:t>
            </a:r>
          </a:p>
          <a:p>
            <a:pPr algn="just"/>
            <a:endParaRPr lang="en-IN" dirty="0"/>
          </a:p>
        </p:txBody>
      </p:sp>
    </p:spTree>
    <p:extLst>
      <p:ext uri="{BB962C8B-B14F-4D97-AF65-F5344CB8AC3E}">
        <p14:creationId xmlns:p14="http://schemas.microsoft.com/office/powerpoint/2010/main" val="3747362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Recap : Milgram’s experiment </a:t>
            </a:r>
            <a:endParaRPr lang="en-US" sz="2400" dirty="0"/>
          </a:p>
        </p:txBody>
      </p:sp>
      <p:pic>
        <p:nvPicPr>
          <p:cNvPr id="121" name="Google Shape;121;p3"/>
          <p:cNvPicPr preferRelativeResize="0"/>
          <p:nvPr/>
        </p:nvPicPr>
        <p:blipFill rotWithShape="1">
          <a:blip r:embed="rId3"/>
          <a:srcRect/>
          <a:stretch/>
        </p:blipFill>
        <p:spPr>
          <a:xfrm>
            <a:off x="10659519" y="569535"/>
            <a:ext cx="933598" cy="119967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p:sp>
        <p:nvSpPr>
          <p:cNvPr id="7" name="Content Placeholder 2">
            <a:extLst>
              <a:ext uri="{FF2B5EF4-FFF2-40B4-BE49-F238E27FC236}">
                <a16:creationId xmlns:a16="http://schemas.microsoft.com/office/drawing/2014/main" id="{F6DBC4B9-BD00-4B51-B6A2-A8441A96B29A}"/>
              </a:ext>
            </a:extLst>
          </p:cNvPr>
          <p:cNvSpPr txBox="1">
            <a:spLocks noChangeArrowheads="1"/>
          </p:cNvSpPr>
          <p:nvPr/>
        </p:nvSpPr>
        <p:spPr>
          <a:xfrm>
            <a:off x="434226" y="1403183"/>
            <a:ext cx="9471774" cy="4986730"/>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r>
              <a:rPr kumimoji="0" lang="en-US" altLang="en-US" sz="24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Stanley Milgram's Small world experiment, also known as the "six degrees of separation" experiment, was a social psychology study conducted in 1967 to investigate the idea that any two people in the world could be connected by a short chain of social connections.</a:t>
            </a:r>
          </a:p>
          <a:p>
            <a:pPr algn="just"/>
            <a:endParaRPr lang="en-US" altLang="en-US" sz="2400" dirty="0"/>
          </a:p>
          <a:p>
            <a:pPr algn="just"/>
            <a:r>
              <a:rPr lang="en-US" altLang="en-US" sz="2400" dirty="0"/>
              <a:t>Randomly chosen “starter” individuals to forward letter to “target person” living in Boston suburb.</a:t>
            </a:r>
          </a:p>
          <a:p>
            <a:pPr algn="just"/>
            <a:endParaRPr lang="en-US" altLang="en-US" sz="2400" dirty="0"/>
          </a:p>
          <a:p>
            <a:pPr algn="just"/>
            <a:r>
              <a:rPr lang="en-US" altLang="en-US" sz="2400" dirty="0"/>
              <a:t>Cannot directly mail –instead can only forward to a person he/she knows on 1</a:t>
            </a:r>
            <a:r>
              <a:rPr lang="en-US" altLang="en-US" sz="2400" baseline="30000" dirty="0"/>
              <a:t>st</a:t>
            </a:r>
            <a:r>
              <a:rPr lang="en-US" altLang="en-US" sz="2400" dirty="0"/>
              <a:t> person basis and the process continues.</a:t>
            </a:r>
          </a:p>
          <a:p>
            <a:pPr algn="just"/>
            <a:endParaRPr lang="en-US" altLang="en-US" sz="2400" dirty="0"/>
          </a:p>
          <a:p>
            <a:pPr algn="just"/>
            <a:r>
              <a:rPr lang="en-US" altLang="en-US" sz="2400" dirty="0"/>
              <a:t>1/3</a:t>
            </a:r>
            <a:r>
              <a:rPr lang="en-US" altLang="en-US" sz="2400" baseline="30000" dirty="0"/>
              <a:t>rd </a:t>
            </a:r>
            <a:r>
              <a:rPr lang="en-US" altLang="en-US" sz="2400" dirty="0"/>
              <a:t>of letters reached the target with median of 6 steps, hence the “six degrees” </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75CA35A1-B0D0-D6AE-77B1-1FBF80913728}"/>
                  </a:ext>
                </a:extLst>
              </p14:cNvPr>
              <p14:cNvContentPartPr/>
              <p14:nvPr/>
            </p14:nvContentPartPr>
            <p14:xfrm>
              <a:off x="896040" y="783000"/>
              <a:ext cx="9071280" cy="1438920"/>
            </p14:xfrm>
          </p:contentPart>
        </mc:Choice>
        <mc:Fallback xmlns="">
          <p:pic>
            <p:nvPicPr>
              <p:cNvPr id="2" name="Ink 1">
                <a:extLst>
                  <a:ext uri="{FF2B5EF4-FFF2-40B4-BE49-F238E27FC236}">
                    <a16:creationId xmlns:a16="http://schemas.microsoft.com/office/drawing/2014/main" id="{75CA35A1-B0D0-D6AE-77B1-1FBF80913728}"/>
                  </a:ext>
                </a:extLst>
              </p:cNvPr>
              <p:cNvPicPr/>
              <p:nvPr/>
            </p:nvPicPr>
            <p:blipFill>
              <a:blip r:embed="rId5"/>
              <a:stretch>
                <a:fillRect/>
              </a:stretch>
            </p:blipFill>
            <p:spPr>
              <a:xfrm>
                <a:off x="886680" y="773640"/>
                <a:ext cx="9090000" cy="1457640"/>
              </a:xfrm>
              <a:prstGeom prst="rect">
                <a:avLst/>
              </a:prstGeom>
            </p:spPr>
          </p:pic>
        </mc:Fallback>
      </mc:AlternateContent>
    </p:spTree>
    <p:extLst>
      <p:ext uri="{BB962C8B-B14F-4D97-AF65-F5344CB8AC3E}">
        <p14:creationId xmlns:p14="http://schemas.microsoft.com/office/powerpoint/2010/main" val="419643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487C16-FC28-663A-6AEA-A71A86C4E127}"/>
              </a:ext>
            </a:extLst>
          </p:cNvPr>
          <p:cNvSpPr txBox="1"/>
          <p:nvPr/>
        </p:nvSpPr>
        <p:spPr>
          <a:xfrm>
            <a:off x="609600" y="1339274"/>
            <a:ext cx="8534400" cy="3046988"/>
          </a:xfrm>
          <a:prstGeom prst="rect">
            <a:avLst/>
          </a:prstGeom>
          <a:noFill/>
        </p:spPr>
        <p:txBody>
          <a:bodyPr wrap="square">
            <a:spAutoFit/>
          </a:bodyPr>
          <a:lstStyle/>
          <a:p>
            <a:pPr algn="just"/>
            <a:r>
              <a:rPr lang="en-US" sz="2400" dirty="0"/>
              <a:t>A set of n nodes are arranged on a one dimensional ring, with each node connected by directed edges to the two others immediately adjacent to it. </a:t>
            </a:r>
          </a:p>
          <a:p>
            <a:pPr algn="just"/>
            <a:endParaRPr lang="en-US" sz="2400" dirty="0"/>
          </a:p>
          <a:p>
            <a:pPr algn="just"/>
            <a:r>
              <a:rPr lang="en-US" sz="2400" dirty="0"/>
              <a:t>Each node v also has a single directed edge to some other node on the ring; the probability that v links to any particular node w is proportional to d(v, w) </a:t>
            </a:r>
            <a:r>
              <a:rPr lang="en-US" sz="2400" baseline="30000" dirty="0"/>
              <a:t>−1 </a:t>
            </a:r>
            <a:r>
              <a:rPr lang="en-US" sz="2400" dirty="0"/>
              <a:t>, where d(v, w) is their distance apart on the ring</a:t>
            </a:r>
            <a:endParaRPr lang="en-IN" sz="2400" dirty="0"/>
          </a:p>
        </p:txBody>
      </p:sp>
      <p:pic>
        <p:nvPicPr>
          <p:cNvPr id="7" name="Google Shape;121;p3">
            <a:extLst>
              <a:ext uri="{FF2B5EF4-FFF2-40B4-BE49-F238E27FC236}">
                <a16:creationId xmlns:a16="http://schemas.microsoft.com/office/drawing/2014/main" id="{464F3640-3027-D324-4662-B80E44801856}"/>
              </a:ext>
            </a:extLst>
          </p:cNvPr>
          <p:cNvPicPr preferRelativeResize="0"/>
          <p:nvPr/>
        </p:nvPicPr>
        <p:blipFill rotWithShape="1">
          <a:blip r:embed="rId2"/>
          <a:srcRect/>
          <a:stretch/>
        </p:blipFill>
        <p:spPr>
          <a:xfrm>
            <a:off x="10659519" y="569535"/>
            <a:ext cx="933598" cy="1199673"/>
          </a:xfrm>
          <a:prstGeom prst="rect">
            <a:avLst/>
          </a:prstGeom>
          <a:noFill/>
          <a:ln>
            <a:noFill/>
          </a:ln>
        </p:spPr>
      </p:pic>
      <p:cxnSp>
        <p:nvCxnSpPr>
          <p:cNvPr id="8" name="Google Shape;122;p3">
            <a:extLst>
              <a:ext uri="{FF2B5EF4-FFF2-40B4-BE49-F238E27FC236}">
                <a16:creationId xmlns:a16="http://schemas.microsoft.com/office/drawing/2014/main" id="{A5FAF058-B3B9-F6D1-F19C-799B35427CCF}"/>
              </a:ext>
            </a:extLst>
          </p:cNvPr>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9" name="Google Shape;123;p3">
            <a:extLst>
              <a:ext uri="{FF2B5EF4-FFF2-40B4-BE49-F238E27FC236}">
                <a16:creationId xmlns:a16="http://schemas.microsoft.com/office/drawing/2014/main" id="{C5E245D2-722D-B8B3-BC2C-CF439D6CE411}"/>
              </a:ext>
            </a:extLst>
          </p:cNvPr>
          <p:cNvSpPr/>
          <p:nvPr/>
        </p:nvSpPr>
        <p:spPr>
          <a:xfrm>
            <a:off x="393111" y="252240"/>
            <a:ext cx="7497214"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p>
          <a:p>
            <a:r>
              <a:rPr lang="en-US" sz="2400" dirty="0">
                <a:solidFill>
                  <a:schemeClr val="accent2">
                    <a:lumMod val="75000"/>
                  </a:schemeClr>
                </a:solidFill>
              </a:rPr>
              <a:t>The Optimal Exponent in One Dimension(FYI)</a:t>
            </a:r>
          </a:p>
          <a:p>
            <a:pPr marL="0" marR="0" lvl="0" indent="0" algn="l" rtl="0">
              <a:spcBef>
                <a:spcPts val="0"/>
              </a:spcBef>
              <a:spcAft>
                <a:spcPts val="0"/>
              </a:spcAft>
              <a:buNone/>
            </a:pPr>
            <a:endParaRPr lang="en-US" sz="2400" b="1" dirty="0">
              <a:solidFill>
                <a:srgbClr val="2F5496"/>
              </a:solidFill>
              <a:latin typeface="Calibri"/>
              <a:ea typeface="Calibri"/>
              <a:cs typeface="Calibri"/>
              <a:sym typeface="Calibri"/>
            </a:endParaRPr>
          </a:p>
        </p:txBody>
      </p:sp>
    </p:spTree>
    <p:extLst>
      <p:ext uri="{BB962C8B-B14F-4D97-AF65-F5344CB8AC3E}">
        <p14:creationId xmlns:p14="http://schemas.microsoft.com/office/powerpoint/2010/main" val="5414524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2"/>
          <p:cNvSpPr/>
          <p:nvPr/>
        </p:nvSpPr>
        <p:spPr>
          <a:xfrm>
            <a:off x="598882" y="2888778"/>
            <a:ext cx="8880397"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rgbClr val="2F5496"/>
                </a:solidFill>
                <a:latin typeface="Calibri"/>
                <a:ea typeface="Calibri"/>
                <a:cs typeface="Calibri"/>
                <a:sym typeface="Calibri"/>
              </a:rPr>
              <a:t>Summarizing Generative Models</a:t>
            </a:r>
            <a:endParaRPr lang="en-US" sz="3600" dirty="0"/>
          </a:p>
        </p:txBody>
      </p:sp>
      <p:grpSp>
        <p:nvGrpSpPr>
          <p:cNvPr id="110" name="Google Shape;110;p2"/>
          <p:cNvGrpSpPr/>
          <p:nvPr/>
        </p:nvGrpSpPr>
        <p:grpSpPr>
          <a:xfrm>
            <a:off x="313844" y="5489699"/>
            <a:ext cx="1066895" cy="1078155"/>
            <a:chOff x="313844" y="5489699"/>
            <a:chExt cx="1066895" cy="1078155"/>
          </a:xfrm>
        </p:grpSpPr>
        <p:sp>
          <p:nvSpPr>
            <p:cNvPr id="111" name="Google Shape;111;p2"/>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2" name="Google Shape;112;p2"/>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cxnSp>
        <p:nvCxnSpPr>
          <p:cNvPr id="113" name="Google Shape;113;p2"/>
          <p:cNvCxnSpPr/>
          <p:nvPr/>
        </p:nvCxnSpPr>
        <p:spPr>
          <a:xfrm rot="10800000" flipH="1">
            <a:off x="0" y="2596822"/>
            <a:ext cx="7904054" cy="68537"/>
          </a:xfrm>
          <a:prstGeom prst="straightConnector1">
            <a:avLst/>
          </a:prstGeom>
          <a:noFill/>
          <a:ln w="38100" cap="flat" cmpd="sng">
            <a:solidFill>
              <a:srgbClr val="DFA267"/>
            </a:solidFill>
            <a:prstDash val="solid"/>
            <a:miter lim="800000"/>
            <a:headEnd type="none" w="sm" len="sm"/>
            <a:tailEnd type="none" w="sm" len="sm"/>
          </a:ln>
        </p:spPr>
      </p:cxnSp>
      <p:pic>
        <p:nvPicPr>
          <p:cNvPr id="114" name="Google Shape;114;p2"/>
          <p:cNvPicPr preferRelativeResize="0"/>
          <p:nvPr/>
        </p:nvPicPr>
        <p:blipFill rotWithShape="1">
          <a:blip r:embed="rId3"/>
          <a:srcRect/>
          <a:stretch/>
        </p:blipFill>
        <p:spPr>
          <a:xfrm>
            <a:off x="10659519" y="569535"/>
            <a:ext cx="933598" cy="1199673"/>
          </a:xfrm>
          <a:prstGeom prst="rect">
            <a:avLst/>
          </a:prstGeom>
          <a:noFill/>
          <a:ln>
            <a:noFill/>
          </a:ln>
        </p:spPr>
      </p:pic>
    </p:spTree>
    <p:extLst>
      <p:ext uri="{BB962C8B-B14F-4D97-AF65-F5344CB8AC3E}">
        <p14:creationId xmlns:p14="http://schemas.microsoft.com/office/powerpoint/2010/main" val="11752002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Summarizing generative models -1</a:t>
            </a:r>
            <a:endParaRPr lang="en-US" sz="2400" dirty="0"/>
          </a:p>
        </p:txBody>
      </p:sp>
      <p:pic>
        <p:nvPicPr>
          <p:cNvPr id="121" name="Google Shape;121;p3"/>
          <p:cNvPicPr preferRelativeResize="0"/>
          <p:nvPr/>
        </p:nvPicPr>
        <p:blipFill rotWithShape="1">
          <a:blip r:embed="rId3"/>
          <a:srcRect/>
          <a:stretch/>
        </p:blipFill>
        <p:spPr>
          <a:xfrm>
            <a:off x="10659519" y="569535"/>
            <a:ext cx="933598" cy="119967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p:sp>
        <p:nvSpPr>
          <p:cNvPr id="7" name="Content Placeholder 2">
            <a:extLst>
              <a:ext uri="{FF2B5EF4-FFF2-40B4-BE49-F238E27FC236}">
                <a16:creationId xmlns:a16="http://schemas.microsoft.com/office/drawing/2014/main" id="{F38FB6F0-6B86-47E6-A557-A5B038A00610}"/>
              </a:ext>
            </a:extLst>
          </p:cNvPr>
          <p:cNvSpPr txBox="1">
            <a:spLocks/>
          </p:cNvSpPr>
          <p:nvPr/>
        </p:nvSpPr>
        <p:spPr>
          <a:xfrm>
            <a:off x="304800" y="1424090"/>
            <a:ext cx="9763760" cy="5318760"/>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dirty="0"/>
              <a:t>We discussed three well-established models that generate networks with commonly observed characteristics of real-world networks: </a:t>
            </a:r>
          </a:p>
          <a:p>
            <a:pPr lvl="1"/>
            <a:r>
              <a:rPr lang="en-US" dirty="0"/>
              <a:t>random graphs, </a:t>
            </a:r>
          </a:p>
          <a:p>
            <a:pPr lvl="1"/>
            <a:r>
              <a:rPr lang="en-US" dirty="0"/>
              <a:t>the small-world model, ( augmented this with myopic search).</a:t>
            </a:r>
          </a:p>
          <a:p>
            <a:pPr lvl="1"/>
            <a:r>
              <a:rPr lang="en-US" dirty="0"/>
              <a:t>preferential attachment</a:t>
            </a:r>
          </a:p>
          <a:p>
            <a:r>
              <a:rPr lang="en-US" dirty="0"/>
              <a:t>Random graphs assume that connections are completely random. We discussed two variants of random graphs: </a:t>
            </a:r>
          </a:p>
          <a:p>
            <a:pPr lvl="1"/>
            <a:r>
              <a:rPr lang="en-US" dirty="0"/>
              <a:t>G(n, p)</a:t>
            </a:r>
          </a:p>
          <a:p>
            <a:pPr lvl="1"/>
            <a:r>
              <a:rPr lang="en-US" dirty="0"/>
              <a:t>G(</a:t>
            </a:r>
            <a:r>
              <a:rPr lang="en-US" dirty="0" err="1"/>
              <a:t>n,m</a:t>
            </a:r>
            <a:r>
              <a:rPr lang="en-US" dirty="0"/>
              <a:t>). </a:t>
            </a:r>
          </a:p>
          <a:p>
            <a:r>
              <a:rPr lang="en-US" b="1" dirty="0">
                <a:solidFill>
                  <a:srgbClr val="0070C0"/>
                </a:solidFill>
              </a:rPr>
              <a:t>Random graphs </a:t>
            </a:r>
            <a:r>
              <a:rPr lang="en-US" dirty="0"/>
              <a:t>exhibit </a:t>
            </a:r>
            <a:r>
              <a:rPr lang="en-US" dirty="0">
                <a:solidFill>
                  <a:srgbClr val="FF0000"/>
                </a:solidFill>
              </a:rPr>
              <a:t>a Poisson degree distribution with large n </a:t>
            </a:r>
            <a:r>
              <a:rPr lang="en-US" dirty="0"/>
              <a:t>, </a:t>
            </a:r>
            <a:r>
              <a:rPr lang="en-US" dirty="0">
                <a:solidFill>
                  <a:srgbClr val="FF0000"/>
                </a:solidFill>
              </a:rPr>
              <a:t>underestimates clustering coefficient p,</a:t>
            </a:r>
            <a:r>
              <a:rPr lang="en-US" dirty="0"/>
              <a:t> and gives a realistic average path length</a:t>
            </a:r>
          </a:p>
        </p:txBody>
      </p:sp>
    </p:spTree>
    <p:extLst>
      <p:ext uri="{BB962C8B-B14F-4D97-AF65-F5344CB8AC3E}">
        <p14:creationId xmlns:p14="http://schemas.microsoft.com/office/powerpoint/2010/main" val="18557717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1" name="Google Shape;121;p3"/>
          <p:cNvPicPr preferRelativeResize="0"/>
          <p:nvPr/>
        </p:nvPicPr>
        <p:blipFill rotWithShape="1">
          <a:blip r:embed="rId3"/>
          <a:srcRect/>
          <a:stretch/>
        </p:blipFill>
        <p:spPr>
          <a:xfrm>
            <a:off x="10659519" y="569535"/>
            <a:ext cx="933598" cy="119967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p:sp>
        <p:nvSpPr>
          <p:cNvPr id="7" name="Content Placeholder 2">
            <a:extLst>
              <a:ext uri="{FF2B5EF4-FFF2-40B4-BE49-F238E27FC236}">
                <a16:creationId xmlns:a16="http://schemas.microsoft.com/office/drawing/2014/main" id="{C80CE8AC-D7F9-4B08-89D8-29BF6A14A441}"/>
              </a:ext>
            </a:extLst>
          </p:cNvPr>
          <p:cNvSpPr txBox="1">
            <a:spLocks/>
          </p:cNvSpPr>
          <p:nvPr/>
        </p:nvSpPr>
        <p:spPr>
          <a:xfrm>
            <a:off x="153518" y="1424090"/>
            <a:ext cx="10506001" cy="5318760"/>
          </a:xfrm>
          <a:prstGeom prst="rect">
            <a:avLst/>
          </a:prstGeom>
          <a:noFill/>
          <a:ln>
            <a:noFill/>
          </a:ln>
        </p:spPr>
        <p:txBody>
          <a:bodyPr spcFirstLastPara="1" wrap="square" lIns="91425" tIns="45700" rIns="91425" bIns="45700" anchor="t" anchorCtr="0">
            <a:normAutofit fontScale="92500"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r>
              <a:rPr lang="en-US" b="1" dirty="0">
                <a:solidFill>
                  <a:srgbClr val="0070C0"/>
                </a:solidFill>
              </a:rPr>
              <a:t>Small world </a:t>
            </a:r>
            <a:r>
              <a:rPr lang="en-US" b="1" dirty="0"/>
              <a:t>mo</a:t>
            </a:r>
            <a:r>
              <a:rPr lang="en-US" dirty="0"/>
              <a:t>del assumes that </a:t>
            </a:r>
            <a:r>
              <a:rPr lang="en-US" b="1" dirty="0"/>
              <a:t>individual nodes have fixed no of local connections </a:t>
            </a:r>
            <a:r>
              <a:rPr lang="en-US" dirty="0"/>
              <a:t>in </a:t>
            </a:r>
            <a:r>
              <a:rPr lang="en-US" b="1" dirty="0"/>
              <a:t>addition to random long ( global) connections</a:t>
            </a:r>
            <a:r>
              <a:rPr lang="en-US" dirty="0"/>
              <a:t>. </a:t>
            </a:r>
          </a:p>
          <a:p>
            <a:pPr algn="just"/>
            <a:r>
              <a:rPr lang="en-US" dirty="0"/>
              <a:t>This model generates networks with high transitivity and short path lengths, both commonly observed in real-world networks. </a:t>
            </a:r>
          </a:p>
          <a:p>
            <a:pPr algn="just"/>
            <a:r>
              <a:rPr lang="en-US" b="1" dirty="0"/>
              <a:t>Small-world models are created through a process where a parameter  controls how edges are randomly rewired from an initial regular ring lattice.</a:t>
            </a:r>
          </a:p>
          <a:p>
            <a:pPr algn="just"/>
            <a:r>
              <a:rPr lang="en-IN" b="1" dirty="0"/>
              <a:t>Empirically</a:t>
            </a:r>
            <a:r>
              <a:rPr lang="en-IN" dirty="0"/>
              <a:t>, when </a:t>
            </a:r>
            <a:r>
              <a:rPr lang="en-IN" b="1" dirty="0"/>
              <a:t>between 1% </a:t>
            </a:r>
            <a:r>
              <a:rPr lang="en-US" b="1" dirty="0"/>
              <a:t>to 10% of edges are rewired (0.01 &lt;=      &lt;= 0.1),</a:t>
            </a:r>
            <a:r>
              <a:rPr lang="en-US" dirty="0"/>
              <a:t> the model resembles many </a:t>
            </a:r>
            <a:r>
              <a:rPr lang="en-IN" dirty="0"/>
              <a:t>real-world networks.</a:t>
            </a:r>
          </a:p>
          <a:p>
            <a:pPr algn="just"/>
            <a:r>
              <a:rPr lang="en-US" dirty="0"/>
              <a:t>Unfortunately, </a:t>
            </a:r>
            <a:r>
              <a:rPr lang="en-US" b="1" dirty="0"/>
              <a:t>the small-world model </a:t>
            </a:r>
            <a:r>
              <a:rPr lang="en-US" dirty="0"/>
              <a:t>g</a:t>
            </a:r>
            <a:r>
              <a:rPr lang="en-US" b="1" dirty="0"/>
              <a:t>enerates a degree distribution </a:t>
            </a:r>
            <a:r>
              <a:rPr lang="en-US" b="1" dirty="0">
                <a:solidFill>
                  <a:srgbClr val="C00000"/>
                </a:solidFill>
              </a:rPr>
              <a:t>similar to the Poisson degree distribution </a:t>
            </a:r>
            <a:r>
              <a:rPr lang="en-US" b="1" dirty="0"/>
              <a:t>observed in </a:t>
            </a:r>
            <a:r>
              <a:rPr lang="en-IN" b="1" dirty="0"/>
              <a:t>random graphs</a:t>
            </a:r>
            <a:r>
              <a:rPr lang="en-IN" dirty="0"/>
              <a:t>.</a:t>
            </a:r>
          </a:p>
          <a:p>
            <a:pPr algn="just"/>
            <a:r>
              <a:rPr lang="en-IN" dirty="0"/>
              <a:t>So, it gives </a:t>
            </a:r>
            <a:r>
              <a:rPr lang="en-IN" b="1" dirty="0"/>
              <a:t>acceptable average clustering coefficient and average path length </a:t>
            </a:r>
            <a:r>
              <a:rPr lang="en-IN" dirty="0"/>
              <a:t>but </a:t>
            </a:r>
            <a:r>
              <a:rPr lang="en-IN" dirty="0">
                <a:solidFill>
                  <a:srgbClr val="FF0000"/>
                </a:solidFill>
              </a:rPr>
              <a:t>unrealistic degree distribution</a:t>
            </a:r>
          </a:p>
        </p:txBody>
      </p:sp>
      <p:sp>
        <p:nvSpPr>
          <p:cNvPr id="10" name="Google Shape;120;p3">
            <a:extLst>
              <a:ext uri="{FF2B5EF4-FFF2-40B4-BE49-F238E27FC236}">
                <a16:creationId xmlns:a16="http://schemas.microsoft.com/office/drawing/2014/main" id="{C2AC8475-7B0D-434E-8B21-9D1105A4527E}"/>
              </a:ext>
            </a:extLst>
          </p:cNvPr>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Summarizing generative models -2</a:t>
            </a:r>
            <a:endParaRPr lang="en-US" sz="2400" dirty="0"/>
          </a:p>
        </p:txBody>
      </p:sp>
    </p:spTree>
    <p:extLst>
      <p:ext uri="{BB962C8B-B14F-4D97-AF65-F5344CB8AC3E}">
        <p14:creationId xmlns:p14="http://schemas.microsoft.com/office/powerpoint/2010/main" val="40943666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1" name="Google Shape;121;p3"/>
          <p:cNvPicPr preferRelativeResize="0"/>
          <p:nvPr/>
        </p:nvPicPr>
        <p:blipFill rotWithShape="1">
          <a:blip r:embed="rId3"/>
          <a:srcRect/>
          <a:stretch/>
        </p:blipFill>
        <p:spPr>
          <a:xfrm>
            <a:off x="10659519" y="569535"/>
            <a:ext cx="933598" cy="119967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p:sp>
        <p:nvSpPr>
          <p:cNvPr id="7" name="Content Placeholder 2">
            <a:extLst>
              <a:ext uri="{FF2B5EF4-FFF2-40B4-BE49-F238E27FC236}">
                <a16:creationId xmlns:a16="http://schemas.microsoft.com/office/drawing/2014/main" id="{00594440-EDAD-4400-9776-B669976D1C9C}"/>
              </a:ext>
            </a:extLst>
          </p:cNvPr>
          <p:cNvSpPr txBox="1">
            <a:spLocks/>
          </p:cNvSpPr>
          <p:nvPr/>
        </p:nvSpPr>
        <p:spPr>
          <a:xfrm>
            <a:off x="81280" y="1539240"/>
            <a:ext cx="10383520" cy="53187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r>
              <a:rPr lang="en-IN" b="1" dirty="0">
                <a:solidFill>
                  <a:srgbClr val="0070C0"/>
                </a:solidFill>
              </a:rPr>
              <a:t>T</a:t>
            </a:r>
            <a:r>
              <a:rPr lang="en-US" b="1" dirty="0">
                <a:solidFill>
                  <a:srgbClr val="0070C0"/>
                </a:solidFill>
              </a:rPr>
              <a:t>he preferential attachment model </a:t>
            </a:r>
            <a:r>
              <a:rPr lang="en-US" dirty="0"/>
              <a:t>assumes that friendship formation likelihood depends on the </a:t>
            </a:r>
            <a:r>
              <a:rPr lang="en-US" b="1" dirty="0"/>
              <a:t>number of friends target individuals </a:t>
            </a:r>
            <a:r>
              <a:rPr lang="en-US" dirty="0"/>
              <a:t>have.</a:t>
            </a:r>
          </a:p>
          <a:p>
            <a:pPr algn="just"/>
            <a:r>
              <a:rPr lang="en-US" dirty="0"/>
              <a:t>The model generates a scale-free network; that is, a </a:t>
            </a:r>
            <a:r>
              <a:rPr lang="en-US" b="1" dirty="0"/>
              <a:t>network with a power-law degree distribution</a:t>
            </a:r>
            <a:r>
              <a:rPr lang="en-US" dirty="0"/>
              <a:t>.  </a:t>
            </a:r>
          </a:p>
          <a:p>
            <a:pPr algn="just"/>
            <a:r>
              <a:rPr lang="en-US" dirty="0"/>
              <a:t>The preferential attachment model also exhibits </a:t>
            </a:r>
            <a:r>
              <a:rPr lang="en-US" b="1" dirty="0"/>
              <a:t>realistic average path lengths </a:t>
            </a:r>
            <a:r>
              <a:rPr lang="en-US" dirty="0"/>
              <a:t>that are </a:t>
            </a:r>
            <a:r>
              <a:rPr lang="en-US" b="1" dirty="0"/>
              <a:t>smaller than the average path lengths in random graphs</a:t>
            </a:r>
            <a:r>
              <a:rPr lang="en-US" dirty="0"/>
              <a:t>. </a:t>
            </a:r>
          </a:p>
          <a:p>
            <a:pPr algn="just"/>
            <a:r>
              <a:rPr lang="en-US" dirty="0"/>
              <a:t>The </a:t>
            </a:r>
            <a:r>
              <a:rPr lang="en-US" dirty="0">
                <a:solidFill>
                  <a:srgbClr val="FF0000"/>
                </a:solidFill>
              </a:rPr>
              <a:t>basic caveat of the model is that it generates a small clustering coefficient, </a:t>
            </a:r>
            <a:r>
              <a:rPr lang="en-US" b="1" dirty="0">
                <a:solidFill>
                  <a:srgbClr val="FF0000"/>
                </a:solidFill>
              </a:rPr>
              <a:t>which contradicts high clustering coefficients </a:t>
            </a:r>
            <a:r>
              <a:rPr lang="en-US" dirty="0">
                <a:solidFill>
                  <a:srgbClr val="FF0000"/>
                </a:solidFill>
              </a:rPr>
              <a:t>observed in </a:t>
            </a:r>
            <a:r>
              <a:rPr lang="en-IN" dirty="0">
                <a:solidFill>
                  <a:srgbClr val="FF0000"/>
                </a:solidFill>
              </a:rPr>
              <a:t>real-world networks.</a:t>
            </a:r>
          </a:p>
        </p:txBody>
      </p:sp>
      <p:sp>
        <p:nvSpPr>
          <p:cNvPr id="10" name="Google Shape;120;p3">
            <a:extLst>
              <a:ext uri="{FF2B5EF4-FFF2-40B4-BE49-F238E27FC236}">
                <a16:creationId xmlns:a16="http://schemas.microsoft.com/office/drawing/2014/main" id="{75311C03-89F1-4319-866A-F8AF68307FBC}"/>
              </a:ext>
            </a:extLst>
          </p:cNvPr>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Summarizing generative models -3</a:t>
            </a:r>
            <a:endParaRPr lang="en-US" sz="2400" dirty="0"/>
          </a:p>
        </p:txBody>
      </p:sp>
    </p:spTree>
    <p:extLst>
      <p:ext uri="{BB962C8B-B14F-4D97-AF65-F5344CB8AC3E}">
        <p14:creationId xmlns:p14="http://schemas.microsoft.com/office/powerpoint/2010/main" val="23243558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44386" y="70652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Nobody is perfect (;- </a:t>
            </a:r>
            <a:endParaRPr lang="en-US" sz="2400" dirty="0"/>
          </a:p>
        </p:txBody>
      </p:sp>
      <p:pic>
        <p:nvPicPr>
          <p:cNvPr id="121" name="Google Shape;121;p3"/>
          <p:cNvPicPr preferRelativeResize="0"/>
          <p:nvPr/>
        </p:nvPicPr>
        <p:blipFill rotWithShape="1">
          <a:blip r:embed="rId3"/>
          <a:srcRect/>
          <a:stretch/>
        </p:blipFill>
        <p:spPr>
          <a:xfrm>
            <a:off x="10669679" y="528895"/>
            <a:ext cx="933598" cy="1199673"/>
          </a:xfrm>
          <a:prstGeom prst="rect">
            <a:avLst/>
          </a:prstGeom>
          <a:noFill/>
          <a:ln>
            <a:noFill/>
          </a:ln>
        </p:spPr>
      </p:pic>
      <p:cxnSp>
        <p:nvCxnSpPr>
          <p:cNvPr id="122" name="Google Shape;122;p3"/>
          <p:cNvCxnSpPr/>
          <p:nvPr/>
        </p:nvCxnSpPr>
        <p:spPr>
          <a:xfrm>
            <a:off x="1852" y="127581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403271" y="21160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p:graphicFrame>
        <p:nvGraphicFramePr>
          <p:cNvPr id="7" name="Content Placeholder 3">
            <a:extLst>
              <a:ext uri="{FF2B5EF4-FFF2-40B4-BE49-F238E27FC236}">
                <a16:creationId xmlns:a16="http://schemas.microsoft.com/office/drawing/2014/main" id="{5E6F4F40-7BD3-4800-A272-FC4DBC4E028E}"/>
              </a:ext>
            </a:extLst>
          </p:cNvPr>
          <p:cNvGraphicFramePr>
            <a:graphicFrameLocks/>
          </p:cNvGraphicFramePr>
          <p:nvPr>
            <p:extLst>
              <p:ext uri="{D42A27DB-BD31-4B8C-83A1-F6EECF244321}">
                <p14:modId xmlns:p14="http://schemas.microsoft.com/office/powerpoint/2010/main" val="1622008081"/>
              </p:ext>
            </p:extLst>
          </p:nvPr>
        </p:nvGraphicFramePr>
        <p:xfrm>
          <a:off x="194717" y="1275231"/>
          <a:ext cx="9823044" cy="2860988"/>
        </p:xfrm>
        <a:graphic>
          <a:graphicData uri="http://schemas.openxmlformats.org/drawingml/2006/table">
            <a:tbl>
              <a:tblPr firstRow="1" bandRow="1">
                <a:tableStyleId>{5C22544A-7EE6-4342-B048-85BDC9FD1C3A}</a:tableStyleId>
              </a:tblPr>
              <a:tblGrid>
                <a:gridCol w="2455761">
                  <a:extLst>
                    <a:ext uri="{9D8B030D-6E8A-4147-A177-3AD203B41FA5}">
                      <a16:colId xmlns:a16="http://schemas.microsoft.com/office/drawing/2014/main" val="2430178586"/>
                    </a:ext>
                  </a:extLst>
                </a:gridCol>
                <a:gridCol w="2455761">
                  <a:extLst>
                    <a:ext uri="{9D8B030D-6E8A-4147-A177-3AD203B41FA5}">
                      <a16:colId xmlns:a16="http://schemas.microsoft.com/office/drawing/2014/main" val="2630723149"/>
                    </a:ext>
                  </a:extLst>
                </a:gridCol>
                <a:gridCol w="2455761">
                  <a:extLst>
                    <a:ext uri="{9D8B030D-6E8A-4147-A177-3AD203B41FA5}">
                      <a16:colId xmlns:a16="http://schemas.microsoft.com/office/drawing/2014/main" val="1514529645"/>
                    </a:ext>
                  </a:extLst>
                </a:gridCol>
                <a:gridCol w="2455761">
                  <a:extLst>
                    <a:ext uri="{9D8B030D-6E8A-4147-A177-3AD203B41FA5}">
                      <a16:colId xmlns:a16="http://schemas.microsoft.com/office/drawing/2014/main" val="429072748"/>
                    </a:ext>
                  </a:extLst>
                </a:gridCol>
              </a:tblGrid>
              <a:tr h="633054">
                <a:tc>
                  <a:txBody>
                    <a:bodyPr/>
                    <a:lstStyle/>
                    <a:p>
                      <a:r>
                        <a:rPr lang="en-IN" sz="2000" dirty="0"/>
                        <a:t>Model </a:t>
                      </a:r>
                    </a:p>
                  </a:txBody>
                  <a:tcPr/>
                </a:tc>
                <a:tc>
                  <a:txBody>
                    <a:bodyPr/>
                    <a:lstStyle/>
                    <a:p>
                      <a:r>
                        <a:rPr lang="en-IN" sz="2000" dirty="0"/>
                        <a:t>Degree distribution (power law)</a:t>
                      </a:r>
                    </a:p>
                  </a:txBody>
                  <a:tcPr/>
                </a:tc>
                <a:tc>
                  <a:txBody>
                    <a:bodyPr/>
                    <a:lstStyle/>
                    <a:p>
                      <a:r>
                        <a:rPr lang="en-IN" sz="2000" dirty="0"/>
                        <a:t>High average clustering coefficient </a:t>
                      </a:r>
                    </a:p>
                  </a:txBody>
                  <a:tcPr/>
                </a:tc>
                <a:tc>
                  <a:txBody>
                    <a:bodyPr/>
                    <a:lstStyle/>
                    <a:p>
                      <a:r>
                        <a:rPr lang="en-IN" sz="2000" dirty="0"/>
                        <a:t>Small average path length </a:t>
                      </a:r>
                    </a:p>
                  </a:txBody>
                  <a:tcPr/>
                </a:tc>
                <a:extLst>
                  <a:ext uri="{0D108BD9-81ED-4DB2-BD59-A6C34878D82A}">
                    <a16:rowId xmlns:a16="http://schemas.microsoft.com/office/drawing/2014/main" val="3844506847"/>
                  </a:ext>
                </a:extLst>
              </a:tr>
              <a:tr h="453068">
                <a:tc>
                  <a:txBody>
                    <a:bodyPr/>
                    <a:lstStyle/>
                    <a:p>
                      <a:r>
                        <a:rPr lang="en-IN" sz="2000" dirty="0"/>
                        <a:t>Random Graph model </a:t>
                      </a:r>
                    </a:p>
                  </a:txBody>
                  <a:tcPr/>
                </a:tc>
                <a:tc>
                  <a:txBody>
                    <a:bodyPr/>
                    <a:lstStyle/>
                    <a:p>
                      <a:r>
                        <a:rPr lang="en-IN" sz="2000" dirty="0">
                          <a:solidFill>
                            <a:srgbClr val="FF0000"/>
                          </a:solidFill>
                        </a:rPr>
                        <a:t>No </a:t>
                      </a:r>
                    </a:p>
                  </a:txBody>
                  <a:tcPr/>
                </a:tc>
                <a:tc>
                  <a:txBody>
                    <a:bodyPr/>
                    <a:lstStyle/>
                    <a:p>
                      <a:r>
                        <a:rPr lang="en-IN" sz="2000" dirty="0">
                          <a:solidFill>
                            <a:srgbClr val="FF0000"/>
                          </a:solidFill>
                        </a:rPr>
                        <a:t>No</a:t>
                      </a:r>
                    </a:p>
                  </a:txBody>
                  <a:tcPr/>
                </a:tc>
                <a:tc>
                  <a:txBody>
                    <a:bodyPr/>
                    <a:lstStyle/>
                    <a:p>
                      <a:r>
                        <a:rPr lang="en-IN" sz="2000" dirty="0"/>
                        <a:t>Yes</a:t>
                      </a:r>
                    </a:p>
                  </a:txBody>
                  <a:tcPr/>
                </a:tc>
                <a:extLst>
                  <a:ext uri="{0D108BD9-81ED-4DB2-BD59-A6C34878D82A}">
                    <a16:rowId xmlns:a16="http://schemas.microsoft.com/office/drawing/2014/main" val="795888325"/>
                  </a:ext>
                </a:extLst>
              </a:tr>
              <a:tr h="453068">
                <a:tc>
                  <a:txBody>
                    <a:bodyPr/>
                    <a:lstStyle/>
                    <a:p>
                      <a:r>
                        <a:rPr lang="en-IN" sz="2000" dirty="0"/>
                        <a:t>Small world model </a:t>
                      </a:r>
                    </a:p>
                  </a:txBody>
                  <a:tcPr/>
                </a:tc>
                <a:tc>
                  <a:txBody>
                    <a:bodyPr/>
                    <a:lstStyle/>
                    <a:p>
                      <a:r>
                        <a:rPr lang="en-IN" sz="2000" dirty="0">
                          <a:solidFill>
                            <a:srgbClr val="FF0000"/>
                          </a:solidFill>
                        </a:rPr>
                        <a:t>No</a:t>
                      </a:r>
                      <a:r>
                        <a:rPr lang="en-IN" sz="2000" dirty="0"/>
                        <a:t> </a:t>
                      </a:r>
                    </a:p>
                  </a:txBody>
                  <a:tcPr/>
                </a:tc>
                <a:tc>
                  <a:txBody>
                    <a:bodyPr/>
                    <a:lstStyle/>
                    <a:p>
                      <a:r>
                        <a:rPr lang="en-IN" sz="2000" dirty="0"/>
                        <a:t>Yes</a:t>
                      </a:r>
                    </a:p>
                  </a:txBody>
                  <a:tcPr/>
                </a:tc>
                <a:tc>
                  <a:txBody>
                    <a:bodyPr/>
                    <a:lstStyle/>
                    <a:p>
                      <a:r>
                        <a:rPr lang="en-IN" sz="2000" dirty="0"/>
                        <a:t>Yes</a:t>
                      </a:r>
                    </a:p>
                  </a:txBody>
                  <a:tcPr/>
                </a:tc>
                <a:extLst>
                  <a:ext uri="{0D108BD9-81ED-4DB2-BD59-A6C34878D82A}">
                    <a16:rowId xmlns:a16="http://schemas.microsoft.com/office/drawing/2014/main" val="1777638223"/>
                  </a:ext>
                </a:extLst>
              </a:tr>
              <a:tr h="453068">
                <a:tc>
                  <a:txBody>
                    <a:bodyPr/>
                    <a:lstStyle/>
                    <a:p>
                      <a:r>
                        <a:rPr lang="en-IN" sz="2000" dirty="0"/>
                        <a:t>Preferential Attachment Model </a:t>
                      </a:r>
                    </a:p>
                  </a:txBody>
                  <a:tcPr/>
                </a:tc>
                <a:tc>
                  <a:txBody>
                    <a:bodyPr/>
                    <a:lstStyle/>
                    <a:p>
                      <a:r>
                        <a:rPr lang="en-IN" sz="2000" dirty="0"/>
                        <a:t>Yes</a:t>
                      </a:r>
                    </a:p>
                  </a:txBody>
                  <a:tcPr/>
                </a:tc>
                <a:tc>
                  <a:txBody>
                    <a:bodyPr/>
                    <a:lstStyle/>
                    <a:p>
                      <a:r>
                        <a:rPr lang="en-IN" sz="2000" dirty="0">
                          <a:solidFill>
                            <a:srgbClr val="FF0000"/>
                          </a:solidFill>
                        </a:rPr>
                        <a:t>No </a:t>
                      </a:r>
                    </a:p>
                  </a:txBody>
                  <a:tcPr/>
                </a:tc>
                <a:tc>
                  <a:txBody>
                    <a:bodyPr/>
                    <a:lstStyle/>
                    <a:p>
                      <a:r>
                        <a:rPr lang="en-IN" sz="2000" dirty="0"/>
                        <a:t>Yes</a:t>
                      </a:r>
                    </a:p>
                  </a:txBody>
                  <a:tcPr/>
                </a:tc>
                <a:extLst>
                  <a:ext uri="{0D108BD9-81ED-4DB2-BD59-A6C34878D82A}">
                    <a16:rowId xmlns:a16="http://schemas.microsoft.com/office/drawing/2014/main" val="2058835000"/>
                  </a:ext>
                </a:extLst>
              </a:tr>
            </a:tbl>
          </a:graphicData>
        </a:graphic>
      </p:graphicFrame>
      <p:sp>
        <p:nvSpPr>
          <p:cNvPr id="10" name="TextBox 9">
            <a:extLst>
              <a:ext uri="{FF2B5EF4-FFF2-40B4-BE49-F238E27FC236}">
                <a16:creationId xmlns:a16="http://schemas.microsoft.com/office/drawing/2014/main" id="{8BC2F625-D518-4F3A-93EC-E1FA574A7EEE}"/>
              </a:ext>
            </a:extLst>
          </p:cNvPr>
          <p:cNvSpPr txBox="1"/>
          <p:nvPr/>
        </p:nvSpPr>
        <p:spPr>
          <a:xfrm>
            <a:off x="194717" y="4415784"/>
            <a:ext cx="10474962" cy="2308324"/>
          </a:xfrm>
          <a:prstGeom prst="rect">
            <a:avLst/>
          </a:prstGeom>
          <a:noFill/>
        </p:spPr>
        <p:txBody>
          <a:bodyPr wrap="square" rtlCol="0">
            <a:spAutoFit/>
          </a:bodyPr>
          <a:lstStyle/>
          <a:p>
            <a:pPr algn="just"/>
            <a:r>
              <a:rPr lang="en-IN" sz="2400" b="1" dirty="0"/>
              <a:t>Random Graph model </a:t>
            </a:r>
            <a:r>
              <a:rPr lang="en-IN" sz="2400" dirty="0"/>
              <a:t>: only small average path length is ok </a:t>
            </a:r>
          </a:p>
          <a:p>
            <a:pPr algn="just"/>
            <a:r>
              <a:rPr lang="en-IN" sz="2400" b="1" dirty="0"/>
              <a:t>Small world model </a:t>
            </a:r>
            <a:r>
              <a:rPr lang="en-IN" sz="2400" dirty="0"/>
              <a:t>:  adds in one more good thing i.e. large clustering coefficient but degree distribution is not following power law </a:t>
            </a:r>
          </a:p>
          <a:p>
            <a:pPr algn="just"/>
            <a:r>
              <a:rPr lang="en-IN" sz="2400" b="1" dirty="0"/>
              <a:t>Preferential Attachment Model </a:t>
            </a:r>
            <a:r>
              <a:rPr lang="en-IN" sz="2400" dirty="0"/>
              <a:t>: both  degree distribution and small average path length are ok   but does not generate large clustering coefficient</a:t>
            </a:r>
          </a:p>
        </p:txBody>
      </p:sp>
    </p:spTree>
    <p:extLst>
      <p:ext uri="{BB962C8B-B14F-4D97-AF65-F5344CB8AC3E}">
        <p14:creationId xmlns:p14="http://schemas.microsoft.com/office/powerpoint/2010/main" val="31845991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Summarizing myopic search</a:t>
            </a:r>
            <a:endParaRPr lang="en-US" sz="2400" dirty="0"/>
          </a:p>
        </p:txBody>
      </p:sp>
      <p:pic>
        <p:nvPicPr>
          <p:cNvPr id="121" name="Google Shape;121;p3"/>
          <p:cNvPicPr preferRelativeResize="0"/>
          <p:nvPr/>
        </p:nvPicPr>
        <p:blipFill rotWithShape="1">
          <a:blip r:embed="rId3"/>
          <a:srcRect/>
          <a:stretch/>
        </p:blipFill>
        <p:spPr>
          <a:xfrm>
            <a:off x="10659519" y="569535"/>
            <a:ext cx="933598" cy="119967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p:sp>
        <p:nvSpPr>
          <p:cNvPr id="7" name="Content Placeholder 2">
            <a:extLst>
              <a:ext uri="{FF2B5EF4-FFF2-40B4-BE49-F238E27FC236}">
                <a16:creationId xmlns:a16="http://schemas.microsoft.com/office/drawing/2014/main" id="{261D6103-63B7-4CBF-A64A-DB7FC8AB430A}"/>
              </a:ext>
            </a:extLst>
          </p:cNvPr>
          <p:cNvSpPr txBox="1">
            <a:spLocks/>
          </p:cNvSpPr>
          <p:nvPr/>
        </p:nvSpPr>
        <p:spPr>
          <a:xfrm>
            <a:off x="-8308" y="1424090"/>
            <a:ext cx="10280068" cy="5318760"/>
          </a:xfrm>
          <a:prstGeom prst="rect">
            <a:avLst/>
          </a:prstGeom>
          <a:noFill/>
          <a:ln>
            <a:noFill/>
          </a:ln>
        </p:spPr>
        <p:txBody>
          <a:bodyPr spcFirstLastPara="1" wrap="square" lIns="91425" tIns="45700" rIns="91425" bIns="45700" anchor="t" anchorCtr="0">
            <a:normAutofit fontScale="92500"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r>
              <a:rPr lang="en-IN" b="1" dirty="0"/>
              <a:t>Goal is to theorize Milgram experiment</a:t>
            </a:r>
            <a:r>
              <a:rPr lang="en-IN" dirty="0"/>
              <a:t>, is to forward message from start node to target </a:t>
            </a:r>
          </a:p>
          <a:p>
            <a:pPr lvl="1" algn="just"/>
            <a:r>
              <a:rPr lang="en-IN" dirty="0"/>
              <a:t>Each intermediate node only knows the location of its own neighbours and location of the target  ( nothing more about the network)</a:t>
            </a:r>
          </a:p>
          <a:p>
            <a:pPr algn="just"/>
            <a:r>
              <a:rPr lang="en-IN" b="1" dirty="0"/>
              <a:t>Forwarding strategy is a technique called myopic search</a:t>
            </a:r>
          </a:p>
          <a:p>
            <a:pPr lvl="1" algn="just"/>
            <a:r>
              <a:rPr lang="en-IN" dirty="0"/>
              <a:t> when a node v is holding the message, it forward to the contact that is closest to target t on ring. </a:t>
            </a:r>
          </a:p>
          <a:p>
            <a:pPr algn="just"/>
            <a:r>
              <a:rPr lang="en-IN" dirty="0"/>
              <a:t>This strategy </a:t>
            </a:r>
            <a:r>
              <a:rPr lang="en-IN" b="1" dirty="0"/>
              <a:t>is a </a:t>
            </a:r>
            <a:r>
              <a:rPr lang="en-IN" b="1" u="sng" dirty="0"/>
              <a:t>reasonable approximation</a:t>
            </a:r>
            <a:r>
              <a:rPr lang="en-IN" u="sng" dirty="0"/>
              <a:t> </a:t>
            </a:r>
            <a:r>
              <a:rPr lang="en-IN" dirty="0"/>
              <a:t>of the </a:t>
            </a:r>
            <a:r>
              <a:rPr lang="en-IN" b="1" dirty="0"/>
              <a:t>strategies used by people in Milgram’s experiment </a:t>
            </a:r>
          </a:p>
          <a:p>
            <a:pPr algn="just"/>
            <a:r>
              <a:rPr lang="en-IN" dirty="0"/>
              <a:t>Often the </a:t>
            </a:r>
            <a:r>
              <a:rPr lang="en-IN" u="sng" dirty="0"/>
              <a:t>myopic path</a:t>
            </a:r>
            <a:r>
              <a:rPr lang="en-IN" dirty="0"/>
              <a:t> does not yield the real shortest path ( due to lack of knowledge about the network ) </a:t>
            </a:r>
          </a:p>
          <a:p>
            <a:pPr algn="just"/>
            <a:r>
              <a:rPr lang="en-IN" dirty="0"/>
              <a:t>But </a:t>
            </a:r>
            <a:r>
              <a:rPr lang="en-IN" b="1" dirty="0"/>
              <a:t>in </a:t>
            </a:r>
            <a:r>
              <a:rPr lang="en-IN" b="1" u="sng" dirty="0"/>
              <a:t>expectation </a:t>
            </a:r>
            <a:r>
              <a:rPr lang="en-IN" dirty="0"/>
              <a:t>( detailed math in Advanced Material : Analysis of decentralized search in Textbook) </a:t>
            </a:r>
            <a:r>
              <a:rPr lang="en-IN" b="1" dirty="0"/>
              <a:t>, myopic search yields paths that are </a:t>
            </a:r>
            <a:r>
              <a:rPr lang="en-IN" b="1" u="sng" dirty="0"/>
              <a:t>surprisingly short </a:t>
            </a:r>
          </a:p>
          <a:p>
            <a:pPr algn="just"/>
            <a:endParaRPr lang="en-IN" dirty="0"/>
          </a:p>
        </p:txBody>
      </p:sp>
    </p:spTree>
    <p:extLst>
      <p:ext uri="{BB962C8B-B14F-4D97-AF65-F5344CB8AC3E}">
        <p14:creationId xmlns:p14="http://schemas.microsoft.com/office/powerpoint/2010/main" val="24356783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cxnSp>
        <p:nvCxnSpPr>
          <p:cNvPr id="242" name="Google Shape;242;p13"/>
          <p:cNvCxnSpPr/>
          <p:nvPr/>
        </p:nvCxnSpPr>
        <p:spPr>
          <a:xfrm rot="10800000" flipH="1">
            <a:off x="5448168" y="2887307"/>
            <a:ext cx="4581449" cy="1"/>
          </a:xfrm>
          <a:prstGeom prst="straightConnector1">
            <a:avLst/>
          </a:prstGeom>
          <a:noFill/>
          <a:ln w="38100" cap="flat" cmpd="sng">
            <a:solidFill>
              <a:srgbClr val="C55A11"/>
            </a:solidFill>
            <a:prstDash val="solid"/>
            <a:miter lim="800000"/>
            <a:headEnd type="none" w="sm" len="sm"/>
            <a:tailEnd type="none" w="sm" len="sm"/>
          </a:ln>
        </p:spPr>
      </p:cxnSp>
      <p:grpSp>
        <p:nvGrpSpPr>
          <p:cNvPr id="245" name="Google Shape;245;p13"/>
          <p:cNvGrpSpPr/>
          <p:nvPr/>
        </p:nvGrpSpPr>
        <p:grpSpPr>
          <a:xfrm>
            <a:off x="313844" y="349466"/>
            <a:ext cx="11518407" cy="6218388"/>
            <a:chOff x="313844" y="349466"/>
            <a:chExt cx="11518407" cy="6218388"/>
          </a:xfrm>
        </p:grpSpPr>
        <p:sp>
          <p:nvSpPr>
            <p:cNvPr id="246" name="Google Shape;246;p13"/>
            <p:cNvSpPr/>
            <p:nvPr/>
          </p:nvSpPr>
          <p:spPr>
            <a:xfrm>
              <a:off x="11786532" y="360726"/>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7" name="Google Shape;247;p13"/>
            <p:cNvSpPr/>
            <p:nvPr/>
          </p:nvSpPr>
          <p:spPr>
            <a:xfrm rot="5400000">
              <a:off x="11275944" y="-161122"/>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8" name="Google Shape;248;p13"/>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9" name="Google Shape;249;p13"/>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250" name="Google Shape;250;p13"/>
          <p:cNvPicPr preferRelativeResize="0"/>
          <p:nvPr/>
        </p:nvPicPr>
        <p:blipFill rotWithShape="1">
          <a:blip r:embed="rId3"/>
          <a:srcRect/>
          <a:stretch/>
        </p:blipFill>
        <p:spPr>
          <a:xfrm>
            <a:off x="2641456" y="1606241"/>
            <a:ext cx="1910253" cy="3550188"/>
          </a:xfrm>
          <a:prstGeom prst="rect">
            <a:avLst/>
          </a:prstGeom>
          <a:noFill/>
          <a:ln>
            <a:noFill/>
          </a:ln>
        </p:spPr>
      </p:pic>
      <p:sp>
        <p:nvSpPr>
          <p:cNvPr id="251" name="Google Shape;251;p13"/>
          <p:cNvSpPr/>
          <p:nvPr/>
        </p:nvSpPr>
        <p:spPr>
          <a:xfrm>
            <a:off x="5448168" y="2049518"/>
            <a:ext cx="4603806" cy="6652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C55A11"/>
                </a:solidFill>
                <a:latin typeface="Calibri"/>
                <a:ea typeface="Calibri"/>
                <a:cs typeface="Calibri"/>
                <a:sym typeface="Calibri"/>
              </a:rPr>
              <a:t>THANK YOU</a:t>
            </a:r>
            <a:endParaRPr/>
          </a:p>
        </p:txBody>
      </p:sp>
      <p:sp>
        <p:nvSpPr>
          <p:cNvPr id="252" name="Google Shape;252;p13"/>
          <p:cNvSpPr/>
          <p:nvPr/>
        </p:nvSpPr>
        <p:spPr>
          <a:xfrm>
            <a:off x="5448168" y="3128242"/>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Dr. Arti Arya</a:t>
            </a:r>
            <a:endParaRPr sz="2400" b="1" dirty="0">
              <a:solidFill>
                <a:schemeClr val="dk1"/>
              </a:solidFill>
              <a:latin typeface="Calibri"/>
              <a:ea typeface="Calibri"/>
              <a:cs typeface="Calibri"/>
              <a:sym typeface="Calibri"/>
            </a:endParaRPr>
          </a:p>
        </p:txBody>
      </p:sp>
      <p:sp>
        <p:nvSpPr>
          <p:cNvPr id="253" name="Google Shape;253;p13"/>
          <p:cNvSpPr/>
          <p:nvPr/>
        </p:nvSpPr>
        <p:spPr>
          <a:xfrm>
            <a:off x="5448168" y="3525847"/>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of Computer Science and Engineering</a:t>
            </a:r>
            <a:endParaRPr sz="2400"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Small world effect  that we see </a:t>
            </a:r>
            <a:endParaRPr lang="en-US" sz="2400" dirty="0"/>
          </a:p>
        </p:txBody>
      </p:sp>
      <p:pic>
        <p:nvPicPr>
          <p:cNvPr id="121" name="Google Shape;121;p3"/>
          <p:cNvPicPr preferRelativeResize="0"/>
          <p:nvPr/>
        </p:nvPicPr>
        <p:blipFill rotWithShape="1">
          <a:blip r:embed="rId3"/>
          <a:srcRect/>
          <a:stretch/>
        </p:blipFill>
        <p:spPr>
          <a:xfrm>
            <a:off x="10659519" y="569535"/>
            <a:ext cx="933598" cy="119967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p:sp>
        <p:nvSpPr>
          <p:cNvPr id="7" name="Content Placeholder 2">
            <a:extLst>
              <a:ext uri="{FF2B5EF4-FFF2-40B4-BE49-F238E27FC236}">
                <a16:creationId xmlns:a16="http://schemas.microsoft.com/office/drawing/2014/main" id="{F6DBC4B9-BD00-4B51-B6A2-A8441A96B29A}"/>
              </a:ext>
            </a:extLst>
          </p:cNvPr>
          <p:cNvSpPr txBox="1">
            <a:spLocks noChangeArrowheads="1"/>
          </p:cNvSpPr>
          <p:nvPr/>
        </p:nvSpPr>
        <p:spPr>
          <a:xfrm>
            <a:off x="-82439" y="1367259"/>
            <a:ext cx="10119067" cy="5318760"/>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r>
              <a:rPr lang="en-US" altLang="en-US" dirty="0"/>
              <a:t>In many networks the typical </a:t>
            </a:r>
            <a:r>
              <a:rPr lang="en-US" altLang="en-US" b="1" dirty="0"/>
              <a:t>network distances between vertices </a:t>
            </a:r>
            <a:r>
              <a:rPr lang="en-US" altLang="en-US" dirty="0"/>
              <a:t>are surprisingly small</a:t>
            </a:r>
          </a:p>
          <a:p>
            <a:pPr lvl="1" algn="just"/>
            <a:r>
              <a:rPr lang="en-US" altLang="en-US" u="sng" dirty="0"/>
              <a:t>Small world effect</a:t>
            </a:r>
          </a:p>
          <a:p>
            <a:pPr lvl="1" algn="just"/>
            <a:endParaRPr lang="en-US" altLang="en-US" u="sng" dirty="0"/>
          </a:p>
          <a:p>
            <a:pPr algn="just"/>
            <a:r>
              <a:rPr lang="en-US" altLang="en-US" dirty="0"/>
              <a:t>In math terms the </a:t>
            </a:r>
            <a:r>
              <a:rPr lang="en-US" altLang="en-US" b="1" dirty="0"/>
              <a:t>small world effect </a:t>
            </a:r>
            <a:r>
              <a:rPr lang="en-US" altLang="en-US" dirty="0"/>
              <a:t>is a </a:t>
            </a:r>
            <a:r>
              <a:rPr lang="en-US" altLang="en-US" b="1" dirty="0"/>
              <a:t>hypothesis meaning that the mean distance is “small</a:t>
            </a:r>
            <a:r>
              <a:rPr lang="en-US" altLang="en-US" dirty="0"/>
              <a:t>”</a:t>
            </a:r>
          </a:p>
          <a:p>
            <a:pPr lvl="1" algn="just"/>
            <a:r>
              <a:rPr lang="en-US" altLang="en-US" dirty="0"/>
              <a:t>Typically networks have been found to have mean distance </a:t>
            </a:r>
            <a:r>
              <a:rPr lang="en-US" altLang="en-US" b="1" dirty="0"/>
              <a:t>less than 20 – or in many cases less than 10 </a:t>
            </a:r>
            <a:r>
              <a:rPr lang="en-US" altLang="en-US" dirty="0"/>
              <a:t>– even though the networks themselves have millions of nodes</a:t>
            </a:r>
          </a:p>
          <a:p>
            <a:pPr lvl="2" algn="just"/>
            <a:endParaRPr lang="en-US" altLang="en-US" b="1" dirty="0"/>
          </a:p>
          <a:p>
            <a:pPr algn="just"/>
            <a:r>
              <a:rPr lang="en-US" altLang="en-US" b="1" dirty="0"/>
              <a:t>Implications </a:t>
            </a:r>
          </a:p>
          <a:p>
            <a:pPr lvl="1" algn="just"/>
            <a:r>
              <a:rPr lang="en-US" altLang="en-US" b="1" dirty="0"/>
              <a:t>rumor spread </a:t>
            </a:r>
            <a:r>
              <a:rPr lang="en-US" altLang="en-US" dirty="0"/>
              <a:t>in a social networks</a:t>
            </a:r>
          </a:p>
          <a:p>
            <a:pPr lvl="1" algn="just"/>
            <a:r>
              <a:rPr lang="en-US" altLang="en-US" b="1" dirty="0"/>
              <a:t>response time </a:t>
            </a:r>
            <a:r>
              <a:rPr lang="en-US" altLang="en-US" dirty="0"/>
              <a:t>in the Internet etc. </a:t>
            </a:r>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74C39917-CE3A-96B4-C7D3-45317211DC1D}"/>
                  </a:ext>
                </a:extLst>
              </p14:cNvPr>
              <p14:cNvContentPartPr/>
              <p14:nvPr/>
            </p14:nvContentPartPr>
            <p14:xfrm>
              <a:off x="783000" y="1906200"/>
              <a:ext cx="8060760" cy="3966840"/>
            </p14:xfrm>
          </p:contentPart>
        </mc:Choice>
        <mc:Fallback xmlns="">
          <p:pic>
            <p:nvPicPr>
              <p:cNvPr id="4" name="Ink 3">
                <a:extLst>
                  <a:ext uri="{FF2B5EF4-FFF2-40B4-BE49-F238E27FC236}">
                    <a16:creationId xmlns:a16="http://schemas.microsoft.com/office/drawing/2014/main" id="{74C39917-CE3A-96B4-C7D3-45317211DC1D}"/>
                  </a:ext>
                </a:extLst>
              </p:cNvPr>
              <p:cNvPicPr/>
              <p:nvPr/>
            </p:nvPicPr>
            <p:blipFill>
              <a:blip r:embed="rId5"/>
              <a:stretch>
                <a:fillRect/>
              </a:stretch>
            </p:blipFill>
            <p:spPr>
              <a:xfrm>
                <a:off x="773640" y="1896840"/>
                <a:ext cx="8079480" cy="3985560"/>
              </a:xfrm>
              <a:prstGeom prst="rect">
                <a:avLst/>
              </a:prstGeom>
            </p:spPr>
          </p:pic>
        </mc:Fallback>
      </mc:AlternateContent>
    </p:spTree>
    <p:extLst>
      <p:ext uri="{BB962C8B-B14F-4D97-AF65-F5344CB8AC3E}">
        <p14:creationId xmlns:p14="http://schemas.microsoft.com/office/powerpoint/2010/main" val="545894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Small world effect  that we see </a:t>
            </a:r>
            <a:endParaRPr lang="en-US" sz="2400" dirty="0"/>
          </a:p>
        </p:txBody>
      </p:sp>
      <p:pic>
        <p:nvPicPr>
          <p:cNvPr id="121" name="Google Shape;121;p3"/>
          <p:cNvPicPr preferRelativeResize="0"/>
          <p:nvPr/>
        </p:nvPicPr>
        <p:blipFill rotWithShape="1">
          <a:blip r:embed="rId3"/>
          <a:srcRect/>
          <a:stretch/>
        </p:blipFill>
        <p:spPr>
          <a:xfrm>
            <a:off x="10659519" y="569535"/>
            <a:ext cx="933598" cy="119967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p:sp>
        <p:nvSpPr>
          <p:cNvPr id="7" name="Content Placeholder 2">
            <a:extLst>
              <a:ext uri="{FF2B5EF4-FFF2-40B4-BE49-F238E27FC236}">
                <a16:creationId xmlns:a16="http://schemas.microsoft.com/office/drawing/2014/main" id="{F6DBC4B9-BD00-4B51-B6A2-A8441A96B29A}"/>
              </a:ext>
            </a:extLst>
          </p:cNvPr>
          <p:cNvSpPr txBox="1">
            <a:spLocks noChangeArrowheads="1"/>
          </p:cNvSpPr>
          <p:nvPr/>
        </p:nvSpPr>
        <p:spPr>
          <a:xfrm>
            <a:off x="1006134" y="1539240"/>
            <a:ext cx="8170524" cy="53187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42900" algn="just" eaLnBrk="0" fontAlgn="base" hangingPunct="0">
              <a:lnSpc>
                <a:spcPct val="100000"/>
              </a:lnSpc>
              <a:spcBef>
                <a:spcPct val="0"/>
              </a:spcBef>
              <a:spcAft>
                <a:spcPct val="0"/>
              </a:spcAft>
              <a:buClrTx/>
              <a:buSzTx/>
            </a:pPr>
            <a:r>
              <a:rPr lang="en-US" alt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In particular, a network is said to be a </a:t>
            </a:r>
            <a:r>
              <a:rPr lang="en-US" altLang="en-US" sz="2400" b="1" i="1" dirty="0">
                <a:solidFill>
                  <a:srgbClr val="000000"/>
                </a:solidFill>
                <a:latin typeface="Calibri" panose="020F0502020204030204" pitchFamily="34" charset="0"/>
                <a:ea typeface="Calibri" panose="020F0502020204030204" pitchFamily="34" charset="0"/>
                <a:cs typeface="Calibri" panose="020F0502020204030204" pitchFamily="34" charset="0"/>
              </a:rPr>
              <a:t>small-world network</a:t>
            </a:r>
            <a:r>
              <a:rPr lang="en-US" alt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alt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(or to satisfy the </a:t>
            </a:r>
            <a:r>
              <a:rPr lang="en-US" altLang="en-US" sz="2400" i="1" dirty="0">
                <a:solidFill>
                  <a:srgbClr val="000000"/>
                </a:solidFill>
                <a:latin typeface="Calibri" panose="020F0502020204030204" pitchFamily="34" charset="0"/>
                <a:ea typeface="Calibri" panose="020F0502020204030204" pitchFamily="34" charset="0"/>
                <a:cs typeface="Calibri" panose="020F0502020204030204" pitchFamily="34" charset="0"/>
              </a:rPr>
              <a:t>small-world property</a:t>
            </a:r>
            <a:r>
              <a:rPr lang="en-US" alt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if the </a:t>
            </a:r>
            <a:r>
              <a:rPr lang="en-US" altLang="en-US" sz="2400" dirty="0">
                <a:solidFill>
                  <a:srgbClr val="0000FF"/>
                </a:solidFill>
                <a:latin typeface="Calibri" panose="020F0502020204030204" pitchFamily="34" charset="0"/>
                <a:ea typeface="Calibri" panose="020F0502020204030204" pitchFamily="34" charset="0"/>
                <a:cs typeface="Calibri" panose="020F0502020204030204" pitchFamily="34" charset="0"/>
              </a:rPr>
              <a:t>mean geodesic distance between pairs of nodes is small relative to the total number of nodes in the network</a:t>
            </a:r>
            <a:r>
              <a:rPr lang="en-US" alt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a:t>
            </a:r>
          </a:p>
          <a:p>
            <a:pPr marL="0" lvl="0" indent="0" algn="just" eaLnBrk="0" fontAlgn="base" hangingPunct="0">
              <a:lnSpc>
                <a:spcPct val="100000"/>
              </a:lnSpc>
              <a:spcBef>
                <a:spcPct val="0"/>
              </a:spcBef>
              <a:spcAft>
                <a:spcPct val="0"/>
              </a:spcAft>
              <a:buClrTx/>
              <a:buSzTx/>
              <a:buNone/>
            </a:pPr>
            <a:endParaRPr lang="en-US" alt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342900" algn="just" eaLnBrk="0" fontAlgn="base" hangingPunct="0">
              <a:lnSpc>
                <a:spcPct val="100000"/>
              </a:lnSpc>
              <a:spcBef>
                <a:spcPct val="0"/>
              </a:spcBef>
              <a:spcAft>
                <a:spcPct val="0"/>
              </a:spcAft>
              <a:buClrTx/>
              <a:buSzTx/>
            </a:pPr>
            <a:r>
              <a:rPr lang="en-US" alt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This length ℓ should not grow faster than logarithmically as the number of nodes tends to infinity. </a:t>
            </a:r>
          </a:p>
          <a:p>
            <a:pPr marL="342900" algn="just" eaLnBrk="0" fontAlgn="base" hangingPunct="0">
              <a:lnSpc>
                <a:spcPct val="100000"/>
              </a:lnSpc>
              <a:spcBef>
                <a:spcPct val="0"/>
              </a:spcBef>
              <a:spcAft>
                <a:spcPct val="0"/>
              </a:spcAft>
              <a:buClrTx/>
              <a:buSzTx/>
            </a:pPr>
            <a:endParaRPr lang="en-US" alt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342900" algn="just" eaLnBrk="0" fontAlgn="base" hangingPunct="0">
              <a:lnSpc>
                <a:spcPct val="100000"/>
              </a:lnSpc>
              <a:spcBef>
                <a:spcPct val="0"/>
              </a:spcBef>
              <a:spcAft>
                <a:spcPct val="0"/>
              </a:spcAft>
              <a:buClrTx/>
              <a:buSzTx/>
            </a:pPr>
            <a:r>
              <a:rPr lang="en-US" alt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That is, ℓ=</a:t>
            </a:r>
            <a:r>
              <a:rPr lang="en-US" altLang="en-US" sz="2400" i="1" dirty="0">
                <a:solidFill>
                  <a:srgbClr val="000000"/>
                </a:solidFill>
                <a:latin typeface="Calibri" panose="020F0502020204030204" pitchFamily="34" charset="0"/>
                <a:ea typeface="Calibri" panose="020F0502020204030204" pitchFamily="34" charset="0"/>
                <a:cs typeface="Calibri" panose="020F0502020204030204" pitchFamily="34" charset="0"/>
              </a:rPr>
              <a:t>O</a:t>
            </a:r>
            <a:r>
              <a:rPr lang="en-US" alt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en-US" alt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log</a:t>
            </a:r>
            <a:r>
              <a:rPr lang="en-US" altLang="en-US" sz="2400" i="1" dirty="0" err="1">
                <a:solidFill>
                  <a:srgbClr val="000000"/>
                </a:solidFill>
                <a:latin typeface="Calibri" panose="020F0502020204030204" pitchFamily="34" charset="0"/>
                <a:ea typeface="Calibri" panose="020F0502020204030204" pitchFamily="34" charset="0"/>
                <a:cs typeface="Calibri" panose="020F0502020204030204" pitchFamily="34" charset="0"/>
              </a:rPr>
              <a:t>N</a:t>
            </a:r>
            <a:r>
              <a:rPr lang="en-US" alt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as </a:t>
            </a:r>
            <a:r>
              <a:rPr lang="en-US" altLang="en-US" sz="2400" i="1" dirty="0">
                <a:solidFill>
                  <a:srgbClr val="000000"/>
                </a:solidFill>
                <a:latin typeface="Calibri" panose="020F0502020204030204" pitchFamily="34" charset="0"/>
                <a:ea typeface="Calibri" panose="020F0502020204030204" pitchFamily="34" charset="0"/>
                <a:cs typeface="Calibri" panose="020F0502020204030204" pitchFamily="34" charset="0"/>
              </a:rPr>
              <a:t>N</a:t>
            </a:r>
            <a:r>
              <a:rPr lang="en-US" alt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alt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lvl="1" algn="just"/>
            <a:endParaRPr lang="en-US" altLang="en-US" dirty="0">
              <a:latin typeface="Calibri" panose="020F0502020204030204" pitchFamily="34" charset="0"/>
              <a:ea typeface="Calibri" panose="020F0502020204030204" pitchFamily="34" charset="0"/>
              <a:cs typeface="Calibri" panose="020F0502020204030204" pitchFamily="34" charset="0"/>
            </a:endParaRPr>
          </a:p>
        </p:txBody>
      </p:sp>
      <p:sp>
        <p:nvSpPr>
          <p:cNvPr id="3" name="Rectangle 1">
            <a:extLst>
              <a:ext uri="{FF2B5EF4-FFF2-40B4-BE49-F238E27FC236}">
                <a16:creationId xmlns:a16="http://schemas.microsoft.com/office/drawing/2014/main" id="{B7E13609-6B97-D3BA-BB41-BA193F9FAB1E}"/>
              </a:ext>
            </a:extLst>
          </p:cNvPr>
          <p:cNvSpPr>
            <a:spLocks noChangeArrowheads="1"/>
          </p:cNvSpPr>
          <p:nvPr/>
        </p:nvSpPr>
        <p:spPr bwMode="auto">
          <a:xfrm rot="9710290" flipV="1">
            <a:off x="8214877" y="3985924"/>
            <a:ext cx="430167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AE9FF044-ED45-0E71-D822-BC3D5E63A15F}"/>
                  </a:ext>
                </a:extLst>
              </p14:cNvPr>
              <p14:cNvContentPartPr/>
              <p14:nvPr/>
            </p14:nvContentPartPr>
            <p14:xfrm>
              <a:off x="674280" y="1918080"/>
              <a:ext cx="9679680" cy="4630680"/>
            </p14:xfrm>
          </p:contentPart>
        </mc:Choice>
        <mc:Fallback xmlns="">
          <p:pic>
            <p:nvPicPr>
              <p:cNvPr id="2" name="Ink 1">
                <a:extLst>
                  <a:ext uri="{FF2B5EF4-FFF2-40B4-BE49-F238E27FC236}">
                    <a16:creationId xmlns:a16="http://schemas.microsoft.com/office/drawing/2014/main" id="{AE9FF044-ED45-0E71-D822-BC3D5E63A15F}"/>
                  </a:ext>
                </a:extLst>
              </p:cNvPr>
              <p:cNvPicPr/>
              <p:nvPr/>
            </p:nvPicPr>
            <p:blipFill>
              <a:blip r:embed="rId5"/>
              <a:stretch>
                <a:fillRect/>
              </a:stretch>
            </p:blipFill>
            <p:spPr>
              <a:xfrm>
                <a:off x="664920" y="1908720"/>
                <a:ext cx="9698400" cy="4649400"/>
              </a:xfrm>
              <a:prstGeom prst="rect">
                <a:avLst/>
              </a:prstGeom>
            </p:spPr>
          </p:pic>
        </mc:Fallback>
      </mc:AlternateContent>
    </p:spTree>
    <p:extLst>
      <p:ext uri="{BB962C8B-B14F-4D97-AF65-F5344CB8AC3E}">
        <p14:creationId xmlns:p14="http://schemas.microsoft.com/office/powerpoint/2010/main" val="4003362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Small world effect  is not surprising </a:t>
            </a:r>
            <a:endParaRPr lang="en-US" sz="2400" dirty="0"/>
          </a:p>
        </p:txBody>
      </p:sp>
      <p:pic>
        <p:nvPicPr>
          <p:cNvPr id="121" name="Google Shape;121;p3"/>
          <p:cNvPicPr preferRelativeResize="0"/>
          <p:nvPr/>
        </p:nvPicPr>
        <p:blipFill rotWithShape="1">
          <a:blip r:embed="rId3"/>
          <a:srcRect/>
          <a:stretch/>
        </p:blipFill>
        <p:spPr>
          <a:xfrm>
            <a:off x="10659519" y="578327"/>
            <a:ext cx="933598" cy="119967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F286202F-1C59-4D21-A016-FC6C9E27646E}"/>
                  </a:ext>
                </a:extLst>
              </p:cNvPr>
              <p:cNvSpPr txBox="1">
                <a:spLocks noChangeArrowheads="1"/>
              </p:cNvSpPr>
              <p:nvPr/>
            </p:nvSpPr>
            <p:spPr>
              <a:xfrm>
                <a:off x="-8308" y="1424090"/>
                <a:ext cx="9690788" cy="53187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altLang="en-US" dirty="0"/>
                  <a:t>The small world effect </a:t>
                </a:r>
                <a:r>
                  <a:rPr lang="en-US" altLang="en-US" b="1" dirty="0"/>
                  <a:t>is not surprising</a:t>
                </a:r>
              </a:p>
              <a:p>
                <a:pPr lvl="1" algn="just"/>
                <a:r>
                  <a:rPr lang="en-US" altLang="en-US" b="1" dirty="0"/>
                  <a:t>Mathematical models for networks suggest </a:t>
                </a:r>
                <a:r>
                  <a:rPr lang="en-US" altLang="en-US" dirty="0"/>
                  <a:t>that the mean path length </a:t>
                </a:r>
                <a14:m>
                  <m:oMath xmlns:m="http://schemas.openxmlformats.org/officeDocument/2006/math">
                    <m:r>
                      <a:rPr lang="en-US" altLang="en-US" i="1" dirty="0" smtClean="0">
                        <a:latin typeface="Cambria Math" panose="02040503050406030204" pitchFamily="18" charset="0"/>
                      </a:rPr>
                      <m:t>𝑙</m:t>
                    </m:r>
                    <m:r>
                      <a:rPr lang="en-US" altLang="en-US" i="1" dirty="0" smtClean="0">
                        <a:latin typeface="Cambria Math" panose="02040503050406030204" pitchFamily="18" charset="0"/>
                      </a:rPr>
                      <m:t> </m:t>
                    </m:r>
                  </m:oMath>
                </a14:m>
                <a:r>
                  <a:rPr lang="en-US" altLang="en-US" dirty="0"/>
                  <a:t>in a </a:t>
                </a:r>
                <a:r>
                  <a:rPr lang="en-US" altLang="en-US" b="1" dirty="0"/>
                  <a:t>network increases </a:t>
                </a:r>
                <a:r>
                  <a:rPr lang="en-US" altLang="en-US" b="1" u="sng" dirty="0"/>
                  <a:t>slowly</a:t>
                </a:r>
                <a:r>
                  <a:rPr lang="en-US" altLang="en-US" b="1" dirty="0"/>
                  <a:t> with the </a:t>
                </a:r>
                <a14:m>
                  <m:oMath xmlns:m="http://schemas.openxmlformats.org/officeDocument/2006/math">
                    <m:r>
                      <a:rPr lang="en-US" altLang="en-US" b="1" i="1" dirty="0" smtClean="0">
                        <a:latin typeface="Cambria Math" panose="02040503050406030204" pitchFamily="18" charset="0"/>
                      </a:rPr>
                      <m:t>𝒏</m:t>
                    </m:r>
                  </m:oMath>
                </a14:m>
                <a:r>
                  <a:rPr lang="en-US" altLang="en-US" b="1" dirty="0"/>
                  <a:t> vertices i</a:t>
                </a:r>
                <a:r>
                  <a:rPr lang="en-US" altLang="en-US" dirty="0"/>
                  <a:t>n the network</a:t>
                </a:r>
              </a:p>
              <a:p>
                <a:pPr lvl="1" algn="just"/>
                <a:endParaRPr lang="en-US" altLang="en-US" dirty="0"/>
              </a:p>
              <a:p>
                <a:pPr marL="1028700" lvl="2" indent="0" algn="just">
                  <a:buNone/>
                </a:pPr>
                <a14:m>
                  <m:oMathPara xmlns:m="http://schemas.openxmlformats.org/officeDocument/2006/math">
                    <m:oMathParaPr>
                      <m:jc m:val="centerGroup"/>
                    </m:oMathParaPr>
                    <m:oMath xmlns:m="http://schemas.openxmlformats.org/officeDocument/2006/math">
                      <m:r>
                        <a:rPr lang="en-IN" altLang="en-US" sz="2800" b="1" i="1" smtClean="0">
                          <a:latin typeface="Cambria Math" panose="02040503050406030204" pitchFamily="18" charset="0"/>
                        </a:rPr>
                        <m:t>𝒍</m:t>
                      </m:r>
                      <m:r>
                        <a:rPr lang="en-IN" altLang="en-US" sz="2800" b="1" i="1" smtClean="0">
                          <a:latin typeface="Cambria Math" panose="02040503050406030204" pitchFamily="18" charset="0"/>
                          <a:ea typeface="Cambria Math" panose="02040503050406030204" pitchFamily="18" charset="0"/>
                        </a:rPr>
                        <m:t>~</m:t>
                      </m:r>
                      <m:r>
                        <a:rPr lang="en-IN" altLang="en-US" sz="2800" b="1" i="1" smtClean="0">
                          <a:latin typeface="Cambria Math" panose="02040503050406030204" pitchFamily="18" charset="0"/>
                          <a:ea typeface="Cambria Math" panose="02040503050406030204" pitchFamily="18" charset="0"/>
                        </a:rPr>
                        <m:t>𝒍𝒐𝒈</m:t>
                      </m:r>
                      <m:r>
                        <a:rPr lang="en-IN" altLang="en-US" sz="2800" b="1" i="1" smtClean="0">
                          <a:latin typeface="Cambria Math" panose="02040503050406030204" pitchFamily="18" charset="0"/>
                          <a:ea typeface="Cambria Math" panose="02040503050406030204" pitchFamily="18" charset="0"/>
                        </a:rPr>
                        <m:t>(</m:t>
                      </m:r>
                      <m:r>
                        <a:rPr lang="en-IN" altLang="en-US" sz="2800" b="1" i="1" smtClean="0">
                          <a:latin typeface="Cambria Math" panose="02040503050406030204" pitchFamily="18" charset="0"/>
                          <a:ea typeface="Cambria Math" panose="02040503050406030204" pitchFamily="18" charset="0"/>
                        </a:rPr>
                        <m:t>𝒏</m:t>
                      </m:r>
                      <m:r>
                        <a:rPr lang="en-IN" altLang="en-US" sz="2800" b="1" i="1" smtClean="0">
                          <a:latin typeface="Cambria Math" panose="02040503050406030204" pitchFamily="18" charset="0"/>
                          <a:ea typeface="Cambria Math" panose="02040503050406030204" pitchFamily="18" charset="0"/>
                        </a:rPr>
                        <m:t>)</m:t>
                      </m:r>
                    </m:oMath>
                  </m:oMathPara>
                </a14:m>
                <a:endParaRPr lang="en-US" altLang="en-US" sz="2800" b="1" dirty="0"/>
              </a:p>
              <a:p>
                <a:pPr marL="1028700" lvl="2" indent="0" algn="just">
                  <a:buNone/>
                </a:pPr>
                <a:endParaRPr lang="en-US" altLang="en-US" sz="2800" b="1" dirty="0"/>
              </a:p>
              <a:p>
                <a:pPr algn="just"/>
                <a:r>
                  <a:rPr lang="en-US" altLang="en-US" dirty="0"/>
                  <a:t>Similarly, the </a:t>
                </a:r>
                <a:r>
                  <a:rPr lang="en-US" altLang="en-US" b="1" dirty="0"/>
                  <a:t>diamete</a:t>
                </a:r>
                <a:r>
                  <a:rPr lang="en-US" altLang="en-US" dirty="0"/>
                  <a:t>r of a </a:t>
                </a:r>
                <a:r>
                  <a:rPr lang="en-US" altLang="en-US" b="1" dirty="0"/>
                  <a:t>network is relatively small as </a:t>
                </a:r>
                <a:r>
                  <a:rPr lang="en-US" altLang="en-US" dirty="0"/>
                  <a:t>well</a:t>
                </a:r>
              </a:p>
              <a:p>
                <a:pPr lvl="1" algn="just"/>
                <a:r>
                  <a:rPr lang="en-US" altLang="en-US" u="sng" dirty="0"/>
                  <a:t>Scales </a:t>
                </a:r>
                <a:r>
                  <a:rPr lang="en-US" altLang="en-US" b="1" u="sng" dirty="0"/>
                  <a:t>logarithmically</a:t>
                </a:r>
                <a:r>
                  <a:rPr lang="en-US" altLang="en-US" u="sng" dirty="0"/>
                  <a:t> as well with </a:t>
                </a:r>
                <a:r>
                  <a:rPr lang="en-US" altLang="en-US" dirty="0"/>
                  <a:t>the number of vertices</a:t>
                </a:r>
                <a:endParaRPr lang="en-US" altLang="en-US" b="1" dirty="0"/>
              </a:p>
              <a:p>
                <a:pPr lvl="1" algn="just"/>
                <a:endParaRPr lang="en-US" altLang="en-US" dirty="0"/>
              </a:p>
              <a:p>
                <a:pPr lvl="1" algn="just"/>
                <a:endParaRPr lang="en-US" altLang="en-US" dirty="0"/>
              </a:p>
            </p:txBody>
          </p:sp>
        </mc:Choice>
        <mc:Fallback xmlns="">
          <p:sp>
            <p:nvSpPr>
              <p:cNvPr id="7" name="Content Placeholder 2">
                <a:extLst>
                  <a:ext uri="{FF2B5EF4-FFF2-40B4-BE49-F238E27FC236}">
                    <a16:creationId xmlns:a16="http://schemas.microsoft.com/office/drawing/2014/main" id="{F286202F-1C59-4D21-A016-FC6C9E27646E}"/>
                  </a:ext>
                </a:extLst>
              </p:cNvPr>
              <p:cNvSpPr txBox="1">
                <a:spLocks noRot="1" noChangeAspect="1" noMove="1" noResize="1" noEditPoints="1" noAdjustHandles="1" noChangeArrowheads="1" noChangeShapeType="1" noTextEdit="1"/>
              </p:cNvSpPr>
              <p:nvPr/>
            </p:nvSpPr>
            <p:spPr>
              <a:xfrm>
                <a:off x="-8308" y="1424090"/>
                <a:ext cx="9690788" cy="5318760"/>
              </a:xfrm>
              <a:prstGeom prst="rect">
                <a:avLst/>
              </a:prstGeom>
              <a:blipFill>
                <a:blip r:embed="rId4"/>
                <a:stretch>
                  <a:fillRect r="-1007"/>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2504259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0000FF"/>
                </a:solidFill>
                <a:latin typeface="Calibri"/>
                <a:ea typeface="Calibri"/>
                <a:cs typeface="Calibri"/>
                <a:sym typeface="Calibri"/>
              </a:rPr>
              <a:t>Issues with Milgram’s Experimental set up </a:t>
            </a:r>
            <a:endParaRPr lang="en-US" sz="2400" dirty="0">
              <a:solidFill>
                <a:srgbClr val="0000FF"/>
              </a:solidFill>
            </a:endParaRPr>
          </a:p>
        </p:txBody>
      </p:sp>
      <p:pic>
        <p:nvPicPr>
          <p:cNvPr id="121" name="Google Shape;121;p3"/>
          <p:cNvPicPr preferRelativeResize="0"/>
          <p:nvPr/>
        </p:nvPicPr>
        <p:blipFill rotWithShape="1">
          <a:blip r:embed="rId3"/>
          <a:srcRect/>
          <a:stretch/>
        </p:blipFill>
        <p:spPr>
          <a:xfrm>
            <a:off x="10659519" y="569535"/>
            <a:ext cx="933598" cy="119967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p:sp>
        <p:nvSpPr>
          <p:cNvPr id="7" name="Rectangle 3">
            <a:extLst>
              <a:ext uri="{FF2B5EF4-FFF2-40B4-BE49-F238E27FC236}">
                <a16:creationId xmlns:a16="http://schemas.microsoft.com/office/drawing/2014/main" id="{7076FFBD-6A01-4522-8B9D-058F45FFB7AE}"/>
              </a:ext>
            </a:extLst>
          </p:cNvPr>
          <p:cNvSpPr txBox="1">
            <a:spLocks noChangeArrowheads="1"/>
          </p:cNvSpPr>
          <p:nvPr/>
        </p:nvSpPr>
        <p:spPr>
          <a:xfrm>
            <a:off x="775463" y="1424090"/>
            <a:ext cx="9619668" cy="53187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altLang="en-US" dirty="0"/>
              <a:t>A large fraction of his test subjects </a:t>
            </a:r>
            <a:r>
              <a:rPr lang="en-US" altLang="en-US" i="1" dirty="0"/>
              <a:t>were </a:t>
            </a:r>
            <a:r>
              <a:rPr lang="en-US" altLang="en-US" b="1" dirty="0"/>
              <a:t>stockbrokers </a:t>
            </a:r>
          </a:p>
          <a:p>
            <a:pPr lvl="2"/>
            <a:r>
              <a:rPr lang="en-US" altLang="en-US" sz="2800" dirty="0"/>
              <a:t>So are likely to know how to reach the “goal” stockbroker</a:t>
            </a:r>
          </a:p>
          <a:p>
            <a:r>
              <a:rPr lang="en-US" altLang="en-US" dirty="0"/>
              <a:t>A large fraction of his test subjects </a:t>
            </a:r>
            <a:r>
              <a:rPr lang="en-US" altLang="en-US" b="1" i="1" dirty="0"/>
              <a:t>were </a:t>
            </a:r>
            <a:r>
              <a:rPr lang="en-US" altLang="en-US" b="1" dirty="0"/>
              <a:t>in Boston</a:t>
            </a:r>
          </a:p>
          <a:p>
            <a:pPr lvl="2"/>
            <a:r>
              <a:rPr lang="en-US" altLang="en-US" sz="2800" dirty="0"/>
              <a:t>As was the “goal” stockbroker</a:t>
            </a:r>
          </a:p>
          <a:p>
            <a:r>
              <a:rPr lang="en-US" altLang="en-US" dirty="0"/>
              <a:t>A large fraction of letters </a:t>
            </a:r>
            <a:r>
              <a:rPr lang="en-US" altLang="en-US" b="1" dirty="0"/>
              <a:t>never reached </a:t>
            </a:r>
          </a:p>
          <a:p>
            <a:pPr marL="1028700" lvl="2" indent="0">
              <a:buNone/>
            </a:pPr>
            <a:endParaRPr lang="en-US" altLang="en-US" sz="2800" b="1" dirty="0"/>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EC0141F0-9BFD-FDD1-C0D8-82D906AEE5A0}"/>
                  </a:ext>
                </a:extLst>
              </p14:cNvPr>
              <p14:cNvContentPartPr/>
              <p14:nvPr/>
            </p14:nvContentPartPr>
            <p14:xfrm>
              <a:off x="261000" y="221760"/>
              <a:ext cx="10483560" cy="4179600"/>
            </p14:xfrm>
          </p:contentPart>
        </mc:Choice>
        <mc:Fallback xmlns="">
          <p:pic>
            <p:nvPicPr>
              <p:cNvPr id="2" name="Ink 1">
                <a:extLst>
                  <a:ext uri="{FF2B5EF4-FFF2-40B4-BE49-F238E27FC236}">
                    <a16:creationId xmlns:a16="http://schemas.microsoft.com/office/drawing/2014/main" id="{EC0141F0-9BFD-FDD1-C0D8-82D906AEE5A0}"/>
                  </a:ext>
                </a:extLst>
              </p:cNvPr>
              <p:cNvPicPr/>
              <p:nvPr/>
            </p:nvPicPr>
            <p:blipFill>
              <a:blip r:embed="rId5"/>
              <a:stretch>
                <a:fillRect/>
              </a:stretch>
            </p:blipFill>
            <p:spPr>
              <a:xfrm>
                <a:off x="251640" y="212400"/>
                <a:ext cx="10502280" cy="4198320"/>
              </a:xfrm>
              <a:prstGeom prst="rect">
                <a:avLst/>
              </a:prstGeom>
            </p:spPr>
          </p:pic>
        </mc:Fallback>
      </mc:AlternateContent>
    </p:spTree>
    <p:extLst>
      <p:ext uri="{BB962C8B-B14F-4D97-AF65-F5344CB8AC3E}">
        <p14:creationId xmlns:p14="http://schemas.microsoft.com/office/powerpoint/2010/main" val="3827702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291986" y="713905"/>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0000FF"/>
                </a:solidFill>
                <a:latin typeface="Calibri"/>
                <a:ea typeface="Calibri"/>
                <a:cs typeface="Calibri"/>
                <a:sym typeface="Calibri"/>
              </a:rPr>
              <a:t>Key Findings of  Milgram’s Small World Experiment</a:t>
            </a:r>
            <a:endParaRPr lang="en-US" sz="2400" dirty="0">
              <a:solidFill>
                <a:srgbClr val="0000FF"/>
              </a:solidFill>
            </a:endParaRPr>
          </a:p>
        </p:txBody>
      </p:sp>
      <p:pic>
        <p:nvPicPr>
          <p:cNvPr id="121" name="Google Shape;121;p3"/>
          <p:cNvPicPr preferRelativeResize="0"/>
          <p:nvPr/>
        </p:nvPicPr>
        <p:blipFill rotWithShape="1">
          <a:blip r:embed="rId3"/>
          <a:srcRect/>
          <a:stretch/>
        </p:blipFill>
        <p:spPr>
          <a:xfrm>
            <a:off x="10659519" y="569535"/>
            <a:ext cx="933598" cy="119967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p:sp>
        <p:nvSpPr>
          <p:cNvPr id="7" name="Content Placeholder 2">
            <a:extLst>
              <a:ext uri="{FF2B5EF4-FFF2-40B4-BE49-F238E27FC236}">
                <a16:creationId xmlns:a16="http://schemas.microsoft.com/office/drawing/2014/main" id="{31CE5684-2E64-4DF6-8A71-F39833B45361}"/>
              </a:ext>
            </a:extLst>
          </p:cNvPr>
          <p:cNvSpPr txBox="1">
            <a:spLocks/>
          </p:cNvSpPr>
          <p:nvPr/>
        </p:nvSpPr>
        <p:spPr>
          <a:xfrm>
            <a:off x="0" y="1316458"/>
            <a:ext cx="10139680" cy="53187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r>
              <a:rPr lang="en-IN" b="1" dirty="0"/>
              <a:t>Demonstrated two key facts </a:t>
            </a:r>
          </a:p>
          <a:p>
            <a:pPr lvl="1" algn="just"/>
            <a:r>
              <a:rPr lang="en-IN" b="1" dirty="0"/>
              <a:t>Small world - Short paths </a:t>
            </a:r>
            <a:r>
              <a:rPr lang="en-IN" dirty="0"/>
              <a:t>are there in abundance </a:t>
            </a:r>
          </a:p>
          <a:p>
            <a:pPr lvl="1" algn="just"/>
            <a:r>
              <a:rPr lang="en-IN" b="1" dirty="0"/>
              <a:t>Decentralised search -</a:t>
            </a:r>
            <a:r>
              <a:rPr lang="en-IN" dirty="0"/>
              <a:t> People acting </a:t>
            </a:r>
            <a:r>
              <a:rPr lang="en-IN" b="1" dirty="0"/>
              <a:t>without any sort of global map </a:t>
            </a:r>
            <a:r>
              <a:rPr lang="en-IN" dirty="0"/>
              <a:t>are effective at </a:t>
            </a:r>
            <a:r>
              <a:rPr lang="en-IN" b="1" dirty="0"/>
              <a:t>collectively finding </a:t>
            </a:r>
            <a:r>
              <a:rPr lang="en-IN" dirty="0"/>
              <a:t>these </a:t>
            </a:r>
            <a:r>
              <a:rPr lang="en-IN" b="1" dirty="0"/>
              <a:t>short paths </a:t>
            </a:r>
          </a:p>
          <a:p>
            <a:pPr algn="just"/>
            <a:endParaRPr lang="en-IN" b="1" dirty="0"/>
          </a:p>
          <a:p>
            <a:pPr algn="just"/>
            <a:r>
              <a:rPr lang="en-IN" dirty="0"/>
              <a:t>Though Milgram’s experiment is supposed to test the hypothesis that people are connected by short paths on global social network , it is also an </a:t>
            </a:r>
            <a:r>
              <a:rPr lang="en-IN" b="1" dirty="0"/>
              <a:t>empirical study of people’s ability to collectively solve a problem </a:t>
            </a:r>
            <a:r>
              <a:rPr lang="en-IN" dirty="0"/>
              <a:t>( example – searching for a path to a far-off individual) </a:t>
            </a:r>
          </a:p>
          <a:p>
            <a:pPr lvl="1" algn="just"/>
            <a:r>
              <a:rPr lang="en-IN" dirty="0"/>
              <a:t>By using </a:t>
            </a:r>
            <a:r>
              <a:rPr lang="en-IN" b="1" dirty="0"/>
              <a:t>only local information </a:t>
            </a:r>
            <a:r>
              <a:rPr lang="en-IN" dirty="0"/>
              <a:t>( the alters of an ego ?) </a:t>
            </a:r>
          </a:p>
          <a:p>
            <a:pPr lvl="1" algn="just"/>
            <a:r>
              <a:rPr lang="en-IN" dirty="0"/>
              <a:t>By communicating </a:t>
            </a:r>
            <a:r>
              <a:rPr lang="en-IN" b="1" dirty="0"/>
              <a:t>only with the neighbours </a:t>
            </a:r>
            <a:r>
              <a:rPr lang="en-IN" dirty="0"/>
              <a:t>in the social graph </a:t>
            </a:r>
          </a:p>
          <a:p>
            <a:pPr marL="114300" indent="0" algn="just">
              <a:buNone/>
            </a:pPr>
            <a:endParaRPr lang="en-IN" dirty="0"/>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FEBED842-AC24-16B0-275B-4071C80DA21B}"/>
                  </a:ext>
                </a:extLst>
              </p14:cNvPr>
              <p14:cNvContentPartPr/>
              <p14:nvPr/>
            </p14:nvContentPartPr>
            <p14:xfrm>
              <a:off x="397800" y="1135080"/>
              <a:ext cx="9584640" cy="5387760"/>
            </p14:xfrm>
          </p:contentPart>
        </mc:Choice>
        <mc:Fallback xmlns="">
          <p:pic>
            <p:nvPicPr>
              <p:cNvPr id="3" name="Ink 2">
                <a:extLst>
                  <a:ext uri="{FF2B5EF4-FFF2-40B4-BE49-F238E27FC236}">
                    <a16:creationId xmlns:a16="http://schemas.microsoft.com/office/drawing/2014/main" id="{FEBED842-AC24-16B0-275B-4071C80DA21B}"/>
                  </a:ext>
                </a:extLst>
              </p:cNvPr>
              <p:cNvPicPr/>
              <p:nvPr/>
            </p:nvPicPr>
            <p:blipFill>
              <a:blip r:embed="rId5"/>
              <a:stretch>
                <a:fillRect/>
              </a:stretch>
            </p:blipFill>
            <p:spPr>
              <a:xfrm>
                <a:off x="388440" y="1125720"/>
                <a:ext cx="9603360" cy="5406480"/>
              </a:xfrm>
              <a:prstGeom prst="rect">
                <a:avLst/>
              </a:prstGeom>
            </p:spPr>
          </p:pic>
        </mc:Fallback>
      </mc:AlternateContent>
    </p:spTree>
    <p:extLst>
      <p:ext uri="{BB962C8B-B14F-4D97-AF65-F5344CB8AC3E}">
        <p14:creationId xmlns:p14="http://schemas.microsoft.com/office/powerpoint/2010/main" val="302392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5D4F4A6E89004B9969E5A919E98885" ma:contentTypeVersion="7" ma:contentTypeDescription="Create a new document." ma:contentTypeScope="" ma:versionID="a7e34601cba34b5100a96368ac6191df">
  <xsd:schema xmlns:xsd="http://www.w3.org/2001/XMLSchema" xmlns:xs="http://www.w3.org/2001/XMLSchema" xmlns:p="http://schemas.microsoft.com/office/2006/metadata/properties" xmlns:ns2="777052eb-7f64-4d82-8b21-49620de4b061" targetNamespace="http://schemas.microsoft.com/office/2006/metadata/properties" ma:root="true" ma:fieldsID="ee9fa33780a42d2c59011c1127885f1f" ns2:_="">
    <xsd:import namespace="777052eb-7f64-4d82-8b21-49620de4b06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7052eb-7f64-4d82-8b21-49620de4b0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C9A74CE-7F2D-490C-902F-1D38F517B0E0}"/>
</file>

<file path=customXml/itemProps2.xml><?xml version="1.0" encoding="utf-8"?>
<ds:datastoreItem xmlns:ds="http://schemas.openxmlformats.org/officeDocument/2006/customXml" ds:itemID="{FB644337-1524-4FA1-A820-9073E3D90BBD}"/>
</file>

<file path=customXml/itemProps3.xml><?xml version="1.0" encoding="utf-8"?>
<ds:datastoreItem xmlns:ds="http://schemas.openxmlformats.org/officeDocument/2006/customXml" ds:itemID="{2D0E0482-E9E6-41F7-9D34-256907F2FB04}"/>
</file>

<file path=docProps/app.xml><?xml version="1.0" encoding="utf-8"?>
<Properties xmlns="http://schemas.openxmlformats.org/officeDocument/2006/extended-properties" xmlns:vt="http://schemas.openxmlformats.org/officeDocument/2006/docPropsVTypes">
  <TotalTime>5447</TotalTime>
  <Words>4310</Words>
  <Application>Microsoft Office PowerPoint</Application>
  <PresentationFormat>Widescreen</PresentationFormat>
  <Paragraphs>416</Paragraphs>
  <Slides>47</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Calibri</vt:lpstr>
      <vt:lpstr>Segoe UI</vt:lpstr>
      <vt:lpstr>Arial</vt:lpstr>
      <vt:lpstr>Wingdings</vt:lpstr>
      <vt:lpstr>Baguet Script</vt:lpstr>
      <vt:lpstr>Cambria Math</vt:lpstr>
      <vt:lpstr>Bahnschrift</vt:lpstr>
      <vt:lpstr>Office Theme</vt:lpstr>
      <vt:lpstr>PowerPoint Presentation</vt:lpstr>
      <vt:lpstr>PowerPoint Presentation</vt:lpstr>
      <vt:lpstr>Graph Theory and its Applications  Disclaimer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 C O</dc:creator>
  <cp:lastModifiedBy>Dr Arti Arya</cp:lastModifiedBy>
  <cp:revision>401</cp:revision>
  <dcterms:created xsi:type="dcterms:W3CDTF">2020-06-03T14:19:11Z</dcterms:created>
  <dcterms:modified xsi:type="dcterms:W3CDTF">2023-11-23T12:39:30Z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0x0101004A5D4F4A6E89004B9969E5A919E98885</vt:lpwstr>
  </property>
</Properties>
</file>