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a1fc8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ca1fc8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ca1fc83b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ca1fc83b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a1fc83b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a1fc83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a1fc83b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a1fc83b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ca1fc83b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ca1fc83b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a1fc83b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a1fc83b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a1fc83b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a1fc83b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ca1fc83b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ca1fc83b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ca1fc83b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ca1fc83b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ca1fc83b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ca1fc83b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a1fc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a1fc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ca1fc83b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ca1fc83b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ca1fc83b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ca1fc83b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ca1fc83b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ca1fc83b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ca1fc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ca1fc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ca1fc8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ca1fc8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ca1fc8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ca1fc8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ca1fc83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ca1fc83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a1fc83b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ca1fc83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a1fc8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ca1fc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ca1fc8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ca1fc8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 on Better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70" y="0"/>
            <a:ext cx="72442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21" y="0"/>
            <a:ext cx="72723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66" y="0"/>
            <a:ext cx="72934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8" y="0"/>
            <a:ext cx="72754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52" y="0"/>
            <a:ext cx="72276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64" y="0"/>
            <a:ext cx="72574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60" y="0"/>
            <a:ext cx="72530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Key screenshot e.g. important use case</a:t>
            </a:r>
            <a:endParaRPr sz="3000">
              <a:solidFill>
                <a:srgbClr val="1D1C1D"/>
              </a:solidFill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2" y="0"/>
            <a:ext cx="8417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2" y="0"/>
            <a:ext cx="8417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2" y="0"/>
            <a:ext cx="8417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Problem Statement </a:t>
            </a:r>
            <a:endParaRPr sz="3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the needs of certain part of the community.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platforms which bridges the gap between people and the community.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15" y="0"/>
            <a:ext cx="83767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96" y="0"/>
            <a:ext cx="83434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Solution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platform which will enable users to raise financing for their cause at the same time donate for a cause.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can also create fundraising events to make it more interactive and promising for the donor.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Approach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the object 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basic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Work Requests.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Use</a:t>
            </a:r>
            <a:r>
              <a:rPr lang="en" sz="1150">
                <a:solidFill>
                  <a:srgbClr val="1D1C1D"/>
                </a:solidFill>
              </a:rPr>
              <a:t> </a:t>
            </a:r>
            <a:r>
              <a:rPr lang="en" sz="3000">
                <a:solidFill>
                  <a:srgbClr val="1D1C1D"/>
                </a:solidFill>
              </a:rPr>
              <a:t>case 1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raises an Initiative.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600" y="1797125"/>
            <a:ext cx="5143500" cy="23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Use</a:t>
            </a:r>
            <a:r>
              <a:rPr lang="en" sz="1150">
                <a:solidFill>
                  <a:srgbClr val="1D1C1D"/>
                </a:solidFill>
              </a:rPr>
              <a:t> </a:t>
            </a:r>
            <a:r>
              <a:rPr lang="en" sz="3000">
                <a:solidFill>
                  <a:srgbClr val="1D1C1D"/>
                </a:solidFill>
              </a:rPr>
              <a:t>case 2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Creates an Event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75" y="1766875"/>
            <a:ext cx="5143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Use</a:t>
            </a:r>
            <a:r>
              <a:rPr lang="en" sz="1150">
                <a:solidFill>
                  <a:srgbClr val="1D1C1D"/>
                </a:solidFill>
              </a:rPr>
              <a:t> </a:t>
            </a:r>
            <a:r>
              <a:rPr lang="en" sz="3000">
                <a:solidFill>
                  <a:srgbClr val="1D1C1D"/>
                </a:solidFill>
              </a:rPr>
              <a:t>case 3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Initiative organization employee requests Events organization employee to create an event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971575"/>
            <a:ext cx="73818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Object model</a:t>
            </a:r>
            <a:endParaRPr sz="3000">
              <a:solidFill>
                <a:srgbClr val="1D1C1D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9275"/>
            <a:ext cx="7799649" cy="395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D1C1D"/>
                </a:solidFill>
              </a:rPr>
              <a:t>Work flow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1017725"/>
            <a:ext cx="73179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