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handoutMasterIdLst>
    <p:handoutMasterId r:id="rId4"/>
  </p:handoutMasterIdLst>
  <p:sldIdLst>
    <p:sldId id="273"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2" autoAdjust="0"/>
    <p:restoredTop sz="94660"/>
  </p:normalViewPr>
  <p:slideViewPr>
    <p:cSldViewPr snapToGrid="0" snapToObjects="1">
      <p:cViewPr varScale="1">
        <p:scale>
          <a:sx n="67" d="100"/>
          <a:sy n="67" d="100"/>
        </p:scale>
        <p:origin x="1482" y="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14" d="100"/>
          <a:sy n="114" d="100"/>
        </p:scale>
        <p:origin x="-405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02366D-2BB1-1D44-A920-38772E07476C}" type="datetime1">
              <a:rPr lang="en-US" smtClean="0"/>
              <a:t>9/16/2018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D69C83-0A30-2C4F-9AA5-F534E6C3ED2F}" type="slidenum">
              <a:rPr lang="en-US" smtClean="0"/>
              <a:t>‹#›</a:t>
            </a:fld>
            <a:endParaRPr lang="en-US"/>
          </a:p>
        </p:txBody>
      </p:sp>
    </p:spTree>
    <p:extLst>
      <p:ext uri="{BB962C8B-B14F-4D97-AF65-F5344CB8AC3E}">
        <p14:creationId xmlns:p14="http://schemas.microsoft.com/office/powerpoint/2010/main" val="32289739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EBFF33-8740-884E-9117-8CE82C098C33}" type="datetime1">
              <a:rPr lang="en-US" smtClean="0"/>
              <a:t>9/16/2018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9E779-BDB2-2A4A-A72C-484C260DCCE7}" type="slidenum">
              <a:rPr lang="en-US" smtClean="0"/>
              <a:t>‹#›</a:t>
            </a:fld>
            <a:endParaRPr lang="en-US"/>
          </a:p>
        </p:txBody>
      </p:sp>
    </p:spTree>
    <p:extLst>
      <p:ext uri="{BB962C8B-B14F-4D97-AF65-F5344CB8AC3E}">
        <p14:creationId xmlns:p14="http://schemas.microsoft.com/office/powerpoint/2010/main" val="28070225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B9E779-BDB2-2A4A-A72C-484C260DCCE7}" type="slidenum">
              <a:rPr lang="en-US" smtClean="0"/>
              <a:t>1</a:t>
            </a:fld>
            <a:endParaRPr lang="en-US"/>
          </a:p>
        </p:txBody>
      </p:sp>
    </p:spTree>
    <p:extLst>
      <p:ext uri="{BB962C8B-B14F-4D97-AF65-F5344CB8AC3E}">
        <p14:creationId xmlns:p14="http://schemas.microsoft.com/office/powerpoint/2010/main" val="32614377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0"/>
            <a:ext cx="9144000" cy="3589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0" y="1"/>
            <a:ext cx="9144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2" y="0"/>
            <a:ext cx="9143999" cy="155043"/>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diag-rule.ai"/>
          <p:cNvPicPr>
            <a:picLocks noChangeAspect="1"/>
          </p:cNvPicPr>
          <p:nvPr userDrawn="1"/>
        </p:nvPicPr>
        <p:blipFill rotWithShape="1">
          <a:blip r:embed="rId2">
            <a:extLst>
              <a:ext uri="{28A0092B-C50C-407E-A947-70E740481C1C}">
                <a14:useLocalDpi xmlns:a14="http://schemas.microsoft.com/office/drawing/2010/main" val="0"/>
              </a:ext>
            </a:extLst>
          </a:blip>
          <a:srcRect t="59753" b="36625"/>
          <a:stretch/>
        </p:blipFill>
        <p:spPr>
          <a:xfrm>
            <a:off x="2" y="6516824"/>
            <a:ext cx="9143997" cy="341176"/>
          </a:xfrm>
          <a:prstGeom prst="rect">
            <a:avLst/>
          </a:prstGeom>
        </p:spPr>
      </p:pic>
      <p:sp>
        <p:nvSpPr>
          <p:cNvPr id="2" name="Title 1"/>
          <p:cNvSpPr>
            <a:spLocks noGrp="1"/>
          </p:cNvSpPr>
          <p:nvPr>
            <p:ph type="ctrTitle"/>
          </p:nvPr>
        </p:nvSpPr>
        <p:spPr>
          <a:xfrm>
            <a:off x="773028" y="557048"/>
            <a:ext cx="7608972" cy="3112813"/>
          </a:xfrm>
        </p:spPr>
        <p:txBody>
          <a:bodyPr bIns="91440" anchor="b">
            <a:noAutofit/>
          </a:bodyPr>
          <a:lstStyle>
            <a:lvl1pPr>
              <a:lnSpc>
                <a:spcPct val="85000"/>
              </a:lnSpc>
              <a:defRPr sz="4800" b="0" cap="all">
                <a:solidFill>
                  <a:schemeClr val="bg1"/>
                </a:solidFill>
                <a:latin typeface="Arial Black"/>
                <a:cs typeface="Arial Black"/>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73028" y="3913939"/>
            <a:ext cx="6999372" cy="1506483"/>
          </a:xfrm>
        </p:spPr>
        <p:txBody>
          <a:bodyPr lIns="0" tIns="0" rIns="0" bIns="0">
            <a:normAutofit/>
          </a:bodyPr>
          <a:lstStyle>
            <a:lvl1pPr marL="0" indent="0" algn="l">
              <a:lnSpc>
                <a:spcPct val="85000"/>
              </a:lnSpc>
              <a:spcBef>
                <a:spcPts val="0"/>
              </a:spcBef>
              <a:buNone/>
              <a:defRPr sz="2800">
                <a:solidFill>
                  <a:schemeClr val="bg2">
                    <a:lumMod val="9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5" name="Picture 4" descr="horiz_mcc-eng_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1701" y="5760622"/>
            <a:ext cx="3380740" cy="405130"/>
          </a:xfrm>
          <a:prstGeom prst="rect">
            <a:avLst/>
          </a:prstGeom>
        </p:spPr>
      </p:pic>
      <p:sp>
        <p:nvSpPr>
          <p:cNvPr id="7" name="Text Placeholder 6"/>
          <p:cNvSpPr>
            <a:spLocks noGrp="1"/>
          </p:cNvSpPr>
          <p:nvPr>
            <p:ph type="body" sz="quarter" idx="10" hasCustomPrompt="1"/>
          </p:nvPr>
        </p:nvSpPr>
        <p:spPr>
          <a:xfrm>
            <a:off x="773027" y="5353911"/>
            <a:ext cx="3502640" cy="778933"/>
          </a:xfrm>
          <a:ln>
            <a:noFill/>
          </a:ln>
        </p:spPr>
        <p:txBody>
          <a:bodyPr lIns="0" rIns="0" anchor="b" anchorCtr="0">
            <a:normAutofit/>
          </a:bodyPr>
          <a:lstStyle>
            <a:lvl1pPr marL="0" indent="0">
              <a:buNone/>
              <a:defRPr sz="13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Speaker Name and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eature Content">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143933" y="203199"/>
            <a:ext cx="8856134" cy="59901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2" name="Footer Placeholder 1"/>
          <p:cNvSpPr>
            <a:spLocks noGrp="1"/>
          </p:cNvSpPr>
          <p:nvPr>
            <p:ph type="ftr" sz="quarter" idx="15"/>
          </p:nvPr>
        </p:nvSpPr>
        <p:spPr/>
        <p:txBody>
          <a:bodyPr/>
          <a:lstStyle/>
          <a:p>
            <a:r>
              <a:rPr lang="en-US" smtClean="0"/>
              <a:t>Presentation Title Footer </a:t>
            </a:r>
            <a:endParaRPr lang="en-US" dirty="0"/>
          </a:p>
        </p:txBody>
      </p:sp>
      <p:sp>
        <p:nvSpPr>
          <p:cNvPr id="3" name="Date Placeholder 2"/>
          <p:cNvSpPr>
            <a:spLocks noGrp="1"/>
          </p:cNvSpPr>
          <p:nvPr>
            <p:ph type="dt" sz="half" idx="16"/>
          </p:nvPr>
        </p:nvSpPr>
        <p:spPr/>
        <p:txBody>
          <a:bodyPr/>
          <a:lstStyle/>
          <a:p>
            <a:fld id="{DE19020A-DFAA-DA4F-86E2-9542E608C4CB}" type="datetime1">
              <a:rPr lang="en-US" smtClean="0"/>
              <a:t>9/16/2018</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Items with Optional Cap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A9B540C-44DA-4F69-89C9-7C84606640D3}" type="slidenum">
              <a:rPr lang="en-US" smtClean="0"/>
              <a:pPr/>
              <a:t>‹#›</a:t>
            </a:fld>
            <a:endParaRPr lang="en-US" dirty="0"/>
          </a:p>
        </p:txBody>
      </p:sp>
      <p:sp>
        <p:nvSpPr>
          <p:cNvPr id="7" name="Text Placeholder 3"/>
          <p:cNvSpPr>
            <a:spLocks noGrp="1"/>
          </p:cNvSpPr>
          <p:nvPr>
            <p:ph type="body" sz="half" idx="2"/>
          </p:nvPr>
        </p:nvSpPr>
        <p:spPr>
          <a:xfrm>
            <a:off x="1214817" y="5414573"/>
            <a:ext cx="6752895" cy="353943"/>
          </a:xfrm>
          <a:noFill/>
        </p:spPr>
        <p:txBody>
          <a:bodyPr wrap="square" lIns="182880" tIns="45720" bIns="91440" anchor="ctr" anchorCtr="0">
            <a:spAutoFit/>
          </a:bodyPr>
          <a:lstStyle>
            <a:lvl1pPr marL="0" indent="0" algn="ctr">
              <a:spcBef>
                <a:spcPts val="0"/>
              </a:spcBef>
              <a:buNone/>
              <a:defRPr sz="1400" i="1">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4"/>
          <p:cNvSpPr>
            <a:spLocks noGrp="1"/>
          </p:cNvSpPr>
          <p:nvPr>
            <p:ph sz="quarter" idx="15"/>
          </p:nvPr>
        </p:nvSpPr>
        <p:spPr>
          <a:xfrm>
            <a:off x="385380" y="956905"/>
            <a:ext cx="411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4"/>
          <p:cNvSpPr>
            <a:spLocks noGrp="1"/>
          </p:cNvSpPr>
          <p:nvPr>
            <p:ph sz="quarter" idx="16"/>
          </p:nvPr>
        </p:nvSpPr>
        <p:spPr>
          <a:xfrm>
            <a:off x="4643817" y="956905"/>
            <a:ext cx="411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p:cNvSpPr>
            <a:spLocks noGrp="1"/>
          </p:cNvSpPr>
          <p:nvPr>
            <p:ph type="dt" sz="half" idx="17"/>
          </p:nvPr>
        </p:nvSpPr>
        <p:spPr/>
        <p:txBody>
          <a:bodyPr/>
          <a:lstStyle/>
          <a:p>
            <a:fld id="{03B3DEDD-DC00-1E41-9FE9-B6C7ABD8CA25}" type="datetime1">
              <a:rPr lang="en-US" smtClean="0"/>
              <a:t>9/16/2018</a:t>
            </a:fld>
            <a:endParaRPr lang="en-US" dirty="0"/>
          </a:p>
        </p:txBody>
      </p:sp>
      <p:sp>
        <p:nvSpPr>
          <p:cNvPr id="3" name="Footer Placeholder 2"/>
          <p:cNvSpPr>
            <a:spLocks noGrp="1"/>
          </p:cNvSpPr>
          <p:nvPr>
            <p:ph type="ftr" sz="quarter" idx="18"/>
          </p:nvPr>
        </p:nvSpPr>
        <p:spPr/>
        <p:txBody>
          <a:bodyPr/>
          <a:lstStyle/>
          <a:p>
            <a:r>
              <a:rPr lang="en-US" smtClean="0"/>
              <a:t>Presentation Title Footer </a:t>
            </a:r>
            <a:endParaRPr lang="en-US" dirty="0"/>
          </a:p>
        </p:txBody>
      </p:sp>
    </p:spTree>
    <p:extLst>
      <p:ext uri="{BB962C8B-B14F-4D97-AF65-F5344CB8AC3E}">
        <p14:creationId xmlns:p14="http://schemas.microsoft.com/office/powerpoint/2010/main" val="1498305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Item Gri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BA9B540C-44DA-4F69-89C9-7C84606640D3}" type="slidenum">
              <a:rPr lang="en-US" smtClean="0"/>
              <a:pPr/>
              <a:t>‹#›</a:t>
            </a:fld>
            <a:endParaRPr lang="en-US" dirty="0"/>
          </a:p>
        </p:txBody>
      </p:sp>
      <p:sp>
        <p:nvSpPr>
          <p:cNvPr id="5" name="Content Placeholder 4"/>
          <p:cNvSpPr>
            <a:spLocks noGrp="1"/>
          </p:cNvSpPr>
          <p:nvPr>
            <p:ph sz="quarter" idx="17"/>
          </p:nvPr>
        </p:nvSpPr>
        <p:spPr>
          <a:xfrm>
            <a:off x="453993" y="620184"/>
            <a:ext cx="2636343" cy="532983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4"/>
          <p:cNvSpPr>
            <a:spLocks noGrp="1"/>
          </p:cNvSpPr>
          <p:nvPr>
            <p:ph sz="quarter" idx="18"/>
          </p:nvPr>
        </p:nvSpPr>
        <p:spPr>
          <a:xfrm>
            <a:off x="6045197" y="620183"/>
            <a:ext cx="2637216" cy="532983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4"/>
          <p:cNvSpPr>
            <a:spLocks noGrp="1"/>
          </p:cNvSpPr>
          <p:nvPr>
            <p:ph sz="quarter" idx="19"/>
          </p:nvPr>
        </p:nvSpPr>
        <p:spPr>
          <a:xfrm>
            <a:off x="3251200" y="620184"/>
            <a:ext cx="2641600" cy="53298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Date Placeholder 1"/>
          <p:cNvSpPr>
            <a:spLocks noGrp="1"/>
          </p:cNvSpPr>
          <p:nvPr>
            <p:ph type="dt" sz="half" idx="21"/>
          </p:nvPr>
        </p:nvSpPr>
        <p:spPr/>
        <p:txBody>
          <a:bodyPr/>
          <a:lstStyle/>
          <a:p>
            <a:fld id="{08D0AED3-E44F-D54D-9A1B-6FADC1313669}" type="datetime1">
              <a:rPr lang="en-US" smtClean="0"/>
              <a:t>9/16/2018</a:t>
            </a:fld>
            <a:endParaRPr lang="en-US" dirty="0"/>
          </a:p>
        </p:txBody>
      </p:sp>
      <p:sp>
        <p:nvSpPr>
          <p:cNvPr id="3" name="Footer Placeholder 2"/>
          <p:cNvSpPr>
            <a:spLocks noGrp="1"/>
          </p:cNvSpPr>
          <p:nvPr>
            <p:ph type="ftr" sz="quarter" idx="22"/>
          </p:nvPr>
        </p:nvSpPr>
        <p:spPr/>
        <p:txBody>
          <a:bodyPr/>
          <a:lstStyle/>
          <a:p>
            <a:r>
              <a:rPr lang="en-US" smtClean="0"/>
              <a:t>Presentation Title Footer </a:t>
            </a:r>
            <a:endParaRPr lang="en-US" dirty="0"/>
          </a:p>
        </p:txBody>
      </p:sp>
    </p:spTree>
    <p:extLst>
      <p:ext uri="{BB962C8B-B14F-4D97-AF65-F5344CB8AC3E}">
        <p14:creationId xmlns:p14="http://schemas.microsoft.com/office/powerpoint/2010/main" val="2661602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userDrawn="1"/>
        </p:nvSpPr>
        <p:spPr>
          <a:xfrm>
            <a:off x="1" y="6423377"/>
            <a:ext cx="9144000" cy="4346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72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ing">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1" y="1"/>
            <a:ext cx="9143999"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ctrTitle"/>
          </p:nvPr>
        </p:nvSpPr>
        <p:spPr>
          <a:xfrm>
            <a:off x="1079579" y="924909"/>
            <a:ext cx="6999372" cy="3743435"/>
          </a:xfrm>
        </p:spPr>
        <p:txBody>
          <a:bodyPr bIns="91440" anchor="ctr" anchorCtr="0">
            <a:noAutofit/>
          </a:bodyPr>
          <a:lstStyle>
            <a:lvl1pPr algn="ctr">
              <a:lnSpc>
                <a:spcPct val="85000"/>
              </a:lnSpc>
              <a:defRPr sz="4000" b="0" cap="none" spc="0">
                <a:solidFill>
                  <a:schemeClr val="tx1"/>
                </a:solidFill>
                <a:latin typeface="+mj-lt"/>
                <a:cs typeface="Arial Black"/>
              </a:defRPr>
            </a:lvl1pPr>
          </a:lstStyle>
          <a:p>
            <a:r>
              <a:rPr lang="en-US" dirty="0" smtClean="0"/>
              <a:t>Click to edit Master title style</a:t>
            </a:r>
            <a:endParaRPr lang="en-US" dirty="0"/>
          </a:p>
        </p:txBody>
      </p:sp>
      <p:pic>
        <p:nvPicPr>
          <p:cNvPr id="2" name="Picture 1" descr="horiz_mcc-eng_purpl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8762" y="5698064"/>
            <a:ext cx="3380740" cy="405130"/>
          </a:xfrm>
          <a:prstGeom prst="rect">
            <a:avLst/>
          </a:prstGeom>
        </p:spPr>
      </p:pic>
    </p:spTree>
    <p:extLst>
      <p:ext uri="{BB962C8B-B14F-4D97-AF65-F5344CB8AC3E}">
        <p14:creationId xmlns:p14="http://schemas.microsoft.com/office/powerpoint/2010/main" val="28360668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32843"/>
            <a:ext cx="7958667" cy="5729291"/>
          </a:xfrm>
        </p:spPr>
        <p:txBody>
          <a:bodyPr anchor="ctr" anchorCtr="0"/>
          <a:lstStyle>
            <a:lvl1pPr>
              <a:lnSpc>
                <a:spcPct val="90000"/>
              </a:lnSpc>
              <a:defRPr sz="4800"/>
            </a:lvl1pPr>
          </a:lstStyle>
          <a:p>
            <a:r>
              <a:rPr lang="en-US" dirty="0" smtClean="0"/>
              <a:t>Click to add section title</a:t>
            </a:r>
            <a:endParaRPr lang="en-US" dirty="0"/>
          </a:p>
        </p:txBody>
      </p:sp>
      <p:sp>
        <p:nvSpPr>
          <p:cNvPr id="6" name="Date Placeholder 5"/>
          <p:cNvSpPr>
            <a:spLocks noGrp="1"/>
          </p:cNvSpPr>
          <p:nvPr>
            <p:ph type="dt" sz="half" idx="10"/>
          </p:nvPr>
        </p:nvSpPr>
        <p:spPr/>
        <p:txBody>
          <a:bodyPr/>
          <a:lstStyle/>
          <a:p>
            <a:fld id="{D1E54462-A607-2942-962F-FB5F21B85ED6}" type="datetime1">
              <a:rPr lang="en-US" smtClean="0"/>
              <a:t>9/16/2018</a:t>
            </a:fld>
            <a:endParaRPr lang="en-US" dirty="0"/>
          </a:p>
        </p:txBody>
      </p:sp>
      <p:sp>
        <p:nvSpPr>
          <p:cNvPr id="7" name="Footer Placeholder 6"/>
          <p:cNvSpPr>
            <a:spLocks noGrp="1"/>
          </p:cNvSpPr>
          <p:nvPr>
            <p:ph type="ftr" sz="quarter" idx="11"/>
          </p:nvPr>
        </p:nvSpPr>
        <p:spPr/>
        <p:txBody>
          <a:bodyPr/>
          <a:lstStyle/>
          <a:p>
            <a:r>
              <a:rPr lang="en-US" smtClean="0"/>
              <a:t>Presentation Title Footer </a:t>
            </a:r>
            <a:endParaRPr lang="en-US" dirty="0"/>
          </a:p>
        </p:txBody>
      </p:sp>
      <p:sp>
        <p:nvSpPr>
          <p:cNvPr id="8" name="Slide Number Placeholder 7"/>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0932" y="1365955"/>
            <a:ext cx="6126480" cy="3510845"/>
          </a:xfrm>
          <a:solidFill>
            <a:schemeClr val="accent1"/>
          </a:solidFill>
        </p:spPr>
        <p:txBody>
          <a:bodyPr lIns="365760" tIns="137160" rIns="365760" bIns="182880" anchor="ctr" anchorCtr="0">
            <a:noAutofit/>
          </a:bodyPr>
          <a:lstStyle>
            <a:lvl1pPr algn="ctr">
              <a:lnSpc>
                <a:spcPct val="90000"/>
              </a:lnSpc>
              <a:defRPr sz="4000" cap="all">
                <a:solidFill>
                  <a:schemeClr val="bg1"/>
                </a:solidFill>
              </a:defRPr>
            </a:lvl1pPr>
          </a:lstStyle>
          <a:p>
            <a:r>
              <a:rPr lang="en-US" dirty="0" smtClean="0"/>
              <a:t>Click to add section title</a:t>
            </a:r>
            <a:endParaRPr lang="en-US" dirty="0"/>
          </a:p>
        </p:txBody>
      </p:sp>
      <p:sp>
        <p:nvSpPr>
          <p:cNvPr id="6" name="Date Placeholder 5"/>
          <p:cNvSpPr>
            <a:spLocks noGrp="1"/>
          </p:cNvSpPr>
          <p:nvPr>
            <p:ph type="dt" sz="half" idx="10"/>
          </p:nvPr>
        </p:nvSpPr>
        <p:spPr/>
        <p:txBody>
          <a:bodyPr/>
          <a:lstStyle/>
          <a:p>
            <a:fld id="{D1E54462-A607-2942-962F-FB5F21B85ED6}" type="datetime1">
              <a:rPr lang="en-US" smtClean="0"/>
              <a:t>9/16/2018</a:t>
            </a:fld>
            <a:endParaRPr lang="en-US" dirty="0"/>
          </a:p>
        </p:txBody>
      </p:sp>
      <p:sp>
        <p:nvSpPr>
          <p:cNvPr id="7" name="Footer Placeholder 6"/>
          <p:cNvSpPr>
            <a:spLocks noGrp="1"/>
          </p:cNvSpPr>
          <p:nvPr>
            <p:ph type="ftr" sz="quarter" idx="11"/>
          </p:nvPr>
        </p:nvSpPr>
        <p:spPr/>
        <p:txBody>
          <a:bodyPr/>
          <a:lstStyle/>
          <a:p>
            <a:r>
              <a:rPr lang="en-US" smtClean="0"/>
              <a:t>Presentation Title Footer </a:t>
            </a:r>
            <a:endParaRPr lang="en-US" dirty="0"/>
          </a:p>
        </p:txBody>
      </p:sp>
      <p:sp>
        <p:nvSpPr>
          <p:cNvPr id="8" name="Slide Number Placeholder 7"/>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252798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0932" y="1365955"/>
            <a:ext cx="6126480" cy="3510845"/>
          </a:xfrm>
          <a:solidFill>
            <a:schemeClr val="accent3"/>
          </a:solidFill>
        </p:spPr>
        <p:txBody>
          <a:bodyPr lIns="365760" tIns="137160" rIns="365760" bIns="182880" anchor="ctr" anchorCtr="0">
            <a:noAutofit/>
          </a:bodyPr>
          <a:lstStyle>
            <a:lvl1pPr algn="ctr">
              <a:lnSpc>
                <a:spcPct val="90000"/>
              </a:lnSpc>
              <a:defRPr sz="4000" cap="all">
                <a:solidFill>
                  <a:schemeClr val="bg1"/>
                </a:solidFill>
              </a:defRPr>
            </a:lvl1pPr>
          </a:lstStyle>
          <a:p>
            <a:r>
              <a:rPr lang="en-US" dirty="0" smtClean="0"/>
              <a:t>Click to add section title</a:t>
            </a:r>
            <a:endParaRPr lang="en-US" dirty="0"/>
          </a:p>
        </p:txBody>
      </p:sp>
      <p:sp>
        <p:nvSpPr>
          <p:cNvPr id="6" name="Date Placeholder 5"/>
          <p:cNvSpPr>
            <a:spLocks noGrp="1"/>
          </p:cNvSpPr>
          <p:nvPr>
            <p:ph type="dt" sz="half" idx="10"/>
          </p:nvPr>
        </p:nvSpPr>
        <p:spPr/>
        <p:txBody>
          <a:bodyPr/>
          <a:lstStyle/>
          <a:p>
            <a:fld id="{D1E54462-A607-2942-962F-FB5F21B85ED6}" type="datetime1">
              <a:rPr lang="en-US" smtClean="0"/>
              <a:t>9/16/2018</a:t>
            </a:fld>
            <a:endParaRPr lang="en-US" dirty="0"/>
          </a:p>
        </p:txBody>
      </p:sp>
      <p:sp>
        <p:nvSpPr>
          <p:cNvPr id="7" name="Footer Placeholder 6"/>
          <p:cNvSpPr>
            <a:spLocks noGrp="1"/>
          </p:cNvSpPr>
          <p:nvPr>
            <p:ph type="ftr" sz="quarter" idx="11"/>
          </p:nvPr>
        </p:nvSpPr>
        <p:spPr/>
        <p:txBody>
          <a:bodyPr/>
          <a:lstStyle/>
          <a:p>
            <a:r>
              <a:rPr lang="en-US" smtClean="0"/>
              <a:t>Presentation Title Footer </a:t>
            </a:r>
            <a:endParaRPr lang="en-US" dirty="0"/>
          </a:p>
        </p:txBody>
      </p:sp>
      <p:sp>
        <p:nvSpPr>
          <p:cNvPr id="8" name="Slide Number Placeholder 7"/>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107632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11" name="Rectangle 10"/>
          <p:cNvSpPr/>
          <p:nvPr userDrawn="1"/>
        </p:nvSpPr>
        <p:spPr>
          <a:xfrm>
            <a:off x="0" y="0"/>
            <a:ext cx="9144000" cy="53170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228600" y="304799"/>
            <a:ext cx="8686800" cy="585216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t>
            </a:r>
            <a:endParaRPr lang="en-US" dirty="0"/>
          </a:p>
        </p:txBody>
      </p:sp>
      <p:sp>
        <p:nvSpPr>
          <p:cNvPr id="2" name="Title 1"/>
          <p:cNvSpPr>
            <a:spLocks noGrp="1"/>
          </p:cNvSpPr>
          <p:nvPr>
            <p:ph type="title" hasCustomPrompt="1"/>
          </p:nvPr>
        </p:nvSpPr>
        <p:spPr>
          <a:xfrm>
            <a:off x="1031395" y="1478843"/>
            <a:ext cx="7088909" cy="3285068"/>
          </a:xfrm>
          <a:noFill/>
          <a:ln>
            <a:noFill/>
          </a:ln>
          <a:effectLst/>
        </p:spPr>
        <p:txBody>
          <a:bodyPr lIns="365760" tIns="137160" rIns="365760" bIns="182880" anchor="ctr" anchorCtr="0">
            <a:noAutofit/>
          </a:bodyPr>
          <a:lstStyle>
            <a:lvl1pPr algn="ctr">
              <a:lnSpc>
                <a:spcPct val="85000"/>
              </a:lnSpc>
              <a:defRPr sz="4000" cap="all">
                <a:solidFill>
                  <a:schemeClr val="accent3"/>
                </a:solidFill>
              </a:defRPr>
            </a:lvl1pPr>
          </a:lstStyle>
          <a:p>
            <a:r>
              <a:rPr lang="en-US" dirty="0" smtClean="0"/>
              <a:t>Click to add section title</a:t>
            </a:r>
            <a:endParaRPr lang="en-US" dirty="0"/>
          </a:p>
        </p:txBody>
      </p:sp>
      <p:sp>
        <p:nvSpPr>
          <p:cNvPr id="6" name="Date Placeholder 5"/>
          <p:cNvSpPr>
            <a:spLocks noGrp="1"/>
          </p:cNvSpPr>
          <p:nvPr>
            <p:ph type="dt" sz="half" idx="10"/>
          </p:nvPr>
        </p:nvSpPr>
        <p:spPr/>
        <p:txBody>
          <a:bodyPr/>
          <a:lstStyle/>
          <a:p>
            <a:fld id="{D1E54462-A607-2942-962F-FB5F21B85ED6}" type="datetime1">
              <a:rPr lang="en-US" smtClean="0"/>
              <a:t>9/16/2018</a:t>
            </a:fld>
            <a:endParaRPr lang="en-US" dirty="0"/>
          </a:p>
        </p:txBody>
      </p:sp>
      <p:sp>
        <p:nvSpPr>
          <p:cNvPr id="7" name="Footer Placeholder 6"/>
          <p:cNvSpPr>
            <a:spLocks noGrp="1"/>
          </p:cNvSpPr>
          <p:nvPr>
            <p:ph type="ftr" sz="quarter" idx="11"/>
          </p:nvPr>
        </p:nvSpPr>
        <p:spPr/>
        <p:txBody>
          <a:bodyPr/>
          <a:lstStyle/>
          <a:p>
            <a:r>
              <a:rPr lang="en-US" smtClean="0"/>
              <a:t>Presentation Title Footer </a:t>
            </a:r>
            <a:endParaRPr lang="en-US" dirty="0"/>
          </a:p>
        </p:txBody>
      </p:sp>
      <p:sp>
        <p:nvSpPr>
          <p:cNvPr id="8" name="Slide Number Placeholder 7"/>
          <p:cNvSpPr>
            <a:spLocks noGrp="1"/>
          </p:cNvSpPr>
          <p:nvPr>
            <p:ph type="sldNum" sz="quarter" idx="12"/>
          </p:nvPr>
        </p:nvSpPr>
        <p:spPr/>
        <p:txBody>
          <a:bodyPr/>
          <a:lstStyle/>
          <a:p>
            <a:fld id="{BA9B540C-44DA-4F69-89C9-7C84606640D3}" type="slidenum">
              <a:rPr lang="en-US" smtClean="0"/>
              <a:pPr/>
              <a:t>‹#›</a:t>
            </a:fld>
            <a:endParaRPr lang="en-US" dirty="0"/>
          </a:p>
        </p:txBody>
      </p:sp>
    </p:spTree>
    <p:extLst>
      <p:ext uri="{BB962C8B-B14F-4D97-AF65-F5344CB8AC3E}">
        <p14:creationId xmlns:p14="http://schemas.microsoft.com/office/powerpoint/2010/main" val="36720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2">
    <p:spTree>
      <p:nvGrpSpPr>
        <p:cNvPr id="1" name=""/>
        <p:cNvGrpSpPr/>
        <p:nvPr/>
      </p:nvGrpSpPr>
      <p:grpSpPr>
        <a:xfrm>
          <a:off x="0" y="0"/>
          <a:ext cx="0" cy="0"/>
          <a:chOff x="0" y="0"/>
          <a:chExt cx="0" cy="0"/>
        </a:xfrm>
      </p:grpSpPr>
      <p:sp>
        <p:nvSpPr>
          <p:cNvPr id="10" name="Rectangle 9"/>
          <p:cNvSpPr/>
          <p:nvPr userDrawn="1"/>
        </p:nvSpPr>
        <p:spPr>
          <a:xfrm>
            <a:off x="0" y="0"/>
            <a:ext cx="9144000" cy="3589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1" y="0"/>
            <a:ext cx="9143999" cy="6197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1" y="332843"/>
            <a:ext cx="7992533" cy="5729291"/>
          </a:xfrm>
        </p:spPr>
        <p:txBody>
          <a:bodyPr anchor="ctr" anchorCtr="0"/>
          <a:lstStyle>
            <a:lvl1pPr algn="ctr">
              <a:lnSpc>
                <a:spcPct val="90000"/>
              </a:lnSpc>
              <a:defRPr sz="4800">
                <a:solidFill>
                  <a:schemeClr val="tx2"/>
                </a:solidFill>
              </a:defRPr>
            </a:lvl1pPr>
          </a:lstStyle>
          <a:p>
            <a:r>
              <a:rPr lang="en-US" dirty="0" smtClean="0"/>
              <a:t>Click to add section title</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
        <p:nvSpPr>
          <p:cNvPr id="3" name="Footer Placeholder 2"/>
          <p:cNvSpPr>
            <a:spLocks noGrp="1"/>
          </p:cNvSpPr>
          <p:nvPr>
            <p:ph type="ftr" sz="quarter" idx="13"/>
          </p:nvPr>
        </p:nvSpPr>
        <p:spPr/>
        <p:txBody>
          <a:bodyPr/>
          <a:lstStyle/>
          <a:p>
            <a:r>
              <a:rPr lang="en-US" smtClean="0"/>
              <a:t>Presentation Title Footer </a:t>
            </a:r>
            <a:endParaRPr lang="en-US" dirty="0"/>
          </a:p>
        </p:txBody>
      </p:sp>
      <p:sp>
        <p:nvSpPr>
          <p:cNvPr id="4" name="Date Placeholder 3"/>
          <p:cNvSpPr>
            <a:spLocks noGrp="1"/>
          </p:cNvSpPr>
          <p:nvPr>
            <p:ph type="dt" sz="half" idx="14"/>
          </p:nvPr>
        </p:nvSpPr>
        <p:spPr/>
        <p:txBody>
          <a:bodyPr/>
          <a:lstStyle/>
          <a:p>
            <a:fld id="{8A2633B1-AC55-C843-8E75-F0452B86F203}" type="datetime1">
              <a:rPr lang="en-US" smtClean="0"/>
              <a:t>9/16/2018</a:t>
            </a:fld>
            <a:endParaRPr lang="en-US" dirty="0"/>
          </a:p>
        </p:txBody>
      </p:sp>
      <p:sp>
        <p:nvSpPr>
          <p:cNvPr id="8" name="Rectangle 7"/>
          <p:cNvSpPr/>
          <p:nvPr userDrawn="1"/>
        </p:nvSpPr>
        <p:spPr>
          <a:xfrm>
            <a:off x="1" y="0"/>
            <a:ext cx="9143999" cy="1550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2"/>
              </a:solidFill>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18015" t="74963" r="11175" b="9886"/>
          <a:stretch/>
        </p:blipFill>
        <p:spPr>
          <a:xfrm>
            <a:off x="1" y="5789981"/>
            <a:ext cx="9143999" cy="407619"/>
          </a:xfrm>
          <a:prstGeom prst="rect">
            <a:avLst/>
          </a:prstGeom>
        </p:spPr>
      </p:pic>
    </p:spTree>
    <p:extLst>
      <p:ext uri="{BB962C8B-B14F-4D97-AF65-F5344CB8AC3E}">
        <p14:creationId xmlns:p14="http://schemas.microsoft.com/office/powerpoint/2010/main" val="288234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57867"/>
            <a:ext cx="8397766" cy="4459320"/>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Date Placeholder 4"/>
          <p:cNvSpPr>
            <a:spLocks noGrp="1"/>
          </p:cNvSpPr>
          <p:nvPr>
            <p:ph type="dt" sz="half" idx="10"/>
          </p:nvPr>
        </p:nvSpPr>
        <p:spPr/>
        <p:txBody>
          <a:bodyPr/>
          <a:lstStyle/>
          <a:p>
            <a:fld id="{05F04588-872E-2F4A-9026-9907C39E8A4A}" type="datetime1">
              <a:rPr lang="en-US" smtClean="0"/>
              <a:t>9/16/2018</a:t>
            </a:fld>
            <a:endParaRPr lang="en-US" dirty="0"/>
          </a:p>
        </p:txBody>
      </p:sp>
      <p:sp>
        <p:nvSpPr>
          <p:cNvPr id="9" name="Footer Placeholder 8"/>
          <p:cNvSpPr>
            <a:spLocks noGrp="1"/>
          </p:cNvSpPr>
          <p:nvPr>
            <p:ph type="ftr" sz="quarter" idx="11"/>
          </p:nvPr>
        </p:nvSpPr>
        <p:spPr/>
        <p:txBody>
          <a:bodyPr/>
          <a:lstStyle/>
          <a:p>
            <a:r>
              <a:rPr lang="en-US" smtClean="0"/>
              <a:t>Presentation Title Footer </a:t>
            </a:r>
            <a:endParaRPr lang="en-US"/>
          </a:p>
        </p:txBody>
      </p:sp>
      <p:sp>
        <p:nvSpPr>
          <p:cNvPr id="11" name="Slide Number Placeholder 10"/>
          <p:cNvSpPr>
            <a:spLocks noGrp="1"/>
          </p:cNvSpPr>
          <p:nvPr>
            <p:ph type="sldNum" sz="quarter" idx="12"/>
          </p:nvPr>
        </p:nvSpPr>
        <p:spPr/>
        <p:txBody>
          <a:bodyPr/>
          <a:lstStyle/>
          <a:p>
            <a:fld id="{BA9B540C-44DA-4F69-89C9-7C84606640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A9B540C-44DA-4F69-89C9-7C84606640D3}" type="slidenum">
              <a:rPr lang="en-US" smtClean="0"/>
              <a:pPr/>
              <a:t>‹#›</a:t>
            </a:fld>
            <a:endParaRPr lang="en-US" dirty="0"/>
          </a:p>
        </p:txBody>
      </p:sp>
      <p:sp>
        <p:nvSpPr>
          <p:cNvPr id="4" name="Date Placeholder 3"/>
          <p:cNvSpPr>
            <a:spLocks noGrp="1"/>
          </p:cNvSpPr>
          <p:nvPr>
            <p:ph type="dt" sz="half" idx="11"/>
          </p:nvPr>
        </p:nvSpPr>
        <p:spPr/>
        <p:txBody>
          <a:bodyPr/>
          <a:lstStyle/>
          <a:p>
            <a:fld id="{B3879FA1-F60C-C042-A1F3-A05C544CBD46}" type="datetime1">
              <a:rPr lang="en-US" smtClean="0"/>
              <a:t>9/16/2018</a:t>
            </a:fld>
            <a:endParaRPr lang="en-US" dirty="0"/>
          </a:p>
        </p:txBody>
      </p:sp>
      <p:sp>
        <p:nvSpPr>
          <p:cNvPr id="5" name="Footer Placeholder 4"/>
          <p:cNvSpPr>
            <a:spLocks noGrp="1"/>
          </p:cNvSpPr>
          <p:nvPr>
            <p:ph type="ftr" sz="quarter" idx="12"/>
          </p:nvPr>
        </p:nvSpPr>
        <p:spPr/>
        <p:txBody>
          <a:bodyPr/>
          <a:lstStyle/>
          <a:p>
            <a:r>
              <a:rPr lang="en-US" smtClean="0"/>
              <a:t>Presentation Title Footer </a:t>
            </a:r>
            <a:endParaRPr lang="en-US"/>
          </a:p>
        </p:txBody>
      </p:sp>
      <p:sp>
        <p:nvSpPr>
          <p:cNvPr id="6" name="Content Placeholder 2"/>
          <p:cNvSpPr>
            <a:spLocks noGrp="1"/>
          </p:cNvSpPr>
          <p:nvPr>
            <p:ph idx="1"/>
          </p:nvPr>
        </p:nvSpPr>
        <p:spPr>
          <a:xfrm>
            <a:off x="457200" y="1433693"/>
            <a:ext cx="8397766" cy="4696387"/>
          </a:xfrm>
        </p:spPr>
        <p:txBody>
          <a:bodyPr/>
          <a:lstStyle>
            <a:lvl1pPr>
              <a:defRPr>
                <a:solidFill>
                  <a:schemeClr val="tx1"/>
                </a:solidFill>
              </a:defRPr>
            </a:lvl1pPr>
            <a:lvl2pPr>
              <a:defRPr>
                <a:solidFill>
                  <a:schemeClr val="tx1"/>
                </a:solidFill>
              </a:defRPr>
            </a:lvl2pPr>
            <a:lvl3pPr>
              <a:buClr>
                <a:schemeClr val="tx1">
                  <a:lumMod val="50000"/>
                  <a:lumOff val="50000"/>
                </a:schemeClr>
              </a:buClr>
              <a:defRPr>
                <a:solidFill>
                  <a:schemeClr val="tx1"/>
                </a:solidFill>
              </a:defRPr>
            </a:lvl3pPr>
            <a:lvl4pPr>
              <a:buClr>
                <a:schemeClr val="tx1">
                  <a:lumMod val="50000"/>
                  <a:lumOff val="50000"/>
                </a:schemeClr>
              </a:buClr>
              <a:defRPr>
                <a:solidFill>
                  <a:schemeClr val="tx1"/>
                </a:solidFill>
              </a:defRPr>
            </a:lvl4pPr>
            <a:lvl5pPr>
              <a:buClr>
                <a:schemeClr val="tx1">
                  <a:lumMod val="50000"/>
                  <a:lumOff val="50000"/>
                </a:schemeClr>
              </a:buClr>
              <a:defRPr>
                <a:solidFill>
                  <a:schemeClr val="tx1"/>
                </a:solidFill>
              </a:defRPr>
            </a:lvl5pPr>
            <a:lvl6pPr>
              <a:defRPr/>
            </a:lvl6pPr>
            <a:lvl7pPr>
              <a:defRPr/>
            </a:lvl7pPr>
            <a:lvl8pPr>
              <a:defRPr/>
            </a:lvl8pPr>
            <a:lvl9pP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6"/>
          <p:cNvSpPr/>
          <p:nvPr userDrawn="1"/>
        </p:nvSpPr>
        <p:spPr>
          <a:xfrm>
            <a:off x="1" y="393181"/>
            <a:ext cx="8703733" cy="893753"/>
          </a:xfrm>
          <a:custGeom>
            <a:avLst/>
            <a:gdLst>
              <a:gd name="connsiteX0" fmla="*/ 0 w 8703733"/>
              <a:gd name="connsiteY0" fmla="*/ 0 h 602584"/>
              <a:gd name="connsiteX1" fmla="*/ 8703733 w 8703733"/>
              <a:gd name="connsiteY1" fmla="*/ 0 h 602584"/>
              <a:gd name="connsiteX2" fmla="*/ 8703733 w 8703733"/>
              <a:gd name="connsiteY2" fmla="*/ 602584 h 602584"/>
              <a:gd name="connsiteX3" fmla="*/ 0 w 8703733"/>
              <a:gd name="connsiteY3" fmla="*/ 602584 h 602584"/>
              <a:gd name="connsiteX4" fmla="*/ 0 w 8703733"/>
              <a:gd name="connsiteY4" fmla="*/ 0 h 602584"/>
              <a:gd name="connsiteX0" fmla="*/ 0 w 8703733"/>
              <a:gd name="connsiteY0" fmla="*/ 0 h 602584"/>
              <a:gd name="connsiteX1" fmla="*/ 8252883 w 8703733"/>
              <a:gd name="connsiteY1" fmla="*/ 0 h 602584"/>
              <a:gd name="connsiteX2" fmla="*/ 8703733 w 8703733"/>
              <a:gd name="connsiteY2" fmla="*/ 602584 h 602584"/>
              <a:gd name="connsiteX3" fmla="*/ 0 w 8703733"/>
              <a:gd name="connsiteY3" fmla="*/ 602584 h 602584"/>
              <a:gd name="connsiteX4" fmla="*/ 0 w 8703733"/>
              <a:gd name="connsiteY4" fmla="*/ 0 h 602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03733" h="602584">
                <a:moveTo>
                  <a:pt x="0" y="0"/>
                </a:moveTo>
                <a:lnTo>
                  <a:pt x="8252883" y="0"/>
                </a:lnTo>
                <a:lnTo>
                  <a:pt x="8703733" y="602584"/>
                </a:lnTo>
                <a:lnTo>
                  <a:pt x="0" y="602584"/>
                </a:lnTo>
                <a:lnTo>
                  <a:pt x="0" y="0"/>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427050"/>
            <a:ext cx="8397766" cy="803445"/>
          </a:xfrm>
        </p:spPr>
        <p:txBody>
          <a:bodyPr anchor="ctr" anchorCtr="0"/>
          <a:lstStyle>
            <a:lvl1pPr>
              <a:defRPr sz="3200" b="1">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3466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lumns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2" y="1512711"/>
            <a:ext cx="3992179" cy="4538133"/>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2"/>
          <p:cNvSpPr>
            <a:spLocks noGrp="1"/>
          </p:cNvSpPr>
          <p:nvPr>
            <p:ph idx="13"/>
          </p:nvPr>
        </p:nvSpPr>
        <p:spPr>
          <a:xfrm>
            <a:off x="4694623" y="1512711"/>
            <a:ext cx="3992179" cy="4538133"/>
          </a:xfrm>
        </p:spPr>
        <p:txBody>
          <a:bodyPr/>
          <a:lstStyle>
            <a:lvl1pPr>
              <a:defRPr>
                <a:solidFill>
                  <a:srgbClr val="444444"/>
                </a:solidFill>
              </a:defRPr>
            </a:lvl1pPr>
            <a:lvl2pPr>
              <a:defRPr>
                <a:solidFill>
                  <a:srgbClr val="444444"/>
                </a:solidFill>
              </a:defRPr>
            </a:lvl2pPr>
            <a:lvl3pPr>
              <a:buClr>
                <a:schemeClr val="tx1">
                  <a:lumMod val="50000"/>
                  <a:lumOff val="50000"/>
                </a:schemeClr>
              </a:buClr>
              <a:defRPr>
                <a:solidFill>
                  <a:srgbClr val="444444"/>
                </a:solidFill>
              </a:defRPr>
            </a:lvl3pPr>
            <a:lvl4pPr>
              <a:buClr>
                <a:schemeClr val="tx1">
                  <a:lumMod val="50000"/>
                  <a:lumOff val="50000"/>
                </a:schemeClr>
              </a:buClr>
              <a:defRPr>
                <a:solidFill>
                  <a:srgbClr val="444444"/>
                </a:solidFill>
              </a:defRPr>
            </a:lvl4pPr>
            <a:lvl5pPr>
              <a:buClr>
                <a:schemeClr val="tx1">
                  <a:lumMod val="50000"/>
                  <a:lumOff val="50000"/>
                </a:schemeClr>
              </a:buClr>
              <a:defRPr>
                <a:solidFill>
                  <a:srgbClr val="444444"/>
                </a:solidFill>
              </a:defRPr>
            </a:lvl5pPr>
            <a:lvl6pPr>
              <a:defRPr/>
            </a:lvl6pPr>
            <a:lvl7pPr>
              <a:defRPr/>
            </a:lvl7pPr>
            <a:lvl8pPr>
              <a:defRPr/>
            </a:lvl8pPr>
            <a:lvl9pP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4"/>
          </p:nvPr>
        </p:nvSpPr>
        <p:spPr/>
        <p:txBody>
          <a:bodyPr/>
          <a:lstStyle/>
          <a:p>
            <a:fld id="{685D8549-8341-1D44-B20E-1832E3F66A28}" type="datetime1">
              <a:rPr lang="en-US" smtClean="0"/>
              <a:t>9/16/2018</a:t>
            </a:fld>
            <a:endParaRPr lang="en-US" dirty="0"/>
          </a:p>
        </p:txBody>
      </p:sp>
      <p:sp>
        <p:nvSpPr>
          <p:cNvPr id="5" name="Footer Placeholder 4"/>
          <p:cNvSpPr>
            <a:spLocks noGrp="1"/>
          </p:cNvSpPr>
          <p:nvPr>
            <p:ph type="ftr" sz="quarter" idx="15"/>
          </p:nvPr>
        </p:nvSpPr>
        <p:spPr/>
        <p:txBody>
          <a:bodyPr/>
          <a:lstStyle/>
          <a:p>
            <a:r>
              <a:rPr lang="en-US" smtClean="0"/>
              <a:t>Presentation Title Footer </a:t>
            </a:r>
            <a:endParaRPr lang="en-US" dirty="0"/>
          </a:p>
        </p:txBody>
      </p:sp>
    </p:spTree>
    <p:extLst>
      <p:ext uri="{BB962C8B-B14F-4D97-AF65-F5344CB8AC3E}">
        <p14:creationId xmlns:p14="http://schemas.microsoft.com/office/powerpoint/2010/main" val="2908240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1" y="1"/>
            <a:ext cx="9144000" cy="4255911"/>
          </a:xfrm>
          <a:prstGeom prst="rect">
            <a:avLst/>
          </a:prstGeom>
          <a:gradFill flip="none" rotWithShape="1">
            <a:gsLst>
              <a:gs pos="0">
                <a:schemeClr val="bg1"/>
              </a:gs>
              <a:gs pos="100000">
                <a:schemeClr val="bg2"/>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2" name="Title Placeholder 1"/>
          <p:cNvSpPr>
            <a:spLocks noGrp="1"/>
          </p:cNvSpPr>
          <p:nvPr>
            <p:ph type="title"/>
          </p:nvPr>
        </p:nvSpPr>
        <p:spPr>
          <a:xfrm>
            <a:off x="457200" y="280288"/>
            <a:ext cx="8397766" cy="1094813"/>
          </a:xfrm>
          <a:prstGeom prst="rect">
            <a:avLst/>
          </a:prstGeom>
        </p:spPr>
        <p:txBody>
          <a:bodyPr vert="horz" lIns="0" tIns="0" rIns="0" bIns="0" rtlCol="0" anchor="b"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25448"/>
            <a:ext cx="8397766" cy="429173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4405923" y="6424360"/>
            <a:ext cx="494973" cy="365125"/>
          </a:xfrm>
          <a:prstGeom prst="rect">
            <a:avLst/>
          </a:prstGeom>
        </p:spPr>
        <p:txBody>
          <a:bodyPr vert="horz" lIns="27432" tIns="45720" rIns="45720" bIns="45720" rtlCol="0" anchor="ctr"/>
          <a:lstStyle>
            <a:lvl1pPr algn="ctr">
              <a:defRPr sz="1100" b="0" i="0">
                <a:solidFill>
                  <a:schemeClr val="tx1">
                    <a:lumMod val="90000"/>
                    <a:lumOff val="10000"/>
                  </a:schemeClr>
                </a:solidFill>
                <a:latin typeface="Arial"/>
                <a:cs typeface="Arial"/>
              </a:defRPr>
            </a:lvl1pPr>
          </a:lstStyle>
          <a:p>
            <a:fld id="{BA9B540C-44DA-4F69-89C9-7C84606640D3}" type="slidenum">
              <a:rPr lang="en-US" smtClean="0"/>
              <a:pPr/>
              <a:t>‹#›</a:t>
            </a:fld>
            <a:endParaRPr lang="en-US" dirty="0"/>
          </a:p>
        </p:txBody>
      </p:sp>
      <p:sp>
        <p:nvSpPr>
          <p:cNvPr id="12" name="Date Placeholder 11"/>
          <p:cNvSpPr>
            <a:spLocks noGrp="1"/>
          </p:cNvSpPr>
          <p:nvPr>
            <p:ph type="dt" sz="half" idx="2"/>
          </p:nvPr>
        </p:nvSpPr>
        <p:spPr>
          <a:xfrm>
            <a:off x="8405091" y="6225082"/>
            <a:ext cx="593814" cy="365125"/>
          </a:xfrm>
          <a:prstGeom prst="rect">
            <a:avLst/>
          </a:prstGeom>
        </p:spPr>
        <p:txBody>
          <a:bodyPr vert="horz" lIns="91440" tIns="45720" rIns="91440" bIns="45720" rtlCol="0" anchor="ctr"/>
          <a:lstStyle>
            <a:lvl1pPr algn="r">
              <a:defRPr sz="900" i="1">
                <a:solidFill>
                  <a:schemeClr val="tx1">
                    <a:tint val="75000"/>
                  </a:schemeClr>
                </a:solidFill>
              </a:defRPr>
            </a:lvl1pPr>
          </a:lstStyle>
          <a:p>
            <a:fld id="{D1E54462-A607-2942-962F-FB5F21B85ED6}" type="datetime1">
              <a:rPr lang="en-US" smtClean="0"/>
              <a:t>9/16/2018</a:t>
            </a:fld>
            <a:endParaRPr lang="en-US" dirty="0"/>
          </a:p>
        </p:txBody>
      </p:sp>
      <p:sp>
        <p:nvSpPr>
          <p:cNvPr id="11" name="Footer Placeholder 10"/>
          <p:cNvSpPr>
            <a:spLocks noGrp="1"/>
          </p:cNvSpPr>
          <p:nvPr>
            <p:ph type="ftr" sz="quarter" idx="3"/>
          </p:nvPr>
        </p:nvSpPr>
        <p:spPr>
          <a:xfrm>
            <a:off x="5740407" y="6423303"/>
            <a:ext cx="3258499" cy="366183"/>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dirty="0" smtClean="0"/>
              <a:t>Presentation Title Footer </a:t>
            </a:r>
            <a:endParaRPr lang="en-US" dirty="0"/>
          </a:p>
        </p:txBody>
      </p:sp>
      <p:pic>
        <p:nvPicPr>
          <p:cNvPr id="5" name="Picture 4" descr="horiz_eng_purple_RGB.eps"/>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37067" y="6509137"/>
            <a:ext cx="1933575" cy="1866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4" r:id="rId2"/>
    <p:sldLayoutId id="2147483671" r:id="rId3"/>
    <p:sldLayoutId id="2147483672" r:id="rId4"/>
    <p:sldLayoutId id="2147483673" r:id="rId5"/>
    <p:sldLayoutId id="2147483670" r:id="rId6"/>
    <p:sldLayoutId id="2147483650" r:id="rId7"/>
    <p:sldLayoutId id="2147483667" r:id="rId8"/>
    <p:sldLayoutId id="2147483662" r:id="rId9"/>
    <p:sldLayoutId id="2147483657" r:id="rId10"/>
    <p:sldLayoutId id="2147483666" r:id="rId11"/>
    <p:sldLayoutId id="2147483665" r:id="rId12"/>
    <p:sldLayoutId id="2147483669" r:id="rId13"/>
    <p:sldLayoutId id="2147483661" r:id="rId14"/>
  </p:sldLayoutIdLst>
  <p:hf hdr="0" dt="0"/>
  <p:txStyles>
    <p:titleStyle>
      <a:lvl1pPr algn="l" defTabSz="914400" rtl="0" eaLnBrk="1" latinLnBrk="0" hangingPunct="1">
        <a:lnSpc>
          <a:spcPct val="85000"/>
        </a:lnSpc>
        <a:spcBef>
          <a:spcPct val="0"/>
        </a:spcBef>
        <a:buNone/>
        <a:defRPr sz="3600" b="1" i="0" kern="1200" cap="none" spc="-100" normalizeH="0" baseline="0">
          <a:solidFill>
            <a:schemeClr val="tx2"/>
          </a:solidFill>
          <a:effectLst/>
          <a:latin typeface="+mn-lt"/>
          <a:ea typeface="+mj-ea"/>
          <a:cs typeface="+mj-cs"/>
        </a:defRPr>
      </a:lvl1pPr>
    </p:titleStyle>
    <p:bodyStyle>
      <a:lvl1pPr marL="274320" indent="-274320" algn="l" defTabSz="914400" rtl="0" eaLnBrk="1" latinLnBrk="0" hangingPunct="1">
        <a:spcBef>
          <a:spcPct val="20000"/>
        </a:spcBef>
        <a:buClr>
          <a:schemeClr val="tx2"/>
        </a:buClr>
        <a:buFont typeface="Arial" pitchFamily="34" charset="0"/>
        <a:buChar char="•"/>
        <a:defRPr sz="2200" kern="1200">
          <a:solidFill>
            <a:schemeClr val="tx1"/>
          </a:solidFill>
          <a:latin typeface="+mj-lt"/>
          <a:ea typeface="+mn-ea"/>
          <a:cs typeface="+mn-cs"/>
        </a:defRPr>
      </a:lvl1pPr>
      <a:lvl2pPr marL="742950" indent="-285750" algn="l" defTabSz="914400" rtl="0" eaLnBrk="1" latinLnBrk="0" hangingPunct="1">
        <a:spcBef>
          <a:spcPct val="20000"/>
        </a:spcBef>
        <a:buClr>
          <a:schemeClr val="accent2"/>
        </a:buClr>
        <a:buSzPct val="100000"/>
        <a:buFont typeface="Wingdings" charset="2"/>
        <a:buChar char="§"/>
        <a:defRPr sz="1900" kern="1200">
          <a:solidFill>
            <a:schemeClr val="tx1"/>
          </a:solidFill>
          <a:latin typeface="+mj-lt"/>
          <a:ea typeface="+mn-ea"/>
          <a:cs typeface="+mn-cs"/>
        </a:defRPr>
      </a:lvl2pPr>
      <a:lvl3pPr marL="1143000" indent="-228600" algn="l" defTabSz="914400" rtl="0" eaLnBrk="1" latinLnBrk="0" hangingPunct="1">
        <a:spcBef>
          <a:spcPct val="20000"/>
        </a:spcBef>
        <a:buClr>
          <a:schemeClr val="bg2">
            <a:lumMod val="50000"/>
          </a:schemeClr>
        </a:buClr>
        <a:buFont typeface="Arial" pitchFamily="34" charset="0"/>
        <a:buChar char="•"/>
        <a:defRPr sz="1600" kern="1200">
          <a:solidFill>
            <a:schemeClr val="tx1"/>
          </a:solidFill>
          <a:latin typeface="+mj-lt"/>
          <a:ea typeface="+mn-ea"/>
          <a:cs typeface="+mn-cs"/>
        </a:defRPr>
      </a:lvl3pPr>
      <a:lvl4pPr marL="1600200" indent="-228600" algn="l" defTabSz="914400" rtl="0" eaLnBrk="1" latinLnBrk="0" hangingPunct="1">
        <a:spcBef>
          <a:spcPct val="20000"/>
        </a:spcBef>
        <a:buClr>
          <a:schemeClr val="bg2">
            <a:lumMod val="50000"/>
          </a:schemeClr>
        </a:buClr>
        <a:buFont typeface="Wingdings" charset="2"/>
        <a:buChar char="§"/>
        <a:defRPr sz="1600" kern="1200">
          <a:solidFill>
            <a:schemeClr val="tx1"/>
          </a:solidFill>
          <a:latin typeface="+mj-lt"/>
          <a:ea typeface="+mn-ea"/>
          <a:cs typeface="+mn-cs"/>
        </a:defRPr>
      </a:lvl4pPr>
      <a:lvl5pPr marL="2057400" indent="-228600" algn="l" defTabSz="914400" rtl="0" eaLnBrk="1" latinLnBrk="0" hangingPunct="1">
        <a:spcBef>
          <a:spcPct val="20000"/>
        </a:spcBef>
        <a:buClr>
          <a:schemeClr val="bg2">
            <a:lumMod val="50000"/>
          </a:schemeClr>
        </a:buClr>
        <a:buFont typeface="Arial" pitchFamily="34" charset="0"/>
        <a:buChar char="•"/>
        <a:defRPr sz="1600" kern="1200">
          <a:solidFill>
            <a:schemeClr val="tx1"/>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p:txBody>
          <a:bodyPr/>
          <a:lstStyle/>
          <a:p>
            <a:r>
              <a:rPr lang="en-US" dirty="0" smtClean="0"/>
              <a:t>Biography</a:t>
            </a:r>
            <a:endParaRPr lang="en-US" dirty="0"/>
          </a:p>
        </p:txBody>
      </p:sp>
      <p:sp>
        <p:nvSpPr>
          <p:cNvPr id="3" name="Content Placeholder 2"/>
          <p:cNvSpPr>
            <a:spLocks noGrp="1"/>
          </p:cNvSpPr>
          <p:nvPr>
            <p:ph idx="1"/>
          </p:nvPr>
        </p:nvSpPr>
        <p:spPr>
          <a:xfrm>
            <a:off x="177421" y="1317445"/>
            <a:ext cx="8821485" cy="5213574"/>
          </a:xfrm>
        </p:spPr>
        <p:txBody>
          <a:bodyPr>
            <a:noAutofit/>
          </a:bodyPr>
          <a:lstStyle/>
          <a:p>
            <a:pPr marL="185738" indent="-185738">
              <a:spcBef>
                <a:spcPts val="0"/>
              </a:spcBef>
            </a:pPr>
            <a:r>
              <a:rPr lang="en-US" sz="1700" b="1" u="sng" dirty="0" smtClean="0">
                <a:latin typeface="Cambria" panose="02040503050406030204" pitchFamily="18" charset="0"/>
              </a:rPr>
              <a:t>Nickname:</a:t>
            </a:r>
            <a:r>
              <a:rPr lang="en-US" sz="1700" dirty="0" smtClean="0">
                <a:latin typeface="Cambria" panose="02040503050406030204" pitchFamily="18" charset="0"/>
              </a:rPr>
              <a:t> Urvi</a:t>
            </a:r>
          </a:p>
          <a:p>
            <a:pPr marL="185738" indent="-185738">
              <a:spcBef>
                <a:spcPts val="0"/>
              </a:spcBef>
            </a:pPr>
            <a:r>
              <a:rPr lang="en-US" sz="1700" b="1" u="sng" dirty="0">
                <a:latin typeface="Cambria" panose="02040503050406030204" pitchFamily="18" charset="0"/>
              </a:rPr>
              <a:t>NU email:</a:t>
            </a:r>
            <a:r>
              <a:rPr lang="en-US" sz="1700" dirty="0">
                <a:latin typeface="Cambria" panose="02040503050406030204" pitchFamily="18" charset="0"/>
              </a:rPr>
              <a:t> </a:t>
            </a:r>
            <a:r>
              <a:rPr lang="en-US" sz="1700" dirty="0" smtClean="0">
                <a:latin typeface="Cambria" panose="02040503050406030204" pitchFamily="18" charset="0"/>
              </a:rPr>
              <a:t>urvithakkar2019@u.northwestern.edu</a:t>
            </a:r>
          </a:p>
          <a:p>
            <a:pPr marL="185738" indent="-185738">
              <a:spcBef>
                <a:spcPts val="0"/>
              </a:spcBef>
            </a:pPr>
            <a:r>
              <a:rPr lang="en-US" sz="1700" b="1" u="sng" dirty="0" smtClean="0">
                <a:latin typeface="Cambria" panose="02040503050406030204" pitchFamily="18" charset="0"/>
              </a:rPr>
              <a:t>Full-time or Part-time:</a:t>
            </a:r>
            <a:r>
              <a:rPr lang="en-US" sz="1700" dirty="0" smtClean="0">
                <a:latin typeface="Cambria" panose="02040503050406030204" pitchFamily="18" charset="0"/>
              </a:rPr>
              <a:t> Full-time</a:t>
            </a:r>
          </a:p>
          <a:p>
            <a:pPr marL="185738" indent="-185738">
              <a:spcBef>
                <a:spcPts val="0"/>
              </a:spcBef>
            </a:pPr>
            <a:r>
              <a:rPr lang="en-US" sz="1700" b="1" u="sng" dirty="0" smtClean="0">
                <a:latin typeface="Cambria" panose="02040503050406030204" pitchFamily="18" charset="0"/>
              </a:rPr>
              <a:t>Years of Experience:</a:t>
            </a:r>
            <a:r>
              <a:rPr lang="en-US" sz="1700" dirty="0" smtClean="0">
                <a:latin typeface="Cambria" panose="02040503050406030204" pitchFamily="18" charset="0"/>
              </a:rPr>
              <a:t> 7</a:t>
            </a:r>
          </a:p>
          <a:p>
            <a:pPr marL="185738" indent="-185738">
              <a:spcBef>
                <a:spcPts val="0"/>
              </a:spcBef>
            </a:pPr>
            <a:r>
              <a:rPr lang="en-US" sz="1700" b="1" u="sng" dirty="0" smtClean="0">
                <a:latin typeface="Cambria" panose="02040503050406030204" pitchFamily="18" charset="0"/>
              </a:rPr>
              <a:t>Industry:</a:t>
            </a:r>
            <a:r>
              <a:rPr lang="en-US" sz="1700" dirty="0" smtClean="0">
                <a:latin typeface="Cambria" panose="02040503050406030204" pitchFamily="18" charset="0"/>
              </a:rPr>
              <a:t> Electrical &amp; Automation</a:t>
            </a:r>
            <a:r>
              <a:rPr lang="en-US" sz="1700" b="1" u="sng" dirty="0" smtClean="0">
                <a:latin typeface="Cambria" panose="02040503050406030204" pitchFamily="18" charset="0"/>
              </a:rPr>
              <a:t> </a:t>
            </a:r>
          </a:p>
          <a:p>
            <a:pPr marL="185738" indent="-185738">
              <a:spcBef>
                <a:spcPts val="0"/>
              </a:spcBef>
            </a:pPr>
            <a:r>
              <a:rPr lang="en-US" sz="1700" b="1" u="sng" dirty="0" smtClean="0">
                <a:latin typeface="Cambria" panose="02040503050406030204" pitchFamily="18" charset="0"/>
              </a:rPr>
              <a:t>Employer:</a:t>
            </a:r>
            <a:r>
              <a:rPr lang="en-US" sz="1700" dirty="0" smtClean="0">
                <a:latin typeface="Cambria" panose="02040503050406030204" pitchFamily="18" charset="0"/>
              </a:rPr>
              <a:t> Larsen &amp; Toubro Group of Companies</a:t>
            </a:r>
          </a:p>
          <a:p>
            <a:pPr marL="185738" indent="-185738">
              <a:spcBef>
                <a:spcPts val="0"/>
              </a:spcBef>
            </a:pPr>
            <a:r>
              <a:rPr lang="en-US" sz="1700" b="1" u="sng" dirty="0" smtClean="0">
                <a:latin typeface="Cambria" panose="02040503050406030204" pitchFamily="18" charset="0"/>
              </a:rPr>
              <a:t>Job Title:</a:t>
            </a:r>
            <a:r>
              <a:rPr lang="en-US" sz="1700" dirty="0" smtClean="0">
                <a:latin typeface="Cambria" panose="02040503050406030204" pitchFamily="18" charset="0"/>
              </a:rPr>
              <a:t> Assistant Manager &amp; Executive Assistant to the GM </a:t>
            </a:r>
          </a:p>
          <a:p>
            <a:pPr marL="185738" indent="-185738">
              <a:spcBef>
                <a:spcPts val="0"/>
              </a:spcBef>
            </a:pPr>
            <a:r>
              <a:rPr lang="en-US" sz="1700" b="1" u="sng" dirty="0" smtClean="0">
                <a:latin typeface="Cambria" panose="02040503050406030204" pitchFamily="18" charset="0"/>
              </a:rPr>
              <a:t>Undergraduate School:</a:t>
            </a:r>
            <a:r>
              <a:rPr lang="en-US" sz="1700" dirty="0" smtClean="0">
                <a:latin typeface="Cambria" panose="02040503050406030204" pitchFamily="18" charset="0"/>
              </a:rPr>
              <a:t> University of Mumbai</a:t>
            </a:r>
          </a:p>
          <a:p>
            <a:pPr marL="185738" indent="-185738">
              <a:spcBef>
                <a:spcPts val="0"/>
              </a:spcBef>
            </a:pPr>
            <a:r>
              <a:rPr lang="en-US" sz="1700" b="1" u="sng" dirty="0" smtClean="0">
                <a:latin typeface="Cambria" panose="02040503050406030204" pitchFamily="18" charset="0"/>
              </a:rPr>
              <a:t>Undergraduate Major:</a:t>
            </a:r>
            <a:r>
              <a:rPr lang="en-US" sz="1700" dirty="0" smtClean="0">
                <a:latin typeface="Cambria" panose="02040503050406030204" pitchFamily="18" charset="0"/>
              </a:rPr>
              <a:t> Bachelors </a:t>
            </a:r>
            <a:r>
              <a:rPr lang="en-US" sz="1700" dirty="0">
                <a:latin typeface="Cambria" panose="02040503050406030204" pitchFamily="18" charset="0"/>
              </a:rPr>
              <a:t>of Engineering</a:t>
            </a:r>
          </a:p>
          <a:p>
            <a:pPr marL="185738" indent="-185738">
              <a:spcBef>
                <a:spcPts val="0"/>
              </a:spcBef>
            </a:pPr>
            <a:endParaRPr lang="en-US" sz="1400" b="1" u="sng" dirty="0" smtClean="0">
              <a:latin typeface="Cambria" panose="02040503050406030204" pitchFamily="18" charset="0"/>
            </a:endParaRPr>
          </a:p>
          <a:p>
            <a:pPr marL="185738" indent="-185738">
              <a:spcBef>
                <a:spcPts val="0"/>
              </a:spcBef>
            </a:pPr>
            <a:r>
              <a:rPr lang="en-US" sz="1700" b="1" u="sng" dirty="0" smtClean="0">
                <a:latin typeface="Cambria" panose="02040503050406030204" pitchFamily="18" charset="0"/>
              </a:rPr>
              <a:t>Short Biography: </a:t>
            </a:r>
            <a:r>
              <a:rPr lang="en-US" sz="1700" dirty="0" smtClean="0">
                <a:latin typeface="Cambria" panose="02040503050406030204" pitchFamily="18" charset="0"/>
              </a:rPr>
              <a:t>In the past 7 years </a:t>
            </a:r>
            <a:r>
              <a:rPr lang="en-US" sz="1700" dirty="0" err="1" smtClean="0">
                <a:latin typeface="Cambria" panose="02040503050406030204" pitchFamily="18" charset="0"/>
              </a:rPr>
              <a:t>Urvi’s</a:t>
            </a:r>
            <a:r>
              <a:rPr lang="en-US" sz="1700" dirty="0" smtClean="0">
                <a:latin typeface="Cambria" panose="02040503050406030204" pitchFamily="18" charset="0"/>
              </a:rPr>
              <a:t> had the opportunity to work in various departments, from Design to Marketing to Strategic Management at one of India’s premier listed engineering companies . Urvi credits herself with an MBA in General Management from Symbiosis Institute of Business Management, Pune, India with a desertion on “Time study as a quantitative tool”. In 2013, Urvi along with 4 others set up “</a:t>
            </a:r>
            <a:r>
              <a:rPr lang="en-US" sz="1700" dirty="0" err="1" smtClean="0">
                <a:latin typeface="Cambria" panose="02040503050406030204" pitchFamily="18" charset="0"/>
              </a:rPr>
              <a:t>Skillsphere</a:t>
            </a:r>
            <a:r>
              <a:rPr lang="en-US" sz="1700" dirty="0" smtClean="0">
                <a:latin typeface="Cambria" panose="02040503050406030204" pitchFamily="18" charset="0"/>
              </a:rPr>
              <a:t> Education”, an India based Soft Skill Development company which has now grown to a turnover of over $20M. In her free time, Urvi enjoys reading and is an avid debater and orator. Even today she continues to train the Indian contingent of students participating at various International Model United Nations (MUNs), particularly the ones participating at The Harvard MUN and The World MUN.   </a:t>
            </a:r>
          </a:p>
          <a:p>
            <a:pPr marL="0" indent="0">
              <a:spcBef>
                <a:spcPts val="0"/>
              </a:spcBef>
              <a:buNone/>
            </a:pPr>
            <a:endParaRPr lang="en-US" sz="1700" dirty="0" smtClean="0">
              <a:latin typeface="Cambria" panose="02040503050406030204" pitchFamily="18" charset="0"/>
            </a:endParaRPr>
          </a:p>
        </p:txBody>
      </p:sp>
      <p:sp>
        <p:nvSpPr>
          <p:cNvPr id="2" name="Title 1"/>
          <p:cNvSpPr>
            <a:spLocks noGrp="1"/>
          </p:cNvSpPr>
          <p:nvPr>
            <p:ph type="title"/>
          </p:nvPr>
        </p:nvSpPr>
        <p:spPr/>
        <p:txBody>
          <a:bodyPr/>
          <a:lstStyle/>
          <a:p>
            <a:r>
              <a:rPr lang="en-US" dirty="0" smtClean="0"/>
              <a:t>Urvi Thakkar	</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919099" y="1329049"/>
            <a:ext cx="1747024" cy="2552319"/>
          </a:xfrm>
          <a:prstGeom prst="rect">
            <a:avLst/>
          </a:prstGeom>
        </p:spPr>
      </p:pic>
    </p:spTree>
    <p:extLst>
      <p:ext uri="{BB962C8B-B14F-4D97-AF65-F5344CB8AC3E}">
        <p14:creationId xmlns:p14="http://schemas.microsoft.com/office/powerpoint/2010/main" val="3029665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xmlns:p14="http://schemas.microsoft.com/office/powerpoint/2010/main">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6">
      <a:dk1>
        <a:srgbClr val="342F2E"/>
      </a:dk1>
      <a:lt1>
        <a:sysClr val="window" lastClr="FFFFFF"/>
      </a:lt1>
      <a:dk2>
        <a:srgbClr val="4E2A84"/>
      </a:dk2>
      <a:lt2>
        <a:srgbClr val="D8D6D6"/>
      </a:lt2>
      <a:accent1>
        <a:srgbClr val="401F68"/>
      </a:accent1>
      <a:accent2>
        <a:srgbClr val="007FA4"/>
      </a:accent2>
      <a:accent3>
        <a:srgbClr val="0D2D6C"/>
      </a:accent3>
      <a:accent4>
        <a:srgbClr val="D9C826"/>
      </a:accent4>
      <a:accent5>
        <a:srgbClr val="CA7C1B"/>
      </a:accent5>
      <a:accent6>
        <a:srgbClr val="D85820"/>
      </a:accent6>
      <a:hlink>
        <a:srgbClr val="5091CD"/>
      </a:hlink>
      <a:folHlink>
        <a:srgbClr val="BBB8B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5820</TotalTime>
  <Words>205</Words>
  <Application>Microsoft Office PowerPoint</Application>
  <PresentationFormat>On-screen Show (4:3)</PresentationFormat>
  <Paragraphs>14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Cambria</vt:lpstr>
      <vt:lpstr>Courier New</vt:lpstr>
      <vt:lpstr>Wingdings</vt:lpstr>
      <vt:lpstr>Executive</vt:lpstr>
      <vt:lpstr>Urvi Thakkar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Martel</dc:creator>
  <cp:lastModifiedBy>Urvi Thakkar</cp:lastModifiedBy>
  <cp:revision>101</cp:revision>
  <cp:lastPrinted>2015-07-30T22:06:39Z</cp:lastPrinted>
  <dcterms:created xsi:type="dcterms:W3CDTF">2015-07-29T19:46:13Z</dcterms:created>
  <dcterms:modified xsi:type="dcterms:W3CDTF">2018-09-17T01:18:29Z</dcterms:modified>
</cp:coreProperties>
</file>