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2247-0464-6141-AAFB-29AD14B6E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1A4CB-0847-3C43-8FE8-FBD24024A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EF0C2-636C-8744-B54D-0D651A84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EB0-951A-CD44-9DD3-2BD6663BD8C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A7D9-4EE4-4E4B-B37E-2EF63B22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83F85-415C-0E48-AF03-C7FB3278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D7B-AF65-9541-BEC0-3D21A570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3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8772-66D4-6C4B-96CE-2D5386F8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5A7AC-5951-3A41-B08E-38CA1351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5689-658B-DD4A-AFEE-8BE9FAAB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EB0-951A-CD44-9DD3-2BD6663BD8C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66543-6FF8-2342-94A8-FB08380A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4CB2-649D-1644-A3BE-F86E7469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D7B-AF65-9541-BEC0-3D21A570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3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1CE0A-A035-6246-8A2E-740B75BEC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86357-8538-1146-B408-2038D6FE6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46D2D-9CCF-0D45-82B5-B2D49BF1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EB0-951A-CD44-9DD3-2BD6663BD8C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C4A4-0A4F-9D48-AC7B-33CB1E9D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1E06-39C1-5549-BF4F-F7D88912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D7B-AF65-9541-BEC0-3D21A570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4B35-C55F-1B4C-B628-0230A37C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288E-9856-CC42-89FD-630840262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CD6A-158A-BF4A-A2FC-AE03C8B8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EB0-951A-CD44-9DD3-2BD6663BD8C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9A48-BDAC-EC4B-AD4B-92E9631C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89DD-0913-7645-B119-2FC2135F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D7B-AF65-9541-BEC0-3D21A570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2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92F1-F138-1547-A7E7-4EC7CE85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23536-9AD6-8F43-87D2-62E5870EC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DB1FD-3C8C-1A4F-9CCE-94948C6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EB0-951A-CD44-9DD3-2BD6663BD8C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AA59-9010-8445-AEC8-290F8498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8184B-0A14-7C41-B803-F14E83A0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D7B-AF65-9541-BEC0-3D21A570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9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8604-6A22-784D-8643-7265DFFC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CE5C-6644-E84C-B9DE-16AB50AAC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4648-CD8E-9345-8CCC-9C5A4A4CB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44D42-BA9A-344A-85FB-E7262371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EB0-951A-CD44-9DD3-2BD6663BD8C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87641-851B-8743-96B6-4216320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897D7-858C-0544-8100-21434C0F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D7B-AF65-9541-BEC0-3D21A570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FDE7-C6E0-5644-9BDE-3C7E20D2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7CADA-B0FA-B446-88FD-647D369BA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50C3E-9A5B-0841-8778-5725596AC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0B659-FD04-F94D-BE28-23E2C09EF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4F986-72C9-2745-B382-FCE8FFBAE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D8F8F-4245-4D4A-A227-12BDE93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EB0-951A-CD44-9DD3-2BD6663BD8C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12362-1717-4545-B312-19F074C8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C9F29-45E3-714D-A6B9-342C34DB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D7B-AF65-9541-BEC0-3D21A570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2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D6AB-7A03-EA41-B6E1-34D9648E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EBCD6-5C40-F74C-B79B-58D69570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EB0-951A-CD44-9DD3-2BD6663BD8C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E9572-22A1-AD40-8E5A-EBBB63B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94955-C151-B94B-A47D-D920EC13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D7B-AF65-9541-BEC0-3D21A570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5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6D0F3-5861-504F-BC03-536B1553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EB0-951A-CD44-9DD3-2BD6663BD8C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48A75-A1CF-354D-8C56-7A4BF630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7C67C-756C-F04F-AC49-BBB40A17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D7B-AF65-9541-BEC0-3D21A570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C00C-1F7A-494A-A3C6-388458AF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8B5E-0CDD-B848-A62E-FF0B4617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87795-5074-9449-89A1-8A7C11696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02411-5FC1-994A-9C3B-7E86F535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EB0-951A-CD44-9DD3-2BD6663BD8C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FCDF-1202-014E-B74B-A7A81637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1612C-DCC2-2C40-9C76-C8772239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D7B-AF65-9541-BEC0-3D21A570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7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019F-4EC6-1240-8B1B-34F7E52A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BD3BA-FB39-1A4D-8D04-6A1FEC03A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A7E20-F657-EE49-8DEE-33069DF4F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C915B-2B13-8847-A01E-806F75E6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EB0-951A-CD44-9DD3-2BD6663BD8C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BF63E-E3AD-AE4C-86C9-E8601669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D8455-294E-0849-98B4-E410DCA2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D7B-AF65-9541-BEC0-3D21A570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26C58-A910-984A-A4E7-781518B8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B01DE-7AC9-DD4A-B709-313066A09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99DE0-4693-1443-ACCC-4F134F476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4EB0-951A-CD44-9DD3-2BD6663BD8C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3EF1-50E7-B945-B6F2-AC0DB755F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CBDC8-BC62-1247-A984-A2AE0BFF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5D7B-AF65-9541-BEC0-3D21A570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0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4059-8D60-864B-B24F-7169C62E0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DCCE1-D473-C149-A325-4255927A5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8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2019-04-23T18:18:43Z</dcterms:created>
  <dcterms:modified xsi:type="dcterms:W3CDTF">2019-04-23T18:19:02Z</dcterms:modified>
</cp:coreProperties>
</file>