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6" r:id="rId7"/>
    <p:sldId id="262" r:id="rId8"/>
    <p:sldId id="272" r:id="rId9"/>
    <p:sldId id="263" r:id="rId10"/>
    <p:sldId id="273" r:id="rId11"/>
    <p:sldId id="264" r:id="rId12"/>
    <p:sldId id="274" r:id="rId13"/>
    <p:sldId id="265"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F0F0E"/>
    <a:srgbClr val="050801"/>
    <a:srgbClr val="541615"/>
    <a:srgbClr val="0C0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123BE-C8D9-409D-A9A9-A0F08AC851D5}" v="2355" dt="2023-08-22T18:01:35.001"/>
    <p1510:client id="{86E7C758-5DB4-464E-A787-DF7436995A92}" v="1699" dt="2023-08-25T19:29:44.784"/>
    <p1510:client id="{8FCDE4B8-197F-40B1-AD02-6A2BAA1ED52B}" v="1416" dt="2023-08-23T11:17:18.199"/>
    <p1510:client id="{B61DD5B2-8EAA-4B5F-B33C-1B33779D9AF0}" v="2987" dt="2023-08-21T14:24:19.075"/>
    <p1510:client id="{EA2B7B78-1B1F-4FE8-954F-58BCB5F998D0}" v="104" dt="2023-08-20T07:33:45.150"/>
    <p1510:client id="{EC30FC86-25DC-48BB-BA0C-FC6ADD379A7E}" v="103" dt="2023-08-25T19:33:34.075"/>
    <p1510:client id="{FEF8BE76-F65A-46F7-AE96-993E66316753}" v="1" dt="2023-08-25T14:35:50.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i Acharya" userId="cbf3ba565716c1b0" providerId="Windows Live" clId="Web-{86E7C758-5DB4-464E-A787-DF7436995A92}"/>
    <pc:docChg chg="addSld modSld">
      <pc:chgData name="Urvi Acharya" userId="cbf3ba565716c1b0" providerId="Windows Live" clId="Web-{86E7C758-5DB4-464E-A787-DF7436995A92}" dt="2023-08-25T19:29:44.784" v="1690" actId="14100"/>
      <pc:docMkLst>
        <pc:docMk/>
      </pc:docMkLst>
      <pc:sldChg chg="addSp delSp modSp">
        <pc:chgData name="Urvi Acharya" userId="cbf3ba565716c1b0" providerId="Windows Live" clId="Web-{86E7C758-5DB4-464E-A787-DF7436995A92}" dt="2023-08-25T18:37:06.478" v="243" actId="20577"/>
        <pc:sldMkLst>
          <pc:docMk/>
          <pc:sldMk cId="2858699133" sldId="261"/>
        </pc:sldMkLst>
        <pc:spChg chg="mod">
          <ac:chgData name="Urvi Acharya" userId="cbf3ba565716c1b0" providerId="Windows Live" clId="Web-{86E7C758-5DB4-464E-A787-DF7436995A92}" dt="2023-08-25T18:37:06.478" v="243" actId="20577"/>
          <ac:spMkLst>
            <pc:docMk/>
            <pc:sldMk cId="2858699133" sldId="261"/>
            <ac:spMk id="3" creationId="{48C91A1F-B9DC-B8B2-EE27-5FC377391E34}"/>
          </ac:spMkLst>
        </pc:spChg>
        <pc:picChg chg="add del mod">
          <ac:chgData name="Urvi Acharya" userId="cbf3ba565716c1b0" providerId="Windows Live" clId="Web-{86E7C758-5DB4-464E-A787-DF7436995A92}" dt="2023-08-25T18:36:34.898" v="213"/>
          <ac:picMkLst>
            <pc:docMk/>
            <pc:sldMk cId="2858699133" sldId="261"/>
            <ac:picMk id="4" creationId="{0D89F29B-6F99-B0C2-91DA-D436731186C2}"/>
          </ac:picMkLst>
        </pc:picChg>
      </pc:sldChg>
      <pc:sldChg chg="modSp">
        <pc:chgData name="Urvi Acharya" userId="cbf3ba565716c1b0" providerId="Windows Live" clId="Web-{86E7C758-5DB4-464E-A787-DF7436995A92}" dt="2023-08-25T18:50:42.385" v="734" actId="20577"/>
        <pc:sldMkLst>
          <pc:docMk/>
          <pc:sldMk cId="1438763695" sldId="262"/>
        </pc:sldMkLst>
        <pc:spChg chg="mod">
          <ac:chgData name="Urvi Acharya" userId="cbf3ba565716c1b0" providerId="Windows Live" clId="Web-{86E7C758-5DB4-464E-A787-DF7436995A92}" dt="2023-08-25T18:50:42.385" v="734" actId="20577"/>
          <ac:spMkLst>
            <pc:docMk/>
            <pc:sldMk cId="1438763695" sldId="262"/>
            <ac:spMk id="3" creationId="{84C4D166-3A73-1E7F-80DF-1B2229090C9A}"/>
          </ac:spMkLst>
        </pc:spChg>
      </pc:sldChg>
      <pc:sldChg chg="addSp modSp">
        <pc:chgData name="Urvi Acharya" userId="cbf3ba565716c1b0" providerId="Windows Live" clId="Web-{86E7C758-5DB4-464E-A787-DF7436995A92}" dt="2023-08-25T19:13:33.680" v="1533" actId="14100"/>
        <pc:sldMkLst>
          <pc:docMk/>
          <pc:sldMk cId="98131380" sldId="264"/>
        </pc:sldMkLst>
        <pc:spChg chg="mod">
          <ac:chgData name="Urvi Acharya" userId="cbf3ba565716c1b0" providerId="Windows Live" clId="Web-{86E7C758-5DB4-464E-A787-DF7436995A92}" dt="2023-08-25T19:13:12.117" v="1527" actId="20577"/>
          <ac:spMkLst>
            <pc:docMk/>
            <pc:sldMk cId="98131380" sldId="264"/>
            <ac:spMk id="3" creationId="{8C96CD2B-3C96-F2EF-3DF2-0077555489C6}"/>
          </ac:spMkLst>
        </pc:spChg>
        <pc:picChg chg="add mod">
          <ac:chgData name="Urvi Acharya" userId="cbf3ba565716c1b0" providerId="Windows Live" clId="Web-{86E7C758-5DB4-464E-A787-DF7436995A92}" dt="2023-08-25T19:13:33.680" v="1533" actId="14100"/>
          <ac:picMkLst>
            <pc:docMk/>
            <pc:sldMk cId="98131380" sldId="264"/>
            <ac:picMk id="4" creationId="{032D944E-A0A8-00DE-AAB2-1287159447D5}"/>
          </ac:picMkLst>
        </pc:picChg>
      </pc:sldChg>
      <pc:sldChg chg="addSp modSp">
        <pc:chgData name="Urvi Acharya" userId="cbf3ba565716c1b0" providerId="Windows Live" clId="Web-{86E7C758-5DB4-464E-A787-DF7436995A92}" dt="2023-08-25T19:20:08.930" v="1680" actId="14100"/>
        <pc:sldMkLst>
          <pc:docMk/>
          <pc:sldMk cId="95138812" sldId="265"/>
        </pc:sldMkLst>
        <pc:spChg chg="mod">
          <ac:chgData name="Urvi Acharya" userId="cbf3ba565716c1b0" providerId="Windows Live" clId="Web-{86E7C758-5DB4-464E-A787-DF7436995A92}" dt="2023-08-25T19:19:53.539" v="1676" actId="20577"/>
          <ac:spMkLst>
            <pc:docMk/>
            <pc:sldMk cId="95138812" sldId="265"/>
            <ac:spMk id="3" creationId="{E2161AF2-C338-281C-EB71-49AA838C666E}"/>
          </ac:spMkLst>
        </pc:spChg>
        <pc:picChg chg="add mod">
          <ac:chgData name="Urvi Acharya" userId="cbf3ba565716c1b0" providerId="Windows Live" clId="Web-{86E7C758-5DB4-464E-A787-DF7436995A92}" dt="2023-08-25T19:20:08.930" v="1680" actId="14100"/>
          <ac:picMkLst>
            <pc:docMk/>
            <pc:sldMk cId="95138812" sldId="265"/>
            <ac:picMk id="4" creationId="{9785E501-FAD9-E556-0648-3FCCDF51AF70}"/>
          </ac:picMkLst>
        </pc:picChg>
      </pc:sldChg>
      <pc:sldChg chg="addSp delSp modSp">
        <pc:chgData name="Urvi Acharya" userId="cbf3ba565716c1b0" providerId="Windows Live" clId="Web-{86E7C758-5DB4-464E-A787-DF7436995A92}" dt="2023-08-25T18:37:22.775" v="248" actId="14100"/>
        <pc:sldMkLst>
          <pc:docMk/>
          <pc:sldMk cId="2281688189" sldId="266"/>
        </pc:sldMkLst>
        <pc:spChg chg="mod">
          <ac:chgData name="Urvi Acharya" userId="cbf3ba565716c1b0" providerId="Windows Live" clId="Web-{86E7C758-5DB4-464E-A787-DF7436995A92}" dt="2023-08-25T18:29:19.237" v="58" actId="14100"/>
          <ac:spMkLst>
            <pc:docMk/>
            <pc:sldMk cId="2281688189" sldId="266"/>
            <ac:spMk id="2" creationId="{9420FD50-0C86-334D-1405-48D293F8DF29}"/>
          </ac:spMkLst>
        </pc:spChg>
        <pc:spChg chg="del">
          <ac:chgData name="Urvi Acharya" userId="cbf3ba565716c1b0" providerId="Windows Live" clId="Web-{86E7C758-5DB4-464E-A787-DF7436995A92}" dt="2023-08-25T18:25:37.775" v="34"/>
          <ac:spMkLst>
            <pc:docMk/>
            <pc:sldMk cId="2281688189" sldId="266"/>
            <ac:spMk id="3" creationId="{324BC54C-779C-AEC5-AC57-3A16EE247477}"/>
          </ac:spMkLst>
        </pc:spChg>
        <pc:spChg chg="add mod">
          <ac:chgData name="Urvi Acharya" userId="cbf3ba565716c1b0" providerId="Windows Live" clId="Web-{86E7C758-5DB4-464E-A787-DF7436995A92}" dt="2023-08-25T18:28:33.220" v="51" actId="1076"/>
          <ac:spMkLst>
            <pc:docMk/>
            <pc:sldMk cId="2281688189" sldId="266"/>
            <ac:spMk id="6" creationId="{498A1DD5-3163-41B3-B6B8-18EF519A1C8B}"/>
          </ac:spMkLst>
        </pc:spChg>
        <pc:spChg chg="add del mod">
          <ac:chgData name="Urvi Acharya" userId="cbf3ba565716c1b0" providerId="Windows Live" clId="Web-{86E7C758-5DB4-464E-A787-DF7436995A92}" dt="2023-08-25T18:28:07.547" v="48"/>
          <ac:spMkLst>
            <pc:docMk/>
            <pc:sldMk cId="2281688189" sldId="266"/>
            <ac:spMk id="7" creationId="{B10EBB11-267B-8357-8A02-CC1DC3D417BC}"/>
          </ac:spMkLst>
        </pc:spChg>
        <pc:picChg chg="add del mod ord">
          <ac:chgData name="Urvi Acharya" userId="cbf3ba565716c1b0" providerId="Windows Live" clId="Web-{86E7C758-5DB4-464E-A787-DF7436995A92}" dt="2023-08-25T18:26:34.059" v="38"/>
          <ac:picMkLst>
            <pc:docMk/>
            <pc:sldMk cId="2281688189" sldId="266"/>
            <ac:picMk id="4" creationId="{86CA5993-F3E3-C459-14A4-D618AF62F2ED}"/>
          </ac:picMkLst>
        </pc:picChg>
        <pc:picChg chg="add mod">
          <ac:chgData name="Urvi Acharya" userId="cbf3ba565716c1b0" providerId="Windows Live" clId="Web-{86E7C758-5DB4-464E-A787-DF7436995A92}" dt="2023-08-25T18:37:22.775" v="248" actId="14100"/>
          <ac:picMkLst>
            <pc:docMk/>
            <pc:sldMk cId="2281688189" sldId="266"/>
            <ac:picMk id="9" creationId="{2BFAE4DF-E13A-9E36-9EF0-04330FC320C9}"/>
          </ac:picMkLst>
        </pc:picChg>
      </pc:sldChg>
      <pc:sldChg chg="addSp modSp">
        <pc:chgData name="Urvi Acharya" userId="cbf3ba565716c1b0" providerId="Windows Live" clId="Web-{86E7C758-5DB4-464E-A787-DF7436995A92}" dt="2023-08-25T19:29:44.784" v="1690" actId="14100"/>
        <pc:sldMkLst>
          <pc:docMk/>
          <pc:sldMk cId="3557740638" sldId="269"/>
        </pc:sldMkLst>
        <pc:spChg chg="add mod">
          <ac:chgData name="Urvi Acharya" userId="cbf3ba565716c1b0" providerId="Windows Live" clId="Web-{86E7C758-5DB4-464E-A787-DF7436995A92}" dt="2023-08-25T19:29:44.784" v="1690" actId="14100"/>
          <ac:spMkLst>
            <pc:docMk/>
            <pc:sldMk cId="3557740638" sldId="269"/>
            <ac:spMk id="4" creationId="{B35FE19D-0F24-BCB2-FD16-6C67C10DB13E}"/>
          </ac:spMkLst>
        </pc:spChg>
      </pc:sldChg>
      <pc:sldChg chg="modSp new">
        <pc:chgData name="Urvi Acharya" userId="cbf3ba565716c1b0" providerId="Windows Live" clId="Web-{86E7C758-5DB4-464E-A787-DF7436995A92}" dt="2023-08-25T18:40:18.251" v="261" actId="20577"/>
        <pc:sldMkLst>
          <pc:docMk/>
          <pc:sldMk cId="508067132" sldId="272"/>
        </pc:sldMkLst>
        <pc:spChg chg="mod">
          <ac:chgData name="Urvi Acharya" userId="cbf3ba565716c1b0" providerId="Windows Live" clId="Web-{86E7C758-5DB4-464E-A787-DF7436995A92}" dt="2023-08-25T18:39:31.186" v="254" actId="20577"/>
          <ac:spMkLst>
            <pc:docMk/>
            <pc:sldMk cId="508067132" sldId="272"/>
            <ac:spMk id="2" creationId="{1FF3A618-C891-4A8D-14DD-9E86FDC559CC}"/>
          </ac:spMkLst>
        </pc:spChg>
        <pc:spChg chg="mod">
          <ac:chgData name="Urvi Acharya" userId="cbf3ba565716c1b0" providerId="Windows Live" clId="Web-{86E7C758-5DB4-464E-A787-DF7436995A92}" dt="2023-08-25T18:40:18.251" v="261" actId="20577"/>
          <ac:spMkLst>
            <pc:docMk/>
            <pc:sldMk cId="508067132" sldId="272"/>
            <ac:spMk id="3" creationId="{0A6D75B5-E6DD-91F4-0708-EA83A16455F2}"/>
          </ac:spMkLst>
        </pc:spChg>
      </pc:sldChg>
      <pc:sldChg chg="addSp delSp modSp new">
        <pc:chgData name="Urvi Acharya" userId="cbf3ba565716c1b0" providerId="Windows Live" clId="Web-{86E7C758-5DB4-464E-A787-DF7436995A92}" dt="2023-08-25T19:05:53.563" v="1272" actId="20577"/>
        <pc:sldMkLst>
          <pc:docMk/>
          <pc:sldMk cId="2143763731" sldId="273"/>
        </pc:sldMkLst>
        <pc:spChg chg="mod">
          <ac:chgData name="Urvi Acharya" userId="cbf3ba565716c1b0" providerId="Windows Live" clId="Web-{86E7C758-5DB4-464E-A787-DF7436995A92}" dt="2023-08-25T19:05:53.563" v="1272" actId="20577"/>
          <ac:spMkLst>
            <pc:docMk/>
            <pc:sldMk cId="2143763731" sldId="273"/>
            <ac:spMk id="3" creationId="{00BFEC66-B3FF-A208-38A2-CDD5017459BE}"/>
          </ac:spMkLst>
        </pc:spChg>
        <pc:spChg chg="add del">
          <ac:chgData name="Urvi Acharya" userId="cbf3ba565716c1b0" providerId="Windows Live" clId="Web-{86E7C758-5DB4-464E-A787-DF7436995A92}" dt="2023-08-25T19:04:08.153" v="1207"/>
          <ac:spMkLst>
            <pc:docMk/>
            <pc:sldMk cId="2143763731" sldId="273"/>
            <ac:spMk id="5" creationId="{72ED0C78-AC8E-701C-D500-25DF8623D4E2}"/>
          </ac:spMkLst>
        </pc:spChg>
        <pc:picChg chg="add mod">
          <ac:chgData name="Urvi Acharya" userId="cbf3ba565716c1b0" providerId="Windows Live" clId="Web-{86E7C758-5DB4-464E-A787-DF7436995A92}" dt="2023-08-25T19:04:57.076" v="1216" actId="1076"/>
          <ac:picMkLst>
            <pc:docMk/>
            <pc:sldMk cId="2143763731" sldId="273"/>
            <ac:picMk id="6" creationId="{ECEB9B95-700E-70E9-74F0-77C0CD832BFD}"/>
          </ac:picMkLst>
        </pc:picChg>
      </pc:sldChg>
      <pc:sldChg chg="modSp new">
        <pc:chgData name="Urvi Acharya" userId="cbf3ba565716c1b0" providerId="Windows Live" clId="Web-{86E7C758-5DB4-464E-A787-DF7436995A92}" dt="2023-08-25T19:07:01.066" v="1275" actId="20577"/>
        <pc:sldMkLst>
          <pc:docMk/>
          <pc:sldMk cId="1426860411" sldId="274"/>
        </pc:sldMkLst>
        <pc:spChg chg="mod">
          <ac:chgData name="Urvi Acharya" userId="cbf3ba565716c1b0" providerId="Windows Live" clId="Web-{86E7C758-5DB4-464E-A787-DF7436995A92}" dt="2023-08-25T19:07:01.066" v="1275" actId="20577"/>
          <ac:spMkLst>
            <pc:docMk/>
            <pc:sldMk cId="1426860411" sldId="274"/>
            <ac:spMk id="3" creationId="{F97C5554-ED62-9805-5BCE-204AFD4DED8E}"/>
          </ac:spMkLst>
        </pc:spChg>
      </pc:sldChg>
    </pc:docChg>
  </pc:docChgLst>
  <pc:docChgLst>
    <pc:chgData name="Urvi Acharya" userId="cbf3ba565716c1b0" providerId="Windows Live" clId="Web-{350123BE-C8D9-409D-A9A9-A0F08AC851D5}"/>
    <pc:docChg chg="addSld delSld modSld sldOrd">
      <pc:chgData name="Urvi Acharya" userId="cbf3ba565716c1b0" providerId="Windows Live" clId="Web-{350123BE-C8D9-409D-A9A9-A0F08AC851D5}" dt="2023-08-22T18:01:35.001" v="2340" actId="20577"/>
      <pc:docMkLst>
        <pc:docMk/>
      </pc:docMkLst>
      <pc:sldChg chg="modSp">
        <pc:chgData name="Urvi Acharya" userId="cbf3ba565716c1b0" providerId="Windows Live" clId="Web-{350123BE-C8D9-409D-A9A9-A0F08AC851D5}" dt="2023-08-22T13:05:49.379" v="319" actId="20577"/>
        <pc:sldMkLst>
          <pc:docMk/>
          <pc:sldMk cId="2858699133" sldId="261"/>
        </pc:sldMkLst>
        <pc:spChg chg="mod">
          <ac:chgData name="Urvi Acharya" userId="cbf3ba565716c1b0" providerId="Windows Live" clId="Web-{350123BE-C8D9-409D-A9A9-A0F08AC851D5}" dt="2023-08-22T13:05:49.379" v="319" actId="20577"/>
          <ac:spMkLst>
            <pc:docMk/>
            <pc:sldMk cId="2858699133" sldId="261"/>
            <ac:spMk id="3" creationId="{48C91A1F-B9DC-B8B2-EE27-5FC377391E34}"/>
          </ac:spMkLst>
        </pc:spChg>
      </pc:sldChg>
      <pc:sldChg chg="modSp">
        <pc:chgData name="Urvi Acharya" userId="cbf3ba565716c1b0" providerId="Windows Live" clId="Web-{350123BE-C8D9-409D-A9A9-A0F08AC851D5}" dt="2023-08-22T14:40:54.882" v="1436" actId="20577"/>
        <pc:sldMkLst>
          <pc:docMk/>
          <pc:sldMk cId="1438763695" sldId="262"/>
        </pc:sldMkLst>
        <pc:spChg chg="mod">
          <ac:chgData name="Urvi Acharya" userId="cbf3ba565716c1b0" providerId="Windows Live" clId="Web-{350123BE-C8D9-409D-A9A9-A0F08AC851D5}" dt="2023-08-22T14:40:54.882" v="1436" actId="20577"/>
          <ac:spMkLst>
            <pc:docMk/>
            <pc:sldMk cId="1438763695" sldId="262"/>
            <ac:spMk id="3" creationId="{84C4D166-3A73-1E7F-80DF-1B2229090C9A}"/>
          </ac:spMkLst>
        </pc:spChg>
      </pc:sldChg>
      <pc:sldChg chg="modSp">
        <pc:chgData name="Urvi Acharya" userId="cbf3ba565716c1b0" providerId="Windows Live" clId="Web-{350123BE-C8D9-409D-A9A9-A0F08AC851D5}" dt="2023-08-22T17:00:36.125" v="1920" actId="20577"/>
        <pc:sldMkLst>
          <pc:docMk/>
          <pc:sldMk cId="3625277515" sldId="263"/>
        </pc:sldMkLst>
        <pc:spChg chg="mod">
          <ac:chgData name="Urvi Acharya" userId="cbf3ba565716c1b0" providerId="Windows Live" clId="Web-{350123BE-C8D9-409D-A9A9-A0F08AC851D5}" dt="2023-08-22T17:00:36.125" v="1920" actId="20577"/>
          <ac:spMkLst>
            <pc:docMk/>
            <pc:sldMk cId="3625277515" sldId="263"/>
            <ac:spMk id="3" creationId="{C35ACDBA-3B69-BFFC-3E42-BF72317C27C9}"/>
          </ac:spMkLst>
        </pc:spChg>
      </pc:sldChg>
      <pc:sldChg chg="modSp">
        <pc:chgData name="Urvi Acharya" userId="cbf3ba565716c1b0" providerId="Windows Live" clId="Web-{350123BE-C8D9-409D-A9A9-A0F08AC851D5}" dt="2023-08-22T17:50:31.431" v="2214" actId="20577"/>
        <pc:sldMkLst>
          <pc:docMk/>
          <pc:sldMk cId="98131380" sldId="264"/>
        </pc:sldMkLst>
        <pc:spChg chg="mod">
          <ac:chgData name="Urvi Acharya" userId="cbf3ba565716c1b0" providerId="Windows Live" clId="Web-{350123BE-C8D9-409D-A9A9-A0F08AC851D5}" dt="2023-08-22T17:50:31.431" v="2214" actId="20577"/>
          <ac:spMkLst>
            <pc:docMk/>
            <pc:sldMk cId="98131380" sldId="264"/>
            <ac:spMk id="3" creationId="{8C96CD2B-3C96-F2EF-3DF2-0077555489C6}"/>
          </ac:spMkLst>
        </pc:spChg>
      </pc:sldChg>
      <pc:sldChg chg="modSp ord">
        <pc:chgData name="Urvi Acharya" userId="cbf3ba565716c1b0" providerId="Windows Live" clId="Web-{350123BE-C8D9-409D-A9A9-A0F08AC851D5}" dt="2023-08-22T13:46:15.013" v="618"/>
        <pc:sldMkLst>
          <pc:docMk/>
          <pc:sldMk cId="2281688189" sldId="266"/>
        </pc:sldMkLst>
        <pc:spChg chg="mod">
          <ac:chgData name="Urvi Acharya" userId="cbf3ba565716c1b0" providerId="Windows Live" clId="Web-{350123BE-C8D9-409D-A9A9-A0F08AC851D5}" dt="2023-08-22T13:46:00.216" v="617" actId="20577"/>
          <ac:spMkLst>
            <pc:docMk/>
            <pc:sldMk cId="2281688189" sldId="266"/>
            <ac:spMk id="2" creationId="{9420FD50-0C86-334D-1405-48D293F8DF29}"/>
          </ac:spMkLst>
        </pc:spChg>
        <pc:spChg chg="mod">
          <ac:chgData name="Urvi Acharya" userId="cbf3ba565716c1b0" providerId="Windows Live" clId="Web-{350123BE-C8D9-409D-A9A9-A0F08AC851D5}" dt="2023-08-22T13:45:16.558" v="616" actId="20577"/>
          <ac:spMkLst>
            <pc:docMk/>
            <pc:sldMk cId="2281688189" sldId="266"/>
            <ac:spMk id="3" creationId="{324BC54C-779C-AEC5-AC57-3A16EE247477}"/>
          </ac:spMkLst>
        </pc:spChg>
      </pc:sldChg>
      <pc:sldChg chg="new ord">
        <pc:chgData name="Urvi Acharya" userId="cbf3ba565716c1b0" providerId="Windows Live" clId="Web-{350123BE-C8D9-409D-A9A9-A0F08AC851D5}" dt="2023-08-22T12:45:52.430" v="107"/>
        <pc:sldMkLst>
          <pc:docMk/>
          <pc:sldMk cId="2191645700" sldId="267"/>
        </pc:sldMkLst>
      </pc:sldChg>
      <pc:sldChg chg="new del">
        <pc:chgData name="Urvi Acharya" userId="cbf3ba565716c1b0" providerId="Windows Live" clId="Web-{350123BE-C8D9-409D-A9A9-A0F08AC851D5}" dt="2023-08-22T12:43:32.846" v="104"/>
        <pc:sldMkLst>
          <pc:docMk/>
          <pc:sldMk cId="2937621451" sldId="267"/>
        </pc:sldMkLst>
      </pc:sldChg>
      <pc:sldChg chg="new">
        <pc:chgData name="Urvi Acharya" userId="cbf3ba565716c1b0" providerId="Windows Live" clId="Web-{350123BE-C8D9-409D-A9A9-A0F08AC851D5}" dt="2023-08-22T12:45:52.445" v="108"/>
        <pc:sldMkLst>
          <pc:docMk/>
          <pc:sldMk cId="4026876598" sldId="268"/>
        </pc:sldMkLst>
      </pc:sldChg>
      <pc:sldChg chg="addSp modSp new del ord">
        <pc:chgData name="Urvi Acharya" userId="cbf3ba565716c1b0" providerId="Windows Live" clId="Web-{350123BE-C8D9-409D-A9A9-A0F08AC851D5}" dt="2023-08-22T13:15:20.900" v="353"/>
        <pc:sldMkLst>
          <pc:docMk/>
          <pc:sldMk cId="1504343685" sldId="269"/>
        </pc:sldMkLst>
        <pc:spChg chg="add mod">
          <ac:chgData name="Urvi Acharya" userId="cbf3ba565716c1b0" providerId="Windows Live" clId="Web-{350123BE-C8D9-409D-A9A9-A0F08AC851D5}" dt="2023-08-22T13:06:07.145" v="325" actId="20577"/>
          <ac:spMkLst>
            <pc:docMk/>
            <pc:sldMk cId="1504343685" sldId="269"/>
            <ac:spMk id="2" creationId="{32B1217A-D318-32C2-F60B-9CE574B92294}"/>
          </ac:spMkLst>
        </pc:spChg>
        <pc:graphicFrameChg chg="add mod modGraphic">
          <ac:chgData name="Urvi Acharya" userId="cbf3ba565716c1b0" providerId="Windows Live" clId="Web-{350123BE-C8D9-409D-A9A9-A0F08AC851D5}" dt="2023-08-22T13:09:12.386" v="352" actId="1076"/>
          <ac:graphicFrameMkLst>
            <pc:docMk/>
            <pc:sldMk cId="1504343685" sldId="269"/>
            <ac:graphicFrameMk id="4" creationId="{2134DF12-FC13-95BC-1947-F1F0583AE959}"/>
          </ac:graphicFrameMkLst>
        </pc:graphicFrameChg>
      </pc:sldChg>
      <pc:sldChg chg="modSp new">
        <pc:chgData name="Urvi Acharya" userId="cbf3ba565716c1b0" providerId="Windows Live" clId="Web-{350123BE-C8D9-409D-A9A9-A0F08AC851D5}" dt="2023-08-22T18:01:35.001" v="2340" actId="20577"/>
        <pc:sldMkLst>
          <pc:docMk/>
          <pc:sldMk cId="3557740638" sldId="269"/>
        </pc:sldMkLst>
        <pc:spChg chg="mod">
          <ac:chgData name="Urvi Acharya" userId="cbf3ba565716c1b0" providerId="Windows Live" clId="Web-{350123BE-C8D9-409D-A9A9-A0F08AC851D5}" dt="2023-08-22T18:01:35.001" v="2340" actId="20577"/>
          <ac:spMkLst>
            <pc:docMk/>
            <pc:sldMk cId="3557740638" sldId="269"/>
            <ac:spMk id="2" creationId="{F40CE095-8228-5DAB-91BB-EAD86B8576FD}"/>
          </ac:spMkLst>
        </pc:spChg>
      </pc:sldChg>
      <pc:sldChg chg="new">
        <pc:chgData name="Urvi Acharya" userId="cbf3ba565716c1b0" providerId="Windows Live" clId="Web-{350123BE-C8D9-409D-A9A9-A0F08AC851D5}" dt="2023-08-22T17:58:00.946" v="2216"/>
        <pc:sldMkLst>
          <pc:docMk/>
          <pc:sldMk cId="3804956220" sldId="270"/>
        </pc:sldMkLst>
      </pc:sldChg>
      <pc:sldChg chg="new">
        <pc:chgData name="Urvi Acharya" userId="cbf3ba565716c1b0" providerId="Windows Live" clId="Web-{350123BE-C8D9-409D-A9A9-A0F08AC851D5}" dt="2023-08-22T17:58:05.634" v="2217"/>
        <pc:sldMkLst>
          <pc:docMk/>
          <pc:sldMk cId="3028580822" sldId="271"/>
        </pc:sldMkLst>
      </pc:sldChg>
    </pc:docChg>
  </pc:docChgLst>
  <pc:docChgLst>
    <pc:chgData name="Urvi Acharya" userId="cbf3ba565716c1b0" providerId="Windows Live" clId="Web-{FEF8BE76-F65A-46F7-AE96-993E66316753}"/>
    <pc:docChg chg="modSld">
      <pc:chgData name="Urvi Acharya" userId="cbf3ba565716c1b0" providerId="Windows Live" clId="Web-{FEF8BE76-F65A-46F7-AE96-993E66316753}" dt="2023-08-25T14:35:50.632" v="0" actId="20577"/>
      <pc:docMkLst>
        <pc:docMk/>
      </pc:docMkLst>
      <pc:sldChg chg="modSp">
        <pc:chgData name="Urvi Acharya" userId="cbf3ba565716c1b0" providerId="Windows Live" clId="Web-{FEF8BE76-F65A-46F7-AE96-993E66316753}" dt="2023-08-25T14:35:50.632" v="0" actId="20577"/>
        <pc:sldMkLst>
          <pc:docMk/>
          <pc:sldMk cId="3557740638" sldId="269"/>
        </pc:sldMkLst>
        <pc:spChg chg="mod">
          <ac:chgData name="Urvi Acharya" userId="cbf3ba565716c1b0" providerId="Windows Live" clId="Web-{FEF8BE76-F65A-46F7-AE96-993E66316753}" dt="2023-08-25T14:35:50.632" v="0" actId="20577"/>
          <ac:spMkLst>
            <pc:docMk/>
            <pc:sldMk cId="3557740638" sldId="269"/>
            <ac:spMk id="3" creationId="{77C44C9A-50D0-4D1F-8BE2-1612F9117FFB}"/>
          </ac:spMkLst>
        </pc:spChg>
      </pc:sldChg>
    </pc:docChg>
  </pc:docChgLst>
  <pc:docChgLst>
    <pc:chgData name="Urvi Acharya" userId="cbf3ba565716c1b0" providerId="Windows Live" clId="Web-{EA2B7B78-1B1F-4FE8-954F-58BCB5F998D0}"/>
    <pc:docChg chg="addSld modSld addMainMaster delMainMaster">
      <pc:chgData name="Urvi Acharya" userId="cbf3ba565716c1b0" providerId="Windows Live" clId="Web-{EA2B7B78-1B1F-4FE8-954F-58BCB5F998D0}" dt="2023-08-20T07:33:45.150" v="100" actId="1076"/>
      <pc:docMkLst>
        <pc:docMk/>
      </pc:docMkLst>
      <pc:sldChg chg="addSp modSp mod setBg modClrScheme chgLayout">
        <pc:chgData name="Urvi Acharya" userId="cbf3ba565716c1b0" providerId="Windows Live" clId="Web-{EA2B7B78-1B1F-4FE8-954F-58BCB5F998D0}" dt="2023-08-20T06:55:59.503" v="57" actId="14100"/>
        <pc:sldMkLst>
          <pc:docMk/>
          <pc:sldMk cId="109857222" sldId="256"/>
        </pc:sldMkLst>
        <pc:spChg chg="mod">
          <ac:chgData name="Urvi Acharya" userId="cbf3ba565716c1b0" providerId="Windows Live" clId="Web-{EA2B7B78-1B1F-4FE8-954F-58BCB5F998D0}" dt="2023-08-20T06:52:49.828" v="7" actId="20577"/>
          <ac:spMkLst>
            <pc:docMk/>
            <pc:sldMk cId="109857222" sldId="256"/>
            <ac:spMk id="2" creationId="{00000000-0000-0000-0000-000000000000}"/>
          </ac:spMkLst>
        </pc:spChg>
        <pc:spChg chg="mod">
          <ac:chgData name="Urvi Acharya" userId="cbf3ba565716c1b0" providerId="Windows Live" clId="Web-{EA2B7B78-1B1F-4FE8-954F-58BCB5F998D0}" dt="2023-08-20T06:55:59.503" v="57" actId="14100"/>
          <ac:spMkLst>
            <pc:docMk/>
            <pc:sldMk cId="109857222" sldId="256"/>
            <ac:spMk id="3" creationId="{00000000-0000-0000-0000-000000000000}"/>
          </ac:spMkLst>
        </pc:spChg>
        <pc:spChg chg="add">
          <ac:chgData name="Urvi Acharya" userId="cbf3ba565716c1b0" providerId="Windows Live" clId="Web-{EA2B7B78-1B1F-4FE8-954F-58BCB5F998D0}" dt="2023-08-20T06:52:12.155" v="4"/>
          <ac:spMkLst>
            <pc:docMk/>
            <pc:sldMk cId="109857222" sldId="256"/>
            <ac:spMk id="9" creationId="{BDC533AA-B6B5-45C1-841D-B865E2FFF50F}"/>
          </ac:spMkLst>
        </pc:spChg>
        <pc:spChg chg="add">
          <ac:chgData name="Urvi Acharya" userId="cbf3ba565716c1b0" providerId="Windows Live" clId="Web-{EA2B7B78-1B1F-4FE8-954F-58BCB5F998D0}" dt="2023-08-20T06:52:12.155" v="4"/>
          <ac:spMkLst>
            <pc:docMk/>
            <pc:sldMk cId="109857222" sldId="256"/>
            <ac:spMk id="11" creationId="{F04A0B6E-3C5F-4D45-8EC3-F7CCB53D053A}"/>
          </ac:spMkLst>
        </pc:spChg>
        <pc:picChg chg="add mod">
          <ac:chgData name="Urvi Acharya" userId="cbf3ba565716c1b0" providerId="Windows Live" clId="Web-{EA2B7B78-1B1F-4FE8-954F-58BCB5F998D0}" dt="2023-08-20T06:52:21.436" v="5" actId="1076"/>
          <ac:picMkLst>
            <pc:docMk/>
            <pc:sldMk cId="109857222" sldId="256"/>
            <ac:picMk id="4" creationId="{C5292455-16F8-8650-83E0-5A66AC955409}"/>
          </ac:picMkLst>
        </pc:picChg>
      </pc:sldChg>
      <pc:sldChg chg="modSp new">
        <pc:chgData name="Urvi Acharya" userId="cbf3ba565716c1b0" providerId="Windows Live" clId="Web-{EA2B7B78-1B1F-4FE8-954F-58BCB5F998D0}" dt="2023-08-20T07:02:48.135" v="67" actId="20577"/>
        <pc:sldMkLst>
          <pc:docMk/>
          <pc:sldMk cId="2249765698" sldId="257"/>
        </pc:sldMkLst>
        <pc:spChg chg="mod">
          <ac:chgData name="Urvi Acharya" userId="cbf3ba565716c1b0" providerId="Windows Live" clId="Web-{EA2B7B78-1B1F-4FE8-954F-58BCB5F998D0}" dt="2023-08-20T07:02:48.135" v="67" actId="20577"/>
          <ac:spMkLst>
            <pc:docMk/>
            <pc:sldMk cId="2249765698" sldId="257"/>
            <ac:spMk id="2" creationId="{2C5AA33B-0CC2-82CC-A126-43CA17FA62AA}"/>
          </ac:spMkLst>
        </pc:spChg>
      </pc:sldChg>
      <pc:sldChg chg="addSp modSp new mod setBg">
        <pc:chgData name="Urvi Acharya" userId="cbf3ba565716c1b0" providerId="Windows Live" clId="Web-{EA2B7B78-1B1F-4FE8-954F-58BCB5F998D0}" dt="2023-08-20T07:33:45.150" v="100" actId="1076"/>
        <pc:sldMkLst>
          <pc:docMk/>
          <pc:sldMk cId="2330491660" sldId="258"/>
        </pc:sldMkLst>
        <pc:spChg chg="add mod">
          <ac:chgData name="Urvi Acharya" userId="cbf3ba565716c1b0" providerId="Windows Live" clId="Web-{EA2B7B78-1B1F-4FE8-954F-58BCB5F998D0}" dt="2023-08-20T07:31:32.101" v="95"/>
          <ac:spMkLst>
            <pc:docMk/>
            <pc:sldMk cId="2330491660" sldId="258"/>
            <ac:spMk id="4" creationId="{5A8EF2DE-F616-D914-A7E9-792FC2451C95}"/>
          </ac:spMkLst>
        </pc:spChg>
        <pc:spChg chg="add mod">
          <ac:chgData name="Urvi Acharya" userId="cbf3ba565716c1b0" providerId="Windows Live" clId="Web-{EA2B7B78-1B1F-4FE8-954F-58BCB5F998D0}" dt="2023-08-20T07:31:55.492" v="96"/>
          <ac:spMkLst>
            <pc:docMk/>
            <pc:sldMk cId="2330491660" sldId="258"/>
            <ac:spMk id="5" creationId="{D626C52A-468A-1BEF-5DE5-4EDF1AB8B684}"/>
          </ac:spMkLst>
        </pc:spChg>
        <pc:spChg chg="add mod">
          <ac:chgData name="Urvi Acharya" userId="cbf3ba565716c1b0" providerId="Windows Live" clId="Web-{EA2B7B78-1B1F-4FE8-954F-58BCB5F998D0}" dt="2023-08-20T07:29:23.833" v="93" actId="1076"/>
          <ac:spMkLst>
            <pc:docMk/>
            <pc:sldMk cId="2330491660" sldId="258"/>
            <ac:spMk id="6" creationId="{D37B0737-545F-796F-6ADC-C31043D0BB90}"/>
          </ac:spMkLst>
        </pc:spChg>
        <pc:picChg chg="add mod">
          <ac:chgData name="Urvi Acharya" userId="cbf3ba565716c1b0" providerId="Windows Live" clId="Web-{EA2B7B78-1B1F-4FE8-954F-58BCB5F998D0}" dt="2023-08-20T07:33:45.150" v="100" actId="1076"/>
          <ac:picMkLst>
            <pc:docMk/>
            <pc:sldMk cId="2330491660" sldId="258"/>
            <ac:picMk id="8" creationId="{9DE4BDDB-D1CB-64F4-DEE9-0C722B392B60}"/>
          </ac:picMkLst>
        </pc:picChg>
      </pc:sldChg>
      <pc:sldMasterChg chg="del delSldLayout">
        <pc:chgData name="Urvi Acharya" userId="cbf3ba565716c1b0" providerId="Windows Live" clId="Web-{EA2B7B78-1B1F-4FE8-954F-58BCB5F998D0}" dt="2023-08-20T06:52:12.155" v="4"/>
        <pc:sldMasterMkLst>
          <pc:docMk/>
          <pc:sldMasterMk cId="2460954070" sldId="2147483660"/>
        </pc:sldMasterMkLst>
        <pc:sldLayoutChg chg="del">
          <pc:chgData name="Urvi Acharya" userId="cbf3ba565716c1b0" providerId="Windows Live" clId="Web-{EA2B7B78-1B1F-4FE8-954F-58BCB5F998D0}" dt="2023-08-20T06:52:12.155" v="4"/>
          <pc:sldLayoutMkLst>
            <pc:docMk/>
            <pc:sldMasterMk cId="2460954070" sldId="2147483660"/>
            <pc:sldLayoutMk cId="2385387890" sldId="2147483661"/>
          </pc:sldLayoutMkLst>
        </pc:sldLayoutChg>
        <pc:sldLayoutChg chg="del">
          <pc:chgData name="Urvi Acharya" userId="cbf3ba565716c1b0" providerId="Windows Live" clId="Web-{EA2B7B78-1B1F-4FE8-954F-58BCB5F998D0}" dt="2023-08-20T06:52:12.155" v="4"/>
          <pc:sldLayoutMkLst>
            <pc:docMk/>
            <pc:sldMasterMk cId="2460954070" sldId="2147483660"/>
            <pc:sldLayoutMk cId="949138452" sldId="2147483662"/>
          </pc:sldLayoutMkLst>
        </pc:sldLayoutChg>
        <pc:sldLayoutChg chg="del">
          <pc:chgData name="Urvi Acharya" userId="cbf3ba565716c1b0" providerId="Windows Live" clId="Web-{EA2B7B78-1B1F-4FE8-954F-58BCB5F998D0}" dt="2023-08-20T06:52:12.155" v="4"/>
          <pc:sldLayoutMkLst>
            <pc:docMk/>
            <pc:sldMasterMk cId="2460954070" sldId="2147483660"/>
            <pc:sldLayoutMk cId="2591524520" sldId="2147483663"/>
          </pc:sldLayoutMkLst>
        </pc:sldLayoutChg>
        <pc:sldLayoutChg chg="del">
          <pc:chgData name="Urvi Acharya" userId="cbf3ba565716c1b0" providerId="Windows Live" clId="Web-{EA2B7B78-1B1F-4FE8-954F-58BCB5F998D0}" dt="2023-08-20T06:52:12.155" v="4"/>
          <pc:sldLayoutMkLst>
            <pc:docMk/>
            <pc:sldMasterMk cId="2460954070" sldId="2147483660"/>
            <pc:sldLayoutMk cId="1203092039" sldId="2147483664"/>
          </pc:sldLayoutMkLst>
        </pc:sldLayoutChg>
        <pc:sldLayoutChg chg="del">
          <pc:chgData name="Urvi Acharya" userId="cbf3ba565716c1b0" providerId="Windows Live" clId="Web-{EA2B7B78-1B1F-4FE8-954F-58BCB5F998D0}" dt="2023-08-20T06:52:12.155" v="4"/>
          <pc:sldLayoutMkLst>
            <pc:docMk/>
            <pc:sldMasterMk cId="2460954070" sldId="2147483660"/>
            <pc:sldLayoutMk cId="3733172339" sldId="2147483665"/>
          </pc:sldLayoutMkLst>
        </pc:sldLayoutChg>
        <pc:sldLayoutChg chg="del">
          <pc:chgData name="Urvi Acharya" userId="cbf3ba565716c1b0" providerId="Windows Live" clId="Web-{EA2B7B78-1B1F-4FE8-954F-58BCB5F998D0}" dt="2023-08-20T06:52:12.155" v="4"/>
          <pc:sldLayoutMkLst>
            <pc:docMk/>
            <pc:sldMasterMk cId="2460954070" sldId="2147483660"/>
            <pc:sldLayoutMk cId="3210312558" sldId="2147483666"/>
          </pc:sldLayoutMkLst>
        </pc:sldLayoutChg>
        <pc:sldLayoutChg chg="del">
          <pc:chgData name="Urvi Acharya" userId="cbf3ba565716c1b0" providerId="Windows Live" clId="Web-{EA2B7B78-1B1F-4FE8-954F-58BCB5F998D0}" dt="2023-08-20T06:52:12.155" v="4"/>
          <pc:sldLayoutMkLst>
            <pc:docMk/>
            <pc:sldMasterMk cId="2460954070" sldId="2147483660"/>
            <pc:sldLayoutMk cId="3146388984" sldId="2147483667"/>
          </pc:sldLayoutMkLst>
        </pc:sldLayoutChg>
        <pc:sldLayoutChg chg="del">
          <pc:chgData name="Urvi Acharya" userId="cbf3ba565716c1b0" providerId="Windows Live" clId="Web-{EA2B7B78-1B1F-4FE8-954F-58BCB5F998D0}" dt="2023-08-20T06:52:12.155" v="4"/>
          <pc:sldLayoutMkLst>
            <pc:docMk/>
            <pc:sldMasterMk cId="2460954070" sldId="2147483660"/>
            <pc:sldLayoutMk cId="3171841454" sldId="2147483668"/>
          </pc:sldLayoutMkLst>
        </pc:sldLayoutChg>
        <pc:sldLayoutChg chg="del">
          <pc:chgData name="Urvi Acharya" userId="cbf3ba565716c1b0" providerId="Windows Live" clId="Web-{EA2B7B78-1B1F-4FE8-954F-58BCB5F998D0}" dt="2023-08-20T06:52:12.155" v="4"/>
          <pc:sldLayoutMkLst>
            <pc:docMk/>
            <pc:sldMasterMk cId="2460954070" sldId="2147483660"/>
            <pc:sldLayoutMk cId="1718958274" sldId="2147483669"/>
          </pc:sldLayoutMkLst>
        </pc:sldLayoutChg>
        <pc:sldLayoutChg chg="del">
          <pc:chgData name="Urvi Acharya" userId="cbf3ba565716c1b0" providerId="Windows Live" clId="Web-{EA2B7B78-1B1F-4FE8-954F-58BCB5F998D0}" dt="2023-08-20T06:52:12.155" v="4"/>
          <pc:sldLayoutMkLst>
            <pc:docMk/>
            <pc:sldMasterMk cId="2460954070" sldId="2147483660"/>
            <pc:sldLayoutMk cId="2202905451" sldId="2147483670"/>
          </pc:sldLayoutMkLst>
        </pc:sldLayoutChg>
        <pc:sldLayoutChg chg="del">
          <pc:chgData name="Urvi Acharya" userId="cbf3ba565716c1b0" providerId="Windows Live" clId="Web-{EA2B7B78-1B1F-4FE8-954F-58BCB5F998D0}" dt="2023-08-20T06:52:12.155" v="4"/>
          <pc:sldLayoutMkLst>
            <pc:docMk/>
            <pc:sldMasterMk cId="2460954070" sldId="2147483660"/>
            <pc:sldLayoutMk cId="3479445657" sldId="2147483671"/>
          </pc:sldLayoutMkLst>
        </pc:sldLayoutChg>
      </pc:sldMasterChg>
      <pc:sldMasterChg chg="add replId addSldLayout">
        <pc:chgData name="Urvi Acharya" userId="cbf3ba565716c1b0" providerId="Windows Live" clId="Web-{EA2B7B78-1B1F-4FE8-954F-58BCB5F998D0}" dt="2023-08-20T06:52:12.155" v="4"/>
        <pc:sldMasterMkLst>
          <pc:docMk/>
          <pc:sldMasterMk cId="3439648382" sldId="2147483672"/>
        </pc:sldMasterMkLst>
        <pc:sldLayoutChg chg="add">
          <pc:chgData name="Urvi Acharya" userId="cbf3ba565716c1b0" providerId="Windows Live" clId="Web-{EA2B7B78-1B1F-4FE8-954F-58BCB5F998D0}" dt="2023-08-20T06:52:12.155" v="4"/>
          <pc:sldLayoutMkLst>
            <pc:docMk/>
            <pc:sldMasterMk cId="3439648382" sldId="2147483672"/>
            <pc:sldLayoutMk cId="3929610736" sldId="2147483673"/>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1069682364" sldId="2147483674"/>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3485404748" sldId="2147483675"/>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3808444925" sldId="2147483676"/>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2379728843" sldId="2147483677"/>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835029866" sldId="2147483678"/>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3693518061" sldId="2147483679"/>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1960770524" sldId="2147483680"/>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541026064" sldId="2147483681"/>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149225387" sldId="2147483682"/>
          </pc:sldLayoutMkLst>
        </pc:sldLayoutChg>
        <pc:sldLayoutChg chg="add replId">
          <pc:chgData name="Urvi Acharya" userId="cbf3ba565716c1b0" providerId="Windows Live" clId="Web-{EA2B7B78-1B1F-4FE8-954F-58BCB5F998D0}" dt="2023-08-20T06:52:12.155" v="4"/>
          <pc:sldLayoutMkLst>
            <pc:docMk/>
            <pc:sldMasterMk cId="3439648382" sldId="2147483672"/>
            <pc:sldLayoutMk cId="1867410870" sldId="2147483683"/>
          </pc:sldLayoutMkLst>
        </pc:sldLayoutChg>
      </pc:sldMasterChg>
    </pc:docChg>
  </pc:docChgLst>
  <pc:docChgLst>
    <pc:chgData name="Urvi Acharya" userId="cbf3ba565716c1b0" providerId="Windows Live" clId="Web-{8FCDE4B8-197F-40B1-AD02-6A2BAA1ED52B}"/>
    <pc:docChg chg="delSld modSld">
      <pc:chgData name="Urvi Acharya" userId="cbf3ba565716c1b0" providerId="Windows Live" clId="Web-{8FCDE4B8-197F-40B1-AD02-6A2BAA1ED52B}" dt="2023-08-23T11:17:18.199" v="1414" actId="20577"/>
      <pc:docMkLst>
        <pc:docMk/>
      </pc:docMkLst>
      <pc:sldChg chg="modSp">
        <pc:chgData name="Urvi Acharya" userId="cbf3ba565716c1b0" providerId="Windows Live" clId="Web-{8FCDE4B8-197F-40B1-AD02-6A2BAA1ED52B}" dt="2023-08-23T11:15:19.445" v="1404" actId="20577"/>
        <pc:sldMkLst>
          <pc:docMk/>
          <pc:sldMk cId="95138812" sldId="265"/>
        </pc:sldMkLst>
        <pc:spChg chg="mod">
          <ac:chgData name="Urvi Acharya" userId="cbf3ba565716c1b0" providerId="Windows Live" clId="Web-{8FCDE4B8-197F-40B1-AD02-6A2BAA1ED52B}" dt="2023-08-23T11:15:19.445" v="1404" actId="20577"/>
          <ac:spMkLst>
            <pc:docMk/>
            <pc:sldMk cId="95138812" sldId="265"/>
            <ac:spMk id="3" creationId="{E2161AF2-C338-281C-EB71-49AA838C666E}"/>
          </ac:spMkLst>
        </pc:spChg>
      </pc:sldChg>
      <pc:sldChg chg="del">
        <pc:chgData name="Urvi Acharya" userId="cbf3ba565716c1b0" providerId="Windows Live" clId="Web-{8FCDE4B8-197F-40B1-AD02-6A2BAA1ED52B}" dt="2023-08-23T08:16:21.534" v="0"/>
        <pc:sldMkLst>
          <pc:docMk/>
          <pc:sldMk cId="2191645700" sldId="267"/>
        </pc:sldMkLst>
      </pc:sldChg>
      <pc:sldChg chg="del">
        <pc:chgData name="Urvi Acharya" userId="cbf3ba565716c1b0" providerId="Windows Live" clId="Web-{8FCDE4B8-197F-40B1-AD02-6A2BAA1ED52B}" dt="2023-08-23T08:16:27.909" v="1"/>
        <pc:sldMkLst>
          <pc:docMk/>
          <pc:sldMk cId="4026876598" sldId="268"/>
        </pc:sldMkLst>
      </pc:sldChg>
      <pc:sldChg chg="modSp">
        <pc:chgData name="Urvi Acharya" userId="cbf3ba565716c1b0" providerId="Windows Live" clId="Web-{8FCDE4B8-197F-40B1-AD02-6A2BAA1ED52B}" dt="2023-08-23T11:17:18.199" v="1414" actId="20577"/>
        <pc:sldMkLst>
          <pc:docMk/>
          <pc:sldMk cId="3557740638" sldId="269"/>
        </pc:sldMkLst>
        <pc:spChg chg="mod">
          <ac:chgData name="Urvi Acharya" userId="cbf3ba565716c1b0" providerId="Windows Live" clId="Web-{8FCDE4B8-197F-40B1-AD02-6A2BAA1ED52B}" dt="2023-08-23T11:17:18.199" v="1414" actId="20577"/>
          <ac:spMkLst>
            <pc:docMk/>
            <pc:sldMk cId="3557740638" sldId="269"/>
            <ac:spMk id="3" creationId="{77C44C9A-50D0-4D1F-8BE2-1612F9117FFB}"/>
          </ac:spMkLst>
        </pc:spChg>
      </pc:sldChg>
      <pc:sldChg chg="modSp">
        <pc:chgData name="Urvi Acharya" userId="cbf3ba565716c1b0" providerId="Windows Live" clId="Web-{8FCDE4B8-197F-40B1-AD02-6A2BAA1ED52B}" dt="2023-08-23T09:06:52.241" v="875" actId="20577"/>
        <pc:sldMkLst>
          <pc:docMk/>
          <pc:sldMk cId="3804956220" sldId="270"/>
        </pc:sldMkLst>
        <pc:spChg chg="mod">
          <ac:chgData name="Urvi Acharya" userId="cbf3ba565716c1b0" providerId="Windows Live" clId="Web-{8FCDE4B8-197F-40B1-AD02-6A2BAA1ED52B}" dt="2023-08-23T08:46:35.202" v="379" actId="1076"/>
          <ac:spMkLst>
            <pc:docMk/>
            <pc:sldMk cId="3804956220" sldId="270"/>
            <ac:spMk id="2" creationId="{B15DEADE-7B6C-DCE5-E0D3-A024F89483A7}"/>
          </ac:spMkLst>
        </pc:spChg>
        <pc:spChg chg="mod">
          <ac:chgData name="Urvi Acharya" userId="cbf3ba565716c1b0" providerId="Windows Live" clId="Web-{8FCDE4B8-197F-40B1-AD02-6A2BAA1ED52B}" dt="2023-08-23T09:06:52.241" v="875" actId="20577"/>
          <ac:spMkLst>
            <pc:docMk/>
            <pc:sldMk cId="3804956220" sldId="270"/>
            <ac:spMk id="3" creationId="{46A50ABF-84DB-F9FD-B2C8-68CF6252BADD}"/>
          </ac:spMkLst>
        </pc:spChg>
      </pc:sldChg>
      <pc:sldChg chg="modSp">
        <pc:chgData name="Urvi Acharya" userId="cbf3ba565716c1b0" providerId="Windows Live" clId="Web-{8FCDE4B8-197F-40B1-AD02-6A2BAA1ED52B}" dt="2023-08-23T08:40:50.988" v="377" actId="20577"/>
        <pc:sldMkLst>
          <pc:docMk/>
          <pc:sldMk cId="3028580822" sldId="271"/>
        </pc:sldMkLst>
        <pc:spChg chg="mod">
          <ac:chgData name="Urvi Acharya" userId="cbf3ba565716c1b0" providerId="Windows Live" clId="Web-{8FCDE4B8-197F-40B1-AD02-6A2BAA1ED52B}" dt="2023-08-23T08:31:34.767" v="26" actId="20577"/>
          <ac:spMkLst>
            <pc:docMk/>
            <pc:sldMk cId="3028580822" sldId="271"/>
            <ac:spMk id="2" creationId="{B0907E96-AE35-3960-7DD3-672BED198231}"/>
          </ac:spMkLst>
        </pc:spChg>
        <pc:spChg chg="mod">
          <ac:chgData name="Urvi Acharya" userId="cbf3ba565716c1b0" providerId="Windows Live" clId="Web-{8FCDE4B8-197F-40B1-AD02-6A2BAA1ED52B}" dt="2023-08-23T08:40:50.988" v="377" actId="20577"/>
          <ac:spMkLst>
            <pc:docMk/>
            <pc:sldMk cId="3028580822" sldId="271"/>
            <ac:spMk id="3" creationId="{CBBD88EF-72E6-7B15-4D2B-60E81C046DEF}"/>
          </ac:spMkLst>
        </pc:spChg>
      </pc:sldChg>
    </pc:docChg>
  </pc:docChgLst>
  <pc:docChgLst>
    <pc:chgData name="Urvi Acharya" userId="cbf3ba565716c1b0" providerId="Windows Live" clId="Web-{B61DD5B2-8EAA-4B5F-B33C-1B33779D9AF0}"/>
    <pc:docChg chg="addSld delSld modSld">
      <pc:chgData name="Urvi Acharya" userId="cbf3ba565716c1b0" providerId="Windows Live" clId="Web-{B61DD5B2-8EAA-4B5F-B33C-1B33779D9AF0}" dt="2023-08-21T14:24:19.075" v="2991" actId="20577"/>
      <pc:docMkLst>
        <pc:docMk/>
      </pc:docMkLst>
      <pc:sldChg chg="modSp">
        <pc:chgData name="Urvi Acharya" userId="cbf3ba565716c1b0" providerId="Windows Live" clId="Web-{B61DD5B2-8EAA-4B5F-B33C-1B33779D9AF0}" dt="2023-08-21T07:10:19.390" v="1023" actId="14100"/>
        <pc:sldMkLst>
          <pc:docMk/>
          <pc:sldMk cId="2249765698" sldId="257"/>
        </pc:sldMkLst>
        <pc:spChg chg="mod">
          <ac:chgData name="Urvi Acharya" userId="cbf3ba565716c1b0" providerId="Windows Live" clId="Web-{B61DD5B2-8EAA-4B5F-B33C-1B33779D9AF0}" dt="2023-08-21T07:10:05.749" v="1020" actId="14100"/>
          <ac:spMkLst>
            <pc:docMk/>
            <pc:sldMk cId="2249765698" sldId="257"/>
            <ac:spMk id="2" creationId="{2C5AA33B-0CC2-82CC-A126-43CA17FA62AA}"/>
          </ac:spMkLst>
        </pc:spChg>
        <pc:spChg chg="mod">
          <ac:chgData name="Urvi Acharya" userId="cbf3ba565716c1b0" providerId="Windows Live" clId="Web-{B61DD5B2-8EAA-4B5F-B33C-1B33779D9AF0}" dt="2023-08-21T07:10:19.390" v="1023" actId="14100"/>
          <ac:spMkLst>
            <pc:docMk/>
            <pc:sldMk cId="2249765698" sldId="257"/>
            <ac:spMk id="3" creationId="{D8C80C2C-068B-0CFB-15B1-9A3171F89351}"/>
          </ac:spMkLst>
        </pc:spChg>
      </pc:sldChg>
      <pc:sldChg chg="modSp new">
        <pc:chgData name="Urvi Acharya" userId="cbf3ba565716c1b0" providerId="Windows Live" clId="Web-{B61DD5B2-8EAA-4B5F-B33C-1B33779D9AF0}" dt="2023-08-21T07:43:09.853" v="2047" actId="1076"/>
        <pc:sldMkLst>
          <pc:docMk/>
          <pc:sldMk cId="856726884" sldId="258"/>
        </pc:sldMkLst>
        <pc:spChg chg="mod">
          <ac:chgData name="Urvi Acharya" userId="cbf3ba565716c1b0" providerId="Windows Live" clId="Web-{B61DD5B2-8EAA-4B5F-B33C-1B33779D9AF0}" dt="2023-08-21T07:42:27.774" v="2041" actId="14100"/>
          <ac:spMkLst>
            <pc:docMk/>
            <pc:sldMk cId="856726884" sldId="258"/>
            <ac:spMk id="2" creationId="{BB00BD70-9214-34AF-75F3-FB1E64DADDA3}"/>
          </ac:spMkLst>
        </pc:spChg>
        <pc:spChg chg="mod">
          <ac:chgData name="Urvi Acharya" userId="cbf3ba565716c1b0" providerId="Windows Live" clId="Web-{B61DD5B2-8EAA-4B5F-B33C-1B33779D9AF0}" dt="2023-08-21T07:43:09.853" v="2047" actId="1076"/>
          <ac:spMkLst>
            <pc:docMk/>
            <pc:sldMk cId="856726884" sldId="258"/>
            <ac:spMk id="3" creationId="{97E974DA-B2CA-6B38-9525-50AFADE7A62D}"/>
          </ac:spMkLst>
        </pc:spChg>
      </pc:sldChg>
      <pc:sldChg chg="del">
        <pc:chgData name="Urvi Acharya" userId="cbf3ba565716c1b0" providerId="Windows Live" clId="Web-{B61DD5B2-8EAA-4B5F-B33C-1B33779D9AF0}" dt="2023-08-21T06:02:14.020" v="0"/>
        <pc:sldMkLst>
          <pc:docMk/>
          <pc:sldMk cId="2330491660" sldId="258"/>
        </pc:sldMkLst>
      </pc:sldChg>
      <pc:sldChg chg="modSp new del">
        <pc:chgData name="Urvi Acharya" userId="cbf3ba565716c1b0" providerId="Windows Live" clId="Web-{B61DD5B2-8EAA-4B5F-B33C-1B33779D9AF0}" dt="2023-08-21T07:57:37.996" v="2330"/>
        <pc:sldMkLst>
          <pc:docMk/>
          <pc:sldMk cId="696043065" sldId="259"/>
        </pc:sldMkLst>
        <pc:spChg chg="mod">
          <ac:chgData name="Urvi Acharya" userId="cbf3ba565716c1b0" providerId="Windows Live" clId="Web-{B61DD5B2-8EAA-4B5F-B33C-1B33779D9AF0}" dt="2023-08-21T07:47:10.546" v="2064" actId="20577"/>
          <ac:spMkLst>
            <pc:docMk/>
            <pc:sldMk cId="696043065" sldId="259"/>
            <ac:spMk id="2" creationId="{0CF7F592-ECE9-FF0D-118B-7DE327338691}"/>
          </ac:spMkLst>
        </pc:spChg>
      </pc:sldChg>
      <pc:sldChg chg="modSp new">
        <pc:chgData name="Urvi Acharya" userId="cbf3ba565716c1b0" providerId="Windows Live" clId="Web-{B61DD5B2-8EAA-4B5F-B33C-1B33779D9AF0}" dt="2023-08-21T07:56:08.385" v="2329" actId="14100"/>
        <pc:sldMkLst>
          <pc:docMk/>
          <pc:sldMk cId="4013839389" sldId="260"/>
        </pc:sldMkLst>
        <pc:spChg chg="mod">
          <ac:chgData name="Urvi Acharya" userId="cbf3ba565716c1b0" providerId="Windows Live" clId="Web-{B61DD5B2-8EAA-4B5F-B33C-1B33779D9AF0}" dt="2023-08-21T07:47:50.343" v="2069" actId="20577"/>
          <ac:spMkLst>
            <pc:docMk/>
            <pc:sldMk cId="4013839389" sldId="260"/>
            <ac:spMk id="2" creationId="{4A8FFC1C-2230-D8BE-2FEA-34C808666A14}"/>
          </ac:spMkLst>
        </pc:spChg>
        <pc:spChg chg="mod">
          <ac:chgData name="Urvi Acharya" userId="cbf3ba565716c1b0" providerId="Windows Live" clId="Web-{B61DD5B2-8EAA-4B5F-B33C-1B33779D9AF0}" dt="2023-08-21T07:56:08.385" v="2329" actId="14100"/>
          <ac:spMkLst>
            <pc:docMk/>
            <pc:sldMk cId="4013839389" sldId="260"/>
            <ac:spMk id="3" creationId="{078462DB-4060-8817-C95B-EC16C50F443A}"/>
          </ac:spMkLst>
        </pc:spChg>
      </pc:sldChg>
      <pc:sldChg chg="add del replId">
        <pc:chgData name="Urvi Acharya" userId="cbf3ba565716c1b0" providerId="Windows Live" clId="Web-{B61DD5B2-8EAA-4B5F-B33C-1B33779D9AF0}" dt="2023-08-21T07:57:51.434" v="2331"/>
        <pc:sldMkLst>
          <pc:docMk/>
          <pc:sldMk cId="1328182737" sldId="261"/>
        </pc:sldMkLst>
      </pc:sldChg>
      <pc:sldChg chg="modSp new">
        <pc:chgData name="Urvi Acharya" userId="cbf3ba565716c1b0" providerId="Windows Live" clId="Web-{B61DD5B2-8EAA-4B5F-B33C-1B33779D9AF0}" dt="2023-08-21T14:24:19.075" v="2991" actId="20577"/>
        <pc:sldMkLst>
          <pc:docMk/>
          <pc:sldMk cId="2858699133" sldId="261"/>
        </pc:sldMkLst>
        <pc:spChg chg="mod">
          <ac:chgData name="Urvi Acharya" userId="cbf3ba565716c1b0" providerId="Windows Live" clId="Web-{B61DD5B2-8EAA-4B5F-B33C-1B33779D9AF0}" dt="2023-08-21T12:31:54.527" v="2882" actId="20577"/>
          <ac:spMkLst>
            <pc:docMk/>
            <pc:sldMk cId="2858699133" sldId="261"/>
            <ac:spMk id="2" creationId="{2432FA40-833A-EDE8-13A7-682D78BCCF12}"/>
          </ac:spMkLst>
        </pc:spChg>
        <pc:spChg chg="mod">
          <ac:chgData name="Urvi Acharya" userId="cbf3ba565716c1b0" providerId="Windows Live" clId="Web-{B61DD5B2-8EAA-4B5F-B33C-1B33779D9AF0}" dt="2023-08-21T14:24:19.075" v="2991" actId="20577"/>
          <ac:spMkLst>
            <pc:docMk/>
            <pc:sldMk cId="2858699133" sldId="261"/>
            <ac:spMk id="3" creationId="{48C91A1F-B9DC-B8B2-EE27-5FC377391E34}"/>
          </ac:spMkLst>
        </pc:spChg>
      </pc:sldChg>
      <pc:sldChg chg="modSp new">
        <pc:chgData name="Urvi Acharya" userId="cbf3ba565716c1b0" providerId="Windows Live" clId="Web-{B61DD5B2-8EAA-4B5F-B33C-1B33779D9AF0}" dt="2023-08-21T12:32:27.903" v="2884" actId="14100"/>
        <pc:sldMkLst>
          <pc:docMk/>
          <pc:sldMk cId="1438763695" sldId="262"/>
        </pc:sldMkLst>
        <pc:spChg chg="mod">
          <ac:chgData name="Urvi Acharya" userId="cbf3ba565716c1b0" providerId="Windows Live" clId="Web-{B61DD5B2-8EAA-4B5F-B33C-1B33779D9AF0}" dt="2023-08-21T12:32:27.903" v="2884" actId="14100"/>
          <ac:spMkLst>
            <pc:docMk/>
            <pc:sldMk cId="1438763695" sldId="262"/>
            <ac:spMk id="2" creationId="{CCFA0E50-4393-EFE9-A516-804B42257735}"/>
          </ac:spMkLst>
        </pc:spChg>
      </pc:sldChg>
      <pc:sldChg chg="modSp new">
        <pc:chgData name="Urvi Acharya" userId="cbf3ba565716c1b0" providerId="Windows Live" clId="Web-{B61DD5B2-8EAA-4B5F-B33C-1B33779D9AF0}" dt="2023-08-21T12:35:13.892" v="2897" actId="1076"/>
        <pc:sldMkLst>
          <pc:docMk/>
          <pc:sldMk cId="3625277515" sldId="263"/>
        </pc:sldMkLst>
        <pc:spChg chg="mod">
          <ac:chgData name="Urvi Acharya" userId="cbf3ba565716c1b0" providerId="Windows Live" clId="Web-{B61DD5B2-8EAA-4B5F-B33C-1B33779D9AF0}" dt="2023-08-21T12:35:13.892" v="2897" actId="1076"/>
          <ac:spMkLst>
            <pc:docMk/>
            <pc:sldMk cId="3625277515" sldId="263"/>
            <ac:spMk id="2" creationId="{BD2721E6-B8DD-4AC3-9884-AB864313B51D}"/>
          </ac:spMkLst>
        </pc:spChg>
      </pc:sldChg>
      <pc:sldChg chg="modSp new">
        <pc:chgData name="Urvi Acharya" userId="cbf3ba565716c1b0" providerId="Windows Live" clId="Web-{B61DD5B2-8EAA-4B5F-B33C-1B33779D9AF0}" dt="2023-08-21T12:37:44.943" v="2910" actId="14100"/>
        <pc:sldMkLst>
          <pc:docMk/>
          <pc:sldMk cId="98131380" sldId="264"/>
        </pc:sldMkLst>
        <pc:spChg chg="mod">
          <ac:chgData name="Urvi Acharya" userId="cbf3ba565716c1b0" providerId="Windows Live" clId="Web-{B61DD5B2-8EAA-4B5F-B33C-1B33779D9AF0}" dt="2023-08-21T12:37:34.520" v="2909" actId="20577"/>
          <ac:spMkLst>
            <pc:docMk/>
            <pc:sldMk cId="98131380" sldId="264"/>
            <ac:spMk id="2" creationId="{8E03930F-F85D-FE1F-D4E8-EF21103385C1}"/>
          </ac:spMkLst>
        </pc:spChg>
        <pc:spChg chg="mod">
          <ac:chgData name="Urvi Acharya" userId="cbf3ba565716c1b0" providerId="Windows Live" clId="Web-{B61DD5B2-8EAA-4B5F-B33C-1B33779D9AF0}" dt="2023-08-21T12:37:44.943" v="2910" actId="14100"/>
          <ac:spMkLst>
            <pc:docMk/>
            <pc:sldMk cId="98131380" sldId="264"/>
            <ac:spMk id="3" creationId="{8C96CD2B-3C96-F2EF-3DF2-0077555489C6}"/>
          </ac:spMkLst>
        </pc:spChg>
      </pc:sldChg>
      <pc:sldChg chg="modSp new">
        <pc:chgData name="Urvi Acharya" userId="cbf3ba565716c1b0" providerId="Windows Live" clId="Web-{B61DD5B2-8EAA-4B5F-B33C-1B33779D9AF0}" dt="2023-08-21T12:40:55.198" v="2918" actId="1076"/>
        <pc:sldMkLst>
          <pc:docMk/>
          <pc:sldMk cId="95138812" sldId="265"/>
        </pc:sldMkLst>
        <pc:spChg chg="mod">
          <ac:chgData name="Urvi Acharya" userId="cbf3ba565716c1b0" providerId="Windows Live" clId="Web-{B61DD5B2-8EAA-4B5F-B33C-1B33779D9AF0}" dt="2023-08-21T12:40:55.198" v="2918" actId="1076"/>
          <ac:spMkLst>
            <pc:docMk/>
            <pc:sldMk cId="95138812" sldId="265"/>
            <ac:spMk id="2" creationId="{B751B7EF-5D6C-9966-E381-04B5104799C6}"/>
          </ac:spMkLst>
        </pc:spChg>
      </pc:sldChg>
      <pc:sldChg chg="new">
        <pc:chgData name="Urvi Acharya" userId="cbf3ba565716c1b0" providerId="Windows Live" clId="Web-{B61DD5B2-8EAA-4B5F-B33C-1B33779D9AF0}" dt="2023-08-21T12:41:09.745" v="2919"/>
        <pc:sldMkLst>
          <pc:docMk/>
          <pc:sldMk cId="2281688189" sldId="266"/>
        </pc:sldMkLst>
      </pc:sldChg>
    </pc:docChg>
  </pc:docChgLst>
  <pc:docChgLst>
    <pc:chgData name="Urvi Acharya" userId="cbf3ba565716c1b0" providerId="Windows Live" clId="Web-{EC30FC86-25DC-48BB-BA0C-FC6ADD379A7E}"/>
    <pc:docChg chg="modSld">
      <pc:chgData name="Urvi Acharya" userId="cbf3ba565716c1b0" providerId="Windows Live" clId="Web-{EC30FC86-25DC-48BB-BA0C-FC6ADD379A7E}" dt="2023-08-25T19:33:34.075" v="60" actId="1076"/>
      <pc:docMkLst>
        <pc:docMk/>
      </pc:docMkLst>
      <pc:sldChg chg="addSp modSp">
        <pc:chgData name="Urvi Acharya" userId="cbf3ba565716c1b0" providerId="Windows Live" clId="Web-{EC30FC86-25DC-48BB-BA0C-FC6ADD379A7E}" dt="2023-08-25T19:33:34.075" v="60" actId="1076"/>
        <pc:sldMkLst>
          <pc:docMk/>
          <pc:sldMk cId="3557740638" sldId="269"/>
        </pc:sldMkLst>
        <pc:spChg chg="add mod">
          <ac:chgData name="Urvi Acharya" userId="cbf3ba565716c1b0" providerId="Windows Live" clId="Web-{EC30FC86-25DC-48BB-BA0C-FC6ADD379A7E}" dt="2023-08-25T19:33:34.075" v="60" actId="1076"/>
          <ac:spMkLst>
            <pc:docMk/>
            <pc:sldMk cId="3557740638" sldId="269"/>
            <ac:spMk id="5" creationId="{DF9C0BF4-C641-2B8F-BF7D-AC966C4B94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41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6968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61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922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4102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6077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69351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3502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7972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4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8/25/2023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40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8/25/2023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64838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ZSTT3yOUQKCdmXQ6GNz2IAq1NUqm3fSg/edit?usp=drive_link&amp;ouid=108529123799510054473&amp;rtpof=true&amp;sd=tr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C533AA-B6B5-45C1-841D-B865E2FFF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8406" y="2034539"/>
            <a:ext cx="3680458" cy="2080261"/>
          </a:xfrm>
        </p:spPr>
        <p:txBody>
          <a:bodyPr anchor="b">
            <a:normAutofit/>
          </a:bodyPr>
          <a:lstStyle/>
          <a:p>
            <a:pPr algn="ctr"/>
            <a:r>
              <a:rPr lang="en-US" sz="3600" b="1" dirty="0">
                <a:solidFill>
                  <a:schemeClr val="tx2">
                    <a:lumMod val="60000"/>
                    <a:lumOff val="40000"/>
                  </a:schemeClr>
                </a:solidFill>
              </a:rPr>
              <a:t>IMDB Movie Analysis</a:t>
            </a:r>
            <a:endParaRPr lang="en-US" sz="3600">
              <a:solidFill>
                <a:schemeClr val="tx2">
                  <a:lumMod val="60000"/>
                  <a:lumOff val="40000"/>
                </a:schemeClr>
              </a:solidFill>
            </a:endParaRPr>
          </a:p>
          <a:p>
            <a:pPr algn="ctr"/>
            <a:endParaRPr lang="en-US" sz="3600">
              <a:cs typeface="Calibri Light"/>
            </a:endParaRPr>
          </a:p>
        </p:txBody>
      </p:sp>
      <p:sp>
        <p:nvSpPr>
          <p:cNvPr id="3" name="Subtitle 2"/>
          <p:cNvSpPr>
            <a:spLocks noGrp="1"/>
          </p:cNvSpPr>
          <p:nvPr>
            <p:ph type="subTitle" idx="1"/>
          </p:nvPr>
        </p:nvSpPr>
        <p:spPr>
          <a:xfrm>
            <a:off x="1080857" y="4442460"/>
            <a:ext cx="3614737" cy="914400"/>
          </a:xfrm>
        </p:spPr>
        <p:txBody>
          <a:bodyPr vert="horz" lIns="91440" tIns="45720" rIns="91440" bIns="45720" rtlCol="0" anchor="t">
            <a:noAutofit/>
          </a:bodyPr>
          <a:lstStyle/>
          <a:p>
            <a:pPr algn="ctr"/>
            <a:r>
              <a:rPr lang="en-US" sz="2400" dirty="0">
                <a:solidFill>
                  <a:schemeClr val="tx2">
                    <a:lumMod val="60000"/>
                    <a:lumOff val="40000"/>
                  </a:schemeClr>
                </a:solidFill>
                <a:latin typeface="Calibri"/>
                <a:cs typeface="Calibri"/>
              </a:rPr>
              <a:t>A project about descriptive analysis of movies </a:t>
            </a:r>
          </a:p>
        </p:txBody>
      </p:sp>
      <p:sp>
        <p:nvSpPr>
          <p:cNvPr id="11" name="Freeform: Shape 10">
            <a:extLst>
              <a:ext uri="{FF2B5EF4-FFF2-40B4-BE49-F238E27FC236}">
                <a16:creationId xmlns:a16="http://schemas.microsoft.com/office/drawing/2014/main" id="{F04A0B6E-3C5F-4D45-8EC3-F7CCB53D0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0977" y="1446099"/>
            <a:ext cx="4075318" cy="4154714"/>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Magnifying glass showing decling performance">
            <a:extLst>
              <a:ext uri="{FF2B5EF4-FFF2-40B4-BE49-F238E27FC236}">
                <a16:creationId xmlns:a16="http://schemas.microsoft.com/office/drawing/2014/main" id="{C5292455-16F8-8650-83E0-5A66AC955409}"/>
              </a:ext>
            </a:extLst>
          </p:cNvPr>
          <p:cNvPicPr>
            <a:picLocks noChangeAspect="1"/>
          </p:cNvPicPr>
          <p:nvPr/>
        </p:nvPicPr>
        <p:blipFill>
          <a:blip r:embed="rId2"/>
          <a:stretch>
            <a:fillRect/>
          </a:stretch>
        </p:blipFill>
        <p:spPr>
          <a:xfrm>
            <a:off x="6222456" y="1408922"/>
            <a:ext cx="5429993" cy="362452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2796-F611-06FE-E860-DA10B59582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BFEC66-B3FF-A208-38A2-CDD5017459BE}"/>
              </a:ext>
            </a:extLst>
          </p:cNvPr>
          <p:cNvSpPr>
            <a:spLocks noGrp="1"/>
          </p:cNvSpPr>
          <p:nvPr>
            <p:ph idx="1"/>
          </p:nvPr>
        </p:nvSpPr>
        <p:spPr>
          <a:xfrm>
            <a:off x="795867" y="579802"/>
            <a:ext cx="10515600" cy="4114801"/>
          </a:xfrm>
        </p:spPr>
        <p:txBody>
          <a:bodyPr vert="horz" lIns="91440" tIns="45720" rIns="91440" bIns="45720" rtlCol="0" anchor="t">
            <a:normAutofit/>
          </a:bodyPr>
          <a:lstStyle/>
          <a:p>
            <a:r>
              <a:rPr lang="en-US" sz="1800" dirty="0">
                <a:solidFill>
                  <a:schemeClr val="tx1">
                    <a:lumMod val="50000"/>
                    <a:lumOff val="50000"/>
                  </a:schemeClr>
                </a:solidFill>
                <a:latin typeface="Calibri"/>
                <a:ea typeface="Calibri"/>
                <a:cs typeface="Calibri"/>
              </a:rPr>
              <a:t>The language analysis also followed by the same steps just as genre analysis first the count of each language is find out by using count if which allow to count on specific criterion in this case it is particular language like English,  Telugu etc. And then to calculate mean, median ,standard deviation  of the IMBD score for each language used the average, median, standard deviation function all along  with if  to create nested function .</a:t>
            </a:r>
          </a:p>
          <a:p>
            <a:r>
              <a:rPr lang="en-US" sz="1800" dirty="0">
                <a:solidFill>
                  <a:schemeClr val="tx1">
                    <a:lumMod val="50000"/>
                    <a:lumOff val="50000"/>
                  </a:schemeClr>
                </a:solidFill>
                <a:latin typeface="Calibri"/>
                <a:ea typeface="Calibri"/>
                <a:cs typeface="Calibri"/>
              </a:rPr>
              <a:t>Now for the comparison  three different types of charts are made to show all the relation between various components and to gain insights.</a:t>
            </a:r>
          </a:p>
          <a:p>
            <a:r>
              <a:rPr lang="en-US" sz="1800" dirty="0">
                <a:solidFill>
                  <a:schemeClr val="tx1">
                    <a:lumMod val="50000"/>
                    <a:lumOff val="50000"/>
                  </a:schemeClr>
                </a:solidFill>
                <a:latin typeface="Calibri"/>
                <a:ea typeface="Calibri"/>
                <a:cs typeface="Calibri"/>
              </a:rPr>
              <a:t>Nested function to calculate standard deviation.</a:t>
            </a:r>
          </a:p>
        </p:txBody>
      </p:sp>
      <p:pic>
        <p:nvPicPr>
          <p:cNvPr id="6" name="Picture 5" descr="A screenshot of a computer&#10;&#10;Description automatically generated">
            <a:extLst>
              <a:ext uri="{FF2B5EF4-FFF2-40B4-BE49-F238E27FC236}">
                <a16:creationId xmlns:a16="http://schemas.microsoft.com/office/drawing/2014/main" id="{ECEB9B95-700E-70E9-74F0-77C0CD832BFD}"/>
              </a:ext>
            </a:extLst>
          </p:cNvPr>
          <p:cNvPicPr>
            <a:picLocks noChangeAspect="1"/>
          </p:cNvPicPr>
          <p:nvPr/>
        </p:nvPicPr>
        <p:blipFill>
          <a:blip r:embed="rId2"/>
          <a:stretch>
            <a:fillRect/>
          </a:stretch>
        </p:blipFill>
        <p:spPr>
          <a:xfrm>
            <a:off x="5750984" y="3006309"/>
            <a:ext cx="5516032" cy="1935464"/>
          </a:xfrm>
          <a:prstGeom prst="rect">
            <a:avLst/>
          </a:prstGeom>
        </p:spPr>
      </p:pic>
    </p:spTree>
    <p:extLst>
      <p:ext uri="{BB962C8B-B14F-4D97-AF65-F5344CB8AC3E}">
        <p14:creationId xmlns:p14="http://schemas.microsoft.com/office/powerpoint/2010/main" val="214376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930F-F85D-FE1F-D4E8-EF21103385C1}"/>
              </a:ext>
            </a:extLst>
          </p:cNvPr>
          <p:cNvSpPr>
            <a:spLocks noGrp="1"/>
          </p:cNvSpPr>
          <p:nvPr>
            <p:ph type="title"/>
          </p:nvPr>
        </p:nvSpPr>
        <p:spPr>
          <a:xfrm>
            <a:off x="838200" y="944823"/>
            <a:ext cx="10515600" cy="1116811"/>
          </a:xfrm>
        </p:spPr>
        <p:txBody>
          <a:bodyPr>
            <a:normAutofit/>
          </a:bodyPr>
          <a:lstStyle/>
          <a:p>
            <a:r>
              <a:rPr lang="en-US" sz="1800" b="1" dirty="0">
                <a:solidFill>
                  <a:srgbClr val="8492A6"/>
                </a:solidFill>
                <a:latin typeface="Calibri"/>
                <a:ea typeface="+mj-lt"/>
                <a:cs typeface="+mj-lt"/>
              </a:rPr>
              <a:t>D. Director Analysis: </a:t>
            </a:r>
            <a:r>
              <a:rPr lang="en-US" sz="1800" dirty="0">
                <a:solidFill>
                  <a:srgbClr val="8492A6"/>
                </a:solidFill>
                <a:latin typeface="Calibri"/>
                <a:ea typeface="+mj-lt"/>
                <a:cs typeface="+mj-lt"/>
              </a:rPr>
              <a:t>Influence of directors on movie ratings.</a:t>
            </a:r>
            <a:br>
              <a:rPr lang="en-US" sz="1800" dirty="0">
                <a:solidFill>
                  <a:srgbClr val="8492A6"/>
                </a:solidFill>
                <a:latin typeface="Calibri"/>
                <a:ea typeface="+mj-lt"/>
                <a:cs typeface="+mj-lt"/>
              </a:rPr>
            </a:br>
            <a:endParaRPr lang="en-US" sz="1800">
              <a:latin typeface="Calibri"/>
              <a:cs typeface="Calibri"/>
            </a:endParaRPr>
          </a:p>
          <a:p>
            <a:pPr marL="285750" indent="-285750">
              <a:buFont typeface="Arial"/>
              <a:buChar char="•"/>
            </a:pPr>
            <a:r>
              <a:rPr lang="en-US" sz="1800" dirty="0">
                <a:solidFill>
                  <a:srgbClr val="8492A6"/>
                </a:solidFill>
                <a:latin typeface="Calibri"/>
                <a:ea typeface="+mj-lt"/>
                <a:cs typeface="+mj-lt"/>
              </a:rPr>
              <a:t>Task: Identify the top directors based on their average IMDB score and analyze their contribution to the success of movies using percentile calculations.</a:t>
            </a:r>
            <a:endParaRPr lang="en-US" sz="1800" dirty="0">
              <a:latin typeface="Calibri"/>
            </a:endParaRPr>
          </a:p>
          <a:p>
            <a:endParaRPr lang="en-US" dirty="0"/>
          </a:p>
        </p:txBody>
      </p:sp>
      <p:sp>
        <p:nvSpPr>
          <p:cNvPr id="3" name="Content Placeholder 2">
            <a:extLst>
              <a:ext uri="{FF2B5EF4-FFF2-40B4-BE49-F238E27FC236}">
                <a16:creationId xmlns:a16="http://schemas.microsoft.com/office/drawing/2014/main" id="{8C96CD2B-3C96-F2EF-3DF2-0077555489C6}"/>
              </a:ext>
            </a:extLst>
          </p:cNvPr>
          <p:cNvSpPr>
            <a:spLocks noGrp="1"/>
          </p:cNvSpPr>
          <p:nvPr>
            <p:ph idx="1"/>
          </p:nvPr>
        </p:nvSpPr>
        <p:spPr>
          <a:xfrm>
            <a:off x="838200" y="1849803"/>
            <a:ext cx="10515600" cy="4326467"/>
          </a:xfrm>
        </p:spPr>
        <p:txBody>
          <a:bodyPr vert="horz" lIns="91440" tIns="45720" rIns="91440" bIns="45720" rtlCol="0" anchor="t">
            <a:normAutofit/>
          </a:bodyPr>
          <a:lstStyle/>
          <a:p>
            <a:pPr>
              <a:buFont typeface="Wingdings" panose="020B0604020202020204" pitchFamily="34" charset="0"/>
              <a:buChar char="Ø"/>
            </a:pPr>
            <a:r>
              <a:rPr lang="en-US" sz="1800" dirty="0">
                <a:solidFill>
                  <a:schemeClr val="tx1">
                    <a:lumMod val="50000"/>
                    <a:lumOff val="50000"/>
                  </a:schemeClr>
                </a:solidFill>
                <a:latin typeface="Calibri"/>
                <a:ea typeface="Calibri"/>
                <a:cs typeface="Calibri"/>
              </a:rPr>
              <a:t>To identify the top directors the percentile function is used first set the threshold percentage which is 90% in this dataset so percentile function filter out all the values from IMBD score which is above from these threshold. </a:t>
            </a:r>
          </a:p>
          <a:p>
            <a:pPr>
              <a:buFont typeface="Wingdings" panose="020B0604020202020204" pitchFamily="34" charset="0"/>
              <a:buChar char="Ø"/>
            </a:pPr>
            <a:r>
              <a:rPr lang="en-US" sz="1800" dirty="0">
                <a:solidFill>
                  <a:schemeClr val="tx1">
                    <a:lumMod val="50000"/>
                    <a:lumOff val="50000"/>
                  </a:schemeClr>
                </a:solidFill>
                <a:latin typeface="Calibri"/>
                <a:ea typeface="Calibri"/>
                <a:cs typeface="Calibri"/>
              </a:rPr>
              <a:t>Again the count for each director is calculated using count if function which display the number of  movies directed by each director.</a:t>
            </a:r>
          </a:p>
          <a:p>
            <a:pPr>
              <a:buFont typeface="Wingdings" panose="020B0604020202020204" pitchFamily="34" charset="0"/>
              <a:buChar char="Ø"/>
            </a:pPr>
            <a:r>
              <a:rPr lang="en-US" sz="1800" dirty="0">
                <a:solidFill>
                  <a:schemeClr val="tx1">
                    <a:lumMod val="50000"/>
                    <a:lumOff val="50000"/>
                  </a:schemeClr>
                </a:solidFill>
                <a:latin typeface="Calibri"/>
                <a:ea typeface="Calibri"/>
                <a:cs typeface="Calibri"/>
              </a:rPr>
              <a:t>Histogram display the count and </a:t>
            </a:r>
            <a:r>
              <a:rPr lang="en-US" sz="1800" err="1">
                <a:solidFill>
                  <a:schemeClr val="tx1">
                    <a:lumMod val="50000"/>
                    <a:lumOff val="50000"/>
                  </a:schemeClr>
                </a:solidFill>
                <a:latin typeface="Calibri"/>
                <a:ea typeface="Calibri"/>
                <a:cs typeface="Calibri"/>
              </a:rPr>
              <a:t>imbd</a:t>
            </a:r>
            <a:r>
              <a:rPr lang="en-US" sz="1800" dirty="0">
                <a:solidFill>
                  <a:schemeClr val="tx1">
                    <a:lumMod val="50000"/>
                    <a:lumOff val="50000"/>
                  </a:schemeClr>
                </a:solidFill>
                <a:latin typeface="Calibri"/>
                <a:ea typeface="Calibri"/>
                <a:cs typeface="Calibri"/>
              </a:rPr>
              <a:t> score of each director.</a:t>
            </a:r>
          </a:p>
        </p:txBody>
      </p:sp>
      <p:pic>
        <p:nvPicPr>
          <p:cNvPr id="4" name="Picture 3" descr="A screenshot of a spreadsheet&#10;&#10;Description automatically generated">
            <a:extLst>
              <a:ext uri="{FF2B5EF4-FFF2-40B4-BE49-F238E27FC236}">
                <a16:creationId xmlns:a16="http://schemas.microsoft.com/office/drawing/2014/main" id="{032D944E-A0A8-00DE-AAB2-1287159447D5}"/>
              </a:ext>
            </a:extLst>
          </p:cNvPr>
          <p:cNvPicPr>
            <a:picLocks noChangeAspect="1"/>
          </p:cNvPicPr>
          <p:nvPr/>
        </p:nvPicPr>
        <p:blipFill>
          <a:blip r:embed="rId2"/>
          <a:stretch>
            <a:fillRect/>
          </a:stretch>
        </p:blipFill>
        <p:spPr>
          <a:xfrm>
            <a:off x="7666567" y="3319436"/>
            <a:ext cx="3494616" cy="3087211"/>
          </a:xfrm>
          <a:prstGeom prst="rect">
            <a:avLst/>
          </a:prstGeom>
        </p:spPr>
      </p:pic>
    </p:spTree>
    <p:extLst>
      <p:ext uri="{BB962C8B-B14F-4D97-AF65-F5344CB8AC3E}">
        <p14:creationId xmlns:p14="http://schemas.microsoft.com/office/powerpoint/2010/main" val="9813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CE2C-FA44-DF16-275D-3C16A0C12A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7C5554-ED62-9805-5BCE-204AFD4DED8E}"/>
              </a:ext>
            </a:extLst>
          </p:cNvPr>
          <p:cNvSpPr>
            <a:spLocks noGrp="1"/>
          </p:cNvSpPr>
          <p:nvPr>
            <p:ph idx="1"/>
          </p:nvPr>
        </p:nvSpPr>
        <p:spPr/>
        <p:txBody>
          <a:bodyPr vert="horz" lIns="91440" tIns="45720" rIns="91440" bIns="45720" rtlCol="0" anchor="t">
            <a:normAutofit/>
          </a:bodyPr>
          <a:lstStyle/>
          <a:p>
            <a:pPr>
              <a:buFont typeface="Wingdings,Sans-Serif" panose="020B0604020202020204" pitchFamily="34" charset="0"/>
              <a:buChar char="Ø"/>
            </a:pPr>
            <a:r>
              <a:rPr lang="en-US" sz="1800" b="1" dirty="0">
                <a:solidFill>
                  <a:schemeClr val="tx1">
                    <a:lumMod val="50000"/>
                    <a:lumOff val="50000"/>
                  </a:schemeClr>
                </a:solidFill>
                <a:latin typeface="Calibri"/>
                <a:ea typeface="Calibri"/>
                <a:cs typeface="Calibri"/>
              </a:rPr>
              <a:t>Range of IMDb Scores:</a:t>
            </a:r>
            <a:r>
              <a:rPr lang="en-US" sz="1800" dirty="0">
                <a:solidFill>
                  <a:schemeClr val="tx1">
                    <a:lumMod val="50000"/>
                    <a:lumOff val="50000"/>
                  </a:schemeClr>
                </a:solidFill>
                <a:latin typeface="Calibri"/>
                <a:ea typeface="Calibri"/>
                <a:cs typeface="Calibri"/>
              </a:rPr>
              <a:t> The dataset spans a range of IMDb scores, from the lowest of 7.50 to the highest of 9.50. This showcases that the film industry has  covers a wide range of different levels of quality and even though all directors on the list are considered "top," there is still variation in the excellence of their films.</a:t>
            </a:r>
          </a:p>
          <a:p>
            <a:pPr>
              <a:buFont typeface="Wingdings,Sans-Serif" panose="020B0604020202020204" pitchFamily="34" charset="0"/>
              <a:buChar char="Ø"/>
            </a:pPr>
            <a:r>
              <a:rPr lang="en-US" sz="1800" dirty="0">
                <a:solidFill>
                  <a:schemeClr val="tx1">
                    <a:lumMod val="50000"/>
                    <a:lumOff val="50000"/>
                  </a:schemeClr>
                </a:solidFill>
                <a:latin typeface="Calibri"/>
                <a:ea typeface="Calibri"/>
                <a:cs typeface="Calibri"/>
              </a:rPr>
              <a:t>The directors' IMDb scores vary. This variation suggests that the quality of their works is not uniform, indicating that some directors have consistently produced films with higher audience ratings. The list includes directors with IMDb scores above 7.5, which is considered relatively good. Notably, several directors like Christopher Nolan, Lee Unkrich, Pete Docter, Hideaki Anno, and Quentin Tarantino have consistently received high scores for their works. This suggests that they have a strong track record of producing movies that resonate well with audiences and critics alike.</a:t>
            </a:r>
            <a:endParaRPr lang="en-US" dirty="0">
              <a:solidFill>
                <a:schemeClr val="tx1">
                  <a:lumMod val="50000"/>
                  <a:lumOff val="50000"/>
                </a:schemeClr>
              </a:solidFill>
            </a:endParaRPr>
          </a:p>
        </p:txBody>
      </p:sp>
    </p:spTree>
    <p:extLst>
      <p:ext uri="{BB962C8B-B14F-4D97-AF65-F5344CB8AC3E}">
        <p14:creationId xmlns:p14="http://schemas.microsoft.com/office/powerpoint/2010/main" val="142686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B7EF-5D6C-9966-E381-04B5104799C6}"/>
              </a:ext>
            </a:extLst>
          </p:cNvPr>
          <p:cNvSpPr>
            <a:spLocks noGrp="1"/>
          </p:cNvSpPr>
          <p:nvPr>
            <p:ph type="title"/>
          </p:nvPr>
        </p:nvSpPr>
        <p:spPr>
          <a:xfrm>
            <a:off x="838200" y="881323"/>
            <a:ext cx="10515600" cy="1116811"/>
          </a:xfrm>
        </p:spPr>
        <p:txBody>
          <a:bodyPr>
            <a:normAutofit/>
          </a:bodyPr>
          <a:lstStyle/>
          <a:p>
            <a:r>
              <a:rPr lang="en-US" sz="1800" b="1" dirty="0">
                <a:solidFill>
                  <a:srgbClr val="8492A6"/>
                </a:solidFill>
                <a:latin typeface="Calibri"/>
                <a:ea typeface="+mj-lt"/>
                <a:cs typeface="+mj-lt"/>
              </a:rPr>
              <a:t>E. Budget Analysis:</a:t>
            </a:r>
            <a:r>
              <a:rPr lang="en-US" sz="1800" dirty="0">
                <a:solidFill>
                  <a:srgbClr val="8492A6"/>
                </a:solidFill>
                <a:latin typeface="Calibri"/>
                <a:ea typeface="+mj-lt"/>
                <a:cs typeface="+mj-lt"/>
              </a:rPr>
              <a:t> Explore the relationship between movie budgets and their financial success.</a:t>
            </a:r>
            <a:br>
              <a:rPr lang="en-US" sz="1800" dirty="0">
                <a:solidFill>
                  <a:srgbClr val="8492A6"/>
                </a:solidFill>
                <a:latin typeface="Calibri"/>
                <a:ea typeface="+mj-lt"/>
                <a:cs typeface="+mj-lt"/>
              </a:rPr>
            </a:br>
            <a:endParaRPr lang="en-US" sz="1800">
              <a:latin typeface="Calibri"/>
              <a:cs typeface="Calibri"/>
            </a:endParaRPr>
          </a:p>
          <a:p>
            <a:pPr marL="285750" indent="-285750">
              <a:buFont typeface="Arial"/>
              <a:buChar char="•"/>
            </a:pPr>
            <a:r>
              <a:rPr lang="en-US" sz="1800" dirty="0">
                <a:solidFill>
                  <a:srgbClr val="8492A6"/>
                </a:solidFill>
                <a:latin typeface="Calibri"/>
                <a:ea typeface="+mj-lt"/>
                <a:cs typeface="+mj-lt"/>
              </a:rPr>
              <a:t>Task: Analyze the correlation between movie budgets and gross earnings, and identify the movies with the highest profit margin</a:t>
            </a:r>
            <a:endParaRPr lang="en-US" sz="1800" dirty="0">
              <a:latin typeface="Calibri"/>
            </a:endParaRPr>
          </a:p>
          <a:p>
            <a:endParaRPr lang="en-US" dirty="0"/>
          </a:p>
        </p:txBody>
      </p:sp>
      <p:sp>
        <p:nvSpPr>
          <p:cNvPr id="3" name="Content Placeholder 2">
            <a:extLst>
              <a:ext uri="{FF2B5EF4-FFF2-40B4-BE49-F238E27FC236}">
                <a16:creationId xmlns:a16="http://schemas.microsoft.com/office/drawing/2014/main" id="{E2161AF2-C338-281C-EB71-49AA838C666E}"/>
              </a:ext>
            </a:extLst>
          </p:cNvPr>
          <p:cNvSpPr>
            <a:spLocks noGrp="1"/>
          </p:cNvSpPr>
          <p:nvPr>
            <p:ph idx="1"/>
          </p:nvPr>
        </p:nvSpPr>
        <p:spPr>
          <a:xfrm>
            <a:off x="990611" y="1538188"/>
            <a:ext cx="10058650" cy="4645214"/>
          </a:xfrm>
        </p:spPr>
        <p:txBody>
          <a:bodyPr vert="horz" lIns="91440" tIns="45720" rIns="91440" bIns="45720" rtlCol="0" anchor="t">
            <a:normAutofit/>
          </a:bodyPr>
          <a:lstStyle/>
          <a:p>
            <a:r>
              <a:rPr lang="en-US" sz="1800" dirty="0">
                <a:solidFill>
                  <a:schemeClr val="tx1">
                    <a:lumMod val="50000"/>
                    <a:lumOff val="50000"/>
                  </a:schemeClr>
                </a:solidFill>
                <a:latin typeface="Calibri"/>
                <a:cs typeface="Calibri"/>
              </a:rPr>
              <a:t>To analyze the correlation first I prepare the data by replacing missing values with median as it is the most appropriate way according to nature of data as it is less sensitive to outliers.  </a:t>
            </a:r>
          </a:p>
          <a:p>
            <a:r>
              <a:rPr lang="en-US" sz="1800" dirty="0">
                <a:solidFill>
                  <a:schemeClr val="tx1">
                    <a:lumMod val="50000"/>
                    <a:lumOff val="50000"/>
                  </a:schemeClr>
                </a:solidFill>
                <a:latin typeface="Calibri"/>
                <a:ea typeface="Calibri"/>
                <a:cs typeface="Calibri"/>
              </a:rPr>
              <a:t>The budget and gross are given so by subtracting gross from budget we get the profit for every movie label as profit margin.</a:t>
            </a:r>
          </a:p>
          <a:p>
            <a:r>
              <a:rPr lang="en-US" sz="1800" dirty="0">
                <a:solidFill>
                  <a:schemeClr val="tx1">
                    <a:lumMod val="50000"/>
                    <a:lumOff val="50000"/>
                  </a:schemeClr>
                </a:solidFill>
                <a:latin typeface="Calibri"/>
                <a:ea typeface="Calibri"/>
                <a:cs typeface="Calibri"/>
              </a:rPr>
              <a:t>After finding out profit margin we can filter out top movies using number filter and Avtar and Happiness A are highest earning movies.</a:t>
            </a:r>
            <a:endParaRPr lang="en-US">
              <a:solidFill>
                <a:schemeClr val="tx1">
                  <a:lumMod val="50000"/>
                  <a:lumOff val="50000"/>
                </a:schemeClr>
              </a:solidFill>
            </a:endParaRPr>
          </a:p>
          <a:p>
            <a:r>
              <a:rPr lang="en-US" sz="1800" dirty="0">
                <a:solidFill>
                  <a:schemeClr val="tx1">
                    <a:lumMod val="50000"/>
                    <a:lumOff val="50000"/>
                  </a:schemeClr>
                </a:solidFill>
                <a:latin typeface="Calibri"/>
                <a:ea typeface="Calibri"/>
                <a:cs typeface="Calibri"/>
              </a:rPr>
              <a:t>The correlation between budget and gross is find out by using correlation function .</a:t>
            </a:r>
          </a:p>
          <a:p>
            <a:r>
              <a:rPr lang="en-US" sz="1800" dirty="0">
                <a:solidFill>
                  <a:schemeClr val="tx1">
                    <a:lumMod val="50000"/>
                    <a:lumOff val="50000"/>
                  </a:schemeClr>
                </a:solidFill>
                <a:latin typeface="Calibri"/>
                <a:ea typeface="Calibri"/>
                <a:cs typeface="Calibri"/>
              </a:rPr>
              <a:t>Out of total 5042 we can identify the nearly half of the movies had suffer losses this indicates the budget is not one of the critical factor that influence ratings .</a:t>
            </a:r>
          </a:p>
          <a:p>
            <a:endParaRPr lang="en-US" sz="1800" dirty="0">
              <a:solidFill>
                <a:schemeClr val="tx1">
                  <a:lumMod val="50000"/>
                  <a:lumOff val="50000"/>
                </a:schemeClr>
              </a:solidFill>
              <a:latin typeface="Calibri"/>
              <a:ea typeface="Calibri"/>
              <a:cs typeface="Calibri"/>
            </a:endParaRPr>
          </a:p>
          <a:p>
            <a:endParaRPr lang="en-US" sz="1800" dirty="0">
              <a:solidFill>
                <a:schemeClr val="tx1">
                  <a:lumMod val="50000"/>
                  <a:lumOff val="50000"/>
                </a:schemeClr>
              </a:solidFill>
              <a:latin typeface="Calibri"/>
              <a:ea typeface="Calibri"/>
              <a:cs typeface="Calibri"/>
            </a:endParaRPr>
          </a:p>
          <a:p>
            <a:endParaRPr lang="en-US" sz="1800" dirty="0">
              <a:solidFill>
                <a:schemeClr val="tx1">
                  <a:lumMod val="50000"/>
                  <a:lumOff val="50000"/>
                </a:schemeClr>
              </a:solidFill>
              <a:latin typeface="Calibri"/>
              <a:ea typeface="Calibri"/>
              <a:cs typeface="Calibri"/>
            </a:endParaRPr>
          </a:p>
        </p:txBody>
      </p:sp>
      <p:pic>
        <p:nvPicPr>
          <p:cNvPr id="4" name="Picture 3" descr="A computer error message&#10;&#10;Description automatically generated">
            <a:extLst>
              <a:ext uri="{FF2B5EF4-FFF2-40B4-BE49-F238E27FC236}">
                <a16:creationId xmlns:a16="http://schemas.microsoft.com/office/drawing/2014/main" id="{9785E501-FAD9-E556-0648-3FCCDF51AF70}"/>
              </a:ext>
            </a:extLst>
          </p:cNvPr>
          <p:cNvPicPr>
            <a:picLocks noChangeAspect="1"/>
          </p:cNvPicPr>
          <p:nvPr/>
        </p:nvPicPr>
        <p:blipFill>
          <a:blip r:embed="rId2"/>
          <a:stretch>
            <a:fillRect/>
          </a:stretch>
        </p:blipFill>
        <p:spPr>
          <a:xfrm>
            <a:off x="7730067" y="4863220"/>
            <a:ext cx="3071283" cy="751059"/>
          </a:xfrm>
          <a:prstGeom prst="rect">
            <a:avLst/>
          </a:prstGeom>
        </p:spPr>
      </p:pic>
    </p:spTree>
    <p:extLst>
      <p:ext uri="{BB962C8B-B14F-4D97-AF65-F5344CB8AC3E}">
        <p14:creationId xmlns:p14="http://schemas.microsoft.com/office/powerpoint/2010/main" val="9513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E095-8228-5DAB-91BB-EAD86B8576FD}"/>
              </a:ext>
            </a:extLst>
          </p:cNvPr>
          <p:cNvSpPr>
            <a:spLocks noGrp="1"/>
          </p:cNvSpPr>
          <p:nvPr>
            <p:ph type="title"/>
          </p:nvPr>
        </p:nvSpPr>
        <p:spPr/>
        <p:txBody>
          <a:bodyPr>
            <a:normAutofit/>
          </a:bodyPr>
          <a:lstStyle/>
          <a:p>
            <a:r>
              <a:rPr lang="en-US" sz="2400">
                <a:solidFill>
                  <a:schemeClr val="tx1">
                    <a:lumMod val="50000"/>
                    <a:lumOff val="50000"/>
                  </a:schemeClr>
                </a:solidFill>
                <a:latin typeface="Calibri"/>
                <a:ea typeface="Calibri"/>
                <a:cs typeface="Calibri"/>
              </a:rPr>
              <a:t>The excel sheet which is used in this project which contains all the </a:t>
            </a:r>
            <a:r>
              <a:rPr lang="en-US" sz="2400" dirty="0" err="1">
                <a:solidFill>
                  <a:schemeClr val="tx1">
                    <a:lumMod val="50000"/>
                    <a:lumOff val="50000"/>
                  </a:schemeClr>
                </a:solidFill>
                <a:latin typeface="Calibri"/>
                <a:ea typeface="Calibri"/>
                <a:cs typeface="Calibri"/>
              </a:rPr>
              <a:t>IMBD_movies</a:t>
            </a:r>
            <a:r>
              <a:rPr lang="en-US" sz="2400" dirty="0">
                <a:solidFill>
                  <a:schemeClr val="tx1">
                    <a:lumMod val="50000"/>
                    <a:lumOff val="50000"/>
                  </a:schemeClr>
                </a:solidFill>
                <a:latin typeface="Calibri"/>
                <a:ea typeface="Calibri"/>
                <a:cs typeface="Calibri"/>
              </a:rPr>
              <a:t> data and all the descriptive statistic is attached below.</a:t>
            </a:r>
          </a:p>
        </p:txBody>
      </p:sp>
      <p:sp>
        <p:nvSpPr>
          <p:cNvPr id="3" name="Content Placeholder 2">
            <a:extLst>
              <a:ext uri="{FF2B5EF4-FFF2-40B4-BE49-F238E27FC236}">
                <a16:creationId xmlns:a16="http://schemas.microsoft.com/office/drawing/2014/main" id="{77C44C9A-50D0-4D1F-8BE2-1612F9117FFB}"/>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endParaRPr lang="en-US" dirty="0"/>
          </a:p>
          <a:p>
            <a:endParaRPr lang="en-US" dirty="0"/>
          </a:p>
        </p:txBody>
      </p:sp>
      <p:sp>
        <p:nvSpPr>
          <p:cNvPr id="4" name="TextBox 3">
            <a:extLst>
              <a:ext uri="{FF2B5EF4-FFF2-40B4-BE49-F238E27FC236}">
                <a16:creationId xmlns:a16="http://schemas.microsoft.com/office/drawing/2014/main" id="{B35FE19D-0F24-BCB2-FD16-6C67C10DB13E}"/>
              </a:ext>
            </a:extLst>
          </p:cNvPr>
          <p:cNvSpPr txBox="1"/>
          <p:nvPr/>
        </p:nvSpPr>
        <p:spPr>
          <a:xfrm>
            <a:off x="4724400" y="3200400"/>
            <a:ext cx="223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5" name="TextBox 4">
            <a:extLst>
              <a:ext uri="{FF2B5EF4-FFF2-40B4-BE49-F238E27FC236}">
                <a16:creationId xmlns:a16="http://schemas.microsoft.com/office/drawing/2014/main" id="{DF9C0BF4-C641-2B8F-BF7D-AC966C4B94C6}"/>
              </a:ext>
            </a:extLst>
          </p:cNvPr>
          <p:cNvSpPr txBox="1"/>
          <p:nvPr/>
        </p:nvSpPr>
        <p:spPr>
          <a:xfrm>
            <a:off x="840317" y="1972733"/>
            <a:ext cx="10511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https://docs.google.com/spreadsheets/d/1ZSTT3yOUQKCdmXQ6GNz2IAq1NUqm3fSg/edit?usp=drive_link&amp;ouid=108529123799510054473&amp;rtpof=true&amp;sd=true</a:t>
            </a:r>
            <a:endParaRPr lang="en-US" dirty="0"/>
          </a:p>
        </p:txBody>
      </p:sp>
    </p:spTree>
    <p:extLst>
      <p:ext uri="{BB962C8B-B14F-4D97-AF65-F5344CB8AC3E}">
        <p14:creationId xmlns:p14="http://schemas.microsoft.com/office/powerpoint/2010/main" val="355774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EADE-7B6C-DCE5-E0D3-A024F89483A7}"/>
              </a:ext>
            </a:extLst>
          </p:cNvPr>
          <p:cNvSpPr>
            <a:spLocks noGrp="1"/>
          </p:cNvSpPr>
          <p:nvPr>
            <p:ph type="title"/>
          </p:nvPr>
        </p:nvSpPr>
        <p:spPr>
          <a:xfrm>
            <a:off x="838200" y="140490"/>
            <a:ext cx="10515600" cy="1116811"/>
          </a:xfrm>
        </p:spPr>
        <p:txBody>
          <a:bodyPr/>
          <a:lstStyle/>
          <a:p>
            <a:r>
              <a:rPr lang="en-US" dirty="0">
                <a:solidFill>
                  <a:schemeClr val="tx1">
                    <a:lumMod val="50000"/>
                    <a:lumOff val="50000"/>
                  </a:schemeClr>
                </a:solidFill>
                <a:latin typeface="Calibri"/>
                <a:ea typeface="Calibri"/>
                <a:cs typeface="Calibri"/>
              </a:rPr>
              <a:t>Insights </a:t>
            </a:r>
          </a:p>
        </p:txBody>
      </p:sp>
      <p:sp>
        <p:nvSpPr>
          <p:cNvPr id="3" name="Content Placeholder 2">
            <a:extLst>
              <a:ext uri="{FF2B5EF4-FFF2-40B4-BE49-F238E27FC236}">
                <a16:creationId xmlns:a16="http://schemas.microsoft.com/office/drawing/2014/main" id="{46A50ABF-84DB-F9FD-B2C8-68CF6252BADD}"/>
              </a:ext>
            </a:extLst>
          </p:cNvPr>
          <p:cNvSpPr>
            <a:spLocks noGrp="1"/>
          </p:cNvSpPr>
          <p:nvPr>
            <p:ph idx="1"/>
          </p:nvPr>
        </p:nvSpPr>
        <p:spPr>
          <a:xfrm>
            <a:off x="838200" y="1437053"/>
            <a:ext cx="10515600" cy="4474634"/>
          </a:xfrm>
        </p:spPr>
        <p:txBody>
          <a:bodyPr vert="horz" lIns="91440" tIns="45720" rIns="91440" bIns="45720" rtlCol="0" anchor="t">
            <a:normAutofit/>
          </a:bodyPr>
          <a:lstStyle/>
          <a:p>
            <a:r>
              <a:rPr lang="en-US" sz="1800" dirty="0">
                <a:solidFill>
                  <a:schemeClr val="tx1">
                    <a:lumMod val="50000"/>
                    <a:lumOff val="50000"/>
                  </a:schemeClr>
                </a:solidFill>
                <a:latin typeface="Calibri"/>
                <a:ea typeface="Calibri"/>
                <a:cs typeface="Calibri"/>
              </a:rPr>
              <a:t>To </a:t>
            </a:r>
            <a:r>
              <a:rPr lang="en-US" dirty="0">
                <a:solidFill>
                  <a:schemeClr val="tx1">
                    <a:lumMod val="50000"/>
                    <a:lumOff val="50000"/>
                  </a:schemeClr>
                </a:solidFill>
                <a:latin typeface="Calibri"/>
                <a:ea typeface="Calibri"/>
                <a:cs typeface="Calibri"/>
              </a:rPr>
              <a:t>find out insights I took the why approach which helps in dig deeper </a:t>
            </a:r>
          </a:p>
          <a:p>
            <a:r>
              <a:rPr lang="en-US" sz="1800" dirty="0">
                <a:solidFill>
                  <a:schemeClr val="tx1">
                    <a:lumMod val="50000"/>
                    <a:lumOff val="50000"/>
                  </a:schemeClr>
                </a:solidFill>
                <a:latin typeface="Calibri"/>
                <a:ea typeface="+mn-lt"/>
                <a:cs typeface="+mn-lt"/>
              </a:rPr>
              <a:t>Q: "Why do movies with higher budgets tend to have higher ratings?</a:t>
            </a:r>
          </a:p>
          <a:p>
            <a:r>
              <a:rPr lang="en-US" sz="1800" dirty="0">
                <a:solidFill>
                  <a:schemeClr val="tx1">
                    <a:lumMod val="50000"/>
                    <a:lumOff val="50000"/>
                  </a:schemeClr>
                </a:solidFill>
                <a:latin typeface="Calibri"/>
                <a:ea typeface="Calibri"/>
                <a:cs typeface="Calibri"/>
              </a:rPr>
              <a:t>The movies with higher budgets can afford better production and picture quality with better VFX affect which increase the viewer experience and thus lead to positive reviews which can clearly anticipate in the quantitative  form of higher ratings. </a:t>
            </a:r>
          </a:p>
          <a:p>
            <a:r>
              <a:rPr lang="en-US" sz="1800" dirty="0">
                <a:solidFill>
                  <a:schemeClr val="tx1">
                    <a:lumMod val="50000"/>
                    <a:lumOff val="50000"/>
                  </a:schemeClr>
                </a:solidFill>
                <a:latin typeface="Calibri"/>
                <a:ea typeface="Calibri"/>
                <a:cs typeface="Calibri"/>
              </a:rPr>
              <a:t>Q. why do movies with longer duration does not have higher ratings?</a:t>
            </a:r>
          </a:p>
          <a:p>
            <a:r>
              <a:rPr lang="en-US" sz="1800" dirty="0">
                <a:solidFill>
                  <a:schemeClr val="tx1">
                    <a:lumMod val="50000"/>
                    <a:lumOff val="50000"/>
                  </a:schemeClr>
                </a:solidFill>
                <a:latin typeface="Calibri"/>
                <a:ea typeface="Calibri"/>
                <a:cs typeface="Calibri"/>
              </a:rPr>
              <a:t>The viewers have a attention span for a short period thus the movies with average running time tends to have higher ratings as audience are likely to watch these short duration movies. </a:t>
            </a:r>
          </a:p>
          <a:p>
            <a:r>
              <a:rPr lang="en-US" sz="1800" dirty="0">
                <a:solidFill>
                  <a:schemeClr val="tx1">
                    <a:lumMod val="50000"/>
                    <a:lumOff val="50000"/>
                  </a:schemeClr>
                </a:solidFill>
                <a:latin typeface="Calibri"/>
                <a:ea typeface="Calibri"/>
                <a:cs typeface="Calibri"/>
              </a:rPr>
              <a:t>Many other insights are mention in the previous slides.</a:t>
            </a:r>
          </a:p>
          <a:p>
            <a:endParaRPr lang="en-US" sz="1800" dirty="0">
              <a:solidFill>
                <a:schemeClr val="tx1">
                  <a:lumMod val="50000"/>
                  <a:lumOff val="50000"/>
                </a:schemeClr>
              </a:solidFill>
              <a:latin typeface="Calibri"/>
              <a:ea typeface="Calibri"/>
              <a:cs typeface="Calibri"/>
            </a:endParaRPr>
          </a:p>
        </p:txBody>
      </p:sp>
    </p:spTree>
    <p:extLst>
      <p:ext uri="{BB962C8B-B14F-4D97-AF65-F5344CB8AC3E}">
        <p14:creationId xmlns:p14="http://schemas.microsoft.com/office/powerpoint/2010/main" val="380495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7E96-AE35-3960-7DD3-672BED198231}"/>
              </a:ext>
            </a:extLst>
          </p:cNvPr>
          <p:cNvSpPr>
            <a:spLocks noGrp="1"/>
          </p:cNvSpPr>
          <p:nvPr>
            <p:ph type="title"/>
          </p:nvPr>
        </p:nvSpPr>
        <p:spPr/>
        <p:txBody>
          <a:bodyPr>
            <a:normAutofit/>
          </a:bodyPr>
          <a:lstStyle/>
          <a:p>
            <a:r>
              <a:rPr lang="en-US" sz="4800" dirty="0">
                <a:solidFill>
                  <a:schemeClr val="tx1">
                    <a:lumMod val="50000"/>
                    <a:lumOff val="50000"/>
                  </a:schemeClr>
                </a:solidFill>
                <a:latin typeface="Calibri"/>
                <a:ea typeface="Calibri"/>
                <a:cs typeface="Calibri"/>
              </a:rPr>
              <a:t>Result</a:t>
            </a:r>
          </a:p>
        </p:txBody>
      </p:sp>
      <p:sp>
        <p:nvSpPr>
          <p:cNvPr id="3" name="Content Placeholder 2">
            <a:extLst>
              <a:ext uri="{FF2B5EF4-FFF2-40B4-BE49-F238E27FC236}">
                <a16:creationId xmlns:a16="http://schemas.microsoft.com/office/drawing/2014/main" id="{CBBD88EF-72E6-7B15-4D2B-60E81C046DEF}"/>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Through this project it is evident that how we can identify the factors which affects the IMBD ratings of movies. </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It will help in better understanding of audience preferences through data analysis which further leads to take more of data driven  decisions. </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Overall the project contributed towards the more data analytical thinking which focus on asking more of relevant question and not only to provide insights but also stating answers to problematic questions for end users.</a:t>
            </a:r>
          </a:p>
        </p:txBody>
      </p:sp>
    </p:spTree>
    <p:extLst>
      <p:ext uri="{BB962C8B-B14F-4D97-AF65-F5344CB8AC3E}">
        <p14:creationId xmlns:p14="http://schemas.microsoft.com/office/powerpoint/2010/main" val="302858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A33B-0CC2-82CC-A126-43CA17FA62AA}"/>
              </a:ext>
            </a:extLst>
          </p:cNvPr>
          <p:cNvSpPr>
            <a:spLocks noGrp="1"/>
          </p:cNvSpPr>
          <p:nvPr>
            <p:ph type="title"/>
          </p:nvPr>
        </p:nvSpPr>
        <p:spPr>
          <a:xfrm>
            <a:off x="838200" y="140490"/>
            <a:ext cx="10515600" cy="1349644"/>
          </a:xfrm>
        </p:spPr>
        <p:txBody>
          <a:bodyPr>
            <a:normAutofit/>
          </a:bodyPr>
          <a:lstStyle/>
          <a:p>
            <a:r>
              <a:rPr lang="en-US" sz="4000" b="1" dirty="0">
                <a:solidFill>
                  <a:schemeClr val="tx1">
                    <a:lumMod val="50000"/>
                    <a:lumOff val="50000"/>
                  </a:schemeClr>
                </a:solidFill>
                <a:latin typeface="Calibri"/>
                <a:ea typeface="Manrope"/>
                <a:cs typeface="Manrope"/>
              </a:rPr>
              <a:t>Project Description</a:t>
            </a:r>
            <a:br>
              <a:rPr lang="en-US" sz="2400" b="1" dirty="0">
                <a:latin typeface="Calibri"/>
              </a:rPr>
            </a:br>
            <a:r>
              <a:rPr lang="en-US" sz="2400" dirty="0">
                <a:solidFill>
                  <a:srgbClr val="8492A6"/>
                </a:solidFill>
                <a:latin typeface="Calibri"/>
                <a:ea typeface="+mj-lt"/>
                <a:cs typeface="+mj-lt"/>
              </a:rPr>
              <a:t>a brief overview of the project</a:t>
            </a:r>
            <a:endParaRPr lang="en-US" sz="2400" b="1" dirty="0">
              <a:solidFill>
                <a:schemeClr val="tx1">
                  <a:lumMod val="50000"/>
                  <a:lumOff val="50000"/>
                </a:schemeClr>
              </a:solidFill>
              <a:latin typeface="Calibri"/>
              <a:ea typeface="Calibri"/>
              <a:cs typeface="Calibri"/>
            </a:endParaRPr>
          </a:p>
        </p:txBody>
      </p:sp>
      <p:sp>
        <p:nvSpPr>
          <p:cNvPr id="3" name="Content Placeholder 2">
            <a:extLst>
              <a:ext uri="{FF2B5EF4-FFF2-40B4-BE49-F238E27FC236}">
                <a16:creationId xmlns:a16="http://schemas.microsoft.com/office/drawing/2014/main" id="{D8C80C2C-068B-0CFB-15B1-9A3171F89351}"/>
              </a:ext>
            </a:extLst>
          </p:cNvPr>
          <p:cNvSpPr>
            <a:spLocks noGrp="1"/>
          </p:cNvSpPr>
          <p:nvPr>
            <p:ph idx="1"/>
          </p:nvPr>
        </p:nvSpPr>
        <p:spPr>
          <a:xfrm>
            <a:off x="838200" y="1786303"/>
            <a:ext cx="10515600" cy="4421718"/>
          </a:xfrm>
        </p:spPr>
        <p:txBody>
          <a:bodyPr vert="horz" lIns="91440" tIns="45720" rIns="91440" bIns="45720" rtlCol="0" anchor="t">
            <a:normAutofit/>
          </a:bodyPr>
          <a:lstStyle/>
          <a:p>
            <a:pPr>
              <a:buFont typeface="Wingdings" panose="020B0604020202020204" pitchFamily="34" charset="0"/>
              <a:buChar char="Ø"/>
            </a:pPr>
            <a:r>
              <a:rPr lang="en-US" dirty="0">
                <a:solidFill>
                  <a:srgbClr val="8492A6"/>
                </a:solidFill>
                <a:latin typeface="Calibri"/>
                <a:ea typeface="+mn-lt"/>
                <a:cs typeface="+mn-lt"/>
              </a:rPr>
              <a:t>The dataset  is related to IMDB Movies the objective of the project is to investigating the main factors influencing the IMBD movies success .</a:t>
            </a:r>
            <a:endParaRPr lang="en-US">
              <a:solidFill>
                <a:srgbClr val="8492A6"/>
              </a:solidFill>
              <a:latin typeface="Calibri"/>
              <a:ea typeface="Calibri"/>
              <a:cs typeface="Calibri"/>
            </a:endParaRPr>
          </a:p>
          <a:p>
            <a:pPr>
              <a:buFont typeface="Wingdings" panose="020B0604020202020204" pitchFamily="34" charset="0"/>
              <a:buChar char="Ø"/>
            </a:pPr>
            <a:r>
              <a:rPr lang="en-US" dirty="0">
                <a:solidFill>
                  <a:srgbClr val="8492A6"/>
                </a:solidFill>
                <a:latin typeface="Calibri"/>
                <a:ea typeface="Calibri"/>
                <a:cs typeface="Calibri"/>
              </a:rPr>
              <a:t>The project leads to understanding the dataset and to gain insights we need to find out the correlation in various factors such as IMBD ratings , budget , directors and many other factors which ultimately lead to aim of these project. </a:t>
            </a:r>
          </a:p>
          <a:p>
            <a:pPr>
              <a:buFont typeface="Wingdings" panose="020B0604020202020204" pitchFamily="34" charset="0"/>
              <a:buChar char="Ø"/>
            </a:pPr>
            <a:r>
              <a:rPr lang="en-US" dirty="0">
                <a:solidFill>
                  <a:srgbClr val="8492A6"/>
                </a:solidFill>
                <a:latin typeface="Calibri"/>
                <a:ea typeface="Calibri"/>
                <a:cs typeface="Calibri"/>
              </a:rPr>
              <a:t>This includes the various step to followed such as data cleaning, finding correlation , visualization of data which helps in better understanding of data.</a:t>
            </a:r>
          </a:p>
          <a:p>
            <a:pPr>
              <a:buFont typeface="Wingdings" panose="020B0604020202020204" pitchFamily="34" charset="0"/>
              <a:buChar char="Ø"/>
            </a:pPr>
            <a:r>
              <a:rPr lang="en-US" dirty="0">
                <a:solidFill>
                  <a:srgbClr val="8492A6"/>
                </a:solidFill>
                <a:latin typeface="Calibri"/>
                <a:ea typeface="Calibri"/>
                <a:cs typeface="Calibri"/>
              </a:rPr>
              <a:t>Overall the project describe how such insights empower the end the users in this case the stakeholders to  take further decision in future as it will lead to strategic move informed by data.</a:t>
            </a:r>
          </a:p>
          <a:p>
            <a:pPr>
              <a:buFont typeface="Wingdings" panose="020B0604020202020204" pitchFamily="34" charset="0"/>
              <a:buChar char="Ø"/>
            </a:pPr>
            <a:endParaRPr lang="en-US" sz="1800" dirty="0">
              <a:solidFill>
                <a:srgbClr val="8492A6"/>
              </a:solidFill>
              <a:latin typeface="Calibri"/>
              <a:ea typeface="Calibri"/>
              <a:cs typeface="Calibri"/>
            </a:endParaRPr>
          </a:p>
          <a:p>
            <a:pPr>
              <a:buFont typeface="Wingdings" panose="020B0604020202020204" pitchFamily="34" charset="0"/>
              <a:buChar char="Ø"/>
            </a:pPr>
            <a:endParaRPr lang="en-US" sz="1800" dirty="0">
              <a:solidFill>
                <a:srgbClr val="8492A6"/>
              </a:solidFill>
              <a:latin typeface="Calibri"/>
              <a:ea typeface="Calibri"/>
              <a:cs typeface="Calibri"/>
            </a:endParaRPr>
          </a:p>
          <a:p>
            <a:pPr>
              <a:buFont typeface="Wingdings" panose="020B0604020202020204" pitchFamily="34" charset="0"/>
              <a:buChar char="Ø"/>
            </a:pPr>
            <a:endParaRPr lang="en-US" sz="1800" dirty="0">
              <a:solidFill>
                <a:srgbClr val="8492A6"/>
              </a:solidFill>
              <a:latin typeface="Calibri"/>
              <a:ea typeface="Calibri"/>
              <a:cs typeface="Calibri"/>
            </a:endParaRPr>
          </a:p>
          <a:p>
            <a:pPr>
              <a:buFont typeface="Wingdings" panose="020B0604020202020204" pitchFamily="34" charset="0"/>
              <a:buChar char="Ø"/>
            </a:pPr>
            <a:endParaRPr lang="en-US" sz="1800" dirty="0">
              <a:latin typeface="Calibri"/>
              <a:ea typeface="Calibri"/>
              <a:cs typeface="Calibri"/>
            </a:endParaRPr>
          </a:p>
        </p:txBody>
      </p:sp>
    </p:spTree>
    <p:extLst>
      <p:ext uri="{BB962C8B-B14F-4D97-AF65-F5344CB8AC3E}">
        <p14:creationId xmlns:p14="http://schemas.microsoft.com/office/powerpoint/2010/main" val="224976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BD70-9214-34AF-75F3-FB1E64DADDA3}"/>
              </a:ext>
            </a:extLst>
          </p:cNvPr>
          <p:cNvSpPr>
            <a:spLocks noGrp="1"/>
          </p:cNvSpPr>
          <p:nvPr>
            <p:ph type="title"/>
          </p:nvPr>
        </p:nvSpPr>
        <p:spPr>
          <a:xfrm>
            <a:off x="838200" y="-166427"/>
            <a:ext cx="10515600" cy="1180311"/>
          </a:xfrm>
        </p:spPr>
        <p:txBody>
          <a:bodyPr>
            <a:normAutofit/>
          </a:bodyPr>
          <a:lstStyle/>
          <a:p>
            <a:r>
              <a:rPr lang="en-US" sz="4000" dirty="0">
                <a:solidFill>
                  <a:schemeClr val="tx1">
                    <a:lumMod val="50000"/>
                    <a:lumOff val="50000"/>
                  </a:schemeClr>
                </a:solidFill>
                <a:latin typeface="Calibri"/>
                <a:ea typeface="Calibri"/>
                <a:cs typeface="Calibri"/>
              </a:rPr>
              <a:t>Approach </a:t>
            </a:r>
          </a:p>
        </p:txBody>
      </p:sp>
      <p:sp>
        <p:nvSpPr>
          <p:cNvPr id="3" name="Content Placeholder 2">
            <a:extLst>
              <a:ext uri="{FF2B5EF4-FFF2-40B4-BE49-F238E27FC236}">
                <a16:creationId xmlns:a16="http://schemas.microsoft.com/office/drawing/2014/main" id="{97E974DA-B2CA-6B38-9525-50AFADE7A62D}"/>
              </a:ext>
            </a:extLst>
          </p:cNvPr>
          <p:cNvSpPr>
            <a:spLocks noGrp="1"/>
          </p:cNvSpPr>
          <p:nvPr>
            <p:ph idx="1"/>
          </p:nvPr>
        </p:nvSpPr>
        <p:spPr>
          <a:xfrm>
            <a:off x="637117" y="1352386"/>
            <a:ext cx="10790766" cy="5035551"/>
          </a:xfrm>
        </p:spPr>
        <p:txBody>
          <a:bodyPr vert="horz" lIns="91440" tIns="45720" rIns="91440" bIns="45720" rtlCol="0" anchor="t">
            <a:normAutofit/>
          </a:bodyPr>
          <a:lstStyle/>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 Data preparation :The first approach towards the project is understanding the data and cleaning it which includes various techniques such as removing duplicate values, handing the missing values by replacing it with mean(average) or ignoring it if the values is not affecting the analysis.</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Exploring correlations: </a:t>
            </a:r>
            <a:r>
              <a:rPr lang="en-US" dirty="0">
                <a:solidFill>
                  <a:schemeClr val="tx1">
                    <a:lumMod val="50000"/>
                    <a:lumOff val="50000"/>
                  </a:schemeClr>
                </a:solidFill>
                <a:latin typeface="Calibri"/>
                <a:ea typeface="+mn-lt"/>
                <a:cs typeface="+mn-lt"/>
              </a:rPr>
              <a:t>Analyze links between movie ratings and attributes like genre, director, budget, language, movie duration.</a:t>
            </a:r>
            <a:endParaRPr lang="en-US" dirty="0">
              <a:solidFill>
                <a:schemeClr val="tx1">
                  <a:lumMod val="50000"/>
                  <a:lumOff val="50000"/>
                </a:schemeClr>
              </a:solidFill>
              <a:latin typeface="Calibri"/>
              <a:ea typeface="Calibri"/>
              <a:cs typeface="Calibri"/>
            </a:endParaRP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The "five whys" : Which helps to dig deeper and to find out the keen insights .</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Visualization of data : It further helps in better understanding of correlations between like histogram ,bar charts scatter plots will helps to identify the top numbers in data .</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Insights : By analyzing  the correlations we will be able to find out the insights .</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Result : The end result is to give answers to problematic question by ultimately analyzing the data to stakeholders which helps them to make strategic decision making.</a:t>
            </a:r>
          </a:p>
          <a:p>
            <a:pPr>
              <a:buFont typeface="Wingdings" panose="020B0604020202020204" pitchFamily="34" charset="0"/>
              <a:buChar char="Ø"/>
            </a:pPr>
            <a:endParaRPr lang="en-US" dirty="0">
              <a:solidFill>
                <a:schemeClr val="tx1">
                  <a:lumMod val="50000"/>
                  <a:lumOff val="50000"/>
                </a:schemeClr>
              </a:solidFill>
              <a:latin typeface="Calibri"/>
              <a:ea typeface="Calibri"/>
              <a:cs typeface="Calibri"/>
            </a:endParaRPr>
          </a:p>
        </p:txBody>
      </p:sp>
    </p:spTree>
    <p:extLst>
      <p:ext uri="{BB962C8B-B14F-4D97-AF65-F5344CB8AC3E}">
        <p14:creationId xmlns:p14="http://schemas.microsoft.com/office/powerpoint/2010/main" val="85672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FC1C-2230-D8BE-2FEA-34C808666A14}"/>
              </a:ext>
            </a:extLst>
          </p:cNvPr>
          <p:cNvSpPr>
            <a:spLocks noGrp="1"/>
          </p:cNvSpPr>
          <p:nvPr>
            <p:ph type="title"/>
          </p:nvPr>
        </p:nvSpPr>
        <p:spPr/>
        <p:txBody>
          <a:bodyPr>
            <a:normAutofit fontScale="90000"/>
          </a:bodyPr>
          <a:lstStyle/>
          <a:p>
            <a:r>
              <a:rPr lang="en-US" sz="3600" b="1" dirty="0">
                <a:solidFill>
                  <a:schemeClr val="tx1">
                    <a:lumMod val="50000"/>
                    <a:lumOff val="50000"/>
                  </a:schemeClr>
                </a:solidFill>
                <a:latin typeface="Calibri"/>
                <a:ea typeface="Calibri"/>
                <a:cs typeface="Calibri"/>
              </a:rPr>
              <a:t>Tech-Stack Used</a:t>
            </a:r>
            <a:br>
              <a:rPr lang="en-US" sz="3200" b="1" dirty="0">
                <a:solidFill>
                  <a:schemeClr val="tx1">
                    <a:lumMod val="50000"/>
                    <a:lumOff val="50000"/>
                  </a:schemeClr>
                </a:solidFill>
                <a:latin typeface="Calibri"/>
                <a:ea typeface="Calibri"/>
                <a:cs typeface="Calibri"/>
              </a:rPr>
            </a:br>
            <a:endParaRPr lang="en-US"/>
          </a:p>
        </p:txBody>
      </p:sp>
      <p:sp>
        <p:nvSpPr>
          <p:cNvPr id="3" name="Content Placeholder 2">
            <a:extLst>
              <a:ext uri="{FF2B5EF4-FFF2-40B4-BE49-F238E27FC236}">
                <a16:creationId xmlns:a16="http://schemas.microsoft.com/office/drawing/2014/main" id="{078462DB-4060-8817-C95B-EC16C50F443A}"/>
              </a:ext>
            </a:extLst>
          </p:cNvPr>
          <p:cNvSpPr>
            <a:spLocks noGrp="1"/>
          </p:cNvSpPr>
          <p:nvPr>
            <p:ph idx="1"/>
          </p:nvPr>
        </p:nvSpPr>
        <p:spPr>
          <a:xfrm>
            <a:off x="838200" y="1796886"/>
            <a:ext cx="10515600" cy="4379384"/>
          </a:xfrm>
        </p:spPr>
        <p:txBody>
          <a:bodyPr vert="horz" lIns="91440" tIns="45720" rIns="91440" bIns="45720" rtlCol="0" anchor="t">
            <a:normAutofit/>
          </a:bodyPr>
          <a:lstStyle/>
          <a:p>
            <a:pPr>
              <a:buFont typeface="Wingdings" panose="020B0604020202020204" pitchFamily="34" charset="0"/>
              <a:buChar char="Ø"/>
            </a:pPr>
            <a:r>
              <a:rPr lang="en-US" sz="2400" dirty="0">
                <a:solidFill>
                  <a:schemeClr val="tx1">
                    <a:lumMod val="50000"/>
                    <a:lumOff val="50000"/>
                  </a:schemeClr>
                </a:solidFill>
                <a:latin typeface="Calibri"/>
                <a:ea typeface="Calibri"/>
                <a:cs typeface="Calibri"/>
              </a:rPr>
              <a:t>Microsoft excel 2022 : it is used for the analyzing of dataset mainly for the descriptive statistics and further visualization of data .</a:t>
            </a:r>
          </a:p>
          <a:p>
            <a:pPr>
              <a:buFont typeface="Wingdings" panose="020B0604020202020204" pitchFamily="34" charset="0"/>
              <a:buChar char="Ø"/>
            </a:pPr>
            <a:r>
              <a:rPr lang="en-US" sz="2400" dirty="0">
                <a:solidFill>
                  <a:schemeClr val="tx1">
                    <a:lumMod val="50000"/>
                    <a:lumOff val="50000"/>
                  </a:schemeClr>
                </a:solidFill>
                <a:latin typeface="Calibri"/>
                <a:ea typeface="Calibri"/>
                <a:cs typeface="Calibri"/>
              </a:rPr>
              <a:t>PowerPoint 2021 : It is used for making the presentation.</a:t>
            </a:r>
          </a:p>
        </p:txBody>
      </p:sp>
    </p:spTree>
    <p:extLst>
      <p:ext uri="{BB962C8B-B14F-4D97-AF65-F5344CB8AC3E}">
        <p14:creationId xmlns:p14="http://schemas.microsoft.com/office/powerpoint/2010/main" val="401383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FA40-833A-EDE8-13A7-682D78BCCF12}"/>
              </a:ext>
            </a:extLst>
          </p:cNvPr>
          <p:cNvSpPr>
            <a:spLocks noGrp="1"/>
          </p:cNvSpPr>
          <p:nvPr>
            <p:ph type="title"/>
          </p:nvPr>
        </p:nvSpPr>
        <p:spPr/>
        <p:txBody>
          <a:bodyPr>
            <a:normAutofit/>
          </a:bodyPr>
          <a:lstStyle/>
          <a:p>
            <a:r>
              <a:rPr lang="en-US" sz="1800" dirty="0">
                <a:solidFill>
                  <a:srgbClr val="8492A6"/>
                </a:solidFill>
                <a:latin typeface="Calibri"/>
                <a:ea typeface="+mj-lt"/>
                <a:cs typeface="+mj-lt"/>
              </a:rPr>
              <a:t>A. </a:t>
            </a:r>
            <a:r>
              <a:rPr lang="en-US" sz="1800" b="1" dirty="0">
                <a:solidFill>
                  <a:srgbClr val="8492A6"/>
                </a:solidFill>
                <a:latin typeface="Calibri"/>
                <a:ea typeface="+mj-lt"/>
                <a:cs typeface="+mj-lt"/>
              </a:rPr>
              <a:t>Movie Genre Analysis:</a:t>
            </a:r>
            <a:r>
              <a:rPr lang="en-US" sz="1800" dirty="0">
                <a:solidFill>
                  <a:srgbClr val="8492A6"/>
                </a:solidFill>
                <a:latin typeface="Calibri"/>
                <a:ea typeface="+mj-lt"/>
                <a:cs typeface="+mj-lt"/>
              </a:rPr>
              <a:t> Analyze the distribution of movie genres and their impact on the IMDB score.</a:t>
            </a:r>
            <a:br>
              <a:rPr lang="en-US" sz="1800" dirty="0">
                <a:solidFill>
                  <a:srgbClr val="8492A6"/>
                </a:solidFill>
                <a:latin typeface="Calibri"/>
                <a:ea typeface="+mj-lt"/>
                <a:cs typeface="+mj-lt"/>
              </a:rPr>
            </a:br>
            <a:br>
              <a:rPr lang="en-US" sz="1800" dirty="0">
                <a:solidFill>
                  <a:srgbClr val="8492A6"/>
                </a:solidFill>
                <a:latin typeface="Calibri"/>
              </a:rPr>
            </a:br>
            <a:r>
              <a:rPr lang="en-US" sz="1800" b="1" dirty="0">
                <a:solidFill>
                  <a:srgbClr val="8492A6"/>
                </a:solidFill>
                <a:latin typeface="Calibri"/>
                <a:ea typeface="+mj-lt"/>
                <a:cs typeface="+mj-lt"/>
              </a:rPr>
              <a:t>Task:</a:t>
            </a:r>
            <a:r>
              <a:rPr lang="en-US" sz="1800" dirty="0">
                <a:solidFill>
                  <a:srgbClr val="8492A6"/>
                </a:solidFill>
                <a:latin typeface="Calibri"/>
                <a:ea typeface="+mj-lt"/>
                <a:cs typeface="+mj-lt"/>
              </a:rPr>
              <a:t> Determine the most common genres of movies in the dataset. Then, for each genre  calculate descriptive statistics and then compare the statistics to understand the impact of genre on movie ratings.</a:t>
            </a:r>
            <a:endParaRPr lang="en-US" sz="1800" dirty="0">
              <a:solidFill>
                <a:srgbClr val="8492A6"/>
              </a:solidFill>
              <a:latin typeface="Calibri"/>
            </a:endParaRPr>
          </a:p>
        </p:txBody>
      </p:sp>
      <p:sp>
        <p:nvSpPr>
          <p:cNvPr id="3" name="Content Placeholder 2">
            <a:extLst>
              <a:ext uri="{FF2B5EF4-FFF2-40B4-BE49-F238E27FC236}">
                <a16:creationId xmlns:a16="http://schemas.microsoft.com/office/drawing/2014/main" id="{48C91A1F-B9DC-B8B2-EE27-5FC377391E34}"/>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a:solidFill>
                  <a:schemeClr val="tx1">
                    <a:lumMod val="50000"/>
                    <a:lumOff val="50000"/>
                  </a:schemeClr>
                </a:solidFill>
                <a:latin typeface="Calibri"/>
                <a:cs typeface="Calibri"/>
              </a:rPr>
              <a:t>The dataset included various genre the first step is data cleaning  removed duplicate values which gives us total of 914 unique values then using COUNTIF function to count the number of movies against each genre which gives MAX value that is  236 and MIN value that is 1 and then filter out top 10 genre using number filter which gives the most common genres. Then, for each genre calculated mean, median , mode, standard deviation which helps in the following comparison. And make bar graph which show the top 10 movies count and mean .</a:t>
            </a:r>
            <a:endParaRPr lang="en-US" dirty="0">
              <a:solidFill>
                <a:schemeClr val="tx1">
                  <a:lumMod val="50000"/>
                  <a:lumOff val="50000"/>
                </a:schemeClr>
              </a:solidFill>
              <a:latin typeface="Calibri"/>
              <a:ea typeface="Calibri"/>
              <a:cs typeface="Calibri"/>
            </a:endParaRP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Functions used are </a:t>
            </a:r>
          </a:p>
          <a:p>
            <a:pPr>
              <a:buFont typeface="Wingdings" panose="020B0604020202020204" pitchFamily="34" charset="0"/>
              <a:buChar char="Ø"/>
            </a:pPr>
            <a:r>
              <a:rPr lang="en-US" dirty="0" err="1">
                <a:solidFill>
                  <a:schemeClr val="tx1">
                    <a:lumMod val="50000"/>
                    <a:lumOff val="50000"/>
                  </a:schemeClr>
                </a:solidFill>
                <a:latin typeface="Calibri"/>
                <a:ea typeface="Calibri"/>
                <a:cs typeface="Calibri"/>
              </a:rPr>
              <a:t>Averageif</a:t>
            </a:r>
            <a:r>
              <a:rPr lang="en-US" dirty="0">
                <a:solidFill>
                  <a:schemeClr val="tx1">
                    <a:lumMod val="50000"/>
                    <a:lumOff val="50000"/>
                  </a:schemeClr>
                </a:solidFill>
                <a:latin typeface="Calibri"/>
                <a:ea typeface="Calibri"/>
                <a:cs typeface="Calibri"/>
              </a:rPr>
              <a:t> for mean         max(if)                     </a:t>
            </a:r>
            <a:r>
              <a:rPr lang="en-US" dirty="0" err="1">
                <a:solidFill>
                  <a:schemeClr val="tx1">
                    <a:lumMod val="50000"/>
                    <a:lumOff val="50000"/>
                  </a:schemeClr>
                </a:solidFill>
                <a:latin typeface="Calibri"/>
                <a:ea typeface="Calibri"/>
                <a:cs typeface="Calibri"/>
              </a:rPr>
              <a:t>stdev.p</a:t>
            </a:r>
            <a:r>
              <a:rPr lang="en-US" dirty="0">
                <a:solidFill>
                  <a:schemeClr val="tx1">
                    <a:lumMod val="50000"/>
                    <a:lumOff val="50000"/>
                  </a:schemeClr>
                </a:solidFill>
                <a:latin typeface="Calibri"/>
                <a:ea typeface="Calibri"/>
                <a:cs typeface="Calibri"/>
              </a:rPr>
              <a:t>(if) for standard deviation</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Median(if)                         min(if)                     </a:t>
            </a:r>
            <a:r>
              <a:rPr lang="en-US" dirty="0" err="1">
                <a:solidFill>
                  <a:schemeClr val="tx1">
                    <a:lumMod val="50000"/>
                    <a:lumOff val="50000"/>
                  </a:schemeClr>
                </a:solidFill>
                <a:latin typeface="Calibri"/>
                <a:ea typeface="Calibri"/>
                <a:cs typeface="Calibri"/>
              </a:rPr>
              <a:t>var.p</a:t>
            </a:r>
            <a:r>
              <a:rPr lang="en-US" dirty="0">
                <a:solidFill>
                  <a:schemeClr val="tx1">
                    <a:lumMod val="50000"/>
                    <a:lumOff val="50000"/>
                  </a:schemeClr>
                </a:solidFill>
                <a:latin typeface="Calibri"/>
                <a:ea typeface="Calibri"/>
                <a:cs typeface="Calibri"/>
              </a:rPr>
              <a:t>(if) for variance </a:t>
            </a:r>
          </a:p>
          <a:p>
            <a:pPr>
              <a:buFont typeface="Wingdings" panose="020B0604020202020204" pitchFamily="34" charset="0"/>
              <a:buChar char="Ø"/>
            </a:pPr>
            <a:r>
              <a:rPr lang="en-US" dirty="0">
                <a:solidFill>
                  <a:schemeClr val="tx1">
                    <a:lumMod val="50000"/>
                    <a:lumOff val="50000"/>
                  </a:schemeClr>
                </a:solidFill>
                <a:latin typeface="Calibri"/>
                <a:ea typeface="Calibri"/>
                <a:cs typeface="Calibri"/>
              </a:rPr>
              <a:t>Mode(if)                             range(max-min)</a:t>
            </a:r>
          </a:p>
          <a:p>
            <a:pPr>
              <a:buFont typeface="Wingdings" panose="020B0604020202020204" pitchFamily="34" charset="0"/>
              <a:buChar char="Ø"/>
            </a:pPr>
            <a:endParaRPr lang="en-US" dirty="0">
              <a:solidFill>
                <a:schemeClr val="tx1">
                  <a:lumMod val="50000"/>
                  <a:lumOff val="50000"/>
                </a:schemeClr>
              </a:solidFill>
              <a:latin typeface="Calibri"/>
              <a:ea typeface="Calibri"/>
              <a:cs typeface="Calibri"/>
            </a:endParaRPr>
          </a:p>
          <a:p>
            <a:pPr>
              <a:buFont typeface="Wingdings" panose="020B0604020202020204" pitchFamily="34" charset="0"/>
              <a:buChar char="Ø"/>
            </a:pPr>
            <a:endParaRPr lang="en-US" dirty="0">
              <a:solidFill>
                <a:schemeClr val="tx1">
                  <a:lumMod val="50000"/>
                  <a:lumOff val="50000"/>
                </a:schemeClr>
              </a:solidFill>
              <a:latin typeface="Calibri"/>
              <a:ea typeface="Calibri"/>
              <a:cs typeface="Calibri"/>
            </a:endParaRPr>
          </a:p>
          <a:p>
            <a:pPr>
              <a:buFont typeface="Wingdings" panose="020B0604020202020204" pitchFamily="34" charset="0"/>
              <a:buChar char="Ø"/>
            </a:pPr>
            <a:endParaRPr lang="en-US" dirty="0">
              <a:solidFill>
                <a:schemeClr val="tx1">
                  <a:lumMod val="50000"/>
                  <a:lumOff val="50000"/>
                </a:schemeClr>
              </a:solidFill>
              <a:latin typeface="Calibri"/>
              <a:ea typeface="Calibri"/>
              <a:cs typeface="Calibri"/>
            </a:endParaRPr>
          </a:p>
          <a:p>
            <a:pPr>
              <a:buFont typeface="Wingdings" panose="020B0604020202020204" pitchFamily="34" charset="0"/>
              <a:buChar char="Ø"/>
            </a:pPr>
            <a:endParaRPr lang="en-US" dirty="0">
              <a:solidFill>
                <a:schemeClr val="tx1">
                  <a:lumMod val="50000"/>
                  <a:lumOff val="50000"/>
                </a:schemeClr>
              </a:solidFill>
              <a:latin typeface="Calibri"/>
              <a:ea typeface="Calibri"/>
              <a:cs typeface="Calibri"/>
            </a:endParaRPr>
          </a:p>
          <a:p>
            <a:pPr>
              <a:buFont typeface="Wingdings" panose="020B0604020202020204" pitchFamily="34" charset="0"/>
              <a:buChar char="Ø"/>
            </a:pPr>
            <a:endParaRPr lang="en-US" dirty="0">
              <a:solidFill>
                <a:schemeClr val="tx1">
                  <a:lumMod val="50000"/>
                  <a:lumOff val="50000"/>
                </a:schemeClr>
              </a:solidFill>
              <a:latin typeface="Calibri"/>
              <a:ea typeface="Calibri"/>
              <a:cs typeface="Calibri"/>
            </a:endParaRPr>
          </a:p>
          <a:p>
            <a:pPr>
              <a:buFont typeface="Wingdings" panose="020B0604020202020204" pitchFamily="34" charset="0"/>
              <a:buChar char="Ø"/>
            </a:pPr>
            <a:endParaRPr lang="en-US" dirty="0">
              <a:solidFill>
                <a:schemeClr val="tx1">
                  <a:lumMod val="50000"/>
                  <a:lumOff val="50000"/>
                </a:schemeClr>
              </a:solidFill>
              <a:latin typeface="Calibri"/>
              <a:ea typeface="Calibri"/>
              <a:cs typeface="Calibri"/>
            </a:endParaRPr>
          </a:p>
        </p:txBody>
      </p:sp>
    </p:spTree>
    <p:extLst>
      <p:ext uri="{BB962C8B-B14F-4D97-AF65-F5344CB8AC3E}">
        <p14:creationId xmlns:p14="http://schemas.microsoft.com/office/powerpoint/2010/main" val="285869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FD50-0C86-334D-1405-48D293F8DF29}"/>
              </a:ext>
            </a:extLst>
          </p:cNvPr>
          <p:cNvSpPr>
            <a:spLocks noGrp="1"/>
          </p:cNvSpPr>
          <p:nvPr>
            <p:ph type="title"/>
          </p:nvPr>
        </p:nvSpPr>
        <p:spPr>
          <a:xfrm>
            <a:off x="999836" y="648490"/>
            <a:ext cx="10462684" cy="1998112"/>
          </a:xfrm>
        </p:spPr>
        <p:txBody>
          <a:bodyPr>
            <a:normAutofit fontScale="90000"/>
          </a:bodyPr>
          <a:lstStyle/>
          <a:p>
            <a:pPr>
              <a:buChar char="•"/>
            </a:pPr>
            <a:r>
              <a:rPr lang="en-US" sz="2000" dirty="0">
                <a:solidFill>
                  <a:srgbClr val="7F7F7F"/>
                </a:solidFill>
                <a:latin typeface="Calibri"/>
                <a:ea typeface="Arial"/>
                <a:cs typeface="Arial"/>
              </a:rPr>
              <a:t>By comparison we find out genres with highest and lowest average rating . ​</a:t>
            </a:r>
            <a:br>
              <a:rPr lang="en-US" sz="2000" dirty="0">
                <a:solidFill>
                  <a:srgbClr val="7F7F7F"/>
                </a:solidFill>
                <a:latin typeface="Calibri"/>
                <a:ea typeface="Arial"/>
                <a:cs typeface="Arial"/>
              </a:rPr>
            </a:br>
            <a:endParaRPr lang="en-US" sz="2000" dirty="0">
              <a:solidFill>
                <a:srgbClr val="7F7F7F"/>
              </a:solidFill>
              <a:latin typeface="Calibri"/>
              <a:ea typeface="Arial"/>
              <a:cs typeface="Arial"/>
            </a:endParaRPr>
          </a:p>
          <a:p>
            <a:pPr>
              <a:buAutoNum type="arabicPeriod"/>
            </a:pPr>
            <a:r>
              <a:rPr lang="en-US" sz="1800" dirty="0">
                <a:solidFill>
                  <a:srgbClr val="7F7F7F"/>
                </a:solidFill>
                <a:latin typeface="Calibri"/>
                <a:ea typeface="Arial"/>
                <a:cs typeface="Arial"/>
              </a:rPr>
              <a:t>What are the top 3 most common genres in the dataset?​</a:t>
            </a:r>
            <a:br>
              <a:rPr lang="en-US" sz="1800" dirty="0">
                <a:solidFill>
                  <a:srgbClr val="7F7F7F"/>
                </a:solidFill>
                <a:latin typeface="Calibri"/>
                <a:ea typeface="Arial"/>
                <a:cs typeface="Arial"/>
              </a:rPr>
            </a:br>
            <a:endParaRPr lang="en-US" sz="1800" dirty="0">
              <a:solidFill>
                <a:srgbClr val="7F7F7F"/>
              </a:solidFill>
              <a:latin typeface="Calibri"/>
              <a:ea typeface="Arial"/>
              <a:cs typeface="Arial"/>
            </a:endParaRPr>
          </a:p>
          <a:p>
            <a:pPr lvl="0" rtl="0">
              <a:buChar char="•"/>
            </a:pPr>
            <a:r>
              <a:rPr lang="en-US" sz="1800" dirty="0">
                <a:solidFill>
                  <a:srgbClr val="7F7F7F"/>
                </a:solidFill>
                <a:latin typeface="Calibri"/>
                <a:ea typeface="Arial"/>
                <a:cs typeface="Arial"/>
              </a:rPr>
              <a:t>According to the count top 3 genres are comedy , comedy/drama, drama with the maximum count whereas  all the movies with the most highest IMBD score range 8-8.60 have only count of 1 this draw the conclusion despite of minimum number of count with these particular genres they are tend to have higher IMBD ratings. </a:t>
            </a:r>
            <a:endParaRPr lang="en-US" dirty="0"/>
          </a:p>
        </p:txBody>
      </p:sp>
      <p:sp>
        <p:nvSpPr>
          <p:cNvPr id="6" name="Content Placeholder 5">
            <a:extLst>
              <a:ext uri="{FF2B5EF4-FFF2-40B4-BE49-F238E27FC236}">
                <a16:creationId xmlns:a16="http://schemas.microsoft.com/office/drawing/2014/main" id="{498A1DD5-3163-41B3-B6B8-18EF519A1C8B}"/>
              </a:ext>
            </a:extLst>
          </p:cNvPr>
          <p:cNvSpPr>
            <a:spLocks noGrp="1"/>
          </p:cNvSpPr>
          <p:nvPr>
            <p:ph idx="1"/>
          </p:nvPr>
        </p:nvSpPr>
        <p:spPr>
          <a:xfrm>
            <a:off x="838200" y="3076507"/>
            <a:ext cx="10515600" cy="4114801"/>
          </a:xfrm>
        </p:spPr>
        <p:txBody>
          <a:bodyPr vert="horz" lIns="91440" tIns="45720" rIns="91440" bIns="45720" rtlCol="0" anchor="t">
            <a:normAutofit/>
          </a:bodyPr>
          <a:lstStyle/>
          <a:p>
            <a:pPr>
              <a:lnSpc>
                <a:spcPct val="90000"/>
              </a:lnSpc>
              <a:spcBef>
                <a:spcPct val="0"/>
              </a:spcBef>
            </a:pPr>
            <a:r>
              <a:rPr lang="en-US" sz="1800" b="1" dirty="0">
                <a:solidFill>
                  <a:schemeClr val="tx1">
                    <a:lumMod val="50000"/>
                    <a:lumOff val="50000"/>
                  </a:schemeClr>
                </a:solidFill>
                <a:latin typeface="Calibri"/>
                <a:ea typeface="Calibri"/>
                <a:cs typeface="Calibri"/>
              </a:rPr>
              <a:t>B.    How Consistent Are Audience Opinions within Genres?</a:t>
            </a:r>
            <a:endParaRPr lang="en-US" sz="1800" dirty="0">
              <a:solidFill>
                <a:schemeClr val="tx1">
                  <a:lumMod val="50000"/>
                  <a:lumOff val="50000"/>
                </a:schemeClr>
              </a:solidFill>
              <a:latin typeface="Calibri"/>
              <a:ea typeface="Calibri"/>
              <a:cs typeface="Calibri"/>
            </a:endParaRPr>
          </a:p>
          <a:p>
            <a:pPr marL="285750" indent="-285750">
              <a:lnSpc>
                <a:spcPct val="90000"/>
              </a:lnSpc>
              <a:spcBef>
                <a:spcPct val="0"/>
              </a:spcBef>
              <a:buFont typeface="Arial,Sans-Serif" panose="020B0604020202020204" pitchFamily="34" charset="0"/>
            </a:pPr>
            <a:r>
              <a:rPr lang="en-US" sz="1800" dirty="0">
                <a:solidFill>
                  <a:schemeClr val="tx1">
                    <a:lumMod val="50000"/>
                    <a:lumOff val="50000"/>
                  </a:schemeClr>
                </a:solidFill>
                <a:latin typeface="Calibri"/>
                <a:ea typeface="Calibri"/>
                <a:cs typeface="Calibri"/>
              </a:rPr>
              <a:t> What is the variance of IMDB scores within each genre?</a:t>
            </a:r>
            <a:br>
              <a:rPr lang="en-US" sz="1800" dirty="0">
                <a:solidFill>
                  <a:schemeClr val="tx1">
                    <a:lumMod val="50000"/>
                    <a:lumOff val="50000"/>
                  </a:schemeClr>
                </a:solidFill>
                <a:latin typeface="Calibri"/>
                <a:ea typeface="Calibri"/>
                <a:cs typeface="Calibri"/>
              </a:rPr>
            </a:br>
            <a:r>
              <a:rPr lang="en-US" sz="1800" dirty="0">
                <a:solidFill>
                  <a:schemeClr val="tx1">
                    <a:lumMod val="50000"/>
                    <a:lumOff val="50000"/>
                  </a:schemeClr>
                </a:solidFill>
                <a:latin typeface="Calibri"/>
                <a:ea typeface="Calibri"/>
                <a:cs typeface="Calibri"/>
              </a:rPr>
              <a:t>A variance is something that measures how far each number in the set is from the mean (average), and thus from every other number in the set. In the dataset the maximum variances is 0and 1 which shows and draw conclusion that there are standard and normal distribution .</a:t>
            </a:r>
            <a:endParaRPr lang="en-US" dirty="0">
              <a:solidFill>
                <a:schemeClr val="tx1">
                  <a:lumMod val="50000"/>
                  <a:lumOff val="50000"/>
                </a:schemeClr>
              </a:solidFill>
            </a:endParaRPr>
          </a:p>
        </p:txBody>
      </p:sp>
      <p:pic>
        <p:nvPicPr>
          <p:cNvPr id="9" name="Picture 8" descr="A screenshot of a computer&#10;&#10;Description automatically generated">
            <a:extLst>
              <a:ext uri="{FF2B5EF4-FFF2-40B4-BE49-F238E27FC236}">
                <a16:creationId xmlns:a16="http://schemas.microsoft.com/office/drawing/2014/main" id="{2BFAE4DF-E13A-9E36-9EF0-04330FC320C9}"/>
              </a:ext>
            </a:extLst>
          </p:cNvPr>
          <p:cNvPicPr>
            <a:picLocks noChangeAspect="1"/>
          </p:cNvPicPr>
          <p:nvPr/>
        </p:nvPicPr>
        <p:blipFill>
          <a:blip r:embed="rId2"/>
          <a:stretch>
            <a:fillRect/>
          </a:stretch>
        </p:blipFill>
        <p:spPr>
          <a:xfrm>
            <a:off x="7021947" y="4285378"/>
            <a:ext cx="4625106" cy="2201151"/>
          </a:xfrm>
          <a:prstGeom prst="rect">
            <a:avLst/>
          </a:prstGeom>
        </p:spPr>
      </p:pic>
    </p:spTree>
    <p:extLst>
      <p:ext uri="{BB962C8B-B14F-4D97-AF65-F5344CB8AC3E}">
        <p14:creationId xmlns:p14="http://schemas.microsoft.com/office/powerpoint/2010/main" val="228168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0E50-4393-EFE9-A516-804B42257735}"/>
              </a:ext>
            </a:extLst>
          </p:cNvPr>
          <p:cNvSpPr>
            <a:spLocks noGrp="1"/>
          </p:cNvSpPr>
          <p:nvPr>
            <p:ph type="title"/>
          </p:nvPr>
        </p:nvSpPr>
        <p:spPr>
          <a:xfrm>
            <a:off x="838200" y="161658"/>
            <a:ext cx="10515600" cy="1667143"/>
          </a:xfrm>
        </p:spPr>
        <p:txBody>
          <a:bodyPr>
            <a:normAutofit/>
          </a:bodyPr>
          <a:lstStyle/>
          <a:p>
            <a:r>
              <a:rPr lang="en-US" sz="1800" b="1" dirty="0">
                <a:solidFill>
                  <a:srgbClr val="8492A6"/>
                </a:solidFill>
                <a:latin typeface="Calibri"/>
                <a:ea typeface="+mj-lt"/>
                <a:cs typeface="+mj-lt"/>
              </a:rPr>
              <a:t>B. Movie Duration Analysis: </a:t>
            </a:r>
            <a:r>
              <a:rPr lang="en-US" sz="1800">
                <a:solidFill>
                  <a:srgbClr val="8492A6"/>
                </a:solidFill>
                <a:latin typeface="Calibri"/>
                <a:ea typeface="+mj-lt"/>
                <a:cs typeface="+mj-lt"/>
              </a:rPr>
              <a:t>Analyze the distribution of movie durations and its impact on the IMDB score.</a:t>
            </a:r>
            <a:br>
              <a:rPr lang="en-US" sz="1800" dirty="0">
                <a:solidFill>
                  <a:srgbClr val="8492A6"/>
                </a:solidFill>
                <a:latin typeface="Calibri"/>
              </a:rPr>
            </a:br>
            <a:br>
              <a:rPr lang="en-US" sz="1800" dirty="0">
                <a:latin typeface="Calibri"/>
              </a:rPr>
            </a:br>
            <a:r>
              <a:rPr lang="en-US" sz="1800">
                <a:solidFill>
                  <a:srgbClr val="8492A6"/>
                </a:solidFill>
                <a:latin typeface="Calibri"/>
                <a:ea typeface="+mj-lt"/>
                <a:cs typeface="+mj-lt"/>
              </a:rPr>
              <a:t>Task: Analyze the distribution of movie durations and identify the relationship between movie duration and </a:t>
            </a:r>
            <a:r>
              <a:rPr lang="en-US" sz="1800" dirty="0">
                <a:solidFill>
                  <a:srgbClr val="8492A6"/>
                </a:solidFill>
                <a:latin typeface="Calibri"/>
                <a:ea typeface="+mj-lt"/>
                <a:cs typeface="+mj-lt"/>
              </a:rPr>
              <a:t>IMDB score.</a:t>
            </a:r>
            <a:br>
              <a:rPr lang="en-US" sz="1800" dirty="0">
                <a:solidFill>
                  <a:srgbClr val="8492A6"/>
                </a:solidFill>
                <a:latin typeface="Calibri"/>
                <a:ea typeface="+mj-lt"/>
                <a:cs typeface="+mj-lt"/>
              </a:rPr>
            </a:br>
            <a:endParaRPr lang="en-US" sz="1800" dirty="0">
              <a:solidFill>
                <a:srgbClr val="8492A6"/>
              </a:solidFill>
              <a:latin typeface="Calibri"/>
              <a:cs typeface="Calibri"/>
            </a:endParaRPr>
          </a:p>
          <a:p>
            <a:endParaRPr lang="en-US" sz="1800" dirty="0">
              <a:latin typeface="Calibri"/>
            </a:endParaRPr>
          </a:p>
        </p:txBody>
      </p:sp>
      <p:sp>
        <p:nvSpPr>
          <p:cNvPr id="3" name="Content Placeholder 2">
            <a:extLst>
              <a:ext uri="{FF2B5EF4-FFF2-40B4-BE49-F238E27FC236}">
                <a16:creationId xmlns:a16="http://schemas.microsoft.com/office/drawing/2014/main" id="{84C4D166-3A73-1E7F-80DF-1B2229090C9A}"/>
              </a:ext>
            </a:extLst>
          </p:cNvPr>
          <p:cNvSpPr>
            <a:spLocks noGrp="1"/>
          </p:cNvSpPr>
          <p:nvPr>
            <p:ph idx="1"/>
          </p:nvPr>
        </p:nvSpPr>
        <p:spPr/>
        <p:txBody>
          <a:bodyPr vert="horz" lIns="91440" tIns="45720" rIns="91440" bIns="45720" rtlCol="0" anchor="t">
            <a:normAutofit/>
          </a:bodyPr>
          <a:lstStyle/>
          <a:p>
            <a:r>
              <a:rPr lang="en-US" sz="1800" dirty="0">
                <a:solidFill>
                  <a:schemeClr val="tx1">
                    <a:lumMod val="50000"/>
                    <a:lumOff val="50000"/>
                  </a:schemeClr>
                </a:solidFill>
                <a:latin typeface="Calibri"/>
                <a:ea typeface="Calibri"/>
                <a:cs typeface="Calibri"/>
              </a:rPr>
              <a:t>To analyze this the first step is data preparation there are some missing values in movie duration it will affect  the overall analysis of data so the missing value is replaced by average of movie duration that is 107.  </a:t>
            </a:r>
          </a:p>
          <a:p>
            <a:r>
              <a:rPr lang="en-US" sz="1800" dirty="0">
                <a:solidFill>
                  <a:schemeClr val="tx1">
                    <a:lumMod val="50000"/>
                    <a:lumOff val="50000"/>
                  </a:schemeClr>
                </a:solidFill>
                <a:latin typeface="Calibri"/>
                <a:ea typeface="Calibri"/>
                <a:cs typeface="Calibri"/>
              </a:rPr>
              <a:t>Then calculated descriptive statistics for both duration and </a:t>
            </a:r>
            <a:r>
              <a:rPr lang="en-US" sz="1800" dirty="0" err="1">
                <a:solidFill>
                  <a:schemeClr val="tx1">
                    <a:lumMod val="50000"/>
                    <a:lumOff val="50000"/>
                  </a:schemeClr>
                </a:solidFill>
                <a:latin typeface="Calibri"/>
                <a:ea typeface="Calibri"/>
                <a:cs typeface="Calibri"/>
              </a:rPr>
              <a:t>imbd</a:t>
            </a:r>
            <a:r>
              <a:rPr lang="en-US" sz="1800" dirty="0">
                <a:solidFill>
                  <a:schemeClr val="tx1">
                    <a:lumMod val="50000"/>
                    <a:lumOff val="50000"/>
                  </a:schemeClr>
                </a:solidFill>
                <a:latin typeface="Calibri"/>
                <a:ea typeface="Calibri"/>
                <a:cs typeface="Calibri"/>
              </a:rPr>
              <a:t> score using various function and inbuild function of data analysis which include mean, median, standard deviation , count, variance range.</a:t>
            </a:r>
          </a:p>
          <a:p>
            <a:r>
              <a:rPr lang="en-US" sz="1800" dirty="0">
                <a:solidFill>
                  <a:schemeClr val="tx1">
                    <a:lumMod val="50000"/>
                    <a:lumOff val="50000"/>
                  </a:schemeClr>
                </a:solidFill>
                <a:latin typeface="Calibri"/>
                <a:ea typeface="Calibri"/>
                <a:cs typeface="Calibri"/>
              </a:rPr>
              <a:t>These statical measures give insights about data </a:t>
            </a:r>
          </a:p>
          <a:p>
            <a:r>
              <a:rPr lang="en-US" sz="1800" dirty="0">
                <a:solidFill>
                  <a:schemeClr val="tx1">
                    <a:lumMod val="50000"/>
                    <a:lumOff val="50000"/>
                  </a:schemeClr>
                </a:solidFill>
                <a:latin typeface="Calibri"/>
                <a:ea typeface="Calibri"/>
                <a:cs typeface="Calibri"/>
              </a:rPr>
              <a:t>Made scatter plot to  visualize relation  between </a:t>
            </a:r>
            <a:r>
              <a:rPr lang="en-US" sz="1800" dirty="0" err="1">
                <a:solidFill>
                  <a:schemeClr val="tx1">
                    <a:lumMod val="50000"/>
                    <a:lumOff val="50000"/>
                  </a:schemeClr>
                </a:solidFill>
                <a:latin typeface="Calibri"/>
                <a:ea typeface="Calibri"/>
                <a:cs typeface="Calibri"/>
              </a:rPr>
              <a:t>imbd</a:t>
            </a:r>
            <a:r>
              <a:rPr lang="en-US" sz="1800" dirty="0">
                <a:solidFill>
                  <a:schemeClr val="tx1">
                    <a:lumMod val="50000"/>
                    <a:lumOff val="50000"/>
                  </a:schemeClr>
                </a:solidFill>
                <a:latin typeface="Calibri"/>
                <a:ea typeface="Calibri"/>
                <a:cs typeface="Calibri"/>
              </a:rPr>
              <a:t> score and duration and adding trendline show how the positive relation between them.</a:t>
            </a:r>
          </a:p>
          <a:p>
            <a:endParaRPr lang="en-US" sz="1800" dirty="0">
              <a:solidFill>
                <a:schemeClr val="tx1">
                  <a:lumMod val="50000"/>
                  <a:lumOff val="50000"/>
                </a:schemeClr>
              </a:solidFill>
              <a:latin typeface="Calibri"/>
              <a:ea typeface="Calibri"/>
              <a:cs typeface="Calibri"/>
            </a:endParaRPr>
          </a:p>
        </p:txBody>
      </p:sp>
    </p:spTree>
    <p:extLst>
      <p:ext uri="{BB962C8B-B14F-4D97-AF65-F5344CB8AC3E}">
        <p14:creationId xmlns:p14="http://schemas.microsoft.com/office/powerpoint/2010/main" val="143876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A618-C891-4A8D-14DD-9E86FDC559CC}"/>
              </a:ext>
            </a:extLst>
          </p:cNvPr>
          <p:cNvSpPr>
            <a:spLocks noGrp="1"/>
          </p:cNvSpPr>
          <p:nvPr>
            <p:ph type="title"/>
          </p:nvPr>
        </p:nvSpPr>
        <p:spPr/>
        <p:txBody>
          <a:bodyPr/>
          <a:lstStyle/>
          <a:p>
            <a:r>
              <a:rPr lang="en-US" sz="1800" dirty="0">
                <a:solidFill>
                  <a:schemeClr val="tx1">
                    <a:lumMod val="50000"/>
                    <a:lumOff val="50000"/>
                  </a:schemeClr>
                </a:solidFill>
                <a:latin typeface="Calibri"/>
                <a:ea typeface="Calibri"/>
                <a:cs typeface="Calibri"/>
              </a:rPr>
              <a:t>By calculating descriptive statistic we are able to find out some trend also the scatter plot defines how the data is overall distributed. The insights are </a:t>
            </a:r>
            <a:endParaRPr lang="en-US"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0A6D75B5-E6DD-91F4-0708-EA83A16455F2}"/>
              </a:ext>
            </a:extLst>
          </p:cNvPr>
          <p:cNvSpPr>
            <a:spLocks noGrp="1"/>
          </p:cNvSpPr>
          <p:nvPr>
            <p:ph idx="1"/>
          </p:nvPr>
        </p:nvSpPr>
        <p:spPr/>
        <p:txBody>
          <a:bodyPr vert="horz" lIns="91440" tIns="45720" rIns="91440" bIns="45720" rtlCol="0" anchor="t">
            <a:normAutofit/>
          </a:bodyPr>
          <a:lstStyle/>
          <a:p>
            <a:r>
              <a:rPr lang="en-US" sz="1800" dirty="0">
                <a:solidFill>
                  <a:schemeClr val="tx1">
                    <a:lumMod val="50000"/>
                    <a:lumOff val="50000"/>
                  </a:schemeClr>
                </a:solidFill>
                <a:latin typeface="Calibri"/>
                <a:ea typeface="Calibri"/>
                <a:cs typeface="Calibri"/>
              </a:rPr>
              <a:t>The one trend we can clearly see is the average IMBD score is 6.44 and highest is 9.5 and all the movies that falls between these range are tend to have duration between 50 to 200 as the average of movie duration is around 107 and maximum it goes to 511. So it is clearly understandable from the data that audience is more likely to watch the movie with normal duration as per the trends the time span of audience is less so the movies with very long duration does not have a very high IMBD ratings .</a:t>
            </a:r>
          </a:p>
          <a:p>
            <a:r>
              <a:rPr lang="en-US" sz="1800" dirty="0">
                <a:solidFill>
                  <a:schemeClr val="tx1">
                    <a:lumMod val="50000"/>
                    <a:lumOff val="50000"/>
                  </a:schemeClr>
                </a:solidFill>
                <a:latin typeface="Calibri"/>
                <a:ea typeface="Calibri"/>
                <a:cs typeface="Calibri"/>
              </a:rPr>
              <a:t>The second point is mean and median both of movie duration and IMBD ratings are close which indicates    symmetrical distribution, and  are both centrally located close to the high point of the distribution.</a:t>
            </a:r>
            <a:endParaRPr lang="en-US">
              <a:solidFill>
                <a:schemeClr val="tx1">
                  <a:lumMod val="50000"/>
                  <a:lumOff val="50000"/>
                </a:schemeClr>
              </a:solidFill>
            </a:endParaRPr>
          </a:p>
        </p:txBody>
      </p:sp>
    </p:spTree>
    <p:extLst>
      <p:ext uri="{BB962C8B-B14F-4D97-AF65-F5344CB8AC3E}">
        <p14:creationId xmlns:p14="http://schemas.microsoft.com/office/powerpoint/2010/main" val="50806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21E6-B8DD-4AC3-9884-AB864313B51D}"/>
              </a:ext>
            </a:extLst>
          </p:cNvPr>
          <p:cNvSpPr>
            <a:spLocks noGrp="1"/>
          </p:cNvSpPr>
          <p:nvPr>
            <p:ph type="title"/>
          </p:nvPr>
        </p:nvSpPr>
        <p:spPr>
          <a:xfrm>
            <a:off x="732367" y="1442240"/>
            <a:ext cx="10515600" cy="682894"/>
          </a:xfrm>
        </p:spPr>
        <p:txBody>
          <a:bodyPr>
            <a:normAutofit fontScale="90000"/>
          </a:bodyPr>
          <a:lstStyle/>
          <a:p>
            <a:pPr marL="285750" indent="-285750">
              <a:buFont typeface="Arial"/>
              <a:buChar char="•"/>
            </a:pPr>
            <a:r>
              <a:rPr lang="en-US" sz="2000" b="1" dirty="0">
                <a:solidFill>
                  <a:srgbClr val="8492A6"/>
                </a:solidFill>
                <a:latin typeface="Calibri"/>
                <a:ea typeface="+mj-lt"/>
                <a:cs typeface="+mj-lt"/>
              </a:rPr>
              <a:t>C. Language Analysis: </a:t>
            </a:r>
            <a:r>
              <a:rPr lang="en-US" sz="2000" dirty="0">
                <a:solidFill>
                  <a:srgbClr val="8492A6"/>
                </a:solidFill>
                <a:latin typeface="Calibri"/>
                <a:ea typeface="+mj-lt"/>
                <a:cs typeface="+mj-lt"/>
              </a:rPr>
              <a:t>Situation: Examine the distribution of movies based on their language.</a:t>
            </a:r>
            <a:br>
              <a:rPr lang="en-US" sz="2000" dirty="0">
                <a:latin typeface="Calibri"/>
                <a:ea typeface="+mj-lt"/>
                <a:cs typeface="+mj-lt"/>
              </a:rPr>
            </a:br>
            <a:br>
              <a:rPr lang="en-US" sz="2000" dirty="0">
                <a:latin typeface="Calibri"/>
              </a:rPr>
            </a:br>
            <a:r>
              <a:rPr lang="en-US" sz="2000" b="1" dirty="0">
                <a:solidFill>
                  <a:srgbClr val="8492A6"/>
                </a:solidFill>
                <a:latin typeface="Calibri"/>
                <a:ea typeface="+mj-lt"/>
                <a:cs typeface="+mj-lt"/>
              </a:rPr>
              <a:t>Task:</a:t>
            </a:r>
            <a:r>
              <a:rPr lang="en-US" sz="2000" dirty="0">
                <a:solidFill>
                  <a:srgbClr val="8492A6"/>
                </a:solidFill>
                <a:latin typeface="Calibri"/>
                <a:ea typeface="+mj-lt"/>
                <a:cs typeface="+mj-lt"/>
              </a:rPr>
              <a:t> Determine the most common languages used in movies and analyze their impact on the IMDB score using descriptive statistics.</a:t>
            </a:r>
            <a:endParaRPr lang="en-US" sz="2000" dirty="0">
              <a:solidFill>
                <a:srgbClr val="8492A6"/>
              </a:solidFill>
              <a:latin typeface="Calibri"/>
              <a:cs typeface="Calibri"/>
            </a:endParaRPr>
          </a:p>
          <a:p>
            <a:br>
              <a:rPr lang="en-US" sz="1800" dirty="0">
                <a:latin typeface="Calibri"/>
              </a:rPr>
            </a:br>
            <a:endParaRPr lang="en-US" sz="1800">
              <a:solidFill>
                <a:srgbClr val="8492A6"/>
              </a:solidFill>
              <a:latin typeface="Calibri"/>
              <a:cs typeface="Calibri"/>
            </a:endParaRPr>
          </a:p>
        </p:txBody>
      </p:sp>
      <p:sp>
        <p:nvSpPr>
          <p:cNvPr id="3" name="Content Placeholder 2">
            <a:extLst>
              <a:ext uri="{FF2B5EF4-FFF2-40B4-BE49-F238E27FC236}">
                <a16:creationId xmlns:a16="http://schemas.microsoft.com/office/drawing/2014/main" id="{C35ACDBA-3B69-BFFC-3E42-BF72317C27C9}"/>
              </a:ext>
            </a:extLst>
          </p:cNvPr>
          <p:cNvSpPr>
            <a:spLocks noGrp="1"/>
          </p:cNvSpPr>
          <p:nvPr>
            <p:ph idx="1"/>
          </p:nvPr>
        </p:nvSpPr>
        <p:spPr/>
        <p:txBody>
          <a:bodyPr vert="horz" lIns="91440" tIns="45720" rIns="91440" bIns="45720" rtlCol="0" anchor="t">
            <a:normAutofit/>
          </a:bodyPr>
          <a:lstStyle/>
          <a:p>
            <a:r>
              <a:rPr lang="en-US" sz="1800" dirty="0">
                <a:solidFill>
                  <a:schemeClr val="tx1">
                    <a:lumMod val="50000"/>
                    <a:lumOff val="50000"/>
                  </a:schemeClr>
                </a:solidFill>
                <a:latin typeface="Calibri"/>
                <a:cs typeface="Calibri"/>
              </a:rPr>
              <a:t>By examine the language clearly the English language is the most common language used in movie with the maximum no. of count and it also have IMBD score that is closer to average IMBD score.</a:t>
            </a:r>
            <a:endParaRPr lang="en-US" sz="1800" dirty="0">
              <a:solidFill>
                <a:schemeClr val="tx1">
                  <a:lumMod val="50000"/>
                  <a:lumOff val="50000"/>
                </a:schemeClr>
              </a:solidFill>
              <a:latin typeface="Calibri"/>
              <a:ea typeface="Calibri"/>
              <a:cs typeface="Calibri"/>
            </a:endParaRPr>
          </a:p>
          <a:p>
            <a:r>
              <a:rPr lang="en-US" sz="1800" dirty="0">
                <a:solidFill>
                  <a:schemeClr val="tx1">
                    <a:lumMod val="50000"/>
                    <a:lumOff val="50000"/>
                  </a:schemeClr>
                </a:solidFill>
                <a:latin typeface="Calibri"/>
                <a:ea typeface="Calibri"/>
                <a:cs typeface="Calibri"/>
              </a:rPr>
              <a:t>The movies with minimum no. Of count such as Telugu and Polish have the highest IMBD score through which we can draw a conclusion that in spite  of low variability these movies have some specific preferences and cultural factors that impact ratings.</a:t>
            </a:r>
          </a:p>
          <a:p>
            <a:r>
              <a:rPr lang="en-US" sz="1800" dirty="0">
                <a:solidFill>
                  <a:schemeClr val="tx1">
                    <a:lumMod val="50000"/>
                    <a:lumOff val="50000"/>
                  </a:schemeClr>
                </a:solidFill>
                <a:latin typeface="Calibri"/>
                <a:ea typeface="+mn-lt"/>
                <a:cs typeface="+mn-lt"/>
              </a:rPr>
              <a:t> We can also say that while the data doesn't show much variation, it's important to note that factors beyond language could still contribute to IMDb scores, such as plot, acting, and production quality.</a:t>
            </a:r>
            <a:endParaRPr lang="en-US" sz="1800" dirty="0">
              <a:solidFill>
                <a:schemeClr val="tx1">
                  <a:lumMod val="50000"/>
                  <a:lumOff val="50000"/>
                </a:schemeClr>
              </a:solidFill>
              <a:latin typeface="Calibri"/>
              <a:ea typeface="Calibri"/>
              <a:cs typeface="Calibri"/>
            </a:endParaRPr>
          </a:p>
        </p:txBody>
      </p:sp>
    </p:spTree>
    <p:extLst>
      <p:ext uri="{BB962C8B-B14F-4D97-AF65-F5344CB8AC3E}">
        <p14:creationId xmlns:p14="http://schemas.microsoft.com/office/powerpoint/2010/main" val="3625277515"/>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ArchwayVTI</vt:lpstr>
      <vt:lpstr>IMDB Movie Analysis </vt:lpstr>
      <vt:lpstr>Project Description a brief overview of the project</vt:lpstr>
      <vt:lpstr>Approach </vt:lpstr>
      <vt:lpstr>Tech-Stack Used </vt:lpstr>
      <vt:lpstr>A. Movie Genre Analysis: Analyze the distribution of movie genres and their impact on the IMDB score.  Task: Determine the most common genres of movies in the dataset. Then, for each genre  calculate descriptive statistics and then compare the statistics to understand the impact of genre on movie ratings.</vt:lpstr>
      <vt:lpstr>By comparison we find out genres with highest and lowest average rating . ​  What are the top 3 most common genres in the dataset?​  According to the count top 3 genres are comedy , comedy/drama, drama with the maximum count whereas  all the movies with the most highest IMBD score range 8-8.60 have only count of 1 this draw the conclusion despite of minimum number of count with these particular genres they are tend to have higher IMBD ratings. </vt:lpstr>
      <vt:lpstr>B. Movie Duration Analysis: Analyze the distribution of movie durations and its impact on the IMDB score.  Task: Analyze the distribution of movie durations and identify the relationship between movie duration and IMDB score.  </vt:lpstr>
      <vt:lpstr>By calculating descriptive statistic we are able to find out some trend also the scatter plot defines how the data is overall distributed. The insights are </vt:lpstr>
      <vt:lpstr>C. Language Analysis: Situation: Examine the distribution of movies based on their language.  Task: Determine the most common languages used in movies and analyze their impact on the IMDB score using descriptive statistics.  </vt:lpstr>
      <vt:lpstr>PowerPoint Presentation</vt:lpstr>
      <vt:lpstr>D. Director Analysis: Influence of directors on movie ratings.  Task: Identify the top directors based on their average IMDB score and analyze their contribution to the success of movies using percentile calculations. </vt:lpstr>
      <vt:lpstr>PowerPoint Presentation</vt:lpstr>
      <vt:lpstr>E. Budget Analysis: Explore the relationship between movie budgets and their financial success.  Task: Analyze the correlation between movie budgets and gross earnings, and identify the movies with the highest profit margin </vt:lpstr>
      <vt:lpstr>The excel sheet which is used in this project which contains all the IMBD_movies data and all the descriptive statistic is attached below.</vt:lpstr>
      <vt:lpstr>Insights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1626</cp:revision>
  <dcterms:created xsi:type="dcterms:W3CDTF">2023-08-20T06:47:55Z</dcterms:created>
  <dcterms:modified xsi:type="dcterms:W3CDTF">2023-08-25T19:33:38Z</dcterms:modified>
</cp:coreProperties>
</file>