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57" r:id="rId3"/>
    <p:sldId id="258" r:id="rId4"/>
    <p:sldId id="260" r:id="rId5"/>
    <p:sldId id="261" r:id="rId6"/>
    <p:sldId id="264" r:id="rId7"/>
    <p:sldId id="265" r:id="rId8"/>
    <p:sldId id="266"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703"/>
  </p:normalViewPr>
  <p:slideViewPr>
    <p:cSldViewPr snapToGrid="0">
      <p:cViewPr varScale="1">
        <p:scale>
          <a:sx n="154" d="100"/>
          <a:sy n="154" d="100"/>
        </p:scale>
        <p:origin x="28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localhost:808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2B22A-A0E6-472E-8291-390EEA72B679}" type="doc">
      <dgm:prSet loTypeId="urn:microsoft.com/office/officeart/2016/7/layout/VerticalDownArrowProcess" loCatId="process" qsTypeId="urn:microsoft.com/office/officeart/2005/8/quickstyle/simple1" qsCatId="simple" csTypeId="urn:microsoft.com/office/officeart/2005/8/colors/colorful5" csCatId="colorful" phldr="1"/>
      <dgm:spPr/>
      <dgm:t>
        <a:bodyPr/>
        <a:lstStyle/>
        <a:p>
          <a:endParaRPr lang="en-US"/>
        </a:p>
      </dgm:t>
    </dgm:pt>
    <dgm:pt modelId="{ECB968A0-A17E-41DE-B627-22FECCA4422D}">
      <dgm:prSet/>
      <dgm:spPr/>
      <dgm:t>
        <a:bodyPr/>
        <a:lstStyle/>
        <a:p>
          <a:r>
            <a:rPr lang="en-US"/>
            <a:t>Clone</a:t>
          </a:r>
        </a:p>
      </dgm:t>
    </dgm:pt>
    <dgm:pt modelId="{8D18F5E4-5389-4E28-86FB-970CCD4A776B}" type="parTrans" cxnId="{18F69470-41E1-471D-ABF3-74EEA1D56893}">
      <dgm:prSet/>
      <dgm:spPr/>
      <dgm:t>
        <a:bodyPr/>
        <a:lstStyle/>
        <a:p>
          <a:endParaRPr lang="en-US"/>
        </a:p>
      </dgm:t>
    </dgm:pt>
    <dgm:pt modelId="{2309B580-B42D-414C-94FA-F5E2421A4F92}" type="sibTrans" cxnId="{18F69470-41E1-471D-ABF3-74EEA1D56893}">
      <dgm:prSet/>
      <dgm:spPr/>
      <dgm:t>
        <a:bodyPr/>
        <a:lstStyle/>
        <a:p>
          <a:endParaRPr lang="en-US"/>
        </a:p>
      </dgm:t>
    </dgm:pt>
    <dgm:pt modelId="{8AA67B60-5EDF-461D-8A6A-37BB7DB7BCD9}">
      <dgm:prSet/>
      <dgm:spPr/>
      <dgm:t>
        <a:bodyPr/>
        <a:lstStyle/>
        <a:p>
          <a:r>
            <a:rPr lang="en-US"/>
            <a:t>Clone the git repo</a:t>
          </a:r>
        </a:p>
      </dgm:t>
    </dgm:pt>
    <dgm:pt modelId="{C8065028-9C15-4CA4-AAEC-3B6C5B477B61}" type="parTrans" cxnId="{1869F0F1-1FDE-49BF-A626-5A339681695C}">
      <dgm:prSet/>
      <dgm:spPr/>
      <dgm:t>
        <a:bodyPr/>
        <a:lstStyle/>
        <a:p>
          <a:endParaRPr lang="en-US"/>
        </a:p>
      </dgm:t>
    </dgm:pt>
    <dgm:pt modelId="{4BC32961-8AC9-4855-A81A-7E3EB31C1AF6}" type="sibTrans" cxnId="{1869F0F1-1FDE-49BF-A626-5A339681695C}">
      <dgm:prSet/>
      <dgm:spPr/>
      <dgm:t>
        <a:bodyPr/>
        <a:lstStyle/>
        <a:p>
          <a:endParaRPr lang="en-US"/>
        </a:p>
      </dgm:t>
    </dgm:pt>
    <dgm:pt modelId="{9B380766-35EF-4951-9D2C-A8C17DF981D5}">
      <dgm:prSet/>
      <dgm:spPr/>
      <dgm:t>
        <a:bodyPr/>
        <a:lstStyle/>
        <a:p>
          <a:r>
            <a:rPr lang="en-US"/>
            <a:t>https://github.com/urviawasthi/CourseProject.git</a:t>
          </a:r>
        </a:p>
      </dgm:t>
    </dgm:pt>
    <dgm:pt modelId="{5B6AF415-3F9C-43D2-8882-4A99345B7F57}" type="parTrans" cxnId="{30B85CDC-7E6F-4B45-93C6-C1D65BD65EA1}">
      <dgm:prSet/>
      <dgm:spPr/>
      <dgm:t>
        <a:bodyPr/>
        <a:lstStyle/>
        <a:p>
          <a:endParaRPr lang="en-US"/>
        </a:p>
      </dgm:t>
    </dgm:pt>
    <dgm:pt modelId="{9DC21498-BD3F-4D42-BEC8-AB40F80DCD17}" type="sibTrans" cxnId="{30B85CDC-7E6F-4B45-93C6-C1D65BD65EA1}">
      <dgm:prSet/>
      <dgm:spPr/>
      <dgm:t>
        <a:bodyPr/>
        <a:lstStyle/>
        <a:p>
          <a:endParaRPr lang="en-US"/>
        </a:p>
      </dgm:t>
    </dgm:pt>
    <dgm:pt modelId="{8905C975-D9F1-495E-8AC7-62ECE70FE8CA}">
      <dgm:prSet/>
      <dgm:spPr/>
      <dgm:t>
        <a:bodyPr/>
        <a:lstStyle/>
        <a:p>
          <a:r>
            <a:rPr lang="en-US"/>
            <a:t>Change</a:t>
          </a:r>
        </a:p>
      </dgm:t>
    </dgm:pt>
    <dgm:pt modelId="{A94DF26D-87A6-4D11-8D25-75EF990391F8}" type="parTrans" cxnId="{D1E9B84D-EF22-4B49-AE83-39A75C358FDD}">
      <dgm:prSet/>
      <dgm:spPr/>
      <dgm:t>
        <a:bodyPr/>
        <a:lstStyle/>
        <a:p>
          <a:endParaRPr lang="en-US"/>
        </a:p>
      </dgm:t>
    </dgm:pt>
    <dgm:pt modelId="{0EE7C9F6-84B7-4B3E-B503-8043EF456124}" type="sibTrans" cxnId="{D1E9B84D-EF22-4B49-AE83-39A75C358FDD}">
      <dgm:prSet/>
      <dgm:spPr/>
      <dgm:t>
        <a:bodyPr/>
        <a:lstStyle/>
        <a:p>
          <a:endParaRPr lang="en-US"/>
        </a:p>
      </dgm:t>
    </dgm:pt>
    <dgm:pt modelId="{2CB1FBD5-4079-41D4-B931-7F3D3F3716EA}">
      <dgm:prSet/>
      <dgm:spPr/>
      <dgm:t>
        <a:bodyPr/>
        <a:lstStyle/>
        <a:p>
          <a:pPr rtl="0"/>
          <a:r>
            <a:rPr lang="en-US"/>
            <a:t>Change the directory to CS410-UI</a:t>
          </a:r>
          <a:r>
            <a:rPr lang="en-US">
              <a:latin typeface="Meiryo"/>
            </a:rPr>
            <a:t> </a:t>
          </a:r>
          <a:r>
            <a:rPr lang="en-US"/>
            <a:t> using cd CS410-UI command on the CLI.</a:t>
          </a:r>
        </a:p>
      </dgm:t>
    </dgm:pt>
    <dgm:pt modelId="{7A6E5E92-DEDC-4042-AAC8-EABF84F84AE8}" type="parTrans" cxnId="{DF9D078D-89D8-405C-8DEC-9460E432C5B4}">
      <dgm:prSet/>
      <dgm:spPr/>
      <dgm:t>
        <a:bodyPr/>
        <a:lstStyle/>
        <a:p>
          <a:endParaRPr lang="en-US"/>
        </a:p>
      </dgm:t>
    </dgm:pt>
    <dgm:pt modelId="{D73C6C31-9F7E-487E-B9B1-7EAE403D8202}" type="sibTrans" cxnId="{DF9D078D-89D8-405C-8DEC-9460E432C5B4}">
      <dgm:prSet/>
      <dgm:spPr/>
      <dgm:t>
        <a:bodyPr/>
        <a:lstStyle/>
        <a:p>
          <a:endParaRPr lang="en-US"/>
        </a:p>
      </dgm:t>
    </dgm:pt>
    <dgm:pt modelId="{1C963F47-B9B3-4680-BEE2-B54534CDDBBB}">
      <dgm:prSet/>
      <dgm:spPr/>
      <dgm:t>
        <a:bodyPr/>
        <a:lstStyle/>
        <a:p>
          <a:r>
            <a:rPr lang="en-US"/>
            <a:t>Install</a:t>
          </a:r>
        </a:p>
      </dgm:t>
    </dgm:pt>
    <dgm:pt modelId="{12097D6F-5C76-4C1C-8554-B98ED5D03936}" type="parTrans" cxnId="{DD7C2EFC-AE3F-475B-A0BF-8CBA9159A591}">
      <dgm:prSet/>
      <dgm:spPr/>
      <dgm:t>
        <a:bodyPr/>
        <a:lstStyle/>
        <a:p>
          <a:endParaRPr lang="en-US"/>
        </a:p>
      </dgm:t>
    </dgm:pt>
    <dgm:pt modelId="{10B245C5-4216-4F40-A4F4-E62FDB141BA7}" type="sibTrans" cxnId="{DD7C2EFC-AE3F-475B-A0BF-8CBA9159A591}">
      <dgm:prSet/>
      <dgm:spPr/>
      <dgm:t>
        <a:bodyPr/>
        <a:lstStyle/>
        <a:p>
          <a:endParaRPr lang="en-US"/>
        </a:p>
      </dgm:t>
    </dgm:pt>
    <dgm:pt modelId="{34AE558A-1C90-4EB9-BBEB-4176977388BB}">
      <dgm:prSet/>
      <dgm:spPr/>
      <dgm:t>
        <a:bodyPr/>
        <a:lstStyle/>
        <a:p>
          <a:pPr rtl="0"/>
          <a:r>
            <a:rPr lang="en-US" dirty="0"/>
            <a:t>Please install the dependencies , </a:t>
          </a:r>
          <a:r>
            <a:rPr lang="en-US" dirty="0" err="1"/>
            <a:t>gensim</a:t>
          </a:r>
          <a:r>
            <a:rPr lang="en-US" dirty="0"/>
            <a:t>, LDA, </a:t>
          </a:r>
          <a:r>
            <a:rPr lang="en-US" dirty="0" err="1"/>
            <a:t>webvtt-py</a:t>
          </a:r>
          <a:r>
            <a:rPr lang="en-US" dirty="0"/>
            <a:t> and </a:t>
          </a:r>
          <a:r>
            <a:rPr lang="en-US" dirty="0" err="1"/>
            <a:t>simplejson</a:t>
          </a:r>
          <a:r>
            <a:rPr lang="en-US" dirty="0"/>
            <a:t> for the program to run successfully.</a:t>
          </a:r>
          <a:r>
            <a:rPr lang="en-US" dirty="0">
              <a:latin typeface="Meiryo"/>
            </a:rPr>
            <a:t> </a:t>
          </a:r>
          <a:endParaRPr lang="en-US" dirty="0"/>
        </a:p>
      </dgm:t>
    </dgm:pt>
    <dgm:pt modelId="{46FC97D8-BF1F-4D69-865B-770A76FBC4BB}" type="parTrans" cxnId="{3FDA2C99-1887-4C6F-B072-89C5C09C208C}">
      <dgm:prSet/>
      <dgm:spPr/>
      <dgm:t>
        <a:bodyPr/>
        <a:lstStyle/>
        <a:p>
          <a:endParaRPr lang="en-US"/>
        </a:p>
      </dgm:t>
    </dgm:pt>
    <dgm:pt modelId="{4A40C9DC-08B2-43F7-AC81-5231044D2FA6}" type="sibTrans" cxnId="{3FDA2C99-1887-4C6F-B072-89C5C09C208C}">
      <dgm:prSet/>
      <dgm:spPr/>
      <dgm:t>
        <a:bodyPr/>
        <a:lstStyle/>
        <a:p>
          <a:endParaRPr lang="en-US"/>
        </a:p>
      </dgm:t>
    </dgm:pt>
    <dgm:pt modelId="{8FED4CC1-1EFD-4F04-A3DE-3CB022C9FDB8}">
      <dgm:prSet/>
      <dgm:spPr/>
      <dgm:t>
        <a:bodyPr/>
        <a:lstStyle/>
        <a:p>
          <a:r>
            <a:rPr lang="en-US"/>
            <a:t>Run</a:t>
          </a:r>
        </a:p>
      </dgm:t>
    </dgm:pt>
    <dgm:pt modelId="{771C2494-572B-4C08-B0EA-685C1CBC4289}" type="parTrans" cxnId="{941BE560-30F5-45B7-949E-678B661185AC}">
      <dgm:prSet/>
      <dgm:spPr/>
      <dgm:t>
        <a:bodyPr/>
        <a:lstStyle/>
        <a:p>
          <a:endParaRPr lang="en-US"/>
        </a:p>
      </dgm:t>
    </dgm:pt>
    <dgm:pt modelId="{16DB9E61-4DD7-4BDD-BCE9-482518193AA6}" type="sibTrans" cxnId="{941BE560-30F5-45B7-949E-678B661185AC}">
      <dgm:prSet/>
      <dgm:spPr/>
      <dgm:t>
        <a:bodyPr/>
        <a:lstStyle/>
        <a:p>
          <a:endParaRPr lang="en-US"/>
        </a:p>
      </dgm:t>
    </dgm:pt>
    <dgm:pt modelId="{EA266BA1-B65A-41C2-AD9C-13E9BDF3F1EC}">
      <dgm:prSet/>
      <dgm:spPr/>
      <dgm:t>
        <a:bodyPr/>
        <a:lstStyle/>
        <a:p>
          <a:r>
            <a:rPr lang="en-US"/>
            <a:t>Run the ./test.py and if the system prompts to install any dependencies other than the ones mentioned here, please do so using the pip command. For example, pip install </a:t>
          </a:r>
          <a:r>
            <a:rPr lang="en-US" err="1"/>
            <a:t>gensim</a:t>
          </a:r>
          <a:r>
            <a:rPr lang="en-US"/>
            <a:t>, pip install </a:t>
          </a:r>
          <a:r>
            <a:rPr lang="en-US" err="1"/>
            <a:t>lda</a:t>
          </a:r>
          <a:r>
            <a:rPr lang="en-US"/>
            <a:t>, pip install </a:t>
          </a:r>
          <a:r>
            <a:rPr lang="en-US" err="1"/>
            <a:t>etc</a:t>
          </a:r>
          <a:endParaRPr lang="en-US"/>
        </a:p>
      </dgm:t>
    </dgm:pt>
    <dgm:pt modelId="{4973F3F5-E473-46B3-9760-EDC933ADC80B}" type="parTrans" cxnId="{61685EB8-9F6E-478C-AB20-29B122BDF7DD}">
      <dgm:prSet/>
      <dgm:spPr/>
      <dgm:t>
        <a:bodyPr/>
        <a:lstStyle/>
        <a:p>
          <a:endParaRPr lang="en-US"/>
        </a:p>
      </dgm:t>
    </dgm:pt>
    <dgm:pt modelId="{8E65B36E-F76F-4083-8FB9-9DA5B933F5F4}" type="sibTrans" cxnId="{61685EB8-9F6E-478C-AB20-29B122BDF7DD}">
      <dgm:prSet/>
      <dgm:spPr/>
      <dgm:t>
        <a:bodyPr/>
        <a:lstStyle/>
        <a:p>
          <a:endParaRPr lang="en-US"/>
        </a:p>
      </dgm:t>
    </dgm:pt>
    <dgm:pt modelId="{3C0DB197-3293-4F6A-8C1F-5D63D0712156}">
      <dgm:prSet/>
      <dgm:spPr/>
      <dgm:t>
        <a:bodyPr/>
        <a:lstStyle/>
        <a:p>
          <a:r>
            <a:rPr lang="en-US"/>
            <a:t>Open</a:t>
          </a:r>
        </a:p>
      </dgm:t>
    </dgm:pt>
    <dgm:pt modelId="{86909AC2-842D-41CE-B685-4E70C2C227D5}" type="parTrans" cxnId="{B1CB0496-B80E-435C-98E3-D00112EE358D}">
      <dgm:prSet/>
      <dgm:spPr/>
      <dgm:t>
        <a:bodyPr/>
        <a:lstStyle/>
        <a:p>
          <a:endParaRPr lang="en-US"/>
        </a:p>
      </dgm:t>
    </dgm:pt>
    <dgm:pt modelId="{AF3CCAF7-763A-4AED-BB74-46DAF78C33AC}" type="sibTrans" cxnId="{B1CB0496-B80E-435C-98E3-D00112EE358D}">
      <dgm:prSet/>
      <dgm:spPr/>
      <dgm:t>
        <a:bodyPr/>
        <a:lstStyle/>
        <a:p>
          <a:endParaRPr lang="en-US"/>
        </a:p>
      </dgm:t>
    </dgm:pt>
    <dgm:pt modelId="{89A6FDA0-853F-40CE-8687-2F8ECDCEFE9C}">
      <dgm:prSet/>
      <dgm:spPr/>
      <dgm:t>
        <a:bodyPr/>
        <a:lstStyle/>
        <a:p>
          <a:pPr rtl="0"/>
          <a:r>
            <a:rPr lang="en-US"/>
            <a:t>Open the server link that shows up in the terminal i.e.</a:t>
          </a:r>
          <a:r>
            <a:rPr lang="en-US">
              <a:latin typeface="Meiryo"/>
            </a:rPr>
            <a:t> </a:t>
          </a:r>
          <a:r>
            <a:rPr lang="en-US"/>
            <a:t> </a:t>
          </a:r>
          <a:r>
            <a:rPr lang="en-US">
              <a:hlinkClick xmlns:r="http://schemas.openxmlformats.org/officeDocument/2006/relationships" r:id="rId1"/>
            </a:rPr>
            <a:t>http://localhost:8080</a:t>
          </a:r>
          <a:r>
            <a:rPr lang="en-US">
              <a:latin typeface="Meiryo"/>
            </a:rPr>
            <a:t> like below:</a:t>
          </a:r>
        </a:p>
      </dgm:t>
    </dgm:pt>
    <dgm:pt modelId="{E131AB21-BB38-4880-8245-3B36C6BC8ACB}" type="parTrans" cxnId="{45D18917-54CB-47EB-8772-D9AF4EEE5901}">
      <dgm:prSet/>
      <dgm:spPr/>
      <dgm:t>
        <a:bodyPr/>
        <a:lstStyle/>
        <a:p>
          <a:endParaRPr lang="en-US"/>
        </a:p>
      </dgm:t>
    </dgm:pt>
    <dgm:pt modelId="{12619434-F5F4-4311-BE88-986FD6E31EDF}" type="sibTrans" cxnId="{45D18917-54CB-47EB-8772-D9AF4EEE5901}">
      <dgm:prSet/>
      <dgm:spPr/>
      <dgm:t>
        <a:bodyPr/>
        <a:lstStyle/>
        <a:p>
          <a:endParaRPr lang="en-US"/>
        </a:p>
      </dgm:t>
    </dgm:pt>
    <dgm:pt modelId="{76B009C8-B44D-614D-B120-86410C5ECC66}" type="pres">
      <dgm:prSet presAssocID="{CDF2B22A-A0E6-472E-8291-390EEA72B679}" presName="Name0" presStyleCnt="0">
        <dgm:presLayoutVars>
          <dgm:dir/>
          <dgm:animLvl val="lvl"/>
          <dgm:resizeHandles val="exact"/>
        </dgm:presLayoutVars>
      </dgm:prSet>
      <dgm:spPr/>
    </dgm:pt>
    <dgm:pt modelId="{AB649829-96B3-4D0D-AB1B-EE709C1F0424}" type="pres">
      <dgm:prSet presAssocID="{3C0DB197-3293-4F6A-8C1F-5D63D0712156}" presName="boxAndChildren" presStyleCnt="0"/>
      <dgm:spPr/>
    </dgm:pt>
    <dgm:pt modelId="{E57FCB3B-FE56-43ED-8C1E-2BAA281411C3}" type="pres">
      <dgm:prSet presAssocID="{3C0DB197-3293-4F6A-8C1F-5D63D0712156}" presName="parentTextBox" presStyleLbl="alignNode1" presStyleIdx="0" presStyleCnt="5"/>
      <dgm:spPr/>
    </dgm:pt>
    <dgm:pt modelId="{F2352004-27D8-419E-A14A-A17F08B09486}" type="pres">
      <dgm:prSet presAssocID="{3C0DB197-3293-4F6A-8C1F-5D63D0712156}" presName="descendantBox" presStyleLbl="bgAccFollowNode1" presStyleIdx="0" presStyleCnt="5"/>
      <dgm:spPr/>
    </dgm:pt>
    <dgm:pt modelId="{37D59CAA-31B8-0243-B7B8-5A070123E560}" type="pres">
      <dgm:prSet presAssocID="{16DB9E61-4DD7-4BDD-BCE9-482518193AA6}" presName="sp" presStyleCnt="0"/>
      <dgm:spPr/>
    </dgm:pt>
    <dgm:pt modelId="{88820CF2-7082-4840-8F67-71CB5BD88F71}" type="pres">
      <dgm:prSet presAssocID="{8FED4CC1-1EFD-4F04-A3DE-3CB022C9FDB8}" presName="arrowAndChildren" presStyleCnt="0"/>
      <dgm:spPr/>
    </dgm:pt>
    <dgm:pt modelId="{649B9117-0B40-AF4E-9189-BB944EEC8A57}" type="pres">
      <dgm:prSet presAssocID="{8FED4CC1-1EFD-4F04-A3DE-3CB022C9FDB8}" presName="parentTextArrow" presStyleLbl="node1" presStyleIdx="0" presStyleCnt="0"/>
      <dgm:spPr/>
    </dgm:pt>
    <dgm:pt modelId="{91CDF846-9916-5343-9818-2853A5A6D106}" type="pres">
      <dgm:prSet presAssocID="{8FED4CC1-1EFD-4F04-A3DE-3CB022C9FDB8}" presName="arrow" presStyleLbl="alignNode1" presStyleIdx="1" presStyleCnt="5"/>
      <dgm:spPr/>
    </dgm:pt>
    <dgm:pt modelId="{D2AC3E30-8B08-5240-9D7A-925782056387}" type="pres">
      <dgm:prSet presAssocID="{8FED4CC1-1EFD-4F04-A3DE-3CB022C9FDB8}" presName="descendantArrow" presStyleLbl="bgAccFollowNode1" presStyleIdx="1" presStyleCnt="5"/>
      <dgm:spPr/>
    </dgm:pt>
    <dgm:pt modelId="{58A6E583-8E20-B64F-97B1-FFE0C2F2CCFC}" type="pres">
      <dgm:prSet presAssocID="{10B245C5-4216-4F40-A4F4-E62FDB141BA7}" presName="sp" presStyleCnt="0"/>
      <dgm:spPr/>
    </dgm:pt>
    <dgm:pt modelId="{D48A8CFD-44E4-A04F-BA32-A901E4FCCFD5}" type="pres">
      <dgm:prSet presAssocID="{1C963F47-B9B3-4680-BEE2-B54534CDDBBB}" presName="arrowAndChildren" presStyleCnt="0"/>
      <dgm:spPr/>
    </dgm:pt>
    <dgm:pt modelId="{4C175256-96EF-DC41-A6AD-A25EA8CBFAED}" type="pres">
      <dgm:prSet presAssocID="{1C963F47-B9B3-4680-BEE2-B54534CDDBBB}" presName="parentTextArrow" presStyleLbl="node1" presStyleIdx="0" presStyleCnt="0"/>
      <dgm:spPr/>
    </dgm:pt>
    <dgm:pt modelId="{F21D9D13-4154-C444-BEC4-491AF3D39826}" type="pres">
      <dgm:prSet presAssocID="{1C963F47-B9B3-4680-BEE2-B54534CDDBBB}" presName="arrow" presStyleLbl="alignNode1" presStyleIdx="2" presStyleCnt="5"/>
      <dgm:spPr/>
    </dgm:pt>
    <dgm:pt modelId="{70D4E26E-D3D8-0845-BC34-8DCB247BF375}" type="pres">
      <dgm:prSet presAssocID="{1C963F47-B9B3-4680-BEE2-B54534CDDBBB}" presName="descendantArrow" presStyleLbl="bgAccFollowNode1" presStyleIdx="2" presStyleCnt="5"/>
      <dgm:spPr/>
    </dgm:pt>
    <dgm:pt modelId="{A49AB5E6-F75D-A944-A0EE-B44BE07BFFD3}" type="pres">
      <dgm:prSet presAssocID="{0EE7C9F6-84B7-4B3E-B503-8043EF456124}" presName="sp" presStyleCnt="0"/>
      <dgm:spPr/>
    </dgm:pt>
    <dgm:pt modelId="{7C08132E-C443-3449-A42B-1F6F3ADEBE61}" type="pres">
      <dgm:prSet presAssocID="{8905C975-D9F1-495E-8AC7-62ECE70FE8CA}" presName="arrowAndChildren" presStyleCnt="0"/>
      <dgm:spPr/>
    </dgm:pt>
    <dgm:pt modelId="{FDA44E15-CBB4-884A-BBBF-63B329DECC25}" type="pres">
      <dgm:prSet presAssocID="{8905C975-D9F1-495E-8AC7-62ECE70FE8CA}" presName="parentTextArrow" presStyleLbl="node1" presStyleIdx="0" presStyleCnt="0"/>
      <dgm:spPr/>
    </dgm:pt>
    <dgm:pt modelId="{9383A840-975A-ED48-A94F-B6CB2A98A559}" type="pres">
      <dgm:prSet presAssocID="{8905C975-D9F1-495E-8AC7-62ECE70FE8CA}" presName="arrow" presStyleLbl="alignNode1" presStyleIdx="3" presStyleCnt="5"/>
      <dgm:spPr/>
    </dgm:pt>
    <dgm:pt modelId="{0CBB9601-D9CC-EE4F-8964-2AF4A39677F4}" type="pres">
      <dgm:prSet presAssocID="{8905C975-D9F1-495E-8AC7-62ECE70FE8CA}" presName="descendantArrow" presStyleLbl="bgAccFollowNode1" presStyleIdx="3" presStyleCnt="5"/>
      <dgm:spPr/>
    </dgm:pt>
    <dgm:pt modelId="{8C9978EC-754E-EA45-90AB-3203647A6328}" type="pres">
      <dgm:prSet presAssocID="{2309B580-B42D-414C-94FA-F5E2421A4F92}" presName="sp" presStyleCnt="0"/>
      <dgm:spPr/>
    </dgm:pt>
    <dgm:pt modelId="{4D946441-C42B-8441-90D9-CEB73CD183B9}" type="pres">
      <dgm:prSet presAssocID="{ECB968A0-A17E-41DE-B627-22FECCA4422D}" presName="arrowAndChildren" presStyleCnt="0"/>
      <dgm:spPr/>
    </dgm:pt>
    <dgm:pt modelId="{F9A46ACB-552C-F946-BB4C-4847CB796C26}" type="pres">
      <dgm:prSet presAssocID="{ECB968A0-A17E-41DE-B627-22FECCA4422D}" presName="parentTextArrow" presStyleLbl="node1" presStyleIdx="0" presStyleCnt="0"/>
      <dgm:spPr/>
    </dgm:pt>
    <dgm:pt modelId="{E2124DBD-4562-3E4F-9AD7-271839F25ED5}" type="pres">
      <dgm:prSet presAssocID="{ECB968A0-A17E-41DE-B627-22FECCA4422D}" presName="arrow" presStyleLbl="alignNode1" presStyleIdx="4" presStyleCnt="5"/>
      <dgm:spPr/>
    </dgm:pt>
    <dgm:pt modelId="{BC7C9592-2076-A74E-8AEB-EABA925238E5}" type="pres">
      <dgm:prSet presAssocID="{ECB968A0-A17E-41DE-B627-22FECCA4422D}" presName="descendantArrow" presStyleLbl="bgAccFollowNode1" presStyleIdx="4" presStyleCnt="5"/>
      <dgm:spPr/>
    </dgm:pt>
  </dgm:ptLst>
  <dgm:cxnLst>
    <dgm:cxn modelId="{0F2B4311-B99E-4F45-A2EA-665E0521BD23}" type="presOf" srcId="{8FED4CC1-1EFD-4F04-A3DE-3CB022C9FDB8}" destId="{91CDF846-9916-5343-9818-2853A5A6D106}" srcOrd="1" destOrd="0" presId="urn:microsoft.com/office/officeart/2016/7/layout/VerticalDownArrowProcess"/>
    <dgm:cxn modelId="{E2F81514-428C-46D4-AE74-8A1F78BB8C9A}" type="presOf" srcId="{2CB1FBD5-4079-41D4-B931-7F3D3F3716EA}" destId="{0CBB9601-D9CC-EE4F-8964-2AF4A39677F4}" srcOrd="0" destOrd="0" presId="urn:microsoft.com/office/officeart/2016/7/layout/VerticalDownArrowProcess"/>
    <dgm:cxn modelId="{45D18917-54CB-47EB-8772-D9AF4EEE5901}" srcId="{3C0DB197-3293-4F6A-8C1F-5D63D0712156}" destId="{89A6FDA0-853F-40CE-8687-2F8ECDCEFE9C}" srcOrd="0" destOrd="0" parTransId="{E131AB21-BB38-4880-8245-3B36C6BC8ACB}" sibTransId="{12619434-F5F4-4311-BE88-986FD6E31EDF}"/>
    <dgm:cxn modelId="{6D67211C-AFD8-4A97-A0B5-C2AC966AFD48}" type="presOf" srcId="{ECB968A0-A17E-41DE-B627-22FECCA4422D}" destId="{F9A46ACB-552C-F946-BB4C-4847CB796C26}" srcOrd="0" destOrd="0" presId="urn:microsoft.com/office/officeart/2016/7/layout/VerticalDownArrowProcess"/>
    <dgm:cxn modelId="{BA66C620-BD94-461E-8089-1D9D74B0D90F}" type="presOf" srcId="{89A6FDA0-853F-40CE-8687-2F8ECDCEFE9C}" destId="{F2352004-27D8-419E-A14A-A17F08B09486}" srcOrd="0" destOrd="0" presId="urn:microsoft.com/office/officeart/2016/7/layout/VerticalDownArrowProcess"/>
    <dgm:cxn modelId="{D6CA5F25-3940-4145-BFFE-8A380C5FA6CC}" type="presOf" srcId="{8905C975-D9F1-495E-8AC7-62ECE70FE8CA}" destId="{FDA44E15-CBB4-884A-BBBF-63B329DECC25}" srcOrd="0" destOrd="0" presId="urn:microsoft.com/office/officeart/2016/7/layout/VerticalDownArrowProcess"/>
    <dgm:cxn modelId="{0C58603E-952F-45BC-9220-AC257B9DA4F9}" type="presOf" srcId="{ECB968A0-A17E-41DE-B627-22FECCA4422D}" destId="{E2124DBD-4562-3E4F-9AD7-271839F25ED5}" srcOrd="1" destOrd="0" presId="urn:microsoft.com/office/officeart/2016/7/layout/VerticalDownArrowProcess"/>
    <dgm:cxn modelId="{D1E9B84D-EF22-4B49-AE83-39A75C358FDD}" srcId="{CDF2B22A-A0E6-472E-8291-390EEA72B679}" destId="{8905C975-D9F1-495E-8AC7-62ECE70FE8CA}" srcOrd="1" destOrd="0" parTransId="{A94DF26D-87A6-4D11-8D25-75EF990391F8}" sibTransId="{0EE7C9F6-84B7-4B3E-B503-8043EF456124}"/>
    <dgm:cxn modelId="{48F52651-0E1A-4304-B02F-9B71BEACA823}" type="presOf" srcId="{34AE558A-1C90-4EB9-BBEB-4176977388BB}" destId="{70D4E26E-D3D8-0845-BC34-8DCB247BF375}" srcOrd="0" destOrd="0" presId="urn:microsoft.com/office/officeart/2016/7/layout/VerticalDownArrowProcess"/>
    <dgm:cxn modelId="{AFC6E360-52BC-4986-912F-88C0AB638AB9}" type="presOf" srcId="{8FED4CC1-1EFD-4F04-A3DE-3CB022C9FDB8}" destId="{649B9117-0B40-AF4E-9189-BB944EEC8A57}" srcOrd="0" destOrd="0" presId="urn:microsoft.com/office/officeart/2016/7/layout/VerticalDownArrowProcess"/>
    <dgm:cxn modelId="{941BE560-30F5-45B7-949E-678B661185AC}" srcId="{CDF2B22A-A0E6-472E-8291-390EEA72B679}" destId="{8FED4CC1-1EFD-4F04-A3DE-3CB022C9FDB8}" srcOrd="3" destOrd="0" parTransId="{771C2494-572B-4C08-B0EA-685C1CBC4289}" sibTransId="{16DB9E61-4DD7-4BDD-BCE9-482518193AA6}"/>
    <dgm:cxn modelId="{EC156A64-882C-45E0-95AB-35FB409DA1FD}" type="presOf" srcId="{8AA67B60-5EDF-461D-8A6A-37BB7DB7BCD9}" destId="{BC7C9592-2076-A74E-8AEB-EABA925238E5}" srcOrd="0" destOrd="0" presId="urn:microsoft.com/office/officeart/2016/7/layout/VerticalDownArrowProcess"/>
    <dgm:cxn modelId="{18F69470-41E1-471D-ABF3-74EEA1D56893}" srcId="{CDF2B22A-A0E6-472E-8291-390EEA72B679}" destId="{ECB968A0-A17E-41DE-B627-22FECCA4422D}" srcOrd="0" destOrd="0" parTransId="{8D18F5E4-5389-4E28-86FB-970CCD4A776B}" sibTransId="{2309B580-B42D-414C-94FA-F5E2421A4F92}"/>
    <dgm:cxn modelId="{03B12682-E15F-493D-912C-61BB572481C3}" type="presOf" srcId="{EA266BA1-B65A-41C2-AD9C-13E9BDF3F1EC}" destId="{D2AC3E30-8B08-5240-9D7A-925782056387}" srcOrd="0" destOrd="0" presId="urn:microsoft.com/office/officeart/2016/7/layout/VerticalDownArrowProcess"/>
    <dgm:cxn modelId="{DF9D078D-89D8-405C-8DEC-9460E432C5B4}" srcId="{8905C975-D9F1-495E-8AC7-62ECE70FE8CA}" destId="{2CB1FBD5-4079-41D4-B931-7F3D3F3716EA}" srcOrd="0" destOrd="0" parTransId="{7A6E5E92-DEDC-4042-AAC8-EABF84F84AE8}" sibTransId="{D73C6C31-9F7E-487E-B9B1-7EAE403D8202}"/>
    <dgm:cxn modelId="{B1CB0496-B80E-435C-98E3-D00112EE358D}" srcId="{CDF2B22A-A0E6-472E-8291-390EEA72B679}" destId="{3C0DB197-3293-4F6A-8C1F-5D63D0712156}" srcOrd="4" destOrd="0" parTransId="{86909AC2-842D-41CE-B685-4E70C2C227D5}" sibTransId="{AF3CCAF7-763A-4AED-BB74-46DAF78C33AC}"/>
    <dgm:cxn modelId="{D7F2A296-8E3A-42A6-96A3-20EF1564F3BB}" type="presOf" srcId="{9B380766-35EF-4951-9D2C-A8C17DF981D5}" destId="{BC7C9592-2076-A74E-8AEB-EABA925238E5}" srcOrd="0" destOrd="1" presId="urn:microsoft.com/office/officeart/2016/7/layout/VerticalDownArrowProcess"/>
    <dgm:cxn modelId="{3FDA2C99-1887-4C6F-B072-89C5C09C208C}" srcId="{1C963F47-B9B3-4680-BEE2-B54534CDDBBB}" destId="{34AE558A-1C90-4EB9-BBEB-4176977388BB}" srcOrd="0" destOrd="0" parTransId="{46FC97D8-BF1F-4D69-865B-770A76FBC4BB}" sibTransId="{4A40C9DC-08B2-43F7-AC81-5231044D2FA6}"/>
    <dgm:cxn modelId="{61685EB8-9F6E-478C-AB20-29B122BDF7DD}" srcId="{8FED4CC1-1EFD-4F04-A3DE-3CB022C9FDB8}" destId="{EA266BA1-B65A-41C2-AD9C-13E9BDF3F1EC}" srcOrd="0" destOrd="0" parTransId="{4973F3F5-E473-46B3-9760-EDC933ADC80B}" sibTransId="{8E65B36E-F76F-4083-8FB9-9DA5B933F5F4}"/>
    <dgm:cxn modelId="{A94746DC-AF1C-426D-9F06-6FA8315FF04E}" type="presOf" srcId="{1C963F47-B9B3-4680-BEE2-B54534CDDBBB}" destId="{4C175256-96EF-DC41-A6AD-A25EA8CBFAED}" srcOrd="0" destOrd="0" presId="urn:microsoft.com/office/officeart/2016/7/layout/VerticalDownArrowProcess"/>
    <dgm:cxn modelId="{30B85CDC-7E6F-4B45-93C6-C1D65BD65EA1}" srcId="{8AA67B60-5EDF-461D-8A6A-37BB7DB7BCD9}" destId="{9B380766-35EF-4951-9D2C-A8C17DF981D5}" srcOrd="0" destOrd="0" parTransId="{5B6AF415-3F9C-43D2-8882-4A99345B7F57}" sibTransId="{9DC21498-BD3F-4D42-BEC8-AB40F80DCD17}"/>
    <dgm:cxn modelId="{0A418DDE-050B-4F1A-8E16-184F65EB6CDB}" type="presOf" srcId="{1C963F47-B9B3-4680-BEE2-B54534CDDBBB}" destId="{F21D9D13-4154-C444-BEC4-491AF3D39826}" srcOrd="1" destOrd="0" presId="urn:microsoft.com/office/officeart/2016/7/layout/VerticalDownArrowProcess"/>
    <dgm:cxn modelId="{C7BF21E7-27ED-47B0-AF85-60D4FB6DA2D4}" type="presOf" srcId="{3C0DB197-3293-4F6A-8C1F-5D63D0712156}" destId="{E57FCB3B-FE56-43ED-8C1E-2BAA281411C3}" srcOrd="0" destOrd="0" presId="urn:microsoft.com/office/officeart/2016/7/layout/VerticalDownArrowProcess"/>
    <dgm:cxn modelId="{2F8168E7-4846-4136-B269-7E42A2D63A67}" type="presOf" srcId="{8905C975-D9F1-495E-8AC7-62ECE70FE8CA}" destId="{9383A840-975A-ED48-A94F-B6CB2A98A559}" srcOrd="1" destOrd="0" presId="urn:microsoft.com/office/officeart/2016/7/layout/VerticalDownArrowProcess"/>
    <dgm:cxn modelId="{1869F0F1-1FDE-49BF-A626-5A339681695C}" srcId="{ECB968A0-A17E-41DE-B627-22FECCA4422D}" destId="{8AA67B60-5EDF-461D-8A6A-37BB7DB7BCD9}" srcOrd="0" destOrd="0" parTransId="{C8065028-9C15-4CA4-AAEC-3B6C5B477B61}" sibTransId="{4BC32961-8AC9-4855-A81A-7E3EB31C1AF6}"/>
    <dgm:cxn modelId="{17BF6AF7-8F1C-42C3-A372-AA53881B655B}" type="presOf" srcId="{CDF2B22A-A0E6-472E-8291-390EEA72B679}" destId="{76B009C8-B44D-614D-B120-86410C5ECC66}" srcOrd="0" destOrd="0" presId="urn:microsoft.com/office/officeart/2016/7/layout/VerticalDownArrowProcess"/>
    <dgm:cxn modelId="{DD7C2EFC-AE3F-475B-A0BF-8CBA9159A591}" srcId="{CDF2B22A-A0E6-472E-8291-390EEA72B679}" destId="{1C963F47-B9B3-4680-BEE2-B54534CDDBBB}" srcOrd="2" destOrd="0" parTransId="{12097D6F-5C76-4C1C-8554-B98ED5D03936}" sibTransId="{10B245C5-4216-4F40-A4F4-E62FDB141BA7}"/>
    <dgm:cxn modelId="{8F829871-0EFC-471E-8AC9-0B796AF654A2}" type="presParOf" srcId="{76B009C8-B44D-614D-B120-86410C5ECC66}" destId="{AB649829-96B3-4D0D-AB1B-EE709C1F0424}" srcOrd="0" destOrd="0" presId="urn:microsoft.com/office/officeart/2016/7/layout/VerticalDownArrowProcess"/>
    <dgm:cxn modelId="{946B779E-4B29-4FC8-B00F-1E764F572464}" type="presParOf" srcId="{AB649829-96B3-4D0D-AB1B-EE709C1F0424}" destId="{E57FCB3B-FE56-43ED-8C1E-2BAA281411C3}" srcOrd="0" destOrd="0" presId="urn:microsoft.com/office/officeart/2016/7/layout/VerticalDownArrowProcess"/>
    <dgm:cxn modelId="{60F72CC5-439E-4A0C-9AFD-8AE26D7714D7}" type="presParOf" srcId="{AB649829-96B3-4D0D-AB1B-EE709C1F0424}" destId="{F2352004-27D8-419E-A14A-A17F08B09486}" srcOrd="1" destOrd="0" presId="urn:microsoft.com/office/officeart/2016/7/layout/VerticalDownArrowProcess"/>
    <dgm:cxn modelId="{DAF9E6C5-374A-4BA9-93BA-E51BB066B055}" type="presParOf" srcId="{76B009C8-B44D-614D-B120-86410C5ECC66}" destId="{37D59CAA-31B8-0243-B7B8-5A070123E560}" srcOrd="1" destOrd="0" presId="urn:microsoft.com/office/officeart/2016/7/layout/VerticalDownArrowProcess"/>
    <dgm:cxn modelId="{39931A57-B33E-403D-8E8C-3A165A5369A4}" type="presParOf" srcId="{76B009C8-B44D-614D-B120-86410C5ECC66}" destId="{88820CF2-7082-4840-8F67-71CB5BD88F71}" srcOrd="2" destOrd="0" presId="urn:microsoft.com/office/officeart/2016/7/layout/VerticalDownArrowProcess"/>
    <dgm:cxn modelId="{C3725005-0E35-4FB8-9DC3-751B8C910BE5}" type="presParOf" srcId="{88820CF2-7082-4840-8F67-71CB5BD88F71}" destId="{649B9117-0B40-AF4E-9189-BB944EEC8A57}" srcOrd="0" destOrd="0" presId="urn:microsoft.com/office/officeart/2016/7/layout/VerticalDownArrowProcess"/>
    <dgm:cxn modelId="{84AA2081-5AE4-48F4-BB9F-C5A53A1219AD}" type="presParOf" srcId="{88820CF2-7082-4840-8F67-71CB5BD88F71}" destId="{91CDF846-9916-5343-9818-2853A5A6D106}" srcOrd="1" destOrd="0" presId="urn:microsoft.com/office/officeart/2016/7/layout/VerticalDownArrowProcess"/>
    <dgm:cxn modelId="{878C71C5-ED64-4E36-A726-C6F99FCB46D7}" type="presParOf" srcId="{88820CF2-7082-4840-8F67-71CB5BD88F71}" destId="{D2AC3E30-8B08-5240-9D7A-925782056387}" srcOrd="2" destOrd="0" presId="urn:microsoft.com/office/officeart/2016/7/layout/VerticalDownArrowProcess"/>
    <dgm:cxn modelId="{C47DC6D9-B87E-4C89-9511-C1532F5A9A62}" type="presParOf" srcId="{76B009C8-B44D-614D-B120-86410C5ECC66}" destId="{58A6E583-8E20-B64F-97B1-FFE0C2F2CCFC}" srcOrd="3" destOrd="0" presId="urn:microsoft.com/office/officeart/2016/7/layout/VerticalDownArrowProcess"/>
    <dgm:cxn modelId="{E8A0EAA4-8FA9-4CBE-9891-652DAF5AEF2D}" type="presParOf" srcId="{76B009C8-B44D-614D-B120-86410C5ECC66}" destId="{D48A8CFD-44E4-A04F-BA32-A901E4FCCFD5}" srcOrd="4" destOrd="0" presId="urn:microsoft.com/office/officeart/2016/7/layout/VerticalDownArrowProcess"/>
    <dgm:cxn modelId="{B87DA711-682D-4F20-8AC0-C3196A4ACF0E}" type="presParOf" srcId="{D48A8CFD-44E4-A04F-BA32-A901E4FCCFD5}" destId="{4C175256-96EF-DC41-A6AD-A25EA8CBFAED}" srcOrd="0" destOrd="0" presId="urn:microsoft.com/office/officeart/2016/7/layout/VerticalDownArrowProcess"/>
    <dgm:cxn modelId="{B0E70BEB-00CE-476E-8584-B0B806CE244B}" type="presParOf" srcId="{D48A8CFD-44E4-A04F-BA32-A901E4FCCFD5}" destId="{F21D9D13-4154-C444-BEC4-491AF3D39826}" srcOrd="1" destOrd="0" presId="urn:microsoft.com/office/officeart/2016/7/layout/VerticalDownArrowProcess"/>
    <dgm:cxn modelId="{8130D224-312B-4C0C-912A-B5EEF4C38AED}" type="presParOf" srcId="{D48A8CFD-44E4-A04F-BA32-A901E4FCCFD5}" destId="{70D4E26E-D3D8-0845-BC34-8DCB247BF375}" srcOrd="2" destOrd="0" presId="urn:microsoft.com/office/officeart/2016/7/layout/VerticalDownArrowProcess"/>
    <dgm:cxn modelId="{540B86E1-9572-4984-9A08-2A73071B15CF}" type="presParOf" srcId="{76B009C8-B44D-614D-B120-86410C5ECC66}" destId="{A49AB5E6-F75D-A944-A0EE-B44BE07BFFD3}" srcOrd="5" destOrd="0" presId="urn:microsoft.com/office/officeart/2016/7/layout/VerticalDownArrowProcess"/>
    <dgm:cxn modelId="{DC844050-C1FD-46A1-9778-69C0F859C166}" type="presParOf" srcId="{76B009C8-B44D-614D-B120-86410C5ECC66}" destId="{7C08132E-C443-3449-A42B-1F6F3ADEBE61}" srcOrd="6" destOrd="0" presId="urn:microsoft.com/office/officeart/2016/7/layout/VerticalDownArrowProcess"/>
    <dgm:cxn modelId="{8167251D-3635-46B9-AB8E-6B5CEEDA2BBB}" type="presParOf" srcId="{7C08132E-C443-3449-A42B-1F6F3ADEBE61}" destId="{FDA44E15-CBB4-884A-BBBF-63B329DECC25}" srcOrd="0" destOrd="0" presId="urn:microsoft.com/office/officeart/2016/7/layout/VerticalDownArrowProcess"/>
    <dgm:cxn modelId="{6E00258D-45C2-40C5-9B76-7E2BF8B7820B}" type="presParOf" srcId="{7C08132E-C443-3449-A42B-1F6F3ADEBE61}" destId="{9383A840-975A-ED48-A94F-B6CB2A98A559}" srcOrd="1" destOrd="0" presId="urn:microsoft.com/office/officeart/2016/7/layout/VerticalDownArrowProcess"/>
    <dgm:cxn modelId="{DC3B63C1-ECD5-43E8-8432-35BBB1D538EA}" type="presParOf" srcId="{7C08132E-C443-3449-A42B-1F6F3ADEBE61}" destId="{0CBB9601-D9CC-EE4F-8964-2AF4A39677F4}" srcOrd="2" destOrd="0" presId="urn:microsoft.com/office/officeart/2016/7/layout/VerticalDownArrowProcess"/>
    <dgm:cxn modelId="{9B905A7C-4069-4730-8046-A94258688A32}" type="presParOf" srcId="{76B009C8-B44D-614D-B120-86410C5ECC66}" destId="{8C9978EC-754E-EA45-90AB-3203647A6328}" srcOrd="7" destOrd="0" presId="urn:microsoft.com/office/officeart/2016/7/layout/VerticalDownArrowProcess"/>
    <dgm:cxn modelId="{1279FD0D-2AFE-49E8-9F97-C70A045C0E03}" type="presParOf" srcId="{76B009C8-B44D-614D-B120-86410C5ECC66}" destId="{4D946441-C42B-8441-90D9-CEB73CD183B9}" srcOrd="8" destOrd="0" presId="urn:microsoft.com/office/officeart/2016/7/layout/VerticalDownArrowProcess"/>
    <dgm:cxn modelId="{98413EA2-D901-4656-B0FC-1299869EAA0C}" type="presParOf" srcId="{4D946441-C42B-8441-90D9-CEB73CD183B9}" destId="{F9A46ACB-552C-F946-BB4C-4847CB796C26}" srcOrd="0" destOrd="0" presId="urn:microsoft.com/office/officeart/2016/7/layout/VerticalDownArrowProcess"/>
    <dgm:cxn modelId="{B0756AE0-6C04-41A9-B289-FFF4A9AAF12F}" type="presParOf" srcId="{4D946441-C42B-8441-90D9-CEB73CD183B9}" destId="{E2124DBD-4562-3E4F-9AD7-271839F25ED5}" srcOrd="1" destOrd="0" presId="urn:microsoft.com/office/officeart/2016/7/layout/VerticalDownArrowProcess"/>
    <dgm:cxn modelId="{D50F4ED0-CB6E-4D95-A680-FDAE24C68808}" type="presParOf" srcId="{4D946441-C42B-8441-90D9-CEB73CD183B9}" destId="{BC7C9592-2076-A74E-8AEB-EABA925238E5}"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CB3B-FE56-43ED-8C1E-2BAA281411C3}">
      <dsp:nvSpPr>
        <dsp:cNvPr id="0" name=""/>
        <dsp:cNvSpPr/>
      </dsp:nvSpPr>
      <dsp:spPr>
        <a:xfrm>
          <a:off x="0" y="4313984"/>
          <a:ext cx="1269206" cy="70774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Open</a:t>
          </a:r>
        </a:p>
      </dsp:txBody>
      <dsp:txXfrm>
        <a:off x="0" y="4313984"/>
        <a:ext cx="1269206" cy="707745"/>
      </dsp:txXfrm>
    </dsp:sp>
    <dsp:sp modelId="{F2352004-27D8-419E-A14A-A17F08B09486}">
      <dsp:nvSpPr>
        <dsp:cNvPr id="0" name=""/>
        <dsp:cNvSpPr/>
      </dsp:nvSpPr>
      <dsp:spPr>
        <a:xfrm>
          <a:off x="1269206" y="4313984"/>
          <a:ext cx="3807619" cy="70774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Open the server link that shows up in the terminal i.e.</a:t>
          </a:r>
          <a:r>
            <a:rPr lang="en-US" sz="1100" kern="1200">
              <a:latin typeface="Meiryo"/>
            </a:rPr>
            <a:t> </a:t>
          </a:r>
          <a:r>
            <a:rPr lang="en-US" sz="1100" kern="1200"/>
            <a:t> </a:t>
          </a:r>
          <a:r>
            <a:rPr lang="en-US" sz="1100" kern="1200">
              <a:hlinkClick xmlns:r="http://schemas.openxmlformats.org/officeDocument/2006/relationships" r:id="rId1"/>
            </a:rPr>
            <a:t>http://localhost:8080</a:t>
          </a:r>
          <a:r>
            <a:rPr lang="en-US" sz="1100" kern="1200">
              <a:latin typeface="Meiryo"/>
            </a:rPr>
            <a:t> like below:</a:t>
          </a:r>
        </a:p>
      </dsp:txBody>
      <dsp:txXfrm>
        <a:off x="1269206" y="4313984"/>
        <a:ext cx="3807619" cy="707745"/>
      </dsp:txXfrm>
    </dsp:sp>
    <dsp:sp modelId="{91CDF846-9916-5343-9818-2853A5A6D106}">
      <dsp:nvSpPr>
        <dsp:cNvPr id="0" name=""/>
        <dsp:cNvSpPr/>
      </dsp:nvSpPr>
      <dsp:spPr>
        <a:xfrm rot="10800000">
          <a:off x="0" y="3236088"/>
          <a:ext cx="1269206" cy="1088511"/>
        </a:xfrm>
        <a:prstGeom prst="upArrowCallout">
          <a:avLst>
            <a:gd name="adj1" fmla="val 5000"/>
            <a:gd name="adj2" fmla="val 10000"/>
            <a:gd name="adj3" fmla="val 15000"/>
            <a:gd name="adj4" fmla="val 64977"/>
          </a:avLst>
        </a:prstGeom>
        <a:solidFill>
          <a:schemeClr val="accent5">
            <a:hueOff val="376303"/>
            <a:satOff val="2083"/>
            <a:lumOff val="-882"/>
            <a:alphaOff val="0"/>
          </a:schemeClr>
        </a:solidFill>
        <a:ln w="12700" cap="flat" cmpd="sng" algn="ctr">
          <a:solidFill>
            <a:schemeClr val="accent5">
              <a:hueOff val="376303"/>
              <a:satOff val="2083"/>
              <a:lumOff val="-88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Run</a:t>
          </a:r>
        </a:p>
      </dsp:txBody>
      <dsp:txXfrm rot="-10800000">
        <a:off x="0" y="3236088"/>
        <a:ext cx="1269206" cy="707532"/>
      </dsp:txXfrm>
    </dsp:sp>
    <dsp:sp modelId="{D2AC3E30-8B08-5240-9D7A-925782056387}">
      <dsp:nvSpPr>
        <dsp:cNvPr id="0" name=""/>
        <dsp:cNvSpPr/>
      </dsp:nvSpPr>
      <dsp:spPr>
        <a:xfrm>
          <a:off x="1269206" y="3236088"/>
          <a:ext cx="3807619" cy="707532"/>
        </a:xfrm>
        <a:prstGeom prst="rect">
          <a:avLst/>
        </a:prstGeom>
        <a:solidFill>
          <a:schemeClr val="accent5">
            <a:tint val="40000"/>
            <a:alpha val="90000"/>
            <a:hueOff val="482496"/>
            <a:satOff val="-477"/>
            <a:lumOff val="-113"/>
            <a:alphaOff val="0"/>
          </a:schemeClr>
        </a:solidFill>
        <a:ln w="12700" cap="flat" cmpd="sng" algn="ctr">
          <a:solidFill>
            <a:schemeClr val="accent5">
              <a:tint val="40000"/>
              <a:alpha val="90000"/>
              <a:hueOff val="482496"/>
              <a:satOff val="-477"/>
              <a:lumOff val="-1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a:lnSpc>
              <a:spcPct val="90000"/>
            </a:lnSpc>
            <a:spcBef>
              <a:spcPct val="0"/>
            </a:spcBef>
            <a:spcAft>
              <a:spcPct val="35000"/>
            </a:spcAft>
            <a:buNone/>
          </a:pPr>
          <a:r>
            <a:rPr lang="en-US" sz="1100" kern="1200"/>
            <a:t>Run the ./test.py and if the system prompts to install any dependencies other than the ones mentioned here, please do so using the pip command. For example, pip install </a:t>
          </a:r>
          <a:r>
            <a:rPr lang="en-US" sz="1100" kern="1200" err="1"/>
            <a:t>gensim</a:t>
          </a:r>
          <a:r>
            <a:rPr lang="en-US" sz="1100" kern="1200"/>
            <a:t>, pip install </a:t>
          </a:r>
          <a:r>
            <a:rPr lang="en-US" sz="1100" kern="1200" err="1"/>
            <a:t>lda</a:t>
          </a:r>
          <a:r>
            <a:rPr lang="en-US" sz="1100" kern="1200"/>
            <a:t>, pip install </a:t>
          </a:r>
          <a:r>
            <a:rPr lang="en-US" sz="1100" kern="1200" err="1"/>
            <a:t>etc</a:t>
          </a:r>
          <a:endParaRPr lang="en-US" sz="1100" kern="1200"/>
        </a:p>
      </dsp:txBody>
      <dsp:txXfrm>
        <a:off x="1269206" y="3236088"/>
        <a:ext cx="3807619" cy="707532"/>
      </dsp:txXfrm>
    </dsp:sp>
    <dsp:sp modelId="{F21D9D13-4154-C444-BEC4-491AF3D39826}">
      <dsp:nvSpPr>
        <dsp:cNvPr id="0" name=""/>
        <dsp:cNvSpPr/>
      </dsp:nvSpPr>
      <dsp:spPr>
        <a:xfrm rot="10800000">
          <a:off x="0" y="2158192"/>
          <a:ext cx="1269206" cy="1088511"/>
        </a:xfrm>
        <a:prstGeom prst="upArrowCallout">
          <a:avLst>
            <a:gd name="adj1" fmla="val 5000"/>
            <a:gd name="adj2" fmla="val 10000"/>
            <a:gd name="adj3" fmla="val 15000"/>
            <a:gd name="adj4" fmla="val 64977"/>
          </a:avLst>
        </a:prstGeom>
        <a:solidFill>
          <a:schemeClr val="accent5">
            <a:hueOff val="752607"/>
            <a:satOff val="4167"/>
            <a:lumOff val="-1765"/>
            <a:alphaOff val="0"/>
          </a:schemeClr>
        </a:solidFill>
        <a:ln w="12700" cap="flat" cmpd="sng" algn="ctr">
          <a:solidFill>
            <a:schemeClr val="accent5">
              <a:hueOff val="752607"/>
              <a:satOff val="4167"/>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Install</a:t>
          </a:r>
        </a:p>
      </dsp:txBody>
      <dsp:txXfrm rot="-10800000">
        <a:off x="0" y="2158192"/>
        <a:ext cx="1269206" cy="707532"/>
      </dsp:txXfrm>
    </dsp:sp>
    <dsp:sp modelId="{70D4E26E-D3D8-0845-BC34-8DCB247BF375}">
      <dsp:nvSpPr>
        <dsp:cNvPr id="0" name=""/>
        <dsp:cNvSpPr/>
      </dsp:nvSpPr>
      <dsp:spPr>
        <a:xfrm>
          <a:off x="1269206" y="2158192"/>
          <a:ext cx="3807619" cy="707532"/>
        </a:xfrm>
        <a:prstGeom prst="rect">
          <a:avLst/>
        </a:prstGeom>
        <a:solidFill>
          <a:schemeClr val="accent5">
            <a:tint val="40000"/>
            <a:alpha val="90000"/>
            <a:hueOff val="964993"/>
            <a:satOff val="-955"/>
            <a:lumOff val="-227"/>
            <a:alphaOff val="0"/>
          </a:schemeClr>
        </a:solidFill>
        <a:ln w="12700" cap="flat" cmpd="sng" algn="ctr">
          <a:solidFill>
            <a:schemeClr val="accent5">
              <a:tint val="40000"/>
              <a:alpha val="90000"/>
              <a:hueOff val="964993"/>
              <a:satOff val="-955"/>
              <a:lumOff val="-22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dirty="0"/>
            <a:t>Please install the dependencies , </a:t>
          </a:r>
          <a:r>
            <a:rPr lang="en-US" sz="1100" kern="1200" dirty="0" err="1"/>
            <a:t>gensim</a:t>
          </a:r>
          <a:r>
            <a:rPr lang="en-US" sz="1100" kern="1200" dirty="0"/>
            <a:t>, LDA, </a:t>
          </a:r>
          <a:r>
            <a:rPr lang="en-US" sz="1100" kern="1200" dirty="0" err="1"/>
            <a:t>webvtt-py</a:t>
          </a:r>
          <a:r>
            <a:rPr lang="en-US" sz="1100" kern="1200" dirty="0"/>
            <a:t> and </a:t>
          </a:r>
          <a:r>
            <a:rPr lang="en-US" sz="1100" kern="1200" dirty="0" err="1"/>
            <a:t>simplejson</a:t>
          </a:r>
          <a:r>
            <a:rPr lang="en-US" sz="1100" kern="1200" dirty="0"/>
            <a:t> for the program to run successfully.</a:t>
          </a:r>
          <a:r>
            <a:rPr lang="en-US" sz="1100" kern="1200" dirty="0">
              <a:latin typeface="Meiryo"/>
            </a:rPr>
            <a:t> </a:t>
          </a:r>
          <a:endParaRPr lang="en-US" sz="1100" kern="1200" dirty="0"/>
        </a:p>
      </dsp:txBody>
      <dsp:txXfrm>
        <a:off x="1269206" y="2158192"/>
        <a:ext cx="3807619" cy="707532"/>
      </dsp:txXfrm>
    </dsp:sp>
    <dsp:sp modelId="{9383A840-975A-ED48-A94F-B6CB2A98A559}">
      <dsp:nvSpPr>
        <dsp:cNvPr id="0" name=""/>
        <dsp:cNvSpPr/>
      </dsp:nvSpPr>
      <dsp:spPr>
        <a:xfrm rot="10800000">
          <a:off x="0" y="1080297"/>
          <a:ext cx="1269206" cy="1088511"/>
        </a:xfrm>
        <a:prstGeom prst="upArrowCallout">
          <a:avLst>
            <a:gd name="adj1" fmla="val 5000"/>
            <a:gd name="adj2" fmla="val 10000"/>
            <a:gd name="adj3" fmla="val 15000"/>
            <a:gd name="adj4" fmla="val 64977"/>
          </a:avLst>
        </a:prstGeom>
        <a:solidFill>
          <a:schemeClr val="accent5">
            <a:hueOff val="1128910"/>
            <a:satOff val="6250"/>
            <a:lumOff val="-2647"/>
            <a:alphaOff val="0"/>
          </a:schemeClr>
        </a:solidFill>
        <a:ln w="12700" cap="flat" cmpd="sng" algn="ctr">
          <a:solidFill>
            <a:schemeClr val="accent5">
              <a:hueOff val="1128910"/>
              <a:satOff val="6250"/>
              <a:lumOff val="-264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Change</a:t>
          </a:r>
        </a:p>
      </dsp:txBody>
      <dsp:txXfrm rot="-10800000">
        <a:off x="0" y="1080297"/>
        <a:ext cx="1269206" cy="707532"/>
      </dsp:txXfrm>
    </dsp:sp>
    <dsp:sp modelId="{0CBB9601-D9CC-EE4F-8964-2AF4A39677F4}">
      <dsp:nvSpPr>
        <dsp:cNvPr id="0" name=""/>
        <dsp:cNvSpPr/>
      </dsp:nvSpPr>
      <dsp:spPr>
        <a:xfrm>
          <a:off x="1269206" y="1080297"/>
          <a:ext cx="3807619" cy="707532"/>
        </a:xfrm>
        <a:prstGeom prst="rect">
          <a:avLst/>
        </a:prstGeom>
        <a:solidFill>
          <a:schemeClr val="accent5">
            <a:tint val="40000"/>
            <a:alpha val="90000"/>
            <a:hueOff val="1447489"/>
            <a:satOff val="-1432"/>
            <a:lumOff val="-340"/>
            <a:alphaOff val="0"/>
          </a:schemeClr>
        </a:solidFill>
        <a:ln w="12700" cap="flat" cmpd="sng" algn="ctr">
          <a:solidFill>
            <a:schemeClr val="accent5">
              <a:tint val="40000"/>
              <a:alpha val="90000"/>
              <a:hueOff val="1447489"/>
              <a:satOff val="-1432"/>
              <a:lumOff val="-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ctr" anchorCtr="0">
          <a:noAutofit/>
        </a:bodyPr>
        <a:lstStyle/>
        <a:p>
          <a:pPr marL="0" lvl="0" indent="0" algn="l" defTabSz="488950" rtl="0">
            <a:lnSpc>
              <a:spcPct val="90000"/>
            </a:lnSpc>
            <a:spcBef>
              <a:spcPct val="0"/>
            </a:spcBef>
            <a:spcAft>
              <a:spcPct val="35000"/>
            </a:spcAft>
            <a:buNone/>
          </a:pPr>
          <a:r>
            <a:rPr lang="en-US" sz="1100" kern="1200"/>
            <a:t>Change the directory to CS410-UI</a:t>
          </a:r>
          <a:r>
            <a:rPr lang="en-US" sz="1100" kern="1200">
              <a:latin typeface="Meiryo"/>
            </a:rPr>
            <a:t> </a:t>
          </a:r>
          <a:r>
            <a:rPr lang="en-US" sz="1100" kern="1200"/>
            <a:t> using cd CS410-UI command on the CLI.</a:t>
          </a:r>
        </a:p>
      </dsp:txBody>
      <dsp:txXfrm>
        <a:off x="1269206" y="1080297"/>
        <a:ext cx="3807619" cy="707532"/>
      </dsp:txXfrm>
    </dsp:sp>
    <dsp:sp modelId="{E2124DBD-4562-3E4F-9AD7-271839F25ED5}">
      <dsp:nvSpPr>
        <dsp:cNvPr id="0" name=""/>
        <dsp:cNvSpPr/>
      </dsp:nvSpPr>
      <dsp:spPr>
        <a:xfrm rot="10800000">
          <a:off x="0" y="2401"/>
          <a:ext cx="1269206" cy="1088511"/>
        </a:xfrm>
        <a:prstGeom prst="upArrowCallout">
          <a:avLst>
            <a:gd name="adj1" fmla="val 5000"/>
            <a:gd name="adj2" fmla="val 10000"/>
            <a:gd name="adj3" fmla="val 15000"/>
            <a:gd name="adj4" fmla="val 64977"/>
          </a:avLst>
        </a:prstGeom>
        <a:solidFill>
          <a:schemeClr val="accent5">
            <a:hueOff val="1505214"/>
            <a:satOff val="8334"/>
            <a:lumOff val="-3529"/>
            <a:alphaOff val="0"/>
          </a:schemeClr>
        </a:solidFill>
        <a:ln w="12700" cap="flat" cmpd="sng" algn="ctr">
          <a:solidFill>
            <a:schemeClr val="accent5">
              <a:hueOff val="1505214"/>
              <a:satOff val="8334"/>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266" tIns="135128" rIns="90266" bIns="135128" numCol="1" spcCol="1270" anchor="ctr" anchorCtr="0">
          <a:noAutofit/>
        </a:bodyPr>
        <a:lstStyle/>
        <a:p>
          <a:pPr marL="0" lvl="0" indent="0" algn="ctr" defTabSz="844550">
            <a:lnSpc>
              <a:spcPct val="90000"/>
            </a:lnSpc>
            <a:spcBef>
              <a:spcPct val="0"/>
            </a:spcBef>
            <a:spcAft>
              <a:spcPct val="35000"/>
            </a:spcAft>
            <a:buNone/>
          </a:pPr>
          <a:r>
            <a:rPr lang="en-US" sz="1900" kern="1200"/>
            <a:t>Clone</a:t>
          </a:r>
        </a:p>
      </dsp:txBody>
      <dsp:txXfrm rot="-10800000">
        <a:off x="0" y="2401"/>
        <a:ext cx="1269206" cy="707532"/>
      </dsp:txXfrm>
    </dsp:sp>
    <dsp:sp modelId="{BC7C9592-2076-A74E-8AEB-EABA925238E5}">
      <dsp:nvSpPr>
        <dsp:cNvPr id="0" name=""/>
        <dsp:cNvSpPr/>
      </dsp:nvSpPr>
      <dsp:spPr>
        <a:xfrm>
          <a:off x="1269206" y="2401"/>
          <a:ext cx="3807619" cy="707532"/>
        </a:xfrm>
        <a:prstGeom prst="rect">
          <a:avLst/>
        </a:prstGeom>
        <a:solidFill>
          <a:schemeClr val="accent5">
            <a:tint val="40000"/>
            <a:alpha val="90000"/>
            <a:hueOff val="1929986"/>
            <a:satOff val="-1910"/>
            <a:lumOff val="-453"/>
            <a:alphaOff val="0"/>
          </a:schemeClr>
        </a:solidFill>
        <a:ln w="12700" cap="flat" cmpd="sng" algn="ctr">
          <a:solidFill>
            <a:schemeClr val="accent5">
              <a:tint val="40000"/>
              <a:alpha val="90000"/>
              <a:hueOff val="1929986"/>
              <a:satOff val="-1910"/>
              <a:lumOff val="-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7237" tIns="139700" rIns="77237" bIns="139700" numCol="1" spcCol="1270" anchor="t" anchorCtr="0">
          <a:noAutofit/>
        </a:bodyPr>
        <a:lstStyle/>
        <a:p>
          <a:pPr marL="0" lvl="0" indent="0" algn="l" defTabSz="488950">
            <a:lnSpc>
              <a:spcPct val="90000"/>
            </a:lnSpc>
            <a:spcBef>
              <a:spcPct val="0"/>
            </a:spcBef>
            <a:spcAft>
              <a:spcPct val="35000"/>
            </a:spcAft>
            <a:buNone/>
          </a:pPr>
          <a:r>
            <a:rPr lang="en-US" sz="1100" kern="1200"/>
            <a:t>Clone the git repo</a:t>
          </a:r>
        </a:p>
        <a:p>
          <a:pPr marL="57150" lvl="1" indent="-57150" algn="l" defTabSz="400050">
            <a:lnSpc>
              <a:spcPct val="90000"/>
            </a:lnSpc>
            <a:spcBef>
              <a:spcPct val="0"/>
            </a:spcBef>
            <a:spcAft>
              <a:spcPct val="15000"/>
            </a:spcAft>
            <a:buChar char="•"/>
          </a:pPr>
          <a:r>
            <a:rPr lang="en-US" sz="900" kern="1200"/>
            <a:t>https://github.com/urviawasthi/CourseProject.git</a:t>
          </a:r>
        </a:p>
      </dsp:txBody>
      <dsp:txXfrm>
        <a:off x="1269206" y="2401"/>
        <a:ext cx="3807619" cy="70753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12/9/21</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88065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12/9/21</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10083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12/9/21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12/9/21</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67864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12/9/21</a:t>
            </a:fld>
            <a:endParaRPr lang="en-US"/>
          </a:p>
        </p:txBody>
      </p:sp>
    </p:spTree>
    <p:extLst>
      <p:ext uri="{BB962C8B-B14F-4D97-AF65-F5344CB8AC3E}">
        <p14:creationId xmlns:p14="http://schemas.microsoft.com/office/powerpoint/2010/main" val="50064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12/9/21</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1469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12/9/21</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402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12/9/21</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25094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12/9/21</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767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12/9/21</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3980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12/9/21</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7470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12/9/21</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1077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2.pn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21" name="Picture 3">
            <a:extLst>
              <a:ext uri="{FF2B5EF4-FFF2-40B4-BE49-F238E27FC236}">
                <a16:creationId xmlns:a16="http://schemas.microsoft.com/office/drawing/2014/main" id="{87818078-0046-4992-8B64-50D753F82BC8}"/>
              </a:ext>
            </a:extLst>
          </p:cNvPr>
          <p:cNvPicPr>
            <a:picLocks noChangeAspect="1"/>
          </p:cNvPicPr>
          <p:nvPr/>
        </p:nvPicPr>
        <p:blipFill rotWithShape="1">
          <a:blip r:embed="rId4"/>
          <a:srcRect t="10731" r="2"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3" name="Freeform: Shape 12">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Freeform: Shape 14">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ADFD9FC-6EC4-4E42-9682-2972FEFD2486}"/>
              </a:ext>
            </a:extLst>
          </p:cNvPr>
          <p:cNvSpPr>
            <a:spLocks noGrp="1"/>
          </p:cNvSpPr>
          <p:nvPr>
            <p:ph type="ctrTitle"/>
          </p:nvPr>
        </p:nvSpPr>
        <p:spPr>
          <a:xfrm>
            <a:off x="1180531" y="1346268"/>
            <a:ext cx="5274860" cy="3066706"/>
          </a:xfrm>
        </p:spPr>
        <p:txBody>
          <a:bodyPr vert="horz" lIns="109728" tIns="109728" rIns="109728" bIns="91440" rtlCol="0" anchor="b">
            <a:normAutofit/>
          </a:bodyPr>
          <a:lstStyle/>
          <a:p>
            <a:pPr>
              <a:lnSpc>
                <a:spcPct val="110000"/>
              </a:lnSpc>
            </a:pPr>
            <a:r>
              <a:rPr lang="en-US" sz="5600"/>
              <a:t>Interactive Smart Moocs</a:t>
            </a:r>
          </a:p>
        </p:txBody>
      </p:sp>
      <p:sp>
        <p:nvSpPr>
          <p:cNvPr id="3" name="Subtitle 2">
            <a:extLst>
              <a:ext uri="{FF2B5EF4-FFF2-40B4-BE49-F238E27FC236}">
                <a16:creationId xmlns:a16="http://schemas.microsoft.com/office/drawing/2014/main" id="{96E24906-7D8E-EA46-813C-3616F0D2D931}"/>
              </a:ext>
            </a:extLst>
          </p:cNvPr>
          <p:cNvSpPr>
            <a:spLocks noGrp="1"/>
          </p:cNvSpPr>
          <p:nvPr>
            <p:ph type="subTitle" idx="1"/>
          </p:nvPr>
        </p:nvSpPr>
        <p:spPr>
          <a:xfrm>
            <a:off x="1201212" y="4412974"/>
            <a:ext cx="4162357" cy="1576188"/>
          </a:xfrm>
        </p:spPr>
        <p:txBody>
          <a:bodyPr vert="horz" lIns="109728" tIns="109728" rIns="109728" bIns="91440" rtlCol="0" anchor="t">
            <a:normAutofit/>
          </a:bodyPr>
          <a:lstStyle/>
          <a:p>
            <a:r>
              <a:rPr lang="en-US"/>
              <a:t> </a:t>
            </a:r>
          </a:p>
        </p:txBody>
      </p:sp>
      <p:sp>
        <p:nvSpPr>
          <p:cNvPr id="6" name="TextBox 5">
            <a:extLst>
              <a:ext uri="{FF2B5EF4-FFF2-40B4-BE49-F238E27FC236}">
                <a16:creationId xmlns:a16="http://schemas.microsoft.com/office/drawing/2014/main" id="{31A4146D-26AA-B14B-A972-27F2997C54A4}"/>
              </a:ext>
            </a:extLst>
          </p:cNvPr>
          <p:cNvSpPr txBox="1"/>
          <p:nvPr/>
        </p:nvSpPr>
        <p:spPr>
          <a:xfrm>
            <a:off x="9203635" y="6460435"/>
            <a:ext cx="2773016" cy="276999"/>
          </a:xfrm>
          <a:prstGeom prst="rect">
            <a:avLst/>
          </a:prstGeom>
          <a:noFill/>
        </p:spPr>
        <p:txBody>
          <a:bodyPr wrap="square" rtlCol="0">
            <a:spAutoFit/>
          </a:bodyPr>
          <a:lstStyle/>
          <a:p>
            <a:pPr>
              <a:spcAft>
                <a:spcPts val="600"/>
              </a:spcAft>
            </a:pPr>
            <a:r>
              <a:rPr lang="en-US" sz="1200"/>
              <a:t>By Urvi Awasthi and Anupam Ojha</a:t>
            </a:r>
          </a:p>
        </p:txBody>
      </p:sp>
      <p:pic>
        <p:nvPicPr>
          <p:cNvPr id="9" name="Audio 8">
            <a:hlinkClick r:id="" action="ppaction://media"/>
            <a:extLst>
              <a:ext uri="{FF2B5EF4-FFF2-40B4-BE49-F238E27FC236}">
                <a16:creationId xmlns:a16="http://schemas.microsoft.com/office/drawing/2014/main" id="{68FBAE32-6E8E-5940-9407-9F1593DFA09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08544166"/>
      </p:ext>
    </p:extLst>
  </p:cSld>
  <p:clrMapOvr>
    <a:masterClrMapping/>
  </p:clrMapOvr>
  <mc:AlternateContent xmlns:mc="http://schemas.openxmlformats.org/markup-compatibility/2006">
    <mc:Choice xmlns:p14="http://schemas.microsoft.com/office/powerpoint/2010/main" Requires="p14">
      <p:transition spd="slow" p14:dur="2000" advTm="14247"/>
    </mc:Choice>
    <mc:Fallback>
      <p:transition spd="slow" advTm="142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9B9D8D85-7CCF-423B-944F-A67B71E08157}"/>
              </a:ext>
            </a:extLst>
          </p:cNvPr>
          <p:cNvPicPr>
            <a:picLocks noChangeAspect="1"/>
          </p:cNvPicPr>
          <p:nvPr/>
        </p:nvPicPr>
        <p:blipFill>
          <a:blip r:embed="rId4"/>
          <a:stretch>
            <a:fillRect/>
          </a:stretch>
        </p:blipFill>
        <p:spPr>
          <a:xfrm>
            <a:off x="1083502" y="406684"/>
            <a:ext cx="10308910" cy="5505601"/>
          </a:xfrm>
          <a:prstGeom prst="rect">
            <a:avLst/>
          </a:prstGeom>
        </p:spPr>
      </p:pic>
      <p:pic>
        <p:nvPicPr>
          <p:cNvPr id="4" name="Audio 3">
            <a:hlinkClick r:id="" action="ppaction://media"/>
            <a:extLst>
              <a:ext uri="{FF2B5EF4-FFF2-40B4-BE49-F238E27FC236}">
                <a16:creationId xmlns:a16="http://schemas.microsoft.com/office/drawing/2014/main" id="{97C18BA0-92DD-1740-A6A9-9ABB46D4830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44561092"/>
      </p:ext>
    </p:extLst>
  </p:cSld>
  <p:clrMapOvr>
    <a:masterClrMapping/>
  </p:clrMapOvr>
  <mc:AlternateContent xmlns:mc="http://schemas.openxmlformats.org/markup-compatibility/2006">
    <mc:Choice xmlns:p14="http://schemas.microsoft.com/office/powerpoint/2010/main" Requires="p14">
      <p:transition spd="slow" p14:dur="2000" advTm="41998"/>
    </mc:Choice>
    <mc:Fallback>
      <p:transition spd="slow" advTm="419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36">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4" name="Group 38">
            <a:extLst>
              <a:ext uri="{FF2B5EF4-FFF2-40B4-BE49-F238E27FC236}">
                <a16:creationId xmlns:a16="http://schemas.microsoft.com/office/drawing/2014/main" id="{572E366A-B6DD-4F06-A42A-FF634FDE1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839" y="970769"/>
            <a:ext cx="4936895" cy="4669465"/>
            <a:chOff x="648839" y="970769"/>
            <a:chExt cx="4936895" cy="4669465"/>
          </a:xfrm>
        </p:grpSpPr>
        <p:sp>
          <p:nvSpPr>
            <p:cNvPr id="40" name="Freeform: Shape 39">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43803" y="1124162"/>
              <a:ext cx="4691485"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0">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2" y="1290468"/>
              <a:ext cx="438979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48839" y="970769"/>
              <a:ext cx="4936895" cy="466946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B998017-94A8-E14B-81E9-62FF298387B8}"/>
              </a:ext>
            </a:extLst>
          </p:cNvPr>
          <p:cNvSpPr>
            <a:spLocks noGrp="1"/>
          </p:cNvSpPr>
          <p:nvPr>
            <p:ph type="title"/>
          </p:nvPr>
        </p:nvSpPr>
        <p:spPr>
          <a:xfrm>
            <a:off x="1412543" y="1833229"/>
            <a:ext cx="3577022" cy="2934031"/>
          </a:xfrm>
        </p:spPr>
        <p:txBody>
          <a:bodyPr anchor="ctr">
            <a:normAutofit/>
          </a:bodyPr>
          <a:lstStyle/>
          <a:p>
            <a:r>
              <a:rPr lang="en-US"/>
              <a:t>About the platform</a:t>
            </a:r>
          </a:p>
        </p:txBody>
      </p:sp>
      <p:sp>
        <p:nvSpPr>
          <p:cNvPr id="3" name="Content Placeholder 2">
            <a:extLst>
              <a:ext uri="{FF2B5EF4-FFF2-40B4-BE49-F238E27FC236}">
                <a16:creationId xmlns:a16="http://schemas.microsoft.com/office/drawing/2014/main" id="{6CAEFDCA-E807-8445-9DB7-6F1207DDE832}"/>
              </a:ext>
            </a:extLst>
          </p:cNvPr>
          <p:cNvSpPr>
            <a:spLocks noGrp="1"/>
          </p:cNvSpPr>
          <p:nvPr>
            <p:ph idx="1"/>
          </p:nvPr>
        </p:nvSpPr>
        <p:spPr>
          <a:xfrm>
            <a:off x="6241774" y="1105306"/>
            <a:ext cx="4825512" cy="4337435"/>
          </a:xfrm>
        </p:spPr>
        <p:txBody>
          <a:bodyPr anchor="ctr" anchorCtr="1">
            <a:normAutofit/>
          </a:bodyPr>
          <a:lstStyle/>
          <a:p>
            <a:pPr algn="just"/>
            <a:r>
              <a:rPr lang="en-US"/>
              <a:t>This intelligent platform aspires to make the content more intelligent for the user. Instead of going through the entire lecture video the user could directly jump to the topic of choice based on the number of topics inputted by the author and the corresponding segments created by the platform. </a:t>
            </a:r>
          </a:p>
        </p:txBody>
      </p:sp>
      <p:pic>
        <p:nvPicPr>
          <p:cNvPr id="6" name="Audio 5">
            <a:hlinkClick r:id="" action="ppaction://media"/>
            <a:extLst>
              <a:ext uri="{FF2B5EF4-FFF2-40B4-BE49-F238E27FC236}">
                <a16:creationId xmlns:a16="http://schemas.microsoft.com/office/drawing/2014/main" id="{97CF3183-FA1A-8543-AE94-03D5EA8C896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80144647"/>
      </p:ext>
    </p:extLst>
  </p:cSld>
  <p:clrMapOvr>
    <a:masterClrMapping/>
  </p:clrMapOvr>
  <mc:AlternateContent xmlns:mc="http://schemas.openxmlformats.org/markup-compatibility/2006">
    <mc:Choice xmlns:p14="http://schemas.microsoft.com/office/powerpoint/2010/main" Requires="p14">
      <p:transition spd="slow" p14:dur="2000" advTm="76760"/>
    </mc:Choice>
    <mc:Fallback>
      <p:transition spd="slow" advTm="767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53" name="Group 52">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54" name="Freeform: Shape 53">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87AA941-87B9-8B4D-894D-5996B02F438C}"/>
              </a:ext>
            </a:extLst>
          </p:cNvPr>
          <p:cNvSpPr>
            <a:spLocks noGrp="1"/>
          </p:cNvSpPr>
          <p:nvPr>
            <p:ph type="title"/>
          </p:nvPr>
        </p:nvSpPr>
        <p:spPr>
          <a:xfrm>
            <a:off x="1829849" y="1899904"/>
            <a:ext cx="3312116" cy="2934031"/>
          </a:xfrm>
        </p:spPr>
        <p:txBody>
          <a:bodyPr anchor="ctr">
            <a:normAutofit/>
          </a:bodyPr>
          <a:lstStyle/>
          <a:p>
            <a:r>
              <a:rPr lang="en-US"/>
              <a:t>Installation steps</a:t>
            </a:r>
            <a:br>
              <a:rPr lang="en-US"/>
            </a:br>
            <a:endParaRPr lang="en-US"/>
          </a:p>
        </p:txBody>
      </p:sp>
      <p:graphicFrame>
        <p:nvGraphicFramePr>
          <p:cNvPr id="47" name="Content Placeholder 2">
            <a:extLst>
              <a:ext uri="{FF2B5EF4-FFF2-40B4-BE49-F238E27FC236}">
                <a16:creationId xmlns:a16="http://schemas.microsoft.com/office/drawing/2014/main" id="{1B0406E5-7588-4A79-AE07-1E03A8D31BBD}"/>
              </a:ext>
            </a:extLst>
          </p:cNvPr>
          <p:cNvGraphicFramePr>
            <a:graphicFrameLocks noGrp="1"/>
          </p:cNvGraphicFramePr>
          <p:nvPr>
            <p:ph idx="1"/>
            <p:extLst>
              <p:ext uri="{D42A27DB-BD31-4B8C-83A1-F6EECF244321}">
                <p14:modId xmlns:p14="http://schemas.microsoft.com/office/powerpoint/2010/main" val="876201921"/>
              </p:ext>
            </p:extLst>
          </p:nvPr>
        </p:nvGraphicFramePr>
        <p:xfrm>
          <a:off x="6411950" y="828595"/>
          <a:ext cx="5076826" cy="5024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31" name="Picture 431" descr="Text&#10;&#10;Description automatically generated">
            <a:extLst>
              <a:ext uri="{FF2B5EF4-FFF2-40B4-BE49-F238E27FC236}">
                <a16:creationId xmlns:a16="http://schemas.microsoft.com/office/drawing/2014/main" id="{33F77302-A81E-4D72-9769-BBD35DC4724C}"/>
              </a:ext>
            </a:extLst>
          </p:cNvPr>
          <p:cNvPicPr>
            <a:picLocks noChangeAspect="1"/>
          </p:cNvPicPr>
          <p:nvPr/>
        </p:nvPicPr>
        <p:blipFill>
          <a:blip r:embed="rId9"/>
          <a:stretch>
            <a:fillRect/>
          </a:stretch>
        </p:blipFill>
        <p:spPr>
          <a:xfrm>
            <a:off x="1434791" y="5814224"/>
            <a:ext cx="4499516" cy="684360"/>
          </a:xfrm>
          <a:prstGeom prst="rect">
            <a:avLst/>
          </a:prstGeom>
        </p:spPr>
      </p:pic>
      <p:pic>
        <p:nvPicPr>
          <p:cNvPr id="4" name="Audio 3">
            <a:hlinkClick r:id="" action="ppaction://media"/>
            <a:extLst>
              <a:ext uri="{FF2B5EF4-FFF2-40B4-BE49-F238E27FC236}">
                <a16:creationId xmlns:a16="http://schemas.microsoft.com/office/drawing/2014/main" id="{07A14FD9-180E-9849-B12D-735DB260ACAD}"/>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91882473"/>
      </p:ext>
    </p:extLst>
  </p:cSld>
  <p:clrMapOvr>
    <a:masterClrMapping/>
  </p:clrMapOvr>
  <mc:AlternateContent xmlns:mc="http://schemas.openxmlformats.org/markup-compatibility/2006">
    <mc:Choice xmlns:p14="http://schemas.microsoft.com/office/powerpoint/2010/main" Requires="p14">
      <p:transition spd="slow" p14:dur="2000" advTm="92974"/>
    </mc:Choice>
    <mc:Fallback>
      <p:transition spd="slow" advTm="929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033D-324E-4FAB-8B9E-17D76E031BEC}"/>
              </a:ext>
            </a:extLst>
          </p:cNvPr>
          <p:cNvSpPr>
            <a:spLocks noGrp="1"/>
          </p:cNvSpPr>
          <p:nvPr>
            <p:ph type="title"/>
          </p:nvPr>
        </p:nvSpPr>
        <p:spPr/>
        <p:txBody>
          <a:bodyPr/>
          <a:lstStyle/>
          <a:p>
            <a:r>
              <a:rPr lang="en-US" dirty="0">
                <a:ea typeface="Meiryo"/>
              </a:rPr>
              <a:t>Simple use case</a:t>
            </a:r>
            <a:endParaRPr lang="en-US" dirty="0"/>
          </a:p>
        </p:txBody>
      </p:sp>
      <p:sp>
        <p:nvSpPr>
          <p:cNvPr id="3" name="Text Placeholder 2">
            <a:extLst>
              <a:ext uri="{FF2B5EF4-FFF2-40B4-BE49-F238E27FC236}">
                <a16:creationId xmlns:a16="http://schemas.microsoft.com/office/drawing/2014/main" id="{DE0D6EB7-ECF3-4D8C-A70C-E7978B6B79F3}"/>
              </a:ext>
            </a:extLst>
          </p:cNvPr>
          <p:cNvSpPr>
            <a:spLocks noGrp="1"/>
          </p:cNvSpPr>
          <p:nvPr>
            <p:ph type="body" idx="1"/>
          </p:nvPr>
        </p:nvSpPr>
        <p:spPr/>
        <p:txBody>
          <a:bodyPr>
            <a:normAutofit fontScale="85000" lnSpcReduction="10000"/>
          </a:bodyPr>
          <a:lstStyle/>
          <a:p>
            <a:r>
              <a:rPr lang="en-US" dirty="0">
                <a:ea typeface="Meiryo"/>
              </a:rPr>
              <a:t>with screen transitions</a:t>
            </a:r>
            <a:endParaRPr lang="en-US" dirty="0"/>
          </a:p>
        </p:txBody>
      </p:sp>
      <p:pic>
        <p:nvPicPr>
          <p:cNvPr id="5" name="Audio 4">
            <a:hlinkClick r:id="" action="ppaction://media"/>
            <a:extLst>
              <a:ext uri="{FF2B5EF4-FFF2-40B4-BE49-F238E27FC236}">
                <a16:creationId xmlns:a16="http://schemas.microsoft.com/office/drawing/2014/main" id="{A764E528-2349-7F43-A86C-FF4564D1B7E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80652404"/>
      </p:ext>
    </p:extLst>
  </p:cSld>
  <p:clrMapOvr>
    <a:masterClrMapping/>
  </p:clrMapOvr>
  <mc:AlternateContent xmlns:mc="http://schemas.openxmlformats.org/markup-compatibility/2006">
    <mc:Choice xmlns:p14="http://schemas.microsoft.com/office/powerpoint/2010/main" Requires="p14">
      <p:transition spd="slow" p14:dur="2000" advTm="6123"/>
    </mc:Choice>
    <mc:Fallback>
      <p:transition spd="slow" advTm="61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al user interface, application&#10;&#10;Description automatically generated">
            <a:extLst>
              <a:ext uri="{FF2B5EF4-FFF2-40B4-BE49-F238E27FC236}">
                <a16:creationId xmlns:a16="http://schemas.microsoft.com/office/drawing/2014/main" id="{8AEEEC65-28EA-4A39-9BDE-0B1926761281}"/>
              </a:ext>
            </a:extLst>
          </p:cNvPr>
          <p:cNvPicPr>
            <a:picLocks noChangeAspect="1"/>
          </p:cNvPicPr>
          <p:nvPr/>
        </p:nvPicPr>
        <p:blipFill>
          <a:blip r:embed="rId4"/>
          <a:stretch>
            <a:fillRect/>
          </a:stretch>
        </p:blipFill>
        <p:spPr>
          <a:xfrm>
            <a:off x="1821795" y="611564"/>
            <a:ext cx="9389000" cy="5204892"/>
          </a:xfrm>
          <a:prstGeom prst="rect">
            <a:avLst/>
          </a:prstGeom>
        </p:spPr>
      </p:pic>
      <p:pic>
        <p:nvPicPr>
          <p:cNvPr id="4" name="Audio 3">
            <a:hlinkClick r:id="" action="ppaction://media"/>
            <a:extLst>
              <a:ext uri="{FF2B5EF4-FFF2-40B4-BE49-F238E27FC236}">
                <a16:creationId xmlns:a16="http://schemas.microsoft.com/office/drawing/2014/main" id="{266339A5-6F60-F242-9630-2AEECB95EF8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81389988"/>
      </p:ext>
    </p:extLst>
  </p:cSld>
  <p:clrMapOvr>
    <a:masterClrMapping/>
  </p:clrMapOvr>
  <mc:AlternateContent xmlns:mc="http://schemas.openxmlformats.org/markup-compatibility/2006">
    <mc:Choice xmlns:p14="http://schemas.microsoft.com/office/powerpoint/2010/main" Requires="p14">
      <p:transition spd="slow" p14:dur="2000" advTm="34673"/>
    </mc:Choice>
    <mc:Fallback>
      <p:transition spd="slow" advTm="346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7" descr="A screenshot of a computer&#10;&#10;Description automatically generated">
            <a:extLst>
              <a:ext uri="{FF2B5EF4-FFF2-40B4-BE49-F238E27FC236}">
                <a16:creationId xmlns:a16="http://schemas.microsoft.com/office/drawing/2014/main" id="{E58A65AF-4DCF-4037-AB9C-86E4C322CCB4}"/>
              </a:ext>
            </a:extLst>
          </p:cNvPr>
          <p:cNvPicPr>
            <a:picLocks noChangeAspect="1"/>
          </p:cNvPicPr>
          <p:nvPr/>
        </p:nvPicPr>
        <p:blipFill rotWithShape="1">
          <a:blip r:embed="rId4"/>
          <a:srcRect l="137" t="-323" r="-137" b="12403"/>
          <a:stretch/>
        </p:blipFill>
        <p:spPr>
          <a:xfrm>
            <a:off x="1386212" y="989556"/>
            <a:ext cx="9697389" cy="5154460"/>
          </a:xfrm>
          <a:prstGeom prst="rect">
            <a:avLst/>
          </a:prstGeom>
        </p:spPr>
      </p:pic>
      <p:pic>
        <p:nvPicPr>
          <p:cNvPr id="4" name="Audio 3">
            <a:hlinkClick r:id="" action="ppaction://media"/>
            <a:extLst>
              <a:ext uri="{FF2B5EF4-FFF2-40B4-BE49-F238E27FC236}">
                <a16:creationId xmlns:a16="http://schemas.microsoft.com/office/drawing/2014/main" id="{BDD33F67-A56E-934A-AF74-C3005A62E8C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23174382"/>
      </p:ext>
    </p:extLst>
  </p:cSld>
  <p:clrMapOvr>
    <a:masterClrMapping/>
  </p:clrMapOvr>
  <mc:AlternateContent xmlns:mc="http://schemas.openxmlformats.org/markup-compatibility/2006">
    <mc:Choice xmlns:p14="http://schemas.microsoft.com/office/powerpoint/2010/main" Requires="p14">
      <p:transition spd="slow" p14:dur="2000" advTm="5449"/>
    </mc:Choice>
    <mc:Fallback>
      <p:transition spd="slow" advTm="54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A screenshot of a computer&#10;&#10;Description automatically generated">
            <a:extLst>
              <a:ext uri="{FF2B5EF4-FFF2-40B4-BE49-F238E27FC236}">
                <a16:creationId xmlns:a16="http://schemas.microsoft.com/office/drawing/2014/main" id="{DAAE8E80-3332-441D-B635-00588E126764}"/>
              </a:ext>
            </a:extLst>
          </p:cNvPr>
          <p:cNvPicPr>
            <a:picLocks noChangeAspect="1"/>
          </p:cNvPicPr>
          <p:nvPr/>
        </p:nvPicPr>
        <p:blipFill>
          <a:blip r:embed="rId4"/>
          <a:stretch>
            <a:fillRect/>
          </a:stretch>
        </p:blipFill>
        <p:spPr>
          <a:xfrm>
            <a:off x="885987" y="729488"/>
            <a:ext cx="10420025" cy="5399023"/>
          </a:xfrm>
          <a:prstGeom prst="rect">
            <a:avLst/>
          </a:prstGeom>
          <a:ln>
            <a:solidFill>
              <a:schemeClr val="tx1"/>
            </a:solidFill>
            <a:tailEnd type="triangle"/>
          </a:ln>
        </p:spPr>
      </p:pic>
      <p:pic>
        <p:nvPicPr>
          <p:cNvPr id="3" name="Audio 2">
            <a:hlinkClick r:id="" action="ppaction://media"/>
            <a:extLst>
              <a:ext uri="{FF2B5EF4-FFF2-40B4-BE49-F238E27FC236}">
                <a16:creationId xmlns:a16="http://schemas.microsoft.com/office/drawing/2014/main" id="{3B5ECC63-A60A-FB4D-8E1B-6E9523022A3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52540065"/>
      </p:ext>
    </p:extLst>
  </p:cSld>
  <p:clrMapOvr>
    <a:masterClrMapping/>
  </p:clrMapOvr>
  <mc:AlternateContent xmlns:mc="http://schemas.openxmlformats.org/markup-compatibility/2006">
    <mc:Choice xmlns:p14="http://schemas.microsoft.com/office/powerpoint/2010/main" Requires="p14">
      <p:transition spd="slow" p14:dur="2000" advTm="4340"/>
    </mc:Choice>
    <mc:Fallback>
      <p:transition spd="slow" advTm="43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Graphical user interface&#10;&#10;Description automatically generated">
            <a:extLst>
              <a:ext uri="{FF2B5EF4-FFF2-40B4-BE49-F238E27FC236}">
                <a16:creationId xmlns:a16="http://schemas.microsoft.com/office/drawing/2014/main" id="{736F1B13-5152-465B-B009-441E8BD68C0A}"/>
              </a:ext>
            </a:extLst>
          </p:cNvPr>
          <p:cNvPicPr>
            <a:picLocks noChangeAspect="1"/>
          </p:cNvPicPr>
          <p:nvPr/>
        </p:nvPicPr>
        <p:blipFill>
          <a:blip r:embed="rId4"/>
          <a:stretch>
            <a:fillRect/>
          </a:stretch>
        </p:blipFill>
        <p:spPr>
          <a:xfrm>
            <a:off x="655042" y="469727"/>
            <a:ext cx="10881915" cy="5636711"/>
          </a:xfrm>
          <a:prstGeom prst="rect">
            <a:avLst/>
          </a:prstGeom>
        </p:spPr>
      </p:pic>
      <p:pic>
        <p:nvPicPr>
          <p:cNvPr id="4" name="Audio 3">
            <a:hlinkClick r:id="" action="ppaction://media"/>
            <a:extLst>
              <a:ext uri="{FF2B5EF4-FFF2-40B4-BE49-F238E27FC236}">
                <a16:creationId xmlns:a16="http://schemas.microsoft.com/office/drawing/2014/main" id="{789C32CF-7F8B-EA42-8FA1-D9180B716C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790242574"/>
      </p:ext>
    </p:extLst>
  </p:cSld>
  <p:clrMapOvr>
    <a:masterClrMapping/>
  </p:clrMapOvr>
  <mc:AlternateContent xmlns:mc="http://schemas.openxmlformats.org/markup-compatibility/2006">
    <mc:Choice xmlns:p14="http://schemas.microsoft.com/office/powerpoint/2010/main" Requires="p14">
      <p:transition spd="slow" p14:dur="2000" advTm="17435"/>
    </mc:Choice>
    <mc:Fallback>
      <p:transition spd="slow" advTm="174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60C3-E316-4837-BB7A-A39A58D888C9}"/>
              </a:ext>
            </a:extLst>
          </p:cNvPr>
          <p:cNvSpPr>
            <a:spLocks noGrp="1"/>
          </p:cNvSpPr>
          <p:nvPr>
            <p:ph type="title"/>
          </p:nvPr>
        </p:nvSpPr>
        <p:spPr>
          <a:xfrm>
            <a:off x="1233814" y="2364163"/>
            <a:ext cx="10562447" cy="2129674"/>
          </a:xfrm>
        </p:spPr>
        <p:txBody>
          <a:bodyPr/>
          <a:lstStyle/>
          <a:p>
            <a:r>
              <a:rPr lang="en-US" dirty="0"/>
              <a:t>Wait for program to finish running topic segmentation and LDA algorithms</a:t>
            </a:r>
          </a:p>
        </p:txBody>
      </p:sp>
      <p:sp>
        <p:nvSpPr>
          <p:cNvPr id="3" name="Text Placeholder 2">
            <a:extLst>
              <a:ext uri="{FF2B5EF4-FFF2-40B4-BE49-F238E27FC236}">
                <a16:creationId xmlns:a16="http://schemas.microsoft.com/office/drawing/2014/main" id="{EDDD6785-C985-478C-9DC9-01603F99B328}"/>
              </a:ext>
            </a:extLst>
          </p:cNvPr>
          <p:cNvSpPr>
            <a:spLocks noGrp="1"/>
          </p:cNvSpPr>
          <p:nvPr>
            <p:ph type="body" idx="1"/>
          </p:nvPr>
        </p:nvSpPr>
        <p:spPr>
          <a:xfrm>
            <a:off x="4879765" y="4892792"/>
            <a:ext cx="2147338" cy="512064"/>
          </a:xfrm>
        </p:spPr>
        <p:txBody>
          <a:bodyPr>
            <a:normAutofit fontScale="85000" lnSpcReduction="10000"/>
          </a:bodyPr>
          <a:lstStyle/>
          <a:p>
            <a:r>
              <a:rPr lang="en-US" dirty="0"/>
              <a:t>About 1 minute</a:t>
            </a:r>
          </a:p>
        </p:txBody>
      </p:sp>
      <p:pic>
        <p:nvPicPr>
          <p:cNvPr id="5" name="Audio 4">
            <a:hlinkClick r:id="" action="ppaction://media"/>
            <a:extLst>
              <a:ext uri="{FF2B5EF4-FFF2-40B4-BE49-F238E27FC236}">
                <a16:creationId xmlns:a16="http://schemas.microsoft.com/office/drawing/2014/main" id="{2E37A256-7BC8-884D-98F6-B36EC1E83F8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57398237"/>
      </p:ext>
    </p:extLst>
  </p:cSld>
  <p:clrMapOvr>
    <a:masterClrMapping/>
  </p:clrMapOvr>
  <mc:AlternateContent xmlns:mc="http://schemas.openxmlformats.org/markup-compatibility/2006">
    <mc:Choice xmlns:p14="http://schemas.microsoft.com/office/powerpoint/2010/main" Requires="p14">
      <p:transition spd="slow" p14:dur="2000" advTm="14176"/>
    </mc:Choice>
    <mc:Fallback>
      <p:transition spd="slow" advTm="141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SketchLinesVTI">
  <a:themeElements>
    <a:clrScheme name="AnalogousFromRegularSeed_2SEEDS">
      <a:dk1>
        <a:srgbClr val="000000"/>
      </a:dk1>
      <a:lt1>
        <a:srgbClr val="FFFFFF"/>
      </a:lt1>
      <a:dk2>
        <a:srgbClr val="412425"/>
      </a:dk2>
      <a:lt2>
        <a:srgbClr val="E2E8E8"/>
      </a:lt2>
      <a:accent1>
        <a:srgbClr val="C3292E"/>
      </a:accent1>
      <a:accent2>
        <a:srgbClr val="D53B80"/>
      </a:accent2>
      <a:accent3>
        <a:srgbClr val="D5763B"/>
      </a:accent3>
      <a:accent4>
        <a:srgbClr val="28BD38"/>
      </a:accent4>
      <a:accent5>
        <a:srgbClr val="33BA7A"/>
      </a:accent5>
      <a:accent6>
        <a:srgbClr val="26B5AD"/>
      </a:accent6>
      <a:hlink>
        <a:srgbClr val="30918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Ion</Template>
  <TotalTime>75</TotalTime>
  <Words>205</Words>
  <Application>Microsoft Macintosh PowerPoint</Application>
  <PresentationFormat>Widescreen</PresentationFormat>
  <Paragraphs>21</Paragraphs>
  <Slides>10</Slides>
  <Notes>0</Notes>
  <HiddenSlides>0</HiddenSlides>
  <MMClips>10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Meiryo</vt:lpstr>
      <vt:lpstr>Corbel</vt:lpstr>
      <vt:lpstr>SketchLinesVTI</vt:lpstr>
      <vt:lpstr>Interactive Smart Moocs</vt:lpstr>
      <vt:lpstr>About the platform</vt:lpstr>
      <vt:lpstr>Installation steps </vt:lpstr>
      <vt:lpstr>Simple use case</vt:lpstr>
      <vt:lpstr>PowerPoint Presentation</vt:lpstr>
      <vt:lpstr>PowerPoint Presentation</vt:lpstr>
      <vt:lpstr>PowerPoint Presentation</vt:lpstr>
      <vt:lpstr>PowerPoint Presentation</vt:lpstr>
      <vt:lpstr>Wait for program to finish running topic segmentation and LDA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Smart Moocs</dc:title>
  <dc:creator>Ojha, Anupam</dc:creator>
  <cp:lastModifiedBy>Ojha, Anupam</cp:lastModifiedBy>
  <cp:revision>57</cp:revision>
  <dcterms:created xsi:type="dcterms:W3CDTF">2021-12-10T01:02:53Z</dcterms:created>
  <dcterms:modified xsi:type="dcterms:W3CDTF">2021-12-10T07:09:20Z</dcterms:modified>
</cp:coreProperties>
</file>