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58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4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5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0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0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8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6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FBED-3F5D-4AFD-B975-44CB956C75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9821-4D5E-499B-8CB4-ABE0C888C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</a:t>
            </a:r>
            <a:br>
              <a:rPr lang="en-US" dirty="0" smtClean="0"/>
            </a:br>
            <a:r>
              <a:rPr lang="en-US" dirty="0" smtClean="0"/>
              <a:t>CHAPTER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06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19135" y="3219219"/>
            <a:ext cx="7974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next 4 lines describe 4 child elements of the root (to, from, heading, and body): </a:t>
            </a:r>
          </a:p>
          <a:p>
            <a:r>
              <a:rPr lang="en-US" dirty="0"/>
              <a:t>&lt;to&gt;</a:t>
            </a:r>
            <a:r>
              <a:rPr lang="en-US" dirty="0" err="1"/>
              <a:t>Tove</a:t>
            </a:r>
            <a:r>
              <a:rPr lang="en-US" dirty="0"/>
              <a:t>&lt;/to&gt; </a:t>
            </a:r>
          </a:p>
          <a:p>
            <a:r>
              <a:rPr lang="en-US" dirty="0"/>
              <a:t>&lt;from&gt;</a:t>
            </a:r>
            <a:r>
              <a:rPr lang="en-US" dirty="0" err="1"/>
              <a:t>Jani</a:t>
            </a:r>
            <a:r>
              <a:rPr lang="en-US" dirty="0"/>
              <a:t>&lt;/from&gt; </a:t>
            </a:r>
          </a:p>
          <a:p>
            <a:r>
              <a:rPr lang="en-US" dirty="0"/>
              <a:t>&lt;heading&gt;Reminder&lt;/heading&gt; </a:t>
            </a:r>
          </a:p>
          <a:p>
            <a:r>
              <a:rPr lang="en-US" dirty="0"/>
              <a:t>&lt;body&gt;Don't forget me this weekend!&lt;/body&gt; </a:t>
            </a:r>
          </a:p>
          <a:p>
            <a:r>
              <a:rPr lang="en-US" dirty="0"/>
              <a:t>And finally the last line defines the end of the root element: </a:t>
            </a:r>
          </a:p>
          <a:p>
            <a:r>
              <a:rPr lang="en-US" dirty="0"/>
              <a:t>&lt;/note&gt; </a:t>
            </a:r>
          </a:p>
          <a:p>
            <a:r>
              <a:rPr lang="en-US" dirty="0"/>
              <a:t>You can assume, from this example, that the XML document contains a note to </a:t>
            </a:r>
            <a:r>
              <a:rPr lang="en-US" dirty="0" err="1"/>
              <a:t>Tove</a:t>
            </a:r>
            <a:r>
              <a:rPr lang="en-US" dirty="0"/>
              <a:t> from </a:t>
            </a:r>
            <a:r>
              <a:rPr lang="en-US" dirty="0" err="1"/>
              <a:t>Jani</a:t>
            </a:r>
            <a:r>
              <a:rPr lang="en-US" dirty="0"/>
              <a:t>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0" y="328768"/>
            <a:ext cx="9267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5" y="166862"/>
            <a:ext cx="10874115" cy="61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49" y="1052512"/>
            <a:ext cx="8678633" cy="53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3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-4763"/>
            <a:ext cx="916305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675" y="486143"/>
            <a:ext cx="9518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0" i="0" dirty="0" smtClean="0">
                <a:solidFill>
                  <a:srgbClr val="000000"/>
                </a:solidFill>
                <a:effectLst/>
                <a:latin typeface="ff2"/>
              </a:rPr>
              <a:t>XML Syntax Rules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238250"/>
            <a:ext cx="96107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419725"/>
            <a:ext cx="9772650" cy="47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28587"/>
            <a:ext cx="97631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3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-19050"/>
            <a:ext cx="10620375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109662"/>
            <a:ext cx="95535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062037"/>
            <a:ext cx="98393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Introduction to XML </a:t>
            </a:r>
          </a:p>
          <a:p>
            <a:r>
              <a:rPr lang="en-US" dirty="0"/>
              <a:t>XML was designed to describe data. </a:t>
            </a:r>
          </a:p>
          <a:p>
            <a:r>
              <a:rPr lang="en-US" dirty="0"/>
              <a:t>HTML was designed to display data</a:t>
            </a:r>
          </a:p>
        </p:txBody>
      </p:sp>
    </p:spTree>
    <p:extLst>
      <p:ext uri="{BB962C8B-B14F-4D97-AF65-F5344CB8AC3E}">
        <p14:creationId xmlns:p14="http://schemas.microsoft.com/office/powerpoint/2010/main" val="250003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52487"/>
            <a:ext cx="9534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147762"/>
            <a:ext cx="909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8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704538"/>
            <a:ext cx="8401050" cy="52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124421"/>
            <a:ext cx="8562975" cy="4691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8938" y="539646"/>
            <a:ext cx="598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XML ATTRIBUTES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325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85800"/>
            <a:ext cx="9715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5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3908" y="749508"/>
            <a:ext cx="7899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Bibliography : https://www.studocu.com/in/document/sree-rama-government-polytechnic-college/computer-application/introduction-to-xml-lecture-notes-1-10/22247660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900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 </a:t>
            </a:r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 </a:t>
            </a:r>
          </a:p>
          <a:p>
            <a:r>
              <a:rPr lang="en-US" dirty="0"/>
              <a:t> XML is a markup language much like HTML </a:t>
            </a:r>
          </a:p>
          <a:p>
            <a:r>
              <a:rPr lang="en-US" dirty="0"/>
              <a:t> XML was designed to describe data, not to display data </a:t>
            </a:r>
          </a:p>
          <a:p>
            <a:r>
              <a:rPr lang="en-US" dirty="0"/>
              <a:t> XML tags are not predefined. You must define your own tags </a:t>
            </a:r>
          </a:p>
          <a:p>
            <a:r>
              <a:rPr lang="en-US" dirty="0"/>
              <a:t> XML is designed to be self-descriptive </a:t>
            </a:r>
          </a:p>
          <a:p>
            <a:r>
              <a:rPr lang="en-US" dirty="0"/>
              <a:t> XML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10663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XML and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not a replacement for HTML. </a:t>
            </a:r>
          </a:p>
          <a:p>
            <a:r>
              <a:rPr lang="en-US" dirty="0"/>
              <a:t>XML and HTML were designed with different goals: </a:t>
            </a:r>
          </a:p>
          <a:p>
            <a:r>
              <a:rPr lang="en-US" dirty="0"/>
              <a:t> XML was designed to describe data, with focus on what data is </a:t>
            </a:r>
          </a:p>
          <a:p>
            <a:r>
              <a:rPr lang="en-US" dirty="0"/>
              <a:t> HTML was designed to display data, with focus on how data looks </a:t>
            </a:r>
          </a:p>
          <a:p>
            <a:r>
              <a:rPr lang="en-US" dirty="0"/>
              <a:t>HTML is about displaying information, while XML is about carrying information. </a:t>
            </a:r>
          </a:p>
        </p:txBody>
      </p:sp>
    </p:spTree>
    <p:extLst>
      <p:ext uri="{BB962C8B-B14F-4D97-AF65-F5344CB8AC3E}">
        <p14:creationId xmlns:p14="http://schemas.microsoft.com/office/powerpoint/2010/main" val="423043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in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XML You Invent Your Own Tags </a:t>
            </a:r>
          </a:p>
          <a:p>
            <a:r>
              <a:rPr lang="en-US" dirty="0"/>
              <a:t>The tags in the example above (like &lt;to&gt; and &lt;from&gt;) are not defined in any XML standard. </a:t>
            </a:r>
          </a:p>
          <a:p>
            <a:r>
              <a:rPr lang="en-US" dirty="0"/>
              <a:t>These tags are "invented" by the author of the XML document. </a:t>
            </a:r>
          </a:p>
          <a:p>
            <a:r>
              <a:rPr lang="en-US" dirty="0"/>
              <a:t>That is because the XML language has no predefined tags. </a:t>
            </a:r>
          </a:p>
          <a:p>
            <a:r>
              <a:rPr lang="en-US" dirty="0"/>
              <a:t>The tags used in HTML are predefined. HTML documents can only use tags defined in the </a:t>
            </a:r>
          </a:p>
          <a:p>
            <a:r>
              <a:rPr lang="en-US" dirty="0"/>
              <a:t>HTML standard (like &lt;p&gt;, &lt;h1&gt;, etc.). </a:t>
            </a:r>
          </a:p>
          <a:p>
            <a:r>
              <a:rPr lang="en-US" dirty="0"/>
              <a:t>XML allows the author to define his/her own tags and his/her own document structure.</a:t>
            </a:r>
          </a:p>
        </p:txBody>
      </p:sp>
    </p:spTree>
    <p:extLst>
      <p:ext uri="{BB962C8B-B14F-4D97-AF65-F5344CB8AC3E}">
        <p14:creationId xmlns:p14="http://schemas.microsoft.com/office/powerpoint/2010/main" val="311002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XML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XML is used in many aspects of web development, often to simplify data storage and </a:t>
            </a:r>
            <a:r>
              <a:rPr lang="en-US" dirty="0" smtClean="0"/>
              <a:t>sharing</a:t>
            </a:r>
          </a:p>
          <a:p>
            <a:r>
              <a:rPr lang="en-US" dirty="0"/>
              <a:t>If you need to display dynamic data in your HTML document, it will take a lot of work to edit </a:t>
            </a:r>
          </a:p>
          <a:p>
            <a:r>
              <a:rPr lang="en-US" dirty="0"/>
              <a:t>the HTML each time the data changes. </a:t>
            </a:r>
          </a:p>
          <a:p>
            <a:r>
              <a:rPr lang="en-US" dirty="0"/>
              <a:t>With XML, data can be stored in separate XML files. This way you can concentrate on using </a:t>
            </a:r>
          </a:p>
          <a:p>
            <a:r>
              <a:rPr lang="en-US" dirty="0"/>
              <a:t>HTML/CSS for display and layout, and be sure that changes in the underlying data will not </a:t>
            </a:r>
          </a:p>
          <a:p>
            <a:r>
              <a:rPr lang="en-US" dirty="0"/>
              <a:t>require any changes to the HTML. </a:t>
            </a:r>
          </a:p>
          <a:p>
            <a:r>
              <a:rPr lang="en-US" dirty="0"/>
              <a:t>With a few lines of JavaScript code, you can read an external XML file and update the data </a:t>
            </a:r>
          </a:p>
          <a:p>
            <a:r>
              <a:rPr lang="en-US" dirty="0"/>
              <a:t>content of your web page.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6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45" y="630785"/>
            <a:ext cx="111976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3"/>
              </a:rPr>
              <a:t>XML Simplifies Data Sharing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5"/>
              </a:rPr>
              <a:t>In the real world, computer systems and databases contain data in incompatible formats.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5"/>
              </a:rPr>
              <a:t>XML data is stored in plain text format. This provides a software- and hardware-independent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5"/>
              </a:rPr>
              <a:t>way of storing data.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5"/>
              </a:rPr>
              <a:t>This makes it much easier to create data that can be shared by different applications.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3"/>
              </a:rPr>
              <a:t>XML Simplifies Data Transport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5"/>
              </a:rPr>
              <a:t>One of the most time-consuming challenges for developers is to exchange data between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5"/>
              </a:rPr>
              <a:t>incompatible systems over the Internet.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5"/>
              </a:rPr>
              <a:t>Exchanging data as XML greatly reduces this complexity, since the data can be read by different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ff5"/>
              </a:rPr>
              <a:t>incompatible applications.</a:t>
            </a:r>
            <a:endParaRPr lang="en-US" sz="2400" b="0" i="0" dirty="0">
              <a:solidFill>
                <a:srgbClr val="000000"/>
              </a:solidFill>
              <a:effectLst/>
              <a:latin typeface="ff5"/>
            </a:endParaRPr>
          </a:p>
        </p:txBody>
      </p:sp>
    </p:spTree>
    <p:extLst>
      <p:ext uri="{BB962C8B-B14F-4D97-AF65-F5344CB8AC3E}">
        <p14:creationId xmlns:p14="http://schemas.microsoft.com/office/powerpoint/2010/main" val="141641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675"/>
            <a:ext cx="10515600" cy="56822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XML Simplifies Platform Changes </a:t>
            </a:r>
          </a:p>
          <a:p>
            <a:r>
              <a:rPr lang="en-US" dirty="0"/>
              <a:t>Upgrading to new systems (hardware or software platforms), is always time consuming. Large </a:t>
            </a:r>
          </a:p>
          <a:p>
            <a:r>
              <a:rPr lang="en-US" dirty="0"/>
              <a:t>amounts of data must be converted and incompatible data is often lost. </a:t>
            </a:r>
          </a:p>
          <a:p>
            <a:r>
              <a:rPr lang="en-US" dirty="0"/>
              <a:t>XML data is stored in text format. This makes it easier to expand or upgrade to new operating </a:t>
            </a:r>
          </a:p>
          <a:p>
            <a:r>
              <a:rPr lang="en-US" dirty="0"/>
              <a:t>systems, new applications, or new browsers, without losing data. </a:t>
            </a:r>
          </a:p>
          <a:p>
            <a:r>
              <a:rPr lang="en-US" dirty="0"/>
              <a:t>XML Makes Your Data More Available </a:t>
            </a:r>
          </a:p>
          <a:p>
            <a:r>
              <a:rPr lang="en-US" dirty="0"/>
              <a:t>Different applications can access your data, not only in HTML pages, but also from XML data </a:t>
            </a:r>
          </a:p>
          <a:p>
            <a:r>
              <a:rPr lang="en-US" dirty="0"/>
              <a:t>sources. </a:t>
            </a:r>
          </a:p>
          <a:p>
            <a:r>
              <a:rPr lang="en-US" dirty="0"/>
              <a:t>With XML, your data can be available to all kinds of "reading machines" (Handheld computers, </a:t>
            </a:r>
          </a:p>
          <a:p>
            <a:r>
              <a:rPr lang="en-US" dirty="0"/>
              <a:t>voice machines, news feeds, etc.), and make it more available for blind people, or people with </a:t>
            </a:r>
          </a:p>
          <a:p>
            <a:r>
              <a:rPr lang="en-US" dirty="0"/>
              <a:t>other disabilities.</a:t>
            </a:r>
          </a:p>
        </p:txBody>
      </p:sp>
    </p:spTree>
    <p:extLst>
      <p:ext uri="{BB962C8B-B14F-4D97-AF65-F5344CB8AC3E}">
        <p14:creationId xmlns:p14="http://schemas.microsoft.com/office/powerpoint/2010/main" val="132043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XML Document </a:t>
            </a:r>
          </a:p>
          <a:p>
            <a:r>
              <a:rPr lang="en-US" dirty="0"/>
              <a:t>XML documents use a self-describing and simple syntax: </a:t>
            </a:r>
          </a:p>
          <a:p>
            <a:r>
              <a:rPr lang="en-US" dirty="0"/>
              <a:t>&lt;?xml version="1.0" encoding="UTF-8"?&gt; </a:t>
            </a:r>
          </a:p>
          <a:p>
            <a:r>
              <a:rPr lang="en-US" dirty="0"/>
              <a:t>&lt;note&gt; </a:t>
            </a:r>
          </a:p>
          <a:p>
            <a:r>
              <a:rPr lang="en-US" dirty="0"/>
              <a:t>&lt;to&gt;</a:t>
            </a:r>
            <a:r>
              <a:rPr lang="en-US" dirty="0" err="1"/>
              <a:t>Tove</a:t>
            </a:r>
            <a:r>
              <a:rPr lang="en-US" dirty="0"/>
              <a:t>&lt;/to&gt; </a:t>
            </a:r>
          </a:p>
          <a:p>
            <a:r>
              <a:rPr lang="en-US" dirty="0"/>
              <a:t>&lt;from&gt;</a:t>
            </a:r>
            <a:r>
              <a:rPr lang="en-US" dirty="0" err="1"/>
              <a:t>Jani</a:t>
            </a:r>
            <a:r>
              <a:rPr lang="en-US" dirty="0"/>
              <a:t>&lt;/from&gt; </a:t>
            </a:r>
          </a:p>
          <a:p>
            <a:r>
              <a:rPr lang="en-US" dirty="0"/>
              <a:t>&lt;heading&gt;Reminder&lt;/heading&gt;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733</Words>
  <Application>Microsoft Office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ff2</vt:lpstr>
      <vt:lpstr>ff3</vt:lpstr>
      <vt:lpstr>ff5</vt:lpstr>
      <vt:lpstr>Office Theme</vt:lpstr>
      <vt:lpstr>UNIT I CHAPTER 1</vt:lpstr>
      <vt:lpstr>PowerPoint Presentation</vt:lpstr>
      <vt:lpstr>What is XML? </vt:lpstr>
      <vt:lpstr>The Difference Between XML and HTML</vt:lpstr>
      <vt:lpstr>Tags in XML</vt:lpstr>
      <vt:lpstr>How Can XML be Used?</vt:lpstr>
      <vt:lpstr>PowerPoint Presentation</vt:lpstr>
      <vt:lpstr>PowerPoint Presentation</vt:lpstr>
      <vt:lpstr>XML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CHAPTER 1</dc:title>
  <dc:creator>aaf shk</dc:creator>
  <cp:lastModifiedBy>aaf shk</cp:lastModifiedBy>
  <cp:revision>4</cp:revision>
  <dcterms:created xsi:type="dcterms:W3CDTF">2023-01-20T17:55:32Z</dcterms:created>
  <dcterms:modified xsi:type="dcterms:W3CDTF">2023-01-20T18:17:36Z</dcterms:modified>
</cp:coreProperties>
</file>