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157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2" d="100"/>
          <a:sy n="62" d="100"/>
        </p:scale>
        <p:origin x="186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051AC1-4DF9-4573-9CE4-F57D999C8C16}" type="doc">
      <dgm:prSet loTypeId="urn:microsoft.com/office/officeart/2005/8/layout/chevron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04BEAD5-1A2C-4AEB-84E4-53AA1B314FE4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C7BFA082-5E9E-4C29-80CC-C2B7E6E55393}" type="parTrans" cxnId="{A373563A-F2B4-4D2E-9DC6-794E6126AA49}">
      <dgm:prSet/>
      <dgm:spPr/>
      <dgm:t>
        <a:bodyPr/>
        <a:lstStyle/>
        <a:p>
          <a:endParaRPr lang="en-US"/>
        </a:p>
      </dgm:t>
    </dgm:pt>
    <dgm:pt modelId="{30B95C26-534C-4C10-91BC-E75FD2D3F1E8}" type="sibTrans" cxnId="{A373563A-F2B4-4D2E-9DC6-794E6126AA49}">
      <dgm:prSet/>
      <dgm:spPr/>
      <dgm:t>
        <a:bodyPr/>
        <a:lstStyle/>
        <a:p>
          <a:endParaRPr lang="en-US"/>
        </a:p>
      </dgm:t>
    </dgm:pt>
    <dgm:pt modelId="{9C5BDAD1-5467-45D0-A071-51FB18677D42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6B761332-F39C-4ED5-978A-A441E2C3912D}" type="parTrans" cxnId="{C26C41A8-0912-4FC8-97A1-12E34914F5D9}">
      <dgm:prSet/>
      <dgm:spPr/>
      <dgm:t>
        <a:bodyPr/>
        <a:lstStyle/>
        <a:p>
          <a:endParaRPr lang="en-US"/>
        </a:p>
      </dgm:t>
    </dgm:pt>
    <dgm:pt modelId="{64C4CEE8-E9B3-49F4-899F-300278C89073}" type="sibTrans" cxnId="{C26C41A8-0912-4FC8-97A1-12E34914F5D9}">
      <dgm:prSet/>
      <dgm:spPr/>
      <dgm:t>
        <a:bodyPr/>
        <a:lstStyle/>
        <a:p>
          <a:endParaRPr lang="en-US"/>
        </a:p>
      </dgm:t>
    </dgm:pt>
    <dgm:pt modelId="{9BAEDC37-B5D8-439E-9495-41EAB68865D8}">
      <dgm:prSet phldrT="[Text]" custT="1"/>
      <dgm:spPr/>
      <dgm:t>
        <a:bodyPr/>
        <a:lstStyle/>
        <a:p>
          <a:pPr marL="0" marR="0" lvl="4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400" dirty="0" smtClean="0">
              <a:latin typeface="Adobe Garamond Pro Bold" panose="02020702060506020403" pitchFamily="18" charset="0"/>
            </a:rPr>
            <a:t>Our relationships with others are nurtured, not destroyed due to our negative behavior</a:t>
          </a:r>
        </a:p>
        <a:p>
          <a:pPr defTabSz="75565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endParaRPr lang="en-US" dirty="0"/>
        </a:p>
      </dgm:t>
    </dgm:pt>
    <dgm:pt modelId="{2C4201B2-8080-4CFE-86C7-B59F4FCE7488}" type="parTrans" cxnId="{F14C480F-7607-4108-850F-05AC747B3652}">
      <dgm:prSet/>
      <dgm:spPr/>
      <dgm:t>
        <a:bodyPr/>
        <a:lstStyle/>
        <a:p>
          <a:endParaRPr lang="en-US"/>
        </a:p>
      </dgm:t>
    </dgm:pt>
    <dgm:pt modelId="{5ED12056-BFB9-4CC5-9595-D4E03C0F84A8}" type="sibTrans" cxnId="{F14C480F-7607-4108-850F-05AC747B3652}">
      <dgm:prSet/>
      <dgm:spPr/>
      <dgm:t>
        <a:bodyPr/>
        <a:lstStyle/>
        <a:p>
          <a:endParaRPr lang="en-US"/>
        </a:p>
      </dgm:t>
    </dgm:pt>
    <dgm:pt modelId="{F3DA3CC7-DB33-4E6D-9E94-8C172F136278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75C583C9-89C7-4DDA-895A-C8B8AC614578}" type="parTrans" cxnId="{CC487623-26B0-4102-8B15-4D45E8E1A6BE}">
      <dgm:prSet/>
      <dgm:spPr/>
      <dgm:t>
        <a:bodyPr/>
        <a:lstStyle/>
        <a:p>
          <a:endParaRPr lang="en-US"/>
        </a:p>
      </dgm:t>
    </dgm:pt>
    <dgm:pt modelId="{1D774AE6-F0DB-4888-B94E-7BEF152D94BC}" type="sibTrans" cxnId="{CC487623-26B0-4102-8B15-4D45E8E1A6BE}">
      <dgm:prSet/>
      <dgm:spPr/>
      <dgm:t>
        <a:bodyPr/>
        <a:lstStyle/>
        <a:p>
          <a:endParaRPr lang="en-US"/>
        </a:p>
      </dgm:t>
    </dgm:pt>
    <dgm:pt modelId="{DC7DBFD9-0F33-4E52-A6CB-476630618BF0}">
      <dgm:prSet phldrT="[Text]"/>
      <dgm:spPr/>
      <dgm:t>
        <a:bodyPr/>
        <a:lstStyle/>
        <a:p>
          <a:r>
            <a:rPr lang="en-US" dirty="0" smtClean="0">
              <a:latin typeface="Adobe Garamond Pro Bold" panose="02020702060506020403" pitchFamily="18" charset="0"/>
            </a:rPr>
            <a:t>We do not react impulsively</a:t>
          </a:r>
          <a:endParaRPr lang="en-US" dirty="0">
            <a:latin typeface="Adobe Garamond Pro Bold" panose="02020702060506020403" pitchFamily="18" charset="0"/>
          </a:endParaRPr>
        </a:p>
      </dgm:t>
    </dgm:pt>
    <dgm:pt modelId="{71EA928E-D484-4ED8-892D-7C9FA563DE17}" type="parTrans" cxnId="{0A6A1063-9925-4B4F-91E7-294F8DE13090}">
      <dgm:prSet/>
      <dgm:spPr/>
      <dgm:t>
        <a:bodyPr/>
        <a:lstStyle/>
        <a:p>
          <a:endParaRPr lang="en-US"/>
        </a:p>
      </dgm:t>
    </dgm:pt>
    <dgm:pt modelId="{694932B9-0810-4E7F-87DA-D29084C581E1}" type="sibTrans" cxnId="{0A6A1063-9925-4B4F-91E7-294F8DE13090}">
      <dgm:prSet/>
      <dgm:spPr/>
      <dgm:t>
        <a:bodyPr/>
        <a:lstStyle/>
        <a:p>
          <a:endParaRPr lang="en-US"/>
        </a:p>
      </dgm:t>
    </dgm:pt>
    <dgm:pt modelId="{8223873F-B248-4BBE-A013-0091948953A4}">
      <dgm:prSet phldrT="[Text]" custT="1"/>
      <dgm:spPr/>
      <dgm:t>
        <a:bodyPr/>
        <a:lstStyle/>
        <a:p>
          <a:r>
            <a:rPr lang="en-US" sz="2400" dirty="0" smtClean="0">
              <a:latin typeface="Adobe Garamond Pro Bold" panose="02020702060506020403" pitchFamily="18" charset="0"/>
            </a:rPr>
            <a:t>Our behavior doesn’t affect our college/school environment negatively</a:t>
          </a:r>
          <a:endParaRPr lang="en-US" sz="2400" dirty="0">
            <a:latin typeface="Adobe Garamond Pro Bold" panose="02020702060506020403" pitchFamily="18" charset="0"/>
          </a:endParaRPr>
        </a:p>
      </dgm:t>
    </dgm:pt>
    <dgm:pt modelId="{96E5BB8C-4A57-47FD-AA93-C41C15F118D1}" type="sibTrans" cxnId="{9B0A0FE7-1F17-4B1C-99E4-72078D8A19F0}">
      <dgm:prSet/>
      <dgm:spPr/>
      <dgm:t>
        <a:bodyPr/>
        <a:lstStyle/>
        <a:p>
          <a:endParaRPr lang="en-US"/>
        </a:p>
      </dgm:t>
    </dgm:pt>
    <dgm:pt modelId="{B7F9F737-DDE4-46A4-A57E-E594D7C0060B}" type="parTrans" cxnId="{9B0A0FE7-1F17-4B1C-99E4-72078D8A19F0}">
      <dgm:prSet/>
      <dgm:spPr/>
      <dgm:t>
        <a:bodyPr/>
        <a:lstStyle/>
        <a:p>
          <a:endParaRPr lang="en-US"/>
        </a:p>
      </dgm:t>
    </dgm:pt>
    <dgm:pt modelId="{8330A327-DBF5-43EB-98D0-4ADD004B242A}">
      <dgm:prSet/>
      <dgm:spPr/>
      <dgm:t>
        <a:bodyPr/>
        <a:lstStyle/>
        <a:p>
          <a:r>
            <a:rPr lang="en-US" dirty="0" smtClean="0">
              <a:latin typeface="Adobe Garamond Pro Bold" panose="02020702060506020403" pitchFamily="18" charset="0"/>
            </a:rPr>
            <a:t>We control/stop ourselves from immediate satisfaction of desire</a:t>
          </a:r>
        </a:p>
      </dgm:t>
    </dgm:pt>
    <dgm:pt modelId="{0525FFB0-F614-4BE5-BD9B-4BE1D4F3802E}" type="parTrans" cxnId="{184D9108-366D-4736-8749-112EBE21F9AD}">
      <dgm:prSet/>
      <dgm:spPr/>
      <dgm:t>
        <a:bodyPr/>
        <a:lstStyle/>
        <a:p>
          <a:endParaRPr lang="en-US"/>
        </a:p>
      </dgm:t>
    </dgm:pt>
    <dgm:pt modelId="{63E35522-CC13-430D-8092-D8BBE72B2819}" type="sibTrans" cxnId="{184D9108-366D-4736-8749-112EBE21F9AD}">
      <dgm:prSet/>
      <dgm:spPr/>
      <dgm:t>
        <a:bodyPr/>
        <a:lstStyle/>
        <a:p>
          <a:endParaRPr lang="en-US"/>
        </a:p>
      </dgm:t>
    </dgm:pt>
    <dgm:pt modelId="{3A181874-B71B-490E-A118-38191B0ECB0B}" type="pres">
      <dgm:prSet presAssocID="{34051AC1-4DF9-4573-9CE4-F57D999C8C1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5C7A50C-7917-49F6-81BE-428324EA1E53}" type="pres">
      <dgm:prSet presAssocID="{F04BEAD5-1A2C-4AEB-84E4-53AA1B314FE4}" presName="composite" presStyleCnt="0"/>
      <dgm:spPr/>
    </dgm:pt>
    <dgm:pt modelId="{1C4FF0F5-E962-48D5-8F6D-EA055EC09CC4}" type="pres">
      <dgm:prSet presAssocID="{F04BEAD5-1A2C-4AEB-84E4-53AA1B314FE4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17ED0C-7179-465D-B85F-96822ED62064}" type="pres">
      <dgm:prSet presAssocID="{F04BEAD5-1A2C-4AEB-84E4-53AA1B314FE4}" presName="descendantText" presStyleLbl="alignAcc1" presStyleIdx="0" presStyleCnt="3" custLinFactNeighborX="809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40DB77-DAA8-464F-9F9F-5312991D40F5}" type="pres">
      <dgm:prSet presAssocID="{30B95C26-534C-4C10-91BC-E75FD2D3F1E8}" presName="sp" presStyleCnt="0"/>
      <dgm:spPr/>
    </dgm:pt>
    <dgm:pt modelId="{22A64C0A-EFD5-412B-8B4C-FC248FEF0F38}" type="pres">
      <dgm:prSet presAssocID="{9C5BDAD1-5467-45D0-A071-51FB18677D42}" presName="composite" presStyleCnt="0"/>
      <dgm:spPr/>
    </dgm:pt>
    <dgm:pt modelId="{BF1CCDA5-5A65-4EED-B793-1684376F35C9}" type="pres">
      <dgm:prSet presAssocID="{9C5BDAD1-5467-45D0-A071-51FB18677D42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926FD8-917E-4A0B-B1A3-8361F1077606}" type="pres">
      <dgm:prSet presAssocID="{9C5BDAD1-5467-45D0-A071-51FB18677D42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BF3BB-88AA-4C33-B1F7-EDF7BD7C1288}" type="pres">
      <dgm:prSet presAssocID="{64C4CEE8-E9B3-49F4-899F-300278C89073}" presName="sp" presStyleCnt="0"/>
      <dgm:spPr/>
    </dgm:pt>
    <dgm:pt modelId="{8C13D993-7D5E-4CB0-9C40-4D6DF0EA1193}" type="pres">
      <dgm:prSet presAssocID="{F3DA3CC7-DB33-4E6D-9E94-8C172F136278}" presName="composite" presStyleCnt="0"/>
      <dgm:spPr/>
    </dgm:pt>
    <dgm:pt modelId="{914D4BC0-D108-47E4-A202-591D59546809}" type="pres">
      <dgm:prSet presAssocID="{F3DA3CC7-DB33-4E6D-9E94-8C172F136278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AEE3D5-96A4-4F2A-BCB5-7549E4F75822}" type="pres">
      <dgm:prSet presAssocID="{F3DA3CC7-DB33-4E6D-9E94-8C172F136278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43261E-7C0B-4831-AB65-743B133C3DA7}" type="presOf" srcId="{34051AC1-4DF9-4573-9CE4-F57D999C8C16}" destId="{3A181874-B71B-490E-A118-38191B0ECB0B}" srcOrd="0" destOrd="0" presId="urn:microsoft.com/office/officeart/2005/8/layout/chevron2"/>
    <dgm:cxn modelId="{CC487623-26B0-4102-8B15-4D45E8E1A6BE}" srcId="{34051AC1-4DF9-4573-9CE4-F57D999C8C16}" destId="{F3DA3CC7-DB33-4E6D-9E94-8C172F136278}" srcOrd="2" destOrd="0" parTransId="{75C583C9-89C7-4DDA-895A-C8B8AC614578}" sibTransId="{1D774AE6-F0DB-4888-B94E-7BEF152D94BC}"/>
    <dgm:cxn modelId="{184D9108-366D-4736-8749-112EBE21F9AD}" srcId="{F3DA3CC7-DB33-4E6D-9E94-8C172F136278}" destId="{8330A327-DBF5-43EB-98D0-4ADD004B242A}" srcOrd="1" destOrd="0" parTransId="{0525FFB0-F614-4BE5-BD9B-4BE1D4F3802E}" sibTransId="{63E35522-CC13-430D-8092-D8BBE72B2819}"/>
    <dgm:cxn modelId="{D2050B63-B4C1-4FBD-987C-ED77DBDEAAEA}" type="presOf" srcId="{8330A327-DBF5-43EB-98D0-4ADD004B242A}" destId="{1BAEE3D5-96A4-4F2A-BCB5-7549E4F75822}" srcOrd="0" destOrd="1" presId="urn:microsoft.com/office/officeart/2005/8/layout/chevron2"/>
    <dgm:cxn modelId="{F14C480F-7607-4108-850F-05AC747B3652}" srcId="{9C5BDAD1-5467-45D0-A071-51FB18677D42}" destId="{9BAEDC37-B5D8-439E-9495-41EAB68865D8}" srcOrd="0" destOrd="0" parTransId="{2C4201B2-8080-4CFE-86C7-B59F4FCE7488}" sibTransId="{5ED12056-BFB9-4CC5-9595-D4E03C0F84A8}"/>
    <dgm:cxn modelId="{1C3017DA-4CB7-40F3-9645-63092D910FAD}" type="presOf" srcId="{F3DA3CC7-DB33-4E6D-9E94-8C172F136278}" destId="{914D4BC0-D108-47E4-A202-591D59546809}" srcOrd="0" destOrd="0" presId="urn:microsoft.com/office/officeart/2005/8/layout/chevron2"/>
    <dgm:cxn modelId="{F3C75EC1-C9CE-46CA-82D7-C678CFC9C98A}" type="presOf" srcId="{F04BEAD5-1A2C-4AEB-84E4-53AA1B314FE4}" destId="{1C4FF0F5-E962-48D5-8F6D-EA055EC09CC4}" srcOrd="0" destOrd="0" presId="urn:microsoft.com/office/officeart/2005/8/layout/chevron2"/>
    <dgm:cxn modelId="{3A4D4D74-E8A8-4443-875C-A639B03AFD8A}" type="presOf" srcId="{8223873F-B248-4BBE-A013-0091948953A4}" destId="{4D17ED0C-7179-465D-B85F-96822ED62064}" srcOrd="0" destOrd="0" presId="urn:microsoft.com/office/officeart/2005/8/layout/chevron2"/>
    <dgm:cxn modelId="{0A6A1063-9925-4B4F-91E7-294F8DE13090}" srcId="{F3DA3CC7-DB33-4E6D-9E94-8C172F136278}" destId="{DC7DBFD9-0F33-4E52-A6CB-476630618BF0}" srcOrd="0" destOrd="0" parTransId="{71EA928E-D484-4ED8-892D-7C9FA563DE17}" sibTransId="{694932B9-0810-4E7F-87DA-D29084C581E1}"/>
    <dgm:cxn modelId="{5B9A8819-7885-4C99-8CE7-AD87B9694CD8}" type="presOf" srcId="{9C5BDAD1-5467-45D0-A071-51FB18677D42}" destId="{BF1CCDA5-5A65-4EED-B793-1684376F35C9}" srcOrd="0" destOrd="0" presId="urn:microsoft.com/office/officeart/2005/8/layout/chevron2"/>
    <dgm:cxn modelId="{F22FA022-F324-470D-9552-546DE79E64E6}" type="presOf" srcId="{DC7DBFD9-0F33-4E52-A6CB-476630618BF0}" destId="{1BAEE3D5-96A4-4F2A-BCB5-7549E4F75822}" srcOrd="0" destOrd="0" presId="urn:microsoft.com/office/officeart/2005/8/layout/chevron2"/>
    <dgm:cxn modelId="{A373563A-F2B4-4D2E-9DC6-794E6126AA49}" srcId="{34051AC1-4DF9-4573-9CE4-F57D999C8C16}" destId="{F04BEAD5-1A2C-4AEB-84E4-53AA1B314FE4}" srcOrd="0" destOrd="0" parTransId="{C7BFA082-5E9E-4C29-80CC-C2B7E6E55393}" sibTransId="{30B95C26-534C-4C10-91BC-E75FD2D3F1E8}"/>
    <dgm:cxn modelId="{9B0A0FE7-1F17-4B1C-99E4-72078D8A19F0}" srcId="{F04BEAD5-1A2C-4AEB-84E4-53AA1B314FE4}" destId="{8223873F-B248-4BBE-A013-0091948953A4}" srcOrd="0" destOrd="0" parTransId="{B7F9F737-DDE4-46A4-A57E-E594D7C0060B}" sibTransId="{96E5BB8C-4A57-47FD-AA93-C41C15F118D1}"/>
    <dgm:cxn modelId="{C26C41A8-0912-4FC8-97A1-12E34914F5D9}" srcId="{34051AC1-4DF9-4573-9CE4-F57D999C8C16}" destId="{9C5BDAD1-5467-45D0-A071-51FB18677D42}" srcOrd="1" destOrd="0" parTransId="{6B761332-F39C-4ED5-978A-A441E2C3912D}" sibTransId="{64C4CEE8-E9B3-49F4-899F-300278C89073}"/>
    <dgm:cxn modelId="{8F7A48EE-6469-41F7-BBBD-1ABCD8610DB6}" type="presOf" srcId="{9BAEDC37-B5D8-439E-9495-41EAB68865D8}" destId="{67926FD8-917E-4A0B-B1A3-8361F1077606}" srcOrd="0" destOrd="0" presId="urn:microsoft.com/office/officeart/2005/8/layout/chevron2"/>
    <dgm:cxn modelId="{12BAE313-F315-4524-A52D-F63894FA7A1C}" type="presParOf" srcId="{3A181874-B71B-490E-A118-38191B0ECB0B}" destId="{25C7A50C-7917-49F6-81BE-428324EA1E53}" srcOrd="0" destOrd="0" presId="urn:microsoft.com/office/officeart/2005/8/layout/chevron2"/>
    <dgm:cxn modelId="{180DBD27-10FC-43A9-808C-700827DE68E1}" type="presParOf" srcId="{25C7A50C-7917-49F6-81BE-428324EA1E53}" destId="{1C4FF0F5-E962-48D5-8F6D-EA055EC09CC4}" srcOrd="0" destOrd="0" presId="urn:microsoft.com/office/officeart/2005/8/layout/chevron2"/>
    <dgm:cxn modelId="{1DE8C206-178A-486F-BD82-484B12FCC471}" type="presParOf" srcId="{25C7A50C-7917-49F6-81BE-428324EA1E53}" destId="{4D17ED0C-7179-465D-B85F-96822ED62064}" srcOrd="1" destOrd="0" presId="urn:microsoft.com/office/officeart/2005/8/layout/chevron2"/>
    <dgm:cxn modelId="{335C4D42-82A0-4B1A-BFA8-42539AFA8FFE}" type="presParOf" srcId="{3A181874-B71B-490E-A118-38191B0ECB0B}" destId="{4540DB77-DAA8-464F-9F9F-5312991D40F5}" srcOrd="1" destOrd="0" presId="urn:microsoft.com/office/officeart/2005/8/layout/chevron2"/>
    <dgm:cxn modelId="{D4DFE9F4-9DED-4DFC-AE1E-990F925E55B5}" type="presParOf" srcId="{3A181874-B71B-490E-A118-38191B0ECB0B}" destId="{22A64C0A-EFD5-412B-8B4C-FC248FEF0F38}" srcOrd="2" destOrd="0" presId="urn:microsoft.com/office/officeart/2005/8/layout/chevron2"/>
    <dgm:cxn modelId="{A2B69E34-6938-48C7-867D-8133066448E4}" type="presParOf" srcId="{22A64C0A-EFD5-412B-8B4C-FC248FEF0F38}" destId="{BF1CCDA5-5A65-4EED-B793-1684376F35C9}" srcOrd="0" destOrd="0" presId="urn:microsoft.com/office/officeart/2005/8/layout/chevron2"/>
    <dgm:cxn modelId="{377D6F54-AFF7-4FA1-B06F-C5F3F8055FE3}" type="presParOf" srcId="{22A64C0A-EFD5-412B-8B4C-FC248FEF0F38}" destId="{67926FD8-917E-4A0B-B1A3-8361F1077606}" srcOrd="1" destOrd="0" presId="urn:microsoft.com/office/officeart/2005/8/layout/chevron2"/>
    <dgm:cxn modelId="{6D6AA9C7-552B-4A8D-A767-46BCA532C369}" type="presParOf" srcId="{3A181874-B71B-490E-A118-38191B0ECB0B}" destId="{F4BBF3BB-88AA-4C33-B1F7-EDF7BD7C1288}" srcOrd="3" destOrd="0" presId="urn:microsoft.com/office/officeart/2005/8/layout/chevron2"/>
    <dgm:cxn modelId="{1B92D980-1CD0-4A9A-BBB4-5E3EEA01DECF}" type="presParOf" srcId="{3A181874-B71B-490E-A118-38191B0ECB0B}" destId="{8C13D993-7D5E-4CB0-9C40-4D6DF0EA1193}" srcOrd="4" destOrd="0" presId="urn:microsoft.com/office/officeart/2005/8/layout/chevron2"/>
    <dgm:cxn modelId="{700B76AB-B3AA-4A76-87A0-C9FBDB2E59C2}" type="presParOf" srcId="{8C13D993-7D5E-4CB0-9C40-4D6DF0EA1193}" destId="{914D4BC0-D108-47E4-A202-591D59546809}" srcOrd="0" destOrd="0" presId="urn:microsoft.com/office/officeart/2005/8/layout/chevron2"/>
    <dgm:cxn modelId="{3CCF1562-C970-462D-B83A-4103E0D8F1E2}" type="presParOf" srcId="{8C13D993-7D5E-4CB0-9C40-4D6DF0EA1193}" destId="{1BAEE3D5-96A4-4F2A-BCB5-7549E4F7582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1BF46D-6D3E-4782-AB82-0455E36189F8}" type="doc">
      <dgm:prSet loTypeId="urn:microsoft.com/office/officeart/2005/8/layout/cycle2" loCatId="cycle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40475724-1FBF-4E47-9878-D25E3A7E9316}">
      <dgm:prSet phldrT="[Text]" custT="1"/>
      <dgm:spPr/>
      <dgm:t>
        <a:bodyPr/>
        <a:lstStyle/>
        <a:p>
          <a:r>
            <a:rPr lang="en-US" sz="2400" dirty="0" smtClean="0"/>
            <a:t>What Does SR involve?</a:t>
          </a:r>
          <a:endParaRPr lang="en-US" sz="2400" dirty="0"/>
        </a:p>
      </dgm:t>
    </dgm:pt>
    <dgm:pt modelId="{373BC335-6A1C-40D7-B394-403C75F6470F}" type="parTrans" cxnId="{D5627CCA-35C6-40BC-9621-E61DCE0F40D2}">
      <dgm:prSet/>
      <dgm:spPr/>
      <dgm:t>
        <a:bodyPr/>
        <a:lstStyle/>
        <a:p>
          <a:endParaRPr lang="en-US"/>
        </a:p>
      </dgm:t>
    </dgm:pt>
    <dgm:pt modelId="{3F26527E-31AD-4C9B-9233-AB02FCC2D5C0}" type="sibTrans" cxnId="{D5627CCA-35C6-40BC-9621-E61DCE0F40D2}">
      <dgm:prSet/>
      <dgm:spPr>
        <a:solidFill>
          <a:srgbClr val="FF3399"/>
        </a:solidFill>
      </dgm:spPr>
      <dgm:t>
        <a:bodyPr/>
        <a:lstStyle/>
        <a:p>
          <a:endParaRPr lang="en-US" dirty="0"/>
        </a:p>
      </dgm:t>
    </dgm:pt>
    <dgm:pt modelId="{3FAD4B85-4FAE-4B30-AF1D-D1420B82204B}">
      <dgm:prSet phldrT="[Text]" custT="1"/>
      <dgm:spPr/>
      <dgm:t>
        <a:bodyPr/>
        <a:lstStyle/>
        <a:p>
          <a:r>
            <a:rPr lang="en-US" sz="2000" dirty="0" smtClean="0"/>
            <a:t>Monitoring our actions and reactions</a:t>
          </a:r>
          <a:endParaRPr lang="en-US" sz="2000" dirty="0"/>
        </a:p>
      </dgm:t>
    </dgm:pt>
    <dgm:pt modelId="{D837167F-901F-42ED-BF57-84567A61D9A9}" type="parTrans" cxnId="{C5E8C947-BA17-46E0-829A-F0F82E0A332E}">
      <dgm:prSet/>
      <dgm:spPr/>
      <dgm:t>
        <a:bodyPr/>
        <a:lstStyle/>
        <a:p>
          <a:endParaRPr lang="en-US"/>
        </a:p>
      </dgm:t>
    </dgm:pt>
    <dgm:pt modelId="{113F1318-BACA-411C-B248-8D9382DC8F93}" type="sibTrans" cxnId="{C5E8C947-BA17-46E0-829A-F0F82E0A332E}">
      <dgm:prSet/>
      <dgm:spPr>
        <a:solidFill>
          <a:srgbClr val="FF3399"/>
        </a:solidFill>
      </dgm:spPr>
      <dgm:t>
        <a:bodyPr/>
        <a:lstStyle/>
        <a:p>
          <a:endParaRPr lang="en-US"/>
        </a:p>
      </dgm:t>
    </dgm:pt>
    <dgm:pt modelId="{6F2314D8-E8FE-4980-8F8F-5A39BBEB56C4}">
      <dgm:prSet phldrT="[Text]" custT="1"/>
      <dgm:spPr/>
      <dgm:t>
        <a:bodyPr/>
        <a:lstStyle/>
        <a:p>
          <a:r>
            <a:rPr lang="en-US" sz="1900" dirty="0" smtClean="0"/>
            <a:t>We can predict the consequences</a:t>
          </a:r>
          <a:endParaRPr lang="en-US" sz="1900" dirty="0"/>
        </a:p>
      </dgm:t>
    </dgm:pt>
    <dgm:pt modelId="{0C1C5300-0DE4-45C8-B450-439F2B419262}" type="parTrans" cxnId="{1613CA7E-47E6-4CE1-8076-14F3C12809B5}">
      <dgm:prSet/>
      <dgm:spPr/>
      <dgm:t>
        <a:bodyPr/>
        <a:lstStyle/>
        <a:p>
          <a:endParaRPr lang="en-US"/>
        </a:p>
      </dgm:t>
    </dgm:pt>
    <dgm:pt modelId="{AB594069-5FD5-40CF-B904-D4C65BB841E6}" type="sibTrans" cxnId="{1613CA7E-47E6-4CE1-8076-14F3C12809B5}">
      <dgm:prSet/>
      <dgm:spPr>
        <a:solidFill>
          <a:srgbClr val="FF3399"/>
        </a:solidFill>
      </dgm:spPr>
      <dgm:t>
        <a:bodyPr/>
        <a:lstStyle/>
        <a:p>
          <a:endParaRPr lang="en-US"/>
        </a:p>
      </dgm:t>
    </dgm:pt>
    <dgm:pt modelId="{3B753B8E-DC65-43EB-B19A-8EA74CE40806}">
      <dgm:prSet phldrT="[Text]" custT="1"/>
      <dgm:spPr/>
      <dgm:t>
        <a:bodyPr/>
        <a:lstStyle/>
        <a:p>
          <a:r>
            <a:rPr lang="en-US" sz="1600" dirty="0" smtClean="0"/>
            <a:t>Focusing on certain parts of our life and ignoring some  other part for some time</a:t>
          </a:r>
          <a:endParaRPr lang="en-US" sz="1600" dirty="0"/>
        </a:p>
      </dgm:t>
    </dgm:pt>
    <dgm:pt modelId="{63C84F07-605C-429E-89AF-03C6D78E336E}" type="parTrans" cxnId="{5FA56250-537B-45D1-B3E8-7645367EF07C}">
      <dgm:prSet/>
      <dgm:spPr/>
      <dgm:t>
        <a:bodyPr/>
        <a:lstStyle/>
        <a:p>
          <a:endParaRPr lang="en-US"/>
        </a:p>
      </dgm:t>
    </dgm:pt>
    <dgm:pt modelId="{BAADAF4E-19D8-4251-92C0-E2ED15E5E60A}" type="sibTrans" cxnId="{5FA56250-537B-45D1-B3E8-7645367EF07C}">
      <dgm:prSet/>
      <dgm:spPr>
        <a:solidFill>
          <a:srgbClr val="FF3399"/>
        </a:solidFill>
      </dgm:spPr>
      <dgm:t>
        <a:bodyPr/>
        <a:lstStyle/>
        <a:p>
          <a:endParaRPr lang="en-US"/>
        </a:p>
      </dgm:t>
    </dgm:pt>
    <dgm:pt modelId="{8F1A0620-C395-4E25-80A4-C0D7D8E7C5F5}">
      <dgm:prSet phldrT="[Text]" custT="1"/>
      <dgm:spPr/>
      <dgm:t>
        <a:bodyPr/>
        <a:lstStyle/>
        <a:p>
          <a:r>
            <a:rPr lang="en-US" sz="1800" dirty="0" smtClean="0"/>
            <a:t>Like Abstaining from social media when Exams are approaching</a:t>
          </a:r>
          <a:endParaRPr lang="en-US" sz="1800" dirty="0"/>
        </a:p>
      </dgm:t>
    </dgm:pt>
    <dgm:pt modelId="{5A121486-00DC-4629-A4BC-2DAAEAEB96EA}" type="parTrans" cxnId="{EFD36404-B383-4F6A-B4E3-2C00B8F36F3D}">
      <dgm:prSet/>
      <dgm:spPr/>
      <dgm:t>
        <a:bodyPr/>
        <a:lstStyle/>
        <a:p>
          <a:endParaRPr lang="en-US"/>
        </a:p>
      </dgm:t>
    </dgm:pt>
    <dgm:pt modelId="{08B9F471-8013-4B2A-94A4-CBC29778A6ED}" type="sibTrans" cxnId="{EFD36404-B383-4F6A-B4E3-2C00B8F36F3D}">
      <dgm:prSet/>
      <dgm:spPr>
        <a:solidFill>
          <a:srgbClr val="FF3399"/>
        </a:solidFill>
      </dgm:spPr>
      <dgm:t>
        <a:bodyPr/>
        <a:lstStyle/>
        <a:p>
          <a:endParaRPr lang="en-US"/>
        </a:p>
      </dgm:t>
    </dgm:pt>
    <dgm:pt modelId="{176F3067-1610-4B83-891F-873F2CFD9A74}" type="pres">
      <dgm:prSet presAssocID="{F21BF46D-6D3E-4782-AB82-0455E36189F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6A16ACB-278C-4846-B96D-338A4C90947D}" type="pres">
      <dgm:prSet presAssocID="{40475724-1FBF-4E47-9878-D25E3A7E9316}" presName="node" presStyleLbl="node1" presStyleIdx="0" presStyleCnt="5">
        <dgm:presLayoutVars>
          <dgm:bulletEnabled val="1"/>
        </dgm:presLayoutVars>
      </dgm:prSet>
      <dgm:spPr>
        <a:prstGeom prst="teardrop">
          <a:avLst/>
        </a:prstGeom>
      </dgm:spPr>
      <dgm:t>
        <a:bodyPr/>
        <a:lstStyle/>
        <a:p>
          <a:endParaRPr lang="en-US"/>
        </a:p>
      </dgm:t>
    </dgm:pt>
    <dgm:pt modelId="{E194A19D-070A-46AD-B03B-75DDFEE2BBBF}" type="pres">
      <dgm:prSet presAssocID="{3F26527E-31AD-4C9B-9233-AB02FCC2D5C0}" presName="sibTrans" presStyleLbl="sibTrans2D1" presStyleIdx="0" presStyleCnt="5"/>
      <dgm:spPr/>
      <dgm:t>
        <a:bodyPr/>
        <a:lstStyle/>
        <a:p>
          <a:endParaRPr lang="en-US"/>
        </a:p>
      </dgm:t>
    </dgm:pt>
    <dgm:pt modelId="{08B900BD-9E38-40E7-869C-551B2350B612}" type="pres">
      <dgm:prSet presAssocID="{3F26527E-31AD-4C9B-9233-AB02FCC2D5C0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4AD29438-6CB5-490E-920B-E8DD46AF2FDE}" type="pres">
      <dgm:prSet presAssocID="{3FAD4B85-4FAE-4B30-AF1D-D1420B82204B}" presName="node" presStyleLbl="node1" presStyleIdx="1" presStyleCnt="5">
        <dgm:presLayoutVars>
          <dgm:bulletEnabled val="1"/>
        </dgm:presLayoutVars>
      </dgm:prSet>
      <dgm:spPr>
        <a:prstGeom prst="teardrop">
          <a:avLst/>
        </a:prstGeom>
      </dgm:spPr>
      <dgm:t>
        <a:bodyPr/>
        <a:lstStyle/>
        <a:p>
          <a:endParaRPr lang="en-US"/>
        </a:p>
      </dgm:t>
    </dgm:pt>
    <dgm:pt modelId="{8394193C-EAE8-41CB-9E6E-3CD5D8138CAE}" type="pres">
      <dgm:prSet presAssocID="{113F1318-BACA-411C-B248-8D9382DC8F93}" presName="sibTrans" presStyleLbl="sibTrans2D1" presStyleIdx="1" presStyleCnt="5"/>
      <dgm:spPr/>
      <dgm:t>
        <a:bodyPr/>
        <a:lstStyle/>
        <a:p>
          <a:endParaRPr lang="en-US"/>
        </a:p>
      </dgm:t>
    </dgm:pt>
    <dgm:pt modelId="{0180D877-15E7-4802-942A-7794DACAA4E2}" type="pres">
      <dgm:prSet presAssocID="{113F1318-BACA-411C-B248-8D9382DC8F93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FF73246E-33F2-4FC7-B4B0-74C7AEFD9DAC}" type="pres">
      <dgm:prSet presAssocID="{6F2314D8-E8FE-4980-8F8F-5A39BBEB56C4}" presName="node" presStyleLbl="node1" presStyleIdx="2" presStyleCnt="5" custRadScaleRad="100772" custRadScaleInc="-1665">
        <dgm:presLayoutVars>
          <dgm:bulletEnabled val="1"/>
        </dgm:presLayoutVars>
      </dgm:prSet>
      <dgm:spPr>
        <a:prstGeom prst="teardrop">
          <a:avLst/>
        </a:prstGeom>
      </dgm:spPr>
      <dgm:t>
        <a:bodyPr/>
        <a:lstStyle/>
        <a:p>
          <a:endParaRPr lang="en-US"/>
        </a:p>
      </dgm:t>
    </dgm:pt>
    <dgm:pt modelId="{F91FA3B0-25E0-4A9C-87CB-4CE250E0D07F}" type="pres">
      <dgm:prSet presAssocID="{AB594069-5FD5-40CF-B904-D4C65BB841E6}" presName="sibTrans" presStyleLbl="sibTrans2D1" presStyleIdx="2" presStyleCnt="5"/>
      <dgm:spPr/>
      <dgm:t>
        <a:bodyPr/>
        <a:lstStyle/>
        <a:p>
          <a:endParaRPr lang="en-US"/>
        </a:p>
      </dgm:t>
    </dgm:pt>
    <dgm:pt modelId="{FCB876C2-EC82-4BD4-B797-6707AAE79124}" type="pres">
      <dgm:prSet presAssocID="{AB594069-5FD5-40CF-B904-D4C65BB841E6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73EA211D-B1B8-4416-8D8A-A4CA147667E3}" type="pres">
      <dgm:prSet presAssocID="{3B753B8E-DC65-43EB-B19A-8EA74CE40806}" presName="node" presStyleLbl="node1" presStyleIdx="3" presStyleCnt="5">
        <dgm:presLayoutVars>
          <dgm:bulletEnabled val="1"/>
        </dgm:presLayoutVars>
      </dgm:prSet>
      <dgm:spPr>
        <a:prstGeom prst="teardrop">
          <a:avLst/>
        </a:prstGeom>
      </dgm:spPr>
      <dgm:t>
        <a:bodyPr/>
        <a:lstStyle/>
        <a:p>
          <a:endParaRPr lang="en-US"/>
        </a:p>
      </dgm:t>
    </dgm:pt>
    <dgm:pt modelId="{55E52645-DF29-46E5-8991-31A25F3966E7}" type="pres">
      <dgm:prSet presAssocID="{BAADAF4E-19D8-4251-92C0-E2ED15E5E60A}" presName="sibTrans" presStyleLbl="sibTrans2D1" presStyleIdx="3" presStyleCnt="5"/>
      <dgm:spPr/>
      <dgm:t>
        <a:bodyPr/>
        <a:lstStyle/>
        <a:p>
          <a:endParaRPr lang="en-US"/>
        </a:p>
      </dgm:t>
    </dgm:pt>
    <dgm:pt modelId="{9BE1BB07-531F-4560-A6E4-EADDE5482425}" type="pres">
      <dgm:prSet presAssocID="{BAADAF4E-19D8-4251-92C0-E2ED15E5E60A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4AF3ECAB-ADC6-47E2-9CB5-D03E7B6151DB}" type="pres">
      <dgm:prSet presAssocID="{8F1A0620-C395-4E25-80A4-C0D7D8E7C5F5}" presName="node" presStyleLbl="node1" presStyleIdx="4" presStyleCnt="5">
        <dgm:presLayoutVars>
          <dgm:bulletEnabled val="1"/>
        </dgm:presLayoutVars>
      </dgm:prSet>
      <dgm:spPr>
        <a:prstGeom prst="teardrop">
          <a:avLst/>
        </a:prstGeom>
      </dgm:spPr>
      <dgm:t>
        <a:bodyPr/>
        <a:lstStyle/>
        <a:p>
          <a:endParaRPr lang="en-US"/>
        </a:p>
      </dgm:t>
    </dgm:pt>
    <dgm:pt modelId="{1790009D-5081-47AF-9772-9A64A93E0431}" type="pres">
      <dgm:prSet presAssocID="{08B9F471-8013-4B2A-94A4-CBC29778A6ED}" presName="sibTrans" presStyleLbl="sibTrans2D1" presStyleIdx="4" presStyleCnt="5" custLinFactNeighborX="28183" custLinFactNeighborY="-32066"/>
      <dgm:spPr/>
      <dgm:t>
        <a:bodyPr/>
        <a:lstStyle/>
        <a:p>
          <a:endParaRPr lang="en-US"/>
        </a:p>
      </dgm:t>
    </dgm:pt>
    <dgm:pt modelId="{021F71A7-8784-4705-9858-735B56C42384}" type="pres">
      <dgm:prSet presAssocID="{08B9F471-8013-4B2A-94A4-CBC29778A6ED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9A7D13AF-5D01-48FE-978F-EA4F000206FD}" type="presOf" srcId="{08B9F471-8013-4B2A-94A4-CBC29778A6ED}" destId="{1790009D-5081-47AF-9772-9A64A93E0431}" srcOrd="0" destOrd="0" presId="urn:microsoft.com/office/officeart/2005/8/layout/cycle2"/>
    <dgm:cxn modelId="{1613CA7E-47E6-4CE1-8076-14F3C12809B5}" srcId="{F21BF46D-6D3E-4782-AB82-0455E36189F8}" destId="{6F2314D8-E8FE-4980-8F8F-5A39BBEB56C4}" srcOrd="2" destOrd="0" parTransId="{0C1C5300-0DE4-45C8-B450-439F2B419262}" sibTransId="{AB594069-5FD5-40CF-B904-D4C65BB841E6}"/>
    <dgm:cxn modelId="{57FCF0DD-C443-48D5-B3E5-B69FC222F331}" type="presOf" srcId="{3FAD4B85-4FAE-4B30-AF1D-D1420B82204B}" destId="{4AD29438-6CB5-490E-920B-E8DD46AF2FDE}" srcOrd="0" destOrd="0" presId="urn:microsoft.com/office/officeart/2005/8/layout/cycle2"/>
    <dgm:cxn modelId="{C5E8C947-BA17-46E0-829A-F0F82E0A332E}" srcId="{F21BF46D-6D3E-4782-AB82-0455E36189F8}" destId="{3FAD4B85-4FAE-4B30-AF1D-D1420B82204B}" srcOrd="1" destOrd="0" parTransId="{D837167F-901F-42ED-BF57-84567A61D9A9}" sibTransId="{113F1318-BACA-411C-B248-8D9382DC8F93}"/>
    <dgm:cxn modelId="{115B2777-B258-4D56-BD5A-4E78583256D5}" type="presOf" srcId="{8F1A0620-C395-4E25-80A4-C0D7D8E7C5F5}" destId="{4AF3ECAB-ADC6-47E2-9CB5-D03E7B6151DB}" srcOrd="0" destOrd="0" presId="urn:microsoft.com/office/officeart/2005/8/layout/cycle2"/>
    <dgm:cxn modelId="{D5627CCA-35C6-40BC-9621-E61DCE0F40D2}" srcId="{F21BF46D-6D3E-4782-AB82-0455E36189F8}" destId="{40475724-1FBF-4E47-9878-D25E3A7E9316}" srcOrd="0" destOrd="0" parTransId="{373BC335-6A1C-40D7-B394-403C75F6470F}" sibTransId="{3F26527E-31AD-4C9B-9233-AB02FCC2D5C0}"/>
    <dgm:cxn modelId="{F0E8307C-39B7-4B6B-8F6E-759D5ADFEC61}" type="presOf" srcId="{F21BF46D-6D3E-4782-AB82-0455E36189F8}" destId="{176F3067-1610-4B83-891F-873F2CFD9A74}" srcOrd="0" destOrd="0" presId="urn:microsoft.com/office/officeart/2005/8/layout/cycle2"/>
    <dgm:cxn modelId="{EFD36404-B383-4F6A-B4E3-2C00B8F36F3D}" srcId="{F21BF46D-6D3E-4782-AB82-0455E36189F8}" destId="{8F1A0620-C395-4E25-80A4-C0D7D8E7C5F5}" srcOrd="4" destOrd="0" parTransId="{5A121486-00DC-4629-A4BC-2DAAEAEB96EA}" sibTransId="{08B9F471-8013-4B2A-94A4-CBC29778A6ED}"/>
    <dgm:cxn modelId="{BAA1BA28-C7C9-46DF-97C7-B8C02F93FF24}" type="presOf" srcId="{08B9F471-8013-4B2A-94A4-CBC29778A6ED}" destId="{021F71A7-8784-4705-9858-735B56C42384}" srcOrd="1" destOrd="0" presId="urn:microsoft.com/office/officeart/2005/8/layout/cycle2"/>
    <dgm:cxn modelId="{9CE48A7C-E67B-4783-A1C8-CA313B5EA274}" type="presOf" srcId="{BAADAF4E-19D8-4251-92C0-E2ED15E5E60A}" destId="{9BE1BB07-531F-4560-A6E4-EADDE5482425}" srcOrd="1" destOrd="0" presId="urn:microsoft.com/office/officeart/2005/8/layout/cycle2"/>
    <dgm:cxn modelId="{043C7231-52A8-4F85-A47B-1E1B716B3738}" type="presOf" srcId="{3B753B8E-DC65-43EB-B19A-8EA74CE40806}" destId="{73EA211D-B1B8-4416-8D8A-A4CA147667E3}" srcOrd="0" destOrd="0" presId="urn:microsoft.com/office/officeart/2005/8/layout/cycle2"/>
    <dgm:cxn modelId="{37F92CFC-3F57-4EC2-AF41-F86FA7F1145F}" type="presOf" srcId="{113F1318-BACA-411C-B248-8D9382DC8F93}" destId="{8394193C-EAE8-41CB-9E6E-3CD5D8138CAE}" srcOrd="0" destOrd="0" presId="urn:microsoft.com/office/officeart/2005/8/layout/cycle2"/>
    <dgm:cxn modelId="{FF79BA19-7A89-4416-9E73-A5886B072A2A}" type="presOf" srcId="{6F2314D8-E8FE-4980-8F8F-5A39BBEB56C4}" destId="{FF73246E-33F2-4FC7-B4B0-74C7AEFD9DAC}" srcOrd="0" destOrd="0" presId="urn:microsoft.com/office/officeart/2005/8/layout/cycle2"/>
    <dgm:cxn modelId="{01E6CFB4-0C5B-4F87-A16D-C036F149AE56}" type="presOf" srcId="{AB594069-5FD5-40CF-B904-D4C65BB841E6}" destId="{FCB876C2-EC82-4BD4-B797-6707AAE79124}" srcOrd="1" destOrd="0" presId="urn:microsoft.com/office/officeart/2005/8/layout/cycle2"/>
    <dgm:cxn modelId="{975DDF45-E2D2-43B9-828D-9F5100B891AF}" type="presOf" srcId="{BAADAF4E-19D8-4251-92C0-E2ED15E5E60A}" destId="{55E52645-DF29-46E5-8991-31A25F3966E7}" srcOrd="0" destOrd="0" presId="urn:microsoft.com/office/officeart/2005/8/layout/cycle2"/>
    <dgm:cxn modelId="{393A0000-AEEB-4483-9B1C-28337DE11B36}" type="presOf" srcId="{3F26527E-31AD-4C9B-9233-AB02FCC2D5C0}" destId="{08B900BD-9E38-40E7-869C-551B2350B612}" srcOrd="1" destOrd="0" presId="urn:microsoft.com/office/officeart/2005/8/layout/cycle2"/>
    <dgm:cxn modelId="{D4768698-D812-4254-8429-30DFF0832AAF}" type="presOf" srcId="{3F26527E-31AD-4C9B-9233-AB02FCC2D5C0}" destId="{E194A19D-070A-46AD-B03B-75DDFEE2BBBF}" srcOrd="0" destOrd="0" presId="urn:microsoft.com/office/officeart/2005/8/layout/cycle2"/>
    <dgm:cxn modelId="{98A2FACA-3F98-4378-9D42-51774544206E}" type="presOf" srcId="{40475724-1FBF-4E47-9878-D25E3A7E9316}" destId="{16A16ACB-278C-4846-B96D-338A4C90947D}" srcOrd="0" destOrd="0" presId="urn:microsoft.com/office/officeart/2005/8/layout/cycle2"/>
    <dgm:cxn modelId="{EA62AC0C-8732-4E5F-8EB8-AFE3DD0B2646}" type="presOf" srcId="{113F1318-BACA-411C-B248-8D9382DC8F93}" destId="{0180D877-15E7-4802-942A-7794DACAA4E2}" srcOrd="1" destOrd="0" presId="urn:microsoft.com/office/officeart/2005/8/layout/cycle2"/>
    <dgm:cxn modelId="{A1E12168-3CAE-437A-8C03-0453F50E5146}" type="presOf" srcId="{AB594069-5FD5-40CF-B904-D4C65BB841E6}" destId="{F91FA3B0-25E0-4A9C-87CB-4CE250E0D07F}" srcOrd="0" destOrd="0" presId="urn:microsoft.com/office/officeart/2005/8/layout/cycle2"/>
    <dgm:cxn modelId="{5FA56250-537B-45D1-B3E8-7645367EF07C}" srcId="{F21BF46D-6D3E-4782-AB82-0455E36189F8}" destId="{3B753B8E-DC65-43EB-B19A-8EA74CE40806}" srcOrd="3" destOrd="0" parTransId="{63C84F07-605C-429E-89AF-03C6D78E336E}" sibTransId="{BAADAF4E-19D8-4251-92C0-E2ED15E5E60A}"/>
    <dgm:cxn modelId="{1D821431-910E-4732-896C-1BDC2BEB27FD}" type="presParOf" srcId="{176F3067-1610-4B83-891F-873F2CFD9A74}" destId="{16A16ACB-278C-4846-B96D-338A4C90947D}" srcOrd="0" destOrd="0" presId="urn:microsoft.com/office/officeart/2005/8/layout/cycle2"/>
    <dgm:cxn modelId="{F2752D5C-4715-48E1-9323-6BF50D77E5EC}" type="presParOf" srcId="{176F3067-1610-4B83-891F-873F2CFD9A74}" destId="{E194A19D-070A-46AD-B03B-75DDFEE2BBBF}" srcOrd="1" destOrd="0" presId="urn:microsoft.com/office/officeart/2005/8/layout/cycle2"/>
    <dgm:cxn modelId="{3B2E34C6-7560-4278-82E8-FC53E5ACE64C}" type="presParOf" srcId="{E194A19D-070A-46AD-B03B-75DDFEE2BBBF}" destId="{08B900BD-9E38-40E7-869C-551B2350B612}" srcOrd="0" destOrd="0" presId="urn:microsoft.com/office/officeart/2005/8/layout/cycle2"/>
    <dgm:cxn modelId="{FBC26FC8-A4FF-47EE-A20F-7BBC4F5EDCDB}" type="presParOf" srcId="{176F3067-1610-4B83-891F-873F2CFD9A74}" destId="{4AD29438-6CB5-490E-920B-E8DD46AF2FDE}" srcOrd="2" destOrd="0" presId="urn:microsoft.com/office/officeart/2005/8/layout/cycle2"/>
    <dgm:cxn modelId="{EC9FD3AE-EAF2-422E-8ED6-F42F02899082}" type="presParOf" srcId="{176F3067-1610-4B83-891F-873F2CFD9A74}" destId="{8394193C-EAE8-41CB-9E6E-3CD5D8138CAE}" srcOrd="3" destOrd="0" presId="urn:microsoft.com/office/officeart/2005/8/layout/cycle2"/>
    <dgm:cxn modelId="{F6423090-8D93-4AA8-AE6E-9CC777530B0E}" type="presParOf" srcId="{8394193C-EAE8-41CB-9E6E-3CD5D8138CAE}" destId="{0180D877-15E7-4802-942A-7794DACAA4E2}" srcOrd="0" destOrd="0" presId="urn:microsoft.com/office/officeart/2005/8/layout/cycle2"/>
    <dgm:cxn modelId="{296D1222-4329-4179-B222-01B91A546B9C}" type="presParOf" srcId="{176F3067-1610-4B83-891F-873F2CFD9A74}" destId="{FF73246E-33F2-4FC7-B4B0-74C7AEFD9DAC}" srcOrd="4" destOrd="0" presId="urn:microsoft.com/office/officeart/2005/8/layout/cycle2"/>
    <dgm:cxn modelId="{4947D76E-8F71-41EE-891D-6A11D1ABC4EB}" type="presParOf" srcId="{176F3067-1610-4B83-891F-873F2CFD9A74}" destId="{F91FA3B0-25E0-4A9C-87CB-4CE250E0D07F}" srcOrd="5" destOrd="0" presId="urn:microsoft.com/office/officeart/2005/8/layout/cycle2"/>
    <dgm:cxn modelId="{1B78F8D1-A638-44CD-A112-7A8D67B24781}" type="presParOf" srcId="{F91FA3B0-25E0-4A9C-87CB-4CE250E0D07F}" destId="{FCB876C2-EC82-4BD4-B797-6707AAE79124}" srcOrd="0" destOrd="0" presId="urn:microsoft.com/office/officeart/2005/8/layout/cycle2"/>
    <dgm:cxn modelId="{8AAD3A12-1905-4D74-8E10-10D0DB986E06}" type="presParOf" srcId="{176F3067-1610-4B83-891F-873F2CFD9A74}" destId="{73EA211D-B1B8-4416-8D8A-A4CA147667E3}" srcOrd="6" destOrd="0" presId="urn:microsoft.com/office/officeart/2005/8/layout/cycle2"/>
    <dgm:cxn modelId="{35C17437-DDAC-44AB-9248-A635F8FA3AD2}" type="presParOf" srcId="{176F3067-1610-4B83-891F-873F2CFD9A74}" destId="{55E52645-DF29-46E5-8991-31A25F3966E7}" srcOrd="7" destOrd="0" presId="urn:microsoft.com/office/officeart/2005/8/layout/cycle2"/>
    <dgm:cxn modelId="{4666C75D-2016-444A-9F92-F7F9A4E635B1}" type="presParOf" srcId="{55E52645-DF29-46E5-8991-31A25F3966E7}" destId="{9BE1BB07-531F-4560-A6E4-EADDE5482425}" srcOrd="0" destOrd="0" presId="urn:microsoft.com/office/officeart/2005/8/layout/cycle2"/>
    <dgm:cxn modelId="{26648CE6-5D78-4B41-9B21-077466D351A4}" type="presParOf" srcId="{176F3067-1610-4B83-891F-873F2CFD9A74}" destId="{4AF3ECAB-ADC6-47E2-9CB5-D03E7B6151DB}" srcOrd="8" destOrd="0" presId="urn:microsoft.com/office/officeart/2005/8/layout/cycle2"/>
    <dgm:cxn modelId="{BB6FEC28-B3AD-45CC-AE52-46A12BC20433}" type="presParOf" srcId="{176F3067-1610-4B83-891F-873F2CFD9A74}" destId="{1790009D-5081-47AF-9772-9A64A93E0431}" srcOrd="9" destOrd="0" presId="urn:microsoft.com/office/officeart/2005/8/layout/cycle2"/>
    <dgm:cxn modelId="{D6E3AA02-A1C4-40BE-98A5-521E1C41CA0C}" type="presParOf" srcId="{1790009D-5081-47AF-9772-9A64A93E0431}" destId="{021F71A7-8784-4705-9858-735B56C4238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A76702-5BD6-451D-B4D1-6573207B79F7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9EE8CE6-C641-4182-AA41-EE036190F842}">
      <dgm:prSet phldrT="[Text]" custT="1"/>
      <dgm:spPr/>
      <dgm:t>
        <a:bodyPr/>
        <a:lstStyle/>
        <a:p>
          <a:r>
            <a:rPr lang="en-US" sz="4800" dirty="0" smtClean="0">
              <a:latin typeface="Adobe Garamond Pro Bold" panose="02020702060506020403" pitchFamily="18" charset="0"/>
            </a:rPr>
            <a:t>Regulatory Focus</a:t>
          </a:r>
          <a:endParaRPr lang="en-US" sz="4800" dirty="0">
            <a:latin typeface="Adobe Garamond Pro Bold" panose="02020702060506020403" pitchFamily="18" charset="0"/>
          </a:endParaRPr>
        </a:p>
      </dgm:t>
    </dgm:pt>
    <dgm:pt modelId="{369A86F0-F759-4AB9-909B-FCA2D490162E}" type="parTrans" cxnId="{15825745-4946-47BB-B3B2-0C2CE381FAE2}">
      <dgm:prSet/>
      <dgm:spPr/>
      <dgm:t>
        <a:bodyPr/>
        <a:lstStyle/>
        <a:p>
          <a:endParaRPr lang="en-US"/>
        </a:p>
      </dgm:t>
    </dgm:pt>
    <dgm:pt modelId="{3AAB2C00-87E1-4FE0-94A8-8D3181202C2A}" type="sibTrans" cxnId="{15825745-4946-47BB-B3B2-0C2CE381FAE2}">
      <dgm:prSet/>
      <dgm:spPr/>
      <dgm:t>
        <a:bodyPr/>
        <a:lstStyle/>
        <a:p>
          <a:endParaRPr lang="en-US"/>
        </a:p>
      </dgm:t>
    </dgm:pt>
    <dgm:pt modelId="{D5D82BCD-F79A-47A9-9A88-250B02A03E08}">
      <dgm:prSet phldrT="[Text]"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Promotion Regulatory</a:t>
          </a:r>
        </a:p>
        <a:p>
          <a:r>
            <a:rPr lang="en-US" dirty="0" smtClean="0">
              <a:latin typeface="Agency FB" panose="020B0503020202020204" pitchFamily="34" charset="0"/>
            </a:rPr>
            <a:t>Achieving +ve Outcomes</a:t>
          </a:r>
          <a:endParaRPr lang="en-US" dirty="0">
            <a:latin typeface="Agency FB" panose="020B0503020202020204" pitchFamily="34" charset="0"/>
          </a:endParaRPr>
        </a:p>
      </dgm:t>
    </dgm:pt>
    <dgm:pt modelId="{FD27D26F-4D7B-444E-B92A-FB82A525A428}" type="parTrans" cxnId="{9FBD85D7-D279-4E87-9690-0E74BD666966}">
      <dgm:prSet/>
      <dgm:spPr/>
      <dgm:t>
        <a:bodyPr/>
        <a:lstStyle/>
        <a:p>
          <a:endParaRPr lang="en-US"/>
        </a:p>
      </dgm:t>
    </dgm:pt>
    <dgm:pt modelId="{9505EE25-7ECC-414E-A5F2-96A14834B460}" type="sibTrans" cxnId="{9FBD85D7-D279-4E87-9690-0E74BD666966}">
      <dgm:prSet/>
      <dgm:spPr/>
      <dgm:t>
        <a:bodyPr/>
        <a:lstStyle/>
        <a:p>
          <a:endParaRPr lang="en-US"/>
        </a:p>
      </dgm:t>
    </dgm:pt>
    <dgm:pt modelId="{219E5D84-83A3-4C82-97D3-AF3A532A06F4}">
      <dgm:prSet phldrT="[Text]"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Prevention Regulatory</a:t>
          </a:r>
        </a:p>
        <a:p>
          <a:r>
            <a:rPr lang="en-US" dirty="0" smtClean="0">
              <a:latin typeface="Agency FB" panose="020B0503020202020204" pitchFamily="34" charset="0"/>
            </a:rPr>
            <a:t>Don’t do anything to prevent –ve outcomes</a:t>
          </a:r>
          <a:endParaRPr lang="en-US" dirty="0">
            <a:latin typeface="Agency FB" panose="020B0503020202020204" pitchFamily="34" charset="0"/>
          </a:endParaRPr>
        </a:p>
      </dgm:t>
    </dgm:pt>
    <dgm:pt modelId="{81540C99-13B2-40EA-9B1D-DA4302A1C8DB}" type="parTrans" cxnId="{3CA64FF1-B3F4-4541-8C92-51D072C04439}">
      <dgm:prSet/>
      <dgm:spPr/>
      <dgm:t>
        <a:bodyPr/>
        <a:lstStyle/>
        <a:p>
          <a:endParaRPr lang="en-US"/>
        </a:p>
      </dgm:t>
    </dgm:pt>
    <dgm:pt modelId="{53DF27F7-201C-4608-AAB3-A2944915923C}" type="sibTrans" cxnId="{3CA64FF1-B3F4-4541-8C92-51D072C04439}">
      <dgm:prSet/>
      <dgm:spPr/>
      <dgm:t>
        <a:bodyPr/>
        <a:lstStyle/>
        <a:p>
          <a:endParaRPr lang="en-US"/>
        </a:p>
      </dgm:t>
    </dgm:pt>
    <dgm:pt modelId="{BA94926A-CB26-4665-AAA7-51F17D1E20D8}" type="pres">
      <dgm:prSet presAssocID="{C9A76702-5BD6-451D-B4D1-6573207B79F7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5C9C4B0-E748-4261-9F92-FC6C77D8AF26}" type="pres">
      <dgm:prSet presAssocID="{C9EE8CE6-C641-4182-AA41-EE036190F842}" presName="singleCycle" presStyleCnt="0"/>
      <dgm:spPr/>
    </dgm:pt>
    <dgm:pt modelId="{541D6E3F-11AD-4B74-83DF-7EE446A7B09A}" type="pres">
      <dgm:prSet presAssocID="{C9EE8CE6-C641-4182-AA41-EE036190F842}" presName="singleCenter" presStyleLbl="node1" presStyleIdx="0" presStyleCnt="3" custScaleX="236419">
        <dgm:presLayoutVars>
          <dgm:chMax val="7"/>
          <dgm:chPref val="7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5A85FB60-B83B-479C-9CDF-D50CCB86A6E9}" type="pres">
      <dgm:prSet presAssocID="{FD27D26F-4D7B-444E-B92A-FB82A525A428}" presName="Name56" presStyleLbl="parChTrans1D2" presStyleIdx="0" presStyleCnt="2"/>
      <dgm:spPr/>
      <dgm:t>
        <a:bodyPr/>
        <a:lstStyle/>
        <a:p>
          <a:endParaRPr lang="en-US"/>
        </a:p>
      </dgm:t>
    </dgm:pt>
    <dgm:pt modelId="{CE3CC1D9-1D04-4D15-BF4B-A551F2E4C442}" type="pres">
      <dgm:prSet presAssocID="{D5D82BCD-F79A-47A9-9A88-250B02A03E08}" presName="text0" presStyleLbl="node1" presStyleIdx="1" presStyleCnt="3" custScaleX="433202" custScaleY="110000">
        <dgm:presLayoutVars>
          <dgm:bulletEnabled val="1"/>
        </dgm:presLayoutVars>
      </dgm:prSet>
      <dgm:spPr>
        <a:prstGeom prst="round1Rect">
          <a:avLst/>
        </a:prstGeom>
      </dgm:spPr>
      <dgm:t>
        <a:bodyPr/>
        <a:lstStyle/>
        <a:p>
          <a:endParaRPr lang="en-US"/>
        </a:p>
      </dgm:t>
    </dgm:pt>
    <dgm:pt modelId="{42055EE8-C226-4507-BA53-81DF121A8D5D}" type="pres">
      <dgm:prSet presAssocID="{81540C99-13B2-40EA-9B1D-DA4302A1C8DB}" presName="Name56" presStyleLbl="parChTrans1D2" presStyleIdx="1" presStyleCnt="2"/>
      <dgm:spPr/>
      <dgm:t>
        <a:bodyPr/>
        <a:lstStyle/>
        <a:p>
          <a:endParaRPr lang="en-US"/>
        </a:p>
      </dgm:t>
    </dgm:pt>
    <dgm:pt modelId="{23C21D6B-C018-43D2-8247-832EE4F437A4}" type="pres">
      <dgm:prSet presAssocID="{219E5D84-83A3-4C82-97D3-AF3A532A06F4}" presName="text0" presStyleLbl="node1" presStyleIdx="2" presStyleCnt="3" custScaleX="441152" custScaleY="198816">
        <dgm:presLayoutVars>
          <dgm:bulletEnabled val="1"/>
        </dgm:presLayoutVars>
      </dgm:prSet>
      <dgm:spPr>
        <a:prstGeom prst="round1Rect">
          <a:avLst/>
        </a:prstGeom>
      </dgm:spPr>
      <dgm:t>
        <a:bodyPr/>
        <a:lstStyle/>
        <a:p>
          <a:endParaRPr lang="en-US"/>
        </a:p>
      </dgm:t>
    </dgm:pt>
  </dgm:ptLst>
  <dgm:cxnLst>
    <dgm:cxn modelId="{838B7786-2A99-49F3-B6E1-71D4F561E001}" type="presOf" srcId="{81540C99-13B2-40EA-9B1D-DA4302A1C8DB}" destId="{42055EE8-C226-4507-BA53-81DF121A8D5D}" srcOrd="0" destOrd="0" presId="urn:microsoft.com/office/officeart/2008/layout/RadialCluster"/>
    <dgm:cxn modelId="{3CA64FF1-B3F4-4541-8C92-51D072C04439}" srcId="{C9EE8CE6-C641-4182-AA41-EE036190F842}" destId="{219E5D84-83A3-4C82-97D3-AF3A532A06F4}" srcOrd="1" destOrd="0" parTransId="{81540C99-13B2-40EA-9B1D-DA4302A1C8DB}" sibTransId="{53DF27F7-201C-4608-AAB3-A2944915923C}"/>
    <dgm:cxn modelId="{3EB6B390-A680-4F9B-9CA5-92C182E7B541}" type="presOf" srcId="{C9A76702-5BD6-451D-B4D1-6573207B79F7}" destId="{BA94926A-CB26-4665-AAA7-51F17D1E20D8}" srcOrd="0" destOrd="0" presId="urn:microsoft.com/office/officeart/2008/layout/RadialCluster"/>
    <dgm:cxn modelId="{E9BDBB7E-9BAD-4513-BA76-3B7572C4864A}" type="presOf" srcId="{219E5D84-83A3-4C82-97D3-AF3A532A06F4}" destId="{23C21D6B-C018-43D2-8247-832EE4F437A4}" srcOrd="0" destOrd="0" presId="urn:microsoft.com/office/officeart/2008/layout/RadialCluster"/>
    <dgm:cxn modelId="{4B8DAC12-D668-4BF7-9182-7B9D2C6C221F}" type="presOf" srcId="{C9EE8CE6-C641-4182-AA41-EE036190F842}" destId="{541D6E3F-11AD-4B74-83DF-7EE446A7B09A}" srcOrd="0" destOrd="0" presId="urn:microsoft.com/office/officeart/2008/layout/RadialCluster"/>
    <dgm:cxn modelId="{8B6976DE-6D53-4411-A7F5-5DFD90300AAE}" type="presOf" srcId="{D5D82BCD-F79A-47A9-9A88-250B02A03E08}" destId="{CE3CC1D9-1D04-4D15-BF4B-A551F2E4C442}" srcOrd="0" destOrd="0" presId="urn:microsoft.com/office/officeart/2008/layout/RadialCluster"/>
    <dgm:cxn modelId="{15825745-4946-47BB-B3B2-0C2CE381FAE2}" srcId="{C9A76702-5BD6-451D-B4D1-6573207B79F7}" destId="{C9EE8CE6-C641-4182-AA41-EE036190F842}" srcOrd="0" destOrd="0" parTransId="{369A86F0-F759-4AB9-909B-FCA2D490162E}" sibTransId="{3AAB2C00-87E1-4FE0-94A8-8D3181202C2A}"/>
    <dgm:cxn modelId="{9FBD85D7-D279-4E87-9690-0E74BD666966}" srcId="{C9EE8CE6-C641-4182-AA41-EE036190F842}" destId="{D5D82BCD-F79A-47A9-9A88-250B02A03E08}" srcOrd="0" destOrd="0" parTransId="{FD27D26F-4D7B-444E-B92A-FB82A525A428}" sibTransId="{9505EE25-7ECC-414E-A5F2-96A14834B460}"/>
    <dgm:cxn modelId="{F0CC9644-1AA2-4B32-8CFC-69D2CF33A7AA}" type="presOf" srcId="{FD27D26F-4D7B-444E-B92A-FB82A525A428}" destId="{5A85FB60-B83B-479C-9CDF-D50CCB86A6E9}" srcOrd="0" destOrd="0" presId="urn:microsoft.com/office/officeart/2008/layout/RadialCluster"/>
    <dgm:cxn modelId="{F9EC992F-6AF9-4213-90E6-650A67454FFC}" type="presParOf" srcId="{BA94926A-CB26-4665-AAA7-51F17D1E20D8}" destId="{E5C9C4B0-E748-4261-9F92-FC6C77D8AF26}" srcOrd="0" destOrd="0" presId="urn:microsoft.com/office/officeart/2008/layout/RadialCluster"/>
    <dgm:cxn modelId="{FFDAE77C-4F9F-4FF6-91C7-394707BCF5CB}" type="presParOf" srcId="{E5C9C4B0-E748-4261-9F92-FC6C77D8AF26}" destId="{541D6E3F-11AD-4B74-83DF-7EE446A7B09A}" srcOrd="0" destOrd="0" presId="urn:microsoft.com/office/officeart/2008/layout/RadialCluster"/>
    <dgm:cxn modelId="{131825A9-CC18-486C-85F1-5AB74DF8DABB}" type="presParOf" srcId="{E5C9C4B0-E748-4261-9F92-FC6C77D8AF26}" destId="{5A85FB60-B83B-479C-9CDF-D50CCB86A6E9}" srcOrd="1" destOrd="0" presId="urn:microsoft.com/office/officeart/2008/layout/RadialCluster"/>
    <dgm:cxn modelId="{22070B42-C9EC-4A99-BE63-F9D240EEA34D}" type="presParOf" srcId="{E5C9C4B0-E748-4261-9F92-FC6C77D8AF26}" destId="{CE3CC1D9-1D04-4D15-BF4B-A551F2E4C442}" srcOrd="2" destOrd="0" presId="urn:microsoft.com/office/officeart/2008/layout/RadialCluster"/>
    <dgm:cxn modelId="{CCE2EA91-8B46-427A-9914-45400653C57B}" type="presParOf" srcId="{E5C9C4B0-E748-4261-9F92-FC6C77D8AF26}" destId="{42055EE8-C226-4507-BA53-81DF121A8D5D}" srcOrd="3" destOrd="0" presId="urn:microsoft.com/office/officeart/2008/layout/RadialCluster"/>
    <dgm:cxn modelId="{DD8D8DA9-E846-425C-BAE5-A2614B3D3476}" type="presParOf" srcId="{E5C9C4B0-E748-4261-9F92-FC6C77D8AF26}" destId="{23C21D6B-C018-43D2-8247-832EE4F437A4}" srcOrd="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D6ACD8F-B92C-4835-9EF3-8573F84109BE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5" csCatId="colorful" phldr="1"/>
      <dgm:spPr/>
    </dgm:pt>
    <dgm:pt modelId="{E43B3E2B-C0F4-474E-81F8-2BBE1D047B7A}">
      <dgm:prSet phldrT="[Text]"/>
      <dgm:spPr/>
      <dgm:t>
        <a:bodyPr/>
        <a:lstStyle/>
        <a:p>
          <a:r>
            <a:rPr lang="en-US" baseline="0" dirty="0" smtClean="0"/>
            <a:t>Be Aware of our  Actions+ Evaluate them</a:t>
          </a:r>
          <a:endParaRPr lang="en-US" baseline="0" dirty="0"/>
        </a:p>
      </dgm:t>
    </dgm:pt>
    <dgm:pt modelId="{1A4940A9-86CF-4A8B-8491-FF5C64DE297A}" type="parTrans" cxnId="{FBF78B65-54E9-4498-A787-8154C10C9DFF}">
      <dgm:prSet/>
      <dgm:spPr/>
      <dgm:t>
        <a:bodyPr/>
        <a:lstStyle/>
        <a:p>
          <a:endParaRPr lang="en-US" baseline="-25000"/>
        </a:p>
      </dgm:t>
    </dgm:pt>
    <dgm:pt modelId="{839803A2-736C-415C-AF4E-D7AA7974B864}" type="sibTrans" cxnId="{FBF78B65-54E9-4498-A787-8154C10C9DFF}">
      <dgm:prSet/>
      <dgm:spPr/>
      <dgm:t>
        <a:bodyPr/>
        <a:lstStyle/>
        <a:p>
          <a:endParaRPr lang="en-US" baseline="-25000"/>
        </a:p>
      </dgm:t>
    </dgm:pt>
    <dgm:pt modelId="{D42672B5-FBA5-48F2-827A-6E245CF02FB6}">
      <dgm:prSet phldrT="[Text]"/>
      <dgm:spPr/>
      <dgm:t>
        <a:bodyPr/>
        <a:lstStyle/>
        <a:p>
          <a:r>
            <a:rPr lang="en-US" baseline="0" dirty="0" smtClean="0"/>
            <a:t>Must detect any kind of threat or rejection from others</a:t>
          </a:r>
          <a:endParaRPr lang="en-US" baseline="0" dirty="0"/>
        </a:p>
      </dgm:t>
    </dgm:pt>
    <dgm:pt modelId="{8B553738-FBB6-4915-A2F0-E24993B6D0BD}" type="parTrans" cxnId="{DD08E424-474E-41D6-96FD-0AA7E9558B9A}">
      <dgm:prSet/>
      <dgm:spPr/>
      <dgm:t>
        <a:bodyPr/>
        <a:lstStyle/>
        <a:p>
          <a:endParaRPr lang="en-US" baseline="-25000"/>
        </a:p>
      </dgm:t>
    </dgm:pt>
    <dgm:pt modelId="{C4B76600-8DBB-4E96-B346-B7401467FA38}" type="sibTrans" cxnId="{DD08E424-474E-41D6-96FD-0AA7E9558B9A}">
      <dgm:prSet/>
      <dgm:spPr/>
      <dgm:t>
        <a:bodyPr/>
        <a:lstStyle/>
        <a:p>
          <a:endParaRPr lang="en-US" baseline="-25000"/>
        </a:p>
      </dgm:t>
    </dgm:pt>
    <dgm:pt modelId="{30A6BF56-FC7E-4EB7-B4F7-DF798EF3A9A0}">
      <dgm:prSet phldrT="[Text]" custT="1"/>
      <dgm:spPr/>
      <dgm:t>
        <a:bodyPr/>
        <a:lstStyle/>
        <a:p>
          <a:pPr algn="ctr"/>
          <a:r>
            <a:rPr lang="en-US" sz="2000" baseline="0" dirty="0" smtClean="0"/>
            <a:t>Must do something constructive to improve the situation</a:t>
          </a:r>
          <a:endParaRPr lang="en-US" sz="2000" baseline="0" dirty="0"/>
        </a:p>
      </dgm:t>
    </dgm:pt>
    <dgm:pt modelId="{71D8CA4C-4F07-4E67-B11A-9B742292CEA1}" type="parTrans" cxnId="{634D3635-EBD1-49AF-B4BA-277DAEECE5BC}">
      <dgm:prSet/>
      <dgm:spPr/>
      <dgm:t>
        <a:bodyPr/>
        <a:lstStyle/>
        <a:p>
          <a:endParaRPr lang="en-US" baseline="-25000"/>
        </a:p>
      </dgm:t>
    </dgm:pt>
    <dgm:pt modelId="{1562A2AB-2174-44C5-B229-1EEB7752CC3F}" type="sibTrans" cxnId="{634D3635-EBD1-49AF-B4BA-277DAEECE5BC}">
      <dgm:prSet/>
      <dgm:spPr/>
      <dgm:t>
        <a:bodyPr/>
        <a:lstStyle/>
        <a:p>
          <a:endParaRPr lang="en-US" baseline="-25000"/>
        </a:p>
      </dgm:t>
    </dgm:pt>
    <dgm:pt modelId="{8D2C9265-060C-4570-9B80-2BBE2F5E41F1}">
      <dgm:prSet/>
      <dgm:spPr/>
      <dgm:t>
        <a:bodyPr/>
        <a:lstStyle/>
        <a:p>
          <a:r>
            <a:rPr lang="en-US" baseline="0" dirty="0" smtClean="0"/>
            <a:t>Must be able to predict other people’s reaction to them</a:t>
          </a:r>
          <a:endParaRPr lang="en-US" baseline="0" dirty="0"/>
        </a:p>
      </dgm:t>
    </dgm:pt>
    <dgm:pt modelId="{4B2CA4ED-54F8-4551-84FA-D4943398537F}" type="parTrans" cxnId="{B8E2B5C8-02C6-45CA-A43C-B677201CF059}">
      <dgm:prSet/>
      <dgm:spPr/>
      <dgm:t>
        <a:bodyPr/>
        <a:lstStyle/>
        <a:p>
          <a:endParaRPr lang="en-US" baseline="-25000"/>
        </a:p>
      </dgm:t>
    </dgm:pt>
    <dgm:pt modelId="{1AD0ACD3-A8BF-4A08-B7EE-EAE4EA330FCA}" type="sibTrans" cxnId="{B8E2B5C8-02C6-45CA-A43C-B677201CF059}">
      <dgm:prSet/>
      <dgm:spPr/>
      <dgm:t>
        <a:bodyPr/>
        <a:lstStyle/>
        <a:p>
          <a:endParaRPr lang="en-US" baseline="-25000"/>
        </a:p>
      </dgm:t>
    </dgm:pt>
    <dgm:pt modelId="{ACB19567-2BD8-4EAE-A4E8-3D6E29682A1B}" type="pres">
      <dgm:prSet presAssocID="{7D6ACD8F-B92C-4835-9EF3-8573F84109BE}" presName="rootnode" presStyleCnt="0">
        <dgm:presLayoutVars>
          <dgm:chMax/>
          <dgm:chPref/>
          <dgm:dir/>
          <dgm:animLvl val="lvl"/>
        </dgm:presLayoutVars>
      </dgm:prSet>
      <dgm:spPr/>
    </dgm:pt>
    <dgm:pt modelId="{19E9251D-0974-4BD1-BDF5-D52532A9F82E}" type="pres">
      <dgm:prSet presAssocID="{E43B3E2B-C0F4-474E-81F8-2BBE1D047B7A}" presName="composite" presStyleCnt="0"/>
      <dgm:spPr/>
    </dgm:pt>
    <dgm:pt modelId="{4989FAD2-3ED2-47EF-B7CC-D3BFC795C198}" type="pres">
      <dgm:prSet presAssocID="{E43B3E2B-C0F4-474E-81F8-2BBE1D047B7A}" presName="bentUpArrow1" presStyleLbl="alignImgPlace1" presStyleIdx="0" presStyleCnt="3"/>
      <dgm:spPr/>
    </dgm:pt>
    <dgm:pt modelId="{6C1FF49A-C0D7-42FE-A0A4-4D586B573903}" type="pres">
      <dgm:prSet presAssocID="{E43B3E2B-C0F4-474E-81F8-2BBE1D047B7A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1F90E2-414F-4124-8AC5-278485D5B16A}" type="pres">
      <dgm:prSet presAssocID="{E43B3E2B-C0F4-474E-81F8-2BBE1D047B7A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54B33917-60B9-43C3-A304-63F6B50B4590}" type="pres">
      <dgm:prSet presAssocID="{839803A2-736C-415C-AF4E-D7AA7974B864}" presName="sibTrans" presStyleCnt="0"/>
      <dgm:spPr/>
    </dgm:pt>
    <dgm:pt modelId="{AA3C7C71-732D-4905-A11E-AE33DD128388}" type="pres">
      <dgm:prSet presAssocID="{8D2C9265-060C-4570-9B80-2BBE2F5E41F1}" presName="composite" presStyleCnt="0"/>
      <dgm:spPr/>
    </dgm:pt>
    <dgm:pt modelId="{EB4F29B5-B118-4969-B472-A323D1326A16}" type="pres">
      <dgm:prSet presAssocID="{8D2C9265-060C-4570-9B80-2BBE2F5E41F1}" presName="bentUpArrow1" presStyleLbl="alignImgPlace1" presStyleIdx="1" presStyleCnt="3"/>
      <dgm:spPr/>
    </dgm:pt>
    <dgm:pt modelId="{4689C7F5-1083-40FC-B7F6-08E2E479A1FB}" type="pres">
      <dgm:prSet presAssocID="{8D2C9265-060C-4570-9B80-2BBE2F5E41F1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E167D2-6F6F-4E45-9874-2E19BFCDFBB3}" type="pres">
      <dgm:prSet presAssocID="{8D2C9265-060C-4570-9B80-2BBE2F5E41F1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3AE3CA17-BA11-467B-9F46-F7736CA1A95E}" type="pres">
      <dgm:prSet presAssocID="{1AD0ACD3-A8BF-4A08-B7EE-EAE4EA330FCA}" presName="sibTrans" presStyleCnt="0"/>
      <dgm:spPr/>
    </dgm:pt>
    <dgm:pt modelId="{18326251-460B-4C49-829A-53E0FC2D3913}" type="pres">
      <dgm:prSet presAssocID="{D42672B5-FBA5-48F2-827A-6E245CF02FB6}" presName="composite" presStyleCnt="0"/>
      <dgm:spPr/>
    </dgm:pt>
    <dgm:pt modelId="{B04DE49A-6855-4CDB-8159-215DAAE5695E}" type="pres">
      <dgm:prSet presAssocID="{D42672B5-FBA5-48F2-827A-6E245CF02FB6}" presName="bentUpArrow1" presStyleLbl="alignImgPlace1" presStyleIdx="2" presStyleCnt="3"/>
      <dgm:spPr/>
    </dgm:pt>
    <dgm:pt modelId="{6CEBAB9A-DE2A-4D6C-9AB3-A520A47E85FC}" type="pres">
      <dgm:prSet presAssocID="{D42672B5-FBA5-48F2-827A-6E245CF02FB6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4194DC-8BE5-4D32-80C0-9AD1572E3445}" type="pres">
      <dgm:prSet presAssocID="{D42672B5-FBA5-48F2-827A-6E245CF02FB6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D59F0CA9-0DFF-4527-A4DA-FCD8330DA11E}" type="pres">
      <dgm:prSet presAssocID="{C4B76600-8DBB-4E96-B346-B7401467FA38}" presName="sibTrans" presStyleCnt="0"/>
      <dgm:spPr/>
    </dgm:pt>
    <dgm:pt modelId="{3958905B-3CA6-4FCC-A9D7-F59274186CAD}" type="pres">
      <dgm:prSet presAssocID="{30A6BF56-FC7E-4EB7-B4F7-DF798EF3A9A0}" presName="composite" presStyleCnt="0"/>
      <dgm:spPr/>
    </dgm:pt>
    <dgm:pt modelId="{64FA386D-D9BD-431D-B725-02AA33945529}" type="pres">
      <dgm:prSet presAssocID="{30A6BF56-FC7E-4EB7-B4F7-DF798EF3A9A0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6DEF71C-21B4-4171-A4E7-CB64A308EDCC}" type="presOf" srcId="{7D6ACD8F-B92C-4835-9EF3-8573F84109BE}" destId="{ACB19567-2BD8-4EAE-A4E8-3D6E29682A1B}" srcOrd="0" destOrd="0" presId="urn:microsoft.com/office/officeart/2005/8/layout/StepDownProcess"/>
    <dgm:cxn modelId="{ED56A273-BD11-4D07-8B67-25B366FC587B}" type="presOf" srcId="{E43B3E2B-C0F4-474E-81F8-2BBE1D047B7A}" destId="{6C1FF49A-C0D7-42FE-A0A4-4D586B573903}" srcOrd="0" destOrd="0" presId="urn:microsoft.com/office/officeart/2005/8/layout/StepDownProcess"/>
    <dgm:cxn modelId="{B6CD5D05-D407-49B2-A8DF-04A1992AE5C1}" type="presOf" srcId="{30A6BF56-FC7E-4EB7-B4F7-DF798EF3A9A0}" destId="{64FA386D-D9BD-431D-B725-02AA33945529}" srcOrd="0" destOrd="0" presId="urn:microsoft.com/office/officeart/2005/8/layout/StepDownProcess"/>
    <dgm:cxn modelId="{577E4F94-8739-439E-BC8F-C83AB347F433}" type="presOf" srcId="{D42672B5-FBA5-48F2-827A-6E245CF02FB6}" destId="{6CEBAB9A-DE2A-4D6C-9AB3-A520A47E85FC}" srcOrd="0" destOrd="0" presId="urn:microsoft.com/office/officeart/2005/8/layout/StepDownProcess"/>
    <dgm:cxn modelId="{AE815E82-CA1A-4287-BF26-707224127B7D}" type="presOf" srcId="{8D2C9265-060C-4570-9B80-2BBE2F5E41F1}" destId="{4689C7F5-1083-40FC-B7F6-08E2E479A1FB}" srcOrd="0" destOrd="0" presId="urn:microsoft.com/office/officeart/2005/8/layout/StepDownProcess"/>
    <dgm:cxn modelId="{FBF78B65-54E9-4498-A787-8154C10C9DFF}" srcId="{7D6ACD8F-B92C-4835-9EF3-8573F84109BE}" destId="{E43B3E2B-C0F4-474E-81F8-2BBE1D047B7A}" srcOrd="0" destOrd="0" parTransId="{1A4940A9-86CF-4A8B-8491-FF5C64DE297A}" sibTransId="{839803A2-736C-415C-AF4E-D7AA7974B864}"/>
    <dgm:cxn modelId="{DD08E424-474E-41D6-96FD-0AA7E9558B9A}" srcId="{7D6ACD8F-B92C-4835-9EF3-8573F84109BE}" destId="{D42672B5-FBA5-48F2-827A-6E245CF02FB6}" srcOrd="2" destOrd="0" parTransId="{8B553738-FBB6-4915-A2F0-E24993B6D0BD}" sibTransId="{C4B76600-8DBB-4E96-B346-B7401467FA38}"/>
    <dgm:cxn modelId="{B8E2B5C8-02C6-45CA-A43C-B677201CF059}" srcId="{7D6ACD8F-B92C-4835-9EF3-8573F84109BE}" destId="{8D2C9265-060C-4570-9B80-2BBE2F5E41F1}" srcOrd="1" destOrd="0" parTransId="{4B2CA4ED-54F8-4551-84FA-D4943398537F}" sibTransId="{1AD0ACD3-A8BF-4A08-B7EE-EAE4EA330FCA}"/>
    <dgm:cxn modelId="{634D3635-EBD1-49AF-B4BA-277DAEECE5BC}" srcId="{7D6ACD8F-B92C-4835-9EF3-8573F84109BE}" destId="{30A6BF56-FC7E-4EB7-B4F7-DF798EF3A9A0}" srcOrd="3" destOrd="0" parTransId="{71D8CA4C-4F07-4E67-B11A-9B742292CEA1}" sibTransId="{1562A2AB-2174-44C5-B229-1EEB7752CC3F}"/>
    <dgm:cxn modelId="{6F9DCEE8-B3AE-4244-9913-649218608896}" type="presParOf" srcId="{ACB19567-2BD8-4EAE-A4E8-3D6E29682A1B}" destId="{19E9251D-0974-4BD1-BDF5-D52532A9F82E}" srcOrd="0" destOrd="0" presId="urn:microsoft.com/office/officeart/2005/8/layout/StepDownProcess"/>
    <dgm:cxn modelId="{267E40F9-1545-4B0A-B81A-D2CB6DB2CB33}" type="presParOf" srcId="{19E9251D-0974-4BD1-BDF5-D52532A9F82E}" destId="{4989FAD2-3ED2-47EF-B7CC-D3BFC795C198}" srcOrd="0" destOrd="0" presId="urn:microsoft.com/office/officeart/2005/8/layout/StepDownProcess"/>
    <dgm:cxn modelId="{E1D699EA-13ED-4414-BD93-2C13B3806775}" type="presParOf" srcId="{19E9251D-0974-4BD1-BDF5-D52532A9F82E}" destId="{6C1FF49A-C0D7-42FE-A0A4-4D586B573903}" srcOrd="1" destOrd="0" presId="urn:microsoft.com/office/officeart/2005/8/layout/StepDownProcess"/>
    <dgm:cxn modelId="{69301871-DF3B-4FA3-9B23-5B9822B5A5FC}" type="presParOf" srcId="{19E9251D-0974-4BD1-BDF5-D52532A9F82E}" destId="{F21F90E2-414F-4124-8AC5-278485D5B16A}" srcOrd="2" destOrd="0" presId="urn:microsoft.com/office/officeart/2005/8/layout/StepDownProcess"/>
    <dgm:cxn modelId="{7DE73436-85A6-425B-BA98-9F339702F95E}" type="presParOf" srcId="{ACB19567-2BD8-4EAE-A4E8-3D6E29682A1B}" destId="{54B33917-60B9-43C3-A304-63F6B50B4590}" srcOrd="1" destOrd="0" presId="urn:microsoft.com/office/officeart/2005/8/layout/StepDownProcess"/>
    <dgm:cxn modelId="{DED7F543-AD50-4D35-A693-906687A8F8D2}" type="presParOf" srcId="{ACB19567-2BD8-4EAE-A4E8-3D6E29682A1B}" destId="{AA3C7C71-732D-4905-A11E-AE33DD128388}" srcOrd="2" destOrd="0" presId="urn:microsoft.com/office/officeart/2005/8/layout/StepDownProcess"/>
    <dgm:cxn modelId="{30614640-1AAD-4035-A9B6-0F475192FF5A}" type="presParOf" srcId="{AA3C7C71-732D-4905-A11E-AE33DD128388}" destId="{EB4F29B5-B118-4969-B472-A323D1326A16}" srcOrd="0" destOrd="0" presId="urn:microsoft.com/office/officeart/2005/8/layout/StepDownProcess"/>
    <dgm:cxn modelId="{3931E47B-9CB4-4C46-A33C-571F24DA9FC6}" type="presParOf" srcId="{AA3C7C71-732D-4905-A11E-AE33DD128388}" destId="{4689C7F5-1083-40FC-B7F6-08E2E479A1FB}" srcOrd="1" destOrd="0" presId="urn:microsoft.com/office/officeart/2005/8/layout/StepDownProcess"/>
    <dgm:cxn modelId="{95CF22A0-CE1B-403A-8696-1DDC71E51E0C}" type="presParOf" srcId="{AA3C7C71-732D-4905-A11E-AE33DD128388}" destId="{70E167D2-6F6F-4E45-9874-2E19BFCDFBB3}" srcOrd="2" destOrd="0" presId="urn:microsoft.com/office/officeart/2005/8/layout/StepDownProcess"/>
    <dgm:cxn modelId="{510D0937-916F-446A-9B78-0B5169291D14}" type="presParOf" srcId="{ACB19567-2BD8-4EAE-A4E8-3D6E29682A1B}" destId="{3AE3CA17-BA11-467B-9F46-F7736CA1A95E}" srcOrd="3" destOrd="0" presId="urn:microsoft.com/office/officeart/2005/8/layout/StepDownProcess"/>
    <dgm:cxn modelId="{EA5E9459-8238-4D00-BFFF-357AEDFFDCB1}" type="presParOf" srcId="{ACB19567-2BD8-4EAE-A4E8-3D6E29682A1B}" destId="{18326251-460B-4C49-829A-53E0FC2D3913}" srcOrd="4" destOrd="0" presId="urn:microsoft.com/office/officeart/2005/8/layout/StepDownProcess"/>
    <dgm:cxn modelId="{2F676024-4C6B-418B-A735-170403653323}" type="presParOf" srcId="{18326251-460B-4C49-829A-53E0FC2D3913}" destId="{B04DE49A-6855-4CDB-8159-215DAAE5695E}" srcOrd="0" destOrd="0" presId="urn:microsoft.com/office/officeart/2005/8/layout/StepDownProcess"/>
    <dgm:cxn modelId="{9CD800D5-5F8F-4313-89E9-DB972C41FFAD}" type="presParOf" srcId="{18326251-460B-4C49-829A-53E0FC2D3913}" destId="{6CEBAB9A-DE2A-4D6C-9AB3-A520A47E85FC}" srcOrd="1" destOrd="0" presId="urn:microsoft.com/office/officeart/2005/8/layout/StepDownProcess"/>
    <dgm:cxn modelId="{04303D6E-005B-4268-A85F-57D104A86705}" type="presParOf" srcId="{18326251-460B-4C49-829A-53E0FC2D3913}" destId="{F34194DC-8BE5-4D32-80C0-9AD1572E3445}" srcOrd="2" destOrd="0" presId="urn:microsoft.com/office/officeart/2005/8/layout/StepDownProcess"/>
    <dgm:cxn modelId="{C9E63A2D-86CC-4570-9FE1-22C0547996A5}" type="presParOf" srcId="{ACB19567-2BD8-4EAE-A4E8-3D6E29682A1B}" destId="{D59F0CA9-0DFF-4527-A4DA-FCD8330DA11E}" srcOrd="5" destOrd="0" presId="urn:microsoft.com/office/officeart/2005/8/layout/StepDownProcess"/>
    <dgm:cxn modelId="{EBF1B349-99BC-4508-93A2-2420E3A01EEE}" type="presParOf" srcId="{ACB19567-2BD8-4EAE-A4E8-3D6E29682A1B}" destId="{3958905B-3CA6-4FCC-A9D7-F59274186CAD}" srcOrd="6" destOrd="0" presId="urn:microsoft.com/office/officeart/2005/8/layout/StepDownProcess"/>
    <dgm:cxn modelId="{6C4DB0DC-3386-4C51-8932-24FF7B425EE5}" type="presParOf" srcId="{3958905B-3CA6-4FCC-A9D7-F59274186CAD}" destId="{64FA386D-D9BD-431D-B725-02AA33945529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A16ACB-278C-4846-B96D-338A4C90947D}">
      <dsp:nvSpPr>
        <dsp:cNvPr id="0" name=""/>
        <dsp:cNvSpPr/>
      </dsp:nvSpPr>
      <dsp:spPr>
        <a:xfrm>
          <a:off x="2224730" y="787173"/>
          <a:ext cx="1830688" cy="1830688"/>
        </a:xfrm>
        <a:prstGeom prst="teardrop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What Does SR involve?</a:t>
          </a:r>
          <a:endParaRPr lang="en-US" sz="2400" kern="1200" dirty="0"/>
        </a:p>
      </dsp:txBody>
      <dsp:txXfrm>
        <a:off x="2492828" y="1055271"/>
        <a:ext cx="1294492" cy="1294492"/>
      </dsp:txXfrm>
    </dsp:sp>
    <dsp:sp modelId="{E194A19D-070A-46AD-B03B-75DDFEE2BBBF}">
      <dsp:nvSpPr>
        <dsp:cNvPr id="0" name=""/>
        <dsp:cNvSpPr/>
      </dsp:nvSpPr>
      <dsp:spPr>
        <a:xfrm rot="2160000">
          <a:off x="3997566" y="2193390"/>
          <a:ext cx="486680" cy="617857"/>
        </a:xfrm>
        <a:prstGeom prst="rightArrow">
          <a:avLst>
            <a:gd name="adj1" fmla="val 60000"/>
            <a:gd name="adj2" fmla="val 50000"/>
          </a:avLst>
        </a:prstGeom>
        <a:solidFill>
          <a:srgbClr val="FF33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 dirty="0"/>
        </a:p>
      </dsp:txBody>
      <dsp:txXfrm>
        <a:off x="4011508" y="2274052"/>
        <a:ext cx="340676" cy="370715"/>
      </dsp:txXfrm>
    </dsp:sp>
    <dsp:sp modelId="{4AD29438-6CB5-490E-920B-E8DD46AF2FDE}">
      <dsp:nvSpPr>
        <dsp:cNvPr id="0" name=""/>
        <dsp:cNvSpPr/>
      </dsp:nvSpPr>
      <dsp:spPr>
        <a:xfrm>
          <a:off x="4448681" y="2402968"/>
          <a:ext cx="1830688" cy="1830688"/>
        </a:xfrm>
        <a:prstGeom prst="teardrop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Monitoring our actions and reactions</a:t>
          </a:r>
          <a:endParaRPr lang="en-US" sz="2000" kern="1200" dirty="0"/>
        </a:p>
      </dsp:txBody>
      <dsp:txXfrm>
        <a:off x="4716779" y="2671066"/>
        <a:ext cx="1294492" cy="1294492"/>
      </dsp:txXfrm>
    </dsp:sp>
    <dsp:sp modelId="{8394193C-EAE8-41CB-9E6E-3CD5D8138CAE}">
      <dsp:nvSpPr>
        <dsp:cNvPr id="0" name=""/>
        <dsp:cNvSpPr/>
      </dsp:nvSpPr>
      <dsp:spPr>
        <a:xfrm rot="6443623">
          <a:off x="4717716" y="4303582"/>
          <a:ext cx="481775" cy="617857"/>
        </a:xfrm>
        <a:prstGeom prst="rightArrow">
          <a:avLst>
            <a:gd name="adj1" fmla="val 60000"/>
            <a:gd name="adj2" fmla="val 50000"/>
          </a:avLst>
        </a:prstGeom>
        <a:solidFill>
          <a:srgbClr val="FF33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 rot="10800000">
        <a:off x="4811585" y="4358191"/>
        <a:ext cx="337243" cy="370715"/>
      </dsp:txXfrm>
    </dsp:sp>
    <dsp:sp modelId="{FF73246E-33F2-4FC7-B4B0-74C7AEFD9DAC}">
      <dsp:nvSpPr>
        <dsp:cNvPr id="0" name=""/>
        <dsp:cNvSpPr/>
      </dsp:nvSpPr>
      <dsp:spPr>
        <a:xfrm>
          <a:off x="3629686" y="5017389"/>
          <a:ext cx="1830688" cy="1830688"/>
        </a:xfrm>
        <a:prstGeom prst="teardrop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We can predict the consequences</a:t>
          </a:r>
          <a:endParaRPr lang="en-US" sz="1900" kern="1200" dirty="0"/>
        </a:p>
      </dsp:txBody>
      <dsp:txXfrm>
        <a:off x="3897784" y="5285487"/>
        <a:ext cx="1294492" cy="1294492"/>
      </dsp:txXfrm>
    </dsp:sp>
    <dsp:sp modelId="{F91FA3B0-25E0-4A9C-87CB-4CE250E0D07F}">
      <dsp:nvSpPr>
        <dsp:cNvPr id="0" name=""/>
        <dsp:cNvSpPr/>
      </dsp:nvSpPr>
      <dsp:spPr>
        <a:xfrm rot="10800013">
          <a:off x="2918128" y="5623799"/>
          <a:ext cx="502834" cy="617857"/>
        </a:xfrm>
        <a:prstGeom prst="rightArrow">
          <a:avLst>
            <a:gd name="adj1" fmla="val 60000"/>
            <a:gd name="adj2" fmla="val 50000"/>
          </a:avLst>
        </a:prstGeom>
        <a:solidFill>
          <a:srgbClr val="FF33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 rot="10800000">
        <a:off x="3068978" y="5747370"/>
        <a:ext cx="351984" cy="370715"/>
      </dsp:txXfrm>
    </dsp:sp>
    <dsp:sp modelId="{73EA211D-B1B8-4416-8D8A-A4CA147667E3}">
      <dsp:nvSpPr>
        <dsp:cNvPr id="0" name=""/>
        <dsp:cNvSpPr/>
      </dsp:nvSpPr>
      <dsp:spPr>
        <a:xfrm>
          <a:off x="850253" y="5017378"/>
          <a:ext cx="1830688" cy="1830688"/>
        </a:xfrm>
        <a:prstGeom prst="teardrop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Focusing on certain parts of our life and ignoring some  other part for some time</a:t>
          </a:r>
          <a:endParaRPr lang="en-US" sz="1600" kern="1200" dirty="0"/>
        </a:p>
      </dsp:txBody>
      <dsp:txXfrm>
        <a:off x="1118351" y="5285476"/>
        <a:ext cx="1294492" cy="1294492"/>
      </dsp:txXfrm>
    </dsp:sp>
    <dsp:sp modelId="{55E52645-DF29-46E5-8991-31A25F3966E7}">
      <dsp:nvSpPr>
        <dsp:cNvPr id="0" name=""/>
        <dsp:cNvSpPr/>
      </dsp:nvSpPr>
      <dsp:spPr>
        <a:xfrm rot="15120000">
          <a:off x="1101777" y="4329688"/>
          <a:ext cx="486680" cy="617857"/>
        </a:xfrm>
        <a:prstGeom prst="rightArrow">
          <a:avLst>
            <a:gd name="adj1" fmla="val 60000"/>
            <a:gd name="adj2" fmla="val 50000"/>
          </a:avLst>
        </a:prstGeom>
        <a:solidFill>
          <a:srgbClr val="FF33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 rot="10800000">
        <a:off x="1197338" y="4522688"/>
        <a:ext cx="340676" cy="370715"/>
      </dsp:txXfrm>
    </dsp:sp>
    <dsp:sp modelId="{4AF3ECAB-ADC6-47E2-9CB5-D03E7B6151DB}">
      <dsp:nvSpPr>
        <dsp:cNvPr id="0" name=""/>
        <dsp:cNvSpPr/>
      </dsp:nvSpPr>
      <dsp:spPr>
        <a:xfrm>
          <a:off x="780" y="2402968"/>
          <a:ext cx="1830688" cy="1830688"/>
        </a:xfrm>
        <a:prstGeom prst="teardrop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Like Abstaining from social media when Exams are approaching</a:t>
          </a:r>
          <a:endParaRPr lang="en-US" sz="1800" kern="1200" dirty="0"/>
        </a:p>
      </dsp:txBody>
      <dsp:txXfrm>
        <a:off x="268878" y="2671066"/>
        <a:ext cx="1294492" cy="1294492"/>
      </dsp:txXfrm>
    </dsp:sp>
    <dsp:sp modelId="{1790009D-5081-47AF-9772-9A64A93E0431}">
      <dsp:nvSpPr>
        <dsp:cNvPr id="0" name=""/>
        <dsp:cNvSpPr/>
      </dsp:nvSpPr>
      <dsp:spPr>
        <a:xfrm rot="19440000">
          <a:off x="1910777" y="2011460"/>
          <a:ext cx="486680" cy="617857"/>
        </a:xfrm>
        <a:prstGeom prst="rightArrow">
          <a:avLst>
            <a:gd name="adj1" fmla="val 60000"/>
            <a:gd name="adj2" fmla="val 50000"/>
          </a:avLst>
        </a:prstGeom>
        <a:solidFill>
          <a:srgbClr val="FF33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1924719" y="2177940"/>
        <a:ext cx="340676" cy="3707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9BA4-A196-4BCB-BA27-96988CC06F4F}" type="datetimeFigureOut">
              <a:rPr lang="en-US" smtClean="0"/>
              <a:t>17-Jun-21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E6291-F6FD-4F49-B19D-39B53DB461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170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9BA4-A196-4BCB-BA27-96988CC06F4F}" type="datetimeFigureOut">
              <a:rPr lang="en-US" smtClean="0"/>
              <a:t>17-Jun-21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E6291-F6FD-4F49-B19D-39B53DB461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30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9BA4-A196-4BCB-BA27-96988CC06F4F}" type="datetimeFigureOut">
              <a:rPr lang="en-US" smtClean="0"/>
              <a:t>17-Jun-21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E6291-F6FD-4F49-B19D-39B53DB461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04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9BA4-A196-4BCB-BA27-96988CC06F4F}" type="datetimeFigureOut">
              <a:rPr lang="en-US" smtClean="0"/>
              <a:t>17-Jun-21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E6291-F6FD-4F49-B19D-39B53DB461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4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9BA4-A196-4BCB-BA27-96988CC06F4F}" type="datetimeFigureOut">
              <a:rPr lang="en-US" smtClean="0"/>
              <a:t>17-Jun-21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E6291-F6FD-4F49-B19D-39B53DB461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322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9BA4-A196-4BCB-BA27-96988CC06F4F}" type="datetimeFigureOut">
              <a:rPr lang="en-US" smtClean="0"/>
              <a:t>17-Jun-21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E6291-F6FD-4F49-B19D-39B53DB461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32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9BA4-A196-4BCB-BA27-96988CC06F4F}" type="datetimeFigureOut">
              <a:rPr lang="en-US" smtClean="0"/>
              <a:t>17-Jun-21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E6291-F6FD-4F49-B19D-39B53DB461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55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9BA4-A196-4BCB-BA27-96988CC06F4F}" type="datetimeFigureOut">
              <a:rPr lang="en-US" smtClean="0"/>
              <a:t>17-Jun-21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E6291-F6FD-4F49-B19D-39B53DB461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95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9BA4-A196-4BCB-BA27-96988CC06F4F}" type="datetimeFigureOut">
              <a:rPr lang="en-US" smtClean="0"/>
              <a:t>17-Jun-21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E6291-F6FD-4F49-B19D-39B53DB461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784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9BA4-A196-4BCB-BA27-96988CC06F4F}" type="datetimeFigureOut">
              <a:rPr lang="en-US" smtClean="0"/>
              <a:t>17-Jun-21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E6291-F6FD-4F49-B19D-39B53DB461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348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9BA4-A196-4BCB-BA27-96988CC06F4F}" type="datetimeFigureOut">
              <a:rPr lang="en-US" smtClean="0"/>
              <a:t>17-Jun-21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E6291-F6FD-4F49-B19D-39B53DB461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75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99BA4-A196-4BCB-BA27-96988CC06F4F}" type="datetimeFigureOut">
              <a:rPr lang="en-US" smtClean="0"/>
              <a:t>17-Jun-21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E6291-F6FD-4F49-B19D-39B53DB461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28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Psychology -11</a:t>
            </a:r>
            <a:endParaRPr lang="en-US" dirty="0">
              <a:solidFill>
                <a:srgbClr val="0070C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Chp3 – Self Contd…</a:t>
            </a:r>
          </a:p>
          <a:p>
            <a:endParaRPr lang="en-US" sz="2800" b="1" dirty="0" smtClean="0">
              <a:solidFill>
                <a:srgbClr val="0070C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-Urvi Patel</a:t>
            </a:r>
            <a:endParaRPr lang="en-US" sz="2800" b="1" dirty="0">
              <a:solidFill>
                <a:srgbClr val="0070C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5931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9" y="527405"/>
            <a:ext cx="5776912" cy="1057555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Self-Regulation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" y="1584960"/>
            <a:ext cx="6537959" cy="804672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dobe Garamond Pro Bold" panose="02020702060506020403" pitchFamily="18" charset="0"/>
              </a:rPr>
              <a:t>Being able to control our thoughts, feelings and actions to our benefit</a:t>
            </a:r>
          </a:p>
          <a:p>
            <a:r>
              <a:rPr lang="en-US" sz="2400" dirty="0" smtClean="0">
                <a:latin typeface="Adobe Garamond Pro Bold" panose="02020702060506020403" pitchFamily="18" charset="0"/>
              </a:rPr>
              <a:t>We are behaving according to societal norms</a:t>
            </a:r>
          </a:p>
          <a:p>
            <a:r>
              <a:rPr lang="en-US" sz="2400" dirty="0" smtClean="0">
                <a:latin typeface="Adobe Garamond Pro Bold" panose="02020702060506020403" pitchFamily="18" charset="0"/>
              </a:rPr>
              <a:t>When we regulate ourselves, our objective is to ensure</a:t>
            </a:r>
          </a:p>
          <a:p>
            <a:pPr marL="1371600" lvl="4" indent="0">
              <a:buNone/>
            </a:pPr>
            <a:endParaRPr lang="en-US" sz="2200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77772808"/>
              </p:ext>
            </p:extLst>
          </p:nvPr>
        </p:nvGraphicFramePr>
        <p:xfrm>
          <a:off x="471489" y="3855720"/>
          <a:ext cx="6112191" cy="5775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6638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5646960"/>
              </p:ext>
            </p:extLst>
          </p:nvPr>
        </p:nvGraphicFramePr>
        <p:xfrm>
          <a:off x="274003" y="761999"/>
          <a:ext cx="6280150" cy="7635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76124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" y="106681"/>
            <a:ext cx="6568440" cy="184404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Types Of Regulatory Focus (Higgins,1966)</a:t>
            </a:r>
            <a:endParaRPr 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547518"/>
              </p:ext>
            </p:extLst>
          </p:nvPr>
        </p:nvGraphicFramePr>
        <p:xfrm>
          <a:off x="274638" y="1539875"/>
          <a:ext cx="6294437" cy="8167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25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137161"/>
            <a:ext cx="6035992" cy="138684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Some More about Regulatory Focus</a:t>
            </a:r>
            <a:endParaRPr lang="en-US" dirty="0">
              <a:solidFill>
                <a:srgbClr val="0070C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" y="1524001"/>
            <a:ext cx="6096953" cy="809243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People from </a:t>
            </a:r>
            <a:r>
              <a:rPr lang="en-US" sz="2400" dirty="0" smtClean="0">
                <a:solidFill>
                  <a:srgbClr val="C00000"/>
                </a:solidFill>
              </a:rPr>
              <a:t>East Asian cultures</a:t>
            </a:r>
            <a:r>
              <a:rPr lang="en-US" sz="2400" dirty="0" smtClean="0"/>
              <a:t> have a </a:t>
            </a:r>
            <a:r>
              <a:rPr lang="en-US" sz="2400" dirty="0" smtClean="0">
                <a:solidFill>
                  <a:srgbClr val="C00000"/>
                </a:solidFill>
              </a:rPr>
              <a:t>preventive regulatory focus</a:t>
            </a:r>
          </a:p>
          <a:p>
            <a:r>
              <a:rPr lang="en-US" sz="2400" dirty="0" smtClean="0">
                <a:solidFill>
                  <a:srgbClr val="C00000"/>
                </a:solidFill>
              </a:rPr>
              <a:t>( Hamamura and Heine)</a:t>
            </a:r>
          </a:p>
          <a:p>
            <a:r>
              <a:rPr lang="en-US" sz="2400" dirty="0" smtClean="0"/>
              <a:t>They </a:t>
            </a:r>
            <a:r>
              <a:rPr lang="en-US" sz="2400" dirty="0" smtClean="0">
                <a:solidFill>
                  <a:srgbClr val="C00000"/>
                </a:solidFill>
              </a:rPr>
              <a:t>tend to suppress </a:t>
            </a:r>
            <a:r>
              <a:rPr lang="en-US" sz="2400" dirty="0" smtClean="0"/>
              <a:t>their expressions </a:t>
            </a:r>
            <a:r>
              <a:rPr lang="en-US" sz="2400" dirty="0" smtClean="0">
                <a:solidFill>
                  <a:srgbClr val="C00000"/>
                </a:solidFill>
              </a:rPr>
              <a:t>to prevent a negative reaction from society</a:t>
            </a:r>
          </a:p>
          <a:p>
            <a:r>
              <a:rPr lang="en-US" sz="2400" dirty="0" smtClean="0"/>
              <a:t>SR has </a:t>
            </a:r>
            <a:r>
              <a:rPr lang="en-US" sz="2400" dirty="0" smtClean="0">
                <a:solidFill>
                  <a:srgbClr val="C00000"/>
                </a:solidFill>
              </a:rPr>
              <a:t>crucial implication </a:t>
            </a:r>
            <a:r>
              <a:rPr lang="en-US" sz="2400" dirty="0" smtClean="0"/>
              <a:t>in our life </a:t>
            </a:r>
          </a:p>
          <a:p>
            <a:r>
              <a:rPr lang="en-US" sz="2400" dirty="0" smtClean="0"/>
              <a:t>Our brains are evolved that way</a:t>
            </a:r>
          </a:p>
          <a:p>
            <a:r>
              <a:rPr lang="en-US" sz="2400" dirty="0" smtClean="0">
                <a:solidFill>
                  <a:srgbClr val="C00000"/>
                </a:solidFill>
              </a:rPr>
              <a:t>Heatherton (2011) </a:t>
            </a:r>
            <a:r>
              <a:rPr lang="en-US" sz="2400" dirty="0" smtClean="0"/>
              <a:t>identifies important </a:t>
            </a:r>
            <a:r>
              <a:rPr lang="en-US" sz="2400" dirty="0" smtClean="0">
                <a:solidFill>
                  <a:srgbClr val="C00000"/>
                </a:solidFill>
              </a:rPr>
              <a:t>psychological components </a:t>
            </a:r>
            <a:r>
              <a:rPr lang="en-US" sz="2400" dirty="0" smtClean="0"/>
              <a:t>to help us stay </a:t>
            </a:r>
            <a:r>
              <a:rPr lang="en-US" sz="2400" dirty="0" smtClean="0">
                <a:solidFill>
                  <a:srgbClr val="C00000"/>
                </a:solidFill>
              </a:rPr>
              <a:t>socially connected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105121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58000" cy="134112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Heatherton Model (2011)</a:t>
            </a:r>
            <a:endParaRPr 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5342733"/>
              </p:ext>
            </p:extLst>
          </p:nvPr>
        </p:nvGraphicFramePr>
        <p:xfrm>
          <a:off x="0" y="1554480"/>
          <a:ext cx="6858000" cy="737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4320" y="8214360"/>
            <a:ext cx="63093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dobe Caslon Pro" panose="0205050205050A020403" pitchFamily="18" charset="0"/>
              </a:rPr>
              <a:t>Here we have </a:t>
            </a:r>
            <a:r>
              <a:rPr lang="en-US" sz="2000" b="1" dirty="0" smtClean="0">
                <a:solidFill>
                  <a:srgbClr val="C00000"/>
                </a:solidFill>
                <a:latin typeface="Adobe Caslon Pro" panose="0205050205050A020403" pitchFamily="18" charset="0"/>
              </a:rPr>
              <a:t>control</a:t>
            </a:r>
            <a:r>
              <a:rPr lang="en-US" sz="2000" b="1" dirty="0" smtClean="0">
                <a:latin typeface="Adobe Caslon Pro" panose="0205050205050A020403" pitchFamily="18" charset="0"/>
              </a:rPr>
              <a:t> 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C00000"/>
                </a:solidFill>
                <a:latin typeface="Adobe Caslon Pro" panose="0205050205050A020403" pitchFamily="18" charset="0"/>
              </a:rPr>
              <a:t>Our 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C00000"/>
                </a:solidFill>
                <a:latin typeface="Adobe Caslon Pro" panose="0205050205050A020403" pitchFamily="18" charset="0"/>
              </a:rPr>
              <a:t>Acting impulsively</a:t>
            </a:r>
          </a:p>
          <a:p>
            <a:r>
              <a:rPr lang="en-US" sz="2000" b="1" dirty="0" smtClean="0">
                <a:latin typeface="Adobe Caslon Pro" panose="0205050205050A020403" pitchFamily="18" charset="0"/>
              </a:rPr>
              <a:t>And </a:t>
            </a:r>
            <a:r>
              <a:rPr lang="en-US" sz="2000" b="1" dirty="0" smtClean="0">
                <a:solidFill>
                  <a:srgbClr val="C00000"/>
                </a:solidFill>
                <a:latin typeface="Adobe Caslon Pro" panose="0205050205050A020403" pitchFamily="18" charset="0"/>
              </a:rPr>
              <a:t>we can avoid nasty thoughts </a:t>
            </a:r>
            <a:r>
              <a:rPr lang="en-US" sz="2000" b="1" dirty="0" smtClean="0">
                <a:latin typeface="Adobe Caslon Pro" panose="0205050205050A020403" pitchFamily="18" charset="0"/>
              </a:rPr>
              <a:t>which is a bit difficult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(but Achievable)…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114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An Example to illustrate the Heatherton Model in Your life…</a:t>
            </a:r>
            <a:endParaRPr lang="en-US" b="1" dirty="0">
              <a:solidFill>
                <a:srgbClr val="0070C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2621280"/>
            <a:ext cx="5915025" cy="691896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788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350521"/>
            <a:ext cx="6203633" cy="1082039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Carl Rogers Theory Of Self</a:t>
            </a:r>
            <a:endParaRPr lang="en-US" b="1" dirty="0">
              <a:solidFill>
                <a:srgbClr val="0070C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13" y="1432560"/>
            <a:ext cx="5983300" cy="3495502"/>
          </a:xfrm>
        </p:spPr>
      </p:pic>
      <p:sp>
        <p:nvSpPr>
          <p:cNvPr id="5" name="Vertical Scroll 4"/>
          <p:cNvSpPr/>
          <p:nvPr/>
        </p:nvSpPr>
        <p:spPr>
          <a:xfrm>
            <a:off x="0" y="5119688"/>
            <a:ext cx="5415916" cy="4578191"/>
          </a:xfrm>
          <a:prstGeom prst="verticalScroll">
            <a:avLst/>
          </a:prstGeom>
          <a:solidFill>
            <a:srgbClr val="157DFF"/>
          </a:solidFill>
          <a:ln>
            <a:solidFill>
              <a:srgbClr val="FFFF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8680" y="5888181"/>
            <a:ext cx="37490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Adobe Garamond Pro Bold" panose="02020702060506020403" pitchFamily="18" charset="0"/>
              </a:rPr>
              <a:t>A little introduction to this Icon…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FFC000"/>
                </a:solidFill>
                <a:latin typeface="Adobe Garamond Pro Bold" panose="02020702060506020403" pitchFamily="18" charset="0"/>
              </a:rPr>
              <a:t>He was  born on Jan 8 , 1902 in Oak Park, Illinois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FFC000"/>
                </a:solidFill>
                <a:latin typeface="Adobe Garamond Pro Bold" panose="02020702060506020403" pitchFamily="18" charset="0"/>
              </a:rPr>
              <a:t>Was  known for his client-centered approach, which is widely accepted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FFC000"/>
                </a:solidFill>
                <a:latin typeface="Adobe Garamond Pro Bold" panose="02020702060506020403" pitchFamily="18" charset="0"/>
              </a:rPr>
              <a:t>Is considered to be one of the founding fathers of Psychotherapy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C000"/>
                </a:solidFill>
                <a:latin typeface="Adobe Garamond Pro Bold" panose="02020702060506020403" pitchFamily="18" charset="0"/>
              </a:rPr>
              <a:t>was honored for his pioneering research with the Award for Distinguished Scientific Contributions by the  </a:t>
            </a:r>
            <a:r>
              <a:rPr lang="en-US" dirty="0" smtClean="0">
                <a:solidFill>
                  <a:srgbClr val="FFC000"/>
                </a:solidFill>
                <a:latin typeface="Adobe Garamond Pro Bold" panose="02020702060506020403" pitchFamily="18" charset="0"/>
              </a:rPr>
              <a:t>APA </a:t>
            </a:r>
            <a:r>
              <a:rPr lang="en-US" dirty="0">
                <a:solidFill>
                  <a:srgbClr val="FFC000"/>
                </a:solidFill>
                <a:latin typeface="Adobe Garamond Pro Bold" panose="02020702060506020403" pitchFamily="18" charset="0"/>
              </a:rPr>
              <a:t>in 1956.</a:t>
            </a:r>
            <a:endParaRPr lang="en-US" dirty="0" smtClean="0">
              <a:solidFill>
                <a:srgbClr val="FFC000"/>
              </a:solidFill>
              <a:latin typeface="Adobe Garamond Pro Bold" panose="02020702060506020403" pitchFamily="18" charset="0"/>
            </a:endParaRPr>
          </a:p>
          <a:p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252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350521"/>
            <a:ext cx="6203633" cy="1082039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Carl Rogers Theory Of Self</a:t>
            </a:r>
            <a:endParaRPr lang="en-US" b="1" dirty="0">
              <a:solidFill>
                <a:srgbClr val="0070C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432560"/>
            <a:ext cx="6568440" cy="8229600"/>
          </a:xfrm>
        </p:spPr>
        <p:txBody>
          <a:bodyPr/>
          <a:lstStyle/>
          <a:p>
            <a:r>
              <a:rPr lang="en-US" sz="2400" dirty="0" smtClean="0"/>
              <a:t>According to Rogers, </a:t>
            </a:r>
            <a:r>
              <a:rPr lang="en-US" sz="2400" b="1" dirty="0" smtClean="0">
                <a:solidFill>
                  <a:srgbClr val="C00000"/>
                </a:solidFill>
              </a:rPr>
              <a:t>every individual has a tendency to actualize herself</a:t>
            </a:r>
          </a:p>
          <a:p>
            <a:r>
              <a:rPr lang="en-US" sz="2400" dirty="0" smtClean="0"/>
              <a:t>According to Rogers, </a:t>
            </a:r>
            <a:r>
              <a:rPr lang="en-US" sz="2400" b="1" dirty="0" smtClean="0">
                <a:solidFill>
                  <a:srgbClr val="C00000"/>
                </a:solidFill>
              </a:rPr>
              <a:t>mentally healthy individuals have congruence between their experience and their self- concept</a:t>
            </a:r>
          </a:p>
          <a:p>
            <a:r>
              <a:rPr lang="en-US" sz="2400" dirty="0" smtClean="0"/>
              <a:t>Neurotic individuals </a:t>
            </a:r>
            <a:r>
              <a:rPr lang="en-US" sz="2400" b="1" dirty="0" smtClean="0">
                <a:solidFill>
                  <a:srgbClr val="C00000"/>
                </a:solidFill>
              </a:rPr>
              <a:t>deny awareness of their sensory and emotional experience</a:t>
            </a:r>
          </a:p>
          <a:p>
            <a:r>
              <a:rPr lang="en-US" sz="2400" dirty="0" smtClean="0"/>
              <a:t>Ex:-</a:t>
            </a:r>
          </a:p>
          <a:p>
            <a:pPr fontAlgn="base"/>
            <a:r>
              <a:rPr lang="en-US" sz="2400" dirty="0"/>
              <a:t>Rogers believed that </a:t>
            </a:r>
            <a:r>
              <a:rPr lang="en-US" sz="2400" b="1" dirty="0">
                <a:solidFill>
                  <a:srgbClr val="C00000"/>
                </a:solidFill>
              </a:rPr>
              <a:t>incongruence has its earliest roots in childhood.</a:t>
            </a:r>
            <a:r>
              <a:rPr lang="en-US" sz="2400" dirty="0"/>
              <a:t> When parents place conditions on their affection for their children (only expressing love if children "earn it" through certain behaviors and living up to the parents' expectations), </a:t>
            </a:r>
            <a:r>
              <a:rPr lang="en-US" sz="2400" b="1" dirty="0">
                <a:solidFill>
                  <a:srgbClr val="C00000"/>
                </a:solidFill>
              </a:rPr>
              <a:t>children begin to distort the memories of experiences that leave them feeling unworthy of their parents' love</a:t>
            </a:r>
            <a:r>
              <a:rPr lang="en-US" sz="2400" b="1" dirty="0" smtClean="0">
                <a:solidFill>
                  <a:srgbClr val="C00000"/>
                </a:solidFill>
              </a:rPr>
              <a:t>. (Leading to false memories and lies)</a:t>
            </a:r>
            <a:endParaRPr lang="en-US" sz="2400" b="1" dirty="0">
              <a:solidFill>
                <a:srgbClr val="C00000"/>
              </a:solidFill>
            </a:endParaRPr>
          </a:p>
          <a:p>
            <a:pPr fontAlgn="base"/>
            <a:r>
              <a:rPr lang="en-US" sz="2400" b="1" dirty="0">
                <a:solidFill>
                  <a:srgbClr val="C00000"/>
                </a:solidFill>
              </a:rPr>
              <a:t>Unconditional love, on the other hand, helps to foster congruence</a:t>
            </a:r>
            <a:r>
              <a:rPr lang="en-US" sz="2400" dirty="0"/>
              <a:t>. Children who experience such love feel no need to continually distort their memories in order to believe that other people will love and accept them as they are.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935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</TotalTime>
  <Words>504</Words>
  <Application>Microsoft Office PowerPoint</Application>
  <PresentationFormat>A4 Paper (210x297 mm)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Adobe Fan Heiti Std B</vt:lpstr>
      <vt:lpstr>Adobe Caslon Pro</vt:lpstr>
      <vt:lpstr>Adobe Garamond Pro Bold</vt:lpstr>
      <vt:lpstr>Agency FB</vt:lpstr>
      <vt:lpstr>Arial</vt:lpstr>
      <vt:lpstr>Calibri</vt:lpstr>
      <vt:lpstr>Calibri Light</vt:lpstr>
      <vt:lpstr>Office Theme</vt:lpstr>
      <vt:lpstr>Psychology -11</vt:lpstr>
      <vt:lpstr>Self-Regulation</vt:lpstr>
      <vt:lpstr>PowerPoint Presentation</vt:lpstr>
      <vt:lpstr>Types Of Regulatory Focus (Higgins,1966)</vt:lpstr>
      <vt:lpstr>Some More about Regulatory Focus</vt:lpstr>
      <vt:lpstr>Heatherton Model (2011)</vt:lpstr>
      <vt:lpstr>An Example to illustrate the Heatherton Model in Your life…</vt:lpstr>
      <vt:lpstr>Carl Rogers Theory Of Self</vt:lpstr>
      <vt:lpstr>Carl Rogers Theory Of Self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Psychology -11</dc:title>
  <dc:creator>lenovo</dc:creator>
  <cp:lastModifiedBy>lenovo</cp:lastModifiedBy>
  <cp:revision>17</cp:revision>
  <dcterms:created xsi:type="dcterms:W3CDTF">2021-06-14T09:06:02Z</dcterms:created>
  <dcterms:modified xsi:type="dcterms:W3CDTF">2021-06-17T12:46:02Z</dcterms:modified>
</cp:coreProperties>
</file>