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C264-E6E9-474A-B007-DF9ED1251D0A}" type="datetimeFigureOut">
              <a:rPr lang="en-MY" smtClean="0"/>
              <a:t>28/10/2016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CFF8-9E50-455A-AEC5-044CB43E01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8805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C264-E6E9-474A-B007-DF9ED1251D0A}" type="datetimeFigureOut">
              <a:rPr lang="en-MY" smtClean="0"/>
              <a:t>28/10/2016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CFF8-9E50-455A-AEC5-044CB43E01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7126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C264-E6E9-474A-B007-DF9ED1251D0A}" type="datetimeFigureOut">
              <a:rPr lang="en-MY" smtClean="0"/>
              <a:t>28/10/2016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CFF8-9E50-455A-AEC5-044CB43E01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91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C264-E6E9-474A-B007-DF9ED1251D0A}" type="datetimeFigureOut">
              <a:rPr lang="en-MY" smtClean="0"/>
              <a:t>28/10/2016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CFF8-9E50-455A-AEC5-044CB43E01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4181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C264-E6E9-474A-B007-DF9ED1251D0A}" type="datetimeFigureOut">
              <a:rPr lang="en-MY" smtClean="0"/>
              <a:t>28/10/2016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CFF8-9E50-455A-AEC5-044CB43E01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092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C264-E6E9-474A-B007-DF9ED1251D0A}" type="datetimeFigureOut">
              <a:rPr lang="en-MY" smtClean="0"/>
              <a:t>28/10/2016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CFF8-9E50-455A-AEC5-044CB43E01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1235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C264-E6E9-474A-B007-DF9ED1251D0A}" type="datetimeFigureOut">
              <a:rPr lang="en-MY" smtClean="0"/>
              <a:t>28/10/2016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CFF8-9E50-455A-AEC5-044CB43E01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2731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C264-E6E9-474A-B007-DF9ED1251D0A}" type="datetimeFigureOut">
              <a:rPr lang="en-MY" smtClean="0"/>
              <a:t>28/10/2016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CFF8-9E50-455A-AEC5-044CB43E01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4083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C264-E6E9-474A-B007-DF9ED1251D0A}" type="datetimeFigureOut">
              <a:rPr lang="en-MY" smtClean="0"/>
              <a:t>28/10/2016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CFF8-9E50-455A-AEC5-044CB43E01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1532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C264-E6E9-474A-B007-DF9ED1251D0A}" type="datetimeFigureOut">
              <a:rPr lang="en-MY" smtClean="0"/>
              <a:t>28/10/2016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CFF8-9E50-455A-AEC5-044CB43E01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913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C264-E6E9-474A-B007-DF9ED1251D0A}" type="datetimeFigureOut">
              <a:rPr lang="en-MY" smtClean="0"/>
              <a:t>28/10/2016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CFF8-9E50-455A-AEC5-044CB43E01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8830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9C264-E6E9-474A-B007-DF9ED1251D0A}" type="datetimeFigureOut">
              <a:rPr lang="en-MY" smtClean="0"/>
              <a:t>28/10/2016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BCFF8-9E50-455A-AEC5-044CB43E01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8558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57" y="477521"/>
            <a:ext cx="2466975" cy="1847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703" y="32675"/>
            <a:ext cx="933450" cy="1228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951" y="1054578"/>
            <a:ext cx="1247775" cy="8272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964" y="32675"/>
            <a:ext cx="2143125" cy="2143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114" y="3653972"/>
            <a:ext cx="2085975" cy="2190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165" y="3870581"/>
            <a:ext cx="2286000" cy="19145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51" y="3937256"/>
            <a:ext cx="2466975" cy="18478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920" y="138674"/>
            <a:ext cx="3360490" cy="21672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889" y="1210236"/>
            <a:ext cx="803230" cy="8032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211" y="1017433"/>
            <a:ext cx="803230" cy="80323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84123" y="2850742"/>
            <a:ext cx="756102" cy="75610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428211" y="4426228"/>
            <a:ext cx="803230" cy="80323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833109" y="4459566"/>
            <a:ext cx="803230" cy="80323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64880" y="6007982"/>
            <a:ext cx="2466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smtClean="0"/>
              <a:t>There is a parking lot reserved for him</a:t>
            </a:r>
            <a:endParaRPr lang="en-MY" dirty="0"/>
          </a:p>
        </p:txBody>
      </p:sp>
      <p:sp>
        <p:nvSpPr>
          <p:cNvPr id="19" name="TextBox 18"/>
          <p:cNvSpPr txBox="1"/>
          <p:nvPr/>
        </p:nvSpPr>
        <p:spPr>
          <a:xfrm>
            <a:off x="4636339" y="2512837"/>
            <a:ext cx="3385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smtClean="0"/>
              <a:t>Then he found out there is a website to request for a parking lot</a:t>
            </a:r>
            <a:endParaRPr lang="en-MY" dirty="0"/>
          </a:p>
        </p:txBody>
      </p:sp>
      <p:sp>
        <p:nvSpPr>
          <p:cNvPr id="20" name="TextBox 19"/>
          <p:cNvSpPr txBox="1"/>
          <p:nvPr/>
        </p:nvSpPr>
        <p:spPr>
          <a:xfrm>
            <a:off x="9433376" y="2104605"/>
            <a:ext cx="2623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smtClean="0"/>
              <a:t>He sent out his request for a parking lot</a:t>
            </a:r>
            <a:endParaRPr lang="en-MY" dirty="0"/>
          </a:p>
        </p:txBody>
      </p:sp>
      <p:sp>
        <p:nvSpPr>
          <p:cNvPr id="21" name="TextBox 20"/>
          <p:cNvSpPr txBox="1"/>
          <p:nvPr/>
        </p:nvSpPr>
        <p:spPr>
          <a:xfrm>
            <a:off x="9426553" y="5944528"/>
            <a:ext cx="2765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smtClean="0"/>
              <a:t>He receive an conformation email after he get approved for his car park request</a:t>
            </a:r>
            <a:endParaRPr lang="en-MY" dirty="0"/>
          </a:p>
        </p:txBody>
      </p:sp>
      <p:sp>
        <p:nvSpPr>
          <p:cNvPr id="22" name="TextBox 21"/>
          <p:cNvSpPr txBox="1"/>
          <p:nvPr/>
        </p:nvSpPr>
        <p:spPr>
          <a:xfrm>
            <a:off x="4906528" y="6007982"/>
            <a:ext cx="2844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smtClean="0"/>
              <a:t>Now he don’t have to worry about where to park his car </a:t>
            </a:r>
            <a:endParaRPr lang="en-MY" dirty="0"/>
          </a:p>
        </p:txBody>
      </p:sp>
      <p:sp>
        <p:nvSpPr>
          <p:cNvPr id="23" name="TextBox 22"/>
          <p:cNvSpPr txBox="1"/>
          <p:nvPr/>
        </p:nvSpPr>
        <p:spPr>
          <a:xfrm>
            <a:off x="557011" y="2466464"/>
            <a:ext cx="2667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smtClean="0"/>
              <a:t>A visitor of </a:t>
            </a:r>
            <a:r>
              <a:rPr lang="en-MY" dirty="0" err="1" smtClean="0"/>
              <a:t>Atmiya</a:t>
            </a:r>
            <a:r>
              <a:rPr lang="en-MY" dirty="0" smtClean="0"/>
              <a:t> College worried about how to park his car at the college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05022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jiye aw</dc:creator>
  <cp:lastModifiedBy>jiye aw</cp:lastModifiedBy>
  <cp:revision>2</cp:revision>
  <dcterms:created xsi:type="dcterms:W3CDTF">2016-10-28T13:02:38Z</dcterms:created>
  <dcterms:modified xsi:type="dcterms:W3CDTF">2016-10-28T13:05:50Z</dcterms:modified>
</cp:coreProperties>
</file>