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aven Pro"/>
      <p:regular r:id="rId13"/>
      <p:bold r:id="rId14"/>
    </p:embeddedFont>
    <p:embeddedFont>
      <p:font typeface="Libre Baskerville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aven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Baskerville-regular.fntdata"/><Relationship Id="rId14" Type="http://schemas.openxmlformats.org/officeDocument/2006/relationships/font" Target="fonts/MavenPro-bold.fntdata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425147" y="5257800"/>
            <a:ext cx="9144000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Abstract Classes</a:t>
            </a:r>
            <a:endParaRPr b="1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425147" y="4890289"/>
            <a:ext cx="9144000" cy="47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SDET Fundamental Training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389" y="849466"/>
            <a:ext cx="4122514" cy="224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48929" y="1917289"/>
            <a:ext cx="111826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Declaring a class as an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abstract class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prevents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somebody from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creating instances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that class.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abstract class can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have abstract methods.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Abstract methods are the methods that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don’t have the method body.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just declarations.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Any class that inherits from the abstract class must override all the abstract methods and provide implementations specific to that class.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class that does not override an abstract method must be marked as an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723900" y="255971"/>
            <a:ext cx="108585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Each loan may have different interest rate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286499" y="5504592"/>
            <a:ext cx="49339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Since the implementation of ROI is dependent on the individual classes, we make the getROI() method abstract.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920009" y="1295811"/>
            <a:ext cx="3333750" cy="13906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&lt;&lt;abstract&gt;&gt;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920009" y="2686461"/>
            <a:ext cx="3333750" cy="26098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getName()..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getAddress()..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&lt;&lt;abstract&gt;&gt;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getRIO()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643171" y="1531307"/>
            <a:ext cx="2449288" cy="16420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getROI()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5" name="Google Shape;105;p15"/>
          <p:cNvCxnSpPr>
            <a:stCxn id="104" idx="1"/>
            <a:endCxn id="104" idx="3"/>
          </p:cNvCxnSpPr>
          <p:nvPr/>
        </p:nvCxnSpPr>
        <p:spPr>
          <a:xfrm>
            <a:off x="7643171" y="2352346"/>
            <a:ext cx="244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5"/>
          <p:cNvSpPr/>
          <p:nvPr/>
        </p:nvSpPr>
        <p:spPr>
          <a:xfrm>
            <a:off x="7643171" y="3402706"/>
            <a:ext cx="2449288" cy="16420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getROI()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7643171" y="4223745"/>
            <a:ext cx="24492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5"/>
          <p:cNvCxnSpPr/>
          <p:nvPr/>
        </p:nvCxnSpPr>
        <p:spPr>
          <a:xfrm rot="10800000">
            <a:off x="5575273" y="2686337"/>
            <a:ext cx="2067900" cy="1077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5575224" y="1830175"/>
            <a:ext cx="2075100" cy="8562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5"/>
          <p:cNvSpPr/>
          <p:nvPr/>
        </p:nvSpPr>
        <p:spPr>
          <a:xfrm>
            <a:off x="1920009" y="5728460"/>
            <a:ext cx="215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Loan()</a:t>
            </a:r>
            <a:endParaRPr/>
          </a:p>
        </p:txBody>
      </p:sp>
      <p:pic>
        <p:nvPicPr>
          <p:cNvPr descr="https://persprop.azurewebsites.net/Content/Images/redX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6369" y="5661640"/>
            <a:ext cx="719431" cy="71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206500" y="1003300"/>
            <a:ext cx="97155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Loan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getName(){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"Naveen Kumar"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getAddress(){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"8th Street, Bengaluru-53"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getROI();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206500" y="596900"/>
            <a:ext cx="97155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Home 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Loan{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getROI()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// we can connect to DB and get here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8.25;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Vehicle 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Loan{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getROI()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// we can connect to DB and get here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11.55;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708732" y="243729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708732" y="3990349"/>
            <a:ext cx="8418120" cy="1693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778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Loan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7800" lvl="2" marL="228600" marR="0" rtl="0" algn="l">
              <a:lnSpc>
                <a:spcPct val="7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778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8650431" y="2998718"/>
            <a:ext cx="2120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Concrete Class</a:t>
            </a:r>
            <a:endParaRPr sz="24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>
            <a:off x="8123381" y="3009994"/>
            <a:ext cx="527050" cy="1797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8"/>
          <p:cNvSpPr txBox="1"/>
          <p:nvPr/>
        </p:nvSpPr>
        <p:spPr>
          <a:xfrm>
            <a:off x="880034" y="1764977"/>
            <a:ext cx="10407336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classes in java by default inherit from a predefined class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859810" y="2805844"/>
            <a:ext cx="4203700" cy="767857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java.lang.Object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 rot="10800000">
            <a:off x="5917792" y="3460383"/>
            <a:ext cx="0" cy="5401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708732" y="243729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80034" y="2768277"/>
            <a:ext cx="3891386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important methods:</a:t>
            </a:r>
            <a:endParaRPr sz="3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896034" y="3603558"/>
            <a:ext cx="764343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toString()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boolean equals(Object obj)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Printing an Object Reference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148443" y="1959429"/>
            <a:ext cx="890995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System.out.println(“You Vehicle Loan details: “+ vechicleLoan);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 : com.naveen.Home@7f31245a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vehicleLoan is an object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