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4"/>
  </p:sldMasterIdLst>
  <p:sldIdLst>
    <p:sldId id="257" r:id="rId5"/>
    <p:sldId id="258" r:id="rId6"/>
    <p:sldId id="266" r:id="rId7"/>
    <p:sldId id="260" r:id="rId8"/>
    <p:sldId id="259" r:id="rId9"/>
    <p:sldId id="261" r:id="rId10"/>
    <p:sldId id="268" r:id="rId11"/>
    <p:sldId id="278" r:id="rId12"/>
    <p:sldId id="279" r:id="rId13"/>
    <p:sldId id="269"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817" autoAdjust="0"/>
  </p:normalViewPr>
  <p:slideViewPr>
    <p:cSldViewPr snapToGrid="0">
      <p:cViewPr varScale="1">
        <p:scale>
          <a:sx n="60" d="100"/>
          <a:sy n="60" d="100"/>
        </p:scale>
        <p:origin x="112" y="2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archive.ics.uci.edu/ml/datasets/Letter+Recognition" TargetMode="External"/><Relationship Id="rId1" Type="http://schemas.openxmlformats.org/officeDocument/2006/relationships/hyperlink" Target="https://www.kaggle.com/buntyshah/auto-insurance-claims-data" TargetMode="Externa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1.xml.rels><?xml version="1.0" encoding="UTF-8" standalone="yes"?>
<Relationships xmlns="http://schemas.openxmlformats.org/package/2006/relationships"><Relationship Id="rId3" Type="http://schemas.openxmlformats.org/officeDocument/2006/relationships/hyperlink" Target="https://www.kaggle.com/buntyshah/auto-insurance-claims-data" TargetMode="External"/><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hyperlink" Target="https://archive.ics.uci.edu/ml/datasets/Letter+Recognition" TargetMode="External"/></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983AB2-968E-4AEF-87EC-155E3F7FF8D5}"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FCF926A3-B1C3-49B6-A538-44DBD2E52717}">
      <dgm:prSet custT="1"/>
      <dgm:spPr/>
      <dgm:t>
        <a:bodyPr/>
        <a:lstStyle/>
        <a:p>
          <a:pPr marL="0" algn="l" defTabSz="914400" rtl="0" eaLnBrk="1" latinLnBrk="0" hangingPunct="1">
            <a:lnSpc>
              <a:spcPct val="110000"/>
            </a:lnSpc>
            <a:spcBef>
              <a:spcPts val="1200"/>
            </a:spcBef>
            <a:spcAft>
              <a:spcPts val="200"/>
            </a:spcAft>
            <a:buClr>
              <a:schemeClr val="accent1"/>
            </a:buClr>
            <a:buSzPct val="100000"/>
          </a:pPr>
          <a:r>
            <a:rPr lang="en-US" sz="1800" kern="1200" dirty="0">
              <a:solidFill>
                <a:schemeClr val="tx1"/>
              </a:solidFill>
              <a:latin typeface="+mn-lt"/>
              <a:ea typeface="+mn-ea"/>
              <a:cs typeface="+mn-cs"/>
            </a:rPr>
            <a:t>Data is collected from below site.</a:t>
          </a:r>
          <a:r>
            <a:rPr lang="en-US" sz="1800" kern="1200" dirty="0">
              <a:solidFill>
                <a:schemeClr val="tx1"/>
              </a:solidFill>
              <a:latin typeface="+mn-lt"/>
              <a:ea typeface="+mn-ea"/>
              <a:cs typeface="+mn-cs"/>
              <a:hlinkClick xmlns:r="http://schemas.openxmlformats.org/officeDocument/2006/relationships" r:id="rId1">
                <a:extLst>
                  <a:ext uri="{A12FA001-AC4F-418D-AE19-62706E023703}">
                    <ahyp:hlinkClr xmlns:ahyp="http://schemas.microsoft.com/office/drawing/2018/hyperlinkcolor" val="tx"/>
                  </a:ext>
                </a:extLst>
              </a:hlinkClick>
            </a:rPr>
            <a:t> </a:t>
          </a:r>
          <a:r>
            <a:rPr lang="en-US" sz="1800" kern="1200" dirty="0">
              <a:hlinkClick xmlns:r="http://schemas.openxmlformats.org/officeDocument/2006/relationships" r:id="rId2"/>
            </a:rPr>
            <a:t>https://archive.ics.uci.edu/ml/datasets/Letter+Recognition</a:t>
          </a:r>
          <a:endParaRPr lang="en-US" sz="1800" kern="1200" dirty="0">
            <a:solidFill>
              <a:srgbClr val="0070C0"/>
            </a:solidFill>
            <a:latin typeface="+mn-lt"/>
            <a:ea typeface="+mn-ea"/>
            <a:cs typeface="+mn-cs"/>
          </a:endParaRPr>
        </a:p>
      </dgm:t>
    </dgm:pt>
    <dgm:pt modelId="{00F02FAE-98F7-4A70-B24A-DBF886F9698E}" type="parTrans" cxnId="{400BEA49-AA97-4007-90E8-1571CE7B013A}">
      <dgm:prSet/>
      <dgm:spPr/>
      <dgm:t>
        <a:bodyPr/>
        <a:lstStyle/>
        <a:p>
          <a:endParaRPr lang="en-US"/>
        </a:p>
      </dgm:t>
    </dgm:pt>
    <dgm:pt modelId="{94E5874F-1AF2-4FE2-9481-BCF6CAE6C31B}" type="sibTrans" cxnId="{400BEA49-AA97-4007-90E8-1571CE7B013A}">
      <dgm:prSet/>
      <dgm:spPr/>
      <dgm:t>
        <a:bodyPr/>
        <a:lstStyle/>
        <a:p>
          <a:endParaRPr lang="en-US"/>
        </a:p>
      </dgm:t>
    </dgm:pt>
    <dgm:pt modelId="{A9A62128-5F24-4DA4-BC56-992E8EC32E7C}">
      <dgm:prSet/>
      <dgm:spPr/>
      <dgm:t>
        <a:bodyPr/>
        <a:lstStyle/>
        <a:p>
          <a:pPr>
            <a:lnSpc>
              <a:spcPct val="100000"/>
            </a:lnSpc>
          </a:pPr>
          <a:endParaRPr lang="en-US" dirty="0"/>
        </a:p>
      </dgm:t>
    </dgm:pt>
    <dgm:pt modelId="{466DF8F2-F9D1-40BC-BE6C-1B91F0A55EDC}" type="sibTrans" cxnId="{32DF6F3A-E9CF-4FB2-9237-47933D8CA5C6}">
      <dgm:prSet/>
      <dgm:spPr/>
      <dgm:t>
        <a:bodyPr/>
        <a:lstStyle/>
        <a:p>
          <a:endParaRPr lang="en-US"/>
        </a:p>
      </dgm:t>
    </dgm:pt>
    <dgm:pt modelId="{16269286-5E76-47CD-9DC8-F08FB979058B}" type="parTrans" cxnId="{32DF6F3A-E9CF-4FB2-9237-47933D8CA5C6}">
      <dgm:prSet/>
      <dgm:spPr/>
      <dgm:t>
        <a:bodyPr/>
        <a:lstStyle/>
        <a:p>
          <a:endParaRPr lang="en-US"/>
        </a:p>
      </dgm:t>
    </dgm:pt>
    <dgm:pt modelId="{A787EBA8-76FB-4A6F-84A0-D5E64BDE86C5}" type="pres">
      <dgm:prSet presAssocID="{DE983AB2-968E-4AEF-87EC-155E3F7FF8D5}" presName="root" presStyleCnt="0">
        <dgm:presLayoutVars>
          <dgm:dir/>
          <dgm:resizeHandles val="exact"/>
        </dgm:presLayoutVars>
      </dgm:prSet>
      <dgm:spPr/>
    </dgm:pt>
    <dgm:pt modelId="{78A60BF3-E99D-4F9C-B0F8-535D6A02554D}" type="pres">
      <dgm:prSet presAssocID="{FCF926A3-B1C3-49B6-A538-44DBD2E52717}" presName="compNode" presStyleCnt="0"/>
      <dgm:spPr/>
    </dgm:pt>
    <dgm:pt modelId="{9A49DB7D-DB2D-4422-A4BE-0E2CD546204C}" type="pres">
      <dgm:prSet presAssocID="{FCF926A3-B1C3-49B6-A538-44DBD2E52717}" presName="bgRect" presStyleLbl="bgShp" presStyleIdx="0" presStyleCnt="2" custLinFactNeighborY="-39916"/>
      <dgm:spPr/>
    </dgm:pt>
    <dgm:pt modelId="{EAFACD3E-3F83-47AB-9C53-B44171290B75}" type="pres">
      <dgm:prSet presAssocID="{FCF926A3-B1C3-49B6-A538-44DBD2E52717}" presName="iconRect" presStyleLbl="node1" presStyleIdx="0" presStyleCnt="2" custLinFactNeighborX="-36446" custLinFactNeighborY="-8397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74157625-8832-4861-B846-C6823519999A}" type="pres">
      <dgm:prSet presAssocID="{FCF926A3-B1C3-49B6-A538-44DBD2E52717}" presName="spaceRect" presStyleCnt="0"/>
      <dgm:spPr/>
    </dgm:pt>
    <dgm:pt modelId="{2A89D7CA-308A-4286-BDF7-98114E2768F0}" type="pres">
      <dgm:prSet presAssocID="{FCF926A3-B1C3-49B6-A538-44DBD2E52717}" presName="parTx" presStyleLbl="revTx" presStyleIdx="0" presStyleCnt="2" custLinFactNeighborX="-12987" custLinFactNeighborY="-35333">
        <dgm:presLayoutVars>
          <dgm:chMax val="0"/>
          <dgm:chPref val="0"/>
        </dgm:presLayoutVars>
      </dgm:prSet>
      <dgm:spPr/>
    </dgm:pt>
    <dgm:pt modelId="{088C5600-16AE-48BB-8019-EC957C0B9758}" type="pres">
      <dgm:prSet presAssocID="{94E5874F-1AF2-4FE2-9481-BCF6CAE6C31B}" presName="sibTrans" presStyleCnt="0"/>
      <dgm:spPr/>
    </dgm:pt>
    <dgm:pt modelId="{DEC7E589-16D1-4ED5-8552-360669F2B054}" type="pres">
      <dgm:prSet presAssocID="{A9A62128-5F24-4DA4-BC56-992E8EC32E7C}" presName="compNode" presStyleCnt="0"/>
      <dgm:spPr/>
    </dgm:pt>
    <dgm:pt modelId="{163BC481-690D-44AA-8C96-DBB302789B28}" type="pres">
      <dgm:prSet presAssocID="{A9A62128-5F24-4DA4-BC56-992E8EC32E7C}" presName="bgRect" presStyleLbl="bgShp" presStyleIdx="1" presStyleCnt="2" custLinFactNeighborX="717" custLinFactNeighborY="-52692"/>
      <dgm:spPr/>
    </dgm:pt>
    <dgm:pt modelId="{E8A02511-1856-4B9E-80D4-26EEE3C85B8C}" type="pres">
      <dgm:prSet presAssocID="{A9A62128-5F24-4DA4-BC56-992E8EC32E7C}" presName="iconRect" presStyleLbl="node1" presStyleIdx="1" presStyleCnt="2" custLinFactNeighborX="-34417" custLinFactNeighborY="-81461"/>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Table"/>
        </a:ext>
      </dgm:extLst>
    </dgm:pt>
    <dgm:pt modelId="{A502364D-D808-4097-A340-DD2B6481BAE4}" type="pres">
      <dgm:prSet presAssocID="{A9A62128-5F24-4DA4-BC56-992E8EC32E7C}" presName="spaceRect" presStyleCnt="0"/>
      <dgm:spPr/>
    </dgm:pt>
    <dgm:pt modelId="{5221D386-B5FD-43E4-AD3F-A4D5009E54AF}" type="pres">
      <dgm:prSet presAssocID="{A9A62128-5F24-4DA4-BC56-992E8EC32E7C}" presName="parTx" presStyleLbl="revTx" presStyleIdx="1" presStyleCnt="2">
        <dgm:presLayoutVars>
          <dgm:chMax val="0"/>
          <dgm:chPref val="0"/>
        </dgm:presLayoutVars>
      </dgm:prSet>
      <dgm:spPr/>
    </dgm:pt>
  </dgm:ptLst>
  <dgm:cxnLst>
    <dgm:cxn modelId="{32DF6F3A-E9CF-4FB2-9237-47933D8CA5C6}" srcId="{DE983AB2-968E-4AEF-87EC-155E3F7FF8D5}" destId="{A9A62128-5F24-4DA4-BC56-992E8EC32E7C}" srcOrd="1" destOrd="0" parTransId="{16269286-5E76-47CD-9DC8-F08FB979058B}" sibTransId="{466DF8F2-F9D1-40BC-BE6C-1B91F0A55EDC}"/>
    <dgm:cxn modelId="{0117ED41-40C8-45AC-A91E-1891AAAC0FB2}" type="presOf" srcId="{FCF926A3-B1C3-49B6-A538-44DBD2E52717}" destId="{2A89D7CA-308A-4286-BDF7-98114E2768F0}" srcOrd="0" destOrd="0" presId="urn:microsoft.com/office/officeart/2018/2/layout/IconVerticalSolidList"/>
    <dgm:cxn modelId="{400BEA49-AA97-4007-90E8-1571CE7B013A}" srcId="{DE983AB2-968E-4AEF-87EC-155E3F7FF8D5}" destId="{FCF926A3-B1C3-49B6-A538-44DBD2E52717}" srcOrd="0" destOrd="0" parTransId="{00F02FAE-98F7-4A70-B24A-DBF886F9698E}" sibTransId="{94E5874F-1AF2-4FE2-9481-BCF6CAE6C31B}"/>
    <dgm:cxn modelId="{8586E76E-66F5-4D52-9CC7-1D2F966C2089}" type="presOf" srcId="{A9A62128-5F24-4DA4-BC56-992E8EC32E7C}" destId="{5221D386-B5FD-43E4-AD3F-A4D5009E54AF}" srcOrd="0" destOrd="0" presId="urn:microsoft.com/office/officeart/2018/2/layout/IconVerticalSolidList"/>
    <dgm:cxn modelId="{29A96EF5-8FAF-4B52-B4C7-2CEB9AC72DA5}" type="presOf" srcId="{DE983AB2-968E-4AEF-87EC-155E3F7FF8D5}" destId="{A787EBA8-76FB-4A6F-84A0-D5E64BDE86C5}" srcOrd="0" destOrd="0" presId="urn:microsoft.com/office/officeart/2018/2/layout/IconVerticalSolidList"/>
    <dgm:cxn modelId="{AFB3DFDD-E7DA-487A-B4C1-417E5D7B8DEC}" type="presParOf" srcId="{A787EBA8-76FB-4A6F-84A0-D5E64BDE86C5}" destId="{78A60BF3-E99D-4F9C-B0F8-535D6A02554D}" srcOrd="0" destOrd="0" presId="urn:microsoft.com/office/officeart/2018/2/layout/IconVerticalSolidList"/>
    <dgm:cxn modelId="{85111648-E173-495E-98FF-54CB11301816}" type="presParOf" srcId="{78A60BF3-E99D-4F9C-B0F8-535D6A02554D}" destId="{9A49DB7D-DB2D-4422-A4BE-0E2CD546204C}" srcOrd="0" destOrd="0" presId="urn:microsoft.com/office/officeart/2018/2/layout/IconVerticalSolidList"/>
    <dgm:cxn modelId="{D9806A9F-96F3-4737-86A4-EAB95B91107F}" type="presParOf" srcId="{78A60BF3-E99D-4F9C-B0F8-535D6A02554D}" destId="{EAFACD3E-3F83-47AB-9C53-B44171290B75}" srcOrd="1" destOrd="0" presId="urn:microsoft.com/office/officeart/2018/2/layout/IconVerticalSolidList"/>
    <dgm:cxn modelId="{B64AD8AA-8BA9-4ED1-8C11-008229B9856A}" type="presParOf" srcId="{78A60BF3-E99D-4F9C-B0F8-535D6A02554D}" destId="{74157625-8832-4861-B846-C6823519999A}" srcOrd="2" destOrd="0" presId="urn:microsoft.com/office/officeart/2018/2/layout/IconVerticalSolidList"/>
    <dgm:cxn modelId="{349459A7-312E-476B-B94C-A56C7C44B725}" type="presParOf" srcId="{78A60BF3-E99D-4F9C-B0F8-535D6A02554D}" destId="{2A89D7CA-308A-4286-BDF7-98114E2768F0}" srcOrd="3" destOrd="0" presId="urn:microsoft.com/office/officeart/2018/2/layout/IconVerticalSolidList"/>
    <dgm:cxn modelId="{FAFE8E6E-97C2-4BD2-99BF-4E00365A47BE}" type="presParOf" srcId="{A787EBA8-76FB-4A6F-84A0-D5E64BDE86C5}" destId="{088C5600-16AE-48BB-8019-EC957C0B9758}" srcOrd="1" destOrd="0" presId="urn:microsoft.com/office/officeart/2018/2/layout/IconVerticalSolidList"/>
    <dgm:cxn modelId="{68CC3178-EAF4-4117-8F2D-B520FC6F1235}" type="presParOf" srcId="{A787EBA8-76FB-4A6F-84A0-D5E64BDE86C5}" destId="{DEC7E589-16D1-4ED5-8552-360669F2B054}" srcOrd="2" destOrd="0" presId="urn:microsoft.com/office/officeart/2018/2/layout/IconVerticalSolidList"/>
    <dgm:cxn modelId="{85E1CC1D-B852-41F2-BFA7-4DA5B0316CC0}" type="presParOf" srcId="{DEC7E589-16D1-4ED5-8552-360669F2B054}" destId="{163BC481-690D-44AA-8C96-DBB302789B28}" srcOrd="0" destOrd="0" presId="urn:microsoft.com/office/officeart/2018/2/layout/IconVerticalSolidList"/>
    <dgm:cxn modelId="{79363F78-A575-4A62-BB1A-9B1E0DE0702B}" type="presParOf" srcId="{DEC7E589-16D1-4ED5-8552-360669F2B054}" destId="{E8A02511-1856-4B9E-80D4-26EEE3C85B8C}" srcOrd="1" destOrd="0" presId="urn:microsoft.com/office/officeart/2018/2/layout/IconVerticalSolidList"/>
    <dgm:cxn modelId="{BF1F54A6-F67D-4E48-8B1B-04BBD5DAE1C3}" type="presParOf" srcId="{DEC7E589-16D1-4ED5-8552-360669F2B054}" destId="{A502364D-D808-4097-A340-DD2B6481BAE4}" srcOrd="2" destOrd="0" presId="urn:microsoft.com/office/officeart/2018/2/layout/IconVerticalSolidList"/>
    <dgm:cxn modelId="{4B9B3169-8EA4-470B-AD47-3398E27B8002}" type="presParOf" srcId="{DEC7E589-16D1-4ED5-8552-360669F2B054}" destId="{5221D386-B5FD-43E4-AD3F-A4D5009E54A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F1AB57-FA11-4C1D-AEB6-B3E7A1FA97E2}" type="doc">
      <dgm:prSet loTypeId="urn:microsoft.com/office/officeart/2005/8/layout/chevron2" loCatId="process" qsTypeId="urn:microsoft.com/office/officeart/2005/8/quickstyle/3d2" qsCatId="3D" csTypeId="urn:microsoft.com/office/officeart/2005/8/colors/accent3_2" csCatId="accent3" phldr="1"/>
      <dgm:spPr/>
      <dgm:t>
        <a:bodyPr/>
        <a:lstStyle/>
        <a:p>
          <a:endParaRPr lang="en-US"/>
        </a:p>
      </dgm:t>
    </dgm:pt>
    <dgm:pt modelId="{15D54092-BBFE-4459-962E-CDD3123B51EA}">
      <dgm:prSet phldrT="[Text]"/>
      <dgm:spPr/>
      <dgm:t>
        <a:bodyPr/>
        <a:lstStyle/>
        <a:p>
          <a:r>
            <a:rPr lang="en-US"/>
            <a:t>1</a:t>
          </a:r>
        </a:p>
      </dgm:t>
    </dgm:pt>
    <dgm:pt modelId="{FE610A61-FCA6-4C58-B42D-71F27CFD1D48}" type="parTrans" cxnId="{C2F4EC65-E2B9-4BA9-9B36-B0EDA9B431A6}">
      <dgm:prSet/>
      <dgm:spPr/>
      <dgm:t>
        <a:bodyPr/>
        <a:lstStyle/>
        <a:p>
          <a:endParaRPr lang="en-US"/>
        </a:p>
      </dgm:t>
    </dgm:pt>
    <dgm:pt modelId="{1AECE9B6-FA74-49C2-9A94-98CCCDF0A04F}" type="sibTrans" cxnId="{C2F4EC65-E2B9-4BA9-9B36-B0EDA9B431A6}">
      <dgm:prSet/>
      <dgm:spPr/>
      <dgm:t>
        <a:bodyPr/>
        <a:lstStyle/>
        <a:p>
          <a:endParaRPr lang="en-US"/>
        </a:p>
      </dgm:t>
    </dgm:pt>
    <dgm:pt modelId="{F6AC60E3-C3AF-4A78-88B1-B34A23FF7C36}">
      <dgm:prSet phldrT="[Text]"/>
      <dgm:spPr/>
      <dgm:t>
        <a:bodyPr/>
        <a:lstStyle/>
        <a:p>
          <a:r>
            <a:rPr lang="en-US" kern="1200" dirty="0">
              <a:latin typeface="Franklin Gothic Book" panose="020F0502020204030204"/>
              <a:ea typeface="+mn-ea"/>
              <a:cs typeface="+mn-cs"/>
            </a:rPr>
            <a:t>Remove Id Column</a:t>
          </a:r>
        </a:p>
      </dgm:t>
    </dgm:pt>
    <dgm:pt modelId="{0C786575-4ABF-40A0-9606-3FE32F975674}" type="parTrans" cxnId="{545AECD2-89D8-4DE8-951F-FB3FF7F6BF74}">
      <dgm:prSet/>
      <dgm:spPr/>
      <dgm:t>
        <a:bodyPr/>
        <a:lstStyle/>
        <a:p>
          <a:endParaRPr lang="en-US"/>
        </a:p>
      </dgm:t>
    </dgm:pt>
    <dgm:pt modelId="{064BE05A-EAE4-42FE-A922-57988662BA86}" type="sibTrans" cxnId="{545AECD2-89D8-4DE8-951F-FB3FF7F6BF74}">
      <dgm:prSet/>
      <dgm:spPr/>
      <dgm:t>
        <a:bodyPr/>
        <a:lstStyle/>
        <a:p>
          <a:endParaRPr lang="en-US"/>
        </a:p>
      </dgm:t>
    </dgm:pt>
    <dgm:pt modelId="{464E6213-E844-4785-A8F2-570730C1000A}">
      <dgm:prSet phldrT="[Text]"/>
      <dgm:spPr/>
      <dgm:t>
        <a:bodyPr/>
        <a:lstStyle/>
        <a:p>
          <a:r>
            <a:rPr lang="en-US"/>
            <a:t>3</a:t>
          </a:r>
        </a:p>
      </dgm:t>
    </dgm:pt>
    <dgm:pt modelId="{964FDCAE-0E28-4454-982E-FE9B3A49D28E}" type="parTrans" cxnId="{62E58BA7-C18A-4F69-AEA2-AFB90A04D613}">
      <dgm:prSet/>
      <dgm:spPr/>
      <dgm:t>
        <a:bodyPr/>
        <a:lstStyle/>
        <a:p>
          <a:endParaRPr lang="en-US"/>
        </a:p>
      </dgm:t>
    </dgm:pt>
    <dgm:pt modelId="{10B5142C-D365-4EC5-BB49-C2023092162D}" type="sibTrans" cxnId="{62E58BA7-C18A-4F69-AEA2-AFB90A04D613}">
      <dgm:prSet/>
      <dgm:spPr/>
      <dgm:t>
        <a:bodyPr/>
        <a:lstStyle/>
        <a:p>
          <a:endParaRPr lang="en-US"/>
        </a:p>
      </dgm:t>
    </dgm:pt>
    <dgm:pt modelId="{7D5BFB59-05AA-413E-84CB-B076EE2564CB}">
      <dgm:prSet phldrT="[Text]"/>
      <dgm:spPr/>
      <dgm:t>
        <a:bodyPr/>
        <a:lstStyle/>
        <a:p>
          <a:r>
            <a:rPr lang="en-US" dirty="0"/>
            <a:t>Check for Correlation</a:t>
          </a:r>
        </a:p>
      </dgm:t>
    </dgm:pt>
    <dgm:pt modelId="{278FB848-32AA-452E-83FA-4B6495A38C97}" type="parTrans" cxnId="{C12CCD75-DDC7-43DF-BE26-6760EAA75868}">
      <dgm:prSet/>
      <dgm:spPr/>
      <dgm:t>
        <a:bodyPr/>
        <a:lstStyle/>
        <a:p>
          <a:endParaRPr lang="en-US"/>
        </a:p>
      </dgm:t>
    </dgm:pt>
    <dgm:pt modelId="{F4E25BAE-F291-42E8-89AB-F875DFA49113}" type="sibTrans" cxnId="{C12CCD75-DDC7-43DF-BE26-6760EAA75868}">
      <dgm:prSet/>
      <dgm:spPr/>
      <dgm:t>
        <a:bodyPr/>
        <a:lstStyle/>
        <a:p>
          <a:endParaRPr lang="en-US"/>
        </a:p>
      </dgm:t>
    </dgm:pt>
    <dgm:pt modelId="{1F89BD62-F0D1-4A13-8852-FB3436C85C32}">
      <dgm:prSet phldrT="[Text]"/>
      <dgm:spPr/>
      <dgm:t>
        <a:bodyPr/>
        <a:lstStyle/>
        <a:p>
          <a:r>
            <a:rPr lang="en-US" dirty="0"/>
            <a:t>4</a:t>
          </a:r>
        </a:p>
      </dgm:t>
    </dgm:pt>
    <dgm:pt modelId="{B48AEB27-30B6-4258-B21F-1FD6609C1A8A}" type="parTrans" cxnId="{AAA3CC36-292F-4D73-A7D0-42ADDA00765A}">
      <dgm:prSet/>
      <dgm:spPr/>
      <dgm:t>
        <a:bodyPr/>
        <a:lstStyle/>
        <a:p>
          <a:endParaRPr lang="en-US"/>
        </a:p>
      </dgm:t>
    </dgm:pt>
    <dgm:pt modelId="{7DB1AE02-F3C6-4946-8014-08A8AA9C2C6D}" type="sibTrans" cxnId="{AAA3CC36-292F-4D73-A7D0-42ADDA00765A}">
      <dgm:prSet/>
      <dgm:spPr/>
      <dgm:t>
        <a:bodyPr/>
        <a:lstStyle/>
        <a:p>
          <a:endParaRPr lang="en-US"/>
        </a:p>
      </dgm:t>
    </dgm:pt>
    <dgm:pt modelId="{CCFC1C7D-9030-4FEF-BF61-CDB56D86297B}">
      <dgm:prSet phldrT="[Text]"/>
      <dgm:spPr/>
      <dgm:t>
        <a:bodyPr/>
        <a:lstStyle/>
        <a:p>
          <a:r>
            <a:rPr lang="en-US" kern="1200" dirty="0"/>
            <a:t>Feature Extraction/Train Test Split</a:t>
          </a:r>
          <a:endParaRPr lang="en-US" kern="1200" dirty="0">
            <a:latin typeface="Franklin Gothic Book" panose="020F0502020204030204"/>
            <a:ea typeface="+mn-ea"/>
            <a:cs typeface="+mn-cs"/>
          </a:endParaRPr>
        </a:p>
      </dgm:t>
    </dgm:pt>
    <dgm:pt modelId="{D54A1E23-C4BC-4255-B31F-4BADC93F2309}" type="parTrans" cxnId="{491A0DD1-801E-4AA5-8127-DAD155B69920}">
      <dgm:prSet/>
      <dgm:spPr/>
      <dgm:t>
        <a:bodyPr/>
        <a:lstStyle/>
        <a:p>
          <a:endParaRPr lang="en-US"/>
        </a:p>
      </dgm:t>
    </dgm:pt>
    <dgm:pt modelId="{16F0A197-2886-4CBD-A20C-FEFA2A7EB295}" type="sibTrans" cxnId="{491A0DD1-801E-4AA5-8127-DAD155B69920}">
      <dgm:prSet/>
      <dgm:spPr/>
      <dgm:t>
        <a:bodyPr/>
        <a:lstStyle/>
        <a:p>
          <a:endParaRPr lang="en-US"/>
        </a:p>
      </dgm:t>
    </dgm:pt>
    <dgm:pt modelId="{BB375EFD-0CC4-47C0-8149-52B0FB402305}">
      <dgm:prSet phldrT="[Text]"/>
      <dgm:spPr/>
      <dgm:t>
        <a:bodyPr/>
        <a:lstStyle/>
        <a:p>
          <a:r>
            <a:rPr lang="en-US"/>
            <a:t>2</a:t>
          </a:r>
        </a:p>
      </dgm:t>
    </dgm:pt>
    <dgm:pt modelId="{600E1EAF-84FE-43CB-874C-33AAA3EAE647}" type="parTrans" cxnId="{440CFFDC-E594-4C13-BB11-1228089F1B66}">
      <dgm:prSet/>
      <dgm:spPr/>
      <dgm:t>
        <a:bodyPr/>
        <a:lstStyle/>
        <a:p>
          <a:endParaRPr lang="en-US"/>
        </a:p>
      </dgm:t>
    </dgm:pt>
    <dgm:pt modelId="{46C3F438-F1B8-4235-9855-CF6E53AA59EE}" type="sibTrans" cxnId="{440CFFDC-E594-4C13-BB11-1228089F1B66}">
      <dgm:prSet/>
      <dgm:spPr/>
      <dgm:t>
        <a:bodyPr/>
        <a:lstStyle/>
        <a:p>
          <a:endParaRPr lang="en-US"/>
        </a:p>
      </dgm:t>
    </dgm:pt>
    <dgm:pt modelId="{B43DB972-3636-4BC4-AB05-F68D1A635971}">
      <dgm:prSet phldrT="[Text]"/>
      <dgm:spPr/>
      <dgm:t>
        <a:bodyPr/>
        <a:lstStyle/>
        <a:p>
          <a:r>
            <a:rPr lang="en-US" dirty="0"/>
            <a:t>Check for Data Imbalance</a:t>
          </a:r>
        </a:p>
      </dgm:t>
    </dgm:pt>
    <dgm:pt modelId="{092F25AD-8224-4DEE-9025-A1B6F0FF0B71}" type="parTrans" cxnId="{D8F675AC-1672-48DA-96A0-46C5B7BF3804}">
      <dgm:prSet/>
      <dgm:spPr/>
      <dgm:t>
        <a:bodyPr/>
        <a:lstStyle/>
        <a:p>
          <a:endParaRPr lang="en-US"/>
        </a:p>
      </dgm:t>
    </dgm:pt>
    <dgm:pt modelId="{9D872E7D-5CC7-4BA6-AF27-B0A4AC22A54F}" type="sibTrans" cxnId="{D8F675AC-1672-48DA-96A0-46C5B7BF3804}">
      <dgm:prSet/>
      <dgm:spPr/>
      <dgm:t>
        <a:bodyPr/>
        <a:lstStyle/>
        <a:p>
          <a:endParaRPr lang="en-US"/>
        </a:p>
      </dgm:t>
    </dgm:pt>
    <dgm:pt modelId="{6A52F0A1-276E-4682-B444-07255994C9F8}">
      <dgm:prSet phldrT="[Text]"/>
      <dgm:spPr>
        <a:noFill/>
      </dgm:spPr>
      <dgm:t>
        <a:bodyPr/>
        <a:lstStyle/>
        <a:p>
          <a:endParaRPr lang="en-US" dirty="0"/>
        </a:p>
      </dgm:t>
    </dgm:pt>
    <dgm:pt modelId="{DC2C6671-33FF-44C0-8EAC-746A9EB4499F}" type="parTrans" cxnId="{B74B9C25-7668-4159-962D-65FB23CD66A4}">
      <dgm:prSet/>
      <dgm:spPr/>
      <dgm:t>
        <a:bodyPr/>
        <a:lstStyle/>
        <a:p>
          <a:endParaRPr lang="en-US"/>
        </a:p>
      </dgm:t>
    </dgm:pt>
    <dgm:pt modelId="{4E105E38-3E70-44B3-969F-C3956C302BB9}" type="sibTrans" cxnId="{B74B9C25-7668-4159-962D-65FB23CD66A4}">
      <dgm:prSet/>
      <dgm:spPr/>
      <dgm:t>
        <a:bodyPr/>
        <a:lstStyle/>
        <a:p>
          <a:endParaRPr lang="en-US"/>
        </a:p>
      </dgm:t>
    </dgm:pt>
    <dgm:pt modelId="{37D62CA3-90F5-4697-A24B-4AD1112D02F2}" type="pres">
      <dgm:prSet presAssocID="{14F1AB57-FA11-4C1D-AEB6-B3E7A1FA97E2}" presName="linearFlow" presStyleCnt="0">
        <dgm:presLayoutVars>
          <dgm:dir/>
          <dgm:animLvl val="lvl"/>
          <dgm:resizeHandles val="exact"/>
        </dgm:presLayoutVars>
      </dgm:prSet>
      <dgm:spPr/>
    </dgm:pt>
    <dgm:pt modelId="{2DF2A686-CA33-4077-8F4F-BDA7A5AB92F1}" type="pres">
      <dgm:prSet presAssocID="{15D54092-BBFE-4459-962E-CDD3123B51EA}" presName="composite" presStyleCnt="0"/>
      <dgm:spPr/>
    </dgm:pt>
    <dgm:pt modelId="{4A67F102-9C1F-4C62-8569-0C8140530F70}" type="pres">
      <dgm:prSet presAssocID="{15D54092-BBFE-4459-962E-CDD3123B51EA}" presName="parentText" presStyleLbl="alignNode1" presStyleIdx="0" presStyleCnt="5">
        <dgm:presLayoutVars>
          <dgm:chMax val="1"/>
          <dgm:bulletEnabled val="1"/>
        </dgm:presLayoutVars>
      </dgm:prSet>
      <dgm:spPr/>
    </dgm:pt>
    <dgm:pt modelId="{90D20CC8-6944-4AE5-AB2D-621F623F9245}" type="pres">
      <dgm:prSet presAssocID="{15D54092-BBFE-4459-962E-CDD3123B51EA}" presName="descendantText" presStyleLbl="alignAcc1" presStyleIdx="0" presStyleCnt="5">
        <dgm:presLayoutVars>
          <dgm:bulletEnabled val="1"/>
        </dgm:presLayoutVars>
      </dgm:prSet>
      <dgm:spPr/>
    </dgm:pt>
    <dgm:pt modelId="{3D204493-9513-43A9-8517-7E684C583C94}" type="pres">
      <dgm:prSet presAssocID="{1AECE9B6-FA74-49C2-9A94-98CCCDF0A04F}" presName="sp" presStyleCnt="0"/>
      <dgm:spPr/>
    </dgm:pt>
    <dgm:pt modelId="{C6588BB1-2FAA-47E8-96A0-A5FDA9BB666E}" type="pres">
      <dgm:prSet presAssocID="{BB375EFD-0CC4-47C0-8149-52B0FB402305}" presName="composite" presStyleCnt="0"/>
      <dgm:spPr/>
    </dgm:pt>
    <dgm:pt modelId="{9133A8EF-8178-4BF5-872B-1BD4077014BA}" type="pres">
      <dgm:prSet presAssocID="{BB375EFD-0CC4-47C0-8149-52B0FB402305}" presName="parentText" presStyleLbl="alignNode1" presStyleIdx="1" presStyleCnt="5">
        <dgm:presLayoutVars>
          <dgm:chMax val="1"/>
          <dgm:bulletEnabled val="1"/>
        </dgm:presLayoutVars>
      </dgm:prSet>
      <dgm:spPr/>
    </dgm:pt>
    <dgm:pt modelId="{A9B2C4D7-9BDB-490D-813F-00209F2D05B2}" type="pres">
      <dgm:prSet presAssocID="{BB375EFD-0CC4-47C0-8149-52B0FB402305}" presName="descendantText" presStyleLbl="alignAcc1" presStyleIdx="1" presStyleCnt="5">
        <dgm:presLayoutVars>
          <dgm:bulletEnabled val="1"/>
        </dgm:presLayoutVars>
      </dgm:prSet>
      <dgm:spPr/>
    </dgm:pt>
    <dgm:pt modelId="{58F755BB-6F5D-40EE-8A2C-AEC67E672145}" type="pres">
      <dgm:prSet presAssocID="{46C3F438-F1B8-4235-9855-CF6E53AA59EE}" presName="sp" presStyleCnt="0"/>
      <dgm:spPr/>
    </dgm:pt>
    <dgm:pt modelId="{6ADADA41-480C-4FCB-9CC1-CC45692EB399}" type="pres">
      <dgm:prSet presAssocID="{464E6213-E844-4785-A8F2-570730C1000A}" presName="composite" presStyleCnt="0"/>
      <dgm:spPr/>
    </dgm:pt>
    <dgm:pt modelId="{4322C843-EAA9-4016-9449-358842FA449E}" type="pres">
      <dgm:prSet presAssocID="{464E6213-E844-4785-A8F2-570730C1000A}" presName="parentText" presStyleLbl="alignNode1" presStyleIdx="2" presStyleCnt="5">
        <dgm:presLayoutVars>
          <dgm:chMax val="1"/>
          <dgm:bulletEnabled val="1"/>
        </dgm:presLayoutVars>
      </dgm:prSet>
      <dgm:spPr/>
    </dgm:pt>
    <dgm:pt modelId="{E2DC8471-8008-4E81-94FA-01AE6F673524}" type="pres">
      <dgm:prSet presAssocID="{464E6213-E844-4785-A8F2-570730C1000A}" presName="descendantText" presStyleLbl="alignAcc1" presStyleIdx="2" presStyleCnt="5">
        <dgm:presLayoutVars>
          <dgm:bulletEnabled val="1"/>
        </dgm:presLayoutVars>
      </dgm:prSet>
      <dgm:spPr/>
    </dgm:pt>
    <dgm:pt modelId="{F160D818-253D-4B91-A1E6-84D86D7C2928}" type="pres">
      <dgm:prSet presAssocID="{10B5142C-D365-4EC5-BB49-C2023092162D}" presName="sp" presStyleCnt="0"/>
      <dgm:spPr/>
    </dgm:pt>
    <dgm:pt modelId="{C19D4209-FE7E-4FB9-8BC7-E043866BFFFA}" type="pres">
      <dgm:prSet presAssocID="{1F89BD62-F0D1-4A13-8852-FB3436C85C32}" presName="composite" presStyleCnt="0"/>
      <dgm:spPr/>
    </dgm:pt>
    <dgm:pt modelId="{5F81078F-D2BB-4D3F-8C9B-665B1CC75886}" type="pres">
      <dgm:prSet presAssocID="{1F89BD62-F0D1-4A13-8852-FB3436C85C32}" presName="parentText" presStyleLbl="alignNode1" presStyleIdx="3" presStyleCnt="5">
        <dgm:presLayoutVars>
          <dgm:chMax val="1"/>
          <dgm:bulletEnabled val="1"/>
        </dgm:presLayoutVars>
      </dgm:prSet>
      <dgm:spPr/>
    </dgm:pt>
    <dgm:pt modelId="{6A5EE810-C674-4442-92E6-CF0D547F6A61}" type="pres">
      <dgm:prSet presAssocID="{1F89BD62-F0D1-4A13-8852-FB3436C85C32}" presName="descendantText" presStyleLbl="alignAcc1" presStyleIdx="3" presStyleCnt="5">
        <dgm:presLayoutVars>
          <dgm:bulletEnabled val="1"/>
        </dgm:presLayoutVars>
      </dgm:prSet>
      <dgm:spPr/>
    </dgm:pt>
    <dgm:pt modelId="{41E50475-19BD-4C25-8A20-F20A883C52EB}" type="pres">
      <dgm:prSet presAssocID="{7DB1AE02-F3C6-4946-8014-08A8AA9C2C6D}" presName="sp" presStyleCnt="0"/>
      <dgm:spPr/>
    </dgm:pt>
    <dgm:pt modelId="{CE91D8E6-EB86-4CE4-8763-DEFF8777AB97}" type="pres">
      <dgm:prSet presAssocID="{6A52F0A1-276E-4682-B444-07255994C9F8}" presName="composite" presStyleCnt="0"/>
      <dgm:spPr/>
    </dgm:pt>
    <dgm:pt modelId="{A0545D79-8E17-4FDF-9F2E-D52B2107D922}" type="pres">
      <dgm:prSet presAssocID="{6A52F0A1-276E-4682-B444-07255994C9F8}" presName="parentText" presStyleLbl="alignNode1" presStyleIdx="4" presStyleCnt="5" custLinFactX="437661" custLinFactNeighborX="500000" custLinFactNeighborY="-19386">
        <dgm:presLayoutVars>
          <dgm:chMax val="1"/>
          <dgm:bulletEnabled val="1"/>
        </dgm:presLayoutVars>
      </dgm:prSet>
      <dgm:spPr/>
    </dgm:pt>
    <dgm:pt modelId="{0E62D9CE-6B97-4C53-B453-BB93A9A7A17C}" type="pres">
      <dgm:prSet presAssocID="{6A52F0A1-276E-4682-B444-07255994C9F8}" presName="descendantText" presStyleLbl="alignAcc1" presStyleIdx="4" presStyleCnt="5" custLinFactY="64761" custLinFactNeighborX="9549" custLinFactNeighborY="100000">
        <dgm:presLayoutVars>
          <dgm:bulletEnabled val="1"/>
        </dgm:presLayoutVars>
      </dgm:prSet>
      <dgm:spPr>
        <a:noFill/>
        <a:ln>
          <a:noFill/>
        </a:ln>
      </dgm:spPr>
    </dgm:pt>
  </dgm:ptLst>
  <dgm:cxnLst>
    <dgm:cxn modelId="{B74B9C25-7668-4159-962D-65FB23CD66A4}" srcId="{14F1AB57-FA11-4C1D-AEB6-B3E7A1FA97E2}" destId="{6A52F0A1-276E-4682-B444-07255994C9F8}" srcOrd="4" destOrd="0" parTransId="{DC2C6671-33FF-44C0-8EAC-746A9EB4499F}" sibTransId="{4E105E38-3E70-44B3-969F-C3956C302BB9}"/>
    <dgm:cxn modelId="{962AEF27-E53B-4256-AF75-8DE3D7A5480C}" type="presOf" srcId="{F6AC60E3-C3AF-4A78-88B1-B34A23FF7C36}" destId="{90D20CC8-6944-4AE5-AB2D-621F623F9245}" srcOrd="0" destOrd="0" presId="urn:microsoft.com/office/officeart/2005/8/layout/chevron2"/>
    <dgm:cxn modelId="{2D578E33-447E-47F0-821F-9B80CC5147B1}" type="presOf" srcId="{BB375EFD-0CC4-47C0-8149-52B0FB402305}" destId="{9133A8EF-8178-4BF5-872B-1BD4077014BA}" srcOrd="0" destOrd="0" presId="urn:microsoft.com/office/officeart/2005/8/layout/chevron2"/>
    <dgm:cxn modelId="{AAA3CC36-292F-4D73-A7D0-42ADDA00765A}" srcId="{14F1AB57-FA11-4C1D-AEB6-B3E7A1FA97E2}" destId="{1F89BD62-F0D1-4A13-8852-FB3436C85C32}" srcOrd="3" destOrd="0" parTransId="{B48AEB27-30B6-4258-B21F-1FD6609C1A8A}" sibTransId="{7DB1AE02-F3C6-4946-8014-08A8AA9C2C6D}"/>
    <dgm:cxn modelId="{096E8338-B15F-416A-A919-5EDFB271A018}" type="presOf" srcId="{15D54092-BBFE-4459-962E-CDD3123B51EA}" destId="{4A67F102-9C1F-4C62-8569-0C8140530F70}" srcOrd="0" destOrd="0" presId="urn:microsoft.com/office/officeart/2005/8/layout/chevron2"/>
    <dgm:cxn modelId="{4073073F-F28A-4B4E-AA92-474794FF8E52}" type="presOf" srcId="{6A52F0A1-276E-4682-B444-07255994C9F8}" destId="{A0545D79-8E17-4FDF-9F2E-D52B2107D922}" srcOrd="0" destOrd="0" presId="urn:microsoft.com/office/officeart/2005/8/layout/chevron2"/>
    <dgm:cxn modelId="{C2F4EC65-E2B9-4BA9-9B36-B0EDA9B431A6}" srcId="{14F1AB57-FA11-4C1D-AEB6-B3E7A1FA97E2}" destId="{15D54092-BBFE-4459-962E-CDD3123B51EA}" srcOrd="0" destOrd="0" parTransId="{FE610A61-FCA6-4C58-B42D-71F27CFD1D48}" sibTransId="{1AECE9B6-FA74-49C2-9A94-98CCCDF0A04F}"/>
    <dgm:cxn modelId="{25C8CA6F-E2BB-488A-8EC6-E7E4E2EE25A9}" type="presOf" srcId="{B43DB972-3636-4BC4-AB05-F68D1A635971}" destId="{A9B2C4D7-9BDB-490D-813F-00209F2D05B2}" srcOrd="0" destOrd="0" presId="urn:microsoft.com/office/officeart/2005/8/layout/chevron2"/>
    <dgm:cxn modelId="{C12CCD75-DDC7-43DF-BE26-6760EAA75868}" srcId="{464E6213-E844-4785-A8F2-570730C1000A}" destId="{7D5BFB59-05AA-413E-84CB-B076EE2564CB}" srcOrd="0" destOrd="0" parTransId="{278FB848-32AA-452E-83FA-4B6495A38C97}" sibTransId="{F4E25BAE-F291-42E8-89AB-F875DFA49113}"/>
    <dgm:cxn modelId="{1FBFFE7E-1929-4E36-8F2D-C3EE7B1EC880}" type="presOf" srcId="{14F1AB57-FA11-4C1D-AEB6-B3E7A1FA97E2}" destId="{37D62CA3-90F5-4697-A24B-4AD1112D02F2}" srcOrd="0" destOrd="0" presId="urn:microsoft.com/office/officeart/2005/8/layout/chevron2"/>
    <dgm:cxn modelId="{632A0687-3244-4DEE-9052-13692461843F}" type="presOf" srcId="{1F89BD62-F0D1-4A13-8852-FB3436C85C32}" destId="{5F81078F-D2BB-4D3F-8C9B-665B1CC75886}" srcOrd="0" destOrd="0" presId="urn:microsoft.com/office/officeart/2005/8/layout/chevron2"/>
    <dgm:cxn modelId="{48895795-60CC-4C21-9866-0984CF6B8ACB}" type="presOf" srcId="{CCFC1C7D-9030-4FEF-BF61-CDB56D86297B}" destId="{6A5EE810-C674-4442-92E6-CF0D547F6A61}" srcOrd="0" destOrd="0" presId="urn:microsoft.com/office/officeart/2005/8/layout/chevron2"/>
    <dgm:cxn modelId="{4F417B9F-0132-4B6C-B9F6-93805462CC60}" type="presOf" srcId="{464E6213-E844-4785-A8F2-570730C1000A}" destId="{4322C843-EAA9-4016-9449-358842FA449E}" srcOrd="0" destOrd="0" presId="urn:microsoft.com/office/officeart/2005/8/layout/chevron2"/>
    <dgm:cxn modelId="{62E58BA7-C18A-4F69-AEA2-AFB90A04D613}" srcId="{14F1AB57-FA11-4C1D-AEB6-B3E7A1FA97E2}" destId="{464E6213-E844-4785-A8F2-570730C1000A}" srcOrd="2" destOrd="0" parTransId="{964FDCAE-0E28-4454-982E-FE9B3A49D28E}" sibTransId="{10B5142C-D365-4EC5-BB49-C2023092162D}"/>
    <dgm:cxn modelId="{D8F675AC-1672-48DA-96A0-46C5B7BF3804}" srcId="{BB375EFD-0CC4-47C0-8149-52B0FB402305}" destId="{B43DB972-3636-4BC4-AB05-F68D1A635971}" srcOrd="0" destOrd="0" parTransId="{092F25AD-8224-4DEE-9025-A1B6F0FF0B71}" sibTransId="{9D872E7D-5CC7-4BA6-AF27-B0A4AC22A54F}"/>
    <dgm:cxn modelId="{491A0DD1-801E-4AA5-8127-DAD155B69920}" srcId="{1F89BD62-F0D1-4A13-8852-FB3436C85C32}" destId="{CCFC1C7D-9030-4FEF-BF61-CDB56D86297B}" srcOrd="0" destOrd="0" parTransId="{D54A1E23-C4BC-4255-B31F-4BADC93F2309}" sibTransId="{16F0A197-2886-4CBD-A20C-FEFA2A7EB295}"/>
    <dgm:cxn modelId="{60F6A9D2-BE4E-486B-8F3E-23CE7597A7BE}" type="presOf" srcId="{7D5BFB59-05AA-413E-84CB-B076EE2564CB}" destId="{E2DC8471-8008-4E81-94FA-01AE6F673524}" srcOrd="0" destOrd="0" presId="urn:microsoft.com/office/officeart/2005/8/layout/chevron2"/>
    <dgm:cxn modelId="{545AECD2-89D8-4DE8-951F-FB3FF7F6BF74}" srcId="{15D54092-BBFE-4459-962E-CDD3123B51EA}" destId="{F6AC60E3-C3AF-4A78-88B1-B34A23FF7C36}" srcOrd="0" destOrd="0" parTransId="{0C786575-4ABF-40A0-9606-3FE32F975674}" sibTransId="{064BE05A-EAE4-42FE-A922-57988662BA86}"/>
    <dgm:cxn modelId="{440CFFDC-E594-4C13-BB11-1228089F1B66}" srcId="{14F1AB57-FA11-4C1D-AEB6-B3E7A1FA97E2}" destId="{BB375EFD-0CC4-47C0-8149-52B0FB402305}" srcOrd="1" destOrd="0" parTransId="{600E1EAF-84FE-43CB-874C-33AAA3EAE647}" sibTransId="{46C3F438-F1B8-4235-9855-CF6E53AA59EE}"/>
    <dgm:cxn modelId="{16378471-1E70-4608-B29E-F65E7AC69237}" type="presParOf" srcId="{37D62CA3-90F5-4697-A24B-4AD1112D02F2}" destId="{2DF2A686-CA33-4077-8F4F-BDA7A5AB92F1}" srcOrd="0" destOrd="0" presId="urn:microsoft.com/office/officeart/2005/8/layout/chevron2"/>
    <dgm:cxn modelId="{82417286-4FAD-4BD8-AD21-C7C7466FEB2C}" type="presParOf" srcId="{2DF2A686-CA33-4077-8F4F-BDA7A5AB92F1}" destId="{4A67F102-9C1F-4C62-8569-0C8140530F70}" srcOrd="0" destOrd="0" presId="urn:microsoft.com/office/officeart/2005/8/layout/chevron2"/>
    <dgm:cxn modelId="{4DD10EDA-E966-4944-923B-CAB14C1A1FD9}" type="presParOf" srcId="{2DF2A686-CA33-4077-8F4F-BDA7A5AB92F1}" destId="{90D20CC8-6944-4AE5-AB2D-621F623F9245}" srcOrd="1" destOrd="0" presId="urn:microsoft.com/office/officeart/2005/8/layout/chevron2"/>
    <dgm:cxn modelId="{313DB838-0900-402D-96C3-7FB1E5EDC54E}" type="presParOf" srcId="{37D62CA3-90F5-4697-A24B-4AD1112D02F2}" destId="{3D204493-9513-43A9-8517-7E684C583C94}" srcOrd="1" destOrd="0" presId="urn:microsoft.com/office/officeart/2005/8/layout/chevron2"/>
    <dgm:cxn modelId="{954EFAE2-3873-427F-88F3-302E718B318C}" type="presParOf" srcId="{37D62CA3-90F5-4697-A24B-4AD1112D02F2}" destId="{C6588BB1-2FAA-47E8-96A0-A5FDA9BB666E}" srcOrd="2" destOrd="0" presId="urn:microsoft.com/office/officeart/2005/8/layout/chevron2"/>
    <dgm:cxn modelId="{C4921689-08B3-42E5-93BC-1FE91198940F}" type="presParOf" srcId="{C6588BB1-2FAA-47E8-96A0-A5FDA9BB666E}" destId="{9133A8EF-8178-4BF5-872B-1BD4077014BA}" srcOrd="0" destOrd="0" presId="urn:microsoft.com/office/officeart/2005/8/layout/chevron2"/>
    <dgm:cxn modelId="{860BD9F1-042E-4533-9E3B-BEA6D580F317}" type="presParOf" srcId="{C6588BB1-2FAA-47E8-96A0-A5FDA9BB666E}" destId="{A9B2C4D7-9BDB-490D-813F-00209F2D05B2}" srcOrd="1" destOrd="0" presId="urn:microsoft.com/office/officeart/2005/8/layout/chevron2"/>
    <dgm:cxn modelId="{D72555E7-0C1B-4252-9AE2-6AD9065F16F1}" type="presParOf" srcId="{37D62CA3-90F5-4697-A24B-4AD1112D02F2}" destId="{58F755BB-6F5D-40EE-8A2C-AEC67E672145}" srcOrd="3" destOrd="0" presId="urn:microsoft.com/office/officeart/2005/8/layout/chevron2"/>
    <dgm:cxn modelId="{DF567C1B-F038-4461-B1AB-78DE11E40A14}" type="presParOf" srcId="{37D62CA3-90F5-4697-A24B-4AD1112D02F2}" destId="{6ADADA41-480C-4FCB-9CC1-CC45692EB399}" srcOrd="4" destOrd="0" presId="urn:microsoft.com/office/officeart/2005/8/layout/chevron2"/>
    <dgm:cxn modelId="{E77711BC-1DF8-4282-B092-8B3B13F960CA}" type="presParOf" srcId="{6ADADA41-480C-4FCB-9CC1-CC45692EB399}" destId="{4322C843-EAA9-4016-9449-358842FA449E}" srcOrd="0" destOrd="0" presId="urn:microsoft.com/office/officeart/2005/8/layout/chevron2"/>
    <dgm:cxn modelId="{AD815286-9528-4F73-8C6E-A2DC27004DA9}" type="presParOf" srcId="{6ADADA41-480C-4FCB-9CC1-CC45692EB399}" destId="{E2DC8471-8008-4E81-94FA-01AE6F673524}" srcOrd="1" destOrd="0" presId="urn:microsoft.com/office/officeart/2005/8/layout/chevron2"/>
    <dgm:cxn modelId="{C97C543C-3DB5-4540-B137-5528EC07FC7B}" type="presParOf" srcId="{37D62CA3-90F5-4697-A24B-4AD1112D02F2}" destId="{F160D818-253D-4B91-A1E6-84D86D7C2928}" srcOrd="5" destOrd="0" presId="urn:microsoft.com/office/officeart/2005/8/layout/chevron2"/>
    <dgm:cxn modelId="{503EC5E5-25D7-4526-A5A2-0CE0B142E6B7}" type="presParOf" srcId="{37D62CA3-90F5-4697-A24B-4AD1112D02F2}" destId="{C19D4209-FE7E-4FB9-8BC7-E043866BFFFA}" srcOrd="6" destOrd="0" presId="urn:microsoft.com/office/officeart/2005/8/layout/chevron2"/>
    <dgm:cxn modelId="{396EE079-BE1B-42A3-9343-94D310435838}" type="presParOf" srcId="{C19D4209-FE7E-4FB9-8BC7-E043866BFFFA}" destId="{5F81078F-D2BB-4D3F-8C9B-665B1CC75886}" srcOrd="0" destOrd="0" presId="urn:microsoft.com/office/officeart/2005/8/layout/chevron2"/>
    <dgm:cxn modelId="{62F6A090-0CFE-489C-8C2A-6E44634C33EE}" type="presParOf" srcId="{C19D4209-FE7E-4FB9-8BC7-E043866BFFFA}" destId="{6A5EE810-C674-4442-92E6-CF0D547F6A61}" srcOrd="1" destOrd="0" presId="urn:microsoft.com/office/officeart/2005/8/layout/chevron2"/>
    <dgm:cxn modelId="{1FDACBF2-9204-42A3-A844-EB1BFFC1EB0B}" type="presParOf" srcId="{37D62CA3-90F5-4697-A24B-4AD1112D02F2}" destId="{41E50475-19BD-4C25-8A20-F20A883C52EB}" srcOrd="7" destOrd="0" presId="urn:microsoft.com/office/officeart/2005/8/layout/chevron2"/>
    <dgm:cxn modelId="{90850C0D-8FE0-4304-BDB8-EB0273869D8E}" type="presParOf" srcId="{37D62CA3-90F5-4697-A24B-4AD1112D02F2}" destId="{CE91D8E6-EB86-4CE4-8763-DEFF8777AB97}" srcOrd="8" destOrd="0" presId="urn:microsoft.com/office/officeart/2005/8/layout/chevron2"/>
    <dgm:cxn modelId="{A4ED1E1E-60B7-4AC5-80DC-92B7F1A5EB1B}" type="presParOf" srcId="{CE91D8E6-EB86-4CE4-8763-DEFF8777AB97}" destId="{A0545D79-8E17-4FDF-9F2E-D52B2107D922}" srcOrd="0" destOrd="0" presId="urn:microsoft.com/office/officeart/2005/8/layout/chevron2"/>
    <dgm:cxn modelId="{006F8392-F613-4EA4-AFD6-7314C8666D96}" type="presParOf" srcId="{CE91D8E6-EB86-4CE4-8763-DEFF8777AB97}" destId="{0E62D9CE-6B97-4C53-B453-BB93A9A7A17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F1AB57-FA11-4C1D-AEB6-B3E7A1FA97E2}" type="doc">
      <dgm:prSet loTypeId="urn:microsoft.com/office/officeart/2018/2/layout/IconVerticalSolidList" loCatId="icon" qsTypeId="urn:microsoft.com/office/officeart/2005/8/quickstyle/simple4" qsCatId="simple" csTypeId="urn:microsoft.com/office/officeart/2005/8/colors/accent3_2" csCatId="accent3" phldr="1"/>
      <dgm:spPr/>
      <dgm:t>
        <a:bodyPr/>
        <a:lstStyle/>
        <a:p>
          <a:endParaRPr lang="en-US"/>
        </a:p>
      </dgm:t>
    </dgm:pt>
    <dgm:pt modelId="{15D54092-BBFE-4459-962E-CDD3123B51EA}">
      <dgm:prSet phldrT="[Text]" custT="1"/>
      <dgm:spPr/>
      <dgm:t>
        <a:bodyPr/>
        <a:lstStyle/>
        <a:p>
          <a:pPr>
            <a:lnSpc>
              <a:spcPct val="100000"/>
            </a:lnSpc>
          </a:pPr>
          <a:r>
            <a:rPr lang="en-US" sz="2400" dirty="0">
              <a:latin typeface="Franklin Gothic Book" panose="020F0502020204030204"/>
              <a:ea typeface="+mn-ea"/>
              <a:cs typeface="+mn-cs"/>
            </a:rPr>
            <a:t>Naïve Bayes</a:t>
          </a:r>
          <a:endParaRPr lang="en-US" sz="2400" dirty="0"/>
        </a:p>
      </dgm:t>
    </dgm:pt>
    <dgm:pt modelId="{FE610A61-FCA6-4C58-B42D-71F27CFD1D48}" type="parTrans" cxnId="{C2F4EC65-E2B9-4BA9-9B36-B0EDA9B431A6}">
      <dgm:prSet/>
      <dgm:spPr/>
      <dgm:t>
        <a:bodyPr/>
        <a:lstStyle/>
        <a:p>
          <a:endParaRPr lang="en-US" sz="2400"/>
        </a:p>
      </dgm:t>
    </dgm:pt>
    <dgm:pt modelId="{1AECE9B6-FA74-49C2-9A94-98CCCDF0A04F}" type="sibTrans" cxnId="{C2F4EC65-E2B9-4BA9-9B36-B0EDA9B431A6}">
      <dgm:prSet/>
      <dgm:spPr/>
      <dgm:t>
        <a:bodyPr/>
        <a:lstStyle/>
        <a:p>
          <a:endParaRPr lang="en-US" sz="2400"/>
        </a:p>
      </dgm:t>
    </dgm:pt>
    <dgm:pt modelId="{F6AC60E3-C3AF-4A78-88B1-B34A23FF7C36}">
      <dgm:prSet phldrT="[Text]" custT="1"/>
      <dgm:spPr/>
      <dgm:t>
        <a:bodyPr/>
        <a:lstStyle/>
        <a:p>
          <a:pPr>
            <a:lnSpc>
              <a:spcPct val="100000"/>
            </a:lnSpc>
          </a:pPr>
          <a:endParaRPr lang="en-US" sz="2400" kern="1200" dirty="0">
            <a:latin typeface="Franklin Gothic Book" panose="020F0502020204030204"/>
            <a:ea typeface="+mn-ea"/>
            <a:cs typeface="+mn-cs"/>
          </a:endParaRPr>
        </a:p>
      </dgm:t>
    </dgm:pt>
    <dgm:pt modelId="{0C786575-4ABF-40A0-9606-3FE32F975674}" type="parTrans" cxnId="{545AECD2-89D8-4DE8-951F-FB3FF7F6BF74}">
      <dgm:prSet/>
      <dgm:spPr/>
      <dgm:t>
        <a:bodyPr/>
        <a:lstStyle/>
        <a:p>
          <a:endParaRPr lang="en-US" sz="2400"/>
        </a:p>
      </dgm:t>
    </dgm:pt>
    <dgm:pt modelId="{064BE05A-EAE4-42FE-A922-57988662BA86}" type="sibTrans" cxnId="{545AECD2-89D8-4DE8-951F-FB3FF7F6BF74}">
      <dgm:prSet/>
      <dgm:spPr/>
      <dgm:t>
        <a:bodyPr/>
        <a:lstStyle/>
        <a:p>
          <a:endParaRPr lang="en-US" sz="2400"/>
        </a:p>
      </dgm:t>
    </dgm:pt>
    <dgm:pt modelId="{464E6213-E844-4785-A8F2-570730C1000A}">
      <dgm:prSet phldrT="[Text]" custT="1"/>
      <dgm:spPr/>
      <dgm:t>
        <a:bodyPr/>
        <a:lstStyle/>
        <a:p>
          <a:pPr>
            <a:lnSpc>
              <a:spcPct val="100000"/>
            </a:lnSpc>
          </a:pPr>
          <a:r>
            <a:rPr lang="en-US" sz="2400" dirty="0"/>
            <a:t>KNN</a:t>
          </a:r>
        </a:p>
      </dgm:t>
    </dgm:pt>
    <dgm:pt modelId="{964FDCAE-0E28-4454-982E-FE9B3A49D28E}" type="parTrans" cxnId="{62E58BA7-C18A-4F69-AEA2-AFB90A04D613}">
      <dgm:prSet/>
      <dgm:spPr/>
      <dgm:t>
        <a:bodyPr/>
        <a:lstStyle/>
        <a:p>
          <a:endParaRPr lang="en-US" sz="2400"/>
        </a:p>
      </dgm:t>
    </dgm:pt>
    <dgm:pt modelId="{10B5142C-D365-4EC5-BB49-C2023092162D}" type="sibTrans" cxnId="{62E58BA7-C18A-4F69-AEA2-AFB90A04D613}">
      <dgm:prSet/>
      <dgm:spPr/>
      <dgm:t>
        <a:bodyPr/>
        <a:lstStyle/>
        <a:p>
          <a:endParaRPr lang="en-US" sz="2400"/>
        </a:p>
      </dgm:t>
    </dgm:pt>
    <dgm:pt modelId="{7D5BFB59-05AA-413E-84CB-B076EE2564CB}">
      <dgm:prSet phldrT="[Text]" custT="1"/>
      <dgm:spPr/>
      <dgm:t>
        <a:bodyPr/>
        <a:lstStyle/>
        <a:p>
          <a:pPr>
            <a:lnSpc>
              <a:spcPct val="100000"/>
            </a:lnSpc>
          </a:pPr>
          <a:endParaRPr lang="en-US" sz="2400" dirty="0"/>
        </a:p>
      </dgm:t>
    </dgm:pt>
    <dgm:pt modelId="{278FB848-32AA-452E-83FA-4B6495A38C97}" type="parTrans" cxnId="{C12CCD75-DDC7-43DF-BE26-6760EAA75868}">
      <dgm:prSet/>
      <dgm:spPr/>
      <dgm:t>
        <a:bodyPr/>
        <a:lstStyle/>
        <a:p>
          <a:endParaRPr lang="en-US" sz="2400"/>
        </a:p>
      </dgm:t>
    </dgm:pt>
    <dgm:pt modelId="{F4E25BAE-F291-42E8-89AB-F875DFA49113}" type="sibTrans" cxnId="{C12CCD75-DDC7-43DF-BE26-6760EAA75868}">
      <dgm:prSet/>
      <dgm:spPr/>
      <dgm:t>
        <a:bodyPr/>
        <a:lstStyle/>
        <a:p>
          <a:endParaRPr lang="en-US" sz="2400"/>
        </a:p>
      </dgm:t>
    </dgm:pt>
    <dgm:pt modelId="{1F89BD62-F0D1-4A13-8852-FB3436C85C32}">
      <dgm:prSet phldrT="[Text]" custT="1"/>
      <dgm:spPr/>
      <dgm:t>
        <a:bodyPr/>
        <a:lstStyle/>
        <a:p>
          <a:pPr>
            <a:lnSpc>
              <a:spcPct val="100000"/>
            </a:lnSpc>
          </a:pPr>
          <a:r>
            <a:rPr lang="en-US" sz="2400" dirty="0">
              <a:latin typeface="Franklin Gothic Book" panose="020F0502020204030204"/>
              <a:ea typeface="+mn-ea"/>
              <a:cs typeface="+mn-cs"/>
            </a:rPr>
            <a:t>Random Forest</a:t>
          </a:r>
          <a:endParaRPr lang="en-US" sz="2400" dirty="0"/>
        </a:p>
      </dgm:t>
    </dgm:pt>
    <dgm:pt modelId="{B48AEB27-30B6-4258-B21F-1FD6609C1A8A}" type="parTrans" cxnId="{AAA3CC36-292F-4D73-A7D0-42ADDA00765A}">
      <dgm:prSet/>
      <dgm:spPr/>
      <dgm:t>
        <a:bodyPr/>
        <a:lstStyle/>
        <a:p>
          <a:endParaRPr lang="en-US" sz="2400"/>
        </a:p>
      </dgm:t>
    </dgm:pt>
    <dgm:pt modelId="{7DB1AE02-F3C6-4946-8014-08A8AA9C2C6D}" type="sibTrans" cxnId="{AAA3CC36-292F-4D73-A7D0-42ADDA00765A}">
      <dgm:prSet/>
      <dgm:spPr/>
      <dgm:t>
        <a:bodyPr/>
        <a:lstStyle/>
        <a:p>
          <a:endParaRPr lang="en-US" sz="2400"/>
        </a:p>
      </dgm:t>
    </dgm:pt>
    <dgm:pt modelId="{CCFC1C7D-9030-4FEF-BF61-CDB56D86297B}">
      <dgm:prSet phldrT="[Text]" custT="1"/>
      <dgm:spPr/>
      <dgm:t>
        <a:bodyPr/>
        <a:lstStyle/>
        <a:p>
          <a:pPr>
            <a:lnSpc>
              <a:spcPct val="100000"/>
            </a:lnSpc>
          </a:pPr>
          <a:endParaRPr lang="en-US" sz="2400" kern="1200" dirty="0">
            <a:latin typeface="Franklin Gothic Book" panose="020F0502020204030204"/>
            <a:ea typeface="+mn-ea"/>
            <a:cs typeface="+mn-cs"/>
          </a:endParaRPr>
        </a:p>
      </dgm:t>
    </dgm:pt>
    <dgm:pt modelId="{D54A1E23-C4BC-4255-B31F-4BADC93F2309}" type="parTrans" cxnId="{491A0DD1-801E-4AA5-8127-DAD155B69920}">
      <dgm:prSet/>
      <dgm:spPr/>
      <dgm:t>
        <a:bodyPr/>
        <a:lstStyle/>
        <a:p>
          <a:endParaRPr lang="en-US" sz="2400"/>
        </a:p>
      </dgm:t>
    </dgm:pt>
    <dgm:pt modelId="{16F0A197-2886-4CBD-A20C-FEFA2A7EB295}" type="sibTrans" cxnId="{491A0DD1-801E-4AA5-8127-DAD155B69920}">
      <dgm:prSet/>
      <dgm:spPr/>
      <dgm:t>
        <a:bodyPr/>
        <a:lstStyle/>
        <a:p>
          <a:endParaRPr lang="en-US" sz="2400"/>
        </a:p>
      </dgm:t>
    </dgm:pt>
    <dgm:pt modelId="{BB375EFD-0CC4-47C0-8149-52B0FB402305}">
      <dgm:prSet phldrT="[Text]" custT="1"/>
      <dgm:spPr/>
      <dgm:t>
        <a:bodyPr/>
        <a:lstStyle/>
        <a:p>
          <a:pPr>
            <a:lnSpc>
              <a:spcPct val="100000"/>
            </a:lnSpc>
          </a:pPr>
          <a:r>
            <a:rPr lang="en-US" sz="2400" dirty="0"/>
            <a:t>SVM</a:t>
          </a:r>
        </a:p>
      </dgm:t>
    </dgm:pt>
    <dgm:pt modelId="{600E1EAF-84FE-43CB-874C-33AAA3EAE647}" type="parTrans" cxnId="{440CFFDC-E594-4C13-BB11-1228089F1B66}">
      <dgm:prSet/>
      <dgm:spPr/>
      <dgm:t>
        <a:bodyPr/>
        <a:lstStyle/>
        <a:p>
          <a:endParaRPr lang="en-US" sz="2400"/>
        </a:p>
      </dgm:t>
    </dgm:pt>
    <dgm:pt modelId="{46C3F438-F1B8-4235-9855-CF6E53AA59EE}" type="sibTrans" cxnId="{440CFFDC-E594-4C13-BB11-1228089F1B66}">
      <dgm:prSet/>
      <dgm:spPr/>
      <dgm:t>
        <a:bodyPr/>
        <a:lstStyle/>
        <a:p>
          <a:endParaRPr lang="en-US" sz="2400"/>
        </a:p>
      </dgm:t>
    </dgm:pt>
    <dgm:pt modelId="{B43DB972-3636-4BC4-AB05-F68D1A635971}">
      <dgm:prSet phldrT="[Text]" custT="1"/>
      <dgm:spPr/>
      <dgm:t>
        <a:bodyPr/>
        <a:lstStyle/>
        <a:p>
          <a:pPr>
            <a:lnSpc>
              <a:spcPct val="100000"/>
            </a:lnSpc>
          </a:pPr>
          <a:endParaRPr lang="en-US" sz="2400" dirty="0"/>
        </a:p>
      </dgm:t>
    </dgm:pt>
    <dgm:pt modelId="{092F25AD-8224-4DEE-9025-A1B6F0FF0B71}" type="parTrans" cxnId="{D8F675AC-1672-48DA-96A0-46C5B7BF3804}">
      <dgm:prSet/>
      <dgm:spPr/>
      <dgm:t>
        <a:bodyPr/>
        <a:lstStyle/>
        <a:p>
          <a:endParaRPr lang="en-US" sz="2400"/>
        </a:p>
      </dgm:t>
    </dgm:pt>
    <dgm:pt modelId="{9D872E7D-5CC7-4BA6-AF27-B0A4AC22A54F}" type="sibTrans" cxnId="{D8F675AC-1672-48DA-96A0-46C5B7BF3804}">
      <dgm:prSet/>
      <dgm:spPr/>
      <dgm:t>
        <a:bodyPr/>
        <a:lstStyle/>
        <a:p>
          <a:endParaRPr lang="en-US" sz="2400"/>
        </a:p>
      </dgm:t>
    </dgm:pt>
    <dgm:pt modelId="{6A52F0A1-276E-4682-B444-07255994C9F8}">
      <dgm:prSet phldrT="[Text]" custT="1"/>
      <dgm:spPr/>
      <dgm:t>
        <a:bodyPr/>
        <a:lstStyle/>
        <a:p>
          <a:pPr>
            <a:lnSpc>
              <a:spcPct val="100000"/>
            </a:lnSpc>
          </a:pPr>
          <a:endParaRPr lang="en-US" sz="2400" dirty="0"/>
        </a:p>
      </dgm:t>
    </dgm:pt>
    <dgm:pt modelId="{DC2C6671-33FF-44C0-8EAC-746A9EB4499F}" type="parTrans" cxnId="{B74B9C25-7668-4159-962D-65FB23CD66A4}">
      <dgm:prSet/>
      <dgm:spPr/>
      <dgm:t>
        <a:bodyPr/>
        <a:lstStyle/>
        <a:p>
          <a:endParaRPr lang="en-US" sz="2400"/>
        </a:p>
      </dgm:t>
    </dgm:pt>
    <dgm:pt modelId="{4E105E38-3E70-44B3-969F-C3956C302BB9}" type="sibTrans" cxnId="{B74B9C25-7668-4159-962D-65FB23CD66A4}">
      <dgm:prSet/>
      <dgm:spPr/>
      <dgm:t>
        <a:bodyPr/>
        <a:lstStyle/>
        <a:p>
          <a:endParaRPr lang="en-US" sz="2400"/>
        </a:p>
      </dgm:t>
    </dgm:pt>
    <dgm:pt modelId="{D5CFB3BC-E83D-4F3E-953D-C3AAD70669BE}">
      <dgm:prSet custT="1"/>
      <dgm:spPr/>
      <dgm:t>
        <a:bodyPr/>
        <a:lstStyle/>
        <a:p>
          <a:pPr>
            <a:lnSpc>
              <a:spcPct val="100000"/>
            </a:lnSpc>
          </a:pPr>
          <a:endParaRPr lang="en-US" sz="2400" kern="1200" dirty="0">
            <a:latin typeface="Franklin Gothic Book" panose="020F0502020204030204"/>
            <a:ea typeface="+mn-ea"/>
            <a:cs typeface="+mn-cs"/>
          </a:endParaRPr>
        </a:p>
      </dgm:t>
    </dgm:pt>
    <dgm:pt modelId="{1D4DDFAB-3237-41BD-ADDD-94BD588933C9}" type="parTrans" cxnId="{AC916CDC-6F99-41E0-9C09-046D7CDDC49D}">
      <dgm:prSet/>
      <dgm:spPr/>
      <dgm:t>
        <a:bodyPr/>
        <a:lstStyle/>
        <a:p>
          <a:endParaRPr lang="en-US" sz="2400"/>
        </a:p>
      </dgm:t>
    </dgm:pt>
    <dgm:pt modelId="{8FF6DFA1-9D6D-4A83-8483-F829EEC0933E}" type="sibTrans" cxnId="{AC916CDC-6F99-41E0-9C09-046D7CDDC49D}">
      <dgm:prSet/>
      <dgm:spPr/>
      <dgm:t>
        <a:bodyPr/>
        <a:lstStyle/>
        <a:p>
          <a:endParaRPr lang="en-US" sz="2400"/>
        </a:p>
      </dgm:t>
    </dgm:pt>
    <dgm:pt modelId="{B26F9793-001A-4903-8027-EFAB6D7F6B21}" type="pres">
      <dgm:prSet presAssocID="{14F1AB57-FA11-4C1D-AEB6-B3E7A1FA97E2}" presName="root" presStyleCnt="0">
        <dgm:presLayoutVars>
          <dgm:dir/>
          <dgm:resizeHandles val="exact"/>
        </dgm:presLayoutVars>
      </dgm:prSet>
      <dgm:spPr/>
    </dgm:pt>
    <dgm:pt modelId="{4225E990-A3C1-49BF-912F-CB5B9183DDFC}" type="pres">
      <dgm:prSet presAssocID="{15D54092-BBFE-4459-962E-CDD3123B51EA}" presName="compNode" presStyleCnt="0"/>
      <dgm:spPr/>
    </dgm:pt>
    <dgm:pt modelId="{1A571056-7DE2-4302-968D-66803CD8B81C}" type="pres">
      <dgm:prSet presAssocID="{15D54092-BBFE-4459-962E-CDD3123B51EA}" presName="bgRect" presStyleLbl="bgShp" presStyleIdx="0" presStyleCnt="5"/>
      <dgm:spPr/>
    </dgm:pt>
    <dgm:pt modelId="{10FC2E24-BD94-490C-9E03-4831C18E56D6}" type="pres">
      <dgm:prSet presAssocID="{15D54092-BBFE-4459-962E-CDD3123B51EA}"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Puzzle pieces"/>
        </a:ext>
      </dgm:extLst>
    </dgm:pt>
    <dgm:pt modelId="{4E29FA0B-A21D-403F-9FEC-0274337D447C}" type="pres">
      <dgm:prSet presAssocID="{15D54092-BBFE-4459-962E-CDD3123B51EA}" presName="spaceRect" presStyleCnt="0"/>
      <dgm:spPr/>
    </dgm:pt>
    <dgm:pt modelId="{FC9FC815-A7B8-494C-BCC4-45AACDEF098F}" type="pres">
      <dgm:prSet presAssocID="{15D54092-BBFE-4459-962E-CDD3123B51EA}" presName="parTx" presStyleLbl="revTx" presStyleIdx="0" presStyleCnt="10">
        <dgm:presLayoutVars>
          <dgm:chMax val="0"/>
          <dgm:chPref val="0"/>
        </dgm:presLayoutVars>
      </dgm:prSet>
      <dgm:spPr/>
    </dgm:pt>
    <dgm:pt modelId="{82031D28-2340-4343-A117-E67644213562}" type="pres">
      <dgm:prSet presAssocID="{15D54092-BBFE-4459-962E-CDD3123B51EA}" presName="desTx" presStyleLbl="revTx" presStyleIdx="1" presStyleCnt="10">
        <dgm:presLayoutVars/>
      </dgm:prSet>
      <dgm:spPr/>
    </dgm:pt>
    <dgm:pt modelId="{EB3175FC-2E2E-418B-8E0A-58FC2B0720F9}" type="pres">
      <dgm:prSet presAssocID="{1AECE9B6-FA74-49C2-9A94-98CCCDF0A04F}" presName="sibTrans" presStyleCnt="0"/>
      <dgm:spPr/>
    </dgm:pt>
    <dgm:pt modelId="{65F5F30C-A6FF-49FF-8D32-267694EDA15E}" type="pres">
      <dgm:prSet presAssocID="{BB375EFD-0CC4-47C0-8149-52B0FB402305}" presName="compNode" presStyleCnt="0"/>
      <dgm:spPr/>
    </dgm:pt>
    <dgm:pt modelId="{8FBE3C2C-F6E1-43F9-B322-FE19CB04F3AF}" type="pres">
      <dgm:prSet presAssocID="{BB375EFD-0CC4-47C0-8149-52B0FB402305}" presName="bgRect" presStyleLbl="bgShp" presStyleIdx="1" presStyleCnt="5"/>
      <dgm:spPr/>
    </dgm:pt>
    <dgm:pt modelId="{ADB620EA-862E-4153-B694-F68CAA06D0A5}" type="pres">
      <dgm:prSet presAssocID="{BB375EFD-0CC4-47C0-8149-52B0FB402305}"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Tent"/>
        </a:ext>
      </dgm:extLst>
    </dgm:pt>
    <dgm:pt modelId="{76A9C646-3841-4D66-A771-6CC620E985A4}" type="pres">
      <dgm:prSet presAssocID="{BB375EFD-0CC4-47C0-8149-52B0FB402305}" presName="spaceRect" presStyleCnt="0"/>
      <dgm:spPr/>
    </dgm:pt>
    <dgm:pt modelId="{90065C12-81F6-4B56-955B-C37EAADACC48}" type="pres">
      <dgm:prSet presAssocID="{BB375EFD-0CC4-47C0-8149-52B0FB402305}" presName="parTx" presStyleLbl="revTx" presStyleIdx="2" presStyleCnt="10">
        <dgm:presLayoutVars>
          <dgm:chMax val="0"/>
          <dgm:chPref val="0"/>
        </dgm:presLayoutVars>
      </dgm:prSet>
      <dgm:spPr/>
    </dgm:pt>
    <dgm:pt modelId="{FF123781-AF6E-43B5-988D-D5BAA7D5E892}" type="pres">
      <dgm:prSet presAssocID="{BB375EFD-0CC4-47C0-8149-52B0FB402305}" presName="desTx" presStyleLbl="revTx" presStyleIdx="3" presStyleCnt="10">
        <dgm:presLayoutVars/>
      </dgm:prSet>
      <dgm:spPr/>
    </dgm:pt>
    <dgm:pt modelId="{9E3C20C0-D4B2-41DE-B8D3-0F9E43A69933}" type="pres">
      <dgm:prSet presAssocID="{46C3F438-F1B8-4235-9855-CF6E53AA59EE}" presName="sibTrans" presStyleCnt="0"/>
      <dgm:spPr/>
    </dgm:pt>
    <dgm:pt modelId="{28E40C88-B357-4387-8CCB-260C221AA2EC}" type="pres">
      <dgm:prSet presAssocID="{464E6213-E844-4785-A8F2-570730C1000A}" presName="compNode" presStyleCnt="0"/>
      <dgm:spPr/>
    </dgm:pt>
    <dgm:pt modelId="{2BDEC7CD-E7E0-4CCA-8389-79E26558F97C}" type="pres">
      <dgm:prSet presAssocID="{464E6213-E844-4785-A8F2-570730C1000A}" presName="bgRect" presStyleLbl="bgShp" presStyleIdx="2" presStyleCnt="5" custLinFactNeighborX="-1743" custLinFactNeighborY="2565"/>
      <dgm:spPr/>
    </dgm:pt>
    <dgm:pt modelId="{9F3F736D-67E2-425C-9BF8-2A45C87D075B}" type="pres">
      <dgm:prSet presAssocID="{464E6213-E844-4785-A8F2-570730C1000A}" presName="iconRect" presStyleLbl="node1" presStyleIdx="2" presStyleCnt="5" custScaleY="107424" custLinFactNeighborX="-26381" custLinFactNeighborY="-644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Group of people"/>
        </a:ext>
      </dgm:extLst>
    </dgm:pt>
    <dgm:pt modelId="{8E969F00-1F27-4C5D-BB3D-7B84C73A0293}" type="pres">
      <dgm:prSet presAssocID="{464E6213-E844-4785-A8F2-570730C1000A}" presName="spaceRect" presStyleCnt="0"/>
      <dgm:spPr/>
    </dgm:pt>
    <dgm:pt modelId="{B2D83D70-CCDA-4D62-8C36-CDD079046BFE}" type="pres">
      <dgm:prSet presAssocID="{464E6213-E844-4785-A8F2-570730C1000A}" presName="parTx" presStyleLbl="revTx" presStyleIdx="4" presStyleCnt="10" custScaleX="190045" custLinFactNeighborX="36667" custLinFactNeighborY="4017">
        <dgm:presLayoutVars>
          <dgm:chMax val="0"/>
          <dgm:chPref val="0"/>
        </dgm:presLayoutVars>
      </dgm:prSet>
      <dgm:spPr/>
    </dgm:pt>
    <dgm:pt modelId="{82A0E7F0-5B27-48F2-90F2-F26355E6EC3B}" type="pres">
      <dgm:prSet presAssocID="{464E6213-E844-4785-A8F2-570730C1000A}" presName="desTx" presStyleLbl="revTx" presStyleIdx="5" presStyleCnt="10">
        <dgm:presLayoutVars/>
      </dgm:prSet>
      <dgm:spPr/>
    </dgm:pt>
    <dgm:pt modelId="{80D7DD35-3E01-423C-8F2A-DC3E7CBEFE36}" type="pres">
      <dgm:prSet presAssocID="{10B5142C-D365-4EC5-BB49-C2023092162D}" presName="sibTrans" presStyleCnt="0"/>
      <dgm:spPr/>
    </dgm:pt>
    <dgm:pt modelId="{4E73721A-6DA9-4006-9C37-E912B60EDC4F}" type="pres">
      <dgm:prSet presAssocID="{1F89BD62-F0D1-4A13-8852-FB3436C85C32}" presName="compNode" presStyleCnt="0"/>
      <dgm:spPr/>
    </dgm:pt>
    <dgm:pt modelId="{DC2E0D44-8C0B-4748-81C6-C7FFC5BEA0B3}" type="pres">
      <dgm:prSet presAssocID="{1F89BD62-F0D1-4A13-8852-FB3436C85C32}" presName="bgRect" presStyleLbl="bgShp" presStyleIdx="3" presStyleCnt="5" custLinFactNeighborX="4283" custLinFactNeighborY="1811"/>
      <dgm:spPr/>
    </dgm:pt>
    <dgm:pt modelId="{9E42C051-1DCD-4F51-91BA-299E3B9D6704}" type="pres">
      <dgm:prSet presAssocID="{1F89BD62-F0D1-4A13-8852-FB3436C85C3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Forest scene"/>
        </a:ext>
      </dgm:extLst>
    </dgm:pt>
    <dgm:pt modelId="{682ED971-FA61-432A-B807-416040216926}" type="pres">
      <dgm:prSet presAssocID="{1F89BD62-F0D1-4A13-8852-FB3436C85C32}" presName="spaceRect" presStyleCnt="0"/>
      <dgm:spPr/>
    </dgm:pt>
    <dgm:pt modelId="{727E2FF7-E910-4C43-9621-087B0D424EC2}" type="pres">
      <dgm:prSet presAssocID="{1F89BD62-F0D1-4A13-8852-FB3436C85C32}" presName="parTx" presStyleLbl="revTx" presStyleIdx="6" presStyleCnt="10" custLinFactNeighborX="-4384" custLinFactNeighborY="1811">
        <dgm:presLayoutVars>
          <dgm:chMax val="0"/>
          <dgm:chPref val="0"/>
        </dgm:presLayoutVars>
      </dgm:prSet>
      <dgm:spPr/>
    </dgm:pt>
    <dgm:pt modelId="{0F3E56F5-D731-48B3-92D9-609217F561DB}" type="pres">
      <dgm:prSet presAssocID="{1F89BD62-F0D1-4A13-8852-FB3436C85C32}" presName="desTx" presStyleLbl="revTx" presStyleIdx="7" presStyleCnt="10">
        <dgm:presLayoutVars/>
      </dgm:prSet>
      <dgm:spPr/>
    </dgm:pt>
    <dgm:pt modelId="{3FCE3CBB-BFC9-43A8-8880-D1115D42362F}" type="pres">
      <dgm:prSet presAssocID="{7DB1AE02-F3C6-4946-8014-08A8AA9C2C6D}" presName="sibTrans" presStyleCnt="0"/>
      <dgm:spPr/>
    </dgm:pt>
    <dgm:pt modelId="{A3C912E3-204F-4509-B30E-54A601BCEF23}" type="pres">
      <dgm:prSet presAssocID="{6A52F0A1-276E-4682-B444-07255994C9F8}" presName="compNode" presStyleCnt="0"/>
      <dgm:spPr/>
    </dgm:pt>
    <dgm:pt modelId="{C9B4D01B-6352-4EDA-8CB8-51E0063937E8}" type="pres">
      <dgm:prSet presAssocID="{6A52F0A1-276E-4682-B444-07255994C9F8}" presName="bgRect" presStyleLbl="bgShp" presStyleIdx="4" presStyleCnt="5" custLinFactNeighborX="16859" custLinFactNeighborY="470"/>
      <dgm:spPr/>
    </dgm:pt>
    <dgm:pt modelId="{4D9A25DD-0CD8-4561-BB71-F2E9660BEF5A}" type="pres">
      <dgm:prSet presAssocID="{6A52F0A1-276E-4682-B444-07255994C9F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Bar graph with downward trend RTL"/>
        </a:ext>
      </dgm:extLst>
    </dgm:pt>
    <dgm:pt modelId="{538DA22D-D70E-498F-8230-7B8657142CE9}" type="pres">
      <dgm:prSet presAssocID="{6A52F0A1-276E-4682-B444-07255994C9F8}" presName="spaceRect" presStyleCnt="0"/>
      <dgm:spPr/>
    </dgm:pt>
    <dgm:pt modelId="{891E36A7-7B27-408E-AE39-5D30D61556FD}" type="pres">
      <dgm:prSet presAssocID="{6A52F0A1-276E-4682-B444-07255994C9F8}" presName="parTx" presStyleLbl="revTx" presStyleIdx="8" presStyleCnt="10" custScaleX="166256" custLinFactNeighborX="31339" custLinFactNeighborY="1057">
        <dgm:presLayoutVars>
          <dgm:chMax val="0"/>
          <dgm:chPref val="0"/>
        </dgm:presLayoutVars>
      </dgm:prSet>
      <dgm:spPr/>
    </dgm:pt>
    <dgm:pt modelId="{AF26511B-05A9-4851-8015-163C07BA1539}" type="pres">
      <dgm:prSet presAssocID="{6A52F0A1-276E-4682-B444-07255994C9F8}" presName="desTx" presStyleLbl="revTx" presStyleIdx="9" presStyleCnt="10">
        <dgm:presLayoutVars/>
      </dgm:prSet>
      <dgm:spPr/>
    </dgm:pt>
  </dgm:ptLst>
  <dgm:cxnLst>
    <dgm:cxn modelId="{54A4F713-5123-45BB-9367-6EC6056DC302}" type="presOf" srcId="{CCFC1C7D-9030-4FEF-BF61-CDB56D86297B}" destId="{0F3E56F5-D731-48B3-92D9-609217F561DB}" srcOrd="0" destOrd="0" presId="urn:microsoft.com/office/officeart/2018/2/layout/IconVerticalSolidList"/>
    <dgm:cxn modelId="{6CF2301A-928F-4E9C-AD8F-3677E9F539B3}" type="presOf" srcId="{1F89BD62-F0D1-4A13-8852-FB3436C85C32}" destId="{727E2FF7-E910-4C43-9621-087B0D424EC2}" srcOrd="0" destOrd="0" presId="urn:microsoft.com/office/officeart/2018/2/layout/IconVerticalSolidList"/>
    <dgm:cxn modelId="{632DFF23-71EA-475A-BC49-E34B4D47AB27}" type="presOf" srcId="{F6AC60E3-C3AF-4A78-88B1-B34A23FF7C36}" destId="{82031D28-2340-4343-A117-E67644213562}" srcOrd="0" destOrd="0" presId="urn:microsoft.com/office/officeart/2018/2/layout/IconVerticalSolidList"/>
    <dgm:cxn modelId="{B74B9C25-7668-4159-962D-65FB23CD66A4}" srcId="{14F1AB57-FA11-4C1D-AEB6-B3E7A1FA97E2}" destId="{6A52F0A1-276E-4682-B444-07255994C9F8}" srcOrd="4" destOrd="0" parTransId="{DC2C6671-33FF-44C0-8EAC-746A9EB4499F}" sibTransId="{4E105E38-3E70-44B3-969F-C3956C302BB9}"/>
    <dgm:cxn modelId="{41F30134-3454-4DD1-A296-95681949E6FD}" type="presOf" srcId="{14F1AB57-FA11-4C1D-AEB6-B3E7A1FA97E2}" destId="{B26F9793-001A-4903-8027-EFAB6D7F6B21}" srcOrd="0" destOrd="0" presId="urn:microsoft.com/office/officeart/2018/2/layout/IconVerticalSolidList"/>
    <dgm:cxn modelId="{AAA3CC36-292F-4D73-A7D0-42ADDA00765A}" srcId="{14F1AB57-FA11-4C1D-AEB6-B3E7A1FA97E2}" destId="{1F89BD62-F0D1-4A13-8852-FB3436C85C32}" srcOrd="3" destOrd="0" parTransId="{B48AEB27-30B6-4258-B21F-1FD6609C1A8A}" sibTransId="{7DB1AE02-F3C6-4946-8014-08A8AA9C2C6D}"/>
    <dgm:cxn modelId="{23B04D64-0029-40B3-B478-DAB45586B6D1}" type="presOf" srcId="{7D5BFB59-05AA-413E-84CB-B076EE2564CB}" destId="{82A0E7F0-5B27-48F2-90F2-F26355E6EC3B}" srcOrd="0" destOrd="0" presId="urn:microsoft.com/office/officeart/2018/2/layout/IconVerticalSolidList"/>
    <dgm:cxn modelId="{C2F4EC65-E2B9-4BA9-9B36-B0EDA9B431A6}" srcId="{14F1AB57-FA11-4C1D-AEB6-B3E7A1FA97E2}" destId="{15D54092-BBFE-4459-962E-CDD3123B51EA}" srcOrd="0" destOrd="0" parTransId="{FE610A61-FCA6-4C58-B42D-71F27CFD1D48}" sibTransId="{1AECE9B6-FA74-49C2-9A94-98CCCDF0A04F}"/>
    <dgm:cxn modelId="{E4C3146B-0121-4313-B482-306F33D28CFB}" type="presOf" srcId="{D5CFB3BC-E83D-4F3E-953D-C3AAD70669BE}" destId="{AF26511B-05A9-4851-8015-163C07BA1539}" srcOrd="0" destOrd="0" presId="urn:microsoft.com/office/officeart/2018/2/layout/IconVerticalSolidList"/>
    <dgm:cxn modelId="{6205EB6B-A3C3-4BD1-B7CD-DF3156E9E4AF}" type="presOf" srcId="{BB375EFD-0CC4-47C0-8149-52B0FB402305}" destId="{90065C12-81F6-4B56-955B-C37EAADACC48}" srcOrd="0" destOrd="0" presId="urn:microsoft.com/office/officeart/2018/2/layout/IconVerticalSolidList"/>
    <dgm:cxn modelId="{CDD6446F-2E61-4AD6-8E2D-415C802BD272}" type="presOf" srcId="{15D54092-BBFE-4459-962E-CDD3123B51EA}" destId="{FC9FC815-A7B8-494C-BCC4-45AACDEF098F}" srcOrd="0" destOrd="0" presId="urn:microsoft.com/office/officeart/2018/2/layout/IconVerticalSolidList"/>
    <dgm:cxn modelId="{C12CCD75-DDC7-43DF-BE26-6760EAA75868}" srcId="{464E6213-E844-4785-A8F2-570730C1000A}" destId="{7D5BFB59-05AA-413E-84CB-B076EE2564CB}" srcOrd="0" destOrd="0" parTransId="{278FB848-32AA-452E-83FA-4B6495A38C97}" sibTransId="{F4E25BAE-F291-42E8-89AB-F875DFA49113}"/>
    <dgm:cxn modelId="{DE2553A6-0BD9-4802-AA4B-1A8086E20669}" type="presOf" srcId="{6A52F0A1-276E-4682-B444-07255994C9F8}" destId="{891E36A7-7B27-408E-AE39-5D30D61556FD}" srcOrd="0" destOrd="0" presId="urn:microsoft.com/office/officeart/2018/2/layout/IconVerticalSolidList"/>
    <dgm:cxn modelId="{62E58BA7-C18A-4F69-AEA2-AFB90A04D613}" srcId="{14F1AB57-FA11-4C1D-AEB6-B3E7A1FA97E2}" destId="{464E6213-E844-4785-A8F2-570730C1000A}" srcOrd="2" destOrd="0" parTransId="{964FDCAE-0E28-4454-982E-FE9B3A49D28E}" sibTransId="{10B5142C-D365-4EC5-BB49-C2023092162D}"/>
    <dgm:cxn modelId="{D8F675AC-1672-48DA-96A0-46C5B7BF3804}" srcId="{BB375EFD-0CC4-47C0-8149-52B0FB402305}" destId="{B43DB972-3636-4BC4-AB05-F68D1A635971}" srcOrd="0" destOrd="0" parTransId="{092F25AD-8224-4DEE-9025-A1B6F0FF0B71}" sibTransId="{9D872E7D-5CC7-4BA6-AF27-B0A4AC22A54F}"/>
    <dgm:cxn modelId="{A83659B3-E4BA-4346-B70D-9E5E13CD66BC}" type="presOf" srcId="{B43DB972-3636-4BC4-AB05-F68D1A635971}" destId="{FF123781-AF6E-43B5-988D-D5BAA7D5E892}" srcOrd="0" destOrd="0" presId="urn:microsoft.com/office/officeart/2018/2/layout/IconVerticalSolidList"/>
    <dgm:cxn modelId="{491A0DD1-801E-4AA5-8127-DAD155B69920}" srcId="{1F89BD62-F0D1-4A13-8852-FB3436C85C32}" destId="{CCFC1C7D-9030-4FEF-BF61-CDB56D86297B}" srcOrd="0" destOrd="0" parTransId="{D54A1E23-C4BC-4255-B31F-4BADC93F2309}" sibTransId="{16F0A197-2886-4CBD-A20C-FEFA2A7EB295}"/>
    <dgm:cxn modelId="{545AECD2-89D8-4DE8-951F-FB3FF7F6BF74}" srcId="{15D54092-BBFE-4459-962E-CDD3123B51EA}" destId="{F6AC60E3-C3AF-4A78-88B1-B34A23FF7C36}" srcOrd="0" destOrd="0" parTransId="{0C786575-4ABF-40A0-9606-3FE32F975674}" sibTransId="{064BE05A-EAE4-42FE-A922-57988662BA86}"/>
    <dgm:cxn modelId="{AC916CDC-6F99-41E0-9C09-046D7CDDC49D}" srcId="{6A52F0A1-276E-4682-B444-07255994C9F8}" destId="{D5CFB3BC-E83D-4F3E-953D-C3AAD70669BE}" srcOrd="0" destOrd="0" parTransId="{1D4DDFAB-3237-41BD-ADDD-94BD588933C9}" sibTransId="{8FF6DFA1-9D6D-4A83-8483-F829EEC0933E}"/>
    <dgm:cxn modelId="{440CFFDC-E594-4C13-BB11-1228089F1B66}" srcId="{14F1AB57-FA11-4C1D-AEB6-B3E7A1FA97E2}" destId="{BB375EFD-0CC4-47C0-8149-52B0FB402305}" srcOrd="1" destOrd="0" parTransId="{600E1EAF-84FE-43CB-874C-33AAA3EAE647}" sibTransId="{46C3F438-F1B8-4235-9855-CF6E53AA59EE}"/>
    <dgm:cxn modelId="{7E0D45F5-E1C1-4A34-8F0B-AB03DB363173}" type="presOf" srcId="{464E6213-E844-4785-A8F2-570730C1000A}" destId="{B2D83D70-CCDA-4D62-8C36-CDD079046BFE}" srcOrd="0" destOrd="0" presId="urn:microsoft.com/office/officeart/2018/2/layout/IconVerticalSolidList"/>
    <dgm:cxn modelId="{EA25F910-C6EC-4C8F-8E80-6A467B94F789}" type="presParOf" srcId="{B26F9793-001A-4903-8027-EFAB6D7F6B21}" destId="{4225E990-A3C1-49BF-912F-CB5B9183DDFC}" srcOrd="0" destOrd="0" presId="urn:microsoft.com/office/officeart/2018/2/layout/IconVerticalSolidList"/>
    <dgm:cxn modelId="{E2C4CCBC-071B-4E30-B184-1BC1618A0EEB}" type="presParOf" srcId="{4225E990-A3C1-49BF-912F-CB5B9183DDFC}" destId="{1A571056-7DE2-4302-968D-66803CD8B81C}" srcOrd="0" destOrd="0" presId="urn:microsoft.com/office/officeart/2018/2/layout/IconVerticalSolidList"/>
    <dgm:cxn modelId="{E7B79828-CD79-4E1C-A8A9-E58CAF22B83F}" type="presParOf" srcId="{4225E990-A3C1-49BF-912F-CB5B9183DDFC}" destId="{10FC2E24-BD94-490C-9E03-4831C18E56D6}" srcOrd="1" destOrd="0" presId="urn:microsoft.com/office/officeart/2018/2/layout/IconVerticalSolidList"/>
    <dgm:cxn modelId="{2F83015F-458F-40B1-987A-3D34F4D16ACD}" type="presParOf" srcId="{4225E990-A3C1-49BF-912F-CB5B9183DDFC}" destId="{4E29FA0B-A21D-403F-9FEC-0274337D447C}" srcOrd="2" destOrd="0" presId="urn:microsoft.com/office/officeart/2018/2/layout/IconVerticalSolidList"/>
    <dgm:cxn modelId="{7FF2B13E-204B-4A74-B323-E66C8646D0BC}" type="presParOf" srcId="{4225E990-A3C1-49BF-912F-CB5B9183DDFC}" destId="{FC9FC815-A7B8-494C-BCC4-45AACDEF098F}" srcOrd="3" destOrd="0" presId="urn:microsoft.com/office/officeart/2018/2/layout/IconVerticalSolidList"/>
    <dgm:cxn modelId="{CE99AD1B-ED48-41A4-A15C-4B73F8F32A29}" type="presParOf" srcId="{4225E990-A3C1-49BF-912F-CB5B9183DDFC}" destId="{82031D28-2340-4343-A117-E67644213562}" srcOrd="4" destOrd="0" presId="urn:microsoft.com/office/officeart/2018/2/layout/IconVerticalSolidList"/>
    <dgm:cxn modelId="{D9EFA690-49D7-4279-A78D-7DDC55A73215}" type="presParOf" srcId="{B26F9793-001A-4903-8027-EFAB6D7F6B21}" destId="{EB3175FC-2E2E-418B-8E0A-58FC2B0720F9}" srcOrd="1" destOrd="0" presId="urn:microsoft.com/office/officeart/2018/2/layout/IconVerticalSolidList"/>
    <dgm:cxn modelId="{9AC7D0FF-DDF2-4FE4-9CAD-032BBCA6A5FF}" type="presParOf" srcId="{B26F9793-001A-4903-8027-EFAB6D7F6B21}" destId="{65F5F30C-A6FF-49FF-8D32-267694EDA15E}" srcOrd="2" destOrd="0" presId="urn:microsoft.com/office/officeart/2018/2/layout/IconVerticalSolidList"/>
    <dgm:cxn modelId="{694C4231-DCF0-4514-8F1C-B4415E3F0169}" type="presParOf" srcId="{65F5F30C-A6FF-49FF-8D32-267694EDA15E}" destId="{8FBE3C2C-F6E1-43F9-B322-FE19CB04F3AF}" srcOrd="0" destOrd="0" presId="urn:microsoft.com/office/officeart/2018/2/layout/IconVerticalSolidList"/>
    <dgm:cxn modelId="{97E4A761-D5C9-40A3-B887-1780DC2708FC}" type="presParOf" srcId="{65F5F30C-A6FF-49FF-8D32-267694EDA15E}" destId="{ADB620EA-862E-4153-B694-F68CAA06D0A5}" srcOrd="1" destOrd="0" presId="urn:microsoft.com/office/officeart/2018/2/layout/IconVerticalSolidList"/>
    <dgm:cxn modelId="{8072DA0A-97B8-4DF7-BA7E-F1E2C305E90A}" type="presParOf" srcId="{65F5F30C-A6FF-49FF-8D32-267694EDA15E}" destId="{76A9C646-3841-4D66-A771-6CC620E985A4}" srcOrd="2" destOrd="0" presId="urn:microsoft.com/office/officeart/2018/2/layout/IconVerticalSolidList"/>
    <dgm:cxn modelId="{20DFD4B3-58AF-46A0-AD00-98F347307789}" type="presParOf" srcId="{65F5F30C-A6FF-49FF-8D32-267694EDA15E}" destId="{90065C12-81F6-4B56-955B-C37EAADACC48}" srcOrd="3" destOrd="0" presId="urn:microsoft.com/office/officeart/2018/2/layout/IconVerticalSolidList"/>
    <dgm:cxn modelId="{F1D60953-7027-4F1F-AEAC-819E4B2D2322}" type="presParOf" srcId="{65F5F30C-A6FF-49FF-8D32-267694EDA15E}" destId="{FF123781-AF6E-43B5-988D-D5BAA7D5E892}" srcOrd="4" destOrd="0" presId="urn:microsoft.com/office/officeart/2018/2/layout/IconVerticalSolidList"/>
    <dgm:cxn modelId="{00F3BB15-E86C-4AF0-8FD9-C7C50DC9F7A7}" type="presParOf" srcId="{B26F9793-001A-4903-8027-EFAB6D7F6B21}" destId="{9E3C20C0-D4B2-41DE-B8D3-0F9E43A69933}" srcOrd="3" destOrd="0" presId="urn:microsoft.com/office/officeart/2018/2/layout/IconVerticalSolidList"/>
    <dgm:cxn modelId="{8DED9EA4-A20D-41FB-AFE2-BC0FD7C5DE1F}" type="presParOf" srcId="{B26F9793-001A-4903-8027-EFAB6D7F6B21}" destId="{28E40C88-B357-4387-8CCB-260C221AA2EC}" srcOrd="4" destOrd="0" presId="urn:microsoft.com/office/officeart/2018/2/layout/IconVerticalSolidList"/>
    <dgm:cxn modelId="{90AE40CB-5B32-4186-B6A4-826DE775694B}" type="presParOf" srcId="{28E40C88-B357-4387-8CCB-260C221AA2EC}" destId="{2BDEC7CD-E7E0-4CCA-8389-79E26558F97C}" srcOrd="0" destOrd="0" presId="urn:microsoft.com/office/officeart/2018/2/layout/IconVerticalSolidList"/>
    <dgm:cxn modelId="{2EF6059A-7FF0-45BF-B965-9C5CE24CCD3F}" type="presParOf" srcId="{28E40C88-B357-4387-8CCB-260C221AA2EC}" destId="{9F3F736D-67E2-425C-9BF8-2A45C87D075B}" srcOrd="1" destOrd="0" presId="urn:microsoft.com/office/officeart/2018/2/layout/IconVerticalSolidList"/>
    <dgm:cxn modelId="{BF61059C-904E-4711-AE10-029594E592F7}" type="presParOf" srcId="{28E40C88-B357-4387-8CCB-260C221AA2EC}" destId="{8E969F00-1F27-4C5D-BB3D-7B84C73A0293}" srcOrd="2" destOrd="0" presId="urn:microsoft.com/office/officeart/2018/2/layout/IconVerticalSolidList"/>
    <dgm:cxn modelId="{316CEE6C-E681-4EDF-BA69-1C09846CD10F}" type="presParOf" srcId="{28E40C88-B357-4387-8CCB-260C221AA2EC}" destId="{B2D83D70-CCDA-4D62-8C36-CDD079046BFE}" srcOrd="3" destOrd="0" presId="urn:microsoft.com/office/officeart/2018/2/layout/IconVerticalSolidList"/>
    <dgm:cxn modelId="{CC4BC048-800E-4C8F-87EA-7E1CA64855C8}" type="presParOf" srcId="{28E40C88-B357-4387-8CCB-260C221AA2EC}" destId="{82A0E7F0-5B27-48F2-90F2-F26355E6EC3B}" srcOrd="4" destOrd="0" presId="urn:microsoft.com/office/officeart/2018/2/layout/IconVerticalSolidList"/>
    <dgm:cxn modelId="{734A2DF5-8A17-464E-921A-103C84D50561}" type="presParOf" srcId="{B26F9793-001A-4903-8027-EFAB6D7F6B21}" destId="{80D7DD35-3E01-423C-8F2A-DC3E7CBEFE36}" srcOrd="5" destOrd="0" presId="urn:microsoft.com/office/officeart/2018/2/layout/IconVerticalSolidList"/>
    <dgm:cxn modelId="{2E5D63D4-99EC-468E-B744-9F33388B016F}" type="presParOf" srcId="{B26F9793-001A-4903-8027-EFAB6D7F6B21}" destId="{4E73721A-6DA9-4006-9C37-E912B60EDC4F}" srcOrd="6" destOrd="0" presId="urn:microsoft.com/office/officeart/2018/2/layout/IconVerticalSolidList"/>
    <dgm:cxn modelId="{557FE206-1F12-4DDB-9BD3-B56714D4A5E8}" type="presParOf" srcId="{4E73721A-6DA9-4006-9C37-E912B60EDC4F}" destId="{DC2E0D44-8C0B-4748-81C6-C7FFC5BEA0B3}" srcOrd="0" destOrd="0" presId="urn:microsoft.com/office/officeart/2018/2/layout/IconVerticalSolidList"/>
    <dgm:cxn modelId="{9D7C8442-276E-4D47-B36D-FA2CA8EEE68E}" type="presParOf" srcId="{4E73721A-6DA9-4006-9C37-E912B60EDC4F}" destId="{9E42C051-1DCD-4F51-91BA-299E3B9D6704}" srcOrd="1" destOrd="0" presId="urn:microsoft.com/office/officeart/2018/2/layout/IconVerticalSolidList"/>
    <dgm:cxn modelId="{FEB8F9F6-258B-44E0-8CA0-B6B38278444E}" type="presParOf" srcId="{4E73721A-6DA9-4006-9C37-E912B60EDC4F}" destId="{682ED971-FA61-432A-B807-416040216926}" srcOrd="2" destOrd="0" presId="urn:microsoft.com/office/officeart/2018/2/layout/IconVerticalSolidList"/>
    <dgm:cxn modelId="{8A024527-BAF5-4F49-9B25-4413DF2CAF2C}" type="presParOf" srcId="{4E73721A-6DA9-4006-9C37-E912B60EDC4F}" destId="{727E2FF7-E910-4C43-9621-087B0D424EC2}" srcOrd="3" destOrd="0" presId="urn:microsoft.com/office/officeart/2018/2/layout/IconVerticalSolidList"/>
    <dgm:cxn modelId="{6D2BA108-26F0-4683-B498-58497C6C32EA}" type="presParOf" srcId="{4E73721A-6DA9-4006-9C37-E912B60EDC4F}" destId="{0F3E56F5-D731-48B3-92D9-609217F561DB}" srcOrd="4" destOrd="0" presId="urn:microsoft.com/office/officeart/2018/2/layout/IconVerticalSolidList"/>
    <dgm:cxn modelId="{55268C62-EB9C-4107-8610-92E956D8FE23}" type="presParOf" srcId="{B26F9793-001A-4903-8027-EFAB6D7F6B21}" destId="{3FCE3CBB-BFC9-43A8-8880-D1115D42362F}" srcOrd="7" destOrd="0" presId="urn:microsoft.com/office/officeart/2018/2/layout/IconVerticalSolidList"/>
    <dgm:cxn modelId="{0B5D25B5-A110-4D45-BFDE-3E7D6EA2EA10}" type="presParOf" srcId="{B26F9793-001A-4903-8027-EFAB6D7F6B21}" destId="{A3C912E3-204F-4509-B30E-54A601BCEF23}" srcOrd="8" destOrd="0" presId="urn:microsoft.com/office/officeart/2018/2/layout/IconVerticalSolidList"/>
    <dgm:cxn modelId="{E442EC20-5C2A-4A2A-96FA-C326D0E8B83D}" type="presParOf" srcId="{A3C912E3-204F-4509-B30E-54A601BCEF23}" destId="{C9B4D01B-6352-4EDA-8CB8-51E0063937E8}" srcOrd="0" destOrd="0" presId="urn:microsoft.com/office/officeart/2018/2/layout/IconVerticalSolidList"/>
    <dgm:cxn modelId="{249EA76D-3438-4F26-921B-914C527E2846}" type="presParOf" srcId="{A3C912E3-204F-4509-B30E-54A601BCEF23}" destId="{4D9A25DD-0CD8-4561-BB71-F2E9660BEF5A}" srcOrd="1" destOrd="0" presId="urn:microsoft.com/office/officeart/2018/2/layout/IconVerticalSolidList"/>
    <dgm:cxn modelId="{A710E933-A4E4-4B1F-8B90-A64270D08EF2}" type="presParOf" srcId="{A3C912E3-204F-4509-B30E-54A601BCEF23}" destId="{538DA22D-D70E-498F-8230-7B8657142CE9}" srcOrd="2" destOrd="0" presId="urn:microsoft.com/office/officeart/2018/2/layout/IconVerticalSolidList"/>
    <dgm:cxn modelId="{36B1D5AC-4949-4541-A029-726336DEAAA9}" type="presParOf" srcId="{A3C912E3-204F-4509-B30E-54A601BCEF23}" destId="{891E36A7-7B27-408E-AE39-5D30D61556FD}" srcOrd="3" destOrd="0" presId="urn:microsoft.com/office/officeart/2018/2/layout/IconVerticalSolidList"/>
    <dgm:cxn modelId="{63C6F9F8-81FE-4829-8ACA-31DB02BC88DA}" type="presParOf" srcId="{A3C912E3-204F-4509-B30E-54A601BCEF23}" destId="{AF26511B-05A9-4851-8015-163C07BA1539}"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49DB7D-DB2D-4422-A4BE-0E2CD546204C}">
      <dsp:nvSpPr>
        <dsp:cNvPr id="0" name=""/>
        <dsp:cNvSpPr/>
      </dsp:nvSpPr>
      <dsp:spPr>
        <a:xfrm>
          <a:off x="0" y="198330"/>
          <a:ext cx="5928344" cy="153878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FACD3E-3F83-47AB-9C53-B44171290B75}">
      <dsp:nvSpPr>
        <dsp:cNvPr id="0" name=""/>
        <dsp:cNvSpPr/>
      </dsp:nvSpPr>
      <dsp:spPr>
        <a:xfrm>
          <a:off x="157028" y="448063"/>
          <a:ext cx="846333" cy="8463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89D7CA-308A-4286-BDF7-98114E2768F0}">
      <dsp:nvSpPr>
        <dsp:cNvPr id="0" name=""/>
        <dsp:cNvSpPr/>
      </dsp:nvSpPr>
      <dsp:spPr>
        <a:xfrm>
          <a:off x="1245296" y="234340"/>
          <a:ext cx="4096440" cy="16364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193" tIns="173193" rIns="173193" bIns="173193" numCol="1" spcCol="1270" anchor="ctr" anchorCtr="0">
          <a:noAutofit/>
        </a:bodyPr>
        <a:lstStyle/>
        <a:p>
          <a:pPr marL="0" lvl="0" indent="0" algn="l" defTabSz="914400" rtl="0" eaLnBrk="1" latinLnBrk="0" hangingPunct="1">
            <a:lnSpc>
              <a:spcPct val="110000"/>
            </a:lnSpc>
            <a:spcBef>
              <a:spcPct val="0"/>
            </a:spcBef>
            <a:spcAft>
              <a:spcPts val="200"/>
            </a:spcAft>
            <a:buClr>
              <a:schemeClr val="accent1"/>
            </a:buClr>
            <a:buSzPct val="100000"/>
            <a:buNone/>
          </a:pPr>
          <a:r>
            <a:rPr lang="en-US" sz="1800" kern="1200" dirty="0">
              <a:solidFill>
                <a:schemeClr val="tx1"/>
              </a:solidFill>
              <a:latin typeface="+mn-lt"/>
              <a:ea typeface="+mn-ea"/>
              <a:cs typeface="+mn-cs"/>
            </a:rPr>
            <a:t>Data is collected from below site.</a:t>
          </a:r>
          <a:r>
            <a:rPr lang="en-US" sz="1800" kern="1200" dirty="0">
              <a:solidFill>
                <a:schemeClr val="tx1"/>
              </a:solidFill>
              <a:latin typeface="+mn-lt"/>
              <a:ea typeface="+mn-ea"/>
              <a:cs typeface="+mn-cs"/>
              <a:hlinkClick xmlns:r="http://schemas.openxmlformats.org/officeDocument/2006/relationships" r:id="rId3">
                <a:extLst>
                  <a:ext uri="{A12FA001-AC4F-418D-AE19-62706E023703}">
                    <ahyp:hlinkClr xmlns:ahyp="http://schemas.microsoft.com/office/drawing/2018/hyperlinkcolor" val="tx"/>
                  </a:ext>
                </a:extLst>
              </a:hlinkClick>
            </a:rPr>
            <a:t> </a:t>
          </a:r>
          <a:r>
            <a:rPr lang="en-US" sz="1800" kern="1200" dirty="0">
              <a:hlinkClick xmlns:r="http://schemas.openxmlformats.org/officeDocument/2006/relationships" r:id="rId4"/>
            </a:rPr>
            <a:t>https://archive.ics.uci.edu/ml/datasets/Letter+Recognition</a:t>
          </a:r>
          <a:endParaRPr lang="en-US" sz="1800" kern="1200" dirty="0">
            <a:solidFill>
              <a:srgbClr val="0070C0"/>
            </a:solidFill>
            <a:latin typeface="+mn-lt"/>
            <a:ea typeface="+mn-ea"/>
            <a:cs typeface="+mn-cs"/>
          </a:endParaRPr>
        </a:p>
      </dsp:txBody>
      <dsp:txXfrm>
        <a:off x="1245296" y="234340"/>
        <a:ext cx="4096440" cy="1636465"/>
      </dsp:txXfrm>
    </dsp:sp>
    <dsp:sp modelId="{163BC481-690D-44AA-8C96-DBB302789B28}">
      <dsp:nvSpPr>
        <dsp:cNvPr id="0" name=""/>
        <dsp:cNvSpPr/>
      </dsp:nvSpPr>
      <dsp:spPr>
        <a:xfrm>
          <a:off x="0" y="2034919"/>
          <a:ext cx="5928344" cy="153878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A02511-1856-4B9E-80D4-26EEE3C85B8C}">
      <dsp:nvSpPr>
        <dsp:cNvPr id="0" name=""/>
        <dsp:cNvSpPr/>
      </dsp:nvSpPr>
      <dsp:spPr>
        <a:xfrm>
          <a:off x="174200" y="2502533"/>
          <a:ext cx="846333" cy="8463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221D386-B5FD-43E4-AD3F-A4D5009E54AF}">
      <dsp:nvSpPr>
        <dsp:cNvPr id="0" name=""/>
        <dsp:cNvSpPr/>
      </dsp:nvSpPr>
      <dsp:spPr>
        <a:xfrm>
          <a:off x="1777301" y="2845737"/>
          <a:ext cx="4096440" cy="16364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193" tIns="173193" rIns="173193" bIns="173193" numCol="1" spcCol="1270" anchor="ctr" anchorCtr="0">
          <a:noAutofit/>
        </a:bodyPr>
        <a:lstStyle/>
        <a:p>
          <a:pPr marL="0" lvl="0" indent="0" algn="l" defTabSz="1111250">
            <a:lnSpc>
              <a:spcPct val="100000"/>
            </a:lnSpc>
            <a:spcBef>
              <a:spcPct val="0"/>
            </a:spcBef>
            <a:spcAft>
              <a:spcPct val="35000"/>
            </a:spcAft>
            <a:buNone/>
          </a:pPr>
          <a:endParaRPr lang="en-US" sz="2500" kern="1200" dirty="0"/>
        </a:p>
      </dsp:txBody>
      <dsp:txXfrm>
        <a:off x="1777301" y="2845737"/>
        <a:ext cx="4096440" cy="16364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67F102-9C1F-4C62-8569-0C8140530F70}">
      <dsp:nvSpPr>
        <dsp:cNvPr id="0" name=""/>
        <dsp:cNvSpPr/>
      </dsp:nvSpPr>
      <dsp:spPr>
        <a:xfrm rot="5400000">
          <a:off x="-172764" y="173783"/>
          <a:ext cx="1151764" cy="806235"/>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t>1</a:t>
          </a:r>
        </a:p>
      </dsp:txBody>
      <dsp:txXfrm rot="-5400000">
        <a:off x="1" y="404137"/>
        <a:ext cx="806235" cy="345529"/>
      </dsp:txXfrm>
    </dsp:sp>
    <dsp:sp modelId="{90D20CC8-6944-4AE5-AB2D-621F623F9245}">
      <dsp:nvSpPr>
        <dsp:cNvPr id="0" name=""/>
        <dsp:cNvSpPr/>
      </dsp:nvSpPr>
      <dsp:spPr>
        <a:xfrm rot="5400000">
          <a:off x="2992966" y="-2185712"/>
          <a:ext cx="748647" cy="5122108"/>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latin typeface="Franklin Gothic Book" panose="020F0502020204030204"/>
              <a:ea typeface="+mn-ea"/>
              <a:cs typeface="+mn-cs"/>
            </a:rPr>
            <a:t>Remove Id Column</a:t>
          </a:r>
        </a:p>
      </dsp:txBody>
      <dsp:txXfrm rot="-5400000">
        <a:off x="806236" y="37564"/>
        <a:ext cx="5085562" cy="675555"/>
      </dsp:txXfrm>
    </dsp:sp>
    <dsp:sp modelId="{9133A8EF-8178-4BF5-872B-1BD4077014BA}">
      <dsp:nvSpPr>
        <dsp:cNvPr id="0" name=""/>
        <dsp:cNvSpPr/>
      </dsp:nvSpPr>
      <dsp:spPr>
        <a:xfrm rot="5400000">
          <a:off x="-172764" y="1209022"/>
          <a:ext cx="1151764" cy="806235"/>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t>2</a:t>
          </a:r>
        </a:p>
      </dsp:txBody>
      <dsp:txXfrm rot="-5400000">
        <a:off x="1" y="1439376"/>
        <a:ext cx="806235" cy="345529"/>
      </dsp:txXfrm>
    </dsp:sp>
    <dsp:sp modelId="{A9B2C4D7-9BDB-490D-813F-00209F2D05B2}">
      <dsp:nvSpPr>
        <dsp:cNvPr id="0" name=""/>
        <dsp:cNvSpPr/>
      </dsp:nvSpPr>
      <dsp:spPr>
        <a:xfrm rot="5400000">
          <a:off x="2992966" y="-1150473"/>
          <a:ext cx="748647" cy="5122108"/>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Check for Data Imbalance</a:t>
          </a:r>
        </a:p>
      </dsp:txBody>
      <dsp:txXfrm rot="-5400000">
        <a:off x="806236" y="1072803"/>
        <a:ext cx="5085562" cy="675555"/>
      </dsp:txXfrm>
    </dsp:sp>
    <dsp:sp modelId="{4322C843-EAA9-4016-9449-358842FA449E}">
      <dsp:nvSpPr>
        <dsp:cNvPr id="0" name=""/>
        <dsp:cNvSpPr/>
      </dsp:nvSpPr>
      <dsp:spPr>
        <a:xfrm rot="5400000">
          <a:off x="-172764" y="2244260"/>
          <a:ext cx="1151764" cy="806235"/>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t>3</a:t>
          </a:r>
        </a:p>
      </dsp:txBody>
      <dsp:txXfrm rot="-5400000">
        <a:off x="1" y="2474614"/>
        <a:ext cx="806235" cy="345529"/>
      </dsp:txXfrm>
    </dsp:sp>
    <dsp:sp modelId="{E2DC8471-8008-4E81-94FA-01AE6F673524}">
      <dsp:nvSpPr>
        <dsp:cNvPr id="0" name=""/>
        <dsp:cNvSpPr/>
      </dsp:nvSpPr>
      <dsp:spPr>
        <a:xfrm rot="5400000">
          <a:off x="2992966" y="-115234"/>
          <a:ext cx="748647" cy="5122108"/>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Check for Correlation</a:t>
          </a:r>
        </a:p>
      </dsp:txBody>
      <dsp:txXfrm rot="-5400000">
        <a:off x="806236" y="2108042"/>
        <a:ext cx="5085562" cy="675555"/>
      </dsp:txXfrm>
    </dsp:sp>
    <dsp:sp modelId="{5F81078F-D2BB-4D3F-8C9B-665B1CC75886}">
      <dsp:nvSpPr>
        <dsp:cNvPr id="0" name=""/>
        <dsp:cNvSpPr/>
      </dsp:nvSpPr>
      <dsp:spPr>
        <a:xfrm rot="5400000">
          <a:off x="-172764" y="3279499"/>
          <a:ext cx="1151764" cy="806235"/>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4</a:t>
          </a:r>
        </a:p>
      </dsp:txBody>
      <dsp:txXfrm rot="-5400000">
        <a:off x="1" y="3509853"/>
        <a:ext cx="806235" cy="345529"/>
      </dsp:txXfrm>
    </dsp:sp>
    <dsp:sp modelId="{6A5EE810-C674-4442-92E6-CF0D547F6A61}">
      <dsp:nvSpPr>
        <dsp:cNvPr id="0" name=""/>
        <dsp:cNvSpPr/>
      </dsp:nvSpPr>
      <dsp:spPr>
        <a:xfrm rot="5400000">
          <a:off x="2992966" y="920004"/>
          <a:ext cx="748647" cy="5122108"/>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Feature Extraction/Train Test Split</a:t>
          </a:r>
          <a:endParaRPr lang="en-US" sz="2500" kern="1200" dirty="0">
            <a:latin typeface="Franklin Gothic Book" panose="020F0502020204030204"/>
            <a:ea typeface="+mn-ea"/>
            <a:cs typeface="+mn-cs"/>
          </a:endParaRPr>
        </a:p>
      </dsp:txBody>
      <dsp:txXfrm rot="-5400000">
        <a:off x="806236" y="3143280"/>
        <a:ext cx="5085562" cy="675555"/>
      </dsp:txXfrm>
    </dsp:sp>
    <dsp:sp modelId="{A0545D79-8E17-4FDF-9F2E-D52B2107D922}">
      <dsp:nvSpPr>
        <dsp:cNvPr id="0" name=""/>
        <dsp:cNvSpPr/>
      </dsp:nvSpPr>
      <dsp:spPr>
        <a:xfrm rot="5400000">
          <a:off x="4949343" y="4091457"/>
          <a:ext cx="1151764" cy="806235"/>
        </a:xfrm>
        <a:prstGeom prst="chevron">
          <a:avLst/>
        </a:prstGeom>
        <a:no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endParaRPr lang="en-US" sz="2400" kern="1200" dirty="0"/>
        </a:p>
      </dsp:txBody>
      <dsp:txXfrm rot="-5400000">
        <a:off x="5122108" y="4321811"/>
        <a:ext cx="806235" cy="345529"/>
      </dsp:txXfrm>
    </dsp:sp>
    <dsp:sp modelId="{0E62D9CE-6B97-4C53-B453-BB93A9A7A17C}">
      <dsp:nvSpPr>
        <dsp:cNvPr id="0" name=""/>
        <dsp:cNvSpPr/>
      </dsp:nvSpPr>
      <dsp:spPr>
        <a:xfrm rot="5400000">
          <a:off x="2992966" y="2359379"/>
          <a:ext cx="748647" cy="5122108"/>
        </a:xfrm>
        <a:prstGeom prst="round2SameRect">
          <a:avLst/>
        </a:prstGeom>
        <a:noFill/>
        <a:ln w="12700" cap="flat" cmpd="sng" algn="ctr">
          <a:no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571056-7DE2-4302-968D-66803CD8B81C}">
      <dsp:nvSpPr>
        <dsp:cNvPr id="0" name=""/>
        <dsp:cNvSpPr/>
      </dsp:nvSpPr>
      <dsp:spPr>
        <a:xfrm>
          <a:off x="-92714" y="9296"/>
          <a:ext cx="5928344" cy="879360"/>
        </a:xfrm>
        <a:prstGeom prst="roundRect">
          <a:avLst>
            <a:gd name="adj" fmla="val 10000"/>
          </a:avLst>
        </a:prstGeom>
        <a:solidFill>
          <a:schemeClr val="accent3">
            <a:tint val="40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10FC2E24-BD94-490C-9E03-4831C18E56D6}">
      <dsp:nvSpPr>
        <dsp:cNvPr id="0" name=""/>
        <dsp:cNvSpPr/>
      </dsp:nvSpPr>
      <dsp:spPr>
        <a:xfrm>
          <a:off x="173292" y="207152"/>
          <a:ext cx="483648" cy="483648"/>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FC9FC815-A7B8-494C-BCC4-45AACDEF098F}">
      <dsp:nvSpPr>
        <dsp:cNvPr id="0" name=""/>
        <dsp:cNvSpPr/>
      </dsp:nvSpPr>
      <dsp:spPr>
        <a:xfrm>
          <a:off x="922947" y="9296"/>
          <a:ext cx="2667754" cy="879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066" tIns="93066" rIns="93066" bIns="93066"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Franklin Gothic Book" panose="020F0502020204030204"/>
              <a:ea typeface="+mn-ea"/>
              <a:cs typeface="+mn-cs"/>
            </a:rPr>
            <a:t>Naïve Bayes</a:t>
          </a:r>
          <a:endParaRPr lang="en-US" sz="2400" kern="1200" dirty="0"/>
        </a:p>
      </dsp:txBody>
      <dsp:txXfrm>
        <a:off x="922947" y="9296"/>
        <a:ext cx="2667754" cy="879360"/>
      </dsp:txXfrm>
    </dsp:sp>
    <dsp:sp modelId="{82031D28-2340-4343-A117-E67644213562}">
      <dsp:nvSpPr>
        <dsp:cNvPr id="0" name=""/>
        <dsp:cNvSpPr/>
      </dsp:nvSpPr>
      <dsp:spPr>
        <a:xfrm>
          <a:off x="3590702" y="9296"/>
          <a:ext cx="2242941" cy="879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066" tIns="93066" rIns="93066" bIns="93066" numCol="1" spcCol="1270" anchor="ctr" anchorCtr="0">
          <a:noAutofit/>
        </a:bodyPr>
        <a:lstStyle/>
        <a:p>
          <a:pPr marL="0" lvl="0" indent="0" algn="l" defTabSz="1066800">
            <a:lnSpc>
              <a:spcPct val="100000"/>
            </a:lnSpc>
            <a:spcBef>
              <a:spcPct val="0"/>
            </a:spcBef>
            <a:spcAft>
              <a:spcPct val="35000"/>
            </a:spcAft>
            <a:buNone/>
          </a:pPr>
          <a:endParaRPr lang="en-US" sz="2400" kern="1200" dirty="0">
            <a:latin typeface="Franklin Gothic Book" panose="020F0502020204030204"/>
            <a:ea typeface="+mn-ea"/>
            <a:cs typeface="+mn-cs"/>
          </a:endParaRPr>
        </a:p>
      </dsp:txBody>
      <dsp:txXfrm>
        <a:off x="3590702" y="9296"/>
        <a:ext cx="2242941" cy="879360"/>
      </dsp:txXfrm>
    </dsp:sp>
    <dsp:sp modelId="{8FBE3C2C-F6E1-43F9-B322-FE19CB04F3AF}">
      <dsp:nvSpPr>
        <dsp:cNvPr id="0" name=""/>
        <dsp:cNvSpPr/>
      </dsp:nvSpPr>
      <dsp:spPr>
        <a:xfrm>
          <a:off x="-92714" y="1108497"/>
          <a:ext cx="5928344" cy="879360"/>
        </a:xfrm>
        <a:prstGeom prst="roundRect">
          <a:avLst>
            <a:gd name="adj" fmla="val 10000"/>
          </a:avLst>
        </a:prstGeom>
        <a:solidFill>
          <a:schemeClr val="accent3">
            <a:tint val="40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ADB620EA-862E-4153-B694-F68CAA06D0A5}">
      <dsp:nvSpPr>
        <dsp:cNvPr id="0" name=""/>
        <dsp:cNvSpPr/>
      </dsp:nvSpPr>
      <dsp:spPr>
        <a:xfrm>
          <a:off x="173292" y="1306353"/>
          <a:ext cx="483648" cy="483648"/>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90065C12-81F6-4B56-955B-C37EAADACC48}">
      <dsp:nvSpPr>
        <dsp:cNvPr id="0" name=""/>
        <dsp:cNvSpPr/>
      </dsp:nvSpPr>
      <dsp:spPr>
        <a:xfrm>
          <a:off x="922947" y="1108497"/>
          <a:ext cx="2667754" cy="879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066" tIns="93066" rIns="93066" bIns="93066" numCol="1" spcCol="1270" anchor="ctr" anchorCtr="0">
          <a:noAutofit/>
        </a:bodyPr>
        <a:lstStyle/>
        <a:p>
          <a:pPr marL="0" lvl="0" indent="0" algn="l" defTabSz="1066800">
            <a:lnSpc>
              <a:spcPct val="100000"/>
            </a:lnSpc>
            <a:spcBef>
              <a:spcPct val="0"/>
            </a:spcBef>
            <a:spcAft>
              <a:spcPct val="35000"/>
            </a:spcAft>
            <a:buNone/>
          </a:pPr>
          <a:r>
            <a:rPr lang="en-US" sz="2400" kern="1200" dirty="0"/>
            <a:t>SVM</a:t>
          </a:r>
        </a:p>
      </dsp:txBody>
      <dsp:txXfrm>
        <a:off x="922947" y="1108497"/>
        <a:ext cx="2667754" cy="879360"/>
      </dsp:txXfrm>
    </dsp:sp>
    <dsp:sp modelId="{FF123781-AF6E-43B5-988D-D5BAA7D5E892}">
      <dsp:nvSpPr>
        <dsp:cNvPr id="0" name=""/>
        <dsp:cNvSpPr/>
      </dsp:nvSpPr>
      <dsp:spPr>
        <a:xfrm>
          <a:off x="3590702" y="1108497"/>
          <a:ext cx="2242941" cy="879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066" tIns="93066" rIns="93066" bIns="93066" numCol="1" spcCol="1270" anchor="ctr" anchorCtr="0">
          <a:noAutofit/>
        </a:bodyPr>
        <a:lstStyle/>
        <a:p>
          <a:pPr marL="0" lvl="0" indent="0" algn="l" defTabSz="1066800">
            <a:lnSpc>
              <a:spcPct val="100000"/>
            </a:lnSpc>
            <a:spcBef>
              <a:spcPct val="0"/>
            </a:spcBef>
            <a:spcAft>
              <a:spcPct val="35000"/>
            </a:spcAft>
            <a:buNone/>
          </a:pPr>
          <a:endParaRPr lang="en-US" sz="2400" kern="1200" dirty="0"/>
        </a:p>
      </dsp:txBody>
      <dsp:txXfrm>
        <a:off x="3590702" y="1108497"/>
        <a:ext cx="2242941" cy="879360"/>
      </dsp:txXfrm>
    </dsp:sp>
    <dsp:sp modelId="{2BDEC7CD-E7E0-4CCA-8389-79E26558F97C}">
      <dsp:nvSpPr>
        <dsp:cNvPr id="0" name=""/>
        <dsp:cNvSpPr/>
      </dsp:nvSpPr>
      <dsp:spPr>
        <a:xfrm>
          <a:off x="0" y="2230253"/>
          <a:ext cx="5928344" cy="879360"/>
        </a:xfrm>
        <a:prstGeom prst="roundRect">
          <a:avLst>
            <a:gd name="adj" fmla="val 10000"/>
          </a:avLst>
        </a:prstGeom>
        <a:solidFill>
          <a:schemeClr val="accent3">
            <a:tint val="40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9F3F736D-67E2-425C-9BF8-2A45C87D075B}">
      <dsp:nvSpPr>
        <dsp:cNvPr id="0" name=""/>
        <dsp:cNvSpPr/>
      </dsp:nvSpPr>
      <dsp:spPr>
        <a:xfrm>
          <a:off x="231129" y="2356425"/>
          <a:ext cx="483648" cy="5195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B2D83D70-CCDA-4D62-8C36-CDD079046BFE}">
      <dsp:nvSpPr>
        <dsp:cNvPr id="0" name=""/>
        <dsp:cNvSpPr/>
      </dsp:nvSpPr>
      <dsp:spPr>
        <a:xfrm>
          <a:off x="858409" y="2243022"/>
          <a:ext cx="5069934" cy="879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066" tIns="93066" rIns="93066" bIns="93066" numCol="1" spcCol="1270" anchor="ctr" anchorCtr="0">
          <a:noAutofit/>
        </a:bodyPr>
        <a:lstStyle/>
        <a:p>
          <a:pPr marL="0" lvl="0" indent="0" algn="l" defTabSz="1066800">
            <a:lnSpc>
              <a:spcPct val="100000"/>
            </a:lnSpc>
            <a:spcBef>
              <a:spcPct val="0"/>
            </a:spcBef>
            <a:spcAft>
              <a:spcPct val="35000"/>
            </a:spcAft>
            <a:buNone/>
          </a:pPr>
          <a:r>
            <a:rPr lang="en-US" sz="2400" kern="1200" dirty="0"/>
            <a:t>KNN</a:t>
          </a:r>
        </a:p>
      </dsp:txBody>
      <dsp:txXfrm>
        <a:off x="858409" y="2243022"/>
        <a:ext cx="5069934" cy="879360"/>
      </dsp:txXfrm>
    </dsp:sp>
    <dsp:sp modelId="{82A0E7F0-5B27-48F2-90F2-F26355E6EC3B}">
      <dsp:nvSpPr>
        <dsp:cNvPr id="0" name=""/>
        <dsp:cNvSpPr/>
      </dsp:nvSpPr>
      <dsp:spPr>
        <a:xfrm>
          <a:off x="3776130" y="2207698"/>
          <a:ext cx="2242941" cy="879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066" tIns="93066" rIns="93066" bIns="93066" numCol="1" spcCol="1270" anchor="ctr" anchorCtr="0">
          <a:noAutofit/>
        </a:bodyPr>
        <a:lstStyle/>
        <a:p>
          <a:pPr marL="0" lvl="0" indent="0" algn="l" defTabSz="1066800">
            <a:lnSpc>
              <a:spcPct val="100000"/>
            </a:lnSpc>
            <a:spcBef>
              <a:spcPct val="0"/>
            </a:spcBef>
            <a:spcAft>
              <a:spcPct val="35000"/>
            </a:spcAft>
            <a:buNone/>
          </a:pPr>
          <a:endParaRPr lang="en-US" sz="2400" kern="1200" dirty="0"/>
        </a:p>
      </dsp:txBody>
      <dsp:txXfrm>
        <a:off x="3776130" y="2207698"/>
        <a:ext cx="2242941" cy="879360"/>
      </dsp:txXfrm>
    </dsp:sp>
    <dsp:sp modelId="{DC2E0D44-8C0B-4748-81C6-C7FFC5BEA0B3}">
      <dsp:nvSpPr>
        <dsp:cNvPr id="0" name=""/>
        <dsp:cNvSpPr/>
      </dsp:nvSpPr>
      <dsp:spPr>
        <a:xfrm>
          <a:off x="0" y="3322824"/>
          <a:ext cx="5928344" cy="879360"/>
        </a:xfrm>
        <a:prstGeom prst="roundRect">
          <a:avLst>
            <a:gd name="adj" fmla="val 10000"/>
          </a:avLst>
        </a:prstGeom>
        <a:solidFill>
          <a:schemeClr val="accent3">
            <a:tint val="40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9E42C051-1DCD-4F51-91BA-299E3B9D6704}">
      <dsp:nvSpPr>
        <dsp:cNvPr id="0" name=""/>
        <dsp:cNvSpPr/>
      </dsp:nvSpPr>
      <dsp:spPr>
        <a:xfrm>
          <a:off x="173292" y="3504755"/>
          <a:ext cx="483648" cy="4836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727E2FF7-E910-4C43-9621-087B0D424EC2}">
      <dsp:nvSpPr>
        <dsp:cNvPr id="0" name=""/>
        <dsp:cNvSpPr/>
      </dsp:nvSpPr>
      <dsp:spPr>
        <a:xfrm>
          <a:off x="805992" y="3322824"/>
          <a:ext cx="2667754" cy="879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066" tIns="93066" rIns="93066" bIns="93066"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Franklin Gothic Book" panose="020F0502020204030204"/>
              <a:ea typeface="+mn-ea"/>
              <a:cs typeface="+mn-cs"/>
            </a:rPr>
            <a:t>Random Forest</a:t>
          </a:r>
          <a:endParaRPr lang="en-US" sz="2400" kern="1200" dirty="0"/>
        </a:p>
      </dsp:txBody>
      <dsp:txXfrm>
        <a:off x="805992" y="3322824"/>
        <a:ext cx="2667754" cy="879360"/>
      </dsp:txXfrm>
    </dsp:sp>
    <dsp:sp modelId="{0F3E56F5-D731-48B3-92D9-609217F561DB}">
      <dsp:nvSpPr>
        <dsp:cNvPr id="0" name=""/>
        <dsp:cNvSpPr/>
      </dsp:nvSpPr>
      <dsp:spPr>
        <a:xfrm>
          <a:off x="3590702" y="3306898"/>
          <a:ext cx="2242941" cy="879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066" tIns="93066" rIns="93066" bIns="93066" numCol="1" spcCol="1270" anchor="ctr" anchorCtr="0">
          <a:noAutofit/>
        </a:bodyPr>
        <a:lstStyle/>
        <a:p>
          <a:pPr marL="0" lvl="0" indent="0" algn="l" defTabSz="1066800">
            <a:lnSpc>
              <a:spcPct val="100000"/>
            </a:lnSpc>
            <a:spcBef>
              <a:spcPct val="0"/>
            </a:spcBef>
            <a:spcAft>
              <a:spcPct val="35000"/>
            </a:spcAft>
            <a:buNone/>
          </a:pPr>
          <a:endParaRPr lang="en-US" sz="2400" kern="1200" dirty="0">
            <a:latin typeface="Franklin Gothic Book" panose="020F0502020204030204"/>
            <a:ea typeface="+mn-ea"/>
            <a:cs typeface="+mn-cs"/>
          </a:endParaRPr>
        </a:p>
      </dsp:txBody>
      <dsp:txXfrm>
        <a:off x="3590702" y="3306898"/>
        <a:ext cx="2242941" cy="879360"/>
      </dsp:txXfrm>
    </dsp:sp>
    <dsp:sp modelId="{C9B4D01B-6352-4EDA-8CB8-51E0063937E8}">
      <dsp:nvSpPr>
        <dsp:cNvPr id="0" name=""/>
        <dsp:cNvSpPr/>
      </dsp:nvSpPr>
      <dsp:spPr>
        <a:xfrm>
          <a:off x="0" y="4410232"/>
          <a:ext cx="5928344" cy="879360"/>
        </a:xfrm>
        <a:prstGeom prst="roundRect">
          <a:avLst>
            <a:gd name="adj" fmla="val 10000"/>
          </a:avLst>
        </a:prstGeom>
        <a:solidFill>
          <a:schemeClr val="accent3">
            <a:tint val="40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4D9A25DD-0CD8-4561-BB71-F2E9660BEF5A}">
      <dsp:nvSpPr>
        <dsp:cNvPr id="0" name=""/>
        <dsp:cNvSpPr/>
      </dsp:nvSpPr>
      <dsp:spPr>
        <a:xfrm>
          <a:off x="173292" y="4603955"/>
          <a:ext cx="483648" cy="4836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891E36A7-7B27-408E-AE39-5D30D61556FD}">
      <dsp:nvSpPr>
        <dsp:cNvPr id="0" name=""/>
        <dsp:cNvSpPr/>
      </dsp:nvSpPr>
      <dsp:spPr>
        <a:xfrm>
          <a:off x="875221" y="4415394"/>
          <a:ext cx="4435302" cy="879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066" tIns="93066" rIns="93066" bIns="93066" numCol="1" spcCol="1270" anchor="ctr" anchorCtr="0">
          <a:noAutofit/>
        </a:bodyPr>
        <a:lstStyle/>
        <a:p>
          <a:pPr marL="0" lvl="0" indent="0" algn="l" defTabSz="1066800">
            <a:lnSpc>
              <a:spcPct val="100000"/>
            </a:lnSpc>
            <a:spcBef>
              <a:spcPct val="0"/>
            </a:spcBef>
            <a:spcAft>
              <a:spcPct val="35000"/>
            </a:spcAft>
            <a:buNone/>
          </a:pPr>
          <a:endParaRPr lang="en-US" sz="2400" kern="1200" dirty="0"/>
        </a:p>
      </dsp:txBody>
      <dsp:txXfrm>
        <a:off x="875221" y="4415394"/>
        <a:ext cx="4435302" cy="879360"/>
      </dsp:txXfrm>
    </dsp:sp>
    <dsp:sp modelId="{AF26511B-05A9-4851-8015-163C07BA1539}">
      <dsp:nvSpPr>
        <dsp:cNvPr id="0" name=""/>
        <dsp:cNvSpPr/>
      </dsp:nvSpPr>
      <dsp:spPr>
        <a:xfrm>
          <a:off x="3590702" y="4406099"/>
          <a:ext cx="2242941" cy="879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066" tIns="93066" rIns="93066" bIns="93066" numCol="1" spcCol="1270" anchor="ctr" anchorCtr="0">
          <a:noAutofit/>
        </a:bodyPr>
        <a:lstStyle/>
        <a:p>
          <a:pPr marL="0" lvl="0" indent="0" algn="l" defTabSz="1066800">
            <a:lnSpc>
              <a:spcPct val="100000"/>
            </a:lnSpc>
            <a:spcBef>
              <a:spcPct val="0"/>
            </a:spcBef>
            <a:spcAft>
              <a:spcPct val="35000"/>
            </a:spcAft>
            <a:buNone/>
          </a:pPr>
          <a:endParaRPr lang="en-US" sz="2400" kern="1200" dirty="0">
            <a:latin typeface="Franklin Gothic Book" panose="020F0502020204030204"/>
            <a:ea typeface="+mn-ea"/>
            <a:cs typeface="+mn-cs"/>
          </a:endParaRPr>
        </a:p>
      </dsp:txBody>
      <dsp:txXfrm>
        <a:off x="3590702" y="4406099"/>
        <a:ext cx="2242941" cy="87936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6/15/2020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6/15/2020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6/15/2020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6/15/2020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6/15/2020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6/15/2020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6/15/2020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6/15/2020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6/15/2020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6/15/2020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6/15/2020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6/15/2020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diagramLayout" Target="../diagrams/layout1.xml"/><Relationship Id="rId7" Type="http://schemas.openxmlformats.org/officeDocument/2006/relationships/image" Target="../media/image12.png"/><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1129013" y="841632"/>
            <a:ext cx="3517568" cy="557949"/>
          </a:xfrm>
          <a:prstGeom prst="rect">
            <a:avLst/>
          </a:prstGeom>
        </p:spPr>
        <p:txBody>
          <a:bodyPr anchor="b">
            <a:noAutofit/>
          </a:bodyPr>
          <a:lstStyle/>
          <a:p>
            <a:r>
              <a:rPr lang="en-US" sz="4400" dirty="0"/>
              <a:t>Urvi Pasad</a:t>
            </a:r>
          </a:p>
        </p:txBody>
      </p:sp>
      <p:sp>
        <p:nvSpPr>
          <p:cNvPr id="10" name="Rectangle 9" descr="Questions">
            <a:extLst>
              <a:ext uri="{FF2B5EF4-FFF2-40B4-BE49-F238E27FC236}">
                <a16:creationId xmlns:a16="http://schemas.microsoft.com/office/drawing/2014/main" id="{24B27B39-9F60-4524-829A-DC7F2D5418D4}"/>
              </a:ext>
            </a:extLst>
          </p:cNvPr>
          <p:cNvSpPr/>
          <p:nvPr/>
        </p:nvSpPr>
        <p:spPr>
          <a:xfrm>
            <a:off x="250386" y="635058"/>
            <a:ext cx="971095" cy="971095"/>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7" name="Text Placeholder 6">
            <a:extLst>
              <a:ext uri="{FF2B5EF4-FFF2-40B4-BE49-F238E27FC236}">
                <a16:creationId xmlns:a16="http://schemas.microsoft.com/office/drawing/2014/main" id="{65D20AF4-1FB9-4677-9BC5-A59D2CACBCB1}"/>
              </a:ext>
            </a:extLst>
          </p:cNvPr>
          <p:cNvSpPr>
            <a:spLocks noGrp="1"/>
          </p:cNvSpPr>
          <p:nvPr>
            <p:ph type="body" sz="half" idx="2"/>
          </p:nvPr>
        </p:nvSpPr>
        <p:spPr>
          <a:xfrm>
            <a:off x="1361661" y="3807571"/>
            <a:ext cx="3284919" cy="557949"/>
          </a:xfrm>
        </p:spPr>
        <p:txBody>
          <a:bodyPr>
            <a:normAutofit fontScale="85000" lnSpcReduction="10000"/>
          </a:bodyPr>
          <a:lstStyle/>
          <a:p>
            <a:r>
              <a:rPr lang="en-US" sz="2600" b="1" dirty="0"/>
              <a:t>Batch</a:t>
            </a:r>
            <a:r>
              <a:rPr lang="en-US" sz="2600" dirty="0"/>
              <a:t> : October 19 Cohort</a:t>
            </a:r>
          </a:p>
          <a:p>
            <a:endParaRPr lang="en-US" dirty="0"/>
          </a:p>
        </p:txBody>
      </p:sp>
      <p:pic>
        <p:nvPicPr>
          <p:cNvPr id="12" name="Graphic 11" descr="Books">
            <a:extLst>
              <a:ext uri="{FF2B5EF4-FFF2-40B4-BE49-F238E27FC236}">
                <a16:creationId xmlns:a16="http://schemas.microsoft.com/office/drawing/2014/main" id="{2855025B-DC36-4DCF-AD7A-E77F2FB8241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7081" y="2332685"/>
            <a:ext cx="914400" cy="914400"/>
          </a:xfrm>
          <a:prstGeom prst="rect">
            <a:avLst/>
          </a:prstGeom>
        </p:spPr>
      </p:pic>
      <p:sp>
        <p:nvSpPr>
          <p:cNvPr id="13" name="TextBox 12">
            <a:extLst>
              <a:ext uri="{FF2B5EF4-FFF2-40B4-BE49-F238E27FC236}">
                <a16:creationId xmlns:a16="http://schemas.microsoft.com/office/drawing/2014/main" id="{4BA6E6A0-4724-4183-9AA3-FCA5FE152A60}"/>
              </a:ext>
            </a:extLst>
          </p:cNvPr>
          <p:cNvSpPr txBox="1"/>
          <p:nvPr/>
        </p:nvSpPr>
        <p:spPr>
          <a:xfrm>
            <a:off x="1361661" y="2332685"/>
            <a:ext cx="3061252" cy="769441"/>
          </a:xfrm>
          <a:prstGeom prst="rect">
            <a:avLst/>
          </a:prstGeom>
          <a:noFill/>
        </p:spPr>
        <p:txBody>
          <a:bodyPr wrap="square" rtlCol="0">
            <a:spAutoFit/>
          </a:bodyPr>
          <a:lstStyle/>
          <a:p>
            <a:r>
              <a:rPr lang="en-US" sz="2200" b="1" dirty="0">
                <a:solidFill>
                  <a:srgbClr val="FFFFFF"/>
                </a:solidFill>
              </a:rPr>
              <a:t>Term</a:t>
            </a:r>
            <a:r>
              <a:rPr lang="en-US" sz="2200" dirty="0">
                <a:solidFill>
                  <a:srgbClr val="FFFFFF"/>
                </a:solidFill>
              </a:rPr>
              <a:t> </a:t>
            </a:r>
            <a:r>
              <a:rPr lang="en-US" sz="2200" b="1" dirty="0">
                <a:solidFill>
                  <a:srgbClr val="FFFFFF"/>
                </a:solidFill>
              </a:rPr>
              <a:t>4</a:t>
            </a:r>
            <a:r>
              <a:rPr lang="en-US" sz="2200" dirty="0">
                <a:solidFill>
                  <a:srgbClr val="FFFFFF"/>
                </a:solidFill>
              </a:rPr>
              <a:t>: Machine Learning Intermediate</a:t>
            </a:r>
          </a:p>
        </p:txBody>
      </p:sp>
      <p:pic>
        <p:nvPicPr>
          <p:cNvPr id="15" name="Graphic 14" descr="Group">
            <a:extLst>
              <a:ext uri="{FF2B5EF4-FFF2-40B4-BE49-F238E27FC236}">
                <a16:creationId xmlns:a16="http://schemas.microsoft.com/office/drawing/2014/main" id="{D9FCB5F1-74A5-4DC7-954D-5AE6B239EB3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50386" y="3629345"/>
            <a:ext cx="914400" cy="914400"/>
          </a:xfrm>
          <a:prstGeom prst="rect">
            <a:avLst/>
          </a:prstGeom>
        </p:spPr>
      </p:pic>
      <p:pic>
        <p:nvPicPr>
          <p:cNvPr id="4" name="Picture 3" descr="A close up of text on a white background&#10;&#10;Description automatically generated">
            <a:extLst>
              <a:ext uri="{FF2B5EF4-FFF2-40B4-BE49-F238E27FC236}">
                <a16:creationId xmlns:a16="http://schemas.microsoft.com/office/drawing/2014/main" id="{C8974F9F-9B3C-434F-8D60-58CEB2EB6CB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76286" y="841632"/>
            <a:ext cx="5486399" cy="548639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8" name="Rectangle 7">
            <a:extLst>
              <a:ext uri="{FF2B5EF4-FFF2-40B4-BE49-F238E27FC236}">
                <a16:creationId xmlns:a16="http://schemas.microsoft.com/office/drawing/2014/main" id="{AFCA0590-FC40-4753-B6F5-9F08B8BCC399}"/>
              </a:ext>
            </a:extLst>
          </p:cNvPr>
          <p:cNvSpPr/>
          <p:nvPr/>
        </p:nvSpPr>
        <p:spPr>
          <a:xfrm>
            <a:off x="4742121" y="517009"/>
            <a:ext cx="7199493" cy="923330"/>
          </a:xfrm>
          <a:prstGeom prst="rect">
            <a:avLst/>
          </a:prstGeom>
        </p:spPr>
        <p:txBody>
          <a:bodyPr wrap="square">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Letter Recognition</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47C22-21E4-4F2E-A3E3-35ED0AAA1EA5}"/>
              </a:ext>
            </a:extLst>
          </p:cNvPr>
          <p:cNvSpPr>
            <a:spLocks noGrp="1"/>
          </p:cNvSpPr>
          <p:nvPr>
            <p:ph type="title"/>
          </p:nvPr>
        </p:nvSpPr>
        <p:spPr>
          <a:xfrm>
            <a:off x="1097280" y="286603"/>
            <a:ext cx="10058400" cy="1450757"/>
          </a:xfrm>
          <a:prstGeom prst="rect">
            <a:avLst/>
          </a:prstGeom>
        </p:spPr>
        <p:txBody>
          <a:bodyPr anchor="b">
            <a:normAutofit/>
          </a:bodyPr>
          <a:lstStyle/>
          <a:p>
            <a:r>
              <a:rPr lang="en-US" dirty="0"/>
              <a:t>Conclusion</a:t>
            </a:r>
          </a:p>
        </p:txBody>
      </p:sp>
      <p:sp>
        <p:nvSpPr>
          <p:cNvPr id="4" name="Rectangle 3">
            <a:extLst>
              <a:ext uri="{FF2B5EF4-FFF2-40B4-BE49-F238E27FC236}">
                <a16:creationId xmlns:a16="http://schemas.microsoft.com/office/drawing/2014/main" id="{A2E8BEC2-DBDD-4238-8930-CE099ECFBE45}"/>
              </a:ext>
            </a:extLst>
          </p:cNvPr>
          <p:cNvSpPr/>
          <p:nvPr/>
        </p:nvSpPr>
        <p:spPr>
          <a:xfrm>
            <a:off x="680484" y="2551836"/>
            <a:ext cx="10962167" cy="523220"/>
          </a:xfrm>
          <a:prstGeom prst="rect">
            <a:avLst/>
          </a:prstGeom>
        </p:spPr>
        <p:txBody>
          <a:bodyPr wrap="square">
            <a:spAutoFit/>
          </a:bodyPr>
          <a:lstStyle/>
          <a:p>
            <a:pPr algn="ctr"/>
            <a:r>
              <a:rPr lang="en-US" sz="2800" dirty="0">
                <a:solidFill>
                  <a:srgbClr val="000000"/>
                </a:solidFill>
              </a:rPr>
              <a:t>SVC is the Best model with 96% accuracy on Test Data with C= 10</a:t>
            </a:r>
            <a:endParaRPr lang="en-US" sz="2800" dirty="0"/>
          </a:p>
        </p:txBody>
      </p:sp>
    </p:spTree>
    <p:extLst>
      <p:ext uri="{BB962C8B-B14F-4D97-AF65-F5344CB8AC3E}">
        <p14:creationId xmlns:p14="http://schemas.microsoft.com/office/powerpoint/2010/main" val="92514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1438F6-956F-40DA-95AF-93BBFAC4F4B4}"/>
              </a:ext>
            </a:extLst>
          </p:cNvPr>
          <p:cNvSpPr/>
          <p:nvPr/>
        </p:nvSpPr>
        <p:spPr>
          <a:xfrm>
            <a:off x="1097280" y="758952"/>
            <a:ext cx="10058400" cy="356616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000" b="1" i="0" kern="1200" cap="none" spc="-50" baseline="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j-lt"/>
                <a:ea typeface="+mj-ea"/>
                <a:cs typeface="+mj-cs"/>
              </a:rPr>
              <a:t>Thank You</a:t>
            </a:r>
          </a:p>
        </p:txBody>
      </p:sp>
      <p:sp>
        <p:nvSpPr>
          <p:cNvPr id="10" name="Subtitle 2">
            <a:extLst>
              <a:ext uri="{FF2B5EF4-FFF2-40B4-BE49-F238E27FC236}">
                <a16:creationId xmlns:a16="http://schemas.microsoft.com/office/drawing/2014/main" id="{E8E6217A-6770-4226-A6DA-DCB49B6DBC4C}"/>
              </a:ext>
            </a:extLst>
          </p:cNvPr>
          <p:cNvSpPr>
            <a:spLocks noGrp="1"/>
          </p:cNvSpPr>
          <p:nvPr>
            <p:ph type="subTitle" idx="1"/>
          </p:nvPr>
        </p:nvSpPr>
        <p:spPr>
          <a:xfrm>
            <a:off x="1100051" y="4645152"/>
            <a:ext cx="10058400" cy="1143000"/>
          </a:xfrm>
        </p:spPr>
        <p:txBody>
          <a:bodyPr/>
          <a:lstStyle/>
          <a:p>
            <a:endParaRPr lang="en-US"/>
          </a:p>
        </p:txBody>
      </p:sp>
    </p:spTree>
    <p:extLst>
      <p:ext uri="{BB962C8B-B14F-4D97-AF65-F5344CB8AC3E}">
        <p14:creationId xmlns:p14="http://schemas.microsoft.com/office/powerpoint/2010/main" val="3956962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5E1F2F-E259-4EA8-9FFD-3A10AF541859}"/>
              </a:ext>
            </a:extLst>
          </p:cNvPr>
          <p:cNvSpPr>
            <a:spLocks noGrp="1"/>
          </p:cNvSpPr>
          <p:nvPr>
            <p:ph type="title"/>
          </p:nvPr>
        </p:nvSpPr>
        <p:spPr>
          <a:xfrm>
            <a:off x="0" y="1"/>
            <a:ext cx="12192000" cy="1737360"/>
          </a:xfrm>
          <a:prstGeom prst="rect">
            <a:avLst/>
          </a:prstGeom>
          <a:solidFill>
            <a:schemeClr val="tx1">
              <a:alpha val="82000"/>
            </a:schemeClr>
          </a:solidFill>
        </p:spPr>
        <p:txBody>
          <a:bodyPr anchor="b">
            <a:normAutofit/>
          </a:bodyPr>
          <a:lstStyle/>
          <a:p>
            <a:r>
              <a:rPr lang="en-US" b="1" dirty="0">
                <a:solidFill>
                  <a:schemeClr val="bg1"/>
                </a:solidFill>
              </a:rPr>
              <a:t>Problem Statement</a:t>
            </a:r>
          </a:p>
        </p:txBody>
      </p:sp>
      <p:sp>
        <p:nvSpPr>
          <p:cNvPr id="2" name="Rectangle 1">
            <a:extLst>
              <a:ext uri="{FF2B5EF4-FFF2-40B4-BE49-F238E27FC236}">
                <a16:creationId xmlns:a16="http://schemas.microsoft.com/office/drawing/2014/main" id="{B0161F35-731F-4B05-A8F0-768539A11D26}"/>
              </a:ext>
            </a:extLst>
          </p:cNvPr>
          <p:cNvSpPr/>
          <p:nvPr/>
        </p:nvSpPr>
        <p:spPr>
          <a:xfrm>
            <a:off x="372139" y="1859339"/>
            <a:ext cx="11302409" cy="1754326"/>
          </a:xfrm>
          <a:prstGeom prst="rect">
            <a:avLst/>
          </a:prstGeom>
        </p:spPr>
        <p:txBody>
          <a:bodyPr wrap="square" anchor="b">
            <a:spAutoFit/>
          </a:bodyPr>
          <a:lstStyle/>
          <a:p>
            <a:r>
              <a:rPr lang="en-US" dirty="0"/>
              <a:t>The objective is to identify each of a large number of black-and-white rectangular pixel displays as one of the 26 capital letters in the English alphabet. The character images were based on 20 different fonts and each letter within these 20 fonts was randomly distorted to produce a file of 20,000 unique stimuli. Each stimulus was converted into 16 primitive numerical attributes (statistical moments and edge counts) which were then scaled to fit into a range of integer values from 0 through 15. We typically train on the first 16000 items and then use the resulting model to predict the letter category for the remaining 4000. </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E3573-2ADC-4BF0-8AC4-2748D21A0CD7}"/>
              </a:ext>
            </a:extLst>
          </p:cNvPr>
          <p:cNvSpPr>
            <a:spLocks noGrp="1"/>
          </p:cNvSpPr>
          <p:nvPr>
            <p:ph type="title"/>
          </p:nvPr>
        </p:nvSpPr>
        <p:spPr>
          <a:xfrm>
            <a:off x="1097280" y="286603"/>
            <a:ext cx="10058400" cy="1450757"/>
          </a:xfrm>
          <a:prstGeom prst="rect">
            <a:avLst/>
          </a:prstGeom>
        </p:spPr>
        <p:txBody>
          <a:bodyPr anchor="b">
            <a:normAutofit/>
          </a:bodyPr>
          <a:lstStyle/>
          <a:p>
            <a:r>
              <a:rPr lang="en-US" dirty="0"/>
              <a:t>GOAL</a:t>
            </a:r>
          </a:p>
        </p:txBody>
      </p:sp>
      <p:sp>
        <p:nvSpPr>
          <p:cNvPr id="3" name="Content Placeholder 2">
            <a:extLst>
              <a:ext uri="{FF2B5EF4-FFF2-40B4-BE49-F238E27FC236}">
                <a16:creationId xmlns:a16="http://schemas.microsoft.com/office/drawing/2014/main" id="{E5B31960-BBF3-4A8F-A020-ADEB9EAE05F5}"/>
              </a:ext>
            </a:extLst>
          </p:cNvPr>
          <p:cNvSpPr>
            <a:spLocks noGrp="1"/>
          </p:cNvSpPr>
          <p:nvPr>
            <p:ph idx="1"/>
          </p:nvPr>
        </p:nvSpPr>
        <p:spPr>
          <a:xfrm>
            <a:off x="1097280" y="2650462"/>
            <a:ext cx="10058400" cy="2251148"/>
          </a:xfrm>
          <a:prstGeom prst="rect">
            <a:avLst/>
          </a:prstGeom>
        </p:spPr>
        <p:txBody>
          <a:bodyPr>
            <a:normAutofit/>
          </a:bodyPr>
          <a:lstStyle/>
          <a:p>
            <a:r>
              <a:rPr lang="en-US" dirty="0"/>
              <a:t>Our goal of this Case study is to identify the alphabet correctly from the 26 Alphabets. </a:t>
            </a:r>
          </a:p>
          <a:p>
            <a:pPr marL="0" indent="0">
              <a:buNone/>
            </a:pPr>
            <a:r>
              <a:rPr lang="en-US" dirty="0"/>
              <a:t>The goal of this ML modeling is to minimize both False Positive and False Negative. Hence the Accuracy or F1 score should be considered to select the right algorithm</a:t>
            </a:r>
          </a:p>
        </p:txBody>
      </p:sp>
    </p:spTree>
    <p:extLst>
      <p:ext uri="{BB962C8B-B14F-4D97-AF65-F5344CB8AC3E}">
        <p14:creationId xmlns:p14="http://schemas.microsoft.com/office/powerpoint/2010/main" val="2581587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78934-BA70-409E-BAA9-BB0F49B27EF5}"/>
              </a:ext>
            </a:extLst>
          </p:cNvPr>
          <p:cNvSpPr>
            <a:spLocks noGrp="1"/>
          </p:cNvSpPr>
          <p:nvPr>
            <p:ph type="title"/>
          </p:nvPr>
        </p:nvSpPr>
        <p:spPr>
          <a:xfrm>
            <a:off x="643466" y="786383"/>
            <a:ext cx="3517567" cy="2093975"/>
          </a:xfrm>
          <a:prstGeom prst="rect">
            <a:avLst/>
          </a:prstGeom>
        </p:spPr>
        <p:txBody>
          <a:bodyPr vert="horz" lIns="91440" tIns="45720" rIns="91440" bIns="45720" rtlCol="0" anchor="b">
            <a:normAutofit/>
          </a:bodyPr>
          <a:lstStyle/>
          <a:p>
            <a:r>
              <a:rPr lang="en-US" b="0" i="0" kern="1200" spc="-50" baseline="0" dirty="0">
                <a:latin typeface="+mn-lt"/>
                <a:ea typeface="+mj-ea"/>
                <a:cs typeface="+mj-cs"/>
              </a:rPr>
              <a:t>Data</a:t>
            </a:r>
            <a:r>
              <a:rPr lang="en-US" b="0" i="0" kern="1200" spc="-50" baseline="0" dirty="0">
                <a:latin typeface="+mj-lt"/>
                <a:ea typeface="+mj-ea"/>
                <a:cs typeface="+mj-cs"/>
              </a:rPr>
              <a:t> Description</a:t>
            </a:r>
          </a:p>
        </p:txBody>
      </p:sp>
      <p:sp>
        <p:nvSpPr>
          <p:cNvPr id="5" name="TextBox 4">
            <a:extLst>
              <a:ext uri="{FF2B5EF4-FFF2-40B4-BE49-F238E27FC236}">
                <a16:creationId xmlns:a16="http://schemas.microsoft.com/office/drawing/2014/main" id="{812F2499-6D91-490B-BC07-DB09F82FA7AC}"/>
              </a:ext>
            </a:extLst>
          </p:cNvPr>
          <p:cNvSpPr txBox="1"/>
          <p:nvPr/>
        </p:nvSpPr>
        <p:spPr>
          <a:xfrm>
            <a:off x="643465" y="3043050"/>
            <a:ext cx="3517567" cy="3064505"/>
          </a:xfrm>
          <a:prstGeom prst="rect">
            <a:avLst/>
          </a:prstGeom>
        </p:spPr>
        <p:txBody>
          <a:bodyPr vert="horz" lIns="91440" tIns="45720" rIns="91440" bIns="45720" rtlCol="0">
            <a:normAutofit/>
          </a:bodyPr>
          <a:lstStyle/>
          <a:p>
            <a:pPr>
              <a:lnSpc>
                <a:spcPct val="110000"/>
              </a:lnSpc>
              <a:spcBef>
                <a:spcPts val="1200"/>
              </a:spcBef>
              <a:spcAft>
                <a:spcPts val="200"/>
              </a:spcAft>
              <a:buClr>
                <a:schemeClr val="accent1"/>
              </a:buClr>
              <a:buSzPct val="100000"/>
            </a:pPr>
            <a:endParaRPr lang="en-US" kern="1200" dirty="0">
              <a:solidFill>
                <a:srgbClr val="FFFFFF"/>
              </a:solidFill>
              <a:latin typeface="+mn-lt"/>
              <a:ea typeface="+mn-ea"/>
              <a:cs typeface="+mn-cs"/>
            </a:endParaRPr>
          </a:p>
        </p:txBody>
      </p:sp>
      <p:graphicFrame>
        <p:nvGraphicFramePr>
          <p:cNvPr id="11" name="Content Placeholder 2">
            <a:extLst>
              <a:ext uri="{FF2B5EF4-FFF2-40B4-BE49-F238E27FC236}">
                <a16:creationId xmlns:a16="http://schemas.microsoft.com/office/drawing/2014/main" id="{FCE9FF6F-2C2B-447E-8A5F-90F5D2B6782E}"/>
              </a:ext>
            </a:extLst>
          </p:cNvPr>
          <p:cNvGraphicFramePr>
            <a:graphicFrameLocks noGrp="1"/>
          </p:cNvGraphicFramePr>
          <p:nvPr>
            <p:ph idx="1"/>
            <p:extLst>
              <p:ext uri="{D42A27DB-BD31-4B8C-83A1-F6EECF244321}">
                <p14:modId xmlns:p14="http://schemas.microsoft.com/office/powerpoint/2010/main" val="535216082"/>
              </p:ext>
            </p:extLst>
          </p:nvPr>
        </p:nvGraphicFramePr>
        <p:xfrm>
          <a:off x="5458984" y="812799"/>
          <a:ext cx="5928344" cy="5294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Rounded Corners 7">
            <a:extLst>
              <a:ext uri="{FF2B5EF4-FFF2-40B4-BE49-F238E27FC236}">
                <a16:creationId xmlns:a16="http://schemas.microsoft.com/office/drawing/2014/main" id="{EC74CA4B-7717-4A64-9A02-404FB5C24A38}"/>
              </a:ext>
            </a:extLst>
          </p:cNvPr>
          <p:cNvSpPr/>
          <p:nvPr/>
        </p:nvSpPr>
        <p:spPr>
          <a:xfrm>
            <a:off x="5458984" y="4575302"/>
            <a:ext cx="5928344" cy="1588427"/>
          </a:xfrm>
          <a:prstGeom prst="roundRect">
            <a:avLst>
              <a:gd name="adj" fmla="val 10000"/>
            </a:avLst>
          </a:prstGeom>
        </p:spPr>
        <p:style>
          <a:lnRef idx="0">
            <a:schemeClr val="accent3">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dk1">
              <a:hueOff val="0"/>
              <a:satOff val="0"/>
              <a:lumOff val="0"/>
              <a:alphaOff val="0"/>
            </a:schemeClr>
          </a:fontRef>
        </p:style>
      </p:sp>
      <p:sp>
        <p:nvSpPr>
          <p:cNvPr id="6" name="TextBox 5">
            <a:extLst>
              <a:ext uri="{FF2B5EF4-FFF2-40B4-BE49-F238E27FC236}">
                <a16:creationId xmlns:a16="http://schemas.microsoft.com/office/drawing/2014/main" id="{3BE9FE9D-921B-43A6-AF76-5D6733EEB7F0}"/>
              </a:ext>
            </a:extLst>
          </p:cNvPr>
          <p:cNvSpPr txBox="1"/>
          <p:nvPr/>
        </p:nvSpPr>
        <p:spPr>
          <a:xfrm>
            <a:off x="6827680" y="3486758"/>
            <a:ext cx="4720855" cy="373949"/>
          </a:xfrm>
          <a:prstGeom prst="rect">
            <a:avLst/>
          </a:prstGeom>
          <a:noFill/>
        </p:spPr>
        <p:txBody>
          <a:bodyPr wrap="square" rtlCol="0">
            <a:spAutoFit/>
          </a:bodyPr>
          <a:lstStyle/>
          <a:p>
            <a:pPr>
              <a:lnSpc>
                <a:spcPct val="110000"/>
              </a:lnSpc>
              <a:spcBef>
                <a:spcPts val="1200"/>
              </a:spcBef>
              <a:spcAft>
                <a:spcPts val="200"/>
              </a:spcAft>
              <a:buClr>
                <a:schemeClr val="accent1"/>
              </a:buClr>
              <a:buSzPct val="100000"/>
            </a:pPr>
            <a:r>
              <a:rPr lang="en-US" dirty="0"/>
              <a:t>There are </a:t>
            </a:r>
            <a:r>
              <a:rPr lang="en-US" b="1" dirty="0"/>
              <a:t>20000</a:t>
            </a:r>
            <a:r>
              <a:rPr lang="en-US" dirty="0"/>
              <a:t> rows and </a:t>
            </a:r>
            <a:r>
              <a:rPr lang="en-US" b="1" dirty="0"/>
              <a:t>18 </a:t>
            </a:r>
            <a:r>
              <a:rPr lang="en-US" dirty="0"/>
              <a:t>columns</a:t>
            </a:r>
          </a:p>
        </p:txBody>
      </p:sp>
      <p:sp>
        <p:nvSpPr>
          <p:cNvPr id="7" name="TextBox 6">
            <a:extLst>
              <a:ext uri="{FF2B5EF4-FFF2-40B4-BE49-F238E27FC236}">
                <a16:creationId xmlns:a16="http://schemas.microsoft.com/office/drawing/2014/main" id="{FEEFF065-2A37-435A-9597-33CE8D6064AE}"/>
              </a:ext>
            </a:extLst>
          </p:cNvPr>
          <p:cNvSpPr txBox="1"/>
          <p:nvPr/>
        </p:nvSpPr>
        <p:spPr>
          <a:xfrm>
            <a:off x="6553200" y="4907850"/>
            <a:ext cx="4720855" cy="923330"/>
          </a:xfrm>
          <a:prstGeom prst="rect">
            <a:avLst/>
          </a:prstGeom>
          <a:noFill/>
        </p:spPr>
        <p:txBody>
          <a:bodyPr wrap="square" rtlCol="0">
            <a:spAutoFit/>
          </a:bodyPr>
          <a:lstStyle/>
          <a:p>
            <a:r>
              <a:rPr lang="en-US" b="1" dirty="0"/>
              <a:t>17</a:t>
            </a:r>
            <a:r>
              <a:rPr lang="en-US" dirty="0"/>
              <a:t> columns are of type </a:t>
            </a:r>
            <a:r>
              <a:rPr lang="en-US" b="1" dirty="0"/>
              <a:t>Integer</a:t>
            </a:r>
            <a:r>
              <a:rPr lang="en-US" dirty="0"/>
              <a:t>, </a:t>
            </a:r>
            <a:r>
              <a:rPr lang="en-US" b="1" dirty="0"/>
              <a:t>1 target column </a:t>
            </a:r>
            <a:r>
              <a:rPr lang="en-US" dirty="0"/>
              <a:t>which is </a:t>
            </a:r>
            <a:r>
              <a:rPr lang="en-US" b="1" dirty="0"/>
              <a:t>Object </a:t>
            </a:r>
            <a:r>
              <a:rPr lang="en-US" dirty="0"/>
              <a:t>type</a:t>
            </a:r>
          </a:p>
          <a:p>
            <a:endParaRPr lang="en-US" dirty="0"/>
          </a:p>
        </p:txBody>
      </p:sp>
      <p:pic>
        <p:nvPicPr>
          <p:cNvPr id="12" name="Graphic 11" descr="Database">
            <a:extLst>
              <a:ext uri="{FF2B5EF4-FFF2-40B4-BE49-F238E27FC236}">
                <a16:creationId xmlns:a16="http://schemas.microsoft.com/office/drawing/2014/main" id="{4D0A744E-A94F-44B5-B0A2-E56A5A9031F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38800" y="4836165"/>
            <a:ext cx="914400" cy="914400"/>
          </a:xfrm>
          <a:prstGeom prst="rect">
            <a:avLst/>
          </a:prstGeom>
        </p:spPr>
      </p:pic>
    </p:spTree>
    <p:extLst>
      <p:ext uri="{BB962C8B-B14F-4D97-AF65-F5344CB8AC3E}">
        <p14:creationId xmlns:p14="http://schemas.microsoft.com/office/powerpoint/2010/main" val="119467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2329D-4531-4238-A00A-0982F6992F32}"/>
              </a:ext>
            </a:extLst>
          </p:cNvPr>
          <p:cNvSpPr>
            <a:spLocks noGrp="1"/>
          </p:cNvSpPr>
          <p:nvPr>
            <p:ph type="title"/>
          </p:nvPr>
        </p:nvSpPr>
        <p:spPr>
          <a:xfrm>
            <a:off x="643466" y="786383"/>
            <a:ext cx="3517567" cy="2093975"/>
          </a:xfrm>
          <a:prstGeom prst="rect">
            <a:avLst/>
          </a:prstGeom>
        </p:spPr>
        <p:txBody>
          <a:bodyPr anchor="b">
            <a:normAutofit/>
          </a:bodyPr>
          <a:lstStyle/>
          <a:p>
            <a:r>
              <a:rPr lang="en-US" dirty="0">
                <a:latin typeface="+mn-lt"/>
              </a:rPr>
              <a:t>Data</a:t>
            </a:r>
            <a:r>
              <a:rPr lang="en-US" dirty="0"/>
              <a:t> Preprocessing</a:t>
            </a:r>
          </a:p>
        </p:txBody>
      </p:sp>
      <p:sp>
        <p:nvSpPr>
          <p:cNvPr id="30" name="Text Placeholder 3">
            <a:extLst>
              <a:ext uri="{FF2B5EF4-FFF2-40B4-BE49-F238E27FC236}">
                <a16:creationId xmlns:a16="http://schemas.microsoft.com/office/drawing/2014/main" id="{2E40D96D-F116-41BD-B62D-E25677A58791}"/>
              </a:ext>
            </a:extLst>
          </p:cNvPr>
          <p:cNvSpPr>
            <a:spLocks noGrp="1"/>
          </p:cNvSpPr>
          <p:nvPr>
            <p:ph type="body" sz="half" idx="2"/>
          </p:nvPr>
        </p:nvSpPr>
        <p:spPr>
          <a:xfrm>
            <a:off x="643465" y="3043050"/>
            <a:ext cx="3517567" cy="3064505"/>
          </a:xfrm>
        </p:spPr>
        <p:txBody>
          <a:bodyPr/>
          <a:lstStyle/>
          <a:p>
            <a:endParaRPr lang="en-US" dirty="0"/>
          </a:p>
        </p:txBody>
      </p:sp>
      <p:graphicFrame>
        <p:nvGraphicFramePr>
          <p:cNvPr id="12" name="Content Placeholder 11">
            <a:extLst>
              <a:ext uri="{FF2B5EF4-FFF2-40B4-BE49-F238E27FC236}">
                <a16:creationId xmlns:a16="http://schemas.microsoft.com/office/drawing/2014/main" id="{E7826561-2C9E-489E-8065-55BD2B6175EC}"/>
              </a:ext>
            </a:extLst>
          </p:cNvPr>
          <p:cNvGraphicFramePr>
            <a:graphicFrameLocks noGrp="1"/>
          </p:cNvGraphicFramePr>
          <p:nvPr>
            <p:ph idx="1"/>
            <p:extLst>
              <p:ext uri="{D42A27DB-BD31-4B8C-83A1-F6EECF244321}">
                <p14:modId xmlns:p14="http://schemas.microsoft.com/office/powerpoint/2010/main" val="1871818057"/>
              </p:ext>
            </p:extLst>
          </p:nvPr>
        </p:nvGraphicFramePr>
        <p:xfrm>
          <a:off x="5416455" y="1472017"/>
          <a:ext cx="5928344" cy="5294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7000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2329D-4531-4238-A00A-0982F6992F32}"/>
              </a:ext>
            </a:extLst>
          </p:cNvPr>
          <p:cNvSpPr>
            <a:spLocks noGrp="1"/>
          </p:cNvSpPr>
          <p:nvPr>
            <p:ph type="title"/>
          </p:nvPr>
        </p:nvSpPr>
        <p:spPr>
          <a:xfrm>
            <a:off x="643466" y="786383"/>
            <a:ext cx="3517567" cy="2093975"/>
          </a:xfrm>
          <a:prstGeom prst="rect">
            <a:avLst/>
          </a:prstGeom>
        </p:spPr>
        <p:txBody>
          <a:bodyPr anchor="b">
            <a:normAutofit/>
          </a:bodyPr>
          <a:lstStyle/>
          <a:p>
            <a:r>
              <a:rPr lang="en-US" dirty="0"/>
              <a:t>Data </a:t>
            </a:r>
            <a:r>
              <a:rPr lang="en-US" dirty="0">
                <a:latin typeface="+mn-lt"/>
              </a:rPr>
              <a:t>Modeling</a:t>
            </a:r>
          </a:p>
        </p:txBody>
      </p:sp>
      <p:sp>
        <p:nvSpPr>
          <p:cNvPr id="35" name="Text Placeholder 3">
            <a:extLst>
              <a:ext uri="{FF2B5EF4-FFF2-40B4-BE49-F238E27FC236}">
                <a16:creationId xmlns:a16="http://schemas.microsoft.com/office/drawing/2014/main" id="{99EB24C6-F7BB-4574-84BA-442324FFAC69}"/>
              </a:ext>
            </a:extLst>
          </p:cNvPr>
          <p:cNvSpPr>
            <a:spLocks noGrp="1"/>
          </p:cNvSpPr>
          <p:nvPr>
            <p:ph type="body" sz="half" idx="2"/>
          </p:nvPr>
        </p:nvSpPr>
        <p:spPr>
          <a:xfrm>
            <a:off x="643465" y="3043050"/>
            <a:ext cx="3517567" cy="3064505"/>
          </a:xfrm>
        </p:spPr>
        <p:txBody>
          <a:bodyPr/>
          <a:lstStyle/>
          <a:p>
            <a:endParaRPr lang="en-US" dirty="0"/>
          </a:p>
        </p:txBody>
      </p:sp>
      <p:graphicFrame>
        <p:nvGraphicFramePr>
          <p:cNvPr id="12" name="Content Placeholder 11">
            <a:extLst>
              <a:ext uri="{FF2B5EF4-FFF2-40B4-BE49-F238E27FC236}">
                <a16:creationId xmlns:a16="http://schemas.microsoft.com/office/drawing/2014/main" id="{E7826561-2C9E-489E-8065-55BD2B6175EC}"/>
              </a:ext>
            </a:extLst>
          </p:cNvPr>
          <p:cNvGraphicFramePr>
            <a:graphicFrameLocks noGrp="1"/>
          </p:cNvGraphicFramePr>
          <p:nvPr>
            <p:ph idx="1"/>
            <p:extLst>
              <p:ext uri="{D42A27DB-BD31-4B8C-83A1-F6EECF244321}">
                <p14:modId xmlns:p14="http://schemas.microsoft.com/office/powerpoint/2010/main" val="2776348907"/>
              </p:ext>
            </p:extLst>
          </p:nvPr>
        </p:nvGraphicFramePr>
        <p:xfrm>
          <a:off x="5458984" y="812799"/>
          <a:ext cx="5928344" cy="5294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5991FC98-07B5-421C-8E99-7C016CF9916F}"/>
              </a:ext>
            </a:extLst>
          </p:cNvPr>
          <p:cNvSpPr txBox="1"/>
          <p:nvPr/>
        </p:nvSpPr>
        <p:spPr>
          <a:xfrm>
            <a:off x="6326372" y="5348177"/>
            <a:ext cx="5060956" cy="461665"/>
          </a:xfrm>
          <a:prstGeom prst="rect">
            <a:avLst/>
          </a:prstGeom>
          <a:noFill/>
        </p:spPr>
        <p:txBody>
          <a:bodyPr wrap="square" rtlCol="0">
            <a:spAutoFit/>
          </a:bodyPr>
          <a:lstStyle/>
          <a:p>
            <a:r>
              <a:rPr lang="en-US" sz="2400" dirty="0">
                <a:solidFill>
                  <a:srgbClr val="000000">
                    <a:hueOff val="0"/>
                    <a:satOff val="0"/>
                    <a:lumOff val="0"/>
                    <a:alphaOff val="0"/>
                  </a:srgbClr>
                </a:solidFill>
                <a:latin typeface="Franklin Gothic Book" panose="020F0502020204030204"/>
              </a:rPr>
              <a:t>Principal Component Analysis</a:t>
            </a:r>
          </a:p>
        </p:txBody>
      </p:sp>
    </p:spTree>
    <p:extLst>
      <p:ext uri="{BB962C8B-B14F-4D97-AF65-F5344CB8AC3E}">
        <p14:creationId xmlns:p14="http://schemas.microsoft.com/office/powerpoint/2010/main" val="864589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47C22-21E4-4F2E-A3E3-35ED0AAA1EA5}"/>
              </a:ext>
            </a:extLst>
          </p:cNvPr>
          <p:cNvSpPr>
            <a:spLocks noGrp="1"/>
          </p:cNvSpPr>
          <p:nvPr>
            <p:ph type="title"/>
          </p:nvPr>
        </p:nvSpPr>
        <p:spPr>
          <a:xfrm>
            <a:off x="1066800" y="796965"/>
            <a:ext cx="10058400" cy="861713"/>
          </a:xfrm>
        </p:spPr>
        <p:txBody>
          <a:bodyPr anchor="b">
            <a:normAutofit/>
          </a:bodyPr>
          <a:lstStyle/>
          <a:p>
            <a:r>
              <a:rPr lang="en-US" sz="4400" dirty="0"/>
              <a:t>Model Evaluation- GRIDSEARCHCV</a:t>
            </a:r>
          </a:p>
        </p:txBody>
      </p:sp>
      <p:graphicFrame>
        <p:nvGraphicFramePr>
          <p:cNvPr id="5" name="Table 5">
            <a:extLst>
              <a:ext uri="{FF2B5EF4-FFF2-40B4-BE49-F238E27FC236}">
                <a16:creationId xmlns:a16="http://schemas.microsoft.com/office/drawing/2014/main" id="{EC4F74D5-0F63-457B-A3A0-9F3E4FF2E6D4}"/>
              </a:ext>
            </a:extLst>
          </p:cNvPr>
          <p:cNvGraphicFramePr>
            <a:graphicFrameLocks noGrp="1"/>
          </p:cNvGraphicFramePr>
          <p:nvPr>
            <p:extLst>
              <p:ext uri="{D42A27DB-BD31-4B8C-83A1-F6EECF244321}">
                <p14:modId xmlns:p14="http://schemas.microsoft.com/office/powerpoint/2010/main" val="1923866930"/>
              </p:ext>
            </p:extLst>
          </p:nvPr>
        </p:nvGraphicFramePr>
        <p:xfrm>
          <a:off x="925033" y="2091266"/>
          <a:ext cx="9920178" cy="3448300"/>
        </p:xfrm>
        <a:graphic>
          <a:graphicData uri="http://schemas.openxmlformats.org/drawingml/2006/table">
            <a:tbl>
              <a:tblPr firstRow="1" bandRow="1">
                <a:tableStyleId>{5C22544A-7EE6-4342-B048-85BDC9FD1C3A}</a:tableStyleId>
              </a:tblPr>
              <a:tblGrid>
                <a:gridCol w="2913320">
                  <a:extLst>
                    <a:ext uri="{9D8B030D-6E8A-4147-A177-3AD203B41FA5}">
                      <a16:colId xmlns:a16="http://schemas.microsoft.com/office/drawing/2014/main" val="3040271862"/>
                    </a:ext>
                  </a:extLst>
                </a:gridCol>
                <a:gridCol w="1913861">
                  <a:extLst>
                    <a:ext uri="{9D8B030D-6E8A-4147-A177-3AD203B41FA5}">
                      <a16:colId xmlns:a16="http://schemas.microsoft.com/office/drawing/2014/main" val="361003394"/>
                    </a:ext>
                  </a:extLst>
                </a:gridCol>
                <a:gridCol w="5092997">
                  <a:extLst>
                    <a:ext uri="{9D8B030D-6E8A-4147-A177-3AD203B41FA5}">
                      <a16:colId xmlns:a16="http://schemas.microsoft.com/office/drawing/2014/main" val="3513803909"/>
                    </a:ext>
                  </a:extLst>
                </a:gridCol>
              </a:tblGrid>
              <a:tr h="689660">
                <a:tc>
                  <a:txBody>
                    <a:bodyPr/>
                    <a:lstStyle/>
                    <a:p>
                      <a:pPr algn="ctr"/>
                      <a:r>
                        <a:rPr lang="en-US" sz="2400" dirty="0"/>
                        <a:t>Model</a:t>
                      </a:r>
                    </a:p>
                  </a:txBody>
                  <a:tcPr/>
                </a:tc>
                <a:tc>
                  <a:txBody>
                    <a:bodyPr/>
                    <a:lstStyle/>
                    <a:p>
                      <a:pPr algn="ctr"/>
                      <a:r>
                        <a:rPr lang="en-US" sz="2400" dirty="0"/>
                        <a:t>Best Score</a:t>
                      </a:r>
                    </a:p>
                  </a:txBody>
                  <a:tcPr/>
                </a:tc>
                <a:tc>
                  <a:txBody>
                    <a:bodyPr/>
                    <a:lstStyle/>
                    <a:p>
                      <a:pPr algn="ctr"/>
                      <a:r>
                        <a:rPr lang="en-US" sz="2400" dirty="0"/>
                        <a:t>Best Parameters</a:t>
                      </a:r>
                    </a:p>
                  </a:txBody>
                  <a:tcPr/>
                </a:tc>
                <a:extLst>
                  <a:ext uri="{0D108BD9-81ED-4DB2-BD59-A6C34878D82A}">
                    <a16:rowId xmlns:a16="http://schemas.microsoft.com/office/drawing/2014/main" val="2923377479"/>
                  </a:ext>
                </a:extLst>
              </a:tr>
              <a:tr h="689660">
                <a:tc>
                  <a:txBody>
                    <a:bodyPr/>
                    <a:lstStyle/>
                    <a:p>
                      <a:pPr lvl="0" algn="ctr" fontAlgn="ctr">
                        <a:lnSpc>
                          <a:spcPct val="150000"/>
                        </a:lnSpc>
                      </a:pPr>
                      <a:r>
                        <a:rPr lang="en-US" dirty="0">
                          <a:effectLst/>
                        </a:rPr>
                        <a:t>Naive Bayes - </a:t>
                      </a:r>
                      <a:r>
                        <a:rPr lang="en-US" dirty="0" err="1"/>
                        <a:t>GaussianNB</a:t>
                      </a:r>
                      <a:endParaRPr lang="en-US" dirty="0">
                        <a:effectLst/>
                      </a:endParaRPr>
                    </a:p>
                  </a:txBody>
                  <a:tcPr anchor="ctr"/>
                </a:tc>
                <a:tc>
                  <a:txBody>
                    <a:bodyPr/>
                    <a:lstStyle/>
                    <a:p>
                      <a:pPr lvl="0" algn="ctr">
                        <a:lnSpc>
                          <a:spcPct val="150000"/>
                        </a:lnSpc>
                      </a:pPr>
                      <a:r>
                        <a:rPr lang="en-US" sz="1800" b="0" i="0" kern="1200" dirty="0">
                          <a:solidFill>
                            <a:schemeClr val="dk1"/>
                          </a:solidFill>
                          <a:effectLst/>
                          <a:latin typeface="+mn-lt"/>
                          <a:ea typeface="+mn-ea"/>
                          <a:cs typeface="+mn-cs"/>
                        </a:rPr>
                        <a:t>0.645417</a:t>
                      </a:r>
                      <a:endParaRPr lang="en-US" dirty="0"/>
                    </a:p>
                  </a:txBody>
                  <a:tcPr anchor="ctr"/>
                </a:tc>
                <a:tc>
                  <a:txBody>
                    <a:bodyPr/>
                    <a:lstStyle/>
                    <a:p>
                      <a:pPr lvl="0" algn="ctr">
                        <a:lnSpc>
                          <a:spcPct val="150000"/>
                        </a:lnSpc>
                      </a:pPr>
                      <a:r>
                        <a:rPr lang="en-US" sz="1800" b="0" i="0" kern="1200" dirty="0">
                          <a:solidFill>
                            <a:schemeClr val="dk1"/>
                          </a:solidFill>
                          <a:effectLst/>
                          <a:latin typeface="+mn-lt"/>
                          <a:ea typeface="+mn-ea"/>
                          <a:cs typeface="+mn-cs"/>
                        </a:rPr>
                        <a:t>{ }</a:t>
                      </a:r>
                      <a:endParaRPr lang="en-US" dirty="0"/>
                    </a:p>
                  </a:txBody>
                  <a:tcPr anchor="ctr"/>
                </a:tc>
                <a:extLst>
                  <a:ext uri="{0D108BD9-81ED-4DB2-BD59-A6C34878D82A}">
                    <a16:rowId xmlns:a16="http://schemas.microsoft.com/office/drawing/2014/main" val="1414163131"/>
                  </a:ext>
                </a:extLst>
              </a:tr>
              <a:tr h="689660">
                <a:tc>
                  <a:txBody>
                    <a:bodyPr/>
                    <a:lstStyle/>
                    <a:p>
                      <a:pPr lvl="0" algn="ctr">
                        <a:lnSpc>
                          <a:spcPct val="150000"/>
                        </a:lnSpc>
                      </a:pPr>
                      <a:r>
                        <a:rPr lang="en-US" sz="1800" b="0" i="0" kern="1200" dirty="0">
                          <a:solidFill>
                            <a:schemeClr val="dk1"/>
                          </a:solidFill>
                          <a:effectLst/>
                          <a:latin typeface="+mn-lt"/>
                          <a:ea typeface="+mn-ea"/>
                          <a:cs typeface="+mn-cs"/>
                        </a:rPr>
                        <a:t>SVC</a:t>
                      </a:r>
                      <a:endParaRPr lang="en-US" dirty="0"/>
                    </a:p>
                  </a:txBody>
                  <a:tcPr anchor="ctr"/>
                </a:tc>
                <a:tc>
                  <a:txBody>
                    <a:bodyPr/>
                    <a:lstStyle/>
                    <a:p>
                      <a:pPr lvl="0" algn="ctr" fontAlgn="ctr">
                        <a:lnSpc>
                          <a:spcPct val="150000"/>
                        </a:lnSpc>
                      </a:pPr>
                      <a:r>
                        <a:rPr lang="en-US" dirty="0">
                          <a:effectLst/>
                        </a:rPr>
                        <a:t>0.954792</a:t>
                      </a:r>
                    </a:p>
                  </a:txBody>
                  <a:tcPr anchor="ctr"/>
                </a:tc>
                <a:tc>
                  <a:txBody>
                    <a:bodyPr/>
                    <a:lstStyle/>
                    <a:p>
                      <a:pPr lvl="0" algn="ctr">
                        <a:lnSpc>
                          <a:spcPct val="150000"/>
                        </a:lnSpc>
                      </a:pPr>
                      <a:r>
                        <a:rPr lang="en-US" sz="1800" b="0" i="0" kern="1200" dirty="0">
                          <a:solidFill>
                            <a:schemeClr val="dk1"/>
                          </a:solidFill>
                          <a:effectLst/>
                          <a:latin typeface="+mn-lt"/>
                          <a:ea typeface="+mn-ea"/>
                          <a:cs typeface="+mn-cs"/>
                        </a:rPr>
                        <a:t>{'C': 40, 'kernel': '</a:t>
                      </a:r>
                      <a:r>
                        <a:rPr lang="en-US" sz="1800" b="0" i="0" kern="1200" dirty="0" err="1">
                          <a:solidFill>
                            <a:schemeClr val="dk1"/>
                          </a:solidFill>
                          <a:effectLst/>
                          <a:latin typeface="+mn-lt"/>
                          <a:ea typeface="+mn-ea"/>
                          <a:cs typeface="+mn-cs"/>
                        </a:rPr>
                        <a:t>rbf</a:t>
                      </a:r>
                      <a:r>
                        <a:rPr lang="en-US" sz="1800" b="0" i="0" kern="1200" dirty="0">
                          <a:solidFill>
                            <a:schemeClr val="dk1"/>
                          </a:solidFill>
                          <a:effectLst/>
                          <a:latin typeface="+mn-lt"/>
                          <a:ea typeface="+mn-ea"/>
                          <a:cs typeface="+mn-cs"/>
                        </a:rPr>
                        <a:t>'}</a:t>
                      </a:r>
                      <a:endParaRPr lang="en-US" dirty="0"/>
                    </a:p>
                  </a:txBody>
                  <a:tcPr anchor="ctr"/>
                </a:tc>
                <a:extLst>
                  <a:ext uri="{0D108BD9-81ED-4DB2-BD59-A6C34878D82A}">
                    <a16:rowId xmlns:a16="http://schemas.microsoft.com/office/drawing/2014/main" val="3387906022"/>
                  </a:ext>
                </a:extLst>
              </a:tr>
              <a:tr h="689660">
                <a:tc>
                  <a:txBody>
                    <a:bodyPr/>
                    <a:lstStyle/>
                    <a:p>
                      <a:pPr lvl="0" algn="ctr">
                        <a:lnSpc>
                          <a:spcPct val="150000"/>
                        </a:lnSpc>
                      </a:pPr>
                      <a:r>
                        <a:rPr lang="en-US" sz="1800" b="0" i="0" kern="1200" dirty="0">
                          <a:solidFill>
                            <a:schemeClr val="dk1"/>
                          </a:solidFill>
                          <a:effectLst/>
                          <a:latin typeface="+mn-lt"/>
                          <a:ea typeface="+mn-ea"/>
                          <a:cs typeface="+mn-cs"/>
                        </a:rPr>
                        <a:t>Random Forest</a:t>
                      </a:r>
                      <a:endParaRPr lang="en-US" dirty="0"/>
                    </a:p>
                  </a:txBody>
                  <a:tcPr anchor="ctr"/>
                </a:tc>
                <a:tc>
                  <a:txBody>
                    <a:bodyPr/>
                    <a:lstStyle/>
                    <a:p>
                      <a:pPr lvl="0" algn="ctr">
                        <a:lnSpc>
                          <a:spcPct val="150000"/>
                        </a:lnSpc>
                      </a:pPr>
                      <a:r>
                        <a:rPr lang="en-US" sz="1800" b="0" i="0" kern="1200" dirty="0">
                          <a:solidFill>
                            <a:schemeClr val="dk1"/>
                          </a:solidFill>
                          <a:effectLst/>
                          <a:latin typeface="+mn-lt"/>
                          <a:ea typeface="+mn-ea"/>
                          <a:cs typeface="+mn-cs"/>
                        </a:rPr>
                        <a:t>0.927917</a:t>
                      </a:r>
                      <a:endParaRPr lang="en-US" dirty="0"/>
                    </a:p>
                  </a:txBody>
                  <a:tcPr anchor="ctr"/>
                </a:tc>
                <a:tc>
                  <a:txBody>
                    <a:bodyPr/>
                    <a:lstStyle/>
                    <a:p>
                      <a:pPr lvl="0" algn="ctr">
                        <a:lnSpc>
                          <a:spcPct val="150000"/>
                        </a:lnSpc>
                      </a:pPr>
                      <a:r>
                        <a:rPr lang="en-US" sz="1800" b="0" i="0" kern="1200" dirty="0">
                          <a:solidFill>
                            <a:schemeClr val="dk1"/>
                          </a:solidFill>
                          <a:effectLst/>
                          <a:latin typeface="+mn-lt"/>
                          <a:ea typeface="+mn-ea"/>
                          <a:cs typeface="+mn-cs"/>
                        </a:rPr>
                        <a:t>{'</a:t>
                      </a:r>
                      <a:r>
                        <a:rPr lang="en-US" sz="1800" b="0" i="0" kern="1200" dirty="0" err="1">
                          <a:solidFill>
                            <a:schemeClr val="dk1"/>
                          </a:solidFill>
                          <a:effectLst/>
                          <a:latin typeface="+mn-lt"/>
                          <a:ea typeface="+mn-ea"/>
                          <a:cs typeface="+mn-cs"/>
                        </a:rPr>
                        <a:t>n_estimators</a:t>
                      </a:r>
                      <a:r>
                        <a:rPr lang="en-US" sz="1800" b="0" i="0" kern="1200" dirty="0">
                          <a:solidFill>
                            <a:schemeClr val="dk1"/>
                          </a:solidFill>
                          <a:effectLst/>
                          <a:latin typeface="+mn-lt"/>
                          <a:ea typeface="+mn-ea"/>
                          <a:cs typeface="+mn-cs"/>
                        </a:rPr>
                        <a:t>': 30}</a:t>
                      </a:r>
                      <a:endParaRPr lang="en-US" dirty="0"/>
                    </a:p>
                  </a:txBody>
                  <a:tcPr anchor="ctr"/>
                </a:tc>
                <a:extLst>
                  <a:ext uri="{0D108BD9-81ED-4DB2-BD59-A6C34878D82A}">
                    <a16:rowId xmlns:a16="http://schemas.microsoft.com/office/drawing/2014/main" val="2121818296"/>
                  </a:ext>
                </a:extLst>
              </a:tr>
              <a:tr h="689660">
                <a:tc>
                  <a:txBody>
                    <a:bodyPr/>
                    <a:lstStyle/>
                    <a:p>
                      <a:pPr lvl="0" algn="ctr">
                        <a:lnSpc>
                          <a:spcPct val="150000"/>
                        </a:lnSpc>
                      </a:pPr>
                      <a:r>
                        <a:rPr lang="en-US" dirty="0"/>
                        <a:t>KNN</a:t>
                      </a:r>
                    </a:p>
                  </a:txBody>
                  <a:tcPr anchor="ctr"/>
                </a:tc>
                <a:tc>
                  <a:txBody>
                    <a:bodyPr/>
                    <a:lstStyle/>
                    <a:p>
                      <a:pPr lvl="0" algn="ctr">
                        <a:lnSpc>
                          <a:spcPct val="150000"/>
                        </a:lnSpc>
                      </a:pPr>
                      <a:r>
                        <a:rPr lang="en-US" sz="1800" b="0" i="0" kern="1200" dirty="0">
                          <a:solidFill>
                            <a:schemeClr val="dk1"/>
                          </a:solidFill>
                          <a:effectLst/>
                          <a:latin typeface="+mn-lt"/>
                          <a:ea typeface="+mn-ea"/>
                          <a:cs typeface="+mn-cs"/>
                        </a:rPr>
                        <a:t>0.929896</a:t>
                      </a:r>
                      <a:endParaRPr lang="en-US" dirty="0"/>
                    </a:p>
                  </a:txBody>
                  <a:tcPr anchor="ctr"/>
                </a:tc>
                <a:tc>
                  <a:txBody>
                    <a:bodyPr/>
                    <a:lstStyle/>
                    <a:p>
                      <a:pPr lvl="0" algn="ctr">
                        <a:lnSpc>
                          <a:spcPct val="150000"/>
                        </a:lnSpc>
                      </a:pPr>
                      <a:endParaRPr lang="en-US" dirty="0"/>
                    </a:p>
                  </a:txBody>
                  <a:tcPr anchor="ctr"/>
                </a:tc>
                <a:extLst>
                  <a:ext uri="{0D108BD9-81ED-4DB2-BD59-A6C34878D82A}">
                    <a16:rowId xmlns:a16="http://schemas.microsoft.com/office/drawing/2014/main" val="1620280637"/>
                  </a:ext>
                </a:extLst>
              </a:tr>
            </a:tbl>
          </a:graphicData>
        </a:graphic>
      </p:graphicFrame>
      <p:sp>
        <p:nvSpPr>
          <p:cNvPr id="7" name="TextBox 6">
            <a:extLst>
              <a:ext uri="{FF2B5EF4-FFF2-40B4-BE49-F238E27FC236}">
                <a16:creationId xmlns:a16="http://schemas.microsoft.com/office/drawing/2014/main" id="{7C2A9965-868A-490B-9F2E-CB10AA438871}"/>
              </a:ext>
            </a:extLst>
          </p:cNvPr>
          <p:cNvSpPr txBox="1"/>
          <p:nvPr/>
        </p:nvSpPr>
        <p:spPr>
          <a:xfrm>
            <a:off x="2583711" y="5830202"/>
            <a:ext cx="5869172"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sz="2400" b="1" i="1" dirty="0">
                <a:solidFill>
                  <a:srgbClr val="0070C0"/>
                </a:solidFill>
              </a:rPr>
              <a:t>BEST MODEL : SVC with Score .9547</a:t>
            </a:r>
          </a:p>
        </p:txBody>
      </p:sp>
    </p:spTree>
    <p:extLst>
      <p:ext uri="{BB962C8B-B14F-4D97-AF65-F5344CB8AC3E}">
        <p14:creationId xmlns:p14="http://schemas.microsoft.com/office/powerpoint/2010/main" val="2041084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05607-FAED-4EEE-868E-2D15BD1F23CE}"/>
              </a:ext>
            </a:extLst>
          </p:cNvPr>
          <p:cNvSpPr>
            <a:spLocks noGrp="1"/>
          </p:cNvSpPr>
          <p:nvPr>
            <p:ph type="title"/>
          </p:nvPr>
        </p:nvSpPr>
        <p:spPr>
          <a:xfrm>
            <a:off x="1097280" y="286603"/>
            <a:ext cx="10058400" cy="1450757"/>
          </a:xfrm>
        </p:spPr>
        <p:txBody>
          <a:bodyPr anchor="b">
            <a:normAutofit/>
          </a:bodyPr>
          <a:lstStyle/>
          <a:p>
            <a:r>
              <a:rPr lang="en-US" dirty="0"/>
              <a:t>SVC Model – Choose Best C</a:t>
            </a:r>
          </a:p>
        </p:txBody>
      </p:sp>
      <p:sp>
        <p:nvSpPr>
          <p:cNvPr id="11" name="Content Placeholder 2">
            <a:extLst>
              <a:ext uri="{FF2B5EF4-FFF2-40B4-BE49-F238E27FC236}">
                <a16:creationId xmlns:a16="http://schemas.microsoft.com/office/drawing/2014/main" id="{E0E96AE4-6436-46CE-940F-08E5768A2481}"/>
              </a:ext>
            </a:extLst>
          </p:cNvPr>
          <p:cNvSpPr>
            <a:spLocks noGrp="1"/>
          </p:cNvSpPr>
          <p:nvPr>
            <p:ph sz="half" idx="1"/>
          </p:nvPr>
        </p:nvSpPr>
        <p:spPr>
          <a:xfrm>
            <a:off x="1097280" y="2120900"/>
            <a:ext cx="4639736" cy="3748193"/>
          </a:xfrm>
        </p:spPr>
        <p:txBody>
          <a:bodyPr/>
          <a:lstStyle/>
          <a:p>
            <a:r>
              <a:rPr lang="en-US" dirty="0"/>
              <a:t>Choose best C value to avoid Overfitting or underfitting</a:t>
            </a:r>
          </a:p>
        </p:txBody>
      </p:sp>
      <p:pic>
        <p:nvPicPr>
          <p:cNvPr id="4" name="Content Placeholder 3" descr="A screenshot of a social media post&#10;&#10;Description automatically generated">
            <a:extLst>
              <a:ext uri="{FF2B5EF4-FFF2-40B4-BE49-F238E27FC236}">
                <a16:creationId xmlns:a16="http://schemas.microsoft.com/office/drawing/2014/main" id="{D08BEC68-9CE0-4D91-A73C-CED29F4A5A0F}"/>
              </a:ext>
            </a:extLst>
          </p:cNvPr>
          <p:cNvPicPr>
            <a:picLocks noGrp="1" noChangeAspect="1"/>
          </p:cNvPicPr>
          <p:nvPr>
            <p:ph sz="half" idx="2"/>
          </p:nvPr>
        </p:nvPicPr>
        <p:blipFill>
          <a:blip r:embed="rId2"/>
          <a:stretch>
            <a:fillRect/>
          </a:stretch>
        </p:blipFill>
        <p:spPr>
          <a:xfrm>
            <a:off x="5954233" y="2481283"/>
            <a:ext cx="6014601" cy="3558010"/>
          </a:xfrm>
          <a:prstGeom prst="rect">
            <a:avLst/>
          </a:prstGeom>
          <a:noFill/>
        </p:spPr>
      </p:pic>
      <p:pic>
        <p:nvPicPr>
          <p:cNvPr id="5" name="Picture 4">
            <a:extLst>
              <a:ext uri="{FF2B5EF4-FFF2-40B4-BE49-F238E27FC236}">
                <a16:creationId xmlns:a16="http://schemas.microsoft.com/office/drawing/2014/main" id="{7FA8B742-C67D-40CF-9AAF-D37E34BD9EA9}"/>
              </a:ext>
            </a:extLst>
          </p:cNvPr>
          <p:cNvPicPr>
            <a:picLocks noChangeAspect="1"/>
          </p:cNvPicPr>
          <p:nvPr/>
        </p:nvPicPr>
        <p:blipFill>
          <a:blip r:embed="rId3"/>
          <a:stretch>
            <a:fillRect/>
          </a:stretch>
        </p:blipFill>
        <p:spPr>
          <a:xfrm>
            <a:off x="3454584" y="2553941"/>
            <a:ext cx="2499649" cy="3315152"/>
          </a:xfrm>
          <a:prstGeom prst="rect">
            <a:avLst/>
          </a:prstGeom>
        </p:spPr>
      </p:pic>
      <p:sp>
        <p:nvSpPr>
          <p:cNvPr id="7" name="TextBox 6">
            <a:extLst>
              <a:ext uri="{FF2B5EF4-FFF2-40B4-BE49-F238E27FC236}">
                <a16:creationId xmlns:a16="http://schemas.microsoft.com/office/drawing/2014/main" id="{721E240B-F71F-436C-9471-0F8D6870338E}"/>
              </a:ext>
            </a:extLst>
          </p:cNvPr>
          <p:cNvSpPr txBox="1"/>
          <p:nvPr/>
        </p:nvSpPr>
        <p:spPr>
          <a:xfrm>
            <a:off x="1147319" y="3147237"/>
            <a:ext cx="2307265" cy="923330"/>
          </a:xfrm>
          <a:prstGeom prst="rect">
            <a:avLst/>
          </a:prstGeom>
          <a:noFill/>
        </p:spPr>
        <p:txBody>
          <a:bodyPr wrap="square" rtlCol="0">
            <a:spAutoFit/>
          </a:bodyPr>
          <a:lstStyle/>
          <a:p>
            <a:r>
              <a:rPr lang="en-US" b="1" u="sng" dirty="0">
                <a:solidFill>
                  <a:srgbClr val="0070C0"/>
                </a:solidFill>
              </a:rPr>
              <a:t>BEST C = 10</a:t>
            </a:r>
          </a:p>
          <a:p>
            <a:r>
              <a:rPr lang="en-US" b="1" u="sng" dirty="0">
                <a:solidFill>
                  <a:srgbClr val="0070C0"/>
                </a:solidFill>
              </a:rPr>
              <a:t>Run Time: 24.45 </a:t>
            </a:r>
            <a:r>
              <a:rPr lang="en-US" b="1" u="sng" dirty="0" err="1">
                <a:solidFill>
                  <a:srgbClr val="0070C0"/>
                </a:solidFill>
              </a:rPr>
              <a:t>ms</a:t>
            </a:r>
            <a:endParaRPr lang="en-US" b="1" u="sng" dirty="0">
              <a:solidFill>
                <a:srgbClr val="0070C0"/>
              </a:solidFill>
            </a:endParaRPr>
          </a:p>
          <a:p>
            <a:endParaRPr lang="en-US" dirty="0"/>
          </a:p>
        </p:txBody>
      </p:sp>
    </p:spTree>
    <p:extLst>
      <p:ext uri="{BB962C8B-B14F-4D97-AF65-F5344CB8AC3E}">
        <p14:creationId xmlns:p14="http://schemas.microsoft.com/office/powerpoint/2010/main" val="3331450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05607-FAED-4EEE-868E-2D15BD1F23CE}"/>
              </a:ext>
            </a:extLst>
          </p:cNvPr>
          <p:cNvSpPr>
            <a:spLocks noGrp="1"/>
          </p:cNvSpPr>
          <p:nvPr>
            <p:ph type="title"/>
          </p:nvPr>
        </p:nvSpPr>
        <p:spPr>
          <a:xfrm>
            <a:off x="1066799" y="446567"/>
            <a:ext cx="11479619" cy="1967024"/>
          </a:xfrm>
        </p:spPr>
        <p:txBody>
          <a:bodyPr anchor="b">
            <a:normAutofit/>
          </a:bodyPr>
          <a:lstStyle/>
          <a:p>
            <a:pPr>
              <a:lnSpc>
                <a:spcPct val="100000"/>
              </a:lnSpc>
            </a:pPr>
            <a:r>
              <a:rPr lang="en-US" dirty="0"/>
              <a:t>PCA – For SVC Model</a:t>
            </a:r>
            <a:br>
              <a:rPr lang="en-US" dirty="0"/>
            </a:br>
            <a:r>
              <a:rPr lang="en-US" sz="2000" dirty="0"/>
              <a:t>Use PCA to reduce dimensionality and check if we can improve Performance of our model</a:t>
            </a:r>
            <a:br>
              <a:rPr lang="en-US" dirty="0"/>
            </a:br>
            <a:endParaRPr lang="en-US" dirty="0"/>
          </a:p>
        </p:txBody>
      </p:sp>
      <p:sp>
        <p:nvSpPr>
          <p:cNvPr id="11" name="Content Placeholder 2">
            <a:extLst>
              <a:ext uri="{FF2B5EF4-FFF2-40B4-BE49-F238E27FC236}">
                <a16:creationId xmlns:a16="http://schemas.microsoft.com/office/drawing/2014/main" id="{E0E96AE4-6436-46CE-940F-08E5768A2481}"/>
              </a:ext>
            </a:extLst>
          </p:cNvPr>
          <p:cNvSpPr>
            <a:spLocks noGrp="1"/>
          </p:cNvSpPr>
          <p:nvPr>
            <p:ph sz="half" idx="1"/>
          </p:nvPr>
        </p:nvSpPr>
        <p:spPr>
          <a:xfrm>
            <a:off x="1097280" y="2120900"/>
            <a:ext cx="4639736" cy="3748193"/>
          </a:xfrm>
        </p:spPr>
        <p:txBody>
          <a:bodyPr/>
          <a:lstStyle/>
          <a:p>
            <a:r>
              <a:rPr lang="en-US" dirty="0"/>
              <a:t>Choose best C value to avoid Overfitting or underfitting</a:t>
            </a:r>
          </a:p>
        </p:txBody>
      </p:sp>
      <p:sp>
        <p:nvSpPr>
          <p:cNvPr id="7" name="TextBox 6">
            <a:extLst>
              <a:ext uri="{FF2B5EF4-FFF2-40B4-BE49-F238E27FC236}">
                <a16:creationId xmlns:a16="http://schemas.microsoft.com/office/drawing/2014/main" id="{721E240B-F71F-436C-9471-0F8D6870338E}"/>
              </a:ext>
            </a:extLst>
          </p:cNvPr>
          <p:cNvSpPr txBox="1"/>
          <p:nvPr/>
        </p:nvSpPr>
        <p:spPr>
          <a:xfrm>
            <a:off x="1147319" y="3147237"/>
            <a:ext cx="2307265" cy="923330"/>
          </a:xfrm>
          <a:prstGeom prst="rect">
            <a:avLst/>
          </a:prstGeom>
          <a:noFill/>
        </p:spPr>
        <p:txBody>
          <a:bodyPr wrap="square" rtlCol="0">
            <a:spAutoFit/>
          </a:bodyPr>
          <a:lstStyle/>
          <a:p>
            <a:r>
              <a:rPr lang="en-US" b="1" u="sng" dirty="0">
                <a:solidFill>
                  <a:srgbClr val="0070C0"/>
                </a:solidFill>
              </a:rPr>
              <a:t>BEST C = 10</a:t>
            </a:r>
          </a:p>
          <a:p>
            <a:r>
              <a:rPr lang="en-US" b="1" u="sng" dirty="0">
                <a:solidFill>
                  <a:srgbClr val="0070C0"/>
                </a:solidFill>
              </a:rPr>
              <a:t>Run Time: 47.16 </a:t>
            </a:r>
            <a:r>
              <a:rPr lang="en-US" b="1" u="sng" dirty="0" err="1">
                <a:solidFill>
                  <a:srgbClr val="0070C0"/>
                </a:solidFill>
              </a:rPr>
              <a:t>ms</a:t>
            </a:r>
            <a:endParaRPr lang="en-US" b="1" u="sng" dirty="0">
              <a:solidFill>
                <a:srgbClr val="0070C0"/>
              </a:solidFill>
            </a:endParaRPr>
          </a:p>
          <a:p>
            <a:endParaRPr lang="en-US" dirty="0"/>
          </a:p>
        </p:txBody>
      </p:sp>
      <p:pic>
        <p:nvPicPr>
          <p:cNvPr id="3" name="Picture 2">
            <a:extLst>
              <a:ext uri="{FF2B5EF4-FFF2-40B4-BE49-F238E27FC236}">
                <a16:creationId xmlns:a16="http://schemas.microsoft.com/office/drawing/2014/main" id="{C96EBEF7-2225-40CD-B44B-94FF82884609}"/>
              </a:ext>
            </a:extLst>
          </p:cNvPr>
          <p:cNvPicPr>
            <a:picLocks noChangeAspect="1"/>
          </p:cNvPicPr>
          <p:nvPr/>
        </p:nvPicPr>
        <p:blipFill>
          <a:blip r:embed="rId2"/>
          <a:stretch>
            <a:fillRect/>
          </a:stretch>
        </p:blipFill>
        <p:spPr>
          <a:xfrm>
            <a:off x="6002830" y="2119197"/>
            <a:ext cx="5381625" cy="3981450"/>
          </a:xfrm>
          <a:prstGeom prst="rect">
            <a:avLst/>
          </a:prstGeom>
        </p:spPr>
      </p:pic>
      <p:pic>
        <p:nvPicPr>
          <p:cNvPr id="10" name="Picture 9">
            <a:extLst>
              <a:ext uri="{FF2B5EF4-FFF2-40B4-BE49-F238E27FC236}">
                <a16:creationId xmlns:a16="http://schemas.microsoft.com/office/drawing/2014/main" id="{3D6C65C7-D51C-4BE7-8B71-7E0122C5C9D8}"/>
              </a:ext>
            </a:extLst>
          </p:cNvPr>
          <p:cNvPicPr>
            <a:picLocks noChangeAspect="1"/>
          </p:cNvPicPr>
          <p:nvPr/>
        </p:nvPicPr>
        <p:blipFill>
          <a:blip r:embed="rId3"/>
          <a:stretch>
            <a:fillRect/>
          </a:stretch>
        </p:blipFill>
        <p:spPr>
          <a:xfrm>
            <a:off x="3727535" y="2703496"/>
            <a:ext cx="1736529" cy="2875692"/>
          </a:xfrm>
          <a:prstGeom prst="rect">
            <a:avLst/>
          </a:prstGeom>
        </p:spPr>
      </p:pic>
    </p:spTree>
    <p:extLst>
      <p:ext uri="{BB962C8B-B14F-4D97-AF65-F5344CB8AC3E}">
        <p14:creationId xmlns:p14="http://schemas.microsoft.com/office/powerpoint/2010/main" val="325691753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CCAC195F1C1945BC432A95FC501F1E" ma:contentTypeVersion="10" ma:contentTypeDescription="Create a new document." ma:contentTypeScope="" ma:versionID="d817aa6a4b342a2bcdcbab32113be273">
  <xsd:schema xmlns:xsd="http://www.w3.org/2001/XMLSchema" xmlns:xs="http://www.w3.org/2001/XMLSchema" xmlns:p="http://schemas.microsoft.com/office/2006/metadata/properties" xmlns:ns3="3a60b62b-16cf-4c2a-a0e7-c068944417c3" targetNamespace="http://schemas.microsoft.com/office/2006/metadata/properties" ma:root="true" ma:fieldsID="7a767fb6c274f0d9608193d44ffc8122" ns3:_="">
    <xsd:import namespace="3a60b62b-16cf-4c2a-a0e7-c068944417c3"/>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60b62b-16cf-4c2a-a0e7-c068944417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1832218-CD53-4E8C-BD62-1238DA7427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60b62b-16cf-4c2a-a0e7-c068944417c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2FC628-69A4-4EBB-A650-24624070FB87}">
  <ds:schemaRefs>
    <ds:schemaRef ds:uri="http://schemas.microsoft.com/sharepoint/v3/contenttype/forms"/>
  </ds:schemaRefs>
</ds:datastoreItem>
</file>

<file path=customXml/itemProps3.xml><?xml version="1.0" encoding="utf-8"?>
<ds:datastoreItem xmlns:ds="http://schemas.openxmlformats.org/officeDocument/2006/customXml" ds:itemID="{0041C211-83CA-4015-A8C9-539A29367D49}">
  <ds:schemaRefs>
    <ds:schemaRef ds:uri="http://purl.org/dc/terms/"/>
    <ds:schemaRef ds:uri="http://schemas.openxmlformats.org/package/2006/metadata/core-properties"/>
    <ds:schemaRef ds:uri="3a60b62b-16cf-4c2a-a0e7-c068944417c3"/>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351</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Bookman Old Style</vt:lpstr>
      <vt:lpstr>Calibri</vt:lpstr>
      <vt:lpstr>Franklin Gothic Book</vt:lpstr>
      <vt:lpstr>1_RetrospectVTI</vt:lpstr>
      <vt:lpstr>Urvi Pasad</vt:lpstr>
      <vt:lpstr>Problem Statement</vt:lpstr>
      <vt:lpstr>GOAL</vt:lpstr>
      <vt:lpstr>Data Description</vt:lpstr>
      <vt:lpstr>Data Preprocessing</vt:lpstr>
      <vt:lpstr>Data Modeling</vt:lpstr>
      <vt:lpstr>Model Evaluation- GRIDSEARCHCV</vt:lpstr>
      <vt:lpstr>SVC Model – Choose Best C</vt:lpstr>
      <vt:lpstr>PCA – For SVC Model Use PCA to reduce dimensionality and check if we can improve Performance of our model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2020-06-12T11:35:59Z</dcterms:created>
  <dcterms:modified xsi:type="dcterms:W3CDTF">2020-06-15T14:11:23Z</dcterms:modified>
</cp:coreProperties>
</file>