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66" r:id="rId7"/>
    <p:sldId id="260" r:id="rId8"/>
    <p:sldId id="259" r:id="rId9"/>
    <p:sldId id="261" r:id="rId10"/>
    <p:sldId id="281" r:id="rId11"/>
    <p:sldId id="280" r:id="rId12"/>
    <p:sldId id="268" r:id="rId13"/>
    <p:sldId id="26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7F8"/>
    <a:srgbClr val="1C47B4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chive.ics.uci.edu/ml/datasets/Letter+Recognition" TargetMode="External"/><Relationship Id="rId1" Type="http://schemas.openxmlformats.org/officeDocument/2006/relationships/hyperlink" Target="https://www.kaggle.com/buntyshah/auto-insurance-claims-data" TargetMode="Externa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untyshah/auto-insurance-claims-data" TargetMode="External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s://archive.ics.uci.edu/ml/datasets/Letter+Recogni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83AB2-968E-4AEF-87EC-155E3F7FF8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CF926A3-B1C3-49B6-A538-44DBD2E52717}">
      <dgm:prSet custT="1"/>
      <dgm:spPr/>
      <dgm:t>
        <a:bodyPr/>
        <a:lstStyle/>
        <a:p>
          <a:pPr marL="0" algn="l" defTabSz="914400" rtl="0" eaLnBrk="1" latinLnBrk="0" hangingPunct="1">
            <a:lnSpc>
              <a:spcPct val="110000"/>
            </a:lnSpc>
            <a:spcBef>
              <a:spcPts val="1200"/>
            </a:spcBef>
            <a:spcAft>
              <a:spcPts val="200"/>
            </a:spcAft>
            <a:buClr>
              <a:schemeClr val="accent1"/>
            </a:buClr>
            <a:buSzPct val="100000"/>
          </a:pP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Data is collected from below site.</a:t>
          </a: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800" kern="1200" dirty="0">
              <a:hlinkClick xmlns:r="http://schemas.openxmlformats.org/officeDocument/2006/relationships" r:id="rId2"/>
            </a:rPr>
            <a:t>https://www.kaggle.com/netflix-inc/netflix-prize-data</a:t>
          </a:r>
          <a:endParaRPr lang="en-US" sz="1800" kern="1200" dirty="0">
            <a:solidFill>
              <a:srgbClr val="0070C0"/>
            </a:solidFill>
            <a:latin typeface="+mn-lt"/>
            <a:ea typeface="+mn-ea"/>
            <a:cs typeface="+mn-cs"/>
          </a:endParaRPr>
        </a:p>
      </dgm:t>
    </dgm:pt>
    <dgm:pt modelId="{00F02FAE-98F7-4A70-B24A-DBF886F9698E}" type="parTrans" cxnId="{400BEA49-AA97-4007-90E8-1571CE7B013A}">
      <dgm:prSet/>
      <dgm:spPr/>
      <dgm:t>
        <a:bodyPr/>
        <a:lstStyle/>
        <a:p>
          <a:endParaRPr lang="en-US"/>
        </a:p>
      </dgm:t>
    </dgm:pt>
    <dgm:pt modelId="{94E5874F-1AF2-4FE2-9481-BCF6CAE6C31B}" type="sibTrans" cxnId="{400BEA49-AA97-4007-90E8-1571CE7B013A}">
      <dgm:prSet/>
      <dgm:spPr/>
      <dgm:t>
        <a:bodyPr/>
        <a:lstStyle/>
        <a:p>
          <a:endParaRPr lang="en-US"/>
        </a:p>
      </dgm:t>
    </dgm:pt>
    <dgm:pt modelId="{A9A62128-5F24-4DA4-BC56-992E8EC32E7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66DF8F2-F9D1-40BC-BE6C-1B91F0A55EDC}" type="sibTrans" cxnId="{32DF6F3A-E9CF-4FB2-9237-47933D8CA5C6}">
      <dgm:prSet/>
      <dgm:spPr/>
      <dgm:t>
        <a:bodyPr/>
        <a:lstStyle/>
        <a:p>
          <a:endParaRPr lang="en-US"/>
        </a:p>
      </dgm:t>
    </dgm:pt>
    <dgm:pt modelId="{16269286-5E76-47CD-9DC8-F08FB979058B}" type="parTrans" cxnId="{32DF6F3A-E9CF-4FB2-9237-47933D8CA5C6}">
      <dgm:prSet/>
      <dgm:spPr/>
      <dgm:t>
        <a:bodyPr/>
        <a:lstStyle/>
        <a:p>
          <a:endParaRPr lang="en-US"/>
        </a:p>
      </dgm:t>
    </dgm:pt>
    <dgm:pt modelId="{A787EBA8-76FB-4A6F-84A0-D5E64BDE86C5}" type="pres">
      <dgm:prSet presAssocID="{DE983AB2-968E-4AEF-87EC-155E3F7FF8D5}" presName="root" presStyleCnt="0">
        <dgm:presLayoutVars>
          <dgm:dir/>
          <dgm:resizeHandles val="exact"/>
        </dgm:presLayoutVars>
      </dgm:prSet>
      <dgm:spPr/>
    </dgm:pt>
    <dgm:pt modelId="{78A60BF3-E99D-4F9C-B0F8-535D6A02554D}" type="pres">
      <dgm:prSet presAssocID="{FCF926A3-B1C3-49B6-A538-44DBD2E52717}" presName="compNode" presStyleCnt="0"/>
      <dgm:spPr/>
    </dgm:pt>
    <dgm:pt modelId="{9A49DB7D-DB2D-4422-A4BE-0E2CD546204C}" type="pres">
      <dgm:prSet presAssocID="{FCF926A3-B1C3-49B6-A538-44DBD2E52717}" presName="bgRect" presStyleLbl="bgShp" presStyleIdx="0" presStyleCnt="2" custLinFactNeighborY="-39916"/>
      <dgm:spPr/>
    </dgm:pt>
    <dgm:pt modelId="{EAFACD3E-3F83-47AB-9C53-B44171290B75}" type="pres">
      <dgm:prSet presAssocID="{FCF926A3-B1C3-49B6-A538-44DBD2E52717}" presName="iconRect" presStyleLbl="node1" presStyleIdx="0" presStyleCnt="2" custLinFactNeighborX="-36446" custLinFactNeighborY="-839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4157625-8832-4861-B846-C6823519999A}" type="pres">
      <dgm:prSet presAssocID="{FCF926A3-B1C3-49B6-A538-44DBD2E52717}" presName="spaceRect" presStyleCnt="0"/>
      <dgm:spPr/>
    </dgm:pt>
    <dgm:pt modelId="{2A89D7CA-308A-4286-BDF7-98114E2768F0}" type="pres">
      <dgm:prSet presAssocID="{FCF926A3-B1C3-49B6-A538-44DBD2E52717}" presName="parTx" presStyleLbl="revTx" presStyleIdx="0" presStyleCnt="2" custLinFactNeighborX="-12987" custLinFactNeighborY="-35333">
        <dgm:presLayoutVars>
          <dgm:chMax val="0"/>
          <dgm:chPref val="0"/>
        </dgm:presLayoutVars>
      </dgm:prSet>
      <dgm:spPr/>
    </dgm:pt>
    <dgm:pt modelId="{088C5600-16AE-48BB-8019-EC957C0B9758}" type="pres">
      <dgm:prSet presAssocID="{94E5874F-1AF2-4FE2-9481-BCF6CAE6C31B}" presName="sibTrans" presStyleCnt="0"/>
      <dgm:spPr/>
    </dgm:pt>
    <dgm:pt modelId="{DEC7E589-16D1-4ED5-8552-360669F2B054}" type="pres">
      <dgm:prSet presAssocID="{A9A62128-5F24-4DA4-BC56-992E8EC32E7C}" presName="compNode" presStyleCnt="0"/>
      <dgm:spPr/>
    </dgm:pt>
    <dgm:pt modelId="{163BC481-690D-44AA-8C96-DBB302789B28}" type="pres">
      <dgm:prSet presAssocID="{A9A62128-5F24-4DA4-BC56-992E8EC32E7C}" presName="bgRect" presStyleLbl="bgShp" presStyleIdx="1" presStyleCnt="2" custLinFactNeighborX="717" custLinFactNeighborY="-52692"/>
      <dgm:spPr/>
    </dgm:pt>
    <dgm:pt modelId="{E8A02511-1856-4B9E-80D4-26EEE3C85B8C}" type="pres">
      <dgm:prSet presAssocID="{A9A62128-5F24-4DA4-BC56-992E8EC32E7C}" presName="iconRect" presStyleLbl="node1" presStyleIdx="1" presStyleCnt="2" custLinFactNeighborX="-34417" custLinFactNeighborY="-814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502364D-D808-4097-A340-DD2B6481BAE4}" type="pres">
      <dgm:prSet presAssocID="{A9A62128-5F24-4DA4-BC56-992E8EC32E7C}" presName="spaceRect" presStyleCnt="0"/>
      <dgm:spPr/>
    </dgm:pt>
    <dgm:pt modelId="{5221D386-B5FD-43E4-AD3F-A4D5009E54AF}" type="pres">
      <dgm:prSet presAssocID="{A9A62128-5F24-4DA4-BC56-992E8EC32E7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DF6F3A-E9CF-4FB2-9237-47933D8CA5C6}" srcId="{DE983AB2-968E-4AEF-87EC-155E3F7FF8D5}" destId="{A9A62128-5F24-4DA4-BC56-992E8EC32E7C}" srcOrd="1" destOrd="0" parTransId="{16269286-5E76-47CD-9DC8-F08FB979058B}" sibTransId="{466DF8F2-F9D1-40BC-BE6C-1B91F0A55EDC}"/>
    <dgm:cxn modelId="{0117ED41-40C8-45AC-A91E-1891AAAC0FB2}" type="presOf" srcId="{FCF926A3-B1C3-49B6-A538-44DBD2E52717}" destId="{2A89D7CA-308A-4286-BDF7-98114E2768F0}" srcOrd="0" destOrd="0" presId="urn:microsoft.com/office/officeart/2018/2/layout/IconVerticalSolidList"/>
    <dgm:cxn modelId="{400BEA49-AA97-4007-90E8-1571CE7B013A}" srcId="{DE983AB2-968E-4AEF-87EC-155E3F7FF8D5}" destId="{FCF926A3-B1C3-49B6-A538-44DBD2E52717}" srcOrd="0" destOrd="0" parTransId="{00F02FAE-98F7-4A70-B24A-DBF886F9698E}" sibTransId="{94E5874F-1AF2-4FE2-9481-BCF6CAE6C31B}"/>
    <dgm:cxn modelId="{8586E76E-66F5-4D52-9CC7-1D2F966C2089}" type="presOf" srcId="{A9A62128-5F24-4DA4-BC56-992E8EC32E7C}" destId="{5221D386-B5FD-43E4-AD3F-A4D5009E54AF}" srcOrd="0" destOrd="0" presId="urn:microsoft.com/office/officeart/2018/2/layout/IconVerticalSolidList"/>
    <dgm:cxn modelId="{29A96EF5-8FAF-4B52-B4C7-2CEB9AC72DA5}" type="presOf" srcId="{DE983AB2-968E-4AEF-87EC-155E3F7FF8D5}" destId="{A787EBA8-76FB-4A6F-84A0-D5E64BDE86C5}" srcOrd="0" destOrd="0" presId="urn:microsoft.com/office/officeart/2018/2/layout/IconVerticalSolidList"/>
    <dgm:cxn modelId="{AFB3DFDD-E7DA-487A-B4C1-417E5D7B8DEC}" type="presParOf" srcId="{A787EBA8-76FB-4A6F-84A0-D5E64BDE86C5}" destId="{78A60BF3-E99D-4F9C-B0F8-535D6A02554D}" srcOrd="0" destOrd="0" presId="urn:microsoft.com/office/officeart/2018/2/layout/IconVerticalSolidList"/>
    <dgm:cxn modelId="{85111648-E173-495E-98FF-54CB11301816}" type="presParOf" srcId="{78A60BF3-E99D-4F9C-B0F8-535D6A02554D}" destId="{9A49DB7D-DB2D-4422-A4BE-0E2CD546204C}" srcOrd="0" destOrd="0" presId="urn:microsoft.com/office/officeart/2018/2/layout/IconVerticalSolidList"/>
    <dgm:cxn modelId="{D9806A9F-96F3-4737-86A4-EAB95B91107F}" type="presParOf" srcId="{78A60BF3-E99D-4F9C-B0F8-535D6A02554D}" destId="{EAFACD3E-3F83-47AB-9C53-B44171290B75}" srcOrd="1" destOrd="0" presId="urn:microsoft.com/office/officeart/2018/2/layout/IconVerticalSolidList"/>
    <dgm:cxn modelId="{B64AD8AA-8BA9-4ED1-8C11-008229B9856A}" type="presParOf" srcId="{78A60BF3-E99D-4F9C-B0F8-535D6A02554D}" destId="{74157625-8832-4861-B846-C6823519999A}" srcOrd="2" destOrd="0" presId="urn:microsoft.com/office/officeart/2018/2/layout/IconVerticalSolidList"/>
    <dgm:cxn modelId="{349459A7-312E-476B-B94C-A56C7C44B725}" type="presParOf" srcId="{78A60BF3-E99D-4F9C-B0F8-535D6A02554D}" destId="{2A89D7CA-308A-4286-BDF7-98114E2768F0}" srcOrd="3" destOrd="0" presId="urn:microsoft.com/office/officeart/2018/2/layout/IconVerticalSolidList"/>
    <dgm:cxn modelId="{FAFE8E6E-97C2-4BD2-99BF-4E00365A47BE}" type="presParOf" srcId="{A787EBA8-76FB-4A6F-84A0-D5E64BDE86C5}" destId="{088C5600-16AE-48BB-8019-EC957C0B9758}" srcOrd="1" destOrd="0" presId="urn:microsoft.com/office/officeart/2018/2/layout/IconVerticalSolidList"/>
    <dgm:cxn modelId="{68CC3178-EAF4-4117-8F2D-B520FC6F1235}" type="presParOf" srcId="{A787EBA8-76FB-4A6F-84A0-D5E64BDE86C5}" destId="{DEC7E589-16D1-4ED5-8552-360669F2B054}" srcOrd="2" destOrd="0" presId="urn:microsoft.com/office/officeart/2018/2/layout/IconVerticalSolidList"/>
    <dgm:cxn modelId="{85E1CC1D-B852-41F2-BFA7-4DA5B0316CC0}" type="presParOf" srcId="{DEC7E589-16D1-4ED5-8552-360669F2B054}" destId="{163BC481-690D-44AA-8C96-DBB302789B28}" srcOrd="0" destOrd="0" presId="urn:microsoft.com/office/officeart/2018/2/layout/IconVerticalSolidList"/>
    <dgm:cxn modelId="{79363F78-A575-4A62-BB1A-9B1E0DE0702B}" type="presParOf" srcId="{DEC7E589-16D1-4ED5-8552-360669F2B054}" destId="{E8A02511-1856-4B9E-80D4-26EEE3C85B8C}" srcOrd="1" destOrd="0" presId="urn:microsoft.com/office/officeart/2018/2/layout/IconVerticalSolidList"/>
    <dgm:cxn modelId="{BF1F54A6-F67D-4E48-8B1B-04BBD5DAE1C3}" type="presParOf" srcId="{DEC7E589-16D1-4ED5-8552-360669F2B054}" destId="{A502364D-D808-4097-A340-DD2B6481BAE4}" srcOrd="2" destOrd="0" presId="urn:microsoft.com/office/officeart/2018/2/layout/IconVerticalSolidList"/>
    <dgm:cxn modelId="{4B9B3169-8EA4-470B-AD47-3398E27B8002}" type="presParOf" srcId="{DEC7E589-16D1-4ED5-8552-360669F2B054}" destId="{5221D386-B5FD-43E4-AD3F-A4D5009E54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F1AB57-FA11-4C1D-AEB6-B3E7A1FA97E2}" type="doc">
      <dgm:prSet loTypeId="urn:microsoft.com/office/officeart/2005/8/layout/chevron2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5D54092-BBFE-4459-962E-CDD3123B51EA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FE610A61-FCA6-4C58-B42D-71F27CFD1D48}" type="parTrans" cxnId="{C2F4EC65-E2B9-4BA9-9B36-B0EDA9B431A6}">
      <dgm:prSet/>
      <dgm:spPr/>
      <dgm:t>
        <a:bodyPr/>
        <a:lstStyle/>
        <a:p>
          <a:endParaRPr lang="en-US"/>
        </a:p>
      </dgm:t>
    </dgm:pt>
    <dgm:pt modelId="{1AECE9B6-FA74-49C2-9A94-98CCCDF0A04F}" type="sibTrans" cxnId="{C2F4EC65-E2B9-4BA9-9B36-B0EDA9B431A6}">
      <dgm:prSet/>
      <dgm:spPr/>
      <dgm:t>
        <a:bodyPr/>
        <a:lstStyle/>
        <a:p>
          <a:endParaRPr lang="en-US"/>
        </a:p>
      </dgm:t>
    </dgm:pt>
    <dgm:pt modelId="{F6AC60E3-C3AF-4A78-88B1-B34A23FF7C36}">
      <dgm:prSet phldrT="[Text]"/>
      <dgm:spPr/>
      <dgm:t>
        <a:bodyPr/>
        <a:lstStyle/>
        <a:p>
          <a:r>
            <a:rPr lang="en-US" kern="1200" dirty="0">
              <a:latin typeface="Franklin Gothic Book" panose="020F0502020204030204"/>
              <a:ea typeface="+mn-ea"/>
              <a:cs typeface="+mn-cs"/>
            </a:rPr>
            <a:t>Restructured the data file to extract the movie ids and re-arranged the rows </a:t>
          </a:r>
        </a:p>
      </dgm:t>
    </dgm:pt>
    <dgm:pt modelId="{0C786575-4ABF-40A0-9606-3FE32F975674}" type="parTrans" cxnId="{545AECD2-89D8-4DE8-951F-FB3FF7F6BF74}">
      <dgm:prSet/>
      <dgm:spPr/>
      <dgm:t>
        <a:bodyPr/>
        <a:lstStyle/>
        <a:p>
          <a:endParaRPr lang="en-US"/>
        </a:p>
      </dgm:t>
    </dgm:pt>
    <dgm:pt modelId="{064BE05A-EAE4-42FE-A922-57988662BA86}" type="sibTrans" cxnId="{545AECD2-89D8-4DE8-951F-FB3FF7F6BF74}">
      <dgm:prSet/>
      <dgm:spPr/>
      <dgm:t>
        <a:bodyPr/>
        <a:lstStyle/>
        <a:p>
          <a:endParaRPr lang="en-US"/>
        </a:p>
      </dgm:t>
    </dgm:pt>
    <dgm:pt modelId="{464E6213-E844-4785-A8F2-570730C1000A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964FDCAE-0E28-4454-982E-FE9B3A49D28E}" type="parTrans" cxnId="{62E58BA7-C18A-4F69-AEA2-AFB90A04D613}">
      <dgm:prSet/>
      <dgm:spPr/>
      <dgm:t>
        <a:bodyPr/>
        <a:lstStyle/>
        <a:p>
          <a:endParaRPr lang="en-US"/>
        </a:p>
      </dgm:t>
    </dgm:pt>
    <dgm:pt modelId="{10B5142C-D365-4EC5-BB49-C2023092162D}" type="sibTrans" cxnId="{62E58BA7-C18A-4F69-AEA2-AFB90A04D613}">
      <dgm:prSet/>
      <dgm:spPr/>
      <dgm:t>
        <a:bodyPr/>
        <a:lstStyle/>
        <a:p>
          <a:endParaRPr lang="en-US"/>
        </a:p>
      </dgm:t>
    </dgm:pt>
    <dgm:pt modelId="{7D5BFB59-05AA-413E-84CB-B076EE2564CB}">
      <dgm:prSet phldrT="[Text]"/>
      <dgm:spPr/>
      <dgm:t>
        <a:bodyPr/>
        <a:lstStyle/>
        <a:p>
          <a:r>
            <a:rPr lang="en-US" dirty="0"/>
            <a:t>Reduce the size of the data by selecting only year 2005 movies</a:t>
          </a:r>
        </a:p>
      </dgm:t>
    </dgm:pt>
    <dgm:pt modelId="{278FB848-32AA-452E-83FA-4B6495A38C97}" type="parTrans" cxnId="{C12CCD75-DDC7-43DF-BE26-6760EAA75868}">
      <dgm:prSet/>
      <dgm:spPr/>
      <dgm:t>
        <a:bodyPr/>
        <a:lstStyle/>
        <a:p>
          <a:endParaRPr lang="en-US"/>
        </a:p>
      </dgm:t>
    </dgm:pt>
    <dgm:pt modelId="{F4E25BAE-F291-42E8-89AB-F875DFA49113}" type="sibTrans" cxnId="{C12CCD75-DDC7-43DF-BE26-6760EAA75868}">
      <dgm:prSet/>
      <dgm:spPr/>
      <dgm:t>
        <a:bodyPr/>
        <a:lstStyle/>
        <a:p>
          <a:endParaRPr lang="en-US"/>
        </a:p>
      </dgm:t>
    </dgm:pt>
    <dgm:pt modelId="{1F89BD62-F0D1-4A13-8852-FB3436C85C32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B48AEB27-30B6-4258-B21F-1FD6609C1A8A}" type="parTrans" cxnId="{AAA3CC36-292F-4D73-A7D0-42ADDA00765A}">
      <dgm:prSet/>
      <dgm:spPr/>
      <dgm:t>
        <a:bodyPr/>
        <a:lstStyle/>
        <a:p>
          <a:endParaRPr lang="en-US"/>
        </a:p>
      </dgm:t>
    </dgm:pt>
    <dgm:pt modelId="{7DB1AE02-F3C6-4946-8014-08A8AA9C2C6D}" type="sibTrans" cxnId="{AAA3CC36-292F-4D73-A7D0-42ADDA00765A}">
      <dgm:prSet/>
      <dgm:spPr/>
      <dgm:t>
        <a:bodyPr/>
        <a:lstStyle/>
        <a:p>
          <a:endParaRPr lang="en-US"/>
        </a:p>
      </dgm:t>
    </dgm:pt>
    <dgm:pt modelId="{CCFC1C7D-9030-4FEF-BF61-CDB56D86297B}">
      <dgm:prSet phldrT="[Text]"/>
      <dgm:spPr/>
      <dgm:t>
        <a:bodyPr/>
        <a:lstStyle/>
        <a:p>
          <a:r>
            <a:rPr lang="en-US" kern="1200" dirty="0">
              <a:latin typeface="Franklin Gothic Book" panose="020F0502020204030204"/>
              <a:ea typeface="+mn-ea"/>
              <a:cs typeface="+mn-cs"/>
            </a:rPr>
            <a:t>Data</a:t>
          </a:r>
          <a:r>
            <a:rPr lang="en-US" kern="1200" baseline="0" dirty="0">
              <a:latin typeface="Franklin Gothic Book" panose="020F0502020204030204"/>
              <a:ea typeface="+mn-ea"/>
              <a:cs typeface="+mn-cs"/>
            </a:rPr>
            <a:t> visualization using User/Rating parameter to understand the data distribution</a:t>
          </a:r>
          <a:endParaRPr lang="en-US" kern="1200" dirty="0">
            <a:latin typeface="Franklin Gothic Book" panose="020F0502020204030204"/>
            <a:ea typeface="+mn-ea"/>
            <a:cs typeface="+mn-cs"/>
          </a:endParaRPr>
        </a:p>
      </dgm:t>
    </dgm:pt>
    <dgm:pt modelId="{D54A1E23-C4BC-4255-B31F-4BADC93F2309}" type="parTrans" cxnId="{491A0DD1-801E-4AA5-8127-DAD155B69920}">
      <dgm:prSet/>
      <dgm:spPr/>
      <dgm:t>
        <a:bodyPr/>
        <a:lstStyle/>
        <a:p>
          <a:endParaRPr lang="en-US"/>
        </a:p>
      </dgm:t>
    </dgm:pt>
    <dgm:pt modelId="{16F0A197-2886-4CBD-A20C-FEFA2A7EB295}" type="sibTrans" cxnId="{491A0DD1-801E-4AA5-8127-DAD155B69920}">
      <dgm:prSet/>
      <dgm:spPr/>
      <dgm:t>
        <a:bodyPr/>
        <a:lstStyle/>
        <a:p>
          <a:endParaRPr lang="en-US"/>
        </a:p>
      </dgm:t>
    </dgm:pt>
    <dgm:pt modelId="{BB375EFD-0CC4-47C0-8149-52B0FB402305}">
      <dgm:prSet phldrT="[Text]"/>
      <dgm:spPr/>
      <dgm:t>
        <a:bodyPr/>
        <a:lstStyle/>
        <a:p>
          <a:r>
            <a:rPr lang="en-US"/>
            <a:t>2</a:t>
          </a:r>
        </a:p>
      </dgm:t>
    </dgm:pt>
    <dgm:pt modelId="{600E1EAF-84FE-43CB-874C-33AAA3EAE647}" type="parTrans" cxnId="{440CFFDC-E594-4C13-BB11-1228089F1B66}">
      <dgm:prSet/>
      <dgm:spPr/>
      <dgm:t>
        <a:bodyPr/>
        <a:lstStyle/>
        <a:p>
          <a:endParaRPr lang="en-US"/>
        </a:p>
      </dgm:t>
    </dgm:pt>
    <dgm:pt modelId="{46C3F438-F1B8-4235-9855-CF6E53AA59EE}" type="sibTrans" cxnId="{440CFFDC-E594-4C13-BB11-1228089F1B66}">
      <dgm:prSet/>
      <dgm:spPr/>
      <dgm:t>
        <a:bodyPr/>
        <a:lstStyle/>
        <a:p>
          <a:endParaRPr lang="en-US"/>
        </a:p>
      </dgm:t>
    </dgm:pt>
    <dgm:pt modelId="{B43DB972-3636-4BC4-AB05-F68D1A635971}">
      <dgm:prSet phldrT="[Text]"/>
      <dgm:spPr/>
      <dgm:t>
        <a:bodyPr/>
        <a:lstStyle/>
        <a:p>
          <a:r>
            <a:rPr lang="en-US" dirty="0"/>
            <a:t>Check for Sparsity of the Data and filter the sparse data</a:t>
          </a:r>
        </a:p>
      </dgm:t>
    </dgm:pt>
    <dgm:pt modelId="{092F25AD-8224-4DEE-9025-A1B6F0FF0B71}" type="parTrans" cxnId="{D8F675AC-1672-48DA-96A0-46C5B7BF3804}">
      <dgm:prSet/>
      <dgm:spPr/>
      <dgm:t>
        <a:bodyPr/>
        <a:lstStyle/>
        <a:p>
          <a:endParaRPr lang="en-US"/>
        </a:p>
      </dgm:t>
    </dgm:pt>
    <dgm:pt modelId="{9D872E7D-5CC7-4BA6-AF27-B0A4AC22A54F}" type="sibTrans" cxnId="{D8F675AC-1672-48DA-96A0-46C5B7BF3804}">
      <dgm:prSet/>
      <dgm:spPr/>
      <dgm:t>
        <a:bodyPr/>
        <a:lstStyle/>
        <a:p>
          <a:endParaRPr lang="en-US"/>
        </a:p>
      </dgm:t>
    </dgm:pt>
    <dgm:pt modelId="{6A52F0A1-276E-4682-B444-07255994C9F8}">
      <dgm:prSet phldrT="[Text]"/>
      <dgm:spPr>
        <a:noFill/>
      </dgm:spPr>
      <dgm:t>
        <a:bodyPr/>
        <a:lstStyle/>
        <a:p>
          <a:endParaRPr lang="en-US" dirty="0"/>
        </a:p>
      </dgm:t>
    </dgm:pt>
    <dgm:pt modelId="{DC2C6671-33FF-44C0-8EAC-746A9EB4499F}" type="parTrans" cxnId="{B74B9C25-7668-4159-962D-65FB23CD66A4}">
      <dgm:prSet/>
      <dgm:spPr/>
      <dgm:t>
        <a:bodyPr/>
        <a:lstStyle/>
        <a:p>
          <a:endParaRPr lang="en-US"/>
        </a:p>
      </dgm:t>
    </dgm:pt>
    <dgm:pt modelId="{4E105E38-3E70-44B3-969F-C3956C302BB9}" type="sibTrans" cxnId="{B74B9C25-7668-4159-962D-65FB23CD66A4}">
      <dgm:prSet/>
      <dgm:spPr/>
      <dgm:t>
        <a:bodyPr/>
        <a:lstStyle/>
        <a:p>
          <a:endParaRPr lang="en-US"/>
        </a:p>
      </dgm:t>
    </dgm:pt>
    <dgm:pt modelId="{37D62CA3-90F5-4697-A24B-4AD1112D02F2}" type="pres">
      <dgm:prSet presAssocID="{14F1AB57-FA11-4C1D-AEB6-B3E7A1FA97E2}" presName="linearFlow" presStyleCnt="0">
        <dgm:presLayoutVars>
          <dgm:dir/>
          <dgm:animLvl val="lvl"/>
          <dgm:resizeHandles val="exact"/>
        </dgm:presLayoutVars>
      </dgm:prSet>
      <dgm:spPr/>
    </dgm:pt>
    <dgm:pt modelId="{2DF2A686-CA33-4077-8F4F-BDA7A5AB92F1}" type="pres">
      <dgm:prSet presAssocID="{15D54092-BBFE-4459-962E-CDD3123B51EA}" presName="composite" presStyleCnt="0"/>
      <dgm:spPr/>
    </dgm:pt>
    <dgm:pt modelId="{4A67F102-9C1F-4C62-8569-0C8140530F70}" type="pres">
      <dgm:prSet presAssocID="{15D54092-BBFE-4459-962E-CDD3123B51E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0D20CC8-6944-4AE5-AB2D-621F623F9245}" type="pres">
      <dgm:prSet presAssocID="{15D54092-BBFE-4459-962E-CDD3123B51EA}" presName="descendantText" presStyleLbl="alignAcc1" presStyleIdx="0" presStyleCnt="5">
        <dgm:presLayoutVars>
          <dgm:bulletEnabled val="1"/>
        </dgm:presLayoutVars>
      </dgm:prSet>
      <dgm:spPr/>
    </dgm:pt>
    <dgm:pt modelId="{3D204493-9513-43A9-8517-7E684C583C94}" type="pres">
      <dgm:prSet presAssocID="{1AECE9B6-FA74-49C2-9A94-98CCCDF0A04F}" presName="sp" presStyleCnt="0"/>
      <dgm:spPr/>
    </dgm:pt>
    <dgm:pt modelId="{C6588BB1-2FAA-47E8-96A0-A5FDA9BB666E}" type="pres">
      <dgm:prSet presAssocID="{BB375EFD-0CC4-47C0-8149-52B0FB402305}" presName="composite" presStyleCnt="0"/>
      <dgm:spPr/>
    </dgm:pt>
    <dgm:pt modelId="{9133A8EF-8178-4BF5-872B-1BD4077014BA}" type="pres">
      <dgm:prSet presAssocID="{BB375EFD-0CC4-47C0-8149-52B0FB40230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9B2C4D7-9BDB-490D-813F-00209F2D05B2}" type="pres">
      <dgm:prSet presAssocID="{BB375EFD-0CC4-47C0-8149-52B0FB402305}" presName="descendantText" presStyleLbl="alignAcc1" presStyleIdx="1" presStyleCnt="5">
        <dgm:presLayoutVars>
          <dgm:bulletEnabled val="1"/>
        </dgm:presLayoutVars>
      </dgm:prSet>
      <dgm:spPr/>
    </dgm:pt>
    <dgm:pt modelId="{58F755BB-6F5D-40EE-8A2C-AEC67E672145}" type="pres">
      <dgm:prSet presAssocID="{46C3F438-F1B8-4235-9855-CF6E53AA59EE}" presName="sp" presStyleCnt="0"/>
      <dgm:spPr/>
    </dgm:pt>
    <dgm:pt modelId="{6ADADA41-480C-4FCB-9CC1-CC45692EB399}" type="pres">
      <dgm:prSet presAssocID="{464E6213-E844-4785-A8F2-570730C1000A}" presName="composite" presStyleCnt="0"/>
      <dgm:spPr/>
    </dgm:pt>
    <dgm:pt modelId="{4322C843-EAA9-4016-9449-358842FA449E}" type="pres">
      <dgm:prSet presAssocID="{464E6213-E844-4785-A8F2-570730C1000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2DC8471-8008-4E81-94FA-01AE6F673524}" type="pres">
      <dgm:prSet presAssocID="{464E6213-E844-4785-A8F2-570730C1000A}" presName="descendantText" presStyleLbl="alignAcc1" presStyleIdx="2" presStyleCnt="5">
        <dgm:presLayoutVars>
          <dgm:bulletEnabled val="1"/>
        </dgm:presLayoutVars>
      </dgm:prSet>
      <dgm:spPr/>
    </dgm:pt>
    <dgm:pt modelId="{F160D818-253D-4B91-A1E6-84D86D7C2928}" type="pres">
      <dgm:prSet presAssocID="{10B5142C-D365-4EC5-BB49-C2023092162D}" presName="sp" presStyleCnt="0"/>
      <dgm:spPr/>
    </dgm:pt>
    <dgm:pt modelId="{C19D4209-FE7E-4FB9-8BC7-E043866BFFFA}" type="pres">
      <dgm:prSet presAssocID="{1F89BD62-F0D1-4A13-8852-FB3436C85C32}" presName="composite" presStyleCnt="0"/>
      <dgm:spPr/>
    </dgm:pt>
    <dgm:pt modelId="{5F81078F-D2BB-4D3F-8C9B-665B1CC75886}" type="pres">
      <dgm:prSet presAssocID="{1F89BD62-F0D1-4A13-8852-FB3436C85C32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A5EE810-C674-4442-92E6-CF0D547F6A61}" type="pres">
      <dgm:prSet presAssocID="{1F89BD62-F0D1-4A13-8852-FB3436C85C32}" presName="descendantText" presStyleLbl="alignAcc1" presStyleIdx="3" presStyleCnt="5">
        <dgm:presLayoutVars>
          <dgm:bulletEnabled val="1"/>
        </dgm:presLayoutVars>
      </dgm:prSet>
      <dgm:spPr/>
    </dgm:pt>
    <dgm:pt modelId="{41E50475-19BD-4C25-8A20-F20A883C52EB}" type="pres">
      <dgm:prSet presAssocID="{7DB1AE02-F3C6-4946-8014-08A8AA9C2C6D}" presName="sp" presStyleCnt="0"/>
      <dgm:spPr/>
    </dgm:pt>
    <dgm:pt modelId="{CE91D8E6-EB86-4CE4-8763-DEFF8777AB97}" type="pres">
      <dgm:prSet presAssocID="{6A52F0A1-276E-4682-B444-07255994C9F8}" presName="composite" presStyleCnt="0"/>
      <dgm:spPr/>
    </dgm:pt>
    <dgm:pt modelId="{A0545D79-8E17-4FDF-9F2E-D52B2107D922}" type="pres">
      <dgm:prSet presAssocID="{6A52F0A1-276E-4682-B444-07255994C9F8}" presName="parentText" presStyleLbl="alignNode1" presStyleIdx="4" presStyleCnt="5" custLinFactX="437661" custLinFactNeighborX="500000" custLinFactNeighborY="-19386">
        <dgm:presLayoutVars>
          <dgm:chMax val="1"/>
          <dgm:bulletEnabled val="1"/>
        </dgm:presLayoutVars>
      </dgm:prSet>
      <dgm:spPr/>
    </dgm:pt>
    <dgm:pt modelId="{0E62D9CE-6B97-4C53-B453-BB93A9A7A17C}" type="pres">
      <dgm:prSet presAssocID="{6A52F0A1-276E-4682-B444-07255994C9F8}" presName="descendantText" presStyleLbl="alignAcc1" presStyleIdx="4" presStyleCnt="5" custLinFactY="64761" custLinFactNeighborX="9549" custLinFactNeighborY="100000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B74B9C25-7668-4159-962D-65FB23CD66A4}" srcId="{14F1AB57-FA11-4C1D-AEB6-B3E7A1FA97E2}" destId="{6A52F0A1-276E-4682-B444-07255994C9F8}" srcOrd="4" destOrd="0" parTransId="{DC2C6671-33FF-44C0-8EAC-746A9EB4499F}" sibTransId="{4E105E38-3E70-44B3-969F-C3956C302BB9}"/>
    <dgm:cxn modelId="{962AEF27-E53B-4256-AF75-8DE3D7A5480C}" type="presOf" srcId="{F6AC60E3-C3AF-4A78-88B1-B34A23FF7C36}" destId="{90D20CC8-6944-4AE5-AB2D-621F623F9245}" srcOrd="0" destOrd="0" presId="urn:microsoft.com/office/officeart/2005/8/layout/chevron2"/>
    <dgm:cxn modelId="{2D578E33-447E-47F0-821F-9B80CC5147B1}" type="presOf" srcId="{BB375EFD-0CC4-47C0-8149-52B0FB402305}" destId="{9133A8EF-8178-4BF5-872B-1BD4077014BA}" srcOrd="0" destOrd="0" presId="urn:microsoft.com/office/officeart/2005/8/layout/chevron2"/>
    <dgm:cxn modelId="{AAA3CC36-292F-4D73-A7D0-42ADDA00765A}" srcId="{14F1AB57-FA11-4C1D-AEB6-B3E7A1FA97E2}" destId="{1F89BD62-F0D1-4A13-8852-FB3436C85C32}" srcOrd="3" destOrd="0" parTransId="{B48AEB27-30B6-4258-B21F-1FD6609C1A8A}" sibTransId="{7DB1AE02-F3C6-4946-8014-08A8AA9C2C6D}"/>
    <dgm:cxn modelId="{096E8338-B15F-416A-A919-5EDFB271A018}" type="presOf" srcId="{15D54092-BBFE-4459-962E-CDD3123B51EA}" destId="{4A67F102-9C1F-4C62-8569-0C8140530F70}" srcOrd="0" destOrd="0" presId="urn:microsoft.com/office/officeart/2005/8/layout/chevron2"/>
    <dgm:cxn modelId="{4073073F-F28A-4B4E-AA92-474794FF8E52}" type="presOf" srcId="{6A52F0A1-276E-4682-B444-07255994C9F8}" destId="{A0545D79-8E17-4FDF-9F2E-D52B2107D922}" srcOrd="0" destOrd="0" presId="urn:microsoft.com/office/officeart/2005/8/layout/chevron2"/>
    <dgm:cxn modelId="{C2F4EC65-E2B9-4BA9-9B36-B0EDA9B431A6}" srcId="{14F1AB57-FA11-4C1D-AEB6-B3E7A1FA97E2}" destId="{15D54092-BBFE-4459-962E-CDD3123B51EA}" srcOrd="0" destOrd="0" parTransId="{FE610A61-FCA6-4C58-B42D-71F27CFD1D48}" sibTransId="{1AECE9B6-FA74-49C2-9A94-98CCCDF0A04F}"/>
    <dgm:cxn modelId="{25C8CA6F-E2BB-488A-8EC6-E7E4E2EE25A9}" type="presOf" srcId="{B43DB972-3636-4BC4-AB05-F68D1A635971}" destId="{A9B2C4D7-9BDB-490D-813F-00209F2D05B2}" srcOrd="0" destOrd="0" presId="urn:microsoft.com/office/officeart/2005/8/layout/chevron2"/>
    <dgm:cxn modelId="{C12CCD75-DDC7-43DF-BE26-6760EAA75868}" srcId="{464E6213-E844-4785-A8F2-570730C1000A}" destId="{7D5BFB59-05AA-413E-84CB-B076EE2564CB}" srcOrd="0" destOrd="0" parTransId="{278FB848-32AA-452E-83FA-4B6495A38C97}" sibTransId="{F4E25BAE-F291-42E8-89AB-F875DFA49113}"/>
    <dgm:cxn modelId="{1FBFFE7E-1929-4E36-8F2D-C3EE7B1EC880}" type="presOf" srcId="{14F1AB57-FA11-4C1D-AEB6-B3E7A1FA97E2}" destId="{37D62CA3-90F5-4697-A24B-4AD1112D02F2}" srcOrd="0" destOrd="0" presId="urn:microsoft.com/office/officeart/2005/8/layout/chevron2"/>
    <dgm:cxn modelId="{632A0687-3244-4DEE-9052-13692461843F}" type="presOf" srcId="{1F89BD62-F0D1-4A13-8852-FB3436C85C32}" destId="{5F81078F-D2BB-4D3F-8C9B-665B1CC75886}" srcOrd="0" destOrd="0" presId="urn:microsoft.com/office/officeart/2005/8/layout/chevron2"/>
    <dgm:cxn modelId="{48895795-60CC-4C21-9866-0984CF6B8ACB}" type="presOf" srcId="{CCFC1C7D-9030-4FEF-BF61-CDB56D86297B}" destId="{6A5EE810-C674-4442-92E6-CF0D547F6A61}" srcOrd="0" destOrd="0" presId="urn:microsoft.com/office/officeart/2005/8/layout/chevron2"/>
    <dgm:cxn modelId="{4F417B9F-0132-4B6C-B9F6-93805462CC60}" type="presOf" srcId="{464E6213-E844-4785-A8F2-570730C1000A}" destId="{4322C843-EAA9-4016-9449-358842FA449E}" srcOrd="0" destOrd="0" presId="urn:microsoft.com/office/officeart/2005/8/layout/chevron2"/>
    <dgm:cxn modelId="{62E58BA7-C18A-4F69-AEA2-AFB90A04D613}" srcId="{14F1AB57-FA11-4C1D-AEB6-B3E7A1FA97E2}" destId="{464E6213-E844-4785-A8F2-570730C1000A}" srcOrd="2" destOrd="0" parTransId="{964FDCAE-0E28-4454-982E-FE9B3A49D28E}" sibTransId="{10B5142C-D365-4EC5-BB49-C2023092162D}"/>
    <dgm:cxn modelId="{D8F675AC-1672-48DA-96A0-46C5B7BF3804}" srcId="{BB375EFD-0CC4-47C0-8149-52B0FB402305}" destId="{B43DB972-3636-4BC4-AB05-F68D1A635971}" srcOrd="0" destOrd="0" parTransId="{092F25AD-8224-4DEE-9025-A1B6F0FF0B71}" sibTransId="{9D872E7D-5CC7-4BA6-AF27-B0A4AC22A54F}"/>
    <dgm:cxn modelId="{491A0DD1-801E-4AA5-8127-DAD155B69920}" srcId="{1F89BD62-F0D1-4A13-8852-FB3436C85C32}" destId="{CCFC1C7D-9030-4FEF-BF61-CDB56D86297B}" srcOrd="0" destOrd="0" parTransId="{D54A1E23-C4BC-4255-B31F-4BADC93F2309}" sibTransId="{16F0A197-2886-4CBD-A20C-FEFA2A7EB295}"/>
    <dgm:cxn modelId="{60F6A9D2-BE4E-486B-8F3E-23CE7597A7BE}" type="presOf" srcId="{7D5BFB59-05AA-413E-84CB-B076EE2564CB}" destId="{E2DC8471-8008-4E81-94FA-01AE6F673524}" srcOrd="0" destOrd="0" presId="urn:microsoft.com/office/officeart/2005/8/layout/chevron2"/>
    <dgm:cxn modelId="{545AECD2-89D8-4DE8-951F-FB3FF7F6BF74}" srcId="{15D54092-BBFE-4459-962E-CDD3123B51EA}" destId="{F6AC60E3-C3AF-4A78-88B1-B34A23FF7C36}" srcOrd="0" destOrd="0" parTransId="{0C786575-4ABF-40A0-9606-3FE32F975674}" sibTransId="{064BE05A-EAE4-42FE-A922-57988662BA86}"/>
    <dgm:cxn modelId="{440CFFDC-E594-4C13-BB11-1228089F1B66}" srcId="{14F1AB57-FA11-4C1D-AEB6-B3E7A1FA97E2}" destId="{BB375EFD-0CC4-47C0-8149-52B0FB402305}" srcOrd="1" destOrd="0" parTransId="{600E1EAF-84FE-43CB-874C-33AAA3EAE647}" sibTransId="{46C3F438-F1B8-4235-9855-CF6E53AA59EE}"/>
    <dgm:cxn modelId="{16378471-1E70-4608-B29E-F65E7AC69237}" type="presParOf" srcId="{37D62CA3-90F5-4697-A24B-4AD1112D02F2}" destId="{2DF2A686-CA33-4077-8F4F-BDA7A5AB92F1}" srcOrd="0" destOrd="0" presId="urn:microsoft.com/office/officeart/2005/8/layout/chevron2"/>
    <dgm:cxn modelId="{82417286-4FAD-4BD8-AD21-C7C7466FEB2C}" type="presParOf" srcId="{2DF2A686-CA33-4077-8F4F-BDA7A5AB92F1}" destId="{4A67F102-9C1F-4C62-8569-0C8140530F70}" srcOrd="0" destOrd="0" presId="urn:microsoft.com/office/officeart/2005/8/layout/chevron2"/>
    <dgm:cxn modelId="{4DD10EDA-E966-4944-923B-CAB14C1A1FD9}" type="presParOf" srcId="{2DF2A686-CA33-4077-8F4F-BDA7A5AB92F1}" destId="{90D20CC8-6944-4AE5-AB2D-621F623F9245}" srcOrd="1" destOrd="0" presId="urn:microsoft.com/office/officeart/2005/8/layout/chevron2"/>
    <dgm:cxn modelId="{313DB838-0900-402D-96C3-7FB1E5EDC54E}" type="presParOf" srcId="{37D62CA3-90F5-4697-A24B-4AD1112D02F2}" destId="{3D204493-9513-43A9-8517-7E684C583C94}" srcOrd="1" destOrd="0" presId="urn:microsoft.com/office/officeart/2005/8/layout/chevron2"/>
    <dgm:cxn modelId="{954EFAE2-3873-427F-88F3-302E718B318C}" type="presParOf" srcId="{37D62CA3-90F5-4697-A24B-4AD1112D02F2}" destId="{C6588BB1-2FAA-47E8-96A0-A5FDA9BB666E}" srcOrd="2" destOrd="0" presId="urn:microsoft.com/office/officeart/2005/8/layout/chevron2"/>
    <dgm:cxn modelId="{C4921689-08B3-42E5-93BC-1FE91198940F}" type="presParOf" srcId="{C6588BB1-2FAA-47E8-96A0-A5FDA9BB666E}" destId="{9133A8EF-8178-4BF5-872B-1BD4077014BA}" srcOrd="0" destOrd="0" presId="urn:microsoft.com/office/officeart/2005/8/layout/chevron2"/>
    <dgm:cxn modelId="{860BD9F1-042E-4533-9E3B-BEA6D580F317}" type="presParOf" srcId="{C6588BB1-2FAA-47E8-96A0-A5FDA9BB666E}" destId="{A9B2C4D7-9BDB-490D-813F-00209F2D05B2}" srcOrd="1" destOrd="0" presId="urn:microsoft.com/office/officeart/2005/8/layout/chevron2"/>
    <dgm:cxn modelId="{D72555E7-0C1B-4252-9AE2-6AD9065F16F1}" type="presParOf" srcId="{37D62CA3-90F5-4697-A24B-4AD1112D02F2}" destId="{58F755BB-6F5D-40EE-8A2C-AEC67E672145}" srcOrd="3" destOrd="0" presId="urn:microsoft.com/office/officeart/2005/8/layout/chevron2"/>
    <dgm:cxn modelId="{DF567C1B-F038-4461-B1AB-78DE11E40A14}" type="presParOf" srcId="{37D62CA3-90F5-4697-A24B-4AD1112D02F2}" destId="{6ADADA41-480C-4FCB-9CC1-CC45692EB399}" srcOrd="4" destOrd="0" presId="urn:microsoft.com/office/officeart/2005/8/layout/chevron2"/>
    <dgm:cxn modelId="{E77711BC-1DF8-4282-B092-8B3B13F960CA}" type="presParOf" srcId="{6ADADA41-480C-4FCB-9CC1-CC45692EB399}" destId="{4322C843-EAA9-4016-9449-358842FA449E}" srcOrd="0" destOrd="0" presId="urn:microsoft.com/office/officeart/2005/8/layout/chevron2"/>
    <dgm:cxn modelId="{AD815286-9528-4F73-8C6E-A2DC27004DA9}" type="presParOf" srcId="{6ADADA41-480C-4FCB-9CC1-CC45692EB399}" destId="{E2DC8471-8008-4E81-94FA-01AE6F673524}" srcOrd="1" destOrd="0" presId="urn:microsoft.com/office/officeart/2005/8/layout/chevron2"/>
    <dgm:cxn modelId="{C97C543C-3DB5-4540-B137-5528EC07FC7B}" type="presParOf" srcId="{37D62CA3-90F5-4697-A24B-4AD1112D02F2}" destId="{F160D818-253D-4B91-A1E6-84D86D7C2928}" srcOrd="5" destOrd="0" presId="urn:microsoft.com/office/officeart/2005/8/layout/chevron2"/>
    <dgm:cxn modelId="{503EC5E5-25D7-4526-A5A2-0CE0B142E6B7}" type="presParOf" srcId="{37D62CA3-90F5-4697-A24B-4AD1112D02F2}" destId="{C19D4209-FE7E-4FB9-8BC7-E043866BFFFA}" srcOrd="6" destOrd="0" presId="urn:microsoft.com/office/officeart/2005/8/layout/chevron2"/>
    <dgm:cxn modelId="{396EE079-BE1B-42A3-9343-94D310435838}" type="presParOf" srcId="{C19D4209-FE7E-4FB9-8BC7-E043866BFFFA}" destId="{5F81078F-D2BB-4D3F-8C9B-665B1CC75886}" srcOrd="0" destOrd="0" presId="urn:microsoft.com/office/officeart/2005/8/layout/chevron2"/>
    <dgm:cxn modelId="{62F6A090-0CFE-489C-8C2A-6E44634C33EE}" type="presParOf" srcId="{C19D4209-FE7E-4FB9-8BC7-E043866BFFFA}" destId="{6A5EE810-C674-4442-92E6-CF0D547F6A61}" srcOrd="1" destOrd="0" presId="urn:microsoft.com/office/officeart/2005/8/layout/chevron2"/>
    <dgm:cxn modelId="{1FDACBF2-9204-42A3-A844-EB1BFFC1EB0B}" type="presParOf" srcId="{37D62CA3-90F5-4697-A24B-4AD1112D02F2}" destId="{41E50475-19BD-4C25-8A20-F20A883C52EB}" srcOrd="7" destOrd="0" presId="urn:microsoft.com/office/officeart/2005/8/layout/chevron2"/>
    <dgm:cxn modelId="{90850C0D-8FE0-4304-BDB8-EB0273869D8E}" type="presParOf" srcId="{37D62CA3-90F5-4697-A24B-4AD1112D02F2}" destId="{CE91D8E6-EB86-4CE4-8763-DEFF8777AB97}" srcOrd="8" destOrd="0" presId="urn:microsoft.com/office/officeart/2005/8/layout/chevron2"/>
    <dgm:cxn modelId="{A4ED1E1E-60B7-4AC5-80DC-92B7F1A5EB1B}" type="presParOf" srcId="{CE91D8E6-EB86-4CE4-8763-DEFF8777AB97}" destId="{A0545D79-8E17-4FDF-9F2E-D52B2107D922}" srcOrd="0" destOrd="0" presId="urn:microsoft.com/office/officeart/2005/8/layout/chevron2"/>
    <dgm:cxn modelId="{006F8392-F613-4EA4-AFD6-7314C8666D96}" type="presParOf" srcId="{CE91D8E6-EB86-4CE4-8763-DEFF8777AB97}" destId="{0E62D9CE-6B97-4C53-B453-BB93A9A7A1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9DB7D-DB2D-4422-A4BE-0E2CD546204C}">
      <dsp:nvSpPr>
        <dsp:cNvPr id="0" name=""/>
        <dsp:cNvSpPr/>
      </dsp:nvSpPr>
      <dsp:spPr>
        <a:xfrm>
          <a:off x="0" y="226361"/>
          <a:ext cx="5928344" cy="15884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ACD3E-3F83-47AB-9C53-B44171290B75}">
      <dsp:nvSpPr>
        <dsp:cNvPr id="0" name=""/>
        <dsp:cNvSpPr/>
      </dsp:nvSpPr>
      <dsp:spPr>
        <a:xfrm>
          <a:off x="162094" y="484150"/>
          <a:ext cx="873634" cy="873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9D7CA-308A-4286-BDF7-98114E2768F0}">
      <dsp:nvSpPr>
        <dsp:cNvPr id="0" name=""/>
        <dsp:cNvSpPr/>
      </dsp:nvSpPr>
      <dsp:spPr>
        <a:xfrm>
          <a:off x="1302983" y="299159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10000"/>
            </a:lnSpc>
            <a:spcBef>
              <a:spcPct val="0"/>
            </a:spcBef>
            <a:spcAft>
              <a:spcPts val="200"/>
            </a:spcAft>
            <a:buClr>
              <a:schemeClr val="accent1"/>
            </a:buClr>
            <a:buSzPct val="100000"/>
            <a:buNone/>
          </a:pP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Data is collected from below site.</a:t>
          </a: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800" kern="1200" dirty="0">
              <a:hlinkClick xmlns:r="http://schemas.openxmlformats.org/officeDocument/2006/relationships" r:id="rId4"/>
            </a:rPr>
            <a:t>https://www.kaggle.com/netflix-inc/netflix-prize-data</a:t>
          </a:r>
          <a:endParaRPr lang="en-US" sz="1800" kern="1200" dirty="0">
            <a:solidFill>
              <a:srgbClr val="0070C0"/>
            </a:solidFill>
            <a:latin typeface="+mn-lt"/>
            <a:ea typeface="+mn-ea"/>
            <a:cs typeface="+mn-cs"/>
          </a:endParaRPr>
        </a:p>
      </dsp:txBody>
      <dsp:txXfrm>
        <a:off x="1302983" y="299159"/>
        <a:ext cx="4093710" cy="1588427"/>
      </dsp:txXfrm>
    </dsp:sp>
    <dsp:sp modelId="{163BC481-690D-44AA-8C96-DBB302789B28}">
      <dsp:nvSpPr>
        <dsp:cNvPr id="0" name=""/>
        <dsp:cNvSpPr/>
      </dsp:nvSpPr>
      <dsp:spPr>
        <a:xfrm>
          <a:off x="0" y="2008957"/>
          <a:ext cx="5928344" cy="15884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02511-1856-4B9E-80D4-26EEE3C85B8C}">
      <dsp:nvSpPr>
        <dsp:cNvPr id="0" name=""/>
        <dsp:cNvSpPr/>
      </dsp:nvSpPr>
      <dsp:spPr>
        <a:xfrm>
          <a:off x="179820" y="2491656"/>
          <a:ext cx="873634" cy="873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1D386-B5FD-43E4-AD3F-A4D5009E54AF}">
      <dsp:nvSpPr>
        <dsp:cNvPr id="0" name=""/>
        <dsp:cNvSpPr/>
      </dsp:nvSpPr>
      <dsp:spPr>
        <a:xfrm>
          <a:off x="1834633" y="2845931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34633" y="2845931"/>
        <a:ext cx="4093710" cy="1588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7F102-9C1F-4C62-8569-0C8140530F70}">
      <dsp:nvSpPr>
        <dsp:cNvPr id="0" name=""/>
        <dsp:cNvSpPr/>
      </dsp:nvSpPr>
      <dsp:spPr>
        <a:xfrm rot="5400000">
          <a:off x="-172764" y="173783"/>
          <a:ext cx="1151764" cy="80623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 rot="-5400000">
        <a:off x="1" y="404137"/>
        <a:ext cx="806235" cy="345529"/>
      </dsp:txXfrm>
    </dsp:sp>
    <dsp:sp modelId="{90D20CC8-6944-4AE5-AB2D-621F623F9245}">
      <dsp:nvSpPr>
        <dsp:cNvPr id="0" name=""/>
        <dsp:cNvSpPr/>
      </dsp:nvSpPr>
      <dsp:spPr>
        <a:xfrm rot="5400000">
          <a:off x="2992966" y="-2185712"/>
          <a:ext cx="748647" cy="51221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Franklin Gothic Book" panose="020F0502020204030204"/>
              <a:ea typeface="+mn-ea"/>
              <a:cs typeface="+mn-cs"/>
            </a:rPr>
            <a:t>Restructured the data file to extract the movie ids and re-arranged the rows </a:t>
          </a:r>
        </a:p>
      </dsp:txBody>
      <dsp:txXfrm rot="-5400000">
        <a:off x="806236" y="37564"/>
        <a:ext cx="5085562" cy="675555"/>
      </dsp:txXfrm>
    </dsp:sp>
    <dsp:sp modelId="{9133A8EF-8178-4BF5-872B-1BD4077014BA}">
      <dsp:nvSpPr>
        <dsp:cNvPr id="0" name=""/>
        <dsp:cNvSpPr/>
      </dsp:nvSpPr>
      <dsp:spPr>
        <a:xfrm rot="5400000">
          <a:off x="-172764" y="1209022"/>
          <a:ext cx="1151764" cy="80623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 rot="-5400000">
        <a:off x="1" y="1439376"/>
        <a:ext cx="806235" cy="345529"/>
      </dsp:txXfrm>
    </dsp:sp>
    <dsp:sp modelId="{A9B2C4D7-9BDB-490D-813F-00209F2D05B2}">
      <dsp:nvSpPr>
        <dsp:cNvPr id="0" name=""/>
        <dsp:cNvSpPr/>
      </dsp:nvSpPr>
      <dsp:spPr>
        <a:xfrm rot="5400000">
          <a:off x="2992966" y="-1150473"/>
          <a:ext cx="748647" cy="51221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Check for Sparsity of the Data and filter the sparse data</a:t>
          </a:r>
        </a:p>
      </dsp:txBody>
      <dsp:txXfrm rot="-5400000">
        <a:off x="806236" y="1072803"/>
        <a:ext cx="5085562" cy="675555"/>
      </dsp:txXfrm>
    </dsp:sp>
    <dsp:sp modelId="{4322C843-EAA9-4016-9449-358842FA449E}">
      <dsp:nvSpPr>
        <dsp:cNvPr id="0" name=""/>
        <dsp:cNvSpPr/>
      </dsp:nvSpPr>
      <dsp:spPr>
        <a:xfrm rot="5400000">
          <a:off x="-172764" y="2244260"/>
          <a:ext cx="1151764" cy="80623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 rot="-5400000">
        <a:off x="1" y="2474614"/>
        <a:ext cx="806235" cy="345529"/>
      </dsp:txXfrm>
    </dsp:sp>
    <dsp:sp modelId="{E2DC8471-8008-4E81-94FA-01AE6F673524}">
      <dsp:nvSpPr>
        <dsp:cNvPr id="0" name=""/>
        <dsp:cNvSpPr/>
      </dsp:nvSpPr>
      <dsp:spPr>
        <a:xfrm rot="5400000">
          <a:off x="2992966" y="-115234"/>
          <a:ext cx="748647" cy="51221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Reduce the size of the data by selecting only year 2005 movies</a:t>
          </a:r>
        </a:p>
      </dsp:txBody>
      <dsp:txXfrm rot="-5400000">
        <a:off x="806236" y="2108042"/>
        <a:ext cx="5085562" cy="675555"/>
      </dsp:txXfrm>
    </dsp:sp>
    <dsp:sp modelId="{5F81078F-D2BB-4D3F-8C9B-665B1CC75886}">
      <dsp:nvSpPr>
        <dsp:cNvPr id="0" name=""/>
        <dsp:cNvSpPr/>
      </dsp:nvSpPr>
      <dsp:spPr>
        <a:xfrm rot="5400000">
          <a:off x="-172764" y="3279499"/>
          <a:ext cx="1151764" cy="80623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</a:t>
          </a:r>
        </a:p>
      </dsp:txBody>
      <dsp:txXfrm rot="-5400000">
        <a:off x="1" y="3509853"/>
        <a:ext cx="806235" cy="345529"/>
      </dsp:txXfrm>
    </dsp:sp>
    <dsp:sp modelId="{6A5EE810-C674-4442-92E6-CF0D547F6A61}">
      <dsp:nvSpPr>
        <dsp:cNvPr id="0" name=""/>
        <dsp:cNvSpPr/>
      </dsp:nvSpPr>
      <dsp:spPr>
        <a:xfrm rot="5400000">
          <a:off x="2992966" y="920004"/>
          <a:ext cx="748647" cy="51221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Franklin Gothic Book" panose="020F0502020204030204"/>
              <a:ea typeface="+mn-ea"/>
              <a:cs typeface="+mn-cs"/>
            </a:rPr>
            <a:t>Data</a:t>
          </a:r>
          <a:r>
            <a:rPr lang="en-US" sz="1900" kern="1200" baseline="0" dirty="0">
              <a:latin typeface="Franklin Gothic Book" panose="020F0502020204030204"/>
              <a:ea typeface="+mn-ea"/>
              <a:cs typeface="+mn-cs"/>
            </a:rPr>
            <a:t> visualization using User/Rating parameter to understand the data distribution</a:t>
          </a:r>
          <a:endParaRPr lang="en-US" sz="1900" kern="1200" dirty="0">
            <a:latin typeface="Franklin Gothic Book" panose="020F0502020204030204"/>
            <a:ea typeface="+mn-ea"/>
            <a:cs typeface="+mn-cs"/>
          </a:endParaRPr>
        </a:p>
      </dsp:txBody>
      <dsp:txXfrm rot="-5400000">
        <a:off x="806236" y="3143280"/>
        <a:ext cx="5085562" cy="675555"/>
      </dsp:txXfrm>
    </dsp:sp>
    <dsp:sp modelId="{A0545D79-8E17-4FDF-9F2E-D52B2107D922}">
      <dsp:nvSpPr>
        <dsp:cNvPr id="0" name=""/>
        <dsp:cNvSpPr/>
      </dsp:nvSpPr>
      <dsp:spPr>
        <a:xfrm rot="5400000">
          <a:off x="4949343" y="4091457"/>
          <a:ext cx="1151764" cy="806235"/>
        </a:xfrm>
        <a:prstGeom prst="chevron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5122108" y="4321811"/>
        <a:ext cx="806235" cy="345529"/>
      </dsp:txXfrm>
    </dsp:sp>
    <dsp:sp modelId="{0E62D9CE-6B97-4C53-B453-BB93A9A7A17C}">
      <dsp:nvSpPr>
        <dsp:cNvPr id="0" name=""/>
        <dsp:cNvSpPr/>
      </dsp:nvSpPr>
      <dsp:spPr>
        <a:xfrm rot="5400000">
          <a:off x="2992966" y="2359379"/>
          <a:ext cx="748647" cy="5122108"/>
        </a:xfrm>
        <a:prstGeom prst="round2SameRect">
          <a:avLst/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13" y="841632"/>
            <a:ext cx="3517568" cy="55794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r>
              <a:rPr lang="en-US" sz="4400" dirty="0"/>
              <a:t>Urvi Pasad</a:t>
            </a:r>
          </a:p>
        </p:txBody>
      </p:sp>
      <p:sp>
        <p:nvSpPr>
          <p:cNvPr id="10" name="Rectangle 9" descr="Questions">
            <a:extLst>
              <a:ext uri="{FF2B5EF4-FFF2-40B4-BE49-F238E27FC236}">
                <a16:creationId xmlns:a16="http://schemas.microsoft.com/office/drawing/2014/main" id="{24B27B39-9F60-4524-829A-DC7F2D5418D4}"/>
              </a:ext>
            </a:extLst>
          </p:cNvPr>
          <p:cNvSpPr/>
          <p:nvPr/>
        </p:nvSpPr>
        <p:spPr>
          <a:xfrm>
            <a:off x="250386" y="635058"/>
            <a:ext cx="971095" cy="97109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D20AF4-1FB9-4677-9BC5-A59D2CAC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1661" y="3807571"/>
            <a:ext cx="3284919" cy="557949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dirty="0"/>
              <a:t>Batch</a:t>
            </a:r>
            <a:r>
              <a:rPr lang="en-US" sz="2600" dirty="0"/>
              <a:t> : October 19 Cohort</a:t>
            </a:r>
          </a:p>
          <a:p>
            <a:endParaRPr lang="en-US" dirty="0"/>
          </a:p>
        </p:txBody>
      </p:sp>
      <p:pic>
        <p:nvPicPr>
          <p:cNvPr id="12" name="Graphic 11" descr="Books">
            <a:extLst>
              <a:ext uri="{FF2B5EF4-FFF2-40B4-BE49-F238E27FC236}">
                <a16:creationId xmlns:a16="http://schemas.microsoft.com/office/drawing/2014/main" id="{2855025B-DC36-4DCF-AD7A-E77F2FB82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081" y="23326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A6E6A0-4724-4183-9AA3-FCA5FE152A60}"/>
              </a:ext>
            </a:extLst>
          </p:cNvPr>
          <p:cNvSpPr txBox="1"/>
          <p:nvPr/>
        </p:nvSpPr>
        <p:spPr>
          <a:xfrm>
            <a:off x="1361661" y="2332685"/>
            <a:ext cx="3061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Term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b="1" dirty="0">
                <a:solidFill>
                  <a:srgbClr val="FFFFFF"/>
                </a:solidFill>
              </a:rPr>
              <a:t>5</a:t>
            </a:r>
            <a:r>
              <a:rPr lang="en-US" sz="2200" dirty="0">
                <a:solidFill>
                  <a:srgbClr val="FFFFFF"/>
                </a:solidFill>
              </a:rPr>
              <a:t>: Netflix Movie Recommendations</a:t>
            </a:r>
          </a:p>
        </p:txBody>
      </p:sp>
      <p:pic>
        <p:nvPicPr>
          <p:cNvPr id="15" name="Graphic 14" descr="Group">
            <a:extLst>
              <a:ext uri="{FF2B5EF4-FFF2-40B4-BE49-F238E27FC236}">
                <a16:creationId xmlns:a16="http://schemas.microsoft.com/office/drawing/2014/main" id="{D9FCB5F1-74A5-4DC7-954D-5AE6B239E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386" y="3629345"/>
            <a:ext cx="914400" cy="914400"/>
          </a:xfrm>
          <a:prstGeom prst="rect">
            <a:avLst/>
          </a:prstGeom>
        </p:spPr>
      </p:pic>
      <p:pic>
        <p:nvPicPr>
          <p:cNvPr id="5" name="Picture 4" descr="A picture containing photo, many, bunch, indoor&#10;&#10;Description automatically generated">
            <a:extLst>
              <a:ext uri="{FF2B5EF4-FFF2-40B4-BE49-F238E27FC236}">
                <a16:creationId xmlns:a16="http://schemas.microsoft.com/office/drawing/2014/main" id="{68E41034-5E82-41B0-96C5-4FCF438DA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58" y="1905000"/>
            <a:ext cx="7278110" cy="47516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3948D3-529B-4E70-B16A-EC7E004EB7C2}"/>
              </a:ext>
            </a:extLst>
          </p:cNvPr>
          <p:cNvSpPr/>
          <p:nvPr/>
        </p:nvSpPr>
        <p:spPr>
          <a:xfrm>
            <a:off x="4717853" y="201326"/>
            <a:ext cx="73761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Netflix Movie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7C22-21E4-4F2E-A3E3-35ED0AAA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E8BEC2-DBDD-4238-8930-CE099ECFBE45}"/>
              </a:ext>
            </a:extLst>
          </p:cNvPr>
          <p:cNvSpPr/>
          <p:nvPr/>
        </p:nvSpPr>
        <p:spPr>
          <a:xfrm>
            <a:off x="5458984" y="812799"/>
            <a:ext cx="5928344" cy="55880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movie recommendation system using User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similarity and Item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Similarity and due to the 87.5% of sparsity of the Data this approach is not viable. 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 approach is use Model based Collaborative filtering using KNN model to predict the movie recommendations for a user. 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KNN works better than User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Item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similarity. 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SVD to predict the movie recommendations for a user as well predict the rating for a movie from the User. We achieved a very good results using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9251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1438F6-956F-40DA-95AF-93BBFAC4F4B4}"/>
              </a:ext>
            </a:extLst>
          </p:cNvPr>
          <p:cNvSpPr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i="0" kern="1200" cap="none" spc="-5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E6217A-6770-4226-A6DA-DCB49B6D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37360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161F35-731F-4B05-A8F0-768539A11D26}"/>
              </a:ext>
            </a:extLst>
          </p:cNvPr>
          <p:cNvSpPr/>
          <p:nvPr/>
        </p:nvSpPr>
        <p:spPr>
          <a:xfrm>
            <a:off x="354798" y="2136338"/>
            <a:ext cx="11721889" cy="258532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dirty="0"/>
              <a:t>Netflix is all about connecting people to the movies they love. To help customers find those movies, they developed world-class movie recommendation system: </a:t>
            </a:r>
            <a:r>
              <a:rPr lang="en-US" dirty="0" err="1"/>
              <a:t>CinematchSM</a:t>
            </a:r>
            <a:r>
              <a:rPr lang="en-US" dirty="0"/>
              <a:t>. Its job is to predict whether someone will enjoy a movie based on how much they liked or disliked other movies. Netflix use those predictions to make personal movie recommendations based on each customer’s unique tastes.</a:t>
            </a:r>
          </a:p>
          <a:p>
            <a:endParaRPr lang="en-US" dirty="0"/>
          </a:p>
          <a:p>
            <a:r>
              <a:rPr lang="en-US" dirty="0"/>
              <a:t>This project aims to build a movie recommendation mechanism within Netflix. The dataset I used here come directly from Netflix. It consists of 4 text data files, each file contains over 20M rows, i.e. over 4K movies and 400K customers.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3573-2ADC-4BF0-8AC4-2748D21A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1960-BBF3-4A8F-A020-ADEB9EAE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50462"/>
            <a:ext cx="10058400" cy="22511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Our goal of this Case study is to Predict the rating that a user would give to a movie that he has not yet rated and Minimize the difference between predicted and actual rating (RMSE and MAPE)</a:t>
            </a:r>
          </a:p>
        </p:txBody>
      </p:sp>
    </p:spTree>
    <p:extLst>
      <p:ext uri="{BB962C8B-B14F-4D97-AF65-F5344CB8AC3E}">
        <p14:creationId xmlns:p14="http://schemas.microsoft.com/office/powerpoint/2010/main" val="258158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8934-BA70-409E-BAA9-BB0F49B2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spc="-50" baseline="0" dirty="0">
                <a:latin typeface="+mn-lt"/>
                <a:ea typeface="+mj-ea"/>
                <a:cs typeface="+mj-cs"/>
              </a:rPr>
              <a:t>Data</a:t>
            </a:r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F2499-6D91-490B-BC07-DB09F82FA7AC}"/>
              </a:ext>
            </a:extLst>
          </p:cNvPr>
          <p:cNvSpPr txBox="1"/>
          <p:nvPr/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CE9FF6F-2C2B-447E-8A5F-90F5D2B67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703180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74CA4B-7717-4A64-9A02-404FB5C24A38}"/>
              </a:ext>
            </a:extLst>
          </p:cNvPr>
          <p:cNvSpPr/>
          <p:nvPr/>
        </p:nvSpPr>
        <p:spPr>
          <a:xfrm>
            <a:off x="5458984" y="4575302"/>
            <a:ext cx="5928344" cy="158842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9FE9D-921B-43A6-AF76-5D6733EEB7F0}"/>
              </a:ext>
            </a:extLst>
          </p:cNvPr>
          <p:cNvSpPr txBox="1"/>
          <p:nvPr/>
        </p:nvSpPr>
        <p:spPr>
          <a:xfrm>
            <a:off x="6827680" y="3486758"/>
            <a:ext cx="4720855" cy="3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/>
              <a:t>There are </a:t>
            </a:r>
            <a:r>
              <a:rPr lang="en-US" b="1" dirty="0"/>
              <a:t>24M</a:t>
            </a:r>
            <a:r>
              <a:rPr lang="en-US" dirty="0"/>
              <a:t> rows and </a:t>
            </a:r>
            <a:r>
              <a:rPr lang="en-US" b="1" dirty="0"/>
              <a:t>3 </a:t>
            </a:r>
            <a:r>
              <a:rPr lang="en-US" dirty="0"/>
              <a:t>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FF065-2A37-435A-9597-33CE8D6064AE}"/>
              </a:ext>
            </a:extLst>
          </p:cNvPr>
          <p:cNvSpPr txBox="1"/>
          <p:nvPr/>
        </p:nvSpPr>
        <p:spPr>
          <a:xfrm>
            <a:off x="6553200" y="4907850"/>
            <a:ext cx="472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4499 movies in the dataset, 24058263 ratings from the 475257 users</a:t>
            </a:r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4D0A744E-A94F-44B5-B0A2-E56A5A903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836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329D-4531-4238-A00A-0982F699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>
                <a:latin typeface="+mn-lt"/>
              </a:rPr>
              <a:t>Data</a:t>
            </a:r>
            <a:r>
              <a:rPr lang="en-US" dirty="0"/>
              <a:t> Preprocessing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E40D96D-F116-41BD-B62D-E25677A58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7826561-2C9E-489E-8065-55BD2B617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287250"/>
              </p:ext>
            </p:extLst>
          </p:nvPr>
        </p:nvGraphicFramePr>
        <p:xfrm>
          <a:off x="5416455" y="1472017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00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329D-4531-4238-A00A-0982F699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>
                <a:latin typeface="+mj-lt"/>
                <a:ea typeface="+mj-ea"/>
                <a:cs typeface="+mj-cs"/>
              </a:rPr>
              <a:t>Data Visualization	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4A99CC6-B5C8-4BEC-B113-E166536B0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/>
          <a:lstStyle/>
          <a:p>
            <a:r>
              <a:rPr lang="en-US" dirty="0"/>
              <a:t>Rating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FC258-C145-4969-8982-383DFD87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95601"/>
            <a:ext cx="4998720" cy="271861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1FC98-07B5-421C-8E99-7C016CF9916F}"/>
              </a:ext>
            </a:extLst>
          </p:cNvPr>
          <p:cNvSpPr txBox="1"/>
          <p:nvPr/>
        </p:nvSpPr>
        <p:spPr>
          <a:xfrm>
            <a:off x="6515944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 b="0" kern="1200" cap="all" baseline="0" dirty="0">
                <a:latin typeface="+mn-lt"/>
                <a:ea typeface="+mn-ea"/>
                <a:cs typeface="+mn-cs"/>
              </a:rPr>
              <a:t> </a:t>
            </a:r>
            <a:r>
              <a:rPr lang="en-US" sz="2000" b="0" kern="1200" cap="all" baseline="0" dirty="0" err="1">
                <a:latin typeface="+mn-lt"/>
                <a:ea typeface="+mn-ea"/>
                <a:cs typeface="+mn-cs"/>
              </a:rPr>
              <a:t>MOVies</a:t>
            </a:r>
            <a:r>
              <a:rPr lang="en-US" sz="2000" b="0" kern="1200" cap="all" baseline="0" dirty="0">
                <a:latin typeface="+mn-lt"/>
                <a:ea typeface="+mn-ea"/>
                <a:cs typeface="+mn-cs"/>
              </a:rPr>
              <a:t> by year of release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34A78AEA-9884-44DB-8746-335BBEDE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7" y="2793683"/>
            <a:ext cx="5157034" cy="28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329D-4531-4238-A00A-0982F699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>
                <a:latin typeface="+mj-lt"/>
                <a:ea typeface="+mj-ea"/>
                <a:cs typeface="+mj-cs"/>
              </a:rPr>
              <a:t>Data Visualization	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4A99CC6-B5C8-4BEC-B113-E166536B0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/>
          <a:lstStyle/>
          <a:p>
            <a:r>
              <a:rPr lang="en-US" dirty="0"/>
              <a:t>Ratings Per movie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1FC98-07B5-421C-8E99-7C016CF9916F}"/>
              </a:ext>
            </a:extLst>
          </p:cNvPr>
          <p:cNvSpPr txBox="1"/>
          <p:nvPr/>
        </p:nvSpPr>
        <p:spPr>
          <a:xfrm>
            <a:off x="6515944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 b="0" kern="1200" cap="all" baseline="0" dirty="0">
                <a:latin typeface="+mn-lt"/>
                <a:ea typeface="+mn-ea"/>
                <a:cs typeface="+mn-cs"/>
              </a:rPr>
              <a:t>Rating Per User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94AB8-44E9-4990-B62A-90196D3F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2" y="2917825"/>
            <a:ext cx="6163376" cy="3295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2FCAF0-87E3-48F6-81EF-91BB4FC6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917825"/>
            <a:ext cx="5717509" cy="3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2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329D-4531-4238-A00A-0982F699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Recommendation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6FDAA-9D5F-4A5D-8E21-A751F414D07E}"/>
              </a:ext>
            </a:extLst>
          </p:cNvPr>
          <p:cNvSpPr txBox="1"/>
          <p:nvPr/>
        </p:nvSpPr>
        <p:spPr>
          <a:xfrm>
            <a:off x="1208314" y="2209800"/>
            <a:ext cx="9720943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 User </a:t>
            </a:r>
            <a:r>
              <a:rPr lang="en-US" sz="4000" dirty="0" err="1"/>
              <a:t>User</a:t>
            </a:r>
            <a:r>
              <a:rPr lang="en-US" sz="4000" dirty="0"/>
              <a:t> Similarity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 Item </a:t>
            </a:r>
            <a:r>
              <a:rPr lang="en-US" sz="4000" dirty="0" err="1"/>
              <a:t>Item</a:t>
            </a:r>
            <a:r>
              <a:rPr lang="en-US" sz="4000" dirty="0"/>
              <a:t> Similarity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 Model Based Approach – KNN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 Singular Vector Decomposition( SVD)</a:t>
            </a:r>
          </a:p>
        </p:txBody>
      </p:sp>
    </p:spTree>
    <p:extLst>
      <p:ext uri="{BB962C8B-B14F-4D97-AF65-F5344CB8AC3E}">
        <p14:creationId xmlns:p14="http://schemas.microsoft.com/office/powerpoint/2010/main" val="7705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7C22-21E4-4F2E-A3E3-35ED0AAA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96965"/>
            <a:ext cx="10058400" cy="861713"/>
          </a:xfrm>
        </p:spPr>
        <p:txBody>
          <a:bodyPr anchor="b">
            <a:normAutofit/>
          </a:bodyPr>
          <a:lstStyle/>
          <a:p>
            <a:r>
              <a:rPr lang="en-US" sz="4400" dirty="0"/>
              <a:t>Model Evaluation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4F74D5-0F63-457B-A3A0-9F3E4FF2E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41423"/>
              </p:ext>
            </p:extLst>
          </p:nvPr>
        </p:nvGraphicFramePr>
        <p:xfrm>
          <a:off x="1589188" y="2200124"/>
          <a:ext cx="9013624" cy="27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940">
                  <a:extLst>
                    <a:ext uri="{9D8B030D-6E8A-4147-A177-3AD203B41FA5}">
                      <a16:colId xmlns:a16="http://schemas.microsoft.com/office/drawing/2014/main" val="3040271862"/>
                    </a:ext>
                  </a:extLst>
                </a:gridCol>
                <a:gridCol w="3573684">
                  <a:extLst>
                    <a:ext uri="{9D8B030D-6E8A-4147-A177-3AD203B41FA5}">
                      <a16:colId xmlns:a16="http://schemas.microsoft.com/office/drawing/2014/main" val="361003394"/>
                    </a:ext>
                  </a:extLst>
                </a:gridCol>
              </a:tblGrid>
              <a:tr h="6896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77479"/>
                  </a:ext>
                </a:extLst>
              </a:tr>
              <a:tr h="689660"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50000"/>
                        </a:lnSpc>
                      </a:pPr>
                      <a:r>
                        <a:rPr lang="en-US" dirty="0"/>
                        <a:t>User-based CF RMSE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/>
                        <a:t>507262.174265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163131"/>
                  </a:ext>
                </a:extLst>
              </a:tr>
              <a:tr h="68966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/>
                        <a:t>Item-based CF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614872.65082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906022"/>
                  </a:ext>
                </a:extLst>
              </a:tr>
              <a:tr h="68966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/>
                        <a:t>SVD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/>
                        <a:t>0.9639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2806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2A9965-868A-490B-9F2E-CB10AA438871}"/>
              </a:ext>
            </a:extLst>
          </p:cNvPr>
          <p:cNvSpPr txBox="1"/>
          <p:nvPr/>
        </p:nvSpPr>
        <p:spPr>
          <a:xfrm>
            <a:off x="3313054" y="5230038"/>
            <a:ext cx="5869172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BEST MODEL : SVD with Minimum RMSE .9639</a:t>
            </a:r>
          </a:p>
        </p:txBody>
      </p:sp>
    </p:spTree>
    <p:extLst>
      <p:ext uri="{BB962C8B-B14F-4D97-AF65-F5344CB8AC3E}">
        <p14:creationId xmlns:p14="http://schemas.microsoft.com/office/powerpoint/2010/main" val="20410841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CAC195F1C1945BC432A95FC501F1E" ma:contentTypeVersion="10" ma:contentTypeDescription="Create a new document." ma:contentTypeScope="" ma:versionID="d817aa6a4b342a2bcdcbab32113be273">
  <xsd:schema xmlns:xsd="http://www.w3.org/2001/XMLSchema" xmlns:xs="http://www.w3.org/2001/XMLSchema" xmlns:p="http://schemas.microsoft.com/office/2006/metadata/properties" xmlns:ns3="3a60b62b-16cf-4c2a-a0e7-c068944417c3" targetNamespace="http://schemas.microsoft.com/office/2006/metadata/properties" ma:root="true" ma:fieldsID="7a767fb6c274f0d9608193d44ffc8122" ns3:_="">
    <xsd:import namespace="3a60b62b-16cf-4c2a-a0e7-c068944417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60b62b-16cf-4c2a-a0e7-c068944417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41C211-83CA-4015-A8C9-539A29367D49}">
  <ds:schemaRefs>
    <ds:schemaRef ds:uri="http://purl.org/dc/terms/"/>
    <ds:schemaRef ds:uri="http://schemas.openxmlformats.org/package/2006/metadata/core-properties"/>
    <ds:schemaRef ds:uri="3a60b62b-16cf-4c2a-a0e7-c068944417c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2FC628-69A4-4EBB-A650-24624070FB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832218-CD53-4E8C-BD62-1238DA742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60b62b-16cf-4c2a-a0e7-c06894441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Wingdings</vt:lpstr>
      <vt:lpstr>1_RetrospectVTI</vt:lpstr>
      <vt:lpstr>Urvi Pasad</vt:lpstr>
      <vt:lpstr>Problem Statement</vt:lpstr>
      <vt:lpstr>GOAL</vt:lpstr>
      <vt:lpstr>Data Description</vt:lpstr>
      <vt:lpstr>Data Preprocessing</vt:lpstr>
      <vt:lpstr>Data Visualization </vt:lpstr>
      <vt:lpstr>Data Visualization </vt:lpstr>
      <vt:lpstr>Recommendation Approach</vt:lpstr>
      <vt:lpstr>Model 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2020-08-31T10:36:27Z</dcterms:created>
  <dcterms:modified xsi:type="dcterms:W3CDTF">2020-09-01T10:28:21Z</dcterms:modified>
</cp:coreProperties>
</file>