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9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2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3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2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73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8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6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4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D831D8-1B1D-4129-A488-08BDF271266A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0CCC63-18CD-47C4-85C2-573C1EB42B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5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C7B679-E133-EB13-0A57-368FA60A68CD}"/>
              </a:ext>
            </a:extLst>
          </p:cNvPr>
          <p:cNvSpPr/>
          <p:nvPr/>
        </p:nvSpPr>
        <p:spPr>
          <a:xfrm>
            <a:off x="525866" y="522714"/>
            <a:ext cx="18469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4BC97-6E33-EAA6-12A8-0DCCD67EDC30}"/>
              </a:ext>
            </a:extLst>
          </p:cNvPr>
          <p:cNvSpPr txBox="1"/>
          <p:nvPr/>
        </p:nvSpPr>
        <p:spPr>
          <a:xfrm>
            <a:off x="970384" y="2220685"/>
            <a:ext cx="98158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check whether the Weight of the fish is dependent on various factors like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Vertical Length, Diagonal Length, Cross Length, Height and Diagonal Width.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AAB3F3-DADE-8D63-2479-69F9714181D7}"/>
              </a:ext>
            </a:extLst>
          </p:cNvPr>
          <p:cNvSpPr/>
          <p:nvPr/>
        </p:nvSpPr>
        <p:spPr>
          <a:xfrm>
            <a:off x="2567305" y="2491085"/>
            <a:ext cx="62382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4841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AE6D5-3C28-9D3E-30AD-6987C01C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55" y="130829"/>
            <a:ext cx="4158342" cy="62375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81DA8-A7FB-E16F-32DC-69BDD313F11C}"/>
              </a:ext>
            </a:extLst>
          </p:cNvPr>
          <p:cNvSpPr/>
          <p:nvPr/>
        </p:nvSpPr>
        <p:spPr>
          <a:xfrm>
            <a:off x="573918" y="130829"/>
            <a:ext cx="2721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9E257-7CEE-7268-9FA3-CDF73ED5D0FA}"/>
              </a:ext>
            </a:extLst>
          </p:cNvPr>
          <p:cNvSpPr txBox="1"/>
          <p:nvPr/>
        </p:nvSpPr>
        <p:spPr>
          <a:xfrm>
            <a:off x="573918" y="1306868"/>
            <a:ext cx="57368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used is a record of 7 different fish species in fish market sales. 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columns in the dataset includes Species name of fish, Weight of fish in gram, Vertical Length in cm – Length1, Diagonal Length in cm – Length2, Cross Length in cm – Length3, Height in cm and Diagonal Width in cm.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contains 159 observations for 7 variables out of which 1 is qualitative variable and other 6 are quantitative variables.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4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EB3959-3746-653C-8770-653398361AA7}"/>
              </a:ext>
            </a:extLst>
          </p:cNvPr>
          <p:cNvSpPr/>
          <p:nvPr/>
        </p:nvSpPr>
        <p:spPr>
          <a:xfrm>
            <a:off x="56740" y="193041"/>
            <a:ext cx="5959965" cy="8771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Descriptive Statistics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51D1F-F349-0CEE-DA55-906454D6EF30}"/>
              </a:ext>
            </a:extLst>
          </p:cNvPr>
          <p:cNvSpPr txBox="1"/>
          <p:nvPr/>
        </p:nvSpPr>
        <p:spPr>
          <a:xfrm>
            <a:off x="317240" y="1080105"/>
            <a:ext cx="1000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summary() function gives us the minimum value, 1st Quartile, Median, Mean, 3rd Quartile  and maximum value for all numeric variables in the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FBBB1-707C-EC3A-FF1C-ED253AE86F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4"/>
          <a:stretch/>
        </p:blipFill>
        <p:spPr>
          <a:xfrm>
            <a:off x="527796" y="2288716"/>
            <a:ext cx="10295713" cy="1482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6A2DD-4650-9988-9072-44BAEF512CB5}"/>
              </a:ext>
            </a:extLst>
          </p:cNvPr>
          <p:cNvSpPr txBox="1"/>
          <p:nvPr/>
        </p:nvSpPr>
        <p:spPr>
          <a:xfrm>
            <a:off x="547344" y="4097112"/>
            <a:ext cx="10170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str() function gives the structure of the dataset &amp; helps us in knowing the datatype of the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614CD-F8B4-D3F7-ED51-29A832D80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/>
          <a:stretch/>
        </p:blipFill>
        <p:spPr>
          <a:xfrm>
            <a:off x="1922931" y="5072216"/>
            <a:ext cx="6809574" cy="15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80542-C47E-9F6A-7882-639B2DE312B1}"/>
              </a:ext>
            </a:extLst>
          </p:cNvPr>
          <p:cNvSpPr txBox="1"/>
          <p:nvPr/>
        </p:nvSpPr>
        <p:spPr>
          <a:xfrm>
            <a:off x="811764" y="942392"/>
            <a:ext cx="9311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gives the correlation coefficient value between two variables. Here, I have used it to find correlation between the dependent variable and all independent variables.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8910C-F9E6-DA46-F0B9-E0118F54E8D2}"/>
              </a:ext>
            </a:extLst>
          </p:cNvPr>
          <p:cNvSpPr txBox="1"/>
          <p:nvPr/>
        </p:nvSpPr>
        <p:spPr>
          <a:xfrm>
            <a:off x="905070" y="4911223"/>
            <a:ext cx="1006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 the correlation coefficient values are greater than 0.5, which indicates that the variables are highly correlated.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2AC88-F896-F69A-4A4E-14CAA5912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" b="6654"/>
          <a:stretch/>
        </p:blipFill>
        <p:spPr>
          <a:xfrm>
            <a:off x="1282959" y="2416629"/>
            <a:ext cx="9311951" cy="18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28902-E8BB-32F7-E6A1-2E027876A259}"/>
              </a:ext>
            </a:extLst>
          </p:cNvPr>
          <p:cNvSpPr/>
          <p:nvPr/>
        </p:nvSpPr>
        <p:spPr>
          <a:xfrm>
            <a:off x="200962" y="358257"/>
            <a:ext cx="499739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Fitting the Model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5F9A8-CDD8-652C-C753-4D4957AC53FE}"/>
              </a:ext>
            </a:extLst>
          </p:cNvPr>
          <p:cNvSpPr txBox="1"/>
          <p:nvPr/>
        </p:nvSpPr>
        <p:spPr>
          <a:xfrm>
            <a:off x="572437" y="1713436"/>
            <a:ext cx="108091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model=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(y~x1+x2+…+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function fits a linear model, where y acts as a dependent variable and xi’s act as an independent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Here, the Weight is the dependent variable and Length1, Length2, Length3, Height and Width are independent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summary(model) gives the Adjusted R-square value and the p-value, which helps us in determining whether the model is a good fit for the data or not.</a:t>
            </a:r>
          </a:p>
        </p:txBody>
      </p:sp>
    </p:spTree>
    <p:extLst>
      <p:ext uri="{BB962C8B-B14F-4D97-AF65-F5344CB8AC3E}">
        <p14:creationId xmlns:p14="http://schemas.microsoft.com/office/powerpoint/2010/main" val="43542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8DBC7-EFE1-DD47-28C9-E8E87682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3" y="712194"/>
            <a:ext cx="11375037" cy="54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8C2196-190C-6B61-D057-CA1211B781AC}"/>
              </a:ext>
            </a:extLst>
          </p:cNvPr>
          <p:cNvSpPr/>
          <p:nvPr/>
        </p:nvSpPr>
        <p:spPr>
          <a:xfrm>
            <a:off x="414501" y="0"/>
            <a:ext cx="1954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5F6F-1B1D-E487-9374-33E9ED691C63}"/>
              </a:ext>
            </a:extLst>
          </p:cNvPr>
          <p:cNvSpPr txBox="1"/>
          <p:nvPr/>
        </p:nvSpPr>
        <p:spPr>
          <a:xfrm>
            <a:off x="419100" y="1390649"/>
            <a:ext cx="5953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Residual vs Fitted graph, we can conclude that we have non-linear relationship, since we do not find equally spread residuals around horizontal 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BE9E1-FC15-EEAF-6C3D-0FCE8CE2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90" y="457200"/>
            <a:ext cx="5094835" cy="3073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8DDF7-0805-D231-4A9E-8A251E96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51" y="3728346"/>
            <a:ext cx="4829662" cy="2805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C765F8-55F1-88AF-CB96-AFCEBBB06F67}"/>
              </a:ext>
            </a:extLst>
          </p:cNvPr>
          <p:cNvSpPr txBox="1"/>
          <p:nvPr/>
        </p:nvSpPr>
        <p:spPr>
          <a:xfrm>
            <a:off x="419100" y="3883639"/>
            <a:ext cx="567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Residual vs Leverage graph, we tend to look for outliners at the upper right or lower right corners. Here our data has some outliners.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7796A-2BBD-5129-C9D8-F2533C9B3B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1"/>
          <a:stretch/>
        </p:blipFill>
        <p:spPr>
          <a:xfrm>
            <a:off x="561975" y="814059"/>
            <a:ext cx="1962270" cy="3895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23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34FD2-61BD-D31F-056E-D24FB48E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12" y="542925"/>
            <a:ext cx="5010532" cy="2990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9D0C9-73B3-27D3-CFE6-89A3B4411D98}"/>
              </a:ext>
            </a:extLst>
          </p:cNvPr>
          <p:cNvSpPr txBox="1"/>
          <p:nvPr/>
        </p:nvSpPr>
        <p:spPr>
          <a:xfrm>
            <a:off x="367056" y="857249"/>
            <a:ext cx="5800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Scale-Location graph, we check the assumption of equal variance (Homoscedasticity). Since we are unable to locate a horizontal line, homoscedasticity is present.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7462D-B2B3-D8CA-37B4-3BF09F64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11" y="3682273"/>
            <a:ext cx="4860835" cy="2842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2C7C0-1444-2B24-35C2-BADBF8E7D307}"/>
              </a:ext>
            </a:extLst>
          </p:cNvPr>
          <p:cNvSpPr txBox="1"/>
          <p:nvPr/>
        </p:nvSpPr>
        <p:spPr>
          <a:xfrm>
            <a:off x="666750" y="3790950"/>
            <a:ext cx="52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Normal Q-Q plot, we can conclude the residuals are not normally distributed since the observations are deviating at the end.</a:t>
            </a:r>
          </a:p>
        </p:txBody>
      </p:sp>
    </p:spTree>
    <p:extLst>
      <p:ext uri="{BB962C8B-B14F-4D97-AF65-F5344CB8AC3E}">
        <p14:creationId xmlns:p14="http://schemas.microsoft.com/office/powerpoint/2010/main" val="28901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B7A5F-733B-7B59-2E3D-AF6268E15DD4}"/>
              </a:ext>
            </a:extLst>
          </p:cNvPr>
          <p:cNvSpPr txBox="1"/>
          <p:nvPr/>
        </p:nvSpPr>
        <p:spPr>
          <a:xfrm>
            <a:off x="-513185" y="37080"/>
            <a:ext cx="60975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9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Regression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B9F38-CF0A-D69E-FB64-24C4859B584D}"/>
              </a:ext>
            </a:extLst>
          </p:cNvPr>
          <p:cNvSpPr txBox="1"/>
          <p:nvPr/>
        </p:nvSpPr>
        <p:spPr>
          <a:xfrm>
            <a:off x="279918" y="1184988"/>
            <a:ext cx="5234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variables Length1, Length2 and Length3 are highly correlated (&gt;0.9), multicollinearity is present in the data and hence we can go for Ridge Regression.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the library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glmnet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to perform Ridge Regression. Then depending on the lambda and alpha values, we have fitted a new model with R-square value as 0.88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A360C0-2642-98D8-0769-4D2802C34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r="21888" b="2695"/>
          <a:stretch/>
        </p:blipFill>
        <p:spPr>
          <a:xfrm>
            <a:off x="5584369" y="551750"/>
            <a:ext cx="6350401" cy="57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27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</TotalTime>
  <Words>489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Urvi Patil</dc:creator>
  <cp:lastModifiedBy>Urvi Patil</cp:lastModifiedBy>
  <cp:revision>10</cp:revision>
  <dcterms:created xsi:type="dcterms:W3CDTF">2022-11-01T14:11:58Z</dcterms:created>
  <dcterms:modified xsi:type="dcterms:W3CDTF">2023-08-27T17:05:38Z</dcterms:modified>
</cp:coreProperties>
</file>