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17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views/ImpactofSmokingoninsurancepremiums/FINALSTORY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DAC9AA3E-3241-4A09-B6A7-9DCBF280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>
                <a:hlinkClick r:id="rId2"/>
              </a:rPr>
              <a:t>Impact of Smoking on insurance premiums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1">
            <a:extLst>
              <a:ext uri="{FF2B5EF4-FFF2-40B4-BE49-F238E27FC236}">
                <a16:creationId xmlns:a16="http://schemas.microsoft.com/office/drawing/2014/main" id="{3C2709EB-4B6F-45B6-916B-CC619C959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By: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Urvi Patel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board1">
            <a:extLst>
              <a:ext uri="{FF2B5EF4-FFF2-40B4-BE49-F238E27FC236}">
                <a16:creationId xmlns:a16="http://schemas.microsoft.com/office/drawing/2014/main" id="{FA85FD6E-DE6D-4C16-9446-33E918E7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board2">
            <a:extLst>
              <a:ext uri="{FF2B5EF4-FFF2-40B4-BE49-F238E27FC236}">
                <a16:creationId xmlns:a16="http://schemas.microsoft.com/office/drawing/2014/main" id="{8DD0D479-96BF-40D1-B116-E7AF19764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board3">
            <a:extLst>
              <a:ext uri="{FF2B5EF4-FFF2-40B4-BE49-F238E27FC236}">
                <a16:creationId xmlns:a16="http://schemas.microsoft.com/office/drawing/2014/main" id="{A4F0F51B-07A1-4984-B6F5-348621228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board4">
            <a:extLst>
              <a:ext uri="{FF2B5EF4-FFF2-40B4-BE49-F238E27FC236}">
                <a16:creationId xmlns:a16="http://schemas.microsoft.com/office/drawing/2014/main" id="{4696AD3C-B591-48A4-B206-A384CE98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board5">
            <a:extLst>
              <a:ext uri="{FF2B5EF4-FFF2-40B4-BE49-F238E27FC236}">
                <a16:creationId xmlns:a16="http://schemas.microsoft.com/office/drawing/2014/main" id="{308E5DED-5F5C-401D-B1CB-1EFF6E5A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board7">
            <a:extLst>
              <a:ext uri="{FF2B5EF4-FFF2-40B4-BE49-F238E27FC236}">
                <a16:creationId xmlns:a16="http://schemas.microsoft.com/office/drawing/2014/main" id="{6D2B77CC-3663-45F6-98FF-749399FE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board6">
            <a:extLst>
              <a:ext uri="{FF2B5EF4-FFF2-40B4-BE49-F238E27FC236}">
                <a16:creationId xmlns:a16="http://schemas.microsoft.com/office/drawing/2014/main" id="{45829FD1-22A4-41A7-A9DF-6992BC9CF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10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Impact of Smoking on insurance premiums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Smoking on insurance premiums</dc:title>
  <dc:creator/>
  <cp:lastModifiedBy>URVI PARTH PATEL</cp:lastModifiedBy>
  <cp:revision>1</cp:revision>
  <dcterms:created xsi:type="dcterms:W3CDTF">2024-04-10T23:58:35Z</dcterms:created>
  <dcterms:modified xsi:type="dcterms:W3CDTF">2024-04-11T00:01:22Z</dcterms:modified>
</cp:coreProperties>
</file>