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2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2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1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464A-F240-42A3-94E1-EB2D9FFBA2E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7A2FE9-15A3-41A9-BDCE-12A611CD3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F1506-F576-1C72-214B-24C581D6F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 dirty="0"/>
              <a:t>Credit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2BC9-477A-4F91-644E-3F893AB0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By:</a:t>
            </a:r>
          </a:p>
          <a:p>
            <a:r>
              <a:rPr lang="en-US" sz="1600" dirty="0"/>
              <a:t>Urvish Desai and </a:t>
            </a:r>
            <a:r>
              <a:rPr lang="en-US" sz="1600" dirty="0" err="1"/>
              <a:t>Neeshma</a:t>
            </a:r>
            <a:r>
              <a:rPr lang="en-US" sz="1600" dirty="0"/>
              <a:t> </a:t>
            </a:r>
            <a:r>
              <a:rPr lang="en-US" sz="1600" dirty="0" err="1"/>
              <a:t>Khosa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D90B2CE-FB2D-2EE1-2E78-24D481961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0" b="34708"/>
          <a:stretch/>
        </p:blipFill>
        <p:spPr>
          <a:xfrm>
            <a:off x="4618374" y="2107003"/>
            <a:ext cx="6282919" cy="18848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2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2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26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68A1-5FA4-B561-9FAB-0EB630F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700" dirty="0"/>
              <a:t>Why Credit Analysis?</a:t>
            </a:r>
            <a:br>
              <a:rPr lang="en-US" sz="1700" dirty="0"/>
            </a:br>
            <a:endParaRPr lang="en-US" sz="1700" dirty="0"/>
          </a:p>
        </p:txBody>
      </p:sp>
      <p:grpSp>
        <p:nvGrpSpPr>
          <p:cNvPr id="49" name="Group 30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3D black question marks with one yellow question mark">
            <a:extLst>
              <a:ext uri="{FF2B5EF4-FFF2-40B4-BE49-F238E27FC236}">
                <a16:creationId xmlns:a16="http://schemas.microsoft.com/office/drawing/2014/main" id="{D8F756E6-18B2-7C36-7851-DB629C558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3" r="2" b="11780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51" name="Straight Connector 34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Picture 36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1A3C-E21A-59C8-D044-600C0640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   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2CA6-F642-AC2C-4662-0B4EA3D2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7839"/>
            <a:ext cx="3248012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By :					</a:t>
            </a:r>
          </a:p>
          <a:p>
            <a:r>
              <a:rPr lang="en-US" dirty="0"/>
              <a:t>Companies</a:t>
            </a:r>
          </a:p>
          <a:p>
            <a:r>
              <a:rPr lang="en-US" dirty="0"/>
              <a:t>Banks</a:t>
            </a:r>
          </a:p>
          <a:p>
            <a:r>
              <a:rPr lang="en-US" dirty="0"/>
              <a:t>Financial Institutions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680F3-9E78-4640-1C83-6EB0FD184C44}"/>
              </a:ext>
            </a:extLst>
          </p:cNvPr>
          <p:cNvSpPr txBox="1"/>
          <p:nvPr/>
        </p:nvSpPr>
        <p:spPr>
          <a:xfrm>
            <a:off x="7283302" y="1997839"/>
            <a:ext cx="3944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for:</a:t>
            </a:r>
          </a:p>
          <a:p>
            <a:endParaRPr lang="en-US" dirty="0"/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Mortgage Approval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 Approval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Car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234-0CD1-3981-47ED-4994C9CD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2B83-405E-E83B-42F4-21B64B5F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 panose="020B0502030000000004" pitchFamily="34" charset="0"/>
              </a:rPr>
              <a:t>Over the years, the company has collected basic bank details and gathered a lot of credit-related information. We goal is to evaluate the data, clean it, then use it to justify the credit score of the individuals. </a:t>
            </a:r>
          </a:p>
          <a:p>
            <a:r>
              <a:rPr lang="en-US" dirty="0">
                <a:latin typeface="Inter" panose="020B0502030000000004" pitchFamily="34" charset="0"/>
              </a:rPr>
              <a:t>There are 28 columns in it. </a:t>
            </a:r>
          </a:p>
          <a:p>
            <a:endParaRPr lang="en-US" dirty="0">
              <a:latin typeface="Inter" panose="020B05020300000000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057C-EAEF-0187-F70A-E86D94DB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3C09-B6D3-356F-0434-ACBD02F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  <a:p>
            <a:r>
              <a:rPr lang="en-US" dirty="0"/>
              <a:t>SQL Alchemy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D98E-0FB1-6BFD-2C3D-6975188C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D780-7EA0-1AE3-4953-0471333C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74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2001</TotalTime>
  <Words>96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Inter</vt:lpstr>
      <vt:lpstr>Gallery</vt:lpstr>
      <vt:lpstr>Credit Analysis</vt:lpstr>
      <vt:lpstr>Why Credit Analysis? </vt:lpstr>
      <vt:lpstr>                             Usage</vt:lpstr>
      <vt:lpstr>Description of data</vt:lpstr>
      <vt:lpstr>DataBase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Analysis</dc:title>
  <dc:creator>Urvish Desai</dc:creator>
  <cp:lastModifiedBy>Urvish Desai</cp:lastModifiedBy>
  <cp:revision>4</cp:revision>
  <dcterms:created xsi:type="dcterms:W3CDTF">2022-07-29T13:24:50Z</dcterms:created>
  <dcterms:modified xsi:type="dcterms:W3CDTF">2022-07-31T00:30:15Z</dcterms:modified>
</cp:coreProperties>
</file>