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Unemployment by the Age range.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Unemployed by Year and 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7d15cc8-a794-4320-b6d3-ec56d6448d1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3d54260945b4441" /><Relationship Type="http://schemas.openxmlformats.org/officeDocument/2006/relationships/slideLayout" Target="/ppt/slideLayouts/slideLayout8.xml" Id="R9f237420bea342a0" /><Relationship Type="http://schemas.openxmlformats.org/officeDocument/2006/relationships/hyperlink" Target="https://app.powerbi.com/groups/me/reports/57d15cc8-a794-4320-b6d3-ec56d6448d1f/?pbi_source=PowerPoint" TargetMode="External" Id="RelId0" /><Relationship Type="http://schemas.openxmlformats.org/officeDocument/2006/relationships/image" Target="/ppt/media/image4.png" Id="imgId4239452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8/29/2022 3:05:46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8/29/2022 3:05:06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actionButton ,pieChart ,pieChart ,Total Unemployed by Year and Gender ,card ,card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23945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