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4133-0429-4ED5-A505-0E5A4452285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FA7A-5F64-455C-9E26-36BA1DEC09E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4133-0429-4ED5-A505-0E5A4452285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FA7A-5F64-455C-9E26-36BA1DEC09E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4133-0429-4ED5-A505-0E5A4452285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FA7A-5F64-455C-9E26-36BA1DEC09E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4133-0429-4ED5-A505-0E5A4452285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FA7A-5F64-455C-9E26-36BA1DEC09E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4133-0429-4ED5-A505-0E5A4452285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FA7A-5F64-455C-9E26-36BA1DEC09E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4133-0429-4ED5-A505-0E5A4452285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FA7A-5F64-455C-9E26-36BA1DEC09E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4133-0429-4ED5-A505-0E5A4452285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FA7A-5F64-455C-9E26-36BA1DEC09E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4133-0429-4ED5-A505-0E5A4452285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FA7A-5F64-455C-9E26-36BA1DEC09E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4133-0429-4ED5-A505-0E5A4452285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FA7A-5F64-455C-9E26-36BA1DEC09E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4133-0429-4ED5-A505-0E5A4452285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FA7A-5F64-455C-9E26-36BA1DEC09E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4133-0429-4ED5-A505-0E5A4452285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FA7A-5F64-455C-9E26-36BA1DEC09E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754133-0429-4ED5-A505-0E5A4452285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5FA7A-5F64-455C-9E26-36BA1DEC09E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oom.com/share/cbfb5fd005f4437bb58eea90573d654c?sid=15c960b8-1704-4a3d-af17-d6af87fb89d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difference between Just-In-Time (JIT) and Ahead-of-Time (AOT) compilation in Dart? 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4840" y="1595021"/>
            <a:ext cx="996696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Just-In-Time (JIT) Compilation: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Definition: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JIT compilation converts Dart code into machine code at runtime, optimizing performance during development and enabling features like hot reload in Flutter.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Use Case: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Useful during development for faster iteration and debugging, as changes to code can be applied instantly.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Ahead-of-Time (AOT) Compilation: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Definition: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AOT compilation translates Dart code into native machine code ahead of deployment, improving app startup time and reducing runtime overhead.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Use Case: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Preferred for production builds in Flutter apps to optimize performance, reduce app size, and ensure compatibility across different devices.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Dart special? 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1" y="1739742"/>
            <a:ext cx="9204960" cy="4523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Null Safety: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Prevents runtime errors by distinguishing between nullable and non-nullable types.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UI Focused: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Powers Flutter for high-performance, beautiful mobile and web apps.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Fast Development: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Hot Reload and JIT compilation enable rapid development and testing.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High Performance: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AOT compilation delivers fast, efficient native code execution.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Strong Tooling: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Excellent support in IDEs with robust debugging and profiling tools.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Cross-Platform: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Single language for mobile, web, server, and desktop apps.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hlinkClick r:id="rId1" tooltip="" action="ppaction://hlinkfile"/>
              </a:rPr>
              <a:t>Watch Vedio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1284</Words>
  <Application>WPS Presentation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Aptos</vt:lpstr>
      <vt:lpstr>Segoe Print</vt:lpstr>
      <vt:lpstr>Aptos Display</vt:lpstr>
      <vt:lpstr>Microsoft YaHei</vt:lpstr>
      <vt:lpstr>Arial Unicode MS</vt:lpstr>
      <vt:lpstr>Calibri</vt:lpstr>
      <vt:lpstr>Office Theme</vt:lpstr>
      <vt:lpstr>What is the difference between Just-In-Time (JIT) and Ahead-of-Time (AOT) compilation in Dart? </vt:lpstr>
      <vt:lpstr>What makes Dart special?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Urwah Shafiq</dc:creator>
  <cp:lastModifiedBy>DELL</cp:lastModifiedBy>
  <cp:revision>2</cp:revision>
  <dcterms:created xsi:type="dcterms:W3CDTF">2024-06-17T07:36:00Z</dcterms:created>
  <dcterms:modified xsi:type="dcterms:W3CDTF">2024-06-21T12:29:35Z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F5D82A06A3E14E70AB0E7F2F056D8AC1_12</vt:lpwstr>
  </property>
  <property fmtid="{D5CDD505-2E9C-101B-9397-08002B2CF9AE}" pid="3" name="KSOProductBuildVer">
    <vt:lpwstr>1033-12.2.0.17119</vt:lpwstr>
  </property>
</Properties>
</file>