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Week10( Day3)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Bytwise fellowship Flutter Track</a:t>
            </a:r>
            <a:endParaRPr lang="en-US"/>
          </a:p>
          <a:p>
            <a:r>
              <a:rPr lang="en-US">
                <a:sym typeface="+mn-ea"/>
              </a:rPr>
              <a:t>By Urwah Shafiq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Flutter Unit Test and Widget Tests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Brief: In this presentation, we will discuss the importance of testing in Flutter and how to write unit tests and widget tests for your Flutter app.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Testing is Important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Ensures code quality and reliability</a:t>
            </a:r>
            <a:endParaRPr lang="en-US"/>
          </a:p>
          <a:p>
            <a:r>
              <a:rPr lang="en-US"/>
              <a:t>Catches bugs and errors early</a:t>
            </a:r>
            <a:endParaRPr lang="en-US"/>
          </a:p>
          <a:p>
            <a:r>
              <a:rPr lang="en-US"/>
              <a:t>Reduces debugging time</a:t>
            </a:r>
            <a:endParaRPr lang="en-US"/>
          </a:p>
          <a:p>
            <a:r>
              <a:rPr lang="en-US"/>
              <a:t>Improves code maintainability</a:t>
            </a:r>
            <a:endParaRPr lang="en-US"/>
          </a:p>
          <a:p>
            <a:r>
              <a:rPr lang="en-US"/>
              <a:t>Brief: Testing is an essential part of the software development process, and Flutter is no exception.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Tests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Unit Tests: Test individual functions or classes</a:t>
            </a:r>
            <a:endParaRPr lang="en-US"/>
          </a:p>
          <a:p>
            <a:r>
              <a:rPr lang="en-US"/>
              <a:t>Widget Tests: Test widgets and their interactions</a:t>
            </a:r>
            <a:endParaRPr lang="en-US"/>
          </a:p>
          <a:p>
            <a:r>
              <a:rPr lang="en-US"/>
              <a:t>Integration Tests: Test entire app flows and scenarios</a:t>
            </a:r>
            <a:endParaRPr lang="en-US"/>
          </a:p>
          <a:p>
            <a:r>
              <a:rPr lang="en-US"/>
              <a:t>Brief: Flutter provides different types of tests to ensure your app is thoroughly tested.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Unit Tests in Flutter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 the test package</a:t>
            </a:r>
            <a:endParaRPr lang="en-US"/>
          </a:p>
          <a:p>
            <a:r>
              <a:rPr lang="en-US"/>
              <a:t>Write test functions with the test keyword</a:t>
            </a:r>
            <a:endParaRPr lang="en-US"/>
          </a:p>
          <a:p>
            <a:r>
              <a:rPr lang="en-US"/>
              <a:t>Use expect to assert expected results</a:t>
            </a:r>
            <a:endParaRPr lang="en-US"/>
          </a:p>
          <a:p>
            <a:endParaRPr lang="en-US"/>
          </a:p>
        </p:txBody>
      </p:sp>
      <p:pic>
        <p:nvPicPr>
          <p:cNvPr id="4" name="Picture 3" descr="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6005" y="3616960"/>
            <a:ext cx="681863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Writing Widget Tests in Flutter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 the flutter_test package</a:t>
            </a:r>
            <a:endParaRPr lang="en-US"/>
          </a:p>
          <a:p>
            <a:r>
              <a:rPr lang="en-US"/>
              <a:t>Create a WidgetTester instance</a:t>
            </a:r>
            <a:endParaRPr lang="en-US"/>
          </a:p>
          <a:p>
            <a:r>
              <a:rPr lang="en-US"/>
              <a:t>Use pumpWidget to render the widget</a:t>
            </a:r>
            <a:endParaRPr lang="en-US"/>
          </a:p>
          <a:p>
            <a:r>
              <a:rPr lang="en-US"/>
              <a:t>Use expect to assert expected results</a:t>
            </a:r>
            <a:endParaRPr lang="en-US"/>
          </a:p>
          <a:p>
            <a:endParaRPr lang="en-US"/>
          </a:p>
        </p:txBody>
      </p:sp>
      <p:pic>
        <p:nvPicPr>
          <p:cNvPr id="4" name="Picture 3" descr="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005" y="3848100"/>
            <a:ext cx="7359015" cy="2591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Tests in Flutter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 the flutter test command</a:t>
            </a:r>
            <a:endParaRPr lang="en-US"/>
          </a:p>
          <a:p>
            <a:r>
              <a:rPr lang="en-US"/>
              <a:t>Run tests in the terminal or using an IDE</a:t>
            </a:r>
            <a:endParaRPr lang="en-US"/>
          </a:p>
          <a:p>
            <a:r>
              <a:rPr lang="en-US"/>
              <a:t>Use --coverage to generate code coverage reports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Testing is essential for ensuring code quality and reliability</a:t>
            </a:r>
            <a:endParaRPr lang="en-US"/>
          </a:p>
          <a:p>
            <a:r>
              <a:rPr lang="en-US"/>
              <a:t>Flutter provides different types of tests to ensure thorough testing</a:t>
            </a:r>
            <a:endParaRPr lang="en-US"/>
          </a:p>
          <a:p>
            <a:r>
              <a:rPr lang="en-US"/>
              <a:t>Writing unit tests and widget tests is straightforward using the test and flutter_test packages</a:t>
            </a:r>
            <a:endParaRPr lang="en-US"/>
          </a:p>
          <a:p>
            <a:r>
              <a:rPr lang="en-US"/>
              <a:t>Brief: In conclusion, testing is a crucial part of the software development process, and Flutter provides the tools to make it easy.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WPS Presentation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Week10( Day3)</dc:title>
  <dc:creator/>
  <cp:lastModifiedBy>Urwah Shafiq</cp:lastModifiedBy>
  <cp:revision>1</cp:revision>
  <dcterms:created xsi:type="dcterms:W3CDTF">2024-09-05T21:38:21Z</dcterms:created>
  <dcterms:modified xsi:type="dcterms:W3CDTF">2024-09-05T21:38:21Z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421AFE554EB940189CEA253F019E5027_11</vt:lpwstr>
  </property>
  <property fmtid="{D5CDD505-2E9C-101B-9397-08002B2CF9AE}" pid="3" name="KSOProductBuildVer">
    <vt:lpwstr>1033-12.2.0.18165</vt:lpwstr>
  </property>
</Properties>
</file>