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CFE6AD-A97E-4488-8923-6F59A643F4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CF367-27EE-4675-A0DA-89AA8C0354F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2A1D3-A969-4E18-AAAF-C376E7533A8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oom.com/share/3ecf5a6a5a5e4382ad29e39231f03864?sid=4a62c630-7366-4cfe-85ec-d53f533be5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_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Bytewise fellowship Flutter Track</a:t>
            </a:r>
            <a:endParaRPr lang="en-US" dirty="0"/>
          </a:p>
          <a:p>
            <a:r>
              <a:rPr lang="en-US" dirty="0"/>
              <a:t>By Urwah Shafiq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differences between native and hybrid mobile apps? Provide examples built using Flutter.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Native vs. Hybrid Mobile Apps: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Native:</a:t>
            </a:r>
            <a:r>
              <a:rPr lang="en-US" dirty="0"/>
              <a:t> Built for one platform (Android/iOS) for top performance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Hybrid:</a:t>
            </a:r>
            <a:r>
              <a:rPr lang="en-US" dirty="0"/>
              <a:t> Single codebase for both platforms (web tech in a native shell) for faster development and wider reach, </a:t>
            </a:r>
            <a:endParaRPr lang="en-US" dirty="0"/>
          </a:p>
          <a:p>
            <a:r>
              <a:rPr lang="en-US" b="1" dirty="0"/>
              <a:t>Flutter:</a:t>
            </a:r>
            <a:r>
              <a:rPr lang="en-US" dirty="0"/>
              <a:t> Examples: Alibaba, Reflectly, The New York Times, Google Ads,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performance of mobile apps built with Flutter compared to native apps.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Flutter apps: Great performance, close to native, but might be slightly larger due to framework inclusion.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use cases where using Flutter is good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77910"/>
            <a:ext cx="107982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Cross-platform apps: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Develop for iOS &amp; Android with a single    codebase (saves time &amp; money).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Beautiful UIs: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Craft stunning interfaces with rich widgets.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Fast development: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Hot reload speeds up development cycles.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Good performance: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Enjoy smooth animations and fast rendering.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where using Flutter is not that good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5461" y="2305616"/>
            <a:ext cx="103410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Limited native features: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Needs extra effort for very specific device functionalities.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Larger app size: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Framework adds to the app's overall size.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New framework: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Less mature compared to established options.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Kivy and Ionic? Why don't we use 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ctr">
              <a:buNone/>
            </a:pPr>
            <a:r>
              <a:rPr lang="en-US" b="1" dirty="0"/>
              <a:t>Kivy &amp; Ionic: Alternatives to Flutter?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Kivy (Python):</a:t>
            </a:r>
            <a:r>
              <a:rPr lang="en-US" dirty="0"/>
              <a:t> (Python based farmwork),Good for rapid prototyping, but less mature for complex apps.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Ionic (Web technologies):</a:t>
            </a:r>
            <a:r>
              <a:rPr lang="en-US" dirty="0"/>
              <a:t> (web based farmwork, HTML5,angular, CSS, JavaScript), but potentially lower performance for mobile.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don’t use them because of their scalability and low maturity , and less community support.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" tooltip="" action="ppaction://hlinkfile"/>
              </a:rPr>
              <a:t>https://www.loom.com/share/3ecf5a6a5a5e4382ad29e39231f03864?sid=4a62c630-7366-4cfe-85ec-d53f533be564</a:t>
            </a:r>
            <a:r>
              <a:rPr lang="en-US" dirty="0"/>
              <a:t>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Mobile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Popular Mobile OS :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1. Android (53.32% Market Share):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r>
              <a:rPr lang="en-US" dirty="0"/>
              <a:t> Open-source, customizable, vast app selection (Google Play Store), hardware flexibility (various manufacturers).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r>
              <a:rPr lang="en-US" dirty="0"/>
              <a:t> Cost-effective development, wider device reach, freedom for developers.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Languages/Frameworks:</a:t>
            </a:r>
            <a:r>
              <a:rPr lang="en-US" dirty="0"/>
              <a:t> Java (Kotlin becoming increasingly popular), C++, Flutter (cross-platform).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Mobile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2. iOS (43.98% Market Share):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r>
              <a:rPr lang="en-US" dirty="0"/>
              <a:t> User-friendly interface, tight integration with Apple ecosystem, strong security focus, known for performance.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r>
              <a:rPr lang="en-US" dirty="0"/>
              <a:t> Premium user base, smoother app experience, faster updates.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Languages/Frameworks:</a:t>
            </a:r>
            <a:r>
              <a:rPr lang="en-US" dirty="0"/>
              <a:t> Swift (primary), Objective-C (legacy), </a:t>
            </a:r>
            <a:r>
              <a:rPr lang="en-US" dirty="0" err="1"/>
              <a:t>SwiftUI</a:t>
            </a:r>
            <a:r>
              <a:rPr lang="en-US" dirty="0"/>
              <a:t> (declarative UI framework).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Mobile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Cross-Platform Development: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Frameworks:</a:t>
            </a:r>
            <a:r>
              <a:rPr lang="en-US" dirty="0"/>
              <a:t> React Native (JavaScript), Xamarin (C#), Flutter (Dart).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r>
              <a:rPr lang="en-US" dirty="0"/>
              <a:t> Saves development time and cost, reaches both iOS and Android users with a single codebase.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Considerations:</a:t>
            </a:r>
            <a:r>
              <a:rPr lang="en-US" dirty="0"/>
              <a:t> Might have some limitations in performance or native features compared to fully native apps.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and contrast mobile app development in languages like Java, Swift, Kotlin, and JavaScript</a:t>
            </a:r>
            <a:endParaRPr lang="en-US" dirty="0"/>
          </a:p>
        </p:txBody>
      </p:sp>
      <p:pic>
        <p:nvPicPr>
          <p:cNvPr id="5" name="Content Placeholder 4" descr="A screenshot of a black screen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71" y="1905501"/>
            <a:ext cx="7152968" cy="458737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using cross-platform frameworks like Flutter, React Native, and Xamarin?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Pros: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Development:</a:t>
            </a:r>
            <a:r>
              <a:rPr lang="en-US" dirty="0"/>
              <a:t> Single codebase for both iOS &amp; Android.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Reduced Cost:</a:t>
            </a:r>
            <a:r>
              <a:rPr lang="en-US" dirty="0"/>
              <a:t> One developer team can handle both platforms.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Wider Market Reach:</a:t>
            </a:r>
            <a:r>
              <a:rPr lang="en-US" dirty="0"/>
              <a:t> Target both major mobile OSes simultaneously.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Easier Maintenance:</a:t>
            </a:r>
            <a:r>
              <a:rPr lang="en-US" dirty="0"/>
              <a:t> Updates can be applied to a single codebase.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using cross-platform frameworks like Flutter, React Native, and Xamarin?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May lag behind fully native apps.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Native Features:</a:t>
            </a:r>
            <a:r>
              <a:rPr lang="en-US" dirty="0"/>
              <a:t> Framework-specific limitations compared to native access.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Experience:</a:t>
            </a:r>
            <a:r>
              <a:rPr lang="en-US" dirty="0"/>
              <a:t> Can feel less "native" on each platform.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Curve:</a:t>
            </a:r>
            <a:r>
              <a:rPr lang="en-US" dirty="0"/>
              <a:t> Requires knowledge of the framework on top of core languages (e.g., Dart for Flutter).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Flutter for Mobile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Pros: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 High Performance: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Single Codebase: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Fast Development: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Strong Support: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Backed by Google with robust community support.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 Beautiful UIs: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Flutter for Mobile App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Cons: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Learning Curve: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Requires learning Dart and adapting to Flutter's architecture.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Large App Size: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Apps are typically larger compared to native counterparts.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Limited Native Features: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Some platform-specific functionalities may need custom solutions.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Ecosystem Maturity: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Fewer third-party libraries and plugins compared to more established frameworks.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4230</Words>
  <Application>WPS Presentation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Task _ 01</vt:lpstr>
      <vt:lpstr>Introduction to Mobile Engineering</vt:lpstr>
      <vt:lpstr>Introduction to Mobile Engineering</vt:lpstr>
      <vt:lpstr>Introduction to Mobile Engineering</vt:lpstr>
      <vt:lpstr>Compare and contrast mobile app development in languages like Java, Swift, Kotlin, and JavaScript</vt:lpstr>
      <vt:lpstr>pros and cons of using cross-platform frameworks like Flutter, React Native, and Xamarin? </vt:lpstr>
      <vt:lpstr>pros and cons of using cross-platform frameworks like Flutter, React Native, and Xamarin? </vt:lpstr>
      <vt:lpstr>Advantages and Disadvantages of Using Flutter for Mobile App Development</vt:lpstr>
      <vt:lpstr>Advantages and Disadvantages of Using Flutter for Mobile App Development</vt:lpstr>
      <vt:lpstr>What are the differences between native and hybrid mobile apps? Provide examples built using Flutter.</vt:lpstr>
      <vt:lpstr>Analyze the performance of mobile apps built with Flutter compared to native apps.</vt:lpstr>
      <vt:lpstr>Explain the use cases where using Flutter is good</vt:lpstr>
      <vt:lpstr>Use cases where using Flutter is not that good</vt:lpstr>
      <vt:lpstr>What is Kivy and Ionic? Why don't we use them?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Urwah Shafiq</dc:creator>
  <cp:lastModifiedBy>DELL</cp:lastModifiedBy>
  <cp:revision>2</cp:revision>
  <dcterms:created xsi:type="dcterms:W3CDTF">2024-06-16T07:35:00Z</dcterms:created>
  <dcterms:modified xsi:type="dcterms:W3CDTF">2024-06-21T12:28:38Z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518523BC56A84E829F7225BC5DB4B542_12</vt:lpwstr>
  </property>
  <property fmtid="{D5CDD505-2E9C-101B-9397-08002B2CF9AE}" pid="3" name="KSOProductBuildVer">
    <vt:lpwstr>1033-12.2.0.17119</vt:lpwstr>
  </property>
</Properties>
</file>