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FE5C-25CE-0DA4-37EC-F4335567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1B97-2135-FDEF-26D1-3BB300241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A4FD-4A68-C2D3-73A6-E0E9B54C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ACCD-35E3-DB3F-167E-05A71684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FDD2-3F5A-81F7-7089-E86C49EF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B843-50B6-C84A-C282-35D8D28B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70E15-096C-375A-5035-E8367B21E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E513-351D-D07C-BF09-07E0EA3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A381-8194-236F-15AE-F3CABAC5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CBC2-E922-F011-E500-278FCFC1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95DCD-E95D-42C9-CD2C-47CDEEC83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E7E85-ADBB-BB85-2143-AAAF5ED67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BC63-FAB4-A836-7032-5F615618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CA8F-595B-0F11-6DD5-9E6855B8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A63E-4566-0DBE-9FCE-32CA52FC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DE85-AC6F-0BD1-86A8-2E003D01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513C-572C-8EAB-7121-5E368E2E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4312-716E-C092-29F0-157CAFC5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9C23-1D43-7165-AC03-47F71D12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DDCF-9F21-8BDD-8BAF-235CC86F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7092-5781-BA12-0D95-A5C317B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58A6-D286-822F-12CA-F7EF6318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34D3-A9BC-8542-D3BB-5F22D59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C3CB-ACA4-5658-C57A-CDE086D6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5400-726F-D6C3-8200-E82C901F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64C6-5049-63DD-194C-6499B6B5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75D4-DEFF-24EC-A45C-F6B680C62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93454-81C0-A895-D6F9-36BED40A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6A4B5-34C7-CCA8-94EF-A61922CD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390DD-B4F1-F6AA-F853-5610E6C4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DB13B-B9FD-8248-D7CF-8656D58B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1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5756-F6BA-CF7E-F9A9-D002DCED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5CEB-ED34-E7B9-9A34-615C3C91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7A1A9-A3B8-23C4-431F-EC2789CBE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BEEB6-BB67-E6BA-E80E-73DD85A49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C41BD-664D-AA16-C45A-0A40A2FD3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28828-5DDC-2AC6-2087-7BB2EE3A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4D759-4689-83DC-8611-DDBBE713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A3C74-AAB1-3080-1E94-26EDC9B8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3D53-0D8F-FAAE-F7B4-C048149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05EE0-5E03-B0CC-6E9D-F52D4CE6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12AE0-D1BC-3C80-E357-EE63DA8B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0889A-BC36-F926-A911-DBB6879B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A0FF9-7B23-815E-89E2-4932BE1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CF889-FF24-0182-0AD1-5E1E9D3F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AC171-472E-7B62-713A-97BA2A73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573E-AAE8-031D-F337-CCA8C868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A9BB-A2D4-579B-FC2F-BB200BD8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20AE9-19C4-3433-092C-9A475CEE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C1DD2-5E7A-8F45-CFEC-1201F905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DD9B-6C29-8C85-3598-4B879372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C7872-549F-8369-381E-1ED2CE80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4B73-3730-7362-DB0C-AD905F3A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D9274-5BF9-DD13-F6FC-9A77C3CBD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5E5BD-F50E-7AB3-A879-CEC0662C5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62E5-4B90-BF97-AEDB-5FF071AE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9116-5AC3-32D3-8334-FA9F4A2E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E4DDF-4486-64BF-6787-92B9768C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EEFBE-15E8-F907-AE9D-8A3A5D15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A92F3-181F-7064-6C7A-8FF4F2DC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53F0-C8FF-7488-85F4-991D55321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3F7EE-2BA2-4FED-BA19-18DD46988E0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39CA-2928-EEBE-3E39-71CF45EFC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16AE-EA83-A3A8-D4E2-F940454C1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EE5F6-94EB-4F6E-9885-0558542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om.com/share/21281536a0e94f15ac85d59ebd7699cc?sid=ec7763d6-c7b6-48e1-b09e-60841828f3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839-AC68-BD57-719F-354800279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_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894EE-9442-EF22-DBF2-B225C8544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Bytewise Fellowship Flutter Track</a:t>
            </a:r>
          </a:p>
          <a:p>
            <a:r>
              <a:rPr lang="en-US" dirty="0"/>
              <a:t>By urwah shafiq</a:t>
            </a:r>
          </a:p>
        </p:txBody>
      </p:sp>
    </p:spTree>
    <p:extLst>
      <p:ext uri="{BB962C8B-B14F-4D97-AF65-F5344CB8AC3E}">
        <p14:creationId xmlns:p14="http://schemas.microsoft.com/office/powerpoint/2010/main" val="206192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30B8-872B-5986-DB6B-15FD13BC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800" b="1" dirty="0">
                <a:latin typeface="+mn-lt"/>
              </a:rPr>
              <a:t>Explain the life cycle of Stateful widgets. the concepts of hot reload and restart.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4EED-4977-865E-10E2-ADFC76E4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Hot Reload vs. Restart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Hot Reload:</a:t>
            </a:r>
            <a:r>
              <a:rPr lang="en-US" dirty="0"/>
              <a:t> A magical Flutter feature that allows you to see changes in your code reflected in the running app almost instantly, without a full restart. This is incredibly useful for rapid development and experimentation.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Restart ():</a:t>
            </a:r>
            <a:r>
              <a:rPr lang="en-US" dirty="0"/>
              <a:t> A traditional approach where changes require a complete restart of the app. While less convenient than hot reload, it's sometimes necessary for complex changes or when hot reload isn't working as expected.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https://www.loom.com/share/21281536a0e94f15ac85d59ebd7699cc?sid=ec7763d6-c7b6-48e1-b09e-60841828f370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6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7738-5B29-F768-203D-FD942CD5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Difference between Stateful and Stateless widgets in flutter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F61A-F668-B5F6-08D0-F3F77088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Flutter, widgets are the building blocks that form your app's user interface. They determine what appears on the screen and how users interact with it.</a:t>
            </a:r>
          </a:p>
          <a:p>
            <a:r>
              <a:rPr lang="en-US" dirty="0"/>
              <a:t>Two Main categories of widgets: </a:t>
            </a:r>
          </a:p>
          <a:p>
            <a:r>
              <a:rPr lang="en-US" dirty="0"/>
              <a:t>Stateless widget</a:t>
            </a:r>
          </a:p>
          <a:p>
            <a:r>
              <a:rPr lang="en-US" dirty="0"/>
              <a:t>Stateful Widget</a:t>
            </a:r>
          </a:p>
        </p:txBody>
      </p:sp>
    </p:spTree>
    <p:extLst>
      <p:ext uri="{BB962C8B-B14F-4D97-AF65-F5344CB8AC3E}">
        <p14:creationId xmlns:p14="http://schemas.microsoft.com/office/powerpoint/2010/main" val="38822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7738-5B29-F768-203D-FD942CD5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Difference between Stateful and Stateless widgets in flutter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F61A-F668-B5F6-08D0-F3F77088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Stateless Widgets: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and Efficient:</a:t>
            </a:r>
            <a:r>
              <a:rPr lang="en-US" dirty="0"/>
              <a:t> Stateless widgets are ideal for UI elements that remain constant and don't require dynamic changes. </a:t>
            </a:r>
          </a:p>
          <a:p>
            <a:r>
              <a:rPr lang="en-US" b="1" dirty="0"/>
              <a:t>Immutable State:</a:t>
            </a:r>
            <a:r>
              <a:rPr lang="en-US" dirty="0"/>
              <a:t> The core principle behind stateless widgets is their inability to hold mutable state.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A96D-5311-0DA2-E791-5142279B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Difference between Stateful and Stateless widgets in flutter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446139-4DBD-4DA3-195F-22D19EBD8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213" y="2291159"/>
            <a:ext cx="102024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Common examples of stateless widgets include Text,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Icon, Icon Button, and many more that primarily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render UI elements without interactivity. </a:t>
            </a:r>
          </a:p>
        </p:txBody>
      </p:sp>
    </p:spTree>
    <p:extLst>
      <p:ext uri="{BB962C8B-B14F-4D97-AF65-F5344CB8AC3E}">
        <p14:creationId xmlns:p14="http://schemas.microsoft.com/office/powerpoint/2010/main" val="10155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5131-E3E8-2991-BF76-3C5442DF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Difference between Stateful and Stateless widgets in flutter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230F-F99F-54D7-4A6D-A4E10002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Stateful Widgets: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and Interactive:</a:t>
            </a:r>
            <a:r>
              <a:rPr lang="en-US" dirty="0"/>
              <a:t> Stateful widgets are suited for UI components that need to update and adapt based on user interactions or external data changes.</a:t>
            </a:r>
          </a:p>
          <a:p>
            <a:r>
              <a:rPr lang="en-US" b="1" dirty="0"/>
              <a:t>Mutable State:</a:t>
            </a:r>
            <a:r>
              <a:rPr lang="en-US" dirty="0"/>
              <a:t> Unlike stateless widgets, stateful widgets hold state that can be changed.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0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5131-E3E8-2991-BF76-3C5442DF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Difference between Stateful and Stateless widgets in flutter 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3FE408-FB03-C769-C866-024D13B66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24877"/>
            <a:ext cx="1039900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Examples of stateful widgets include Checkbox, Radio,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Slider, Form, and Text Field. These widgets allow users to interact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change their state, triggering a rebuild of the UI. </a:t>
            </a:r>
          </a:p>
        </p:txBody>
      </p:sp>
    </p:spTree>
    <p:extLst>
      <p:ext uri="{BB962C8B-B14F-4D97-AF65-F5344CB8AC3E}">
        <p14:creationId xmlns:p14="http://schemas.microsoft.com/office/powerpoint/2010/main" val="315074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30B8-872B-5986-DB6B-15FD13BC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800" b="1" dirty="0">
                <a:latin typeface="+mn-lt"/>
              </a:rPr>
              <a:t>Explain the life cycle of Stateful widgets. the concepts of hot reload and restart.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4EED-4977-865E-10E2-ADFC76E4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Stateful Widget Lifecycle in Flutter</a:t>
            </a:r>
          </a:p>
          <a:p>
            <a:pPr marL="0" indent="0" algn="just">
              <a:buNone/>
            </a:pPr>
            <a:r>
              <a:rPr lang="en-US" b="1" dirty="0"/>
              <a:t>1. createState() - Birth of the State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method is called when a new instance of the stateful widget is created.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817883-A947-6457-469E-FED3715B5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9" y="4170462"/>
            <a:ext cx="1070487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initState() - Taking the First Breath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method is called immediately after createState().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070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30B8-872B-5986-DB6B-15FD13BC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800" b="1" dirty="0">
                <a:latin typeface="+mn-lt"/>
              </a:rPr>
              <a:t>Explain the life cycle of Stateful widgets. the concepts of hot reload and restart.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4EED-4977-865E-10E2-ADFC76E4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build(context) - Painting the 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method is called whenever the widget needs to be built or rebuilt.</a:t>
            </a:r>
          </a:p>
          <a:p>
            <a:pPr marL="0" indent="0">
              <a:buNone/>
            </a:pPr>
            <a:r>
              <a:rPr lang="en-US" b="1" dirty="0"/>
              <a:t>4. didChangeDependencies(dependencies)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method is called when the widget's dependencies change (e.g., data provider updates).</a:t>
            </a:r>
          </a:p>
          <a:p>
            <a:r>
              <a:rPr lang="en-US" b="1" dirty="0"/>
              <a:t>5. </a:t>
            </a:r>
            <a:r>
              <a:rPr lang="en-US" b="1" dirty="0" err="1"/>
              <a:t>didUpdateWidget</a:t>
            </a:r>
            <a:r>
              <a:rPr lang="en-US" b="1" dirty="0"/>
              <a:t>(</a:t>
            </a:r>
            <a:r>
              <a:rPr lang="en-US" b="1" dirty="0" err="1"/>
              <a:t>oldWidget</a:t>
            </a:r>
            <a:r>
              <a:rPr lang="en-US" b="1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method is called when the widget itself receives new properties.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30B8-872B-5986-DB6B-15FD13BC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800" b="1" dirty="0">
                <a:latin typeface="+mn-lt"/>
              </a:rPr>
              <a:t>Explain the life cycle of Stateful widgets. the concepts of hot reload and restart.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4EED-4977-865E-10E2-ADFC76E4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6. setState() - Triggering a Rebuild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method is used to update the widget's internal state.</a:t>
            </a:r>
          </a:p>
          <a:p>
            <a:pPr marL="0" indent="0">
              <a:buNone/>
            </a:pPr>
            <a:r>
              <a:rPr lang="en-US" b="1" dirty="0"/>
              <a:t>7. deactivate() - Stepping Aside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method is called when the widget is no longer visible on the screen (e.g., navigating away).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4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Task _ 06</vt:lpstr>
      <vt:lpstr>Explain the Difference between Stateful and Stateless widgets in flutter ?</vt:lpstr>
      <vt:lpstr>Explain the Difference between Stateful and Stateless widgets in flutter ?</vt:lpstr>
      <vt:lpstr>Explain the Difference between Stateful and Stateless widgets in flutter ?</vt:lpstr>
      <vt:lpstr>Explain the Difference between Stateful and Stateless widgets in flutter ?</vt:lpstr>
      <vt:lpstr>Explain the Difference between Stateful and Stateless widgets in flutter ?</vt:lpstr>
      <vt:lpstr>Explain the life cycle of Stateful widgets. the concepts of hot reload and restart.</vt:lpstr>
      <vt:lpstr>Explain the life cycle of Stateful widgets. the concepts of hot reload and restart.</vt:lpstr>
      <vt:lpstr>Explain the life cycle of Stateful widgets. the concepts of hot reload and restart.</vt:lpstr>
      <vt:lpstr>Explain the life cycle of Stateful widgets. the concepts of hot reload and restart.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Urwah Shafiq</dc:creator>
  <cp:lastModifiedBy>Urwah Shafiq</cp:lastModifiedBy>
  <cp:revision>2</cp:revision>
  <dcterms:created xsi:type="dcterms:W3CDTF">2024-06-21T09:41:42Z</dcterms:created>
  <dcterms:modified xsi:type="dcterms:W3CDTF">2024-06-21T12:26:31Z</dcterms:modified>
</cp:coreProperties>
</file>