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5EB7-F460-4903-BF57-8D5E44E712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64A1-E450-437D-B51F-AB9DAE6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PII 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MSgt William </a:t>
            </a:r>
            <a:r>
              <a:rPr lang="en-US" dirty="0" err="1" smtClean="0"/>
              <a:t>Bechard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PII Search.html and Main_orig.html will need to be modified before use. You must change the variable </a:t>
            </a:r>
            <a:r>
              <a:rPr lang="en-US" dirty="0" err="1" smtClean="0"/>
              <a:t>masterURL</a:t>
            </a:r>
            <a:r>
              <a:rPr lang="en-US" dirty="0" smtClean="0"/>
              <a:t> to point to the relative location/site where you want all the data to be stored.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-it is the relative path, but before any site page (so it wont end in .</a:t>
            </a:r>
            <a:r>
              <a:rPr lang="en-US" dirty="0" err="1" smtClean="0"/>
              <a:t>aspx</a:t>
            </a:r>
            <a:r>
              <a:rPr lang="en-US" dirty="0" smtClean="0"/>
              <a:t>), and does not include the https://etc...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21" y="4001294"/>
            <a:ext cx="8601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29298" y="0"/>
            <a:ext cx="566270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529298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1500" y="369332"/>
            <a:ext cx="2501900" cy="165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91500" y="0"/>
            <a:ext cx="17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998" y="0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PII Web-Part 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1649" y="1462796"/>
            <a:ext cx="2070100" cy="3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PIIAdmin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1649" y="1085552"/>
            <a:ext cx="2070100" cy="3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PIISearchTerms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6391" y="421590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1517" y="397965"/>
            <a:ext cx="2803419" cy="1256268"/>
            <a:chOff x="320781" y="369332"/>
            <a:chExt cx="2803419" cy="1256268"/>
          </a:xfrm>
        </p:grpSpPr>
        <p:sp>
          <p:nvSpPr>
            <p:cNvPr id="5" name="Rectangle 4"/>
            <p:cNvSpPr/>
            <p:nvPr/>
          </p:nvSpPr>
          <p:spPr>
            <a:xfrm>
              <a:off x="320781" y="369332"/>
              <a:ext cx="2803419" cy="1256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2444" y="1016535"/>
              <a:ext cx="2070100" cy="4099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PIIResults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3298" y="525423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09300" y="938173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Location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9417" y="719614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Location(s)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896530"/>
            <a:ext cx="6529298" cy="37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it does (when the PII Search Button is clicked)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5269117"/>
            <a:ext cx="6529298" cy="1588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200" dirty="0" smtClean="0"/>
              <a:t>Checks the internal variable </a:t>
            </a:r>
            <a:r>
              <a:rPr lang="en-US" sz="1200" dirty="0" err="1" smtClean="0"/>
              <a:t>masterURL</a:t>
            </a:r>
            <a:r>
              <a:rPr lang="en-US" sz="1200" dirty="0" smtClean="0"/>
              <a:t> is set (this is where the Master Location resides)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Checks for the existence of the Lists (if they don’t exist, it creates them -- --)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Pulls the Search Terms and performs the Search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Results are used to create the </a:t>
            </a:r>
            <a:r>
              <a:rPr lang="en-US" sz="1200" dirty="0" err="1" smtClean="0"/>
              <a:t>DataTable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The SharePoint Facilitator checks each item, and toggles the Reviewed toggle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When done the SharePoint Facilitator clicks Save. 2 Saves happen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Save to PII Results 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Save to </a:t>
            </a:r>
            <a:r>
              <a:rPr lang="en-US" sz="1200" dirty="0" err="1" smtClean="0"/>
              <a:t>PIIAdmin</a:t>
            </a:r>
            <a:r>
              <a:rPr lang="en-US" sz="1200" dirty="0" smtClean="0"/>
              <a:t> (Only saves 1x per month per location)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76" y="2389664"/>
            <a:ext cx="5245765" cy="2020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2" y="1718902"/>
            <a:ext cx="6308138" cy="30804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888055" y="4490521"/>
            <a:ext cx="3199688" cy="1448552"/>
            <a:chOff x="2888055" y="4490521"/>
            <a:chExt cx="3199688" cy="1448552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5567883" y="4490521"/>
              <a:ext cx="519860" cy="12765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888055" y="5767057"/>
              <a:ext cx="3199688" cy="172016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150232" y="2688879"/>
            <a:ext cx="1379066" cy="3426737"/>
            <a:chOff x="2888055" y="2512336"/>
            <a:chExt cx="1379066" cy="3426737"/>
          </a:xfrm>
        </p:grpSpPr>
        <p:cxnSp>
          <p:nvCxnSpPr>
            <p:cNvPr id="30" name="Straight Arrow Connector 29"/>
            <p:cNvCxnSpPr>
              <a:stCxn id="24" idx="3"/>
            </p:cNvCxnSpPr>
            <p:nvPr/>
          </p:nvCxnSpPr>
          <p:spPr>
            <a:xfrm flipH="1" flipV="1">
              <a:off x="3825566" y="2512336"/>
              <a:ext cx="441555" cy="33746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88055" y="5863250"/>
              <a:ext cx="1379065" cy="75823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487899" y="4590108"/>
            <a:ext cx="1820621" cy="1769499"/>
            <a:chOff x="2888055" y="4169575"/>
            <a:chExt cx="1820621" cy="1769499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448747" y="4169575"/>
              <a:ext cx="259929" cy="168349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88055" y="5842427"/>
              <a:ext cx="1820621" cy="96647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 flipH="1">
            <a:off x="0" y="6482281"/>
            <a:ext cx="523982" cy="9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836" y="1455084"/>
            <a:ext cx="246155" cy="50362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363770" y="6115616"/>
            <a:ext cx="4667428" cy="6020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8905655" y="1855960"/>
            <a:ext cx="135854" cy="425965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962058" y="1903490"/>
            <a:ext cx="351340" cy="362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67095" y="1455084"/>
            <a:ext cx="1084227" cy="505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Book Icon will open </a:t>
            </a:r>
            <a:r>
              <a:rPr lang="en-US" sz="800" dirty="0" err="1" smtClean="0"/>
              <a:t>PIISearchTerms</a:t>
            </a:r>
            <a:r>
              <a:rPr lang="en-US" sz="800" dirty="0" smtClean="0"/>
              <a:t> List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28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406" y="72427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336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Click on the Gear Icon and select Edit page</a:t>
            </a:r>
            <a:endParaRPr lang="en-US" sz="11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0322" y="1276539"/>
            <a:ext cx="2235072" cy="1747320"/>
            <a:chOff x="1290402" y="1104523"/>
            <a:chExt cx="2235072" cy="1747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402" y="1258197"/>
              <a:ext cx="2235072" cy="159364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407938" y="1104523"/>
              <a:ext cx="606866" cy="6156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2057" y="2390115"/>
              <a:ext cx="606866" cy="217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27817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Click Add a Web Part, then click the arrow by Upload a Web Part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18" y="1495330"/>
            <a:ext cx="4039264" cy="17503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63330" y="740524"/>
            <a:ext cx="2088900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r>
              <a:rPr lang="en-US" sz="1100" dirty="0" smtClean="0"/>
              <a:t>. Click Choose File, navigate to the </a:t>
            </a:r>
            <a:r>
              <a:rPr lang="en-US" sz="1100" dirty="0" err="1" smtClean="0"/>
              <a:t>webpart</a:t>
            </a:r>
            <a:r>
              <a:rPr lang="en-US" sz="1100" dirty="0" smtClean="0"/>
              <a:t> file and select it. Then click Upload.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330" y="1487173"/>
            <a:ext cx="3988296" cy="81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2" y="3798065"/>
            <a:ext cx="8791531" cy="2698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6335" y="3177533"/>
            <a:ext cx="5178583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4.The Page will refresh. Click Add a Web Part again. Then under Imported Web Parts you will see PII Search BTN. With it selected click Add.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5269117" y="5965172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6335" y="3798065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47858" y="3909114"/>
            <a:ext cx="997243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1616" y="5097518"/>
            <a:ext cx="820237" cy="61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406" y="7242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336" y="740524"/>
            <a:ext cx="1683945" cy="53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5. Select the PII Search BTN </a:t>
            </a:r>
            <a:r>
              <a:rPr lang="en-US" sz="1100" dirty="0" err="1" smtClean="0"/>
              <a:t>WebPart</a:t>
            </a:r>
            <a:r>
              <a:rPr lang="en-US" sz="1100" dirty="0" smtClean="0"/>
              <a:t>, then click Web Part Properties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1435100"/>
            <a:ext cx="8066638" cy="2358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48" y="1520982"/>
            <a:ext cx="2294326" cy="52063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474044" y="441760"/>
            <a:ext cx="3480330" cy="83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  <a:r>
              <a:rPr lang="en-US" sz="1100" dirty="0" smtClean="0"/>
              <a:t>. Select the Advanced Tab from the properties, and set the Target Audiences to whomever should be able to see/use the button (only the Site Facilitators). Then once set click Ok.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774479" y="4273236"/>
            <a:ext cx="6817260" cy="2055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only setup required of the Site Facilitators when the PII Search Button </a:t>
            </a:r>
            <a:r>
              <a:rPr lang="en-US" dirty="0" err="1" smtClean="0"/>
              <a:t>WebPart</a:t>
            </a:r>
            <a:r>
              <a:rPr lang="en-US" dirty="0" smtClean="0"/>
              <a:t> is added to a page. Once the Target Audience is set, the </a:t>
            </a:r>
            <a:r>
              <a:rPr lang="en-US" dirty="0" err="1" smtClean="0"/>
              <a:t>webPart</a:t>
            </a:r>
            <a:r>
              <a:rPr lang="en-US" dirty="0" smtClean="0"/>
              <a:t> could be re-saved and distributed to make the process even easier (allowing for </a:t>
            </a:r>
            <a:r>
              <a:rPr lang="en-US" smtClean="0"/>
              <a:t>future members to skip parts 5 and 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PII Search Project</vt:lpstr>
      <vt:lpstr>NOTE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PII Search Project</dc:title>
  <dc:creator>BECHARD, WILLIAM J MSgt USAF HAF NASIC/SCP</dc:creator>
  <cp:lastModifiedBy>BECHARD, WILLIAM J MSgt USAF HAF NASIC/SCP</cp:lastModifiedBy>
  <cp:revision>11</cp:revision>
  <dcterms:created xsi:type="dcterms:W3CDTF">2021-05-20T17:19:20Z</dcterms:created>
  <dcterms:modified xsi:type="dcterms:W3CDTF">2021-08-10T19:54:09Z</dcterms:modified>
</cp:coreProperties>
</file>