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9807c06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9807c06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9807c06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9807c06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9807c063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9807c06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9807c063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9807c063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uryeln/threadsClass" TargetMode="External"/><Relationship Id="rId4" Type="http://schemas.openxmlformats.org/officeDocument/2006/relationships/hyperlink" Target="http://drive.google.com/file/d/16iBS6zrRg4raPnlQMOTG4f0PhMK3oqxe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1000"/>
            <a:ext cx="8520600" cy="12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rgbClr val="007B83"/>
                </a:solidFill>
                <a:latin typeface="Roboto Mono"/>
                <a:ea typeface="Roboto Mono"/>
                <a:cs typeface="Roboto Mono"/>
                <a:sym typeface="Roboto Mono"/>
              </a:rPr>
              <a:t>Trabalho 2 - Implantação Threads</a:t>
            </a:r>
            <a:endParaRPr sz="3000">
              <a:solidFill>
                <a:srgbClr val="00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1550" y="2324050"/>
            <a:ext cx="88809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94">
                <a:latin typeface="Roboto Mono"/>
                <a:ea typeface="Roboto Mono"/>
                <a:cs typeface="Roboto Mono"/>
                <a:sym typeface="Roboto Mono"/>
              </a:rPr>
              <a:t>Faculdade Cesusc</a:t>
            </a:r>
            <a:endParaRPr sz="419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9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226"/>
              <a:buFont typeface="Arial"/>
              <a:buNone/>
            </a:pPr>
            <a:r>
              <a:t/>
            </a:r>
            <a:endParaRPr sz="419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94">
                <a:latin typeface="Roboto Mono"/>
                <a:ea typeface="Roboto Mono"/>
                <a:cs typeface="Roboto Mono"/>
                <a:sym typeface="Roboto Mono"/>
              </a:rPr>
              <a:t>ADS41 - Sistemas Operacionais | Análise e Desenvolvimento de Sistemas</a:t>
            </a:r>
            <a:endParaRPr sz="419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226"/>
              <a:buFont typeface="Arial"/>
              <a:buNone/>
            </a:pPr>
            <a:r>
              <a:t/>
            </a:r>
            <a:endParaRPr sz="419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226"/>
              <a:buFont typeface="Arial"/>
              <a:buNone/>
            </a:pPr>
            <a:r>
              <a:rPr lang="pt-BR" sz="4194">
                <a:latin typeface="Roboto Mono"/>
                <a:ea typeface="Roboto Mono"/>
                <a:cs typeface="Roboto Mono"/>
                <a:sym typeface="Roboto Mono"/>
              </a:rPr>
              <a:t>Uryel Haddad Navarro</a:t>
            </a:r>
            <a:endParaRPr sz="419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393425"/>
            <a:ext cx="91440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>
                <a:solidFill>
                  <a:srgbClr val="007B83"/>
                </a:solidFill>
                <a:latin typeface="Roboto Mono"/>
                <a:ea typeface="Roboto Mono"/>
                <a:cs typeface="Roboto Mono"/>
                <a:sym typeface="Roboto Mono"/>
              </a:rPr>
              <a:t>Desbloqueando Eficiência com Análise de Logs em Paralelo</a:t>
            </a:r>
            <a:endParaRPr sz="2020">
              <a:solidFill>
                <a:srgbClr val="00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122700"/>
            <a:ext cx="91440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567">
                <a:latin typeface="Roboto Mono"/>
                <a:ea typeface="Roboto Mono"/>
                <a:cs typeface="Roboto Mono"/>
                <a:sym typeface="Roboto Mono"/>
              </a:rPr>
              <a:t>Threads são a chave para a eficiência na análise de logs de servidores.</a:t>
            </a:r>
            <a:endParaRPr sz="156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6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567">
                <a:latin typeface="Roboto Mono"/>
                <a:ea typeface="Roboto Mono"/>
                <a:cs typeface="Roboto Mono"/>
                <a:sym typeface="Roboto Mono"/>
              </a:rPr>
              <a:t>Ao analisar vários arquivos de log de forma simultânea, as threads permitem que você economize tempo e </a:t>
            </a:r>
            <a:r>
              <a:rPr lang="pt-BR" sz="1567">
                <a:latin typeface="Roboto Mono"/>
                <a:ea typeface="Roboto Mono"/>
                <a:cs typeface="Roboto Mono"/>
                <a:sym typeface="Roboto Mono"/>
              </a:rPr>
              <a:t>processar</a:t>
            </a:r>
            <a:r>
              <a:rPr lang="pt-BR" sz="1567">
                <a:latin typeface="Roboto Mono"/>
                <a:ea typeface="Roboto Mono"/>
                <a:cs typeface="Roboto Mono"/>
                <a:sym typeface="Roboto Mono"/>
              </a:rPr>
              <a:t> grandes volumes de dados mais rapidamente.</a:t>
            </a:r>
            <a:endParaRPr sz="156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6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567">
                <a:latin typeface="Roboto Mono"/>
                <a:ea typeface="Roboto Mono"/>
                <a:cs typeface="Roboto Mono"/>
                <a:sym typeface="Roboto Mono"/>
              </a:rPr>
              <a:t>Threads para análise de logs de servidores:</a:t>
            </a:r>
            <a:endParaRPr sz="1567">
              <a:latin typeface="Roboto Mono"/>
              <a:ea typeface="Roboto Mono"/>
              <a:cs typeface="Roboto Mono"/>
              <a:sym typeface="Roboto Mono"/>
            </a:endParaRPr>
          </a:p>
          <a:p>
            <a:pPr indent="-3281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8"/>
              <a:buFont typeface="Roboto Mono"/>
              <a:buChar char="●"/>
            </a:pPr>
            <a:r>
              <a:rPr lang="pt-BR" sz="1567">
                <a:latin typeface="Roboto Mono"/>
                <a:ea typeface="Roboto Mono"/>
                <a:cs typeface="Roboto Mono"/>
                <a:sym typeface="Roboto Mono"/>
              </a:rPr>
              <a:t>Mais eficiente;</a:t>
            </a:r>
            <a:endParaRPr sz="1567">
              <a:latin typeface="Roboto Mono"/>
              <a:ea typeface="Roboto Mono"/>
              <a:cs typeface="Roboto Mono"/>
              <a:sym typeface="Roboto Mono"/>
            </a:endParaRPr>
          </a:p>
          <a:p>
            <a:pPr indent="-3281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8"/>
              <a:buFont typeface="Roboto Mono"/>
              <a:buChar char="●"/>
            </a:pPr>
            <a:r>
              <a:rPr lang="pt-BR" sz="1567">
                <a:latin typeface="Roboto Mono"/>
                <a:ea typeface="Roboto Mono"/>
                <a:cs typeface="Roboto Mono"/>
                <a:sym typeface="Roboto Mono"/>
              </a:rPr>
              <a:t>Processa grandes volumes de dados mais rapidamente;</a:t>
            </a:r>
            <a:endParaRPr sz="1567">
              <a:latin typeface="Roboto Mono"/>
              <a:ea typeface="Roboto Mono"/>
              <a:cs typeface="Roboto Mono"/>
              <a:sym typeface="Roboto Mono"/>
            </a:endParaRPr>
          </a:p>
          <a:p>
            <a:pPr indent="-3281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8"/>
              <a:buFont typeface="Roboto Mono"/>
              <a:buChar char="●"/>
            </a:pPr>
            <a:r>
              <a:rPr lang="pt-BR" sz="1567">
                <a:latin typeface="Roboto Mono"/>
                <a:ea typeface="Roboto Mono"/>
                <a:cs typeface="Roboto Mono"/>
                <a:sym typeface="Roboto Mono"/>
              </a:rPr>
              <a:t>Pode ser aplicada a diversos cenário</a:t>
            </a:r>
            <a:r>
              <a:rPr lang="pt-BR" sz="1567">
                <a:latin typeface="Roboto Mono"/>
                <a:ea typeface="Roboto Mono"/>
                <a:cs typeface="Roboto Mono"/>
                <a:sym typeface="Roboto Mono"/>
              </a:rPr>
              <a:t>s.</a:t>
            </a:r>
            <a:endParaRPr sz="1567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>
                <a:solidFill>
                  <a:srgbClr val="007B83"/>
                </a:solidFill>
                <a:latin typeface="Roboto Mono"/>
                <a:ea typeface="Roboto Mono"/>
                <a:cs typeface="Roboto Mono"/>
                <a:sym typeface="Roboto Mono"/>
              </a:rPr>
              <a:t>Script Python de Análise de Logs</a:t>
            </a:r>
            <a:endParaRPr sz="2220">
              <a:solidFill>
                <a:srgbClr val="00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95275"/>
            <a:ext cx="8520600" cy="16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7B83"/>
                </a:solidFill>
                <a:latin typeface="Roboto Mono"/>
                <a:ea typeface="Roboto Mono"/>
                <a:cs typeface="Roboto Mono"/>
                <a:sym typeface="Roboto Mono"/>
              </a:rPr>
              <a:t>Objetivo: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Tem como objetivo analisar registros de logs de servidores.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7B83"/>
                </a:solidFill>
                <a:latin typeface="Roboto Mono"/>
                <a:ea typeface="Roboto Mono"/>
                <a:cs typeface="Roboto Mono"/>
                <a:sym typeface="Roboto Mono"/>
              </a:rPr>
              <a:t>Funcionamento: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O script começa com uma lista de arquivos de log a serem analisados. Em seguida, ele utiliza a biblioteca threading para criar threads, cada uma responsável por analisar um arquivo de log específico.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2875"/>
            <a:ext cx="5420951" cy="27527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859300" y="2343725"/>
            <a:ext cx="32847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7B83"/>
                </a:solidFill>
                <a:latin typeface="Roboto Mono"/>
                <a:ea typeface="Roboto Mono"/>
                <a:cs typeface="Roboto Mono"/>
                <a:sym typeface="Roboto Mono"/>
              </a:rPr>
              <a:t>Resultados:</a:t>
            </a:r>
            <a:r>
              <a:rPr lang="pt-BR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O script coleta duas informações cruciais durante a análise: o total de</a:t>
            </a:r>
            <a:r>
              <a:rPr lang="pt-BR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requisições</a:t>
            </a:r>
            <a:r>
              <a:rPr lang="pt-BR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e o total de</a:t>
            </a:r>
            <a:r>
              <a:rPr lang="pt-BR" sz="15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 erros 404.</a:t>
            </a:r>
            <a:endParaRPr sz="15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1150"/>
            <a:ext cx="8520600" cy="18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7B83"/>
                </a:solidFill>
                <a:latin typeface="Roboto Mono"/>
                <a:ea typeface="Roboto Mono"/>
                <a:cs typeface="Roboto Mono"/>
                <a:sym typeface="Roboto Mono"/>
              </a:rPr>
              <a:t>Apresentação dos Resultados: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Após a conclusão das threads, o script apresenta os resultados na saída padrão, informando o total de requisições e o total de erros 404 encontrados nos arquivos de log.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727850"/>
            <a:ext cx="5497099" cy="29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948" y="2264450"/>
            <a:ext cx="2879053" cy="2879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7B83"/>
                </a:solidFill>
                <a:latin typeface="Roboto Mono"/>
                <a:ea typeface="Roboto Mono"/>
                <a:cs typeface="Roboto Mono"/>
                <a:sym typeface="Roboto Mono"/>
              </a:rPr>
              <a:t>Eficiência na Análise</a:t>
            </a:r>
            <a:endParaRPr>
              <a:solidFill>
                <a:srgbClr val="00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012375" y="1152475"/>
            <a:ext cx="38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Esse exemplo demonstra como as threads podem ser usadas para aprimorar a eficiência da análise de logs, economizando tempo e recursos.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7B83"/>
                </a:solidFill>
                <a:latin typeface="Roboto Mono"/>
                <a:ea typeface="Roboto Mono"/>
                <a:cs typeface="Roboto Mono"/>
                <a:sym typeface="Roboto Mono"/>
              </a:rPr>
              <a:t>Download(script e logs):</a:t>
            </a:r>
            <a:endParaRPr sz="1600">
              <a:solidFill>
                <a:srgbClr val="00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https://github.com/uryeln/threadsClass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3" name="Google Shape;83;p17" title="thread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