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docProps/core1.xml" ContentType="application/vnd.openxmlformats-package.core-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metadata/core-properties" Target="docProps/core1.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sldIdLst>
    <p:sldId id="256" r:id="rId2"/>
    <p:sldId id="257" r:id="rId3"/>
    <p:sldId id="258" r:id="rId4"/>
    <p:sldId id="259" r:id="rId5"/>
    <p:sldId id="263" r:id="rId6"/>
    <p:sldId id="261" r:id="rId7"/>
    <p:sldId id="260" r:id="rId8"/>
    <p:sldId id="262" r:id="rId9"/>
    <p:sldId id="264" r:id="rId10"/>
    <p:sldId id="265" r:id="rId11"/>
    <p:sldId id="269" r:id="rId12"/>
    <p:sldId id="266" r:id="rId13"/>
    <p:sldId id="267" r:id="rId14"/>
    <p:sldId id="268" r:id="rId15"/>
  </p:sldIdLst>
  <p:sldSz cx="11998325" cy="7559675"/>
  <p:notesSz cx="7559675" cy="10691813"/>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582" y="-63"/>
      </p:cViewPr>
      <p:guideLst>
        <p:guide orient="horz" pos="2381"/>
        <p:guide pos="3779"/>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cs-CZ" sz="6000" b="0" strike="noStrike" spc="-1">
              <a:solidFill>
                <a:srgbClr val="04617B"/>
              </a:solidFill>
              <a:latin typeface="Source Sans Pro Light"/>
            </a:endParaRPr>
          </a:p>
        </p:txBody>
      </p:sp>
      <p:sp>
        <p:nvSpPr>
          <p:cNvPr id="68" name="PlaceHolder 2"/>
          <p:cNvSpPr>
            <a:spLocks noGrp="1"/>
          </p:cNvSpPr>
          <p:nvPr>
            <p:ph type="body"/>
          </p:nvPr>
        </p:nvSpPr>
        <p:spPr>
          <a:xfrm>
            <a:off x="599040" y="1828800"/>
            <a:ext cx="10830960" cy="2573280"/>
          </a:xfrm>
          <a:prstGeom prst="rect">
            <a:avLst/>
          </a:prstGeom>
        </p:spPr>
        <p:txBody>
          <a:bodyPr lIns="0" tIns="0" rIns="0" bIns="0">
            <a:normAutofit/>
          </a:bodyPr>
          <a:lstStyle/>
          <a:p>
            <a:endParaRPr lang="cs-CZ" sz="3200" b="0" strike="noStrike" spc="-1">
              <a:latin typeface="Source Sans Pro"/>
            </a:endParaRPr>
          </a:p>
        </p:txBody>
      </p:sp>
      <p:sp>
        <p:nvSpPr>
          <p:cNvPr id="69" name="PlaceHolder 3"/>
          <p:cNvSpPr>
            <a:spLocks noGrp="1"/>
          </p:cNvSpPr>
          <p:nvPr>
            <p:ph type="body"/>
          </p:nvPr>
        </p:nvSpPr>
        <p:spPr>
          <a:xfrm>
            <a:off x="599040" y="4646880"/>
            <a:ext cx="10830960" cy="2573280"/>
          </a:xfrm>
          <a:prstGeom prst="rect">
            <a:avLst/>
          </a:prstGeom>
        </p:spPr>
        <p:txBody>
          <a:bodyPr lIns="0" tIns="0" rIns="0" bIns="0">
            <a:normAutofit/>
          </a:bodyPr>
          <a:lstStyle/>
          <a:p>
            <a:endParaRPr lang="cs-CZ" sz="3200" b="0" strike="noStrike" spc="-1">
              <a:latin typeface="Source Sans Pr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cs-CZ" sz="6000" b="0" strike="noStrike" spc="-1">
              <a:solidFill>
                <a:srgbClr val="04617B"/>
              </a:solidFill>
              <a:latin typeface="Source Sans Pro Light"/>
            </a:endParaRPr>
          </a:p>
        </p:txBody>
      </p:sp>
      <p:sp>
        <p:nvSpPr>
          <p:cNvPr id="71" name="PlaceHolder 2"/>
          <p:cNvSpPr>
            <a:spLocks noGrp="1"/>
          </p:cNvSpPr>
          <p:nvPr>
            <p:ph type="body"/>
          </p:nvPr>
        </p:nvSpPr>
        <p:spPr>
          <a:xfrm>
            <a:off x="599040" y="1828800"/>
            <a:ext cx="5285160" cy="2573280"/>
          </a:xfrm>
          <a:prstGeom prst="rect">
            <a:avLst/>
          </a:prstGeom>
        </p:spPr>
        <p:txBody>
          <a:bodyPr lIns="0" tIns="0" rIns="0" bIns="0">
            <a:normAutofit/>
          </a:bodyPr>
          <a:lstStyle/>
          <a:p>
            <a:endParaRPr lang="cs-CZ" sz="3200" b="0" strike="noStrike" spc="-1">
              <a:latin typeface="Source Sans Pro"/>
            </a:endParaRPr>
          </a:p>
        </p:txBody>
      </p:sp>
      <p:sp>
        <p:nvSpPr>
          <p:cNvPr id="72" name="PlaceHolder 3"/>
          <p:cNvSpPr>
            <a:spLocks noGrp="1"/>
          </p:cNvSpPr>
          <p:nvPr>
            <p:ph type="body"/>
          </p:nvPr>
        </p:nvSpPr>
        <p:spPr>
          <a:xfrm>
            <a:off x="6148800" y="1828800"/>
            <a:ext cx="5285160" cy="2573280"/>
          </a:xfrm>
          <a:prstGeom prst="rect">
            <a:avLst/>
          </a:prstGeom>
        </p:spPr>
        <p:txBody>
          <a:bodyPr lIns="0" tIns="0" rIns="0" bIns="0">
            <a:normAutofit/>
          </a:bodyPr>
          <a:lstStyle/>
          <a:p>
            <a:endParaRPr lang="cs-CZ" sz="3200" b="0" strike="noStrike" spc="-1">
              <a:latin typeface="Source Sans Pro"/>
            </a:endParaRPr>
          </a:p>
        </p:txBody>
      </p:sp>
      <p:sp>
        <p:nvSpPr>
          <p:cNvPr id="73" name="PlaceHolder 4"/>
          <p:cNvSpPr>
            <a:spLocks noGrp="1"/>
          </p:cNvSpPr>
          <p:nvPr>
            <p:ph type="body"/>
          </p:nvPr>
        </p:nvSpPr>
        <p:spPr>
          <a:xfrm>
            <a:off x="599040" y="4646880"/>
            <a:ext cx="5285160" cy="2573280"/>
          </a:xfrm>
          <a:prstGeom prst="rect">
            <a:avLst/>
          </a:prstGeom>
        </p:spPr>
        <p:txBody>
          <a:bodyPr lIns="0" tIns="0" rIns="0" bIns="0">
            <a:normAutofit/>
          </a:bodyPr>
          <a:lstStyle/>
          <a:p>
            <a:endParaRPr lang="cs-CZ" sz="3200" b="0" strike="noStrike" spc="-1">
              <a:latin typeface="Source Sans Pro"/>
            </a:endParaRPr>
          </a:p>
        </p:txBody>
      </p:sp>
      <p:sp>
        <p:nvSpPr>
          <p:cNvPr id="74" name="PlaceHolder 5"/>
          <p:cNvSpPr>
            <a:spLocks noGrp="1"/>
          </p:cNvSpPr>
          <p:nvPr>
            <p:ph type="body"/>
          </p:nvPr>
        </p:nvSpPr>
        <p:spPr>
          <a:xfrm>
            <a:off x="6148800" y="4646880"/>
            <a:ext cx="5285160" cy="2573280"/>
          </a:xfrm>
          <a:prstGeom prst="rect">
            <a:avLst/>
          </a:prstGeom>
        </p:spPr>
        <p:txBody>
          <a:bodyPr lIns="0" tIns="0" rIns="0" bIns="0">
            <a:normAutofit/>
          </a:bodyPr>
          <a:lstStyle/>
          <a:p>
            <a:endParaRPr lang="cs-CZ" sz="3200" b="0" strike="noStrike" spc="-1">
              <a:latin typeface="Source Sans Pr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cs-CZ" sz="6000" b="0" strike="noStrike" spc="-1">
              <a:solidFill>
                <a:srgbClr val="04617B"/>
              </a:solidFill>
              <a:latin typeface="Source Sans Pro Light"/>
            </a:endParaRPr>
          </a:p>
        </p:txBody>
      </p:sp>
      <p:sp>
        <p:nvSpPr>
          <p:cNvPr id="76" name="PlaceHolder 2"/>
          <p:cNvSpPr>
            <a:spLocks noGrp="1"/>
          </p:cNvSpPr>
          <p:nvPr>
            <p:ph type="body"/>
          </p:nvPr>
        </p:nvSpPr>
        <p:spPr>
          <a:xfrm>
            <a:off x="599040" y="1828800"/>
            <a:ext cx="3487320" cy="2573280"/>
          </a:xfrm>
          <a:prstGeom prst="rect">
            <a:avLst/>
          </a:prstGeom>
        </p:spPr>
        <p:txBody>
          <a:bodyPr lIns="0" tIns="0" rIns="0" bIns="0">
            <a:normAutofit/>
          </a:bodyPr>
          <a:lstStyle/>
          <a:p>
            <a:endParaRPr lang="cs-CZ" sz="3200" b="0" strike="noStrike" spc="-1">
              <a:latin typeface="Source Sans Pro"/>
            </a:endParaRPr>
          </a:p>
        </p:txBody>
      </p:sp>
      <p:sp>
        <p:nvSpPr>
          <p:cNvPr id="77" name="PlaceHolder 3"/>
          <p:cNvSpPr>
            <a:spLocks noGrp="1"/>
          </p:cNvSpPr>
          <p:nvPr>
            <p:ph type="body"/>
          </p:nvPr>
        </p:nvSpPr>
        <p:spPr>
          <a:xfrm>
            <a:off x="4260960" y="1828800"/>
            <a:ext cx="3487320" cy="2573280"/>
          </a:xfrm>
          <a:prstGeom prst="rect">
            <a:avLst/>
          </a:prstGeom>
        </p:spPr>
        <p:txBody>
          <a:bodyPr lIns="0" tIns="0" rIns="0" bIns="0">
            <a:normAutofit/>
          </a:bodyPr>
          <a:lstStyle/>
          <a:p>
            <a:endParaRPr lang="cs-CZ" sz="3200" b="0" strike="noStrike" spc="-1">
              <a:latin typeface="Source Sans Pro"/>
            </a:endParaRPr>
          </a:p>
        </p:txBody>
      </p:sp>
      <p:sp>
        <p:nvSpPr>
          <p:cNvPr id="78" name="PlaceHolder 4"/>
          <p:cNvSpPr>
            <a:spLocks noGrp="1"/>
          </p:cNvSpPr>
          <p:nvPr>
            <p:ph type="body"/>
          </p:nvPr>
        </p:nvSpPr>
        <p:spPr>
          <a:xfrm>
            <a:off x="7923240" y="1828800"/>
            <a:ext cx="3487320" cy="2573280"/>
          </a:xfrm>
          <a:prstGeom prst="rect">
            <a:avLst/>
          </a:prstGeom>
        </p:spPr>
        <p:txBody>
          <a:bodyPr lIns="0" tIns="0" rIns="0" bIns="0">
            <a:normAutofit/>
          </a:bodyPr>
          <a:lstStyle/>
          <a:p>
            <a:endParaRPr lang="cs-CZ" sz="3200" b="0" strike="noStrike" spc="-1">
              <a:latin typeface="Source Sans Pro"/>
            </a:endParaRPr>
          </a:p>
        </p:txBody>
      </p:sp>
      <p:sp>
        <p:nvSpPr>
          <p:cNvPr id="79" name="PlaceHolder 5"/>
          <p:cNvSpPr>
            <a:spLocks noGrp="1"/>
          </p:cNvSpPr>
          <p:nvPr>
            <p:ph type="body"/>
          </p:nvPr>
        </p:nvSpPr>
        <p:spPr>
          <a:xfrm>
            <a:off x="599040" y="4646880"/>
            <a:ext cx="3487320" cy="2573280"/>
          </a:xfrm>
          <a:prstGeom prst="rect">
            <a:avLst/>
          </a:prstGeom>
        </p:spPr>
        <p:txBody>
          <a:bodyPr lIns="0" tIns="0" rIns="0" bIns="0">
            <a:normAutofit/>
          </a:bodyPr>
          <a:lstStyle/>
          <a:p>
            <a:endParaRPr lang="cs-CZ" sz="3200" b="0" strike="noStrike" spc="-1">
              <a:latin typeface="Source Sans Pro"/>
            </a:endParaRPr>
          </a:p>
        </p:txBody>
      </p:sp>
      <p:sp>
        <p:nvSpPr>
          <p:cNvPr id="80" name="PlaceHolder 6"/>
          <p:cNvSpPr>
            <a:spLocks noGrp="1"/>
          </p:cNvSpPr>
          <p:nvPr>
            <p:ph type="body"/>
          </p:nvPr>
        </p:nvSpPr>
        <p:spPr>
          <a:xfrm>
            <a:off x="4260960" y="4646880"/>
            <a:ext cx="3487320" cy="2573280"/>
          </a:xfrm>
          <a:prstGeom prst="rect">
            <a:avLst/>
          </a:prstGeom>
        </p:spPr>
        <p:txBody>
          <a:bodyPr lIns="0" tIns="0" rIns="0" bIns="0">
            <a:normAutofit/>
          </a:bodyPr>
          <a:lstStyle/>
          <a:p>
            <a:endParaRPr lang="cs-CZ" sz="3200" b="0" strike="noStrike" spc="-1">
              <a:latin typeface="Source Sans Pro"/>
            </a:endParaRPr>
          </a:p>
        </p:txBody>
      </p:sp>
      <p:sp>
        <p:nvSpPr>
          <p:cNvPr id="81" name="PlaceHolder 7"/>
          <p:cNvSpPr>
            <a:spLocks noGrp="1"/>
          </p:cNvSpPr>
          <p:nvPr>
            <p:ph type="body"/>
          </p:nvPr>
        </p:nvSpPr>
        <p:spPr>
          <a:xfrm>
            <a:off x="7923240" y="4646880"/>
            <a:ext cx="3487320" cy="2573280"/>
          </a:xfrm>
          <a:prstGeom prst="rect">
            <a:avLst/>
          </a:prstGeom>
        </p:spPr>
        <p:txBody>
          <a:bodyPr lIns="0" tIns="0" rIns="0" bIns="0">
            <a:normAutofit/>
          </a:bodyPr>
          <a:lstStyle/>
          <a:p>
            <a:endParaRPr lang="cs-CZ" sz="3200" b="0" strike="noStrike" spc="-1">
              <a:latin typeface="Source Sans Pr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cs-CZ" sz="6000" b="0" strike="noStrike" spc="-1">
              <a:solidFill>
                <a:srgbClr val="04617B"/>
              </a:solidFill>
              <a:latin typeface="Source Sans Pro Light"/>
            </a:endParaRPr>
          </a:p>
        </p:txBody>
      </p:sp>
      <p:sp>
        <p:nvSpPr>
          <p:cNvPr id="47" name="PlaceHolder 2"/>
          <p:cNvSpPr>
            <a:spLocks noGrp="1"/>
          </p:cNvSpPr>
          <p:nvPr>
            <p:ph type="subTitle"/>
          </p:nvPr>
        </p:nvSpPr>
        <p:spPr>
          <a:xfrm>
            <a:off x="599040" y="1828800"/>
            <a:ext cx="10830960" cy="5394960"/>
          </a:xfrm>
          <a:prstGeom prst="rect">
            <a:avLst/>
          </a:prstGeom>
        </p:spPr>
        <p:txBody>
          <a:bodyPr lIns="0" tIns="0" rIns="0" bIns="0" anchor="ctr">
            <a:noAutofit/>
          </a:bodyPr>
          <a:lstStyle/>
          <a:p>
            <a:pPr algn="ctr"/>
            <a:endParaRPr lang="cs-CZ" sz="4000" b="1" strike="noStrike" spc="-1">
              <a:solidFill>
                <a:srgbClr val="04617B"/>
              </a:solidFill>
              <a:latin typeface="Source Sans Pro Blac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cs-CZ" sz="6000" b="0" strike="noStrike" spc="-1">
              <a:solidFill>
                <a:srgbClr val="04617B"/>
              </a:solidFill>
              <a:latin typeface="Source Sans Pro Light"/>
            </a:endParaRPr>
          </a:p>
        </p:txBody>
      </p:sp>
      <p:sp>
        <p:nvSpPr>
          <p:cNvPr id="49" name="PlaceHolder 2"/>
          <p:cNvSpPr>
            <a:spLocks noGrp="1"/>
          </p:cNvSpPr>
          <p:nvPr>
            <p:ph type="body"/>
          </p:nvPr>
        </p:nvSpPr>
        <p:spPr>
          <a:xfrm>
            <a:off x="599040" y="1828800"/>
            <a:ext cx="10830960" cy="5394960"/>
          </a:xfrm>
          <a:prstGeom prst="rect">
            <a:avLst/>
          </a:prstGeom>
        </p:spPr>
        <p:txBody>
          <a:bodyPr lIns="0" tIns="0" rIns="0" bIns="0">
            <a:normAutofit/>
          </a:bodyPr>
          <a:lstStyle/>
          <a:p>
            <a:endParaRPr lang="cs-CZ" sz="3200" b="0" strike="noStrike" spc="-1">
              <a:latin typeface="Source Sans Pr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cs-CZ" sz="6000" b="0" strike="noStrike" spc="-1">
              <a:solidFill>
                <a:srgbClr val="04617B"/>
              </a:solidFill>
              <a:latin typeface="Source Sans Pro Light"/>
            </a:endParaRPr>
          </a:p>
        </p:txBody>
      </p:sp>
      <p:sp>
        <p:nvSpPr>
          <p:cNvPr id="51" name="PlaceHolder 2"/>
          <p:cNvSpPr>
            <a:spLocks noGrp="1"/>
          </p:cNvSpPr>
          <p:nvPr>
            <p:ph type="body"/>
          </p:nvPr>
        </p:nvSpPr>
        <p:spPr>
          <a:xfrm>
            <a:off x="599040" y="1828800"/>
            <a:ext cx="5285160" cy="5394960"/>
          </a:xfrm>
          <a:prstGeom prst="rect">
            <a:avLst/>
          </a:prstGeom>
        </p:spPr>
        <p:txBody>
          <a:bodyPr lIns="0" tIns="0" rIns="0" bIns="0">
            <a:normAutofit/>
          </a:bodyPr>
          <a:lstStyle/>
          <a:p>
            <a:endParaRPr lang="cs-CZ" sz="3200" b="0" strike="noStrike" spc="-1">
              <a:latin typeface="Source Sans Pro"/>
            </a:endParaRPr>
          </a:p>
        </p:txBody>
      </p:sp>
      <p:sp>
        <p:nvSpPr>
          <p:cNvPr id="52" name="PlaceHolder 3"/>
          <p:cNvSpPr>
            <a:spLocks noGrp="1"/>
          </p:cNvSpPr>
          <p:nvPr>
            <p:ph type="body"/>
          </p:nvPr>
        </p:nvSpPr>
        <p:spPr>
          <a:xfrm>
            <a:off x="6148800" y="1828800"/>
            <a:ext cx="5285160" cy="5394960"/>
          </a:xfrm>
          <a:prstGeom prst="rect">
            <a:avLst/>
          </a:prstGeom>
        </p:spPr>
        <p:txBody>
          <a:bodyPr lIns="0" tIns="0" rIns="0" bIns="0">
            <a:normAutofit/>
          </a:bodyPr>
          <a:lstStyle/>
          <a:p>
            <a:endParaRPr lang="cs-CZ" sz="3200" b="0" strike="noStrike" spc="-1">
              <a:latin typeface="Source Sans Pr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cs-CZ" sz="6000" b="0" strike="noStrike" spc="-1">
              <a:solidFill>
                <a:srgbClr val="04617B"/>
              </a:solidFill>
              <a:latin typeface="Source Sans Pro Ligh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99040" y="301320"/>
            <a:ext cx="10798560" cy="5851800"/>
          </a:xfrm>
          <a:prstGeom prst="rect">
            <a:avLst/>
          </a:prstGeom>
        </p:spPr>
        <p:txBody>
          <a:bodyPr lIns="0" tIns="0" rIns="0" bIns="0" anchor="ctr">
            <a:noAutofit/>
          </a:bodyPr>
          <a:lstStyle/>
          <a:p>
            <a:pPr algn="ctr"/>
            <a:endParaRPr lang="cs-CZ" sz="4000" b="1" strike="noStrike" spc="-1">
              <a:solidFill>
                <a:srgbClr val="04617B"/>
              </a:solidFill>
              <a:latin typeface="Source Sans Pro Black"/>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cs-CZ" sz="6000" b="0" strike="noStrike" spc="-1">
              <a:solidFill>
                <a:srgbClr val="04617B"/>
              </a:solidFill>
              <a:latin typeface="Source Sans Pro Light"/>
            </a:endParaRPr>
          </a:p>
        </p:txBody>
      </p:sp>
      <p:sp>
        <p:nvSpPr>
          <p:cNvPr id="56" name="PlaceHolder 2"/>
          <p:cNvSpPr>
            <a:spLocks noGrp="1"/>
          </p:cNvSpPr>
          <p:nvPr>
            <p:ph type="body"/>
          </p:nvPr>
        </p:nvSpPr>
        <p:spPr>
          <a:xfrm>
            <a:off x="599040" y="1828800"/>
            <a:ext cx="5285160" cy="2573280"/>
          </a:xfrm>
          <a:prstGeom prst="rect">
            <a:avLst/>
          </a:prstGeom>
        </p:spPr>
        <p:txBody>
          <a:bodyPr lIns="0" tIns="0" rIns="0" bIns="0">
            <a:normAutofit/>
          </a:bodyPr>
          <a:lstStyle/>
          <a:p>
            <a:endParaRPr lang="cs-CZ" sz="3200" b="0" strike="noStrike" spc="-1">
              <a:latin typeface="Source Sans Pro"/>
            </a:endParaRPr>
          </a:p>
        </p:txBody>
      </p:sp>
      <p:sp>
        <p:nvSpPr>
          <p:cNvPr id="57" name="PlaceHolder 3"/>
          <p:cNvSpPr>
            <a:spLocks noGrp="1"/>
          </p:cNvSpPr>
          <p:nvPr>
            <p:ph type="body"/>
          </p:nvPr>
        </p:nvSpPr>
        <p:spPr>
          <a:xfrm>
            <a:off x="6148800" y="1828800"/>
            <a:ext cx="5285160" cy="5394960"/>
          </a:xfrm>
          <a:prstGeom prst="rect">
            <a:avLst/>
          </a:prstGeom>
        </p:spPr>
        <p:txBody>
          <a:bodyPr lIns="0" tIns="0" rIns="0" bIns="0">
            <a:normAutofit/>
          </a:bodyPr>
          <a:lstStyle/>
          <a:p>
            <a:endParaRPr lang="cs-CZ" sz="3200" b="0" strike="noStrike" spc="-1">
              <a:latin typeface="Source Sans Pro"/>
            </a:endParaRPr>
          </a:p>
        </p:txBody>
      </p:sp>
      <p:sp>
        <p:nvSpPr>
          <p:cNvPr id="58" name="PlaceHolder 4"/>
          <p:cNvSpPr>
            <a:spLocks noGrp="1"/>
          </p:cNvSpPr>
          <p:nvPr>
            <p:ph type="body"/>
          </p:nvPr>
        </p:nvSpPr>
        <p:spPr>
          <a:xfrm>
            <a:off x="599040" y="4646880"/>
            <a:ext cx="5285160" cy="2573280"/>
          </a:xfrm>
          <a:prstGeom prst="rect">
            <a:avLst/>
          </a:prstGeom>
        </p:spPr>
        <p:txBody>
          <a:bodyPr lIns="0" tIns="0" rIns="0" bIns="0">
            <a:normAutofit/>
          </a:bodyPr>
          <a:lstStyle/>
          <a:p>
            <a:endParaRPr lang="cs-CZ" sz="3200" b="0" strike="noStrike" spc="-1">
              <a:latin typeface="Source Sans Pr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cs-CZ" sz="6000" b="0" strike="noStrike" spc="-1">
              <a:solidFill>
                <a:srgbClr val="04617B"/>
              </a:solidFill>
              <a:latin typeface="Source Sans Pro Light"/>
            </a:endParaRPr>
          </a:p>
        </p:txBody>
      </p:sp>
      <p:sp>
        <p:nvSpPr>
          <p:cNvPr id="60" name="PlaceHolder 2"/>
          <p:cNvSpPr>
            <a:spLocks noGrp="1"/>
          </p:cNvSpPr>
          <p:nvPr>
            <p:ph type="body"/>
          </p:nvPr>
        </p:nvSpPr>
        <p:spPr>
          <a:xfrm>
            <a:off x="599040" y="1828800"/>
            <a:ext cx="5285160" cy="5394960"/>
          </a:xfrm>
          <a:prstGeom prst="rect">
            <a:avLst/>
          </a:prstGeom>
        </p:spPr>
        <p:txBody>
          <a:bodyPr lIns="0" tIns="0" rIns="0" bIns="0">
            <a:normAutofit/>
          </a:bodyPr>
          <a:lstStyle/>
          <a:p>
            <a:endParaRPr lang="cs-CZ" sz="3200" b="0" strike="noStrike" spc="-1">
              <a:latin typeface="Source Sans Pro"/>
            </a:endParaRPr>
          </a:p>
        </p:txBody>
      </p:sp>
      <p:sp>
        <p:nvSpPr>
          <p:cNvPr id="61" name="PlaceHolder 3"/>
          <p:cNvSpPr>
            <a:spLocks noGrp="1"/>
          </p:cNvSpPr>
          <p:nvPr>
            <p:ph type="body"/>
          </p:nvPr>
        </p:nvSpPr>
        <p:spPr>
          <a:xfrm>
            <a:off x="6148800" y="1828800"/>
            <a:ext cx="5285160" cy="2573280"/>
          </a:xfrm>
          <a:prstGeom prst="rect">
            <a:avLst/>
          </a:prstGeom>
        </p:spPr>
        <p:txBody>
          <a:bodyPr lIns="0" tIns="0" rIns="0" bIns="0">
            <a:normAutofit/>
          </a:bodyPr>
          <a:lstStyle/>
          <a:p>
            <a:endParaRPr lang="cs-CZ" sz="3200" b="0" strike="noStrike" spc="-1">
              <a:latin typeface="Source Sans Pro"/>
            </a:endParaRPr>
          </a:p>
        </p:txBody>
      </p:sp>
      <p:sp>
        <p:nvSpPr>
          <p:cNvPr id="62" name="PlaceHolder 4"/>
          <p:cNvSpPr>
            <a:spLocks noGrp="1"/>
          </p:cNvSpPr>
          <p:nvPr>
            <p:ph type="body"/>
          </p:nvPr>
        </p:nvSpPr>
        <p:spPr>
          <a:xfrm>
            <a:off x="6148800" y="4646880"/>
            <a:ext cx="5285160" cy="2573280"/>
          </a:xfrm>
          <a:prstGeom prst="rect">
            <a:avLst/>
          </a:prstGeom>
        </p:spPr>
        <p:txBody>
          <a:bodyPr lIns="0" tIns="0" rIns="0" bIns="0">
            <a:normAutofit/>
          </a:bodyPr>
          <a:lstStyle/>
          <a:p>
            <a:endParaRPr lang="cs-CZ" sz="3200" b="0" strike="noStrike" spc="-1">
              <a:latin typeface="Source Sans Pr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cs-CZ" sz="6000" b="0" strike="noStrike" spc="-1">
              <a:solidFill>
                <a:srgbClr val="04617B"/>
              </a:solidFill>
              <a:latin typeface="Source Sans Pro Light"/>
            </a:endParaRPr>
          </a:p>
        </p:txBody>
      </p:sp>
      <p:sp>
        <p:nvSpPr>
          <p:cNvPr id="64" name="PlaceHolder 2"/>
          <p:cNvSpPr>
            <a:spLocks noGrp="1"/>
          </p:cNvSpPr>
          <p:nvPr>
            <p:ph type="body"/>
          </p:nvPr>
        </p:nvSpPr>
        <p:spPr>
          <a:xfrm>
            <a:off x="599040" y="1828800"/>
            <a:ext cx="5285160" cy="2573280"/>
          </a:xfrm>
          <a:prstGeom prst="rect">
            <a:avLst/>
          </a:prstGeom>
        </p:spPr>
        <p:txBody>
          <a:bodyPr lIns="0" tIns="0" rIns="0" bIns="0">
            <a:normAutofit/>
          </a:bodyPr>
          <a:lstStyle/>
          <a:p>
            <a:endParaRPr lang="cs-CZ" sz="3200" b="0" strike="noStrike" spc="-1">
              <a:latin typeface="Source Sans Pro"/>
            </a:endParaRPr>
          </a:p>
        </p:txBody>
      </p:sp>
      <p:sp>
        <p:nvSpPr>
          <p:cNvPr id="65" name="PlaceHolder 3"/>
          <p:cNvSpPr>
            <a:spLocks noGrp="1"/>
          </p:cNvSpPr>
          <p:nvPr>
            <p:ph type="body"/>
          </p:nvPr>
        </p:nvSpPr>
        <p:spPr>
          <a:xfrm>
            <a:off x="6148800" y="1828800"/>
            <a:ext cx="5285160" cy="2573280"/>
          </a:xfrm>
          <a:prstGeom prst="rect">
            <a:avLst/>
          </a:prstGeom>
        </p:spPr>
        <p:txBody>
          <a:bodyPr lIns="0" tIns="0" rIns="0" bIns="0">
            <a:normAutofit/>
          </a:bodyPr>
          <a:lstStyle/>
          <a:p>
            <a:endParaRPr lang="cs-CZ" sz="3200" b="0" strike="noStrike" spc="-1">
              <a:latin typeface="Source Sans Pro"/>
            </a:endParaRPr>
          </a:p>
        </p:txBody>
      </p:sp>
      <p:sp>
        <p:nvSpPr>
          <p:cNvPr id="66" name="PlaceHolder 4"/>
          <p:cNvSpPr>
            <a:spLocks noGrp="1"/>
          </p:cNvSpPr>
          <p:nvPr>
            <p:ph type="body"/>
          </p:nvPr>
        </p:nvSpPr>
        <p:spPr>
          <a:xfrm>
            <a:off x="599040" y="4646880"/>
            <a:ext cx="10830960" cy="2573280"/>
          </a:xfrm>
          <a:prstGeom prst="rect">
            <a:avLst/>
          </a:prstGeom>
        </p:spPr>
        <p:txBody>
          <a:bodyPr lIns="0" tIns="0" rIns="0" bIns="0">
            <a:normAutofit/>
          </a:bodyPr>
          <a:lstStyle/>
          <a:p>
            <a:endParaRPr lang="cs-CZ" sz="3200" b="0" strike="noStrike" spc="-1">
              <a:latin typeface="Source Sans Pr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cstate="print"/>
          <a:stretch>
            <a:fillRect/>
          </a:stretch>
        </a:blip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99040" y="121320"/>
            <a:ext cx="10798560" cy="1262160"/>
          </a:xfrm>
          <a:prstGeom prst="rect">
            <a:avLst/>
          </a:prstGeom>
        </p:spPr>
        <p:txBody>
          <a:bodyPr lIns="0" tIns="0" rIns="0" bIns="0" anchor="b">
            <a:normAutofit/>
          </a:bodyPr>
          <a:lstStyle/>
          <a:p>
            <a:r>
              <a:rPr lang="cs-CZ" sz="6000" b="0" strike="noStrike" spc="-1">
                <a:solidFill>
                  <a:srgbClr val="FFFFFF"/>
                </a:solidFill>
                <a:latin typeface="Source Sans Pro Light"/>
              </a:rPr>
              <a:t>Click to edit the title text format</a:t>
            </a:r>
          </a:p>
        </p:txBody>
      </p:sp>
      <p:sp>
        <p:nvSpPr>
          <p:cNvPr id="42" name="PlaceHolder 2"/>
          <p:cNvSpPr>
            <a:spLocks noGrp="1"/>
          </p:cNvSpPr>
          <p:nvPr>
            <p:ph type="body"/>
          </p:nvPr>
        </p:nvSpPr>
        <p:spPr>
          <a:xfrm>
            <a:off x="599040" y="1920240"/>
            <a:ext cx="10739520" cy="4663440"/>
          </a:xfrm>
          <a:prstGeom prst="rect">
            <a:avLst/>
          </a:prstGeom>
        </p:spPr>
        <p:txBody>
          <a:bodyPr lIns="0" tIns="0" rIns="0" bIns="0">
            <a:normAutofit/>
          </a:bodyPr>
          <a:lstStyle/>
          <a:p>
            <a:pPr marL="432000" indent="-324000">
              <a:spcAft>
                <a:spcPts val="1409"/>
              </a:spcAft>
              <a:buClr>
                <a:srgbClr val="04617B"/>
              </a:buClr>
              <a:buSzPct val="45000"/>
              <a:buFont typeface="Wingdings" charset="2"/>
              <a:buChar char=""/>
            </a:pPr>
            <a:r>
              <a:rPr lang="cs-CZ" sz="3200" b="0" strike="noStrike" spc="-1">
                <a:latin typeface="Source Sans Pro"/>
              </a:rPr>
              <a:t>Click to edit the outline text format</a:t>
            </a:r>
          </a:p>
          <a:p>
            <a:pPr marL="864000" lvl="1" indent="-324000">
              <a:spcAft>
                <a:spcPts val="1123"/>
              </a:spcAft>
              <a:buClr>
                <a:srgbClr val="04617B"/>
              </a:buClr>
              <a:buSzPct val="75000"/>
              <a:buFont typeface="Symbol" charset="2"/>
              <a:buChar char=""/>
            </a:pPr>
            <a:r>
              <a:rPr lang="cs-CZ" sz="2800" b="0" strike="noStrike" spc="-1">
                <a:latin typeface="Source Sans Pro"/>
              </a:rPr>
              <a:t>Second Outline Level</a:t>
            </a:r>
          </a:p>
          <a:p>
            <a:pPr marL="1296000" lvl="2" indent="-288000">
              <a:spcAft>
                <a:spcPts val="850"/>
              </a:spcAft>
              <a:buClr>
                <a:srgbClr val="04617B"/>
              </a:buClr>
              <a:buSzPct val="45000"/>
              <a:buFont typeface="Wingdings" charset="2"/>
              <a:buChar char=""/>
            </a:pPr>
            <a:r>
              <a:rPr lang="cs-CZ" sz="2400" b="0" strike="noStrike" spc="-1">
                <a:latin typeface="Source Sans Pro"/>
              </a:rPr>
              <a:t>Third Outline Level</a:t>
            </a:r>
          </a:p>
          <a:p>
            <a:pPr marL="1728000" lvl="3" indent="-216000">
              <a:spcAft>
                <a:spcPts val="567"/>
              </a:spcAft>
              <a:buClr>
                <a:srgbClr val="04617B"/>
              </a:buClr>
              <a:buSzPct val="75000"/>
              <a:buFont typeface="Symbol" charset="2"/>
              <a:buChar char=""/>
            </a:pPr>
            <a:r>
              <a:rPr lang="cs-CZ" sz="2400" b="0" strike="noStrike" spc="-1">
                <a:latin typeface="Source Sans Pro"/>
              </a:rPr>
              <a:t>Fourth Outline Level</a:t>
            </a:r>
          </a:p>
          <a:p>
            <a:pPr marL="2160000" lvl="4" indent="-216000">
              <a:spcAft>
                <a:spcPts val="283"/>
              </a:spcAft>
              <a:buClr>
                <a:srgbClr val="04617B"/>
              </a:buClr>
              <a:buSzPct val="45000"/>
              <a:buFont typeface="Wingdings" charset="2"/>
              <a:buChar char=""/>
            </a:pPr>
            <a:r>
              <a:rPr lang="cs-CZ" sz="2400" b="0" strike="noStrike" spc="-1">
                <a:latin typeface="Source Sans Pro"/>
              </a:rPr>
              <a:t>Fifth Outline Level</a:t>
            </a:r>
          </a:p>
          <a:p>
            <a:pPr marL="2592000" lvl="5" indent="-216000">
              <a:spcAft>
                <a:spcPts val="283"/>
              </a:spcAft>
              <a:buClr>
                <a:srgbClr val="04617B"/>
              </a:buClr>
              <a:buSzPct val="45000"/>
              <a:buFont typeface="Wingdings" charset="2"/>
              <a:buChar char=""/>
            </a:pPr>
            <a:r>
              <a:rPr lang="cs-CZ" sz="2400" b="0" strike="noStrike" spc="-1">
                <a:latin typeface="Source Sans Pro"/>
              </a:rPr>
              <a:t>Sixth Outline Level</a:t>
            </a:r>
          </a:p>
          <a:p>
            <a:pPr marL="3024000" lvl="6" indent="-216000">
              <a:spcAft>
                <a:spcPts val="283"/>
              </a:spcAft>
              <a:buClr>
                <a:srgbClr val="04617B"/>
              </a:buClr>
              <a:buSzPct val="45000"/>
              <a:buFont typeface="Wingdings" charset="2"/>
              <a:buChar char=""/>
            </a:pPr>
            <a:r>
              <a:rPr lang="cs-CZ" sz="2400" b="0" strike="noStrike" spc="-1">
                <a:latin typeface="Source Sans Pro"/>
              </a:rPr>
              <a:t>Seventh Outline Level</a:t>
            </a:r>
          </a:p>
        </p:txBody>
      </p:sp>
      <p:sp>
        <p:nvSpPr>
          <p:cNvPr id="43" name="PlaceHolder 3"/>
          <p:cNvSpPr>
            <a:spLocks noGrp="1"/>
          </p:cNvSpPr>
          <p:nvPr>
            <p:ph type="dt"/>
          </p:nvPr>
        </p:nvSpPr>
        <p:spPr>
          <a:xfrm>
            <a:off x="599040" y="6887160"/>
            <a:ext cx="2795400" cy="521640"/>
          </a:xfrm>
          <a:prstGeom prst="rect">
            <a:avLst/>
          </a:prstGeom>
        </p:spPr>
        <p:txBody>
          <a:bodyPr lIns="0" tIns="0" rIns="0" bIns="0">
            <a:noAutofit/>
          </a:bodyPr>
          <a:lstStyle/>
          <a:p>
            <a:r>
              <a:rPr lang="cs-CZ" sz="2400" b="0" strike="noStrike" spc="-1">
                <a:solidFill>
                  <a:srgbClr val="484848"/>
                </a:solidFill>
                <a:latin typeface="Source Sans Pro"/>
              </a:rPr>
              <a:t>&lt;date/time&gt;</a:t>
            </a:r>
          </a:p>
        </p:txBody>
      </p:sp>
      <p:sp>
        <p:nvSpPr>
          <p:cNvPr id="44" name="PlaceHolder 4"/>
          <p:cNvSpPr>
            <a:spLocks noGrp="1"/>
          </p:cNvSpPr>
          <p:nvPr>
            <p:ph type="ftr"/>
          </p:nvPr>
        </p:nvSpPr>
        <p:spPr>
          <a:xfrm>
            <a:off x="4102560" y="6887160"/>
            <a:ext cx="3803040" cy="521640"/>
          </a:xfrm>
          <a:prstGeom prst="rect">
            <a:avLst/>
          </a:prstGeom>
        </p:spPr>
        <p:txBody>
          <a:bodyPr lIns="0" tIns="0" rIns="0" bIns="0">
            <a:noAutofit/>
          </a:bodyPr>
          <a:lstStyle/>
          <a:p>
            <a:pPr algn="ctr"/>
            <a:r>
              <a:rPr lang="cs-CZ" sz="2400" b="0" strike="noStrike" spc="-1">
                <a:solidFill>
                  <a:srgbClr val="484848"/>
                </a:solidFill>
                <a:latin typeface="Source Sans Pro"/>
              </a:rPr>
              <a:t>&lt;footer&gt;</a:t>
            </a:r>
          </a:p>
        </p:txBody>
      </p:sp>
      <p:sp>
        <p:nvSpPr>
          <p:cNvPr id="45" name="PlaceHolder 5"/>
          <p:cNvSpPr>
            <a:spLocks noGrp="1"/>
          </p:cNvSpPr>
          <p:nvPr>
            <p:ph type="sldNum"/>
          </p:nvPr>
        </p:nvSpPr>
        <p:spPr>
          <a:xfrm>
            <a:off x="8602200" y="6887160"/>
            <a:ext cx="2795400" cy="521640"/>
          </a:xfrm>
          <a:prstGeom prst="rect">
            <a:avLst/>
          </a:prstGeom>
        </p:spPr>
        <p:txBody>
          <a:bodyPr lIns="0" tIns="0" rIns="0" bIns="0">
            <a:noAutofit/>
          </a:bodyPr>
          <a:lstStyle/>
          <a:p>
            <a:pPr algn="r"/>
            <a:fld id="{5D5CEC96-14AB-45F6-ACDA-4690B08F6C88}" type="slidenum">
              <a:rPr lang="cs-CZ" sz="2400" b="0" strike="noStrike" spc="-1">
                <a:solidFill>
                  <a:srgbClr val="484848"/>
                </a:solidFill>
                <a:latin typeface="Source Sans Pro"/>
              </a:rPr>
              <a:pPr algn="r"/>
              <a:t>‹#›</a:t>
            </a:fld>
            <a:endParaRPr lang="cs-CZ" sz="2400" b="0" strike="noStrike" spc="-1">
              <a:solidFill>
                <a:srgbClr val="484848"/>
              </a:solidFill>
              <a:latin typeface="Source Sans Pro"/>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hyperlink" Target="https://docs.microsoft.com/en-us/dotnet/csharp/tour-of-csharp/"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docs.microsoft.com/en-us/dotnet/csharp/tour-of-csharp/program-building-blocks"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docs.microsoft.com/" TargetMode="External"/><Relationship Id="rId2" Type="http://schemas.openxmlformats.org/officeDocument/2006/relationships/hyperlink" Target="https://dot.net/"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598562" y="1979637"/>
            <a:ext cx="10798560" cy="4453560"/>
          </a:xfrm>
          <a:prstGeom prst="rect">
            <a:avLst/>
          </a:prstGeom>
          <a:noFill/>
          <a:ln>
            <a:noFill/>
          </a:ln>
        </p:spPr>
        <p:txBody>
          <a:bodyPr lIns="0" tIns="0" rIns="0" bIns="0" anchor="b">
            <a:normAutofit/>
          </a:bodyPr>
          <a:lstStyle/>
          <a:p>
            <a:pPr algn="ctr"/>
            <a:r>
              <a:rPr lang="en-US" sz="8000" b="1" spc="-1" dirty="0" smtClean="0">
                <a:solidFill>
                  <a:srgbClr val="04617B"/>
                </a:solidFill>
                <a:latin typeface="Source Sans Pro Light"/>
              </a:rPr>
              <a:t>C# / .</a:t>
            </a:r>
            <a:r>
              <a:rPr lang="cs-CZ" sz="8000" b="1" strike="noStrike" spc="-1" dirty="0" smtClean="0">
                <a:solidFill>
                  <a:srgbClr val="04617B"/>
                </a:solidFill>
                <a:latin typeface="Source Sans Pro Light"/>
              </a:rPr>
              <a:t>NET </a:t>
            </a:r>
            <a:r>
              <a:rPr lang="en-US" sz="8000" b="1" strike="noStrike" spc="-1" dirty="0" smtClean="0">
                <a:solidFill>
                  <a:srgbClr val="04617B"/>
                </a:solidFill>
                <a:latin typeface="Source Sans Pro Light"/>
              </a:rPr>
              <a:t>(</a:t>
            </a:r>
            <a:r>
              <a:rPr lang="cs-CZ" sz="8000" b="1" strike="noStrike" spc="-1" dirty="0" smtClean="0">
                <a:solidFill>
                  <a:srgbClr val="04617B"/>
                </a:solidFill>
                <a:latin typeface="Source Sans Pro Light"/>
              </a:rPr>
              <a:t>CORE</a:t>
            </a:r>
            <a:r>
              <a:rPr lang="en-US" sz="8000" b="1" strike="noStrike" spc="-1" dirty="0" smtClean="0">
                <a:solidFill>
                  <a:srgbClr val="04617B"/>
                </a:solidFill>
                <a:latin typeface="Source Sans Pro Light"/>
              </a:rPr>
              <a:t>)</a:t>
            </a:r>
          </a:p>
          <a:p>
            <a:pPr algn="ctr"/>
            <a:r>
              <a:rPr lang="en-US" sz="8000" spc="-1" dirty="0" err="1" smtClean="0">
                <a:solidFill>
                  <a:srgbClr val="04617B"/>
                </a:solidFill>
                <a:latin typeface="Source Sans Pro Light"/>
              </a:rPr>
              <a:t>Luk</a:t>
            </a:r>
            <a:r>
              <a:rPr lang="cs-CZ" sz="8000" spc="-1" dirty="0" err="1" smtClean="0">
                <a:solidFill>
                  <a:srgbClr val="04617B"/>
                </a:solidFill>
                <a:latin typeface="Source Sans Pro Light"/>
              </a:rPr>
              <a:t>áš</a:t>
            </a:r>
            <a:r>
              <a:rPr lang="cs-CZ" sz="8000" spc="-1" dirty="0" smtClean="0">
                <a:solidFill>
                  <a:srgbClr val="04617B"/>
                </a:solidFill>
                <a:latin typeface="Source Sans Pro Light"/>
              </a:rPr>
              <a:t> </a:t>
            </a:r>
            <a:r>
              <a:rPr lang="cs-CZ" sz="8000" spc="-1" dirty="0" smtClean="0">
                <a:solidFill>
                  <a:srgbClr val="04617B"/>
                </a:solidFill>
                <a:latin typeface="Source Sans Pro Light"/>
              </a:rPr>
              <a:t>Kubíček</a:t>
            </a:r>
          </a:p>
          <a:p>
            <a:pPr algn="ctr"/>
            <a:endParaRPr lang="cs-CZ" sz="3600" strike="noStrike" spc="-1" dirty="0" smtClean="0">
              <a:solidFill>
                <a:srgbClr val="04617B"/>
              </a:solidFill>
              <a:latin typeface="Source Sans Pro Light"/>
            </a:endParaRPr>
          </a:p>
          <a:p>
            <a:pPr algn="ctr"/>
            <a:r>
              <a:rPr lang="cs-CZ" sz="3600" strike="noStrike" spc="-1" dirty="0" err="1" smtClean="0">
                <a:solidFill>
                  <a:srgbClr val="04617B"/>
                </a:solidFill>
                <a:latin typeface="Source Sans Pro Light"/>
              </a:rPr>
              <a:t>lukaskubicek</a:t>
            </a:r>
            <a:r>
              <a:rPr lang="en-US" sz="3600" strike="noStrike" spc="-1" dirty="0" smtClean="0">
                <a:solidFill>
                  <a:srgbClr val="04617B"/>
                </a:solidFill>
                <a:latin typeface="Source Sans Pro Light"/>
              </a:rPr>
              <a:t>@</a:t>
            </a:r>
            <a:r>
              <a:rPr lang="en-US" sz="3600" strike="noStrike" spc="-1" dirty="0" err="1" smtClean="0">
                <a:solidFill>
                  <a:srgbClr val="04617B"/>
                </a:solidFill>
                <a:latin typeface="Source Sans Pro Light"/>
              </a:rPr>
              <a:t>gmail.com</a:t>
            </a:r>
            <a:endParaRPr lang="en-US" sz="3600" strike="noStrike" spc="-1" dirty="0" smtClean="0">
              <a:solidFill>
                <a:srgbClr val="04617B"/>
              </a:solidFill>
              <a:latin typeface="Source Sans Pro Light"/>
            </a:endParaRPr>
          </a:p>
          <a:p>
            <a:pPr algn="ctr"/>
            <a:r>
              <a:rPr lang="en-US" sz="3600" spc="-1" dirty="0" smtClean="0">
                <a:solidFill>
                  <a:srgbClr val="04617B"/>
                </a:solidFill>
                <a:latin typeface="Source Sans Pro Light"/>
              </a:rPr>
              <a:t>Vakutech.cz</a:t>
            </a:r>
            <a:endParaRPr lang="cs-CZ" sz="3600" b="0" strike="noStrike" spc="-1" dirty="0">
              <a:solidFill>
                <a:srgbClr val="04617B"/>
              </a:solidFill>
              <a:latin typeface="Source Sans Pr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599040" y="121320"/>
            <a:ext cx="10798560" cy="1262160"/>
          </a:xfrm>
          <a:prstGeom prst="rect">
            <a:avLst/>
          </a:prstGeom>
          <a:noFill/>
          <a:ln>
            <a:noFill/>
          </a:ln>
        </p:spPr>
        <p:txBody>
          <a:bodyPr lIns="0" tIns="0" rIns="0" bIns="0" anchor="b">
            <a:normAutofit/>
          </a:bodyPr>
          <a:lstStyle/>
          <a:p>
            <a:r>
              <a:rPr lang="en-US" sz="6000" spc="-1" dirty="0" smtClean="0">
                <a:solidFill>
                  <a:srgbClr val="FFFFFF"/>
                </a:solidFill>
                <a:latin typeface="Source Sans Pro Light"/>
              </a:rPr>
              <a:t>A tour of the C# language</a:t>
            </a:r>
            <a:endParaRPr lang="cs-CZ" sz="6000" b="0" strike="noStrike" spc="-1" dirty="0">
              <a:solidFill>
                <a:srgbClr val="FFFFFF"/>
              </a:solidFill>
              <a:latin typeface="Source Sans Pro Light"/>
            </a:endParaRPr>
          </a:p>
        </p:txBody>
      </p:sp>
      <p:sp>
        <p:nvSpPr>
          <p:cNvPr id="128" name="TextShape 2"/>
          <p:cNvSpPr txBox="1"/>
          <p:nvPr/>
        </p:nvSpPr>
        <p:spPr>
          <a:xfrm>
            <a:off x="599040" y="1920240"/>
            <a:ext cx="10739520" cy="4663440"/>
          </a:xfrm>
          <a:prstGeom prst="rect">
            <a:avLst/>
          </a:prstGeom>
          <a:noFill/>
          <a:ln>
            <a:noFill/>
          </a:ln>
        </p:spPr>
        <p:txBody>
          <a:bodyPr lIns="0" tIns="0" rIns="0" bIns="0">
            <a:normAutofit/>
          </a:bodyPr>
          <a:lstStyle/>
          <a:p>
            <a:pPr marL="432000" indent="-324000">
              <a:spcAft>
                <a:spcPts val="1409"/>
              </a:spcAft>
              <a:buClr>
                <a:srgbClr val="04617B"/>
              </a:buClr>
              <a:buSzPct val="45000"/>
              <a:buFont typeface="Wingdings" charset="2"/>
              <a:buChar char=""/>
            </a:pPr>
            <a:endParaRPr lang="cs-CZ" sz="3200" b="0" strike="noStrike" spc="-1" dirty="0">
              <a:latin typeface="Source Sans Pro"/>
            </a:endParaRPr>
          </a:p>
        </p:txBody>
      </p:sp>
      <p:sp>
        <p:nvSpPr>
          <p:cNvPr id="4" name="Obdélník 3"/>
          <p:cNvSpPr/>
          <p:nvPr/>
        </p:nvSpPr>
        <p:spPr>
          <a:xfrm>
            <a:off x="958602" y="1908784"/>
            <a:ext cx="10225136" cy="2585323"/>
          </a:xfrm>
          <a:prstGeom prst="rect">
            <a:avLst/>
          </a:prstGeom>
        </p:spPr>
        <p:txBody>
          <a:bodyPr wrap="square">
            <a:spAutoFit/>
          </a:bodyPr>
          <a:lstStyle/>
          <a:p>
            <a:r>
              <a:rPr lang="cs-CZ" dirty="0" smtClean="0">
                <a:hlinkClick r:id="rId2"/>
              </a:rPr>
              <a:t>https://docs.microsoft.com/en-us/dotnet/csharp/tour-of-csharp</a:t>
            </a:r>
            <a:r>
              <a:rPr lang="cs-CZ" dirty="0" smtClean="0">
                <a:hlinkClick r:id="rId2"/>
              </a:rPr>
              <a:t>/</a:t>
            </a:r>
            <a:endParaRPr lang="en-US" dirty="0" smtClean="0"/>
          </a:p>
          <a:p>
            <a:endParaRPr lang="cs-CZ" dirty="0" smtClean="0"/>
          </a:p>
          <a:p>
            <a:r>
              <a:rPr lang="cs-CZ" b="1" dirty="0" smtClean="0"/>
              <a:t>.NET </a:t>
            </a:r>
            <a:r>
              <a:rPr lang="cs-CZ" b="1" dirty="0" err="1" smtClean="0"/>
              <a:t>architecture</a:t>
            </a:r>
            <a:r>
              <a:rPr lang="cs-CZ" b="1" dirty="0" smtClean="0"/>
              <a:t/>
            </a:r>
            <a:br>
              <a:rPr lang="cs-CZ" b="1" dirty="0" smtClean="0"/>
            </a:br>
            <a:r>
              <a:rPr lang="cs-CZ" b="1" dirty="0" err="1" smtClean="0"/>
              <a:t>Types</a:t>
            </a:r>
            <a:r>
              <a:rPr lang="cs-CZ" b="1" dirty="0" smtClean="0"/>
              <a:t> </a:t>
            </a:r>
            <a:r>
              <a:rPr lang="cs-CZ" b="1" dirty="0" err="1" smtClean="0"/>
              <a:t>and</a:t>
            </a:r>
            <a:r>
              <a:rPr lang="cs-CZ" b="1" dirty="0" smtClean="0"/>
              <a:t> </a:t>
            </a:r>
            <a:r>
              <a:rPr lang="cs-CZ" b="1" dirty="0" err="1" smtClean="0"/>
              <a:t>variables</a:t>
            </a:r>
            <a:endParaRPr lang="cs-CZ" b="1" dirty="0" smtClean="0"/>
          </a:p>
          <a:p>
            <a:r>
              <a:rPr lang="cs-CZ" b="1" dirty="0" smtClean="0"/>
              <a:t>Program </a:t>
            </a:r>
            <a:r>
              <a:rPr lang="cs-CZ" b="1" dirty="0" err="1" smtClean="0"/>
              <a:t>structure</a:t>
            </a:r>
            <a:endParaRPr lang="cs-CZ" b="1" dirty="0" smtClean="0"/>
          </a:p>
          <a:p>
            <a:endParaRPr lang="cs-CZ" b="1" dirty="0" smtClean="0"/>
          </a:p>
          <a:p>
            <a:endParaRPr lang="cs-CZ" b="1" dirty="0" smtClean="0"/>
          </a:p>
          <a:p>
            <a:endParaRPr lang="cs-CZ" b="1" dirty="0" smtClean="0"/>
          </a:p>
          <a:p>
            <a:endParaRPr lang="cs-CZ"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599040" y="121320"/>
            <a:ext cx="10798560" cy="1262160"/>
          </a:xfrm>
          <a:prstGeom prst="rect">
            <a:avLst/>
          </a:prstGeom>
          <a:noFill/>
          <a:ln>
            <a:noFill/>
          </a:ln>
        </p:spPr>
        <p:txBody>
          <a:bodyPr lIns="0" tIns="0" rIns="0" bIns="0" anchor="b">
            <a:normAutofit/>
          </a:bodyPr>
          <a:lstStyle/>
          <a:p>
            <a:r>
              <a:rPr lang="cs-CZ" sz="6000" spc="-1" dirty="0" smtClean="0">
                <a:solidFill>
                  <a:srgbClr val="FFFFFF"/>
                </a:solidFill>
                <a:latin typeface="Source Sans Pro Light"/>
              </a:rPr>
              <a:t>C</a:t>
            </a:r>
            <a:r>
              <a:rPr lang="en-US" sz="6000" spc="-1" dirty="0" smtClean="0">
                <a:solidFill>
                  <a:srgbClr val="FFFFFF"/>
                </a:solidFill>
                <a:latin typeface="Source Sans Pro Light"/>
              </a:rPr>
              <a:t># - Building blocks</a:t>
            </a:r>
            <a:endParaRPr lang="cs-CZ" sz="6000" b="0" strike="noStrike" spc="-1" dirty="0">
              <a:solidFill>
                <a:srgbClr val="FFFFFF"/>
              </a:solidFill>
              <a:latin typeface="Source Sans Pro Light"/>
            </a:endParaRPr>
          </a:p>
        </p:txBody>
      </p:sp>
      <p:sp>
        <p:nvSpPr>
          <p:cNvPr id="128" name="TextShape 2"/>
          <p:cNvSpPr txBox="1"/>
          <p:nvPr/>
        </p:nvSpPr>
        <p:spPr>
          <a:xfrm>
            <a:off x="599040" y="1920240"/>
            <a:ext cx="10739520" cy="4663440"/>
          </a:xfrm>
          <a:prstGeom prst="rect">
            <a:avLst/>
          </a:prstGeom>
          <a:noFill/>
          <a:ln>
            <a:noFill/>
          </a:ln>
        </p:spPr>
        <p:txBody>
          <a:bodyPr lIns="0" tIns="0" rIns="0" bIns="0">
            <a:normAutofit/>
          </a:bodyPr>
          <a:lstStyle/>
          <a:p>
            <a:pPr marL="432000" indent="-324000">
              <a:spcAft>
                <a:spcPts val="1409"/>
              </a:spcAft>
              <a:buClr>
                <a:srgbClr val="04617B"/>
              </a:buClr>
              <a:buSzPct val="45000"/>
              <a:buFont typeface="Wingdings" charset="2"/>
              <a:buChar char=""/>
            </a:pPr>
            <a:endParaRPr lang="cs-CZ" sz="3200" b="0" strike="noStrike" spc="-1" dirty="0">
              <a:latin typeface="Source Sans Pro"/>
            </a:endParaRPr>
          </a:p>
        </p:txBody>
      </p:sp>
      <p:sp>
        <p:nvSpPr>
          <p:cNvPr id="4" name="Obdélník 3"/>
          <p:cNvSpPr/>
          <p:nvPr/>
        </p:nvSpPr>
        <p:spPr>
          <a:xfrm>
            <a:off x="958602" y="1908784"/>
            <a:ext cx="10225136" cy="5909310"/>
          </a:xfrm>
          <a:prstGeom prst="rect">
            <a:avLst/>
          </a:prstGeom>
        </p:spPr>
        <p:txBody>
          <a:bodyPr wrap="square">
            <a:spAutoFit/>
          </a:bodyPr>
          <a:lstStyle/>
          <a:p>
            <a:r>
              <a:rPr lang="cs-CZ" dirty="0" smtClean="0">
                <a:hlinkClick r:id="rId2"/>
              </a:rPr>
              <a:t>https://</a:t>
            </a:r>
            <a:r>
              <a:rPr lang="cs-CZ" dirty="0" smtClean="0">
                <a:hlinkClick r:id="rId2"/>
              </a:rPr>
              <a:t>docs.microsoft.com/en-us/dotnet/csharp/tour-of-csharp/program-building-blocks</a:t>
            </a:r>
            <a:endParaRPr lang="cs-CZ" dirty="0" smtClean="0"/>
          </a:p>
          <a:p>
            <a:endParaRPr lang="cs-CZ" dirty="0" smtClean="0"/>
          </a:p>
          <a:p>
            <a:r>
              <a:rPr lang="cs-CZ" b="1" dirty="0" err="1" smtClean="0"/>
              <a:t>Class</a:t>
            </a:r>
            <a:r>
              <a:rPr lang="cs-CZ" b="1" dirty="0" smtClean="0"/>
              <a:t> </a:t>
            </a:r>
            <a:r>
              <a:rPr lang="cs-CZ" b="1" dirty="0" err="1" smtClean="0"/>
              <a:t>Members</a:t>
            </a:r>
            <a:endParaRPr lang="cs-CZ" b="1" dirty="0" smtClean="0"/>
          </a:p>
          <a:p>
            <a:r>
              <a:rPr lang="cs-CZ" b="1" dirty="0" err="1" smtClean="0"/>
              <a:t>Accessibility</a:t>
            </a:r>
            <a:endParaRPr lang="cs-CZ" b="1" dirty="0" smtClean="0"/>
          </a:p>
          <a:p>
            <a:r>
              <a:rPr lang="cs-CZ" b="1" dirty="0" err="1" smtClean="0"/>
              <a:t>Fields</a:t>
            </a:r>
            <a:endParaRPr lang="cs-CZ" b="1" dirty="0" smtClean="0"/>
          </a:p>
          <a:p>
            <a:r>
              <a:rPr lang="cs-CZ" b="1" dirty="0" err="1" smtClean="0"/>
              <a:t>Methods</a:t>
            </a:r>
            <a:endParaRPr lang="cs-CZ" b="1" dirty="0" smtClean="0"/>
          </a:p>
          <a:p>
            <a:r>
              <a:rPr lang="cs-CZ" b="1" dirty="0" err="1" smtClean="0"/>
              <a:t>Parameters</a:t>
            </a:r>
            <a:endParaRPr lang="cs-CZ" b="1" dirty="0" smtClean="0"/>
          </a:p>
          <a:p>
            <a:r>
              <a:rPr lang="cs-CZ" b="1" dirty="0" smtClean="0"/>
              <a:t>Static </a:t>
            </a:r>
            <a:r>
              <a:rPr lang="cs-CZ" b="1" dirty="0" err="1" smtClean="0"/>
              <a:t>and</a:t>
            </a:r>
            <a:r>
              <a:rPr lang="cs-CZ" b="1" dirty="0" smtClean="0"/>
              <a:t> instance </a:t>
            </a:r>
            <a:r>
              <a:rPr lang="cs-CZ" b="1" dirty="0" err="1" smtClean="0"/>
              <a:t>methods</a:t>
            </a:r>
            <a:endParaRPr lang="cs-CZ" b="1" dirty="0" smtClean="0"/>
          </a:p>
          <a:p>
            <a:r>
              <a:rPr lang="en-US" b="1" dirty="0" smtClean="0"/>
              <a:t>Virtual, override, and abstract methods</a:t>
            </a:r>
          </a:p>
          <a:p>
            <a:r>
              <a:rPr lang="cs-CZ" b="1" dirty="0" err="1" smtClean="0"/>
              <a:t>Method</a:t>
            </a:r>
            <a:r>
              <a:rPr lang="cs-CZ" b="1" dirty="0" smtClean="0"/>
              <a:t> </a:t>
            </a:r>
            <a:r>
              <a:rPr lang="cs-CZ" b="1" dirty="0" err="1" smtClean="0"/>
              <a:t>overloading</a:t>
            </a:r>
            <a:endParaRPr lang="cs-CZ" b="1" dirty="0" smtClean="0"/>
          </a:p>
          <a:p>
            <a:r>
              <a:rPr lang="cs-CZ" b="1" dirty="0" err="1" smtClean="0"/>
              <a:t>Constructors</a:t>
            </a:r>
            <a:endParaRPr lang="cs-CZ" b="1" dirty="0" smtClean="0"/>
          </a:p>
          <a:p>
            <a:r>
              <a:rPr lang="cs-CZ" b="1" dirty="0" err="1" smtClean="0"/>
              <a:t>Properties</a:t>
            </a:r>
            <a:endParaRPr lang="cs-CZ" b="1" dirty="0" smtClean="0"/>
          </a:p>
          <a:p>
            <a:r>
              <a:rPr lang="cs-CZ" b="1" dirty="0" err="1" smtClean="0"/>
              <a:t>Indexers</a:t>
            </a:r>
            <a:endParaRPr lang="cs-CZ" b="1" dirty="0" smtClean="0"/>
          </a:p>
          <a:p>
            <a:r>
              <a:rPr lang="cs-CZ" b="1" dirty="0" err="1" smtClean="0"/>
              <a:t>Events</a:t>
            </a:r>
            <a:endParaRPr lang="cs-CZ" b="1" dirty="0" smtClean="0"/>
          </a:p>
          <a:p>
            <a:r>
              <a:rPr lang="cs-CZ" b="1" dirty="0" err="1" smtClean="0"/>
              <a:t>Operators</a:t>
            </a:r>
            <a:endParaRPr lang="cs-CZ" b="1" dirty="0" smtClean="0"/>
          </a:p>
          <a:p>
            <a:r>
              <a:rPr lang="cs-CZ" b="1" dirty="0" err="1" smtClean="0"/>
              <a:t>Expressions</a:t>
            </a:r>
            <a:endParaRPr lang="cs-CZ" b="1" dirty="0" smtClean="0"/>
          </a:p>
          <a:p>
            <a:r>
              <a:rPr lang="cs-CZ" b="1" dirty="0" err="1" smtClean="0"/>
              <a:t>Statements</a:t>
            </a:r>
            <a:endParaRPr lang="cs-CZ" b="1" dirty="0" smtClean="0"/>
          </a:p>
          <a:p>
            <a:endParaRPr lang="cs-CZ" b="1" dirty="0" smtClean="0"/>
          </a:p>
          <a:p>
            <a:endParaRPr lang="cs-CZ" b="1" dirty="0" smtClean="0"/>
          </a:p>
          <a:p>
            <a:endParaRPr lang="cs-CZ" b="1" dirty="0" smtClean="0"/>
          </a:p>
          <a:p>
            <a:endParaRPr lang="cs-CZ"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599040" y="121320"/>
            <a:ext cx="10798560" cy="1262160"/>
          </a:xfrm>
          <a:prstGeom prst="rect">
            <a:avLst/>
          </a:prstGeom>
          <a:noFill/>
          <a:ln>
            <a:noFill/>
          </a:ln>
        </p:spPr>
        <p:txBody>
          <a:bodyPr lIns="0" tIns="0" rIns="0" bIns="0" anchor="b">
            <a:normAutofit/>
          </a:bodyPr>
          <a:lstStyle/>
          <a:p>
            <a:r>
              <a:rPr lang="en-US" sz="6000" spc="-1" dirty="0" err="1" smtClean="0">
                <a:solidFill>
                  <a:srgbClr val="FFFFFF"/>
                </a:solidFill>
                <a:latin typeface="Source Sans Pro Light"/>
              </a:rPr>
              <a:t>Stataick</a:t>
            </a:r>
            <a:r>
              <a:rPr lang="cs-CZ" sz="6000" spc="-1" dirty="0" smtClean="0">
                <a:solidFill>
                  <a:srgbClr val="FFFFFF"/>
                </a:solidFill>
                <a:latin typeface="Source Sans Pro Light"/>
              </a:rPr>
              <a:t>é </a:t>
            </a:r>
            <a:r>
              <a:rPr lang="cs-CZ" sz="6000" spc="-1" dirty="0" err="1" smtClean="0">
                <a:solidFill>
                  <a:srgbClr val="FFFFFF"/>
                </a:solidFill>
                <a:latin typeface="Source Sans Pro Light"/>
              </a:rPr>
              <a:t>vs</a:t>
            </a:r>
            <a:r>
              <a:rPr lang="cs-CZ" sz="6000" spc="-1" dirty="0" smtClean="0">
                <a:solidFill>
                  <a:srgbClr val="FFFFFF"/>
                </a:solidFill>
                <a:latin typeface="Source Sans Pro Light"/>
              </a:rPr>
              <a:t> instance</a:t>
            </a:r>
            <a:endParaRPr lang="cs-CZ" sz="6000" b="0" strike="noStrike" spc="-1" dirty="0">
              <a:solidFill>
                <a:srgbClr val="FFFFFF"/>
              </a:solidFill>
              <a:latin typeface="Source Sans Pro Light"/>
            </a:endParaRPr>
          </a:p>
        </p:txBody>
      </p:sp>
      <p:sp>
        <p:nvSpPr>
          <p:cNvPr id="128" name="TextShape 2"/>
          <p:cNvSpPr txBox="1"/>
          <p:nvPr/>
        </p:nvSpPr>
        <p:spPr>
          <a:xfrm>
            <a:off x="599040" y="1920240"/>
            <a:ext cx="10739520" cy="4663440"/>
          </a:xfrm>
          <a:prstGeom prst="rect">
            <a:avLst/>
          </a:prstGeom>
          <a:noFill/>
          <a:ln>
            <a:noFill/>
          </a:ln>
        </p:spPr>
        <p:txBody>
          <a:bodyPr lIns="0" tIns="0" rIns="0" bIns="0">
            <a:normAutofit/>
          </a:bodyPr>
          <a:lstStyle/>
          <a:p>
            <a:pPr marL="432000" indent="-324000">
              <a:spcAft>
                <a:spcPts val="1409"/>
              </a:spcAft>
              <a:buClr>
                <a:srgbClr val="04617B"/>
              </a:buClr>
              <a:buSzPct val="45000"/>
              <a:buFont typeface="Wingdings" charset="2"/>
              <a:buChar char=""/>
            </a:pPr>
            <a:r>
              <a:rPr lang="cs-CZ" sz="3200" b="1" dirty="0" err="1" smtClean="0"/>
              <a:t>Int</a:t>
            </a:r>
            <a:r>
              <a:rPr lang="cs-CZ" sz="3200" b="1" dirty="0" smtClean="0"/>
              <a:t>, </a:t>
            </a:r>
            <a:r>
              <a:rPr lang="cs-CZ" sz="3200" b="1" dirty="0" err="1" smtClean="0"/>
              <a:t>float</a:t>
            </a:r>
            <a:r>
              <a:rPr lang="cs-CZ" sz="3200" b="1" dirty="0" smtClean="0"/>
              <a:t>, double,..</a:t>
            </a:r>
          </a:p>
          <a:p>
            <a:pPr marL="432000" indent="-324000">
              <a:spcAft>
                <a:spcPts val="1409"/>
              </a:spcAft>
              <a:buClr>
                <a:srgbClr val="04617B"/>
              </a:buClr>
              <a:buSzPct val="45000"/>
              <a:buFont typeface="Wingdings" charset="2"/>
              <a:buChar char=""/>
            </a:pPr>
            <a:r>
              <a:rPr lang="cs-CZ" sz="3200" b="1" strike="noStrike" spc="-1" dirty="0" err="1" smtClean="0">
                <a:latin typeface="Source Sans Pro"/>
              </a:rPr>
              <a:t>String</a:t>
            </a:r>
            <a:endParaRPr lang="cs-CZ" sz="3200" b="1" strike="noStrike" spc="-1" dirty="0" smtClean="0">
              <a:latin typeface="Source Sans Pro"/>
            </a:endParaRPr>
          </a:p>
          <a:p>
            <a:pPr marL="432000" indent="-324000">
              <a:spcAft>
                <a:spcPts val="1409"/>
              </a:spcAft>
              <a:buClr>
                <a:srgbClr val="04617B"/>
              </a:buClr>
              <a:buSzPct val="45000"/>
              <a:buFont typeface="Wingdings" charset="2"/>
              <a:buChar char=""/>
            </a:pPr>
            <a:r>
              <a:rPr lang="cs-CZ" sz="3200" b="1" spc="-1" dirty="0" err="1" smtClean="0">
                <a:latin typeface="Source Sans Pro"/>
              </a:rPr>
              <a:t>DateTime</a:t>
            </a:r>
            <a:endParaRPr lang="cs-CZ" sz="3200" b="1" spc="-1" dirty="0" smtClean="0">
              <a:latin typeface="Source Sans Pro"/>
            </a:endParaRPr>
          </a:p>
          <a:p>
            <a:pPr marL="432000" indent="-324000">
              <a:spcAft>
                <a:spcPts val="1409"/>
              </a:spcAft>
              <a:buClr>
                <a:srgbClr val="04617B"/>
              </a:buClr>
              <a:buSzPct val="45000"/>
              <a:buFont typeface="Wingdings" charset="2"/>
              <a:buChar char=""/>
            </a:pPr>
            <a:r>
              <a:rPr lang="cs-CZ" sz="3200" b="1" spc="-1" dirty="0" err="1" smtClean="0">
                <a:latin typeface="Source Sans Pro"/>
              </a:rPr>
              <a:t>File</a:t>
            </a:r>
            <a:endParaRPr lang="cs-CZ" sz="3200" b="1" spc="-1" dirty="0" smtClean="0">
              <a:latin typeface="Source Sans Pro"/>
            </a:endParaRPr>
          </a:p>
          <a:p>
            <a:pPr marL="432000" indent="-324000">
              <a:spcAft>
                <a:spcPts val="1409"/>
              </a:spcAft>
              <a:buClr>
                <a:srgbClr val="04617B"/>
              </a:buClr>
              <a:buSzPct val="45000"/>
              <a:buFont typeface="Wingdings" charset="2"/>
              <a:buChar char=""/>
            </a:pPr>
            <a:r>
              <a:rPr lang="cs-CZ" sz="3200" b="0" strike="noStrike" spc="-1" dirty="0" err="1" smtClean="0">
                <a:latin typeface="Source Sans Pro"/>
              </a:rPr>
              <a:t>Convert</a:t>
            </a:r>
            <a:endParaRPr lang="cs-CZ" sz="3200" b="0" strike="noStrike" spc="-1" dirty="0" smtClean="0">
              <a:latin typeface="Source Sans Pro"/>
            </a:endParaRPr>
          </a:p>
          <a:p>
            <a:pPr marL="432000" indent="-324000">
              <a:spcAft>
                <a:spcPts val="1409"/>
              </a:spcAft>
              <a:buClr>
                <a:srgbClr val="04617B"/>
              </a:buClr>
              <a:buSzPct val="45000"/>
              <a:buFont typeface="Wingdings" charset="2"/>
              <a:buChar char=""/>
            </a:pPr>
            <a:r>
              <a:rPr lang="cs-CZ" sz="3200" spc="-1" dirty="0" err="1" smtClean="0">
                <a:latin typeface="Source Sans Pro"/>
              </a:rPr>
              <a:t>Console</a:t>
            </a:r>
            <a:endParaRPr lang="cs-CZ" sz="3200" spc="-1" dirty="0" smtClean="0">
              <a:latin typeface="Source Sans Pro"/>
            </a:endParaRPr>
          </a:p>
          <a:p>
            <a:pPr marL="432000" indent="-324000">
              <a:spcAft>
                <a:spcPts val="1409"/>
              </a:spcAft>
              <a:buClr>
                <a:srgbClr val="04617B"/>
              </a:buClr>
              <a:buSzPct val="45000"/>
              <a:buFont typeface="Wingdings" charset="2"/>
              <a:buChar char=""/>
            </a:pPr>
            <a:endParaRPr lang="cs-CZ" sz="3200" b="0" strike="noStrike" spc="-1" dirty="0" smtClean="0">
              <a:latin typeface="Source Sans Pro"/>
            </a:endParaRPr>
          </a:p>
          <a:p>
            <a:pPr marL="432000" indent="-324000">
              <a:spcAft>
                <a:spcPts val="1409"/>
              </a:spcAft>
              <a:buClr>
                <a:srgbClr val="04617B"/>
              </a:buClr>
              <a:buSzPct val="45000"/>
              <a:buFont typeface="Wingdings" charset="2"/>
              <a:buChar char=""/>
            </a:pPr>
            <a:endParaRPr lang="cs-CZ" sz="3200" b="0" strike="noStrike" spc="-1" dirty="0">
              <a:latin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599040" y="121320"/>
            <a:ext cx="10798560" cy="1262160"/>
          </a:xfrm>
          <a:prstGeom prst="rect">
            <a:avLst/>
          </a:prstGeom>
          <a:noFill/>
          <a:ln>
            <a:noFill/>
          </a:ln>
        </p:spPr>
        <p:txBody>
          <a:bodyPr lIns="0" tIns="0" rIns="0" bIns="0" anchor="b">
            <a:normAutofit/>
          </a:bodyPr>
          <a:lstStyle/>
          <a:p>
            <a:r>
              <a:rPr lang="cs-CZ" sz="6000" spc="-1" dirty="0" smtClean="0">
                <a:solidFill>
                  <a:srgbClr val="FFFFFF"/>
                </a:solidFill>
                <a:latin typeface="Source Sans Pro Light"/>
              </a:rPr>
              <a:t>Kolekce</a:t>
            </a:r>
            <a:endParaRPr lang="cs-CZ" sz="6000" b="0" strike="noStrike" spc="-1" dirty="0">
              <a:solidFill>
                <a:srgbClr val="FFFFFF"/>
              </a:solidFill>
              <a:latin typeface="Source Sans Pro Light"/>
            </a:endParaRPr>
          </a:p>
        </p:txBody>
      </p:sp>
      <p:sp>
        <p:nvSpPr>
          <p:cNvPr id="128" name="TextShape 2"/>
          <p:cNvSpPr txBox="1"/>
          <p:nvPr/>
        </p:nvSpPr>
        <p:spPr>
          <a:xfrm>
            <a:off x="670570" y="1907629"/>
            <a:ext cx="10739520" cy="4663440"/>
          </a:xfrm>
          <a:prstGeom prst="rect">
            <a:avLst/>
          </a:prstGeom>
          <a:noFill/>
          <a:ln>
            <a:noFill/>
          </a:ln>
        </p:spPr>
        <p:txBody>
          <a:bodyPr lIns="0" tIns="0" rIns="0" bIns="0">
            <a:normAutofit/>
          </a:bodyPr>
          <a:lstStyle/>
          <a:p>
            <a:pPr marL="432000" indent="-324000">
              <a:spcAft>
                <a:spcPts val="1409"/>
              </a:spcAft>
              <a:buClr>
                <a:srgbClr val="04617B"/>
              </a:buClr>
              <a:buSzPct val="45000"/>
              <a:buFont typeface="Wingdings" charset="2"/>
              <a:buChar char=""/>
            </a:pPr>
            <a:r>
              <a:rPr lang="cs-CZ" sz="3200" b="1" dirty="0" err="1" smtClean="0"/>
              <a:t>Arrays</a:t>
            </a:r>
            <a:endParaRPr lang="cs-CZ" sz="3200" b="1" dirty="0" smtClean="0"/>
          </a:p>
          <a:p>
            <a:pPr marL="432000" indent="-324000">
              <a:spcAft>
                <a:spcPts val="1409"/>
              </a:spcAft>
              <a:buClr>
                <a:srgbClr val="04617B"/>
              </a:buClr>
              <a:buSzPct val="45000"/>
              <a:buFont typeface="Wingdings" charset="2"/>
              <a:buChar char=""/>
            </a:pPr>
            <a:r>
              <a:rPr lang="cs-CZ" sz="3200" b="1" dirty="0" err="1" smtClean="0"/>
              <a:t>Generics</a:t>
            </a:r>
            <a:endParaRPr lang="cs-CZ" sz="3200" b="1" dirty="0" smtClean="0"/>
          </a:p>
          <a:p>
            <a:pPr marL="432000" indent="-324000">
              <a:spcAft>
                <a:spcPts val="1409"/>
              </a:spcAft>
              <a:buClr>
                <a:srgbClr val="04617B"/>
              </a:buClr>
              <a:buSzPct val="45000"/>
              <a:buFont typeface="Wingdings" charset="2"/>
              <a:buChar char=""/>
            </a:pPr>
            <a:r>
              <a:rPr lang="cs-CZ" sz="3200" b="1" spc="-1" dirty="0" err="1" smtClean="0">
                <a:latin typeface="Source Sans Pro"/>
              </a:rPr>
              <a:t>IEnumerable</a:t>
            </a:r>
            <a:r>
              <a:rPr lang="cs-CZ" sz="3200" b="1" spc="-1" dirty="0" smtClean="0">
                <a:latin typeface="Source Sans Pro"/>
              </a:rPr>
              <a:t>, </a:t>
            </a:r>
            <a:r>
              <a:rPr lang="cs-CZ" sz="3200" b="1" spc="-1" dirty="0" err="1" smtClean="0">
                <a:latin typeface="Source Sans Pro"/>
              </a:rPr>
              <a:t>Icollection</a:t>
            </a:r>
            <a:endParaRPr lang="cs-CZ" sz="3200" b="1" strike="noStrike" spc="-1" dirty="0" smtClean="0">
              <a:latin typeface="Source Sans Pro"/>
            </a:endParaRPr>
          </a:p>
          <a:p>
            <a:pPr marL="432000" indent="-324000">
              <a:spcAft>
                <a:spcPts val="1409"/>
              </a:spcAft>
              <a:buClr>
                <a:srgbClr val="04617B"/>
              </a:buClr>
              <a:buSzPct val="45000"/>
              <a:buFont typeface="Wingdings" charset="2"/>
              <a:buChar char=""/>
            </a:pPr>
            <a:r>
              <a:rPr lang="cs-CZ" sz="3200" b="1" spc="-1" dirty="0" smtClean="0">
                <a:latin typeface="Source Sans Pro"/>
              </a:rPr>
              <a:t>List</a:t>
            </a:r>
          </a:p>
          <a:p>
            <a:pPr marL="432000" indent="-324000">
              <a:spcAft>
                <a:spcPts val="1409"/>
              </a:spcAft>
              <a:buClr>
                <a:srgbClr val="04617B"/>
              </a:buClr>
              <a:buSzPct val="45000"/>
              <a:buFont typeface="Wingdings" charset="2"/>
              <a:buChar char=""/>
            </a:pPr>
            <a:r>
              <a:rPr lang="cs-CZ" sz="3200" b="1" spc="-1" dirty="0" err="1" smtClean="0">
                <a:latin typeface="Source Sans Pro"/>
              </a:rPr>
              <a:t>Dictionary</a:t>
            </a:r>
            <a:endParaRPr lang="cs-CZ" sz="3200" b="1" spc="-1" dirty="0" smtClean="0">
              <a:latin typeface="Source Sans Pro"/>
            </a:endParaRPr>
          </a:p>
          <a:p>
            <a:pPr marL="432000" indent="-324000">
              <a:spcAft>
                <a:spcPts val="1409"/>
              </a:spcAft>
              <a:buClr>
                <a:srgbClr val="04617B"/>
              </a:buClr>
              <a:buSzPct val="45000"/>
              <a:buFont typeface="Wingdings" charset="2"/>
              <a:buChar char=""/>
            </a:pPr>
            <a:r>
              <a:rPr lang="cs-CZ" sz="3200" b="1" spc="-1" dirty="0" err="1" smtClean="0">
                <a:latin typeface="Source Sans Pro"/>
              </a:rPr>
              <a:t>HashSet</a:t>
            </a:r>
            <a:endParaRPr lang="cs-CZ" sz="3200" b="1" strike="noStrike" spc="-1" dirty="0" smtClean="0">
              <a:latin typeface="Source Sans Pro"/>
            </a:endParaRPr>
          </a:p>
          <a:p>
            <a:pPr marL="432000" indent="-324000">
              <a:spcAft>
                <a:spcPts val="1409"/>
              </a:spcAft>
              <a:buClr>
                <a:srgbClr val="04617B"/>
              </a:buClr>
              <a:buSzPct val="45000"/>
              <a:buFont typeface="Wingdings" charset="2"/>
              <a:buChar char=""/>
            </a:pPr>
            <a:r>
              <a:rPr lang="cs-CZ" sz="3200" b="1" spc="-1" dirty="0" err="1" smtClean="0">
                <a:latin typeface="Source Sans Pro"/>
              </a:rPr>
              <a:t>ObservableCollection</a:t>
            </a:r>
            <a:endParaRPr lang="cs-CZ" sz="3200" b="1" spc="-1" dirty="0" smtClean="0">
              <a:latin typeface="Source Sans Pro"/>
            </a:endParaRPr>
          </a:p>
          <a:p>
            <a:pPr marL="432000" indent="-324000">
              <a:spcAft>
                <a:spcPts val="1409"/>
              </a:spcAft>
              <a:buClr>
                <a:srgbClr val="04617B"/>
              </a:buClr>
              <a:buSzPct val="45000"/>
              <a:buFont typeface="Wingdings" charset="2"/>
              <a:buChar char=""/>
            </a:pPr>
            <a:endParaRPr lang="cs-CZ" sz="3200" b="0" strike="noStrike" spc="-1" dirty="0" smtClean="0">
              <a:latin typeface="Source Sans Pro"/>
            </a:endParaRPr>
          </a:p>
          <a:p>
            <a:pPr marL="432000" indent="-324000">
              <a:spcAft>
                <a:spcPts val="1409"/>
              </a:spcAft>
              <a:buClr>
                <a:srgbClr val="04617B"/>
              </a:buClr>
              <a:buSzPct val="45000"/>
              <a:buFont typeface="Wingdings" charset="2"/>
              <a:buChar char=""/>
            </a:pPr>
            <a:endParaRPr lang="cs-CZ" sz="3200" b="0" strike="noStrike" spc="-1" dirty="0">
              <a:latin typeface="Source Sans Pr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599040" y="121320"/>
            <a:ext cx="10798560" cy="1262160"/>
          </a:xfrm>
          <a:prstGeom prst="rect">
            <a:avLst/>
          </a:prstGeom>
          <a:noFill/>
          <a:ln>
            <a:noFill/>
          </a:ln>
        </p:spPr>
        <p:txBody>
          <a:bodyPr lIns="0" tIns="0" rIns="0" bIns="0" anchor="b">
            <a:normAutofit/>
          </a:bodyPr>
          <a:lstStyle/>
          <a:p>
            <a:r>
              <a:rPr lang="cs-CZ" sz="6000" spc="-1" dirty="0" smtClean="0">
                <a:solidFill>
                  <a:srgbClr val="FFFFFF"/>
                </a:solidFill>
                <a:latin typeface="Source Sans Pro Light"/>
              </a:rPr>
              <a:t>LINQ</a:t>
            </a:r>
            <a:endParaRPr lang="cs-CZ" sz="6000" b="0" strike="noStrike" spc="-1" dirty="0">
              <a:solidFill>
                <a:srgbClr val="FFFFFF"/>
              </a:solidFill>
              <a:latin typeface="Source Sans Pro Light"/>
            </a:endParaRPr>
          </a:p>
        </p:txBody>
      </p:sp>
      <p:sp>
        <p:nvSpPr>
          <p:cNvPr id="128" name="TextShape 2"/>
          <p:cNvSpPr txBox="1"/>
          <p:nvPr/>
        </p:nvSpPr>
        <p:spPr>
          <a:xfrm>
            <a:off x="670570" y="1907629"/>
            <a:ext cx="10739520" cy="4663440"/>
          </a:xfrm>
          <a:prstGeom prst="rect">
            <a:avLst/>
          </a:prstGeom>
          <a:noFill/>
          <a:ln>
            <a:noFill/>
          </a:ln>
        </p:spPr>
        <p:txBody>
          <a:bodyPr lIns="0" tIns="0" rIns="0" bIns="0">
            <a:normAutofit/>
          </a:bodyPr>
          <a:lstStyle/>
          <a:p>
            <a:pPr marL="432000" indent="-324000">
              <a:spcAft>
                <a:spcPts val="1409"/>
              </a:spcAft>
              <a:buClr>
                <a:srgbClr val="04617B"/>
              </a:buClr>
              <a:buSzPct val="45000"/>
              <a:buFont typeface="Wingdings" charset="2"/>
              <a:buChar char=""/>
            </a:pPr>
            <a:r>
              <a:rPr lang="cs-CZ" sz="3200" b="0" strike="noStrike" spc="-1" dirty="0" err="1" smtClean="0">
                <a:latin typeface="Source Sans Pro"/>
              </a:rPr>
              <a:t>Language</a:t>
            </a:r>
            <a:r>
              <a:rPr lang="cs-CZ" sz="3200" b="0" strike="noStrike" spc="-1" dirty="0" smtClean="0">
                <a:latin typeface="Source Sans Pro"/>
              </a:rPr>
              <a:t> </a:t>
            </a:r>
            <a:r>
              <a:rPr lang="cs-CZ" sz="3200" b="0" strike="noStrike" spc="-1" dirty="0" err="1" smtClean="0">
                <a:latin typeface="Source Sans Pro"/>
              </a:rPr>
              <a:t>Integrated</a:t>
            </a:r>
            <a:r>
              <a:rPr lang="cs-CZ" sz="3200" b="0" strike="noStrike" spc="-1" dirty="0" smtClean="0">
                <a:latin typeface="Source Sans Pro"/>
              </a:rPr>
              <a:t> </a:t>
            </a:r>
            <a:r>
              <a:rPr lang="cs-CZ" sz="3200" b="0" strike="noStrike" spc="-1" dirty="0" err="1" smtClean="0">
                <a:latin typeface="Source Sans Pro"/>
              </a:rPr>
              <a:t>Query</a:t>
            </a:r>
            <a:endParaRPr lang="cs-CZ" sz="3200" b="0" strike="noStrike" spc="-1" dirty="0" smtClean="0">
              <a:latin typeface="Source Sans Pro"/>
            </a:endParaRPr>
          </a:p>
          <a:p>
            <a:pPr marL="432000" indent="-324000">
              <a:spcAft>
                <a:spcPts val="1409"/>
              </a:spcAft>
              <a:buClr>
                <a:srgbClr val="04617B"/>
              </a:buClr>
              <a:buSzPct val="45000"/>
              <a:buFont typeface="Wingdings" charset="2"/>
              <a:buChar char=""/>
            </a:pPr>
            <a:r>
              <a:rPr lang="cs-CZ" sz="3200" spc="-1" dirty="0" err="1" smtClean="0">
                <a:latin typeface="Source Sans Pro"/>
              </a:rPr>
              <a:t>Extension</a:t>
            </a:r>
            <a:r>
              <a:rPr lang="cs-CZ" sz="3200" spc="-1" dirty="0" smtClean="0">
                <a:latin typeface="Source Sans Pro"/>
              </a:rPr>
              <a:t> </a:t>
            </a:r>
            <a:r>
              <a:rPr lang="cs-CZ" sz="3200" spc="-1" dirty="0" err="1" smtClean="0">
                <a:latin typeface="Source Sans Pro"/>
              </a:rPr>
              <a:t>Methods</a:t>
            </a:r>
            <a:endParaRPr lang="cs-CZ" sz="3200" spc="-1" dirty="0" smtClean="0">
              <a:latin typeface="Source Sans Pro"/>
            </a:endParaRPr>
          </a:p>
          <a:p>
            <a:pPr marL="432000" indent="-324000">
              <a:spcAft>
                <a:spcPts val="1409"/>
              </a:spcAft>
              <a:buClr>
                <a:srgbClr val="04617B"/>
              </a:buClr>
              <a:buSzPct val="45000"/>
              <a:buFont typeface="Wingdings" charset="2"/>
              <a:buChar char=""/>
            </a:pPr>
            <a:r>
              <a:rPr lang="cs-CZ" sz="3200" b="0" strike="noStrike" spc="-1" dirty="0" err="1" smtClean="0">
                <a:latin typeface="Source Sans Pro"/>
              </a:rPr>
              <a:t>Lambdas</a:t>
            </a:r>
            <a:endParaRPr lang="cs-CZ" sz="3200" b="0" strike="noStrike" spc="-1" dirty="0" smtClean="0">
              <a:latin typeface="Source Sans Pro"/>
            </a:endParaRPr>
          </a:p>
          <a:p>
            <a:pPr marL="432000" indent="-324000">
              <a:spcAft>
                <a:spcPts val="1409"/>
              </a:spcAft>
              <a:buClr>
                <a:srgbClr val="04617B"/>
              </a:buClr>
              <a:buSzPct val="45000"/>
              <a:buFont typeface="Wingdings" charset="2"/>
              <a:buChar char=""/>
            </a:pPr>
            <a:r>
              <a:rPr lang="cs-CZ" sz="3200" spc="-1" dirty="0" err="1" smtClean="0">
                <a:latin typeface="Source Sans Pro"/>
              </a:rPr>
              <a:t>Anonymous</a:t>
            </a:r>
            <a:r>
              <a:rPr lang="cs-CZ" sz="3200" spc="-1" dirty="0" smtClean="0">
                <a:latin typeface="Source Sans Pro"/>
              </a:rPr>
              <a:t> </a:t>
            </a:r>
            <a:r>
              <a:rPr lang="cs-CZ" sz="3200" spc="-1" dirty="0" err="1" smtClean="0">
                <a:latin typeface="Source Sans Pro"/>
              </a:rPr>
              <a:t>types</a:t>
            </a:r>
            <a:endParaRPr lang="cs-CZ" sz="3200" spc="-1" dirty="0" smtClean="0">
              <a:latin typeface="Source Sans Pro"/>
            </a:endParaRPr>
          </a:p>
          <a:p>
            <a:pPr marL="432000" indent="-324000">
              <a:spcAft>
                <a:spcPts val="1409"/>
              </a:spcAft>
              <a:buClr>
                <a:srgbClr val="04617B"/>
              </a:buClr>
              <a:buSzPct val="45000"/>
              <a:buFont typeface="Wingdings" charset="2"/>
              <a:buChar char=""/>
            </a:pPr>
            <a:r>
              <a:rPr lang="cs-CZ" sz="3200" b="0" strike="noStrike" spc="-1" dirty="0" smtClean="0">
                <a:latin typeface="Source Sans Pro"/>
              </a:rPr>
              <a:t>SQL, </a:t>
            </a:r>
            <a:r>
              <a:rPr lang="cs-CZ" sz="3200" b="0" strike="noStrike" spc="-1" dirty="0" err="1" smtClean="0">
                <a:latin typeface="Source Sans Pro"/>
              </a:rPr>
              <a:t>InMemory</a:t>
            </a:r>
            <a:r>
              <a:rPr lang="cs-CZ" sz="3200" b="0" strike="noStrike" spc="-1" dirty="0" smtClean="0">
                <a:latin typeface="Source Sans Pro"/>
              </a:rPr>
              <a:t>, XML,..</a:t>
            </a:r>
          </a:p>
          <a:p>
            <a:pPr marL="432000" indent="-324000">
              <a:spcAft>
                <a:spcPts val="1409"/>
              </a:spcAft>
              <a:buClr>
                <a:srgbClr val="04617B"/>
              </a:buClr>
              <a:buSzPct val="45000"/>
              <a:buFont typeface="Wingdings" charset="2"/>
              <a:buChar char=""/>
            </a:pPr>
            <a:endParaRPr lang="cs-CZ" sz="3200" b="0" strike="noStrike" spc="-1" dirty="0">
              <a:latin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599040" y="121320"/>
            <a:ext cx="10798560" cy="1262160"/>
          </a:xfrm>
          <a:prstGeom prst="rect">
            <a:avLst/>
          </a:prstGeom>
          <a:noFill/>
          <a:ln>
            <a:noFill/>
          </a:ln>
        </p:spPr>
        <p:txBody>
          <a:bodyPr lIns="0" tIns="0" rIns="0" bIns="0" anchor="b">
            <a:normAutofit/>
          </a:bodyPr>
          <a:lstStyle/>
          <a:p>
            <a:r>
              <a:rPr lang="cs-CZ" sz="6000" b="0" strike="noStrike" spc="-1">
                <a:solidFill>
                  <a:srgbClr val="FFFFFF"/>
                </a:solidFill>
                <a:latin typeface="Source Sans Pro Light"/>
              </a:rPr>
              <a:t>Proč .NET Core</a:t>
            </a:r>
          </a:p>
        </p:txBody>
      </p:sp>
      <p:sp>
        <p:nvSpPr>
          <p:cNvPr id="126" name="TextShape 2"/>
          <p:cNvSpPr txBox="1"/>
          <p:nvPr/>
        </p:nvSpPr>
        <p:spPr>
          <a:xfrm>
            <a:off x="599040" y="1920240"/>
            <a:ext cx="10739520" cy="4663440"/>
          </a:xfrm>
          <a:prstGeom prst="rect">
            <a:avLst/>
          </a:prstGeom>
          <a:noFill/>
          <a:ln>
            <a:noFill/>
          </a:ln>
        </p:spPr>
        <p:txBody>
          <a:bodyPr lIns="0" tIns="0" rIns="0" bIns="0">
            <a:normAutofit/>
          </a:bodyPr>
          <a:lstStyle/>
          <a:p>
            <a:pPr marL="432000" indent="-324000">
              <a:spcAft>
                <a:spcPts val="1409"/>
              </a:spcAft>
              <a:buClr>
                <a:srgbClr val="04617B"/>
              </a:buClr>
              <a:buSzPct val="45000"/>
              <a:buFont typeface="Wingdings" charset="2"/>
              <a:buChar char=""/>
            </a:pPr>
            <a:r>
              <a:rPr lang="cs-CZ" sz="3200" b="0" strike="noStrike" spc="-1" dirty="0">
                <a:latin typeface="Source Sans Pro"/>
              </a:rPr>
              <a:t>C# + </a:t>
            </a:r>
            <a:r>
              <a:rPr lang="cs-CZ" sz="3200" b="0" strike="noStrike" spc="-1" dirty="0" err="1">
                <a:latin typeface="Source Sans Pro"/>
              </a:rPr>
              <a:t>Visual</a:t>
            </a:r>
            <a:r>
              <a:rPr lang="cs-CZ" sz="3200" b="0" strike="noStrike" spc="-1" dirty="0">
                <a:latin typeface="Source Sans Pro"/>
              </a:rPr>
              <a:t> Studio = produktivní prostředí</a:t>
            </a:r>
          </a:p>
          <a:p>
            <a:pPr marL="432000" indent="-324000">
              <a:spcAft>
                <a:spcPts val="1409"/>
              </a:spcAft>
              <a:buClr>
                <a:srgbClr val="04617B"/>
              </a:buClr>
              <a:buSzPct val="45000"/>
              <a:buFont typeface="Wingdings" charset="2"/>
              <a:buChar char=""/>
            </a:pPr>
            <a:r>
              <a:rPr lang="cs-CZ" sz="3200" b="0" strike="noStrike" spc="-1" dirty="0">
                <a:latin typeface="Source Sans Pro"/>
              </a:rPr>
              <a:t>Velká komunita (hledání)</a:t>
            </a:r>
          </a:p>
          <a:p>
            <a:pPr marL="432000" indent="-324000">
              <a:spcAft>
                <a:spcPts val="1409"/>
              </a:spcAft>
              <a:buClr>
                <a:srgbClr val="04617B"/>
              </a:buClr>
              <a:buSzPct val="45000"/>
              <a:buFont typeface="Wingdings" charset="2"/>
              <a:buChar char=""/>
            </a:pPr>
            <a:r>
              <a:rPr lang="cs-CZ" sz="3200" b="0" strike="noStrike" spc="-1" dirty="0">
                <a:latin typeface="Source Sans Pro"/>
              </a:rPr>
              <a:t>Aktivně vyvíjený, moderní trendy</a:t>
            </a:r>
          </a:p>
          <a:p>
            <a:pPr marL="432000" indent="-324000">
              <a:spcAft>
                <a:spcPts val="1409"/>
              </a:spcAft>
              <a:buClr>
                <a:srgbClr val="04617B"/>
              </a:buClr>
              <a:buSzPct val="45000"/>
              <a:buFont typeface="Wingdings" charset="2"/>
              <a:buChar char=""/>
            </a:pPr>
            <a:r>
              <a:rPr lang="cs-CZ" sz="3200" b="0" strike="noStrike" spc="-1" dirty="0" err="1">
                <a:latin typeface="Source Sans Pro"/>
              </a:rPr>
              <a:t>Multiplatformní</a:t>
            </a:r>
            <a:endParaRPr lang="cs-CZ" sz="3200" b="0" strike="noStrike" spc="-1" dirty="0">
              <a:latin typeface="Source Sans Pro"/>
            </a:endParaRPr>
          </a:p>
          <a:p>
            <a:pPr marL="432000" indent="-324000">
              <a:spcAft>
                <a:spcPts val="1409"/>
              </a:spcAft>
              <a:buClr>
                <a:srgbClr val="04617B"/>
              </a:buClr>
              <a:buSzPct val="45000"/>
              <a:buFont typeface="Wingdings" charset="2"/>
              <a:buChar char=""/>
            </a:pPr>
            <a:r>
              <a:rPr lang="cs-CZ" sz="3200" b="0" strike="noStrike" spc="-1" dirty="0">
                <a:latin typeface="Source Sans Pro"/>
              </a:rPr>
              <a:t>Rychlý</a:t>
            </a:r>
          </a:p>
          <a:p>
            <a:pPr marL="432000" indent="-324000">
              <a:spcAft>
                <a:spcPts val="1409"/>
              </a:spcAft>
              <a:buClr>
                <a:srgbClr val="04617B"/>
              </a:buClr>
              <a:buSzPct val="45000"/>
              <a:buFont typeface="Wingdings" charset="2"/>
              <a:buChar char=""/>
            </a:pPr>
            <a:r>
              <a:rPr lang="cs-CZ" sz="3200" b="0" strike="noStrike" spc="-1" dirty="0">
                <a:latin typeface="Source Sans Pro"/>
                <a:hlinkClick r:id="rId2"/>
              </a:rPr>
              <a:t>https</a:t>
            </a:r>
            <a:r>
              <a:rPr lang="cs-CZ" sz="3200" b="0" strike="noStrike" spc="-1" dirty="0" smtClean="0">
                <a:latin typeface="Source Sans Pro"/>
                <a:hlinkClick r:id="rId2"/>
              </a:rPr>
              <a:t>://</a:t>
            </a:r>
            <a:r>
              <a:rPr lang="en-US" sz="3200" b="0" strike="noStrike" spc="-1" dirty="0" smtClean="0">
                <a:latin typeface="Source Sans Pro"/>
                <a:hlinkClick r:id="rId2"/>
              </a:rPr>
              <a:t>dot.net</a:t>
            </a:r>
            <a:endParaRPr lang="en-US" sz="3200" b="0" strike="noStrike" spc="-1" dirty="0" smtClean="0">
              <a:latin typeface="Source Sans Pro"/>
            </a:endParaRPr>
          </a:p>
          <a:p>
            <a:pPr marL="432000" indent="-324000">
              <a:spcAft>
                <a:spcPts val="1409"/>
              </a:spcAft>
              <a:buClr>
                <a:srgbClr val="04617B"/>
              </a:buClr>
              <a:buSzPct val="45000"/>
              <a:buFont typeface="Wingdings" charset="2"/>
              <a:buChar char=""/>
            </a:pPr>
            <a:r>
              <a:rPr lang="en-US" sz="3200" spc="-1" dirty="0" smtClean="0">
                <a:latin typeface="Source Sans Pro"/>
                <a:hlinkClick r:id="rId3"/>
              </a:rPr>
              <a:t>https://docs.microsoft.com</a:t>
            </a:r>
            <a:r>
              <a:rPr lang="en-US" sz="3200" spc="-1" dirty="0" smtClean="0">
                <a:latin typeface="Source Sans Pro"/>
              </a:rPr>
              <a:t> </a:t>
            </a:r>
            <a:endParaRPr lang="cs-CZ" sz="3200" b="0" strike="noStrike" spc="-1" dirty="0">
              <a:latin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599040" y="121320"/>
            <a:ext cx="10798560" cy="1262160"/>
          </a:xfrm>
          <a:prstGeom prst="rect">
            <a:avLst/>
          </a:prstGeom>
          <a:noFill/>
          <a:ln>
            <a:noFill/>
          </a:ln>
        </p:spPr>
        <p:txBody>
          <a:bodyPr lIns="0" tIns="0" rIns="0" bIns="0" anchor="b">
            <a:normAutofit/>
          </a:bodyPr>
          <a:lstStyle/>
          <a:p>
            <a:r>
              <a:rPr lang="cs-CZ" sz="6000" b="0" strike="noStrike" spc="-1">
                <a:solidFill>
                  <a:srgbClr val="FFFFFF"/>
                </a:solidFill>
                <a:latin typeface="Source Sans Pro Light"/>
              </a:rPr>
              <a:t>Kde hledat pomoc</a:t>
            </a:r>
          </a:p>
        </p:txBody>
      </p:sp>
      <p:sp>
        <p:nvSpPr>
          <p:cNvPr id="128" name="TextShape 2"/>
          <p:cNvSpPr txBox="1"/>
          <p:nvPr/>
        </p:nvSpPr>
        <p:spPr>
          <a:xfrm>
            <a:off x="599040" y="1920240"/>
            <a:ext cx="10739520" cy="4663440"/>
          </a:xfrm>
          <a:prstGeom prst="rect">
            <a:avLst/>
          </a:prstGeom>
          <a:noFill/>
          <a:ln>
            <a:noFill/>
          </a:ln>
        </p:spPr>
        <p:txBody>
          <a:bodyPr lIns="0" tIns="0" rIns="0" bIns="0">
            <a:normAutofit/>
          </a:bodyPr>
          <a:lstStyle/>
          <a:p>
            <a:pPr marL="432000" indent="-324000">
              <a:spcAft>
                <a:spcPts val="1409"/>
              </a:spcAft>
              <a:buClr>
                <a:srgbClr val="04617B"/>
              </a:buClr>
              <a:buSzPct val="45000"/>
              <a:buFont typeface="Wingdings" charset="2"/>
              <a:buChar char=""/>
            </a:pPr>
            <a:r>
              <a:rPr lang="cs-CZ" sz="3200" b="0" strike="noStrike" spc="-1">
                <a:latin typeface="Source Sans Pro"/>
              </a:rPr>
              <a:t>Vše se vyvíjí, syntaxe se mění</a:t>
            </a:r>
          </a:p>
          <a:p>
            <a:pPr marL="432000" indent="-324000">
              <a:spcAft>
                <a:spcPts val="1409"/>
              </a:spcAft>
              <a:buClr>
                <a:srgbClr val="04617B"/>
              </a:buClr>
              <a:buSzPct val="45000"/>
              <a:buFont typeface="Wingdings" charset="2"/>
              <a:buChar char=""/>
            </a:pPr>
            <a:r>
              <a:rPr lang="cs-CZ" sz="3200" b="0" strike="noStrike" spc="-1">
                <a:latin typeface="Source Sans Pro"/>
              </a:rPr>
              <a:t>STACKOVERFLOW</a:t>
            </a:r>
          </a:p>
          <a:p>
            <a:pPr marL="432000" indent="-324000">
              <a:spcAft>
                <a:spcPts val="1409"/>
              </a:spcAft>
              <a:buClr>
                <a:srgbClr val="04617B"/>
              </a:buClr>
              <a:buSzPct val="45000"/>
              <a:buFont typeface="Wingdings" charset="2"/>
              <a:buChar char=""/>
            </a:pPr>
            <a:r>
              <a:rPr lang="cs-CZ" sz="3200" b="0" strike="noStrike" spc="-1">
                <a:latin typeface="Source Sans Pro"/>
              </a:rPr>
              <a:t>DOCS.MICROSOFT.COM – ASP.NET CORE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599040" y="121320"/>
            <a:ext cx="10798560" cy="1262160"/>
          </a:xfrm>
          <a:prstGeom prst="rect">
            <a:avLst/>
          </a:prstGeom>
          <a:noFill/>
          <a:ln>
            <a:noFill/>
          </a:ln>
        </p:spPr>
        <p:txBody>
          <a:bodyPr lIns="0" tIns="0" rIns="0" bIns="0" anchor="b">
            <a:normAutofit/>
          </a:bodyPr>
          <a:lstStyle/>
          <a:p>
            <a:r>
              <a:rPr lang="en-US" sz="6000" b="0" strike="noStrike" spc="-1" dirty="0" smtClean="0">
                <a:solidFill>
                  <a:srgbClr val="FFFFFF"/>
                </a:solidFill>
                <a:latin typeface="Source Sans Pro Light"/>
              </a:rPr>
              <a:t>C#</a:t>
            </a:r>
            <a:endParaRPr lang="cs-CZ" sz="6000" b="0" strike="noStrike" spc="-1" dirty="0">
              <a:solidFill>
                <a:srgbClr val="FFFFFF"/>
              </a:solidFill>
              <a:latin typeface="Source Sans Pro Light"/>
            </a:endParaRPr>
          </a:p>
        </p:txBody>
      </p:sp>
      <p:sp>
        <p:nvSpPr>
          <p:cNvPr id="128" name="TextShape 2"/>
          <p:cNvSpPr txBox="1"/>
          <p:nvPr/>
        </p:nvSpPr>
        <p:spPr>
          <a:xfrm>
            <a:off x="599040" y="1920240"/>
            <a:ext cx="10739520" cy="4663440"/>
          </a:xfrm>
          <a:prstGeom prst="rect">
            <a:avLst/>
          </a:prstGeom>
          <a:noFill/>
          <a:ln>
            <a:noFill/>
          </a:ln>
        </p:spPr>
        <p:txBody>
          <a:bodyPr lIns="0" tIns="0" rIns="0" bIns="0">
            <a:normAutofit/>
          </a:bodyPr>
          <a:lstStyle/>
          <a:p>
            <a:pPr marL="432000" indent="-324000">
              <a:spcAft>
                <a:spcPts val="1409"/>
              </a:spcAft>
              <a:buClr>
                <a:srgbClr val="04617B"/>
              </a:buClr>
              <a:buSzPct val="45000"/>
              <a:buFont typeface="Wingdings" charset="2"/>
              <a:buChar char=""/>
            </a:pPr>
            <a:r>
              <a:rPr lang="en-US" sz="3200" b="1" dirty="0" smtClean="0"/>
              <a:t>general-purpose</a:t>
            </a:r>
            <a:r>
              <a:rPr lang="cs-CZ" sz="3200" b="1" dirty="0" smtClean="0"/>
              <a:t> </a:t>
            </a:r>
            <a:endParaRPr lang="en-US" sz="3200" b="1" dirty="0" smtClean="0"/>
          </a:p>
          <a:p>
            <a:pPr marL="432000" indent="-324000">
              <a:spcAft>
                <a:spcPts val="1409"/>
              </a:spcAft>
              <a:buClr>
                <a:srgbClr val="04617B"/>
              </a:buClr>
              <a:buSzPct val="45000"/>
              <a:buFont typeface="Wingdings" charset="2"/>
              <a:buChar char=""/>
            </a:pPr>
            <a:r>
              <a:rPr lang="en-US" sz="3200" b="1" dirty="0" smtClean="0"/>
              <a:t>multi-paradigm imperative</a:t>
            </a:r>
            <a:r>
              <a:rPr lang="en-US" sz="3200" dirty="0" smtClean="0"/>
              <a:t>, </a:t>
            </a:r>
            <a:r>
              <a:rPr lang="en-US" sz="3200" b="1" dirty="0" smtClean="0"/>
              <a:t>declarative</a:t>
            </a:r>
            <a:r>
              <a:rPr lang="en-US" sz="3200" dirty="0" smtClean="0"/>
              <a:t>, </a:t>
            </a:r>
            <a:r>
              <a:rPr lang="en-US" sz="3200" b="1" dirty="0" smtClean="0"/>
              <a:t>functional</a:t>
            </a:r>
          </a:p>
          <a:p>
            <a:pPr marL="432000" indent="-324000">
              <a:spcAft>
                <a:spcPts val="1409"/>
              </a:spcAft>
              <a:buClr>
                <a:srgbClr val="04617B"/>
              </a:buClr>
              <a:buSzPct val="45000"/>
              <a:buFont typeface="Wingdings" charset="2"/>
              <a:buChar char=""/>
            </a:pPr>
            <a:r>
              <a:rPr lang="en-US" sz="3200" b="1" dirty="0" smtClean="0"/>
              <a:t>strong typing (explicit</a:t>
            </a:r>
            <a:r>
              <a:rPr lang="cs-CZ" sz="3200" b="1" dirty="0" smtClean="0"/>
              <a:t>, </a:t>
            </a:r>
            <a:r>
              <a:rPr lang="cs-CZ" sz="3200" b="1" dirty="0" err="1" smtClean="0"/>
              <a:t>implicit</a:t>
            </a:r>
            <a:r>
              <a:rPr lang="cs-CZ" sz="3200" b="1" dirty="0" smtClean="0"/>
              <a:t>)</a:t>
            </a:r>
            <a:endParaRPr lang="cs-CZ" sz="3200" dirty="0" smtClean="0"/>
          </a:p>
          <a:p>
            <a:pPr marL="432000" indent="-324000">
              <a:spcAft>
                <a:spcPts val="1409"/>
              </a:spcAft>
              <a:buClr>
                <a:srgbClr val="04617B"/>
              </a:buClr>
              <a:buSzPct val="45000"/>
              <a:buFont typeface="Wingdings" charset="2"/>
              <a:buChar char=""/>
            </a:pPr>
            <a:r>
              <a:rPr lang="en-US" sz="3200" b="1" dirty="0" smtClean="0"/>
              <a:t>generic</a:t>
            </a:r>
            <a:r>
              <a:rPr lang="en-US" sz="3200" dirty="0"/>
              <a:t> </a:t>
            </a:r>
            <a:endParaRPr lang="cs-CZ" sz="3200" dirty="0" smtClean="0"/>
          </a:p>
          <a:p>
            <a:pPr marL="432000" indent="-324000">
              <a:spcAft>
                <a:spcPts val="1409"/>
              </a:spcAft>
              <a:buClr>
                <a:srgbClr val="04617B"/>
              </a:buClr>
              <a:buSzPct val="45000"/>
              <a:buFont typeface="Wingdings" charset="2"/>
              <a:buChar char=""/>
            </a:pPr>
            <a:r>
              <a:rPr lang="en-US" sz="3200" b="1" dirty="0" smtClean="0"/>
              <a:t>object-oriented</a:t>
            </a:r>
            <a:r>
              <a:rPr lang="en-US" sz="3200" dirty="0"/>
              <a:t> (</a:t>
            </a:r>
            <a:r>
              <a:rPr lang="en-US" sz="3200" b="1" dirty="0"/>
              <a:t>class-based</a:t>
            </a:r>
            <a:r>
              <a:rPr lang="en-US" sz="3200" dirty="0"/>
              <a:t>)</a:t>
            </a:r>
            <a:endParaRPr lang="cs-CZ" sz="3200" b="0" strike="noStrike" spc="-1" dirty="0">
              <a:latin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599040" y="121320"/>
            <a:ext cx="10798560" cy="1262160"/>
          </a:xfrm>
          <a:prstGeom prst="rect">
            <a:avLst/>
          </a:prstGeom>
          <a:noFill/>
          <a:ln>
            <a:noFill/>
          </a:ln>
        </p:spPr>
        <p:txBody>
          <a:bodyPr lIns="0" tIns="0" rIns="0" bIns="0" anchor="b">
            <a:normAutofit/>
          </a:bodyPr>
          <a:lstStyle/>
          <a:p>
            <a:r>
              <a:rPr lang="en-US" sz="6000" b="0" strike="noStrike" spc="-1" dirty="0" smtClean="0">
                <a:solidFill>
                  <a:srgbClr val="FFFFFF"/>
                </a:solidFill>
                <a:latin typeface="Source Sans Pro Light"/>
              </a:rPr>
              <a:t>C#</a:t>
            </a:r>
            <a:endParaRPr lang="cs-CZ" sz="6000" b="0" strike="noStrike" spc="-1" dirty="0">
              <a:solidFill>
                <a:srgbClr val="FFFFFF"/>
              </a:solidFill>
              <a:latin typeface="Source Sans Pro Light"/>
            </a:endParaRPr>
          </a:p>
        </p:txBody>
      </p:sp>
      <p:sp>
        <p:nvSpPr>
          <p:cNvPr id="128" name="TextShape 2"/>
          <p:cNvSpPr txBox="1"/>
          <p:nvPr/>
        </p:nvSpPr>
        <p:spPr>
          <a:xfrm>
            <a:off x="599040" y="1920240"/>
            <a:ext cx="10739520" cy="4663440"/>
          </a:xfrm>
          <a:prstGeom prst="rect">
            <a:avLst/>
          </a:prstGeom>
          <a:noFill/>
          <a:ln>
            <a:noFill/>
          </a:ln>
        </p:spPr>
        <p:txBody>
          <a:bodyPr lIns="0" tIns="0" rIns="0" bIns="0">
            <a:normAutofit/>
          </a:bodyPr>
          <a:lstStyle/>
          <a:p>
            <a:pPr marL="432000" indent="-324000">
              <a:spcAft>
                <a:spcPts val="1409"/>
              </a:spcAft>
              <a:buClr>
                <a:srgbClr val="04617B"/>
              </a:buClr>
              <a:buSzPct val="45000"/>
              <a:buFont typeface="Wingdings" charset="2"/>
              <a:buChar char=""/>
            </a:pPr>
            <a:r>
              <a:rPr lang="cs-CZ" sz="3200" b="1" dirty="0" err="1" smtClean="0"/>
              <a:t>Desktopové</a:t>
            </a:r>
            <a:r>
              <a:rPr lang="cs-CZ" sz="3200" b="1" dirty="0" smtClean="0"/>
              <a:t> a systémové aplikace (GUI, </a:t>
            </a:r>
            <a:r>
              <a:rPr lang="cs-CZ" sz="3200" b="1" dirty="0" err="1" smtClean="0"/>
              <a:t>Console</a:t>
            </a:r>
            <a:r>
              <a:rPr lang="cs-CZ" sz="3200" b="1" dirty="0" smtClean="0"/>
              <a:t>, Služba)</a:t>
            </a:r>
          </a:p>
          <a:p>
            <a:pPr marL="432000" indent="-324000">
              <a:spcAft>
                <a:spcPts val="1409"/>
              </a:spcAft>
              <a:buClr>
                <a:srgbClr val="04617B"/>
              </a:buClr>
              <a:buSzPct val="45000"/>
              <a:buFont typeface="Wingdings" charset="2"/>
              <a:buChar char=""/>
            </a:pPr>
            <a:r>
              <a:rPr lang="cs-CZ" sz="3200" b="1" strike="noStrike" spc="-1" dirty="0" smtClean="0">
                <a:latin typeface="Source Sans Pro"/>
              </a:rPr>
              <a:t>Serverové aplikace (</a:t>
            </a:r>
            <a:r>
              <a:rPr lang="cs-CZ" sz="3200" b="1" strike="noStrike" spc="-1" dirty="0" err="1" smtClean="0">
                <a:latin typeface="Source Sans Pro"/>
              </a:rPr>
              <a:t>asp.net</a:t>
            </a:r>
            <a:r>
              <a:rPr lang="cs-CZ" sz="3200" b="1" spc="-1" dirty="0" smtClean="0">
                <a:latin typeface="Source Sans Pro"/>
              </a:rPr>
              <a:t>, MVC, API,..)</a:t>
            </a:r>
            <a:endParaRPr lang="cs-CZ" sz="3200" b="1" strike="noStrike" spc="-1" dirty="0" smtClean="0">
              <a:latin typeface="Source Sans Pro"/>
            </a:endParaRPr>
          </a:p>
          <a:p>
            <a:pPr marL="432000" indent="-324000">
              <a:spcAft>
                <a:spcPts val="1409"/>
              </a:spcAft>
              <a:buClr>
                <a:srgbClr val="04617B"/>
              </a:buClr>
              <a:buSzPct val="45000"/>
              <a:buFont typeface="Wingdings" charset="2"/>
              <a:buChar char=""/>
            </a:pPr>
            <a:r>
              <a:rPr lang="cs-CZ" sz="3200" b="1" spc="-1" dirty="0" err="1" smtClean="0">
                <a:latin typeface="Source Sans Pro"/>
              </a:rPr>
              <a:t>Embedded</a:t>
            </a:r>
            <a:endParaRPr lang="cs-CZ" sz="3200" b="1" spc="-1" dirty="0">
              <a:latin typeface="Source Sans Pro"/>
            </a:endParaRPr>
          </a:p>
          <a:p>
            <a:pPr marL="432000" indent="-324000">
              <a:spcAft>
                <a:spcPts val="1409"/>
              </a:spcAft>
              <a:buClr>
                <a:srgbClr val="04617B"/>
              </a:buClr>
              <a:buSzPct val="45000"/>
              <a:buFont typeface="Wingdings" charset="2"/>
              <a:buChar char=""/>
            </a:pPr>
            <a:r>
              <a:rPr lang="cs-CZ" sz="3200" b="1" spc="-1" dirty="0" err="1" smtClean="0">
                <a:latin typeface="Source Sans Pro"/>
              </a:rPr>
              <a:t>Cloud</a:t>
            </a:r>
            <a:r>
              <a:rPr lang="cs-CZ" sz="3200" b="1" spc="-1" dirty="0" smtClean="0">
                <a:latin typeface="Source Sans Pro"/>
              </a:rPr>
              <a:t> – Azure</a:t>
            </a:r>
          </a:p>
          <a:p>
            <a:pPr marL="432000" indent="-324000">
              <a:spcAft>
                <a:spcPts val="1409"/>
              </a:spcAft>
              <a:buClr>
                <a:srgbClr val="04617B"/>
              </a:buClr>
              <a:buSzPct val="45000"/>
              <a:buFont typeface="Wingdings" charset="2"/>
              <a:buChar char=""/>
            </a:pPr>
            <a:r>
              <a:rPr lang="cs-CZ" sz="3200" b="1" spc="-1" dirty="0" err="1" smtClean="0">
                <a:latin typeface="Source Sans Pro"/>
              </a:rPr>
              <a:t>Scripts</a:t>
            </a:r>
            <a:r>
              <a:rPr lang="cs-CZ" sz="3200" b="1" spc="-1" dirty="0" smtClean="0">
                <a:latin typeface="Source Sans Pro"/>
              </a:rPr>
              <a:t> (</a:t>
            </a:r>
            <a:r>
              <a:rPr lang="cs-CZ" sz="3200" b="1" spc="-1" dirty="0" err="1" smtClean="0">
                <a:latin typeface="Source Sans Pro"/>
              </a:rPr>
              <a:t>LINQPad</a:t>
            </a:r>
            <a:r>
              <a:rPr lang="cs-CZ" sz="3200" b="1" spc="-1" dirty="0">
                <a:latin typeface="Source Sans Pro"/>
              </a:rPr>
              <a:t>)</a:t>
            </a:r>
            <a:endParaRPr lang="cs-CZ" sz="3200" b="1" spc="-1" dirty="0" smtClean="0">
              <a:latin typeface="Source Sans Pro"/>
            </a:endParaRPr>
          </a:p>
          <a:p>
            <a:pPr marL="432000" indent="-324000">
              <a:spcAft>
                <a:spcPts val="1409"/>
              </a:spcAft>
              <a:buClr>
                <a:srgbClr val="04617B"/>
              </a:buClr>
              <a:buSzPct val="45000"/>
              <a:buFont typeface="Wingdings" charset="2"/>
              <a:buChar char=""/>
            </a:pPr>
            <a:endParaRPr lang="cs-CZ" sz="3200" b="0" strike="noStrike" spc="-1" dirty="0">
              <a:latin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599040" y="121320"/>
            <a:ext cx="10798560" cy="1262160"/>
          </a:xfrm>
          <a:prstGeom prst="rect">
            <a:avLst/>
          </a:prstGeom>
          <a:noFill/>
          <a:ln>
            <a:noFill/>
          </a:ln>
        </p:spPr>
        <p:txBody>
          <a:bodyPr lIns="0" tIns="0" rIns="0" bIns="0" anchor="b">
            <a:normAutofit/>
          </a:bodyPr>
          <a:lstStyle/>
          <a:p>
            <a:r>
              <a:rPr lang="en-US" sz="6000" spc="-1" dirty="0" smtClean="0">
                <a:solidFill>
                  <a:srgbClr val="FFFFFF"/>
                </a:solidFill>
                <a:latin typeface="Source Sans Pro Light"/>
              </a:rPr>
              <a:t>.NET</a:t>
            </a:r>
            <a:endParaRPr lang="cs-CZ" sz="6000" b="0" strike="noStrike" spc="-1" dirty="0">
              <a:solidFill>
                <a:srgbClr val="FFFFFF"/>
              </a:solidFill>
              <a:latin typeface="Source Sans Pro Light"/>
            </a:endParaRPr>
          </a:p>
        </p:txBody>
      </p:sp>
      <p:sp>
        <p:nvSpPr>
          <p:cNvPr id="128" name="TextShape 2"/>
          <p:cNvSpPr txBox="1"/>
          <p:nvPr/>
        </p:nvSpPr>
        <p:spPr>
          <a:xfrm>
            <a:off x="599040" y="1920240"/>
            <a:ext cx="10739520" cy="4663440"/>
          </a:xfrm>
          <a:prstGeom prst="rect">
            <a:avLst/>
          </a:prstGeom>
          <a:noFill/>
          <a:ln>
            <a:noFill/>
          </a:ln>
        </p:spPr>
        <p:txBody>
          <a:bodyPr lIns="0" tIns="0" rIns="0" bIns="0">
            <a:normAutofit/>
          </a:bodyPr>
          <a:lstStyle/>
          <a:p>
            <a:pPr marL="432000" indent="-324000">
              <a:spcAft>
                <a:spcPts val="1409"/>
              </a:spcAft>
              <a:buClr>
                <a:srgbClr val="04617B"/>
              </a:buClr>
              <a:buSzPct val="45000"/>
              <a:buFont typeface="Wingdings" charset="2"/>
              <a:buChar char=""/>
            </a:pPr>
            <a:r>
              <a:rPr lang="en-US" sz="3200" b="1" dirty="0" smtClean="0"/>
              <a:t>CLR</a:t>
            </a:r>
          </a:p>
          <a:p>
            <a:pPr marL="432000" indent="-324000">
              <a:spcAft>
                <a:spcPts val="1409"/>
              </a:spcAft>
              <a:buClr>
                <a:srgbClr val="04617B"/>
              </a:buClr>
              <a:buSzPct val="45000"/>
              <a:buFont typeface="Wingdings" charset="2"/>
              <a:buChar char=""/>
            </a:pPr>
            <a:r>
              <a:rPr lang="en-US" sz="3200" b="1" dirty="0" smtClean="0"/>
              <a:t>Framework Class Library</a:t>
            </a:r>
          </a:p>
          <a:p>
            <a:pPr marL="432000" indent="-324000">
              <a:spcAft>
                <a:spcPts val="1409"/>
              </a:spcAft>
              <a:buClr>
                <a:srgbClr val="04617B"/>
              </a:buClr>
              <a:buSzPct val="45000"/>
              <a:buFont typeface="Wingdings" charset="2"/>
              <a:buChar char=""/>
            </a:pPr>
            <a:r>
              <a:rPr lang="en-US" sz="3200" b="1" dirty="0" smtClean="0"/>
              <a:t>Languages C# / F# / VB</a:t>
            </a:r>
            <a:endParaRPr lang="cs-CZ" sz="32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599040" y="121320"/>
            <a:ext cx="10798560" cy="1262160"/>
          </a:xfrm>
          <a:prstGeom prst="rect">
            <a:avLst/>
          </a:prstGeom>
          <a:noFill/>
          <a:ln>
            <a:noFill/>
          </a:ln>
        </p:spPr>
        <p:txBody>
          <a:bodyPr lIns="0" tIns="0" rIns="0" bIns="0" anchor="b">
            <a:normAutofit/>
          </a:bodyPr>
          <a:lstStyle/>
          <a:p>
            <a:r>
              <a:rPr lang="cs-CZ" sz="6000" spc="-1" dirty="0" smtClean="0">
                <a:solidFill>
                  <a:srgbClr val="FFFFFF"/>
                </a:solidFill>
                <a:latin typeface="Source Sans Pro Light"/>
              </a:rPr>
              <a:t>.NET</a:t>
            </a:r>
            <a:r>
              <a:rPr lang="en-US" sz="6000" spc="-1" dirty="0" smtClean="0">
                <a:solidFill>
                  <a:srgbClr val="FFFFFF"/>
                </a:solidFill>
                <a:latin typeface="Source Sans Pro Light"/>
              </a:rPr>
              <a:t> CLR</a:t>
            </a:r>
            <a:endParaRPr lang="cs-CZ" sz="6000" b="0" strike="noStrike" spc="-1" dirty="0">
              <a:solidFill>
                <a:srgbClr val="FFFFFF"/>
              </a:solidFill>
              <a:latin typeface="Source Sans Pro Light"/>
            </a:endParaRPr>
          </a:p>
        </p:txBody>
      </p:sp>
      <p:sp>
        <p:nvSpPr>
          <p:cNvPr id="128" name="TextShape 2"/>
          <p:cNvSpPr txBox="1"/>
          <p:nvPr/>
        </p:nvSpPr>
        <p:spPr>
          <a:xfrm>
            <a:off x="599040" y="1920240"/>
            <a:ext cx="10739520" cy="4663440"/>
          </a:xfrm>
          <a:prstGeom prst="rect">
            <a:avLst/>
          </a:prstGeom>
          <a:noFill/>
          <a:ln>
            <a:noFill/>
          </a:ln>
        </p:spPr>
        <p:txBody>
          <a:bodyPr lIns="0" tIns="0" rIns="0" bIns="0">
            <a:normAutofit/>
          </a:bodyPr>
          <a:lstStyle/>
          <a:p>
            <a:pPr marL="432000" indent="-324000">
              <a:spcAft>
                <a:spcPts val="1409"/>
              </a:spcAft>
              <a:buClr>
                <a:srgbClr val="04617B"/>
              </a:buClr>
              <a:buSzPct val="45000"/>
              <a:buFont typeface="Wingdings" charset="2"/>
              <a:buChar char=""/>
            </a:pPr>
            <a:r>
              <a:rPr lang="en-US" sz="3200" b="1" dirty="0" smtClean="0"/>
              <a:t>.NET Framework includes the Common Language Runtime (CLR). It serves as the execution engine of .NET Framework and offers many services such as memory management, type safety, exception handling, garbage collection, security and thread management. All programs written for .NET Framework are executed by the CLR.</a:t>
            </a:r>
            <a:endParaRPr lang="cs-CZ" sz="3200" b="0" strike="noStrike" spc="-1" dirty="0">
              <a:latin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599040" y="121320"/>
            <a:ext cx="10798560" cy="1262160"/>
          </a:xfrm>
          <a:prstGeom prst="rect">
            <a:avLst/>
          </a:prstGeom>
          <a:noFill/>
          <a:ln>
            <a:noFill/>
          </a:ln>
        </p:spPr>
        <p:txBody>
          <a:bodyPr lIns="0" tIns="0" rIns="0" bIns="0" anchor="b">
            <a:normAutofit/>
          </a:bodyPr>
          <a:lstStyle/>
          <a:p>
            <a:r>
              <a:rPr lang="cs-CZ" sz="6000" spc="-1" dirty="0" smtClean="0">
                <a:solidFill>
                  <a:srgbClr val="FFFFFF"/>
                </a:solidFill>
                <a:latin typeface="Source Sans Pro Light"/>
              </a:rPr>
              <a:t>.NET</a:t>
            </a:r>
            <a:r>
              <a:rPr lang="en-US" sz="6000" spc="-1" dirty="0" smtClean="0">
                <a:solidFill>
                  <a:srgbClr val="FFFFFF"/>
                </a:solidFill>
                <a:latin typeface="Source Sans Pro Light"/>
              </a:rPr>
              <a:t> Core</a:t>
            </a:r>
            <a:endParaRPr lang="cs-CZ" sz="6000" b="0" strike="noStrike" spc="-1" dirty="0">
              <a:solidFill>
                <a:srgbClr val="FFFFFF"/>
              </a:solidFill>
              <a:latin typeface="Source Sans Pro Light"/>
            </a:endParaRPr>
          </a:p>
        </p:txBody>
      </p:sp>
      <p:sp>
        <p:nvSpPr>
          <p:cNvPr id="128" name="TextShape 2"/>
          <p:cNvSpPr txBox="1"/>
          <p:nvPr/>
        </p:nvSpPr>
        <p:spPr>
          <a:xfrm>
            <a:off x="599040" y="1920240"/>
            <a:ext cx="10739520" cy="4663440"/>
          </a:xfrm>
          <a:prstGeom prst="rect">
            <a:avLst/>
          </a:prstGeom>
          <a:noFill/>
          <a:ln>
            <a:noFill/>
          </a:ln>
        </p:spPr>
        <p:txBody>
          <a:bodyPr lIns="0" tIns="0" rIns="0" bIns="0">
            <a:normAutofit/>
          </a:bodyPr>
          <a:lstStyle/>
          <a:p>
            <a:pPr marL="432000" indent="-324000">
              <a:spcAft>
                <a:spcPts val="1409"/>
              </a:spcAft>
              <a:buClr>
                <a:srgbClr val="04617B"/>
              </a:buClr>
              <a:buSzPct val="45000"/>
              <a:buFont typeface="Wingdings" charset="2"/>
              <a:buChar char=""/>
            </a:pPr>
            <a:r>
              <a:rPr lang="en-US" sz="3200" b="1" dirty="0" smtClean="0"/>
              <a:t>.NET </a:t>
            </a:r>
            <a:r>
              <a:rPr lang="en-US" sz="3200" b="1" dirty="0" err="1" smtClean="0"/>
              <a:t>vs</a:t>
            </a:r>
            <a:r>
              <a:rPr lang="en-US" sz="3200" b="1" dirty="0" smtClean="0"/>
              <a:t> .NET Core</a:t>
            </a:r>
          </a:p>
          <a:p>
            <a:pPr marL="432000" indent="-324000">
              <a:spcAft>
                <a:spcPts val="1409"/>
              </a:spcAft>
              <a:buClr>
                <a:srgbClr val="04617B"/>
              </a:buClr>
              <a:buSzPct val="45000"/>
              <a:buFont typeface="Wingdings" charset="2"/>
              <a:buChar char=""/>
            </a:pPr>
            <a:r>
              <a:rPr lang="en-US" sz="3200" b="1" strike="noStrike" spc="-1" dirty="0" smtClean="0">
                <a:latin typeface="Source Sans Pro"/>
              </a:rPr>
              <a:t>.NET 5</a:t>
            </a:r>
          </a:p>
          <a:p>
            <a:pPr marL="432000" indent="-324000">
              <a:spcAft>
                <a:spcPts val="1409"/>
              </a:spcAft>
              <a:buClr>
                <a:srgbClr val="04617B"/>
              </a:buClr>
              <a:buSzPct val="45000"/>
              <a:buFont typeface="Wingdings" charset="2"/>
              <a:buChar char=""/>
            </a:pPr>
            <a:r>
              <a:rPr lang="en-US" sz="3200" b="1" spc="-1" dirty="0" err="1" smtClean="0">
                <a:latin typeface="Source Sans Pro"/>
              </a:rPr>
              <a:t>multiplatformn</a:t>
            </a:r>
            <a:r>
              <a:rPr lang="cs-CZ" sz="3200" b="1" spc="-1" dirty="0" smtClean="0">
                <a:latin typeface="Source Sans Pro"/>
              </a:rPr>
              <a:t>í</a:t>
            </a:r>
            <a:endParaRPr lang="cs-CZ" sz="3200" b="0" strike="noStrike" spc="-1" dirty="0">
              <a:latin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599040" y="121320"/>
            <a:ext cx="10798560" cy="1262160"/>
          </a:xfrm>
          <a:prstGeom prst="rect">
            <a:avLst/>
          </a:prstGeom>
          <a:noFill/>
          <a:ln>
            <a:noFill/>
          </a:ln>
        </p:spPr>
        <p:txBody>
          <a:bodyPr lIns="0" tIns="0" rIns="0" bIns="0" anchor="b">
            <a:normAutofit/>
          </a:bodyPr>
          <a:lstStyle/>
          <a:p>
            <a:r>
              <a:rPr lang="cs-CZ" sz="6000" spc="-1" dirty="0" smtClean="0">
                <a:solidFill>
                  <a:srgbClr val="FFFFFF"/>
                </a:solidFill>
                <a:latin typeface="Source Sans Pro Light"/>
              </a:rPr>
              <a:t>C</a:t>
            </a:r>
            <a:r>
              <a:rPr lang="en-US" sz="6000" spc="-1" dirty="0" smtClean="0">
                <a:solidFill>
                  <a:srgbClr val="FFFFFF"/>
                </a:solidFill>
                <a:latin typeface="Source Sans Pro Light"/>
              </a:rPr>
              <a:t># - v</a:t>
            </a:r>
            <a:r>
              <a:rPr lang="cs-CZ" sz="6000" spc="-1" dirty="0" err="1" smtClean="0">
                <a:solidFill>
                  <a:srgbClr val="FFFFFF"/>
                </a:solidFill>
                <a:latin typeface="Source Sans Pro Light"/>
              </a:rPr>
              <a:t>še</a:t>
            </a:r>
            <a:r>
              <a:rPr lang="cs-CZ" sz="6000" spc="-1" dirty="0" smtClean="0">
                <a:solidFill>
                  <a:srgbClr val="FFFFFF"/>
                </a:solidFill>
                <a:latin typeface="Source Sans Pro Light"/>
              </a:rPr>
              <a:t> je objekt</a:t>
            </a:r>
            <a:endParaRPr lang="cs-CZ" sz="6000" b="0" strike="noStrike" spc="-1" dirty="0">
              <a:solidFill>
                <a:srgbClr val="FFFFFF"/>
              </a:solidFill>
              <a:latin typeface="Source Sans Pro Light"/>
            </a:endParaRPr>
          </a:p>
        </p:txBody>
      </p:sp>
      <p:sp>
        <p:nvSpPr>
          <p:cNvPr id="128" name="TextShape 2"/>
          <p:cNvSpPr txBox="1"/>
          <p:nvPr/>
        </p:nvSpPr>
        <p:spPr>
          <a:xfrm>
            <a:off x="599040" y="1920240"/>
            <a:ext cx="10739520" cy="4663440"/>
          </a:xfrm>
          <a:prstGeom prst="rect">
            <a:avLst/>
          </a:prstGeom>
          <a:noFill/>
          <a:ln>
            <a:noFill/>
          </a:ln>
        </p:spPr>
        <p:txBody>
          <a:bodyPr lIns="0" tIns="0" rIns="0" bIns="0">
            <a:normAutofit/>
          </a:bodyPr>
          <a:lstStyle/>
          <a:p>
            <a:pPr marL="432000" indent="-324000">
              <a:spcAft>
                <a:spcPts val="1409"/>
              </a:spcAft>
              <a:buClr>
                <a:srgbClr val="04617B"/>
              </a:buClr>
              <a:buSzPct val="45000"/>
              <a:buFont typeface="Wingdings" charset="2"/>
              <a:buChar char=""/>
            </a:pPr>
            <a:endParaRPr lang="cs-CZ" sz="3200" b="0" strike="noStrike" spc="-1" dirty="0">
              <a:latin typeface="Source Sans Pro"/>
            </a:endParaRPr>
          </a:p>
        </p:txBody>
      </p:sp>
      <p:pic>
        <p:nvPicPr>
          <p:cNvPr id="2050" name="Picture 2" descr="Screenshot that shows CTS value types and reference types."/>
          <p:cNvPicPr>
            <a:picLocks noChangeAspect="1" noChangeArrowheads="1"/>
          </p:cNvPicPr>
          <p:nvPr/>
        </p:nvPicPr>
        <p:blipFill>
          <a:blip r:embed="rId2" cstate="print"/>
          <a:srcRect/>
          <a:stretch>
            <a:fillRect/>
          </a:stretch>
        </p:blipFill>
        <p:spPr bwMode="auto">
          <a:xfrm>
            <a:off x="1894706" y="1403573"/>
            <a:ext cx="7586096" cy="6015013"/>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TotalTime>
  <Words>278</Words>
  <Application>Microsoft Office PowerPoint</Application>
  <PresentationFormat>Vlastní</PresentationFormat>
  <Paragraphs>88</Paragraphs>
  <Slides>14</Slides>
  <Notes>0</Notes>
  <HiddenSlides>0</HiddenSlides>
  <MMClips>0</MMClips>
  <ScaleCrop>false</ScaleCrop>
  <HeadingPairs>
    <vt:vector size="4" baseType="variant">
      <vt:variant>
        <vt:lpstr>Motiv</vt:lpstr>
      </vt:variant>
      <vt:variant>
        <vt:i4>1</vt:i4>
      </vt:variant>
      <vt:variant>
        <vt:lpstr>Nadpisy snímků</vt:lpstr>
      </vt:variant>
      <vt:variant>
        <vt:i4>14</vt:i4>
      </vt:variant>
    </vt:vector>
  </HeadingPairs>
  <TitlesOfParts>
    <vt:vector size="15" baseType="lpstr">
      <vt:lpstr>Office Theme</vt:lpstr>
      <vt:lpstr>Snímek 1</vt:lpstr>
      <vt:lpstr>Snímek 2</vt:lpstr>
      <vt:lpstr>Snímek 3</vt:lpstr>
      <vt:lpstr>Snímek 4</vt:lpstr>
      <vt:lpstr>Snímek 5</vt:lpstr>
      <vt:lpstr>Snímek 6</vt:lpstr>
      <vt:lpstr>Snímek 7</vt:lpstr>
      <vt:lpstr>Snímek 8</vt:lpstr>
      <vt:lpstr>Snímek 9</vt:lpstr>
      <vt:lpstr>Snímek 10</vt:lpstr>
      <vt:lpstr>Snímek 11</vt:lpstr>
      <vt:lpstr>Snímek 12</vt:lpstr>
      <vt:lpstr>Snímek 13</vt:lpstr>
      <vt:lpstr>Snímek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Snímek 1</dc:title>
  <dc:creator>urza</dc:creator>
  <cp:lastModifiedBy>urza</cp:lastModifiedBy>
  <cp:revision>11</cp:revision>
  <dcterms:modified xsi:type="dcterms:W3CDTF">2021-04-18T09:50:36Z</dcterms:modified>
</cp:coreProperties>
</file>

<file path=docProps/core1.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2020-05-26T08:55:44Z</dcterms:created>
  <dc:creator/>
  <dc:description/>
  <dc:language>cs-CZ</dc:language>
  <cp:lastModifiedBy/>
  <dcterms:modified xsi:type="dcterms:W3CDTF">2020-05-26T09:29:23Z</dcterms:modified>
  <cp:revision>4</cp:revision>
  <dc:subject/>
  <dc:title>Vivid</dc:title>
</cp:coreProperties>
</file>