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435C56-D2B3-43D1-9AF2-962FBC94B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9C8F502-7310-4D9F-A9D2-3FF3B9822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04C763-8F21-4C27-9899-6A6D23D0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7E012D-6B41-469A-981A-F3B5A394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546998-F469-42DE-843A-515C1DF8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648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8370B4-FCCB-43E6-A083-DFBC2F8D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CF29F63-5E4D-4264-A93A-B3B3FDEC0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BB3218-6CC5-487A-99E7-6D0F82A8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272787-08D0-47A9-B847-779735BE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F2D188-8B81-4617-BB6A-8BAEF355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0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6459B64-AC51-40CF-B46B-AED9F5ACE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C97790B-4C89-426E-9E1E-8C217AAAF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1B7F8-290A-426A-A2A8-55DBCFB8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8F3A75-F68C-4414-B3E9-A0FA903B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1524F2-E926-4B3A-89BC-D6214518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64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BE818-B46A-4BA8-A19C-6994F97E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80C2CF-27F0-4824-B060-74C1402CF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61FE0F-01D5-4FD3-B25F-88B100C6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8F91CE-AC61-4D17-BAC0-9B6D7C4C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E9AEF5-F35C-4215-A379-8DD66ED6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77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B502DD-55CB-4DD6-91E7-6A4FE183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472F6B-DE4F-4C4D-83D0-C299486B4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1512A6-70A7-4060-BCF5-5268B382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CFF564-B91C-4DDA-8CC6-3E2A9A77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1B74AB-1A74-4DAC-A959-69E6EF36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65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F94774-6C29-4DBF-B48E-7E24321B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051274-FB52-4D84-82A8-F2F970724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7129BA-76B4-46E1-80C1-87ABF674A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BB839A-A883-4C62-AFE0-701A7F4F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C296B5-BA55-4394-B7CB-C6F2F071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97433E-0665-4B4D-AB9A-7D0F514A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05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C6A3E-5464-492B-AA0E-454BA5AE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3AD8E7-E164-4BAA-8D36-F646D4404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932ECD-8586-4974-94A7-E031306D8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58AE84A-F7E6-4DEC-B730-9A8A7CBC5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459ADC-3CC3-4D85-AF9B-1561ACCF2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9054151-A855-4C3C-A23F-0AF47DE5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D6AE142-110C-4116-AE75-62983927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E68547C-58D2-40C1-BB47-74C23604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56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81E045-EE14-4479-82B6-3736A94E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9A5BC3-B2F9-4E15-A3E3-8D7E9D4A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4515A75-8293-4CA8-80BA-03B3F218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C17F14-11F1-460E-B8C7-5A31609E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940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CCEFFE8-5B59-4E5D-8C07-DB8CA3FD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BA54CB3-CF9E-4D5F-B03B-C0ADF8B1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2CA64F6-A001-442C-86AA-19B62C33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82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AB73A2-A532-49F6-9A50-253BF8A3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941CB2-D3E0-4C8A-B4DF-5D3EA3A4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2D8F10-DEFC-43F8-BE9C-60F2D0895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77C715-0FEB-4BBC-B765-8E574656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AEDFCE-12ED-4E6B-B56C-E1D95239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FB2D0-5BDD-4B7B-9F11-26DD4A1C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34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A44E1E-842D-4A49-92A4-51D75DB0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0FD0D48-89D0-4EE7-921B-ACFAEBEDF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3EBAFF9-9521-48A1-9261-DD8188CB4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010A57-4D1E-4341-9679-83095A85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F9AA20-C205-4B6A-8D28-5B510538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F846EFF-FD3A-414C-BA1E-87377E61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17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DDF9227-F210-4AA8-9D4B-FED537C1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36EB2E-3570-421B-93ED-6D701A0B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F9F816-177B-4B53-982B-ADADF1ACA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16/11/2017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EFD77A-83F3-4FA8-A88C-47530D58E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2020BD-3A0D-4F38-8199-D37336C8E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83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438EF-7F5F-471D-B664-125D402C6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Title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1DCC95-D016-4D44-9E9E-E237D32D5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Project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Dalla Longa Emanuele Bici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Milani Federico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Urzino</a:t>
            </a:r>
            <a:r>
              <a:rPr lang="it-IT" dirty="0"/>
              <a:t> Davide</a:t>
            </a:r>
          </a:p>
        </p:txBody>
      </p:sp>
    </p:spTree>
    <p:extLst>
      <p:ext uri="{BB962C8B-B14F-4D97-AF65-F5344CB8AC3E}">
        <p14:creationId xmlns:p14="http://schemas.microsoft.com/office/powerpoint/2010/main" val="281931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C8094-B88B-4C50-ACE7-27284EDD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target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0233A3-0F40-471F-B7AF-7E65F173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obtain a system able to detect fault on a motor using the </a:t>
            </a:r>
            <a:r>
              <a:rPr lang="en-US" dirty="0" err="1"/>
              <a:t>BlueCoin</a:t>
            </a:r>
            <a:r>
              <a:rPr lang="en-US" dirty="0"/>
              <a:t> micro controller kindly provided by Renegade</a:t>
            </a:r>
          </a:p>
        </p:txBody>
      </p:sp>
    </p:spTree>
    <p:extLst>
      <p:ext uri="{BB962C8B-B14F-4D97-AF65-F5344CB8AC3E}">
        <p14:creationId xmlns:p14="http://schemas.microsoft.com/office/powerpoint/2010/main" val="127444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9125FD-4CDD-4D2C-805E-13F02D9A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system must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A612DB-47B0-487B-BDA4-B7E23C6A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system must capture the properties of a correctly working motor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Once these properties are caught it has to monitor the motor in order to figure out if one or more of these properties are not respected, producing an alarm</a:t>
            </a:r>
          </a:p>
        </p:txBody>
      </p:sp>
    </p:spTree>
    <p:extLst>
      <p:ext uri="{BB962C8B-B14F-4D97-AF65-F5344CB8AC3E}">
        <p14:creationId xmlns:p14="http://schemas.microsoft.com/office/powerpoint/2010/main" val="249788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88C2F-F582-4AA0-BB9A-D52FBA98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should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56AFB8-070C-4FB2-B4E6-E3A982A5D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Reduce as much as possible the amount of work on the </a:t>
            </a:r>
            <a:r>
              <a:rPr lang="en-US" dirty="0" err="1"/>
              <a:t>BlueCoin</a:t>
            </a:r>
            <a:r>
              <a:rPr lang="en-US" dirty="0"/>
              <a:t>, in order to enhance its battery duration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Be autonomous</a:t>
            </a:r>
          </a:p>
        </p:txBody>
      </p:sp>
    </p:spTree>
    <p:extLst>
      <p:ext uri="{BB962C8B-B14F-4D97-AF65-F5344CB8AC3E}">
        <p14:creationId xmlns:p14="http://schemas.microsoft.com/office/powerpoint/2010/main" val="129675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76B041-2A6A-4F74-A4D6-BC4E3AFA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How to capture the motor properties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95A7F4-0B3B-4849-8BFB-3B238FC3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accomplish this task it will be split into two subtasks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acquisition : the </a:t>
            </a:r>
            <a:r>
              <a:rPr lang="en-US" dirty="0" err="1"/>
              <a:t>BlueCoin</a:t>
            </a:r>
            <a:r>
              <a:rPr lang="en-US" dirty="0"/>
              <a:t> will be used to sense as much as possible data from the motor in order to catch as much as possible of its dynamics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identification: the data collected will be fed to a model identification algorithm (</a:t>
            </a:r>
            <a:r>
              <a:rPr lang="en-US" dirty="0" err="1"/>
              <a:t>tbd</a:t>
            </a:r>
            <a:r>
              <a:rPr lang="en-US" dirty="0"/>
              <a:t> with god </a:t>
            </a:r>
            <a:r>
              <a:rPr lang="en-US" dirty="0" err="1"/>
              <a:t>Piroddi</a:t>
            </a:r>
            <a:r>
              <a:rPr lang="en-US" dirty="0"/>
              <a:t>) that will (hopefully) detect the model that will describe the motor</a:t>
            </a:r>
          </a:p>
        </p:txBody>
      </p:sp>
    </p:spTree>
    <p:extLst>
      <p:ext uri="{BB962C8B-B14F-4D97-AF65-F5344CB8AC3E}">
        <p14:creationId xmlns:p14="http://schemas.microsoft.com/office/powerpoint/2010/main" val="152551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596BDE-71A7-4227-91DB-D3FB52EF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How to detect the motor faults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2A153C-DAEA-47F4-ABFB-2695F16B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the motor model has be detected, the </a:t>
            </a:r>
            <a:r>
              <a:rPr lang="en-US" dirty="0" err="1"/>
              <a:t>BlueCoin</a:t>
            </a:r>
            <a:r>
              <a:rPr lang="en-US" dirty="0"/>
              <a:t> will keep sensing data from the motor and delivered to an external data processing unit that will:</a:t>
            </a:r>
          </a:p>
          <a:p>
            <a:r>
              <a:rPr lang="en-US" dirty="0"/>
              <a:t>Check if the received data fits the model</a:t>
            </a:r>
          </a:p>
          <a:p>
            <a:r>
              <a:rPr lang="en-US" dirty="0"/>
              <a:t>Launch an alarm if they doesn’t</a:t>
            </a:r>
          </a:p>
          <a:p>
            <a:pPr marL="0" indent="0">
              <a:buNone/>
            </a:pPr>
            <a:r>
              <a:rPr lang="en-US" dirty="0"/>
              <a:t>Be automatic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6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3C66B3-735B-4F6B-A2FB-B7092A30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Be energy efficient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D9C055-F674-46CB-9AE1-6439BB0B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97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BlueCoin</a:t>
            </a:r>
            <a:r>
              <a:rPr lang="en-US" dirty="0"/>
              <a:t> activity will follow a duty cycle like this</a:t>
            </a:r>
          </a:p>
        </p:txBody>
      </p:sp>
      <p:pic>
        <p:nvPicPr>
          <p:cNvPr id="5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6C831FAE-2AEF-459E-9320-D4E8A5835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90" y="3438165"/>
            <a:ext cx="6392167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4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22BC0E-73AF-4669-8BBD-9EC67D26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Hot to be autonomous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9629A9-6146-4F44-9EDF-5D86C3A2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system should not work only to a single motor since every  one has a different dynamic based on it’s usage, that’s  why the system should, on it’s first usage on a new motor, perform a preliminary calibration phase in order to adapt the model to the singular characteristics of the </a:t>
            </a:r>
            <a:r>
              <a:rPr lang="en-US"/>
              <a:t>current motor.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8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317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Title</vt:lpstr>
      <vt:lpstr>Project target</vt:lpstr>
      <vt:lpstr>The system must</vt:lpstr>
      <vt:lpstr>The system should</vt:lpstr>
      <vt:lpstr>1) How to capture the motor properties</vt:lpstr>
      <vt:lpstr>2) How to detect the motor faults </vt:lpstr>
      <vt:lpstr>3) Be energy efficient</vt:lpstr>
      <vt:lpstr>4) Hot to be autonomous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Davide Urzino</dc:creator>
  <cp:lastModifiedBy>Davide Urzino</cp:lastModifiedBy>
  <cp:revision>7</cp:revision>
  <dcterms:created xsi:type="dcterms:W3CDTF">2017-11-16T09:12:06Z</dcterms:created>
  <dcterms:modified xsi:type="dcterms:W3CDTF">2017-11-16T10:04:36Z</dcterms:modified>
</cp:coreProperties>
</file>