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857E690-4EE0-4074-A5DA-60EAAE56983E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checking</a:t>
          </a:r>
          <a:endParaRPr lang="it-IT" dirty="0"/>
        </a:p>
      </dgm:t>
    </dgm:pt>
    <dgm:pt modelId="{2F4F9D67-5DF6-4326-8198-E3588C3CC3F9}" type="parTrans" cxnId="{3015C273-3BDB-40C2-9946-3CB00AFD0853}">
      <dgm:prSet/>
      <dgm:spPr/>
      <dgm:t>
        <a:bodyPr/>
        <a:lstStyle/>
        <a:p>
          <a:endParaRPr lang="it-IT"/>
        </a:p>
      </dgm:t>
    </dgm:pt>
    <dgm:pt modelId="{9B7CEC0D-B506-4F77-8747-4A644FB68B74}" type="sibTrans" cxnId="{3015C273-3BDB-40C2-9946-3CB00AFD0853}">
      <dgm:prSet/>
      <dgm:spPr/>
      <dgm:t>
        <a:bodyPr/>
        <a:lstStyle/>
        <a:p>
          <a:endParaRPr lang="it-IT"/>
        </a:p>
      </dgm:t>
    </dgm:pt>
    <dgm:pt modelId="{28B72905-C74A-46F0-9888-451C8413A55D}">
      <dgm:prSet phldrT="[Testo]"/>
      <dgm:spPr/>
      <dgm:t>
        <a:bodyPr/>
        <a:lstStyle/>
        <a:p>
          <a:r>
            <a:rPr lang="it-IT" dirty="0"/>
            <a:t>Positive/Negative Output</a:t>
          </a:r>
        </a:p>
      </dgm:t>
    </dgm:pt>
    <dgm:pt modelId="{3FA63995-4292-486A-9D04-1FD65E662CA6}" type="parTrans" cxnId="{1C2BDF20-8943-4D43-9DF4-B2FB9AC3930A}">
      <dgm:prSet/>
      <dgm:spPr/>
      <dgm:t>
        <a:bodyPr/>
        <a:lstStyle/>
        <a:p>
          <a:endParaRPr lang="it-IT"/>
        </a:p>
      </dgm:t>
    </dgm:pt>
    <dgm:pt modelId="{123418D1-3EAC-478F-B9CB-CF9213F6BC23}" type="sibTrans" cxnId="{1C2BDF20-8943-4D43-9DF4-B2FB9AC3930A}">
      <dgm:prSet/>
      <dgm:spPr/>
      <dgm:t>
        <a:bodyPr/>
        <a:lstStyle/>
        <a:p>
          <a:endParaRPr lang="it-IT"/>
        </a:p>
      </dgm:t>
    </dgm:pt>
    <dgm:pt modelId="{7BE20C44-D282-4482-9657-DAE936D98CE3}">
      <dgm:prSet phldrT="[Testo]"/>
      <dgm:spPr/>
      <dgm:t>
        <a:bodyPr/>
        <a:lstStyle/>
        <a:p>
          <a:r>
            <a:rPr lang="it-IT" dirty="0" err="1"/>
            <a:t>Sensing</a:t>
          </a:r>
          <a:endParaRPr lang="it-IT" dirty="0"/>
        </a:p>
      </dgm:t>
    </dgm:pt>
    <dgm:pt modelId="{704B1490-828C-4580-8C71-5B1EEB026451}" type="parTrans" cxnId="{F57A62E2-ADAA-41B6-BFFF-ED5402B7C2DB}">
      <dgm:prSet/>
      <dgm:spPr/>
      <dgm:t>
        <a:bodyPr/>
        <a:lstStyle/>
        <a:p>
          <a:endParaRPr lang="it-IT"/>
        </a:p>
      </dgm:t>
    </dgm:pt>
    <dgm:pt modelId="{19AFDA25-6209-40C8-9FD4-0A72789500D2}" type="sibTrans" cxnId="{F57A62E2-ADAA-41B6-BFFF-ED5402B7C2DB}">
      <dgm:prSet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  <dgm:pt modelId="{A68C81A6-BCFC-4153-B6E3-C613A04AA585}" type="pres">
      <dgm:prSet presAssocID="{A857E690-4EE0-4074-A5DA-60EAAE56983E}" presName="node" presStyleLbl="node1" presStyleIdx="0" presStyleCnt="3" custRadScaleRad="193400" custRadScaleInc="100558">
        <dgm:presLayoutVars>
          <dgm:bulletEnabled val="1"/>
        </dgm:presLayoutVars>
      </dgm:prSet>
      <dgm:spPr/>
    </dgm:pt>
    <dgm:pt modelId="{1DC66735-CC2B-414D-AA06-4FC742257EC0}" type="pres">
      <dgm:prSet presAssocID="{9B7CEC0D-B506-4F77-8747-4A644FB68B74}" presName="sibTrans" presStyleLbl="sibTrans2D1" presStyleIdx="0" presStyleCnt="3"/>
      <dgm:spPr/>
    </dgm:pt>
    <dgm:pt modelId="{6139D208-E1FA-4CDF-9681-89F9B56FE41C}" type="pres">
      <dgm:prSet presAssocID="{9B7CEC0D-B506-4F77-8747-4A644FB68B74}" presName="connectorText" presStyleLbl="sibTrans2D1" presStyleIdx="0" presStyleCnt="3"/>
      <dgm:spPr/>
    </dgm:pt>
    <dgm:pt modelId="{683565E8-0100-4EA2-82FC-1A7BC8AFE8E1}" type="pres">
      <dgm:prSet presAssocID="{28B72905-C74A-46F0-9888-451C8413A55D}" presName="node" presStyleLbl="node1" presStyleIdx="1" presStyleCnt="3" custRadScaleRad="186691" custRadScaleInc="-26736">
        <dgm:presLayoutVars>
          <dgm:bulletEnabled val="1"/>
        </dgm:presLayoutVars>
      </dgm:prSet>
      <dgm:spPr/>
    </dgm:pt>
    <dgm:pt modelId="{FF68F75E-77DD-4A42-9F2A-101CC9A85304}" type="pres">
      <dgm:prSet presAssocID="{123418D1-3EAC-478F-B9CB-CF9213F6BC23}" presName="sibTrans" presStyleLbl="sibTrans2D1" presStyleIdx="1" presStyleCnt="3"/>
      <dgm:spPr/>
    </dgm:pt>
    <dgm:pt modelId="{67B308E9-FD79-42BB-8317-1CB65FFE3C7F}" type="pres">
      <dgm:prSet presAssocID="{123418D1-3EAC-478F-B9CB-CF9213F6BC23}" presName="connectorText" presStyleLbl="sibTrans2D1" presStyleIdx="1" presStyleCnt="3"/>
      <dgm:spPr/>
    </dgm:pt>
    <dgm:pt modelId="{3983FD8B-A12B-40A9-8B97-99736CBAD01F}" type="pres">
      <dgm:prSet presAssocID="{7BE20C44-D282-4482-9657-DAE936D98CE3}" presName="node" presStyleLbl="node1" presStyleIdx="2" presStyleCnt="3" custRadScaleRad="17407" custRadScaleInc="218938">
        <dgm:presLayoutVars>
          <dgm:bulletEnabled val="1"/>
        </dgm:presLayoutVars>
      </dgm:prSet>
      <dgm:spPr/>
    </dgm:pt>
    <dgm:pt modelId="{1145DD93-D3FA-4FA8-903A-89DF8CDC81A4}" type="pres">
      <dgm:prSet presAssocID="{19AFDA25-6209-40C8-9FD4-0A72789500D2}" presName="sibTrans" presStyleLbl="sibTrans2D1" presStyleIdx="2" presStyleCnt="3"/>
      <dgm:spPr/>
    </dgm:pt>
    <dgm:pt modelId="{87D49403-9750-465F-B31C-4D142BB22110}" type="pres">
      <dgm:prSet presAssocID="{19AFDA25-6209-40C8-9FD4-0A72789500D2}" presName="connectorText" presStyleLbl="sibTrans2D1" presStyleIdx="2" presStyleCnt="3"/>
      <dgm:spPr/>
    </dgm:pt>
  </dgm:ptLst>
  <dgm:cxnLst>
    <dgm:cxn modelId="{1C2BDF20-8943-4D43-9DF4-B2FB9AC3930A}" srcId="{BDDFC680-9E75-42F1-BFEC-3BD783C9265B}" destId="{28B72905-C74A-46F0-9888-451C8413A55D}" srcOrd="1" destOrd="0" parTransId="{3FA63995-4292-486A-9D04-1FD65E662CA6}" sibTransId="{123418D1-3EAC-478F-B9CB-CF9213F6BC23}"/>
    <dgm:cxn modelId="{40627D4B-046B-4BFF-A071-79511E00D51C}" type="presOf" srcId="{19AFDA25-6209-40C8-9FD4-0A72789500D2}" destId="{87D49403-9750-465F-B31C-4D142BB22110}" srcOrd="1" destOrd="0" presId="urn:microsoft.com/office/officeart/2005/8/layout/cycle2"/>
    <dgm:cxn modelId="{97A61D70-126B-4EFB-B9E4-9B96BCF0038D}" type="presOf" srcId="{28B72905-C74A-46F0-9888-451C8413A55D}" destId="{683565E8-0100-4EA2-82FC-1A7BC8AFE8E1}" srcOrd="0" destOrd="0" presId="urn:microsoft.com/office/officeart/2005/8/layout/cycle2"/>
    <dgm:cxn modelId="{3015C273-3BDB-40C2-9946-3CB00AFD0853}" srcId="{BDDFC680-9E75-42F1-BFEC-3BD783C9265B}" destId="{A857E690-4EE0-4074-A5DA-60EAAE56983E}" srcOrd="0" destOrd="0" parTransId="{2F4F9D67-5DF6-4326-8198-E3588C3CC3F9}" sibTransId="{9B7CEC0D-B506-4F77-8747-4A644FB68B74}"/>
    <dgm:cxn modelId="{6C018556-9892-41B9-832A-C6ACD78D24A0}" type="presOf" srcId="{9B7CEC0D-B506-4F77-8747-4A644FB68B74}" destId="{6139D208-E1FA-4CDF-9681-89F9B56FE41C}" srcOrd="1" destOrd="0" presId="urn:microsoft.com/office/officeart/2005/8/layout/cycle2"/>
    <dgm:cxn modelId="{D387E280-68A1-4AB8-8ADB-A3BF09805D51}" type="presOf" srcId="{A857E690-4EE0-4074-A5DA-60EAAE56983E}" destId="{A68C81A6-BCFC-4153-B6E3-C613A04AA585}" srcOrd="0" destOrd="0" presId="urn:microsoft.com/office/officeart/2005/8/layout/cycle2"/>
    <dgm:cxn modelId="{3C149E88-BE56-4100-AEF1-4865A7342034}" type="presOf" srcId="{BDDFC680-9E75-42F1-BFEC-3BD783C9265B}" destId="{3444288F-6AEF-4080-BA2B-B3DDB499F93A}" srcOrd="0" destOrd="0" presId="urn:microsoft.com/office/officeart/2005/8/layout/cycle2"/>
    <dgm:cxn modelId="{9E8C7993-1225-429A-9E23-F1AF91F96C53}" type="presOf" srcId="{7BE20C44-D282-4482-9657-DAE936D98CE3}" destId="{3983FD8B-A12B-40A9-8B97-99736CBAD01F}" srcOrd="0" destOrd="0" presId="urn:microsoft.com/office/officeart/2005/8/layout/cycle2"/>
    <dgm:cxn modelId="{8BF335CE-D69E-4132-9C28-A6DB9C25D43C}" type="presOf" srcId="{19AFDA25-6209-40C8-9FD4-0A72789500D2}" destId="{1145DD93-D3FA-4FA8-903A-89DF8CDC81A4}" srcOrd="0" destOrd="0" presId="urn:microsoft.com/office/officeart/2005/8/layout/cycle2"/>
    <dgm:cxn modelId="{F57A62E2-ADAA-41B6-BFFF-ED5402B7C2DB}" srcId="{BDDFC680-9E75-42F1-BFEC-3BD783C9265B}" destId="{7BE20C44-D282-4482-9657-DAE936D98CE3}" srcOrd="2" destOrd="0" parTransId="{704B1490-828C-4580-8C71-5B1EEB026451}" sibTransId="{19AFDA25-6209-40C8-9FD4-0A72789500D2}"/>
    <dgm:cxn modelId="{80661AE8-92E6-4A99-AE0E-7CC6087A8F0E}" type="presOf" srcId="{123418D1-3EAC-478F-B9CB-CF9213F6BC23}" destId="{67B308E9-FD79-42BB-8317-1CB65FFE3C7F}" srcOrd="1" destOrd="0" presId="urn:microsoft.com/office/officeart/2005/8/layout/cycle2"/>
    <dgm:cxn modelId="{CD95A9F8-D559-41A9-811D-DB8D7F4A0FF3}" type="presOf" srcId="{9B7CEC0D-B506-4F77-8747-4A644FB68B74}" destId="{1DC66735-CC2B-414D-AA06-4FC742257EC0}" srcOrd="0" destOrd="0" presId="urn:microsoft.com/office/officeart/2005/8/layout/cycle2"/>
    <dgm:cxn modelId="{C6A546FF-A573-46B2-A548-E82B1E63E777}" type="presOf" srcId="{123418D1-3EAC-478F-B9CB-CF9213F6BC23}" destId="{FF68F75E-77DD-4A42-9F2A-101CC9A85304}" srcOrd="0" destOrd="0" presId="urn:microsoft.com/office/officeart/2005/8/layout/cycle2"/>
    <dgm:cxn modelId="{198E740E-99D2-4ABA-AD5C-D8C4439344DE}" type="presParOf" srcId="{3444288F-6AEF-4080-BA2B-B3DDB499F93A}" destId="{A68C81A6-BCFC-4153-B6E3-C613A04AA585}" srcOrd="0" destOrd="0" presId="urn:microsoft.com/office/officeart/2005/8/layout/cycle2"/>
    <dgm:cxn modelId="{DC966635-DE4E-42E7-BEDC-FDB93CA44823}" type="presParOf" srcId="{3444288F-6AEF-4080-BA2B-B3DDB499F93A}" destId="{1DC66735-CC2B-414D-AA06-4FC742257EC0}" srcOrd="1" destOrd="0" presId="urn:microsoft.com/office/officeart/2005/8/layout/cycle2"/>
    <dgm:cxn modelId="{95645E4A-FD21-44C7-B5A1-D38327C6894C}" type="presParOf" srcId="{1DC66735-CC2B-414D-AA06-4FC742257EC0}" destId="{6139D208-E1FA-4CDF-9681-89F9B56FE41C}" srcOrd="0" destOrd="0" presId="urn:microsoft.com/office/officeart/2005/8/layout/cycle2"/>
    <dgm:cxn modelId="{E7FFF8C3-45D2-42B0-A154-D0DA3684F867}" type="presParOf" srcId="{3444288F-6AEF-4080-BA2B-B3DDB499F93A}" destId="{683565E8-0100-4EA2-82FC-1A7BC8AFE8E1}" srcOrd="2" destOrd="0" presId="urn:microsoft.com/office/officeart/2005/8/layout/cycle2"/>
    <dgm:cxn modelId="{FF20F580-EF6D-4DDE-939A-DE7057AB56EC}" type="presParOf" srcId="{3444288F-6AEF-4080-BA2B-B3DDB499F93A}" destId="{FF68F75E-77DD-4A42-9F2A-101CC9A85304}" srcOrd="3" destOrd="0" presId="urn:microsoft.com/office/officeart/2005/8/layout/cycle2"/>
    <dgm:cxn modelId="{3A49C0DF-BC31-4091-A539-986935EB20D1}" type="presParOf" srcId="{FF68F75E-77DD-4A42-9F2A-101CC9A85304}" destId="{67B308E9-FD79-42BB-8317-1CB65FFE3C7F}" srcOrd="0" destOrd="0" presId="urn:microsoft.com/office/officeart/2005/8/layout/cycle2"/>
    <dgm:cxn modelId="{BFA197E9-D752-4A01-AFF7-C7F5E0ED5726}" type="presParOf" srcId="{3444288F-6AEF-4080-BA2B-B3DDB499F93A}" destId="{3983FD8B-A12B-40A9-8B97-99736CBAD01F}" srcOrd="4" destOrd="0" presId="urn:microsoft.com/office/officeart/2005/8/layout/cycle2"/>
    <dgm:cxn modelId="{011AEFA7-DA5C-4EB5-953A-3BF1D1B6A8F1}" type="presParOf" srcId="{3444288F-6AEF-4080-BA2B-B3DDB499F93A}" destId="{1145DD93-D3FA-4FA8-903A-89DF8CDC81A4}" srcOrd="5" destOrd="0" presId="urn:microsoft.com/office/officeart/2005/8/layout/cycle2"/>
    <dgm:cxn modelId="{51C39725-C59B-4A77-818C-6C859825D652}" type="presParOf" srcId="{1145DD93-D3FA-4FA8-903A-89DF8CDC81A4}" destId="{87D49403-9750-465F-B31C-4D142BB221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C81A6-BCFC-4153-B6E3-C613A04AA585}">
      <dsp:nvSpPr>
        <dsp:cNvPr id="0" name=""/>
        <dsp:cNvSpPr/>
      </dsp:nvSpPr>
      <dsp:spPr>
        <a:xfrm>
          <a:off x="7644418" y="84788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Data </a:t>
          </a:r>
          <a:r>
            <a:rPr lang="it-IT" sz="1700" kern="1200" dirty="0" err="1"/>
            <a:t>checking</a:t>
          </a:r>
          <a:endParaRPr lang="it-IT" sz="1700" kern="1200" dirty="0"/>
        </a:p>
      </dsp:txBody>
      <dsp:txXfrm>
        <a:off x="7976844" y="417214"/>
        <a:ext cx="1605092" cy="1605092"/>
      </dsp:txXfrm>
    </dsp:sp>
    <dsp:sp modelId="{1DC66735-CC2B-414D-AA06-4FC742257EC0}">
      <dsp:nvSpPr>
        <dsp:cNvPr id="0" name=""/>
        <dsp:cNvSpPr/>
      </dsp:nvSpPr>
      <dsp:spPr>
        <a:xfrm rot="5080318">
          <a:off x="8772794" y="2212629"/>
          <a:ext cx="269831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8809510" y="2325550"/>
        <a:ext cx="188882" cy="459664"/>
      </dsp:txXfrm>
    </dsp:sp>
    <dsp:sp modelId="{683565E8-0100-4EA2-82FC-1A7BC8AFE8E1}">
      <dsp:nvSpPr>
        <dsp:cNvPr id="0" name=""/>
        <dsp:cNvSpPr/>
      </dsp:nvSpPr>
      <dsp:spPr>
        <a:xfrm>
          <a:off x="7902475" y="2851840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Positive/Negative Output</a:t>
          </a:r>
        </a:p>
      </dsp:txBody>
      <dsp:txXfrm>
        <a:off x="8234901" y="3184266"/>
        <a:ext cx="1605092" cy="1605092"/>
      </dsp:txXfrm>
    </dsp:sp>
    <dsp:sp modelId="{FF68F75E-77DD-4A42-9F2A-101CC9A85304}">
      <dsp:nvSpPr>
        <dsp:cNvPr id="0" name=""/>
        <dsp:cNvSpPr/>
      </dsp:nvSpPr>
      <dsp:spPr>
        <a:xfrm rot="11955453">
          <a:off x="6931188" y="3000441"/>
          <a:ext cx="758707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10800000">
        <a:off x="7152432" y="3191197"/>
        <a:ext cx="531095" cy="459664"/>
      </dsp:txXfrm>
    </dsp:sp>
    <dsp:sp modelId="{3983FD8B-A12B-40A9-8B97-99736CBAD01F}">
      <dsp:nvSpPr>
        <dsp:cNvPr id="0" name=""/>
        <dsp:cNvSpPr/>
      </dsp:nvSpPr>
      <dsp:spPr>
        <a:xfrm>
          <a:off x="4408121" y="1631040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Sensing</a:t>
          </a:r>
          <a:endParaRPr lang="it-IT" sz="1700" kern="1200" dirty="0"/>
        </a:p>
      </dsp:txBody>
      <dsp:txXfrm>
        <a:off x="4740547" y="1963466"/>
        <a:ext cx="1605092" cy="1605092"/>
      </dsp:txXfrm>
    </dsp:sp>
    <dsp:sp modelId="{1145DD93-D3FA-4FA8-903A-89DF8CDC81A4}">
      <dsp:nvSpPr>
        <dsp:cNvPr id="0" name=""/>
        <dsp:cNvSpPr/>
      </dsp:nvSpPr>
      <dsp:spPr>
        <a:xfrm rot="20067735">
          <a:off x="6794476" y="1618348"/>
          <a:ext cx="697887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6804703" y="1816698"/>
        <a:ext cx="488521" cy="45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435C56-D2B3-43D1-9AF2-962FBC94B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C8F502-7310-4D9F-A9D2-3FF3B9822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4C763-8F21-4C27-9899-6A6D23D0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7E012D-6B41-469A-981A-F3B5A394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546998-F469-42DE-843A-515C1DF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4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370B4-FCCB-43E6-A083-DFBC2F8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F29F63-5E4D-4264-A93A-B3B3FDEC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B3218-6CC5-487A-99E7-6D0F82A8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272787-08D0-47A9-B847-779735BE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2D188-8B81-4617-BB6A-8BAEF355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459B64-AC51-40CF-B46B-AED9F5ACE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97790B-4C89-426E-9E1E-8C217AAA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B7F8-290A-426A-A2A8-55DBCFB8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8F3A75-F68C-4414-B3E9-A0FA903B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1524F2-E926-4B3A-89BC-D6214518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BE818-B46A-4BA8-A19C-6994F97E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80C2CF-27F0-4824-B060-74C1402C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61FE0F-01D5-4FD3-B25F-88B100C6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8F91CE-AC61-4D17-BAC0-9B6D7C4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E9AEF5-F35C-4215-A379-8DD66ED6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77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502DD-55CB-4DD6-91E7-6A4FE183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472F6B-DE4F-4C4D-83D0-C299486B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1512A6-70A7-4060-BCF5-5268B382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FF564-B91C-4DDA-8CC6-3E2A9A77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1B74AB-1A74-4DAC-A959-69E6EF36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6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94774-6C29-4DBF-B48E-7E24321B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051274-FB52-4D84-82A8-F2F970724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7129BA-76B4-46E1-80C1-87ABF674A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BB839A-A883-4C62-AFE0-701A7F4F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C296B5-BA55-4394-B7CB-C6F2F071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97433E-0665-4B4D-AB9A-7D0F514A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5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C6A3E-5464-492B-AA0E-454BA5AE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3AD8E7-E164-4BAA-8D36-F646D440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932ECD-8586-4974-94A7-E031306D8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8AE84A-F7E6-4DEC-B730-9A8A7CBC5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459ADC-3CC3-4D85-AF9B-1561ACCF2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054151-A855-4C3C-A23F-0AF47DE5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6AE142-110C-4116-AE75-62983927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68547C-58D2-40C1-BB47-74C23604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56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1E045-EE14-4479-82B6-3736A94E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9A5BC3-B2F9-4E15-A3E3-8D7E9D4A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515A75-8293-4CA8-80BA-03B3F218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C17F14-11F1-460E-B8C7-5A31609E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4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CEFFE8-5B59-4E5D-8C07-DB8CA3FD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A54CB3-CF9E-4D5F-B03B-C0ADF8B1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CA64F6-A001-442C-86AA-19B62C33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82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B73A2-A532-49F6-9A50-253BF8A3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41CB2-D3E0-4C8A-B4DF-5D3EA3A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2D8F10-DEFC-43F8-BE9C-60F2D089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77C715-0FEB-4BBC-B765-8E574656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EDFCE-12ED-4E6B-B56C-E1D95239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FB2D0-5BDD-4B7B-9F11-26DD4A1C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34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44E1E-842D-4A49-92A4-51D75DB0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FD0D48-89D0-4EE7-921B-ACFAEBEDF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EBAFF9-9521-48A1-9261-DD8188CB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010A57-4D1E-4341-9679-83095A85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F9AA20-C205-4B6A-8D28-5B510538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846EFF-FD3A-414C-BA1E-87377E61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1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DF9227-F210-4AA8-9D4B-FED537C1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36EB2E-3570-421B-93ED-6D701A0B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9F816-177B-4B53-982B-ADADF1ACA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EFD77A-83F3-4FA8-A88C-47530D58E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2020BD-3A0D-4F38-8199-D37336C8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Project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Dalla Longa Emanuele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Milani Federico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Urzino</a:t>
            </a:r>
            <a:r>
              <a:rPr lang="it-IT" dirty="0"/>
              <a:t> Davide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37" y="252380"/>
            <a:ext cx="10515600" cy="1325563"/>
          </a:xfrm>
        </p:spPr>
        <p:txBody>
          <a:bodyPr/>
          <a:lstStyle/>
          <a:p>
            <a:r>
              <a:rPr lang="en-US" dirty="0"/>
              <a:t>System topology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663083" y="157794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4807840-D773-4EF0-81F6-035CAAF531A6}"/>
              </a:ext>
            </a:extLst>
          </p:cNvPr>
          <p:cNvSpPr/>
          <p:nvPr/>
        </p:nvSpPr>
        <p:spPr>
          <a:xfrm>
            <a:off x="1774055" y="3136099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2914834" y="1684476"/>
            <a:ext cx="1979721" cy="11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BlueCoin1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4D24397-A14D-4CE5-AA12-5DCF9FD69775}"/>
              </a:ext>
            </a:extLst>
          </p:cNvPr>
          <p:cNvSpPr/>
          <p:nvPr/>
        </p:nvSpPr>
        <p:spPr>
          <a:xfrm>
            <a:off x="3025805" y="3219551"/>
            <a:ext cx="1979721" cy="123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BlueCoinN</a:t>
            </a:r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2ACE63D-A386-4EFC-9D85-AA066F3FBDDB}"/>
              </a:ext>
            </a:extLst>
          </p:cNvPr>
          <p:cNvSpPr/>
          <p:nvPr/>
        </p:nvSpPr>
        <p:spPr>
          <a:xfrm>
            <a:off x="5897731" y="2445736"/>
            <a:ext cx="2246051" cy="1748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40C4455-4284-4D52-8BE3-BC4D1B1848CC}"/>
              </a:ext>
            </a:extLst>
          </p:cNvPr>
          <p:cNvCxnSpPr/>
          <p:nvPr/>
        </p:nvCxnSpPr>
        <p:spPr>
          <a:xfrm>
            <a:off x="5143129" y="2083971"/>
            <a:ext cx="852257" cy="5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8074315-0C0E-4469-8B8D-6B7666EF1AC6}"/>
              </a:ext>
            </a:extLst>
          </p:cNvPr>
          <p:cNvCxnSpPr/>
          <p:nvPr/>
        </p:nvCxnSpPr>
        <p:spPr>
          <a:xfrm flipV="1">
            <a:off x="5143129" y="3522154"/>
            <a:ext cx="639193" cy="2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1379C35D-B17B-4EE6-9023-ABF63EC2EC44}"/>
              </a:ext>
            </a:extLst>
          </p:cNvPr>
          <p:cNvSpPr/>
          <p:nvPr/>
        </p:nvSpPr>
        <p:spPr>
          <a:xfrm>
            <a:off x="5569257" y="2083971"/>
            <a:ext cx="923278" cy="23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A16D978-EDCD-49E5-8288-3D3EEFE768F9}"/>
              </a:ext>
            </a:extLst>
          </p:cNvPr>
          <p:cNvSpPr/>
          <p:nvPr/>
        </p:nvSpPr>
        <p:spPr>
          <a:xfrm>
            <a:off x="5373949" y="3895016"/>
            <a:ext cx="772355" cy="29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</a:t>
            </a:r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8954608" y="1791899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WebServer</a:t>
            </a:r>
            <a:endParaRPr lang="en-US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8211104" y="2381373"/>
            <a:ext cx="582229" cy="5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334FE174-982F-4ED4-9D92-C71CA1E4B8B1}"/>
              </a:ext>
            </a:extLst>
          </p:cNvPr>
          <p:cNvSpPr/>
          <p:nvPr/>
        </p:nvSpPr>
        <p:spPr>
          <a:xfrm>
            <a:off x="8498887" y="3697800"/>
            <a:ext cx="2787588" cy="86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with monitoring results (ok/</a:t>
            </a:r>
            <a:r>
              <a:rPr lang="en-US" dirty="0" err="1"/>
              <a:t>ko</a:t>
            </a:r>
            <a:r>
              <a:rPr lang="en-US" dirty="0"/>
              <a:t>)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B75EB12-AC70-40A5-88C9-D50EB9019AB6}"/>
              </a:ext>
            </a:extLst>
          </p:cNvPr>
          <p:cNvCxnSpPr/>
          <p:nvPr/>
        </p:nvCxnSpPr>
        <p:spPr>
          <a:xfrm>
            <a:off x="10159013" y="3198180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9F0F17B7-11AA-4CC4-9D3A-3A5C370AECF8}"/>
              </a:ext>
            </a:extLst>
          </p:cNvPr>
          <p:cNvSpPr/>
          <p:nvPr/>
        </p:nvSpPr>
        <p:spPr>
          <a:xfrm>
            <a:off x="3861786" y="5788241"/>
            <a:ext cx="3453414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power supply controller that turn off a motor in case of fault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3B925E8-3744-490D-89D7-4D9EC7439BC3}"/>
              </a:ext>
            </a:extLst>
          </p:cNvPr>
          <p:cNvSpPr/>
          <p:nvPr/>
        </p:nvSpPr>
        <p:spPr>
          <a:xfrm>
            <a:off x="390617" y="5342586"/>
            <a:ext cx="881849" cy="76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39E8FC-A4F8-47EF-8AFE-A3176D2E6038}"/>
              </a:ext>
            </a:extLst>
          </p:cNvPr>
          <p:cNvCxnSpPr>
            <a:cxnSpLocks/>
          </p:cNvCxnSpPr>
          <p:nvPr/>
        </p:nvCxnSpPr>
        <p:spPr>
          <a:xfrm flipV="1">
            <a:off x="470517" y="2314791"/>
            <a:ext cx="1019451" cy="302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0F0795E-36D3-43A1-B13B-63E5B1D47E95}"/>
              </a:ext>
            </a:extLst>
          </p:cNvPr>
          <p:cNvCxnSpPr>
            <a:cxnSpLocks/>
          </p:cNvCxnSpPr>
          <p:nvPr/>
        </p:nvCxnSpPr>
        <p:spPr>
          <a:xfrm flipV="1">
            <a:off x="838200" y="3895016"/>
            <a:ext cx="731668" cy="137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DA1AE05-AF90-4507-9254-3B71915560ED}"/>
              </a:ext>
            </a:extLst>
          </p:cNvPr>
          <p:cNvCxnSpPr/>
          <p:nvPr/>
        </p:nvCxnSpPr>
        <p:spPr>
          <a:xfrm flipH="1" flipV="1">
            <a:off x="1361983" y="5788241"/>
            <a:ext cx="2375516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0B88EAD-3C42-4A64-AC72-2E97760FEB40}"/>
              </a:ext>
            </a:extLst>
          </p:cNvPr>
          <p:cNvCxnSpPr>
            <a:cxnSpLocks/>
          </p:cNvCxnSpPr>
          <p:nvPr/>
        </p:nvCxnSpPr>
        <p:spPr>
          <a:xfrm flipH="1">
            <a:off x="6649374" y="4279037"/>
            <a:ext cx="363985" cy="137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83D45CFB-09D1-4F83-BCAE-403F9273047D}"/>
              </a:ext>
            </a:extLst>
          </p:cNvPr>
          <p:cNvSpPr/>
          <p:nvPr/>
        </p:nvSpPr>
        <p:spPr>
          <a:xfrm>
            <a:off x="186431" y="4944862"/>
            <a:ext cx="7599286" cy="1847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338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AF980E9-EC9A-4239-AFE3-9E18CAB8598E}"/>
              </a:ext>
            </a:extLst>
          </p:cNvPr>
          <p:cNvSpPr txBox="1"/>
          <p:nvPr/>
        </p:nvSpPr>
        <p:spPr>
          <a:xfrm>
            <a:off x="6146304" y="144384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2880B6D-254B-4532-9AD2-C73C1872D687}"/>
              </a:ext>
            </a:extLst>
          </p:cNvPr>
          <p:cNvSpPr txBox="1"/>
          <p:nvPr/>
        </p:nvSpPr>
        <p:spPr>
          <a:xfrm>
            <a:off x="2399951" y="5011416"/>
            <a:ext cx="29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system improvement</a:t>
            </a:r>
          </a:p>
        </p:txBody>
      </p:sp>
    </p:spTree>
    <p:extLst>
      <p:ext uri="{BB962C8B-B14F-4D97-AF65-F5344CB8AC3E}">
        <p14:creationId xmlns:p14="http://schemas.microsoft.com/office/powerpoint/2010/main" val="124044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C8094-B88B-4C50-ACE7-27284EDD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0233A3-0F40-471F-B7AF-7E65F173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want to obtain a system able to detect fault on a motor using the </a:t>
            </a:r>
            <a:r>
              <a:rPr lang="en-US" dirty="0" err="1"/>
              <a:t>BlueCoin</a:t>
            </a:r>
            <a:r>
              <a:rPr lang="en-US" dirty="0"/>
              <a:t> micro controller by ST Microelectronics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B6DA0F-96AE-425A-98C4-52BF3261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87" y="2875399"/>
            <a:ext cx="2725485" cy="27254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8C5300A-E1F4-4788-8E5E-52907A11B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24" y="3032448"/>
            <a:ext cx="3667873" cy="28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125FD-4CDD-4D2C-805E-13F02D9A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 must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612DB-47B0-487B-BDA4-B7E23C6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system must capture the properties of a correctly working motor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these properties are caught it has to monitor the motor in order to figure out if one or more of these properties are not respected, producing an alarm</a:t>
            </a:r>
          </a:p>
        </p:txBody>
      </p:sp>
    </p:spTree>
    <p:extLst>
      <p:ext uri="{BB962C8B-B14F-4D97-AF65-F5344CB8AC3E}">
        <p14:creationId xmlns:p14="http://schemas.microsoft.com/office/powerpoint/2010/main" val="24978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88C2F-F582-4AA0-BB9A-D52FBA9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should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56AFB8-070C-4FB2-B4E6-E3A982A5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Reduce as much as possible the amount of work on the </a:t>
            </a:r>
            <a:r>
              <a:rPr lang="en-US" dirty="0" err="1"/>
              <a:t>BlueCoin</a:t>
            </a:r>
            <a:r>
              <a:rPr lang="en-US" dirty="0"/>
              <a:t>, in order to enhance its battery duration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Be adaptable to different motors autonomously</a:t>
            </a:r>
          </a:p>
        </p:txBody>
      </p:sp>
    </p:spTree>
    <p:extLst>
      <p:ext uri="{BB962C8B-B14F-4D97-AF65-F5344CB8AC3E}">
        <p14:creationId xmlns:p14="http://schemas.microsoft.com/office/powerpoint/2010/main" val="12967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How to capture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accomplish this task it will be split into two subtasks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acquisition : the </a:t>
            </a:r>
            <a:r>
              <a:rPr lang="en-US" dirty="0" err="1"/>
              <a:t>BlueCoin</a:t>
            </a:r>
            <a:r>
              <a:rPr lang="en-US" dirty="0"/>
              <a:t> will be used to sense as much as possible data from the motor in order to catch as much as possible of its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identification: the data collected will be fed to a model identification algorithm (</a:t>
            </a:r>
            <a:r>
              <a:rPr lang="en-US" dirty="0" err="1"/>
              <a:t>tbd</a:t>
            </a:r>
            <a:r>
              <a:rPr lang="en-US" dirty="0"/>
              <a:t> with god </a:t>
            </a:r>
            <a:r>
              <a:rPr lang="en-US" dirty="0" err="1"/>
              <a:t>Piroddi</a:t>
            </a:r>
            <a:r>
              <a:rPr lang="en-US" dirty="0"/>
              <a:t>) that will (hopefully) detect the model that will describe the motor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96BDE-71A7-4227-91DB-D3FB52E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How to detect the motor faults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2A153C-DAEA-47F4-ABFB-2695F1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the motor model has be detected, the </a:t>
            </a:r>
            <a:r>
              <a:rPr lang="en-US" dirty="0" err="1"/>
              <a:t>BlueCoin</a:t>
            </a:r>
            <a:r>
              <a:rPr lang="en-US" dirty="0"/>
              <a:t> will keep sensing data from the motor and delivered to an external data processing unit that will:</a:t>
            </a:r>
          </a:p>
          <a:p>
            <a:r>
              <a:rPr lang="en-US" dirty="0"/>
              <a:t>Check if the received data fits the model</a:t>
            </a:r>
          </a:p>
          <a:p>
            <a:r>
              <a:rPr lang="en-US" dirty="0"/>
              <a:t>Launch an alarm if they doesn’t</a:t>
            </a:r>
          </a:p>
        </p:txBody>
      </p:sp>
    </p:spTree>
    <p:extLst>
      <p:ext uri="{BB962C8B-B14F-4D97-AF65-F5344CB8AC3E}">
        <p14:creationId xmlns:p14="http://schemas.microsoft.com/office/powerpoint/2010/main" val="249366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C66B3-735B-4F6B-A2FB-B7092A3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Be energy efficient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D9C055-F674-46CB-9AE1-6439BB0B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7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activity will follow a duty cycle like this </a:t>
            </a:r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C831FAE-2AEF-459E-9320-D4E8A5835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90" y="3438165"/>
            <a:ext cx="639216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Hot to be autonomous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system should not work only to a single motor since every  one has a different dynamic based on it’s usage, that’s  why the system should, on it’s first usage on a new motor, perform a preliminary calibration phase in order to adapt the model to the singular characteristics of the </a:t>
            </a:r>
            <a:r>
              <a:rPr lang="en-US"/>
              <a:t>current motor.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Complessivo</a:t>
            </a:r>
            <a:r>
              <a:rPr lang="en-US" dirty="0"/>
              <a:t> work cycle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005612"/>
              </p:ext>
            </p:extLst>
          </p:nvPr>
        </p:nvGraphicFramePr>
        <p:xfrm>
          <a:off x="838200" y="1447060"/>
          <a:ext cx="10951346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651769" y="1788596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and connection with the data processing unit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136342" y="4643021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19DE539-9226-4A1E-8C13-A31CD290B866}"/>
              </a:ext>
            </a:extLst>
          </p:cNvPr>
          <p:cNvSpPr/>
          <p:nvPr/>
        </p:nvSpPr>
        <p:spPr>
          <a:xfrm rot="5619289">
            <a:off x="1979720" y="3879542"/>
            <a:ext cx="532661" cy="67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20006494">
            <a:off x="3808520" y="4629805"/>
            <a:ext cx="1198485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383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Title</vt:lpstr>
      <vt:lpstr>Project target</vt:lpstr>
      <vt:lpstr>The system must</vt:lpstr>
      <vt:lpstr>The system should</vt:lpstr>
      <vt:lpstr>1) How to capture the motor properties</vt:lpstr>
      <vt:lpstr>2) How to detect the motor faults </vt:lpstr>
      <vt:lpstr>3) Be energy efficient</vt:lpstr>
      <vt:lpstr>4) Hot to be autonomous</vt:lpstr>
      <vt:lpstr>Complessivo work cycle cycle</vt:lpstr>
      <vt:lpstr>System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Davide Urzino</cp:lastModifiedBy>
  <cp:revision>11</cp:revision>
  <dcterms:created xsi:type="dcterms:W3CDTF">2017-11-16T09:12:06Z</dcterms:created>
  <dcterms:modified xsi:type="dcterms:W3CDTF">2017-11-16T10:50:40Z</dcterms:modified>
</cp:coreProperties>
</file>