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94" d="100"/>
          <a:sy n="94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471143"/>
              </p:ext>
            </p:extLst>
          </p:nvPr>
        </p:nvGraphicFramePr>
        <p:xfrm>
          <a:off x="838200" y="144706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011165" y="223138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033098" y="2772623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539026" y="41908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033418" y="4850926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2863460" y="4691954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478235" y="2187413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610076" y="2035690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6991196" y="3971154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367441" y="4842976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114481" y="4010997"/>
            <a:ext cx="177413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650027" y="4755777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357910" y="4017451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1463642" y="1558959"/>
            <a:ext cx="23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usage on a motor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7819526" y="1460162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usages on the same motor</a:t>
            </a:r>
          </a:p>
        </p:txBody>
      </p:sp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049478"/>
              </p:ext>
            </p:extLst>
          </p:nvPr>
        </p:nvGraphicFramePr>
        <p:xfrm>
          <a:off x="6298023" y="144706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4220792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for result monitoring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311009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5444968" y="148548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24 L 0.00338 0.3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4.375E-6 0.339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33935 L 0.2142 0.15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has been achieved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A simpler board has been used as a prototype to test the sensors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84" y="2987920"/>
            <a:ext cx="2864954" cy="28789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D4BAD-6BD0-4ABF-B259-B2AF68ED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20" y="3100526"/>
            <a:ext cx="9601200" cy="656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for sensing developed on the prototype has been migrated on the </a:t>
            </a:r>
            <a:r>
              <a:rPr lang="en-US" dirty="0" err="1"/>
              <a:t>BlueCoin</a:t>
            </a:r>
            <a:r>
              <a:rPr lang="en-US" dirty="0"/>
              <a:t> with the addition of the SD-card logging</a:t>
            </a:r>
          </a:p>
        </p:txBody>
      </p:sp>
    </p:spTree>
    <p:extLst>
      <p:ext uri="{BB962C8B-B14F-4D97-AF65-F5344CB8AC3E}">
        <p14:creationId xmlns:p14="http://schemas.microsoft.com/office/powerpoint/2010/main" val="329377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2" y="2514600"/>
            <a:ext cx="9601200" cy="1828800"/>
          </a:xfrm>
        </p:spPr>
        <p:txBody>
          <a:bodyPr/>
          <a:lstStyle/>
          <a:p>
            <a:r>
              <a:rPr lang="en-US" dirty="0"/>
              <a:t>An experiment has been performed:</a:t>
            </a:r>
          </a:p>
          <a:p>
            <a:pPr lvl="1"/>
            <a:r>
              <a:rPr lang="en-US" dirty="0"/>
              <a:t>Data sensing on a stable plain</a:t>
            </a:r>
          </a:p>
          <a:p>
            <a:pPr lvl="1"/>
            <a:r>
              <a:rPr lang="en-US" dirty="0"/>
              <a:t>Data sensing including disturbances on the plain</a:t>
            </a:r>
          </a:p>
          <a:p>
            <a:pPr lvl="1"/>
            <a:r>
              <a:rPr lang="en-US" dirty="0"/>
              <a:t>Model identification on the stable plain data and comparison with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plain data 1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B01CDFE-2C26-4466-870F-D3554525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6" t="8910" r="52770" b="7125"/>
          <a:stretch/>
        </p:blipFill>
        <p:spPr>
          <a:xfrm>
            <a:off x="1371600" y="1363436"/>
            <a:ext cx="9861570" cy="5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858E8-12E6-4CA4-8408-CA4D0793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784"/>
          </a:xfrm>
        </p:spPr>
        <p:txBody>
          <a:bodyPr/>
          <a:lstStyle/>
          <a:p>
            <a:r>
              <a:rPr lang="en-US" dirty="0"/>
              <a:t>Stable plain data 2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E5D2548-CB7A-4438-847E-9445309D6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7" t="10614" r="53547" b="8877"/>
          <a:stretch/>
        </p:blipFill>
        <p:spPr>
          <a:xfrm>
            <a:off x="1604864" y="1311844"/>
            <a:ext cx="9986559" cy="52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445"/>
          </a:xfrm>
        </p:spPr>
        <p:txBody>
          <a:bodyPr/>
          <a:lstStyle/>
          <a:p>
            <a:r>
              <a:rPr lang="en-US" dirty="0"/>
              <a:t>Disturbed plain data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3D3C47-319E-406F-B9B2-4B4CEF38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0" t="9255" r="53646" b="9198"/>
          <a:stretch/>
        </p:blipFill>
        <p:spPr>
          <a:xfrm>
            <a:off x="2062066" y="1446245"/>
            <a:ext cx="9293290" cy="48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01DFCB2-2BC5-46CE-8ACE-CE386EEB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5" t="10983" r="52575" b="8161"/>
          <a:stretch/>
        </p:blipFill>
        <p:spPr>
          <a:xfrm>
            <a:off x="1092249" y="1007706"/>
            <a:ext cx="10841604" cy="55391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18ABF-295A-4EA8-A2B2-A5A6F9DFBC0F}"/>
              </a:ext>
            </a:extLst>
          </p:cNvPr>
          <p:cNvSpPr txBox="1"/>
          <p:nvPr/>
        </p:nvSpPr>
        <p:spPr>
          <a:xfrm>
            <a:off x="9671387" y="15217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9E8A29-63EB-445E-8717-C8A105BD0DE9}"/>
              </a:ext>
            </a:extLst>
          </p:cNvPr>
          <p:cNvSpPr txBox="1"/>
          <p:nvPr/>
        </p:nvSpPr>
        <p:spPr>
          <a:xfrm>
            <a:off x="9777919" y="324433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BCB9A3-276A-4FE9-899F-5B1CB1BD1F97}"/>
              </a:ext>
            </a:extLst>
          </p:cNvPr>
          <p:cNvSpPr txBox="1"/>
          <p:nvPr/>
        </p:nvSpPr>
        <p:spPr>
          <a:xfrm>
            <a:off x="9671387" y="496696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420366" y="3333510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gyroscope, accelerometer) and the possibility to log data on an SD card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check the motor data in order to figure out if one or more of its properties are faulty, showing that something is wrong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1229557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avoid energy efficiency issues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1) 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640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and save data the to an SD card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2) Detecting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be used to read and save data from the motor  with a frequency depending on its usage and they will be used by an external data processing unit that will:</a:t>
            </a:r>
          </a:p>
          <a:p>
            <a:pPr algn="just"/>
            <a:r>
              <a:rPr lang="en-US" dirty="0"/>
              <a:t>Check if the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/>
              <a:t>3) Avoid energy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49117"/>
            <a:ext cx="10515600" cy="5597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will be used only to gather data and an external tool will be used to perform the data analysis task.</a:t>
            </a:r>
          </a:p>
        </p:txBody>
      </p:sp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4) Being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On the first usage on a new motor, the motor is considered in good conditions and some data must be collected to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This procedure allows to have a “</a:t>
            </a:r>
            <a:r>
              <a:rPr lang="en-US" u="sng" dirty="0"/>
              <a:t>personalized</a:t>
            </a:r>
            <a:r>
              <a:rPr lang="en-US" dirty="0"/>
              <a:t>” model for each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433</TotalTime>
  <Words>562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1) Capturing the motor properties</vt:lpstr>
      <vt:lpstr>2) Detecting the motor faults </vt:lpstr>
      <vt:lpstr>3) Avoid energy issues</vt:lpstr>
      <vt:lpstr>4) Being autonomous</vt:lpstr>
      <vt:lpstr>Overall work cycle</vt:lpstr>
      <vt:lpstr>System topology</vt:lpstr>
      <vt:lpstr>What has been achieved</vt:lpstr>
      <vt:lpstr>Presentazione standard di PowerPoint</vt:lpstr>
      <vt:lpstr>Presentazione standard di PowerPoint</vt:lpstr>
      <vt:lpstr>Stable plain data 1</vt:lpstr>
      <vt:lpstr>Stable plain data 2</vt:lpstr>
      <vt:lpstr>Disturbed plain data</vt:lpstr>
      <vt:lpstr>Model identification and data checking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43</cp:revision>
  <dcterms:created xsi:type="dcterms:W3CDTF">2017-11-16T09:12:06Z</dcterms:created>
  <dcterms:modified xsi:type="dcterms:W3CDTF">2017-12-11T09:59:38Z</dcterms:modified>
</cp:coreProperties>
</file>