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62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0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62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74015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xmlns="" id="{171F6307-4D37-429B-A1E1-FA6F8631803C}"/>
              </a:ext>
            </a:extLst>
          </p:cNvPr>
          <p:cNvSpPr/>
          <p:nvPr/>
        </p:nvSpPr>
        <p:spPr>
          <a:xfrm>
            <a:off x="877027" y="1460947"/>
            <a:ext cx="2427543" cy="2075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1970395" y="4451302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xmlns="" id="{D19DE539-9226-4A1E-8C13-A31CD290B866}"/>
              </a:ext>
            </a:extLst>
          </p:cNvPr>
          <p:cNvSpPr/>
          <p:nvPr/>
        </p:nvSpPr>
        <p:spPr>
          <a:xfrm>
            <a:off x="3399184" y="2286611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20244994">
            <a:off x="4374412" y="4595095"/>
            <a:ext cx="1599004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4201198" y="1609948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7761103">
            <a:off x="3556702" y="3620424"/>
            <a:ext cx="97899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xmlns="" id="{97F98DAA-EA42-4761-A9AF-A45201F7F4B0}"/>
              </a:ext>
            </a:extLst>
          </p:cNvPr>
          <p:cNvSpPr/>
          <p:nvPr/>
        </p:nvSpPr>
        <p:spPr>
          <a:xfrm>
            <a:off x="9222790" y="1573730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8DF7BDAB-26EF-415F-9DF6-96C1D46D94FE}"/>
              </a:ext>
            </a:extLst>
          </p:cNvPr>
          <p:cNvSpPr/>
          <p:nvPr/>
        </p:nvSpPr>
        <p:spPr>
          <a:xfrm>
            <a:off x="9222790" y="4570339"/>
            <a:ext cx="2656585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xmlns="" id="{2A1199B0-C766-4FBD-90BD-F288E4A34CA2}"/>
              </a:ext>
            </a:extLst>
          </p:cNvPr>
          <p:cNvSpPr/>
          <p:nvPr/>
        </p:nvSpPr>
        <p:spPr>
          <a:xfrm>
            <a:off x="6105972" y="3251439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xmlns="" id="{7BE2A9EA-56FF-41CA-AE39-456EE8441BB2}"/>
              </a:ext>
            </a:extLst>
          </p:cNvPr>
          <p:cNvSpPr/>
          <p:nvPr/>
        </p:nvSpPr>
        <p:spPr>
          <a:xfrm rot="12732757">
            <a:off x="8286473" y="4811172"/>
            <a:ext cx="748575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xmlns="" id="{ECAB3A44-0FC5-4B16-A0E4-0A3A42450DC4}"/>
              </a:ext>
            </a:extLst>
          </p:cNvPr>
          <p:cNvSpPr/>
          <p:nvPr/>
        </p:nvSpPr>
        <p:spPr>
          <a:xfrm rot="5400000">
            <a:off x="10063357" y="3859463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xmlns="" id="{96A675D2-8B42-40A2-B78A-F098FCF6136D}"/>
              </a:ext>
            </a:extLst>
          </p:cNvPr>
          <p:cNvSpPr/>
          <p:nvPr/>
        </p:nvSpPr>
        <p:spPr>
          <a:xfrm rot="19713660">
            <a:off x="8335137" y="2917757"/>
            <a:ext cx="696254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xmlns="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xmlns="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6D35485D-A7D8-446F-9516-34B0F2153AAD}"/>
              </a:ext>
            </a:extLst>
          </p:cNvPr>
          <p:cNvSpPr/>
          <p:nvPr/>
        </p:nvSpPr>
        <p:spPr>
          <a:xfrm>
            <a:off x="2990849" y="1893471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r>
              <a:rPr lang="en-US" dirty="0"/>
              <a:t> 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12ACE63D-A386-4EFC-9D85-AA066F3FBDDB}"/>
              </a:ext>
            </a:extLst>
          </p:cNvPr>
          <p:cNvSpPr/>
          <p:nvPr/>
        </p:nvSpPr>
        <p:spPr>
          <a:xfrm>
            <a:off x="6086705" y="2551454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440C4455-4284-4D52-8BE3-BC4D1B1848CC}"/>
              </a:ext>
            </a:extLst>
          </p:cNvPr>
          <p:cNvCxnSpPr/>
          <p:nvPr/>
        </p:nvCxnSpPr>
        <p:spPr>
          <a:xfrm>
            <a:off x="4570929" y="2325909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68074315-0C0E-4469-8B8D-6B7666EF1AC6}"/>
              </a:ext>
            </a:extLst>
          </p:cNvPr>
          <p:cNvCxnSpPr>
            <a:cxnSpLocks/>
          </p:cNvCxnSpPr>
          <p:nvPr/>
        </p:nvCxnSpPr>
        <p:spPr>
          <a:xfrm flipV="1">
            <a:off x="4711541" y="3468319"/>
            <a:ext cx="1186190" cy="2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1379C35D-B17B-4EE6-9023-ABF63EC2EC44}"/>
              </a:ext>
            </a:extLst>
          </p:cNvPr>
          <p:cNvSpPr/>
          <p:nvPr/>
        </p:nvSpPr>
        <p:spPr>
          <a:xfrm>
            <a:off x="5013118" y="2095089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063762" y="2381373"/>
            <a:ext cx="729571" cy="36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334FE174-982F-4ED4-9D92-C71CA1E4B8B1}"/>
              </a:ext>
            </a:extLst>
          </p:cNvPr>
          <p:cNvSpPr/>
          <p:nvPr/>
        </p:nvSpPr>
        <p:spPr>
          <a:xfrm>
            <a:off x="8565971" y="3719733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xmlns="" id="{8B75EB12-AC70-40A5-88C9-D50EB9019AB6}"/>
              </a:ext>
            </a:extLst>
          </p:cNvPr>
          <p:cNvCxnSpPr/>
          <p:nvPr/>
        </p:nvCxnSpPr>
        <p:spPr>
          <a:xfrm>
            <a:off x="10045081" y="3121386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9F0F17B7-11AA-4CC4-9D3A-3A5C370AECF8}"/>
              </a:ext>
            </a:extLst>
          </p:cNvPr>
          <p:cNvSpPr/>
          <p:nvPr/>
        </p:nvSpPr>
        <p:spPr>
          <a:xfrm>
            <a:off x="6600771" y="5710916"/>
            <a:ext cx="3474128" cy="88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turns off a motor in case of faults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xmlns="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xmlns="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43012"/>
            <a:ext cx="262869" cy="8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xmlns="" id="{6DA1AE05-AF90-4507-9254-3B71915560ED}"/>
              </a:ext>
            </a:extLst>
          </p:cNvPr>
          <p:cNvCxnSpPr>
            <a:cxnSpLocks/>
          </p:cNvCxnSpPr>
          <p:nvPr/>
        </p:nvCxnSpPr>
        <p:spPr>
          <a:xfrm flipH="1" flipV="1">
            <a:off x="2853287" y="6152225"/>
            <a:ext cx="3675366" cy="1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xmlns="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430610" y="4259000"/>
            <a:ext cx="249682" cy="139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xmlns="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92880B6D-254B-4532-9AD2-C73C1872D687}"/>
              </a:ext>
            </a:extLst>
          </p:cNvPr>
          <p:cNvSpPr txBox="1"/>
          <p:nvPr/>
        </p:nvSpPr>
        <p:spPr>
          <a:xfrm>
            <a:off x="4378769" y="5044619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want to obtain a system able to detect faults on an industrial motor using the </a:t>
            </a:r>
            <a:r>
              <a:rPr lang="en-US" dirty="0" err="1"/>
              <a:t>BlueCoin</a:t>
            </a:r>
            <a:r>
              <a:rPr lang="en-US" dirty="0"/>
              <a:t> hearing and motion sensing platform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50"/>
            <a:ext cx="2725485" cy="25684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Industrial </a:t>
            </a:r>
            <a:r>
              <a:rPr lang="it-IT" dirty="0" err="1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BlueCoin</a:t>
            </a:r>
            <a:r>
              <a:rPr lang="it-IT" dirty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Little platform with the advantage to be easily located directly on the motor</a:t>
            </a:r>
          </a:p>
          <a:p>
            <a:pPr algn="just"/>
            <a:r>
              <a:rPr lang="en-US" dirty="0"/>
              <a:t>It includes some useful sensors (magnetometer, mems microphones array, pressure sensor, gyroscope) and Bluetooth communication</a:t>
            </a:r>
          </a:p>
          <a:p>
            <a:pPr algn="just"/>
            <a:r>
              <a:rPr lang="en-US" dirty="0"/>
              <a:t>Powerful enough to execute the needed tasks</a:t>
            </a:r>
          </a:p>
          <a:p>
            <a:pPr algn="just"/>
            <a:r>
              <a:rPr lang="en-US" dirty="0"/>
              <a:t>Completely programmable to use only the needed sensors in order to increase energy efficiency</a:t>
            </a:r>
          </a:p>
          <a:p>
            <a:pPr algn="just"/>
            <a:r>
              <a:rPr lang="en-US" dirty="0"/>
              <a:t>Lots of compatibility with other ST Microelectronics boards and expansion devices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capture 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monitor the motor in order to figure out if one or more of these properties are faulty, producing an alarm when something is detected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increase its battery duration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be 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1) Capturing </a:t>
            </a:r>
            <a:r>
              <a:rPr lang="en-US" dirty="0"/>
              <a:t>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task will be split into two subtasks: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acquisition: the </a:t>
            </a:r>
            <a:r>
              <a:rPr lang="en-US" dirty="0" err="1"/>
              <a:t>BlueCoin</a:t>
            </a:r>
            <a:r>
              <a:rPr lang="en-US" dirty="0"/>
              <a:t> will be used to sense data from the motor in order to catch as much of its dynamics 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that will try to detect the model describing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2) Detecting </a:t>
            </a:r>
            <a:r>
              <a:rPr lang="en-US" dirty="0"/>
              <a:t>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been 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deliver them to an external data processing unit that will:</a:t>
            </a:r>
          </a:p>
          <a:p>
            <a:pPr algn="just"/>
            <a:r>
              <a:rPr lang="en-US" dirty="0"/>
              <a:t>Check if the received data fits the model</a:t>
            </a:r>
          </a:p>
          <a:p>
            <a:pPr algn="just"/>
            <a:r>
              <a:rPr lang="en-US" dirty="0"/>
              <a:t>Launch an alarm if they don’t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en-US" dirty="0" smtClean="0"/>
              <a:t>3) Being </a:t>
            </a:r>
            <a:r>
              <a:rPr lang="en-US" dirty="0"/>
              <a:t>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14206" r="3638" b="5068"/>
          <a:stretch/>
        </p:blipFill>
        <p:spPr>
          <a:xfrm>
            <a:off x="838200" y="2520328"/>
            <a:ext cx="10718919" cy="36154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4) Being </a:t>
            </a:r>
            <a:r>
              <a:rPr lang="en-US" dirty="0"/>
              <a:t>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not work only with a single motor since each one has a different dynamic based on it’s usage.</a:t>
            </a:r>
          </a:p>
          <a:p>
            <a:pPr marL="0" indent="0" algn="just">
              <a:buNone/>
            </a:pPr>
            <a:r>
              <a:rPr lang="en-US" dirty="0"/>
              <a:t>That’s why the system should, on it’s first usage on a new motor, perform a preliminary calibration phase in order to adapt the model to the singular characteristics of the current motor.</a:t>
            </a:r>
          </a:p>
          <a:p>
            <a:pPr marL="0" indent="0" algn="just">
              <a:buNone/>
            </a:pPr>
            <a:r>
              <a:rPr lang="en-US" dirty="0"/>
              <a:t>The system should adapt himself to the environmental conditions and filter inputs not produced by the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265</TotalTime>
  <Words>457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Franklin Gothic Book</vt:lpstr>
      <vt:lpstr>Arial</vt:lpstr>
      <vt:lpstr>Crop</vt:lpstr>
      <vt:lpstr>Wearing Predictive System</vt:lpstr>
      <vt:lpstr>Project target</vt:lpstr>
      <vt:lpstr>Why BlueCoin</vt:lpstr>
      <vt:lpstr>The system must</vt:lpstr>
      <vt:lpstr>The system should</vt:lpstr>
      <vt:lpstr>1) Capturing the motor properties</vt:lpstr>
      <vt:lpstr>2) Detecting the motor faults </vt:lpstr>
      <vt:lpstr>3) Being energy efficient</vt:lpstr>
      <vt:lpstr>4) Being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32</cp:revision>
  <dcterms:created xsi:type="dcterms:W3CDTF">2017-11-16T09:12:06Z</dcterms:created>
  <dcterms:modified xsi:type="dcterms:W3CDTF">2017-11-21T09:11:01Z</dcterms:modified>
</cp:coreProperties>
</file>