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Ubuntu-italic.fntdata"/><Relationship Id="rId14" Type="http://schemas.openxmlformats.org/officeDocument/2006/relationships/font" Target="fonts/Ubuntu-bold.fntdata"/><Relationship Id="rId16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3881394" y="8701489"/>
            <a:ext cx="2976603" cy="442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825" rIns="19825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1" lang="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992187" y="666750"/>
            <a:ext cx="4851400" cy="2728913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04788" y="3683417"/>
            <a:ext cx="5048419" cy="475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875" rIns="95875" tIns="4795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844152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1_Diapositiva titol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1491853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555875" y="4683917"/>
            <a:ext cx="4032248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apositiva titol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olo e contenut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Intestazione sezion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e contenuti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titol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tito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a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1_Titolo e testo vertica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1_Titolo e testo vertica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 rot="5400000">
            <a:off x="5397000" y="1304916"/>
            <a:ext cx="45078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1175062" y="-692934"/>
            <a:ext cx="4507800" cy="6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olo e testo vertica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 rot="5400000">
            <a:off x="2696700" y="-1395347"/>
            <a:ext cx="375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magine con didascali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to con didascali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0478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uot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nfron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e contenuti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844153"/>
            <a:ext cx="4038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48200" y="844153"/>
            <a:ext cx="4038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3096"/>
            <a:ext cx="9144000" cy="7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95287" y="86915"/>
            <a:ext cx="7643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627311" y="4683918"/>
            <a:ext cx="3889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683918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844152"/>
            <a:ext cx="822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4146900" cy="5143500"/>
          </a:xfrm>
          <a:prstGeom prst="rect">
            <a:avLst/>
          </a:prstGeom>
          <a:gradFill>
            <a:gsLst>
              <a:gs pos="0">
                <a:srgbClr val="47596D"/>
              </a:gs>
              <a:gs pos="2000">
                <a:srgbClr val="47596D"/>
              </a:gs>
              <a:gs pos="30000">
                <a:srgbClr val="61748A"/>
              </a:gs>
              <a:gs pos="58000">
                <a:srgbClr val="869BB3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4582" y="-668250"/>
            <a:ext cx="5445199" cy="7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07350" y="2978766"/>
            <a:ext cx="2146200" cy="134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D’Amicis Salvatore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Marone Christian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Romeo Matteo	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0" i="0" lang="it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Urzino Davide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07350" y="379575"/>
            <a:ext cx="31638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it" sz="2400">
                <a:solidFill>
                  <a:schemeClr val="lt1"/>
                </a:solidFill>
              </a:rPr>
              <a:t>Progetto di Ingegneria del Software: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it" sz="2400">
                <a:solidFill>
                  <a:schemeClr val="lt1"/>
                </a:solidFill>
              </a:rPr>
              <a:t>Requisiti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Fasi di lavoro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64875" y="789550"/>
            <a:ext cx="85206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Ubuntu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Analisi del problema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914400" rtl="0"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600">
                <a:latin typeface="Ubuntu"/>
                <a:ea typeface="Ubuntu"/>
                <a:cs typeface="Ubuntu"/>
                <a:sym typeface="Ubuntu"/>
              </a:rPr>
              <a:t>Identificazione delle entit</a:t>
            </a:r>
            <a:r>
              <a:rPr lang="it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à fondamentali</a:t>
            </a:r>
          </a:p>
          <a:p>
            <a:pPr indent="-330200" lvl="0" marL="914400" rtl="0"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Riconoscimento</a:t>
            </a:r>
            <a:r>
              <a:rPr lang="it" sz="16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" sz="1600">
                <a:latin typeface="Ubuntu"/>
                <a:ea typeface="Ubuntu"/>
                <a:cs typeface="Ubuntu"/>
                <a:sym typeface="Ubuntu"/>
              </a:rPr>
              <a:t>degli obiettivi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Ricerca di una soluzione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Descrizione approfondita gli elementi del sistema (Data Dictionary)</a:t>
            </a:r>
          </a:p>
          <a:p>
            <a:pPr indent="-330200" lvl="0" marL="914400" rtl="0"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Definizione delle collaborazioni tra entità al fine di raggiungere gli obiettivi identificati (SDM) </a:t>
            </a: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Scelta delle mansioni appartenenti ad ogni singola entità finalizzate al soddisfacimento degli obiettivi</a:t>
            </a:r>
            <a:r>
              <a:rPr lang="it" sz="16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it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(SRM)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399" y="4420425"/>
            <a:ext cx="772701" cy="10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Data Dictionary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7749"/>
            <a:ext cx="9143998" cy="375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8399" y="4420425"/>
            <a:ext cx="772701" cy="10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Goal Diagram (SDM)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5" y="926244"/>
            <a:ext cx="9122448" cy="410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8399" y="4420425"/>
            <a:ext cx="772701" cy="10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5875725" y="1450000"/>
            <a:ext cx="30033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L’autore ha il compito di: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Pubblicare domande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Ciascuna con quattro risposte di cui una sola corretta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Che rendano il gioco educativo ed accattivante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Modificare/cancellare domande esistenti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Mediante l’ accesso diretto alla lista delle domande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Shape 196"/>
          <p:cNvSpPr txBox="1"/>
          <p:nvPr>
            <p:ph idx="4294967295"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Goal Diagram </a:t>
            </a:r>
            <a:r>
              <a:rPr lang="it" sz="3600">
                <a:latin typeface="Ubuntu"/>
                <a:ea typeface="Ubuntu"/>
                <a:cs typeface="Ubuntu"/>
                <a:sym typeface="Ubuntu"/>
              </a:rPr>
              <a:t>(SRM - Author)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399" y="4420425"/>
            <a:ext cx="772701" cy="10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98" y="736799"/>
            <a:ext cx="5570575" cy="45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5544350" y="1339875"/>
            <a:ext cx="33777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Il giocatore per giocare deve poter: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Effettuare la registrazione al gioco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Attraverso l’inserimento di credenziali valide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Rispondere alle domande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Con lo scopo di scalare la classifica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Visualizzare nelle proprie statistiche: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Il livello di bravura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La lista delle domande a cui ha risposto correttamente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La classifica dei giocatori</a:t>
            </a:r>
          </a:p>
        </p:txBody>
      </p:sp>
      <p:sp>
        <p:nvSpPr>
          <p:cNvPr id="204" name="Shape 204"/>
          <p:cNvSpPr txBox="1"/>
          <p:nvPr>
            <p:ph idx="4294967295"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Goal Diagram </a:t>
            </a:r>
            <a:r>
              <a:rPr lang="it" sz="3600">
                <a:latin typeface="Ubuntu"/>
                <a:ea typeface="Ubuntu"/>
                <a:cs typeface="Ubuntu"/>
                <a:sym typeface="Ubuntu"/>
              </a:rPr>
              <a:t>(SRM - Player)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399" y="4420425"/>
            <a:ext cx="772701" cy="10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25" y="743099"/>
            <a:ext cx="5237125" cy="44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6414325" y="789525"/>
            <a:ext cx="2729700" cy="42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Il sistema deve: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Interagire con l’autore</a:t>
            </a:r>
          </a:p>
          <a:p>
            <a:pPr indent="-298450" lvl="0" marL="914400" rtl="0">
              <a:spcBef>
                <a:spcPts val="0"/>
              </a:spcBef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Permettendo l’aggiunta e la modifica di domande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Interagire con l’utente attraverso: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Le domande e l’esito delle relative risposte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Le statistiche richieste</a:t>
            </a: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E12"/>
              </a:buClr>
              <a:buSzPct val="100000"/>
              <a:buFont typeface="Ubuntu"/>
              <a:buChar char="➔"/>
            </a:pPr>
            <a:r>
              <a:rPr lang="it" sz="1100">
                <a:latin typeface="Ubuntu"/>
                <a:ea typeface="Ubuntu"/>
                <a:cs typeface="Ubuntu"/>
                <a:sym typeface="Ubuntu"/>
              </a:rPr>
              <a:t>La registrazione e l’accesso al gioco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rtl="0">
              <a:spcBef>
                <a:spcPts val="0"/>
              </a:spcBef>
              <a:buClr>
                <a:srgbClr val="D1BE12"/>
              </a:buClr>
              <a:buFont typeface="Ubuntu"/>
              <a:buChar char="●"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Tenere traccia delle azioni degli utenti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Shape 212"/>
          <p:cNvSpPr txBox="1"/>
          <p:nvPr>
            <p:ph idx="4294967295" type="title"/>
          </p:nvPr>
        </p:nvSpPr>
        <p:spPr>
          <a:xfrm>
            <a:off x="264875" y="905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latin typeface="Ubuntu"/>
                <a:ea typeface="Ubuntu"/>
                <a:cs typeface="Ubuntu"/>
                <a:sym typeface="Ubuntu"/>
              </a:rPr>
              <a:t>Goal Diagram </a:t>
            </a:r>
            <a:r>
              <a:rPr lang="it" sz="3500">
                <a:latin typeface="Ubuntu"/>
                <a:ea typeface="Ubuntu"/>
                <a:cs typeface="Ubuntu"/>
                <a:sym typeface="Ubuntu"/>
              </a:rPr>
              <a:t>(SRM - System)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399" y="4420425"/>
            <a:ext cx="772701" cy="10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08649"/>
            <a:ext cx="6374201" cy="4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ovoPolitecnico">
  <a:themeElements>
    <a:clrScheme name="NuovoPolitecni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