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04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gEPOcqNjaeZ1mFrK2FZn1FZtn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6894fa89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df6894fa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f6894fa89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2" name="Google Shape;8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6" name="Google Shape;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2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6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96" name="Google Shape;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33" name="Google Shape;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1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1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3" name="Google Shape;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" name="Google Shape;6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1" name="Google Shape;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Ataque DoS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(I)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s-ES" sz="2800"/>
              <a:t>Slowloris </a:t>
            </a:r>
            <a:r>
              <a:rPr lang="es-ES" sz="2800"/>
              <a:t>es una herramienta de ataques</a:t>
            </a:r>
            <a:r>
              <a:rPr i="1" lang="es-ES" sz="2800"/>
              <a:t> DoS.</a:t>
            </a:r>
            <a:r>
              <a:rPr lang="es-ES" sz="2800"/>
              <a:t> Ejecutada en una sola máquina, es capaz de cancelar un servidor web. Para ello trata de mantener vigentes simultáneamente muchas peticiones con la víctima. 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/>
              <a:t>En la máquina</a:t>
            </a:r>
            <a:r>
              <a:rPr i="1" lang="es-ES" sz="2800"/>
              <a:t> kali, </a:t>
            </a:r>
            <a:r>
              <a:rPr lang="es-ES" sz="2800"/>
              <a:t>ejecuta los siguientes comandos: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cd slowloris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python3 slowloris.py 10.88.99.33 -s 10000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Font typeface="Arial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python3:</a:t>
            </a:r>
            <a:r>
              <a:rPr lang="es-ES" sz="1000">
                <a:latin typeface="Courier New"/>
                <a:ea typeface="Courier New"/>
                <a:cs typeface="Courier New"/>
                <a:sym typeface="Courier New"/>
              </a:rPr>
              <a:t> ejecutaremos un programa en lenguaje Python</a:t>
            </a: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000"/>
              <a:t> 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slowloris.p</a:t>
            </a:r>
            <a:r>
              <a:rPr lang="es-ES" sz="1000"/>
              <a:t>y: ejecutamos </a:t>
            </a: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s-ES" sz="1000"/>
              <a:t> programa slowloris.py: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10.88.99.33 (IP pública de la organización):</a:t>
            </a:r>
            <a:r>
              <a:rPr lang="es-ES" sz="1000"/>
              <a:t> la IP de la víctima es 10.88.99.33. 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S 10000:10000 sockets.</a:t>
            </a:r>
            <a:r>
              <a:rPr lang="es-ES" sz="1000"/>
              <a:t> 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(II)</a:t>
            </a:r>
            <a:endParaRPr/>
          </a:p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588835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Tras un tiempo </a:t>
            </a:r>
            <a:r>
              <a:rPr i="1" lang="es-ES"/>
              <a:t>de espera,</a:t>
            </a:r>
            <a:r>
              <a:rPr lang="es-ES"/>
              <a:t> la página web no estará disponible (o tardará mucho tiempo en cargarse). Pruébalo tanto en la máquina </a:t>
            </a:r>
            <a:r>
              <a:rPr i="1" lang="es-ES"/>
              <a:t>kali</a:t>
            </a:r>
            <a:r>
              <a:rPr lang="es-ES"/>
              <a:t> (utilizar </a:t>
            </a:r>
            <a:r>
              <a:rPr b="1" lang="es-ES"/>
              <a:t>la ficha privada de navegación para evitar problemas de caché)</a:t>
            </a:r>
            <a:r>
              <a:rPr lang="es-ES"/>
              <a:t> como en la máquina </a:t>
            </a:r>
            <a:r>
              <a:rPr i="1" lang="es-ES"/>
              <a:t>artxibo.</a:t>
            </a:r>
            <a:r>
              <a:rPr lang="es-ES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138" y="3298075"/>
            <a:ext cx="4368400" cy="2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/>
          <p:nvPr/>
        </p:nvSpPr>
        <p:spPr>
          <a:xfrm>
            <a:off x="8121075" y="3598875"/>
            <a:ext cx="170100" cy="4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1150" y="4131563"/>
            <a:ext cx="3875036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588" y="3327813"/>
            <a:ext cx="34766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6894fa89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189" name="Google Shape;189;gdf6894fa89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gdf6894fa89_0_3"/>
          <p:cNvSpPr txBox="1"/>
          <p:nvPr>
            <p:ph idx="1" type="body"/>
          </p:nvPr>
        </p:nvSpPr>
        <p:spPr>
          <a:xfrm>
            <a:off x="622600" y="1628800"/>
            <a:ext cx="109446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300"/>
              <a:t>Ten en cuenta que muchas veces detrás del ataque no hay una persona, sino bots.</a:t>
            </a:r>
            <a:r>
              <a:rPr lang="es-ES"/>
              <a:t>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300"/>
              <a:t>Configurar el servidor web para hacer frente a los ataques DoS. Apache, por ejemplo, tiene módulos para ello. </a:t>
            </a:r>
            <a:endParaRPr sz="23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 sz="2300"/>
              <a:t>Implantar alguna técnica antiDoS en el Firewall. </a:t>
            </a:r>
            <a:endParaRPr sz="2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Ten en cuenta que en este pequeño ejemplo realizado sólo has utilizado una máquina para atacar, pero los ataques DDoS utilizan máquinas de diferentes ubicaciones para enviar muchas peticiones a la vez.</a:t>
            </a:r>
            <a:endParaRPr sz="2300"/>
          </a:p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En este caso has atacado el servicio web, pero los ataques DoS también pueden afectar a otros servicios. 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ADI!!!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t/>
            </a:r>
            <a:endParaRPr sz="32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Descripción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Atacar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/>
              <a:t>Conclusiones</a:t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2181" l="0" r="0" t="0"/>
          <a:stretch/>
        </p:blipFill>
        <p:spPr>
          <a:xfrm>
            <a:off x="152400" y="1493175"/>
            <a:ext cx="11044874" cy="4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DETALLES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Máquinas a mantener encendidas</a:t>
            </a:r>
            <a:r>
              <a:rPr lang="es-E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kali (10.88.99.222</a:t>
            </a:r>
            <a:r>
              <a:rPr lang="es-ES"/>
              <a:t>)</a:t>
            </a:r>
            <a:r>
              <a:rPr i="1" lang="es-ES"/>
              <a:t>.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Server (192.168.222.200</a:t>
            </a:r>
            <a:r>
              <a:rPr lang="es-ES"/>
              <a:t>).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8"/>
              <a:buChar char="o"/>
            </a:pPr>
            <a:r>
              <a:rPr lang="es-ES"/>
              <a:t>Artxivo (192.168.222.150). </a:t>
            </a:r>
            <a:endParaRPr sz="18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router (10.88.99.33</a:t>
            </a:r>
            <a:r>
              <a:rPr lang="es-ES"/>
              <a:t>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Víctima:</a:t>
            </a:r>
            <a:r>
              <a:rPr i="1" lang="es-ES"/>
              <a:t> server</a:t>
            </a:r>
            <a:r>
              <a:rPr lang="es-E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Agresor:</a:t>
            </a:r>
            <a:r>
              <a:rPr i="1" lang="es-ES"/>
              <a:t> kali</a:t>
            </a:r>
            <a:r>
              <a:rPr lang="es-E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Objetivo:</a:t>
            </a:r>
            <a:r>
              <a:rPr lang="es-ES"/>
              <a:t>atacar desde la máquina </a:t>
            </a:r>
            <a:r>
              <a:rPr i="1" lang="es-ES"/>
              <a:t>kali </a:t>
            </a:r>
            <a:r>
              <a:rPr lang="es-ES"/>
              <a:t>la máquina </a:t>
            </a:r>
            <a:r>
              <a:rPr i="1" lang="es-ES"/>
              <a:t>server </a:t>
            </a:r>
            <a:r>
              <a:rPr lang="es-ES"/>
              <a:t>para que caiga el servicio ofrecido por esta última.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TÉCNICAS UTILIZADAS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Ataque DoS (Deny of Service): El atacante desbordará a la víctima con continuas peticiones, reduciendo la capacidad de respuesta ésta. En consecuencia, el servicio web de la víctima no estará disponible durante la ejecución del ataque.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s-ES"/>
              <a:t>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DESCRIPCIÓN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36285" y="1340768"/>
            <a:ext cx="10944608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En la máquina </a:t>
            </a:r>
            <a:r>
              <a:rPr i="1" lang="es-ES"/>
              <a:t>kali </a:t>
            </a:r>
            <a:r>
              <a:rPr lang="es-ES"/>
              <a:t>buscarás puertos abiertos en la IP pública de la víctima. Podrás ver el puerto 80 abierto.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Clona el repositorio de </a:t>
            </a:r>
            <a:r>
              <a:rPr i="1" lang="es-ES"/>
              <a:t>slowloris</a:t>
            </a:r>
            <a:r>
              <a:rPr lang="es-ES"/>
              <a:t> de Git. A través de un programa local realizarás peticiones continuas de http al servidor.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Se caerá (o responderá muy lentamente) el servicio http.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(I)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622900" y="1288725"/>
            <a:ext cx="10944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Clona el repositorio de slowloris de Git 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https://github.com/gkbrk/slowloris.git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8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ES" sz="2300"/>
              <a:t>Comprobación de la conexión: </a:t>
            </a:r>
            <a:endParaRPr sz="2300"/>
          </a:p>
          <a:p>
            <a:pPr indent="-438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o"/>
            </a:pPr>
            <a:r>
              <a:rPr lang="es-ES" sz="2100"/>
              <a:t>Puedes hacer ping desde la máquina </a:t>
            </a:r>
            <a:r>
              <a:rPr i="1" lang="es-ES" sz="2100"/>
              <a:t>kali </a:t>
            </a:r>
            <a:r>
              <a:rPr lang="es-ES" sz="2100"/>
              <a:t>a la IP 10.88.99.33 (IP pública de la organización) y desde la máquina </a:t>
            </a:r>
            <a:r>
              <a:rPr i="1" lang="es-ES" sz="2100"/>
              <a:t>server </a:t>
            </a:r>
            <a:r>
              <a:rPr lang="es-ES" sz="2100"/>
              <a:t>y la máquina </a:t>
            </a:r>
            <a:r>
              <a:rPr i="1" lang="es-ES" sz="2100"/>
              <a:t>archivo </a:t>
            </a:r>
            <a:r>
              <a:rPr lang="es-ES" sz="2100"/>
              <a:t>a la IP de la máquina </a:t>
            </a:r>
            <a:r>
              <a:rPr i="1" lang="es-ES" sz="2100"/>
              <a:t>kali </a:t>
            </a:r>
            <a:r>
              <a:rPr lang="es-ES" sz="2100"/>
              <a:t>(10.88.99.222), así como desde la máquina  </a:t>
            </a:r>
            <a:r>
              <a:rPr i="1" lang="es-ES" sz="2100"/>
              <a:t>artxibo </a:t>
            </a:r>
            <a:r>
              <a:rPr lang="es-ES" sz="2100"/>
              <a:t>a la máquina </a:t>
            </a:r>
            <a:r>
              <a:rPr i="1" lang="es-ES" sz="2100"/>
              <a:t>server</a:t>
            </a:r>
            <a:r>
              <a:rPr lang="es-ES" sz="2100"/>
              <a:t>. </a:t>
            </a:r>
            <a:endParaRPr sz="2100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8"/>
              <a:buChar char="o"/>
            </a:pPr>
            <a:r>
              <a:rPr lang="es-ES" sz="2100"/>
              <a:t>Desde el navegador de la máquina</a:t>
            </a:r>
            <a:r>
              <a:rPr i="1" lang="es-ES" sz="2100"/>
              <a:t> Kali </a:t>
            </a:r>
            <a:r>
              <a:rPr lang="es-ES" sz="2100"/>
              <a:t>se accede a la página web de la organización; desde la máquina artxibo también se accede a la página web</a:t>
            </a:r>
            <a:r>
              <a:rPr i="1" lang="es-ES" sz="2100"/>
              <a:t>.</a:t>
            </a:r>
            <a:r>
              <a:rPr lang="es-ES" sz="2100"/>
              <a:t> 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35509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25" y="4233275"/>
            <a:ext cx="6359275" cy="21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7225" y="4346550"/>
            <a:ext cx="231457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5">
            <a:alphaModFix/>
          </a:blip>
          <a:srcRect b="0" l="0" r="63122" t="0"/>
          <a:stretch/>
        </p:blipFill>
        <p:spPr>
          <a:xfrm>
            <a:off x="7807025" y="5236463"/>
            <a:ext cx="3301799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9096750" y="4588825"/>
            <a:ext cx="170100" cy="57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(II)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498775" y="1321050"/>
            <a:ext cx="109446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i="1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En la máquina </a:t>
            </a:r>
            <a:r>
              <a:rPr i="1" lang="es-ES"/>
              <a:t>kali </a:t>
            </a:r>
            <a:r>
              <a:rPr lang="es-ES"/>
              <a:t>verás con nmap los puertos abiertos en la IP pública de la víctima</a:t>
            </a:r>
            <a:r>
              <a:rPr i="1" lang="es-ES"/>
              <a:t>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Entre otros, te aparecerá el puerto 80.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550" y="2791375"/>
            <a:ext cx="6811450" cy="1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