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0400"/>
  <p:notesSz cx="6858000" cy="9144000"/>
  <p:embeddedFontLst>
    <p:embeddedFont>
      <p:font typeface="Work Sans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iY0o0+vwxXGWmp9BNfNou/xpmi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9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9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0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30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0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6" name="Google Shape;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1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31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1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96" name="Google Shape;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1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33" name="Google Shape;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2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23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3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1" name="Google Shape;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erab_teknika@tknika.eus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1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SUSTITUIR UNA PÁGINA WEB 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CLONAR PÁGINA (2)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el siguiente, 3: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lugar de clonar un sitio completo, utilizaremos una plantilla preconfigurada: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10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516" y="2204864"/>
            <a:ext cx="2304256" cy="161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6507" y="4636546"/>
            <a:ext cx="2304256" cy="104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CLONAR PÁGINA (3)</a:t>
            </a:r>
            <a:endParaRPr/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Después debemos poner la IP de la máquina </a:t>
            </a:r>
            <a:r>
              <a:rPr i="1" lang="en-US"/>
              <a:t>Kali</a:t>
            </a:r>
            <a:r>
              <a:rPr lang="en-US"/>
              <a:t> (dejarla vacío es lo mismo, ya que en realidad tomará esa IP).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Vamos a clonar la página login de Google.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Si todo ha ido bien, nos aparecerá en pantalla: </a:t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17646" l="0" r="0" t="1"/>
          <a:stretch/>
        </p:blipFill>
        <p:spPr>
          <a:xfrm>
            <a:off x="1702718" y="2549428"/>
            <a:ext cx="5400040" cy="21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2718" y="3497322"/>
            <a:ext cx="2790190" cy="89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2718" y="5093155"/>
            <a:ext cx="540004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CLONAR PÁGINA (4)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Antes de seguir adelante, comprobamos lo realizado desde la máquina </a:t>
            </a:r>
            <a:r>
              <a:rPr i="1" lang="en-US"/>
              <a:t>kali</a:t>
            </a:r>
            <a:r>
              <a:rPr lang="en-US"/>
              <a:t>, navegando a localhost. Ten cuidado con las páginas almacenadas en la cache; si puedes, utiliza la navegación privada en todo momento.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12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5480" l="0" r="0" t="4699"/>
          <a:stretch/>
        </p:blipFill>
        <p:spPr>
          <a:xfrm>
            <a:off x="3574926" y="2924944"/>
            <a:ext cx="3528060" cy="237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CLONAR PÁGINA (5)</a:t>
            </a:r>
            <a:endParaRPr/>
          </a:p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Crea un directorio de nombre </a:t>
            </a:r>
            <a:r>
              <a:rPr i="1" lang="en-US"/>
              <a:t>spoof</a:t>
            </a:r>
            <a:r>
              <a:rPr lang="en-US"/>
              <a:t>.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La página ha sido, por lo tanto, bien clonada; la guardamos con el nombre index.html en el directorio </a:t>
            </a:r>
            <a:r>
              <a:rPr i="1" lang="en-US"/>
              <a:t>/root/spoof </a:t>
            </a:r>
            <a:r>
              <a:rPr lang="en-US"/>
              <a:t>utilizando la opción "</a:t>
            </a:r>
            <a:r>
              <a:rPr i="1" lang="en-US"/>
              <a:t>Save Page As</a:t>
            </a:r>
            <a:r>
              <a:rPr lang="en-US"/>
              <a:t>".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13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página se ha clonado correctamente.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guardamos en el directorio./spoof utilizando la opción "SAVE Page As" con el nombre index.html.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"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308" y="3033481"/>
            <a:ext cx="1951038" cy="2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ATACAR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Vamos a preparar el ataque. En la máquina </a:t>
            </a:r>
            <a:r>
              <a:rPr i="1" lang="en-US"/>
              <a:t>kali,</a:t>
            </a:r>
            <a:r>
              <a:rPr lang="en-US"/>
              <a:t> genera el fichero </a:t>
            </a:r>
            <a:r>
              <a:rPr i="1" lang="en-US"/>
              <a:t>iruzurgoogle.cap</a:t>
            </a:r>
            <a:r>
              <a:rPr lang="en-US"/>
              <a:t> y rellénalo de la siguiente manera: </a:t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read arp.spoof.targets: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pedirá al usuario que introduzca el IP de la víctima.</a:t>
            </a:r>
            <a:r>
              <a:rPr lang="en-US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 arp.spoof.fullduplex true: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 ataque se dará en ambos sentidos.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 dns.spoof.domains google.com: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cuando coloque en la víctima una URL de google.com, será enfocada a la página de estafa.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set hhtp.server.path ./spoof /: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patha./spoof (o, en este caso,/root/spoof)ruta por defecto del servidor http. En ella has dejado el fichero index.html. 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net.probe on: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cuando está activado, envía paquetes de pruebas a todas las IPs de la red local.</a:t>
            </a:r>
            <a:r>
              <a:rPr lang="en-US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http.server on: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 servidor http estará operativo.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dns.spoof on: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 DNS-Spoofing está activado.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arp.spoof on: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 ARP-Spoofing está activado.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357" y="2587429"/>
            <a:ext cx="3895090" cy="123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ATACAR (2)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En la máquina </a:t>
            </a:r>
            <a:r>
              <a:rPr i="1" lang="en-US" sz="2800"/>
              <a:t>kali</a:t>
            </a:r>
            <a:r>
              <a:rPr lang="en-US" sz="2800"/>
              <a:t>, ejecuta el comando: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bettercap –caplet iruzurgoogle.cap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Cuando te pida una IP, introduce 192.168.222.100. </a:t>
            </a:r>
            <a:endParaRPr sz="2800"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Empieza a capturer los paquetes en la aplicación Wireshark de la máquina </a:t>
            </a:r>
            <a:r>
              <a:rPr i="1" lang="en-US" sz="2400"/>
              <a:t>Kali: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Kali (Hasteko prest) [Ekinean] - Oracle VM Virtual"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998" y="4149080"/>
            <a:ext cx="2016224" cy="39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ROBAR CREDENCIALES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máquina </a:t>
            </a:r>
            <a:r>
              <a:rPr i="1" lang="en-US"/>
              <a:t>Estazioa</a:t>
            </a:r>
            <a:r>
              <a:rPr lang="en-US"/>
              <a:t>, navega a google.com con Internet Explorer. 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Introduce una dirección y contraseña. Para este ejemplo, como se puede ver, hemos introducido una contraseña bastante compleja: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b="1" lang="en-US"/>
              <a:t>Dirección postal: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erab_teknika@tknika.eus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8"/>
              <a:buChar char="o"/>
            </a:pPr>
            <a:r>
              <a:rPr b="1" lang="en-US"/>
              <a:t>Contraseña:</a:t>
            </a:r>
            <a:r>
              <a:rPr lang="en-US"/>
              <a:t> tknika*ziber+2087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820" y="2194180"/>
            <a:ext cx="2940164" cy="155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ROBO DE CREDENCIALES (2)</a:t>
            </a:r>
            <a:endParaRPr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aplicación Wireshark de la máquina </a:t>
            </a:r>
            <a:r>
              <a:rPr i="1" lang="en-US"/>
              <a:t>kali,</a:t>
            </a:r>
            <a:r>
              <a:rPr lang="en-US"/>
              <a:t> analiza el tráfico </a:t>
            </a:r>
            <a:r>
              <a:rPr i="1" lang="en-US"/>
              <a:t>http;</a:t>
            </a:r>
            <a:r>
              <a:rPr lang="en-US"/>
              <a:t> encontrarás el usuario y la contraseña en el mensaje de tipo POST.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45814" t="0"/>
          <a:stretch/>
        </p:blipFill>
        <p:spPr>
          <a:xfrm>
            <a:off x="3245021" y="2456775"/>
            <a:ext cx="5491441" cy="342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n-U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¡¡Atención!!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Descripción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Clonar página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Atacar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Robar credenciales</a:t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14" y="1251097"/>
            <a:ext cx="10066290" cy="527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 rot="1841012">
            <a:off x="6818187" y="2273060"/>
            <a:ext cx="360040" cy="17999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 rot="-5400000">
            <a:off x="4792679" y="2126474"/>
            <a:ext cx="588830" cy="43204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76923C"/>
          </a:solidFill>
          <a:ln cap="flat" cmpd="sng" w="5715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687494" y="1340768"/>
            <a:ext cx="1008112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Atacante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895427" y="3039466"/>
            <a:ext cx="698165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904001" y="3539839"/>
            <a:ext cx="994219" cy="104129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5281515" y="1703350"/>
            <a:ext cx="1036488" cy="194421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DETALLES</a:t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Máquinas a mantener encendidas</a:t>
            </a:r>
            <a:r>
              <a:rPr lang="en-U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Kali</a:t>
            </a:r>
            <a:r>
              <a:rPr lang="en-US" sz="1800"/>
              <a:t>(192.168.222.222</a:t>
            </a:r>
            <a:r>
              <a:rPr lang="en-US"/>
              <a:t>)</a:t>
            </a:r>
            <a:r>
              <a:rPr i="1" lang="en-US"/>
              <a:t>.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Estazioa </a:t>
            </a:r>
            <a:r>
              <a:rPr lang="en-US" sz="1800"/>
              <a:t>(192.168.222.100)</a:t>
            </a:r>
            <a:r>
              <a:rPr lang="en-US"/>
              <a:t>).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Router</a:t>
            </a:r>
            <a:r>
              <a:rPr lang="en-US" sz="1800"/>
              <a:t>(192.168.222.1</a:t>
            </a:r>
            <a:r>
              <a:rPr lang="en-US"/>
              <a:t>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Víctima:</a:t>
            </a:r>
            <a:r>
              <a:rPr i="1" lang="en-US"/>
              <a:t> Estazioa</a:t>
            </a:r>
            <a:r>
              <a:rPr lang="en-U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Agresor: </a:t>
            </a:r>
            <a:r>
              <a:rPr i="1" lang="en-US"/>
              <a:t>Kali</a:t>
            </a:r>
            <a:r>
              <a:rPr lang="en-U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Objetivo: </a:t>
            </a:r>
            <a:r>
              <a:rPr lang="en-US"/>
              <a:t>que al navegar desde la máquina </a:t>
            </a:r>
            <a:r>
              <a:rPr i="1" lang="en-US"/>
              <a:t>Estazioa </a:t>
            </a:r>
            <a:r>
              <a:rPr lang="en-US"/>
              <a:t>a </a:t>
            </a:r>
            <a:r>
              <a:rPr i="1" lang="en-US"/>
              <a:t>google.com</a:t>
            </a:r>
            <a:r>
              <a:rPr lang="en-US"/>
              <a:t> aparezca la página fraudulenta generada en la máquina </a:t>
            </a:r>
            <a:r>
              <a:rPr i="1" lang="en-US"/>
              <a:t>Kali</a:t>
            </a:r>
            <a:r>
              <a:rPr lang="en-US"/>
              <a:t>. La víctima pensará que está en la página legítima e introducirá las credenciales. Usando el Wireshark de la máquina </a:t>
            </a:r>
            <a:r>
              <a:rPr i="1" lang="en-US"/>
              <a:t>kali</a:t>
            </a:r>
            <a:r>
              <a:rPr lang="en-US"/>
              <a:t>, atraparás esas credenciales.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TÉCNICAS UTILIZADAS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DNS Spoofing: cambiarás la tabla de caché DNS de la máquina </a:t>
            </a:r>
            <a:r>
              <a:rPr i="1" lang="en-US"/>
              <a:t>Estazioa</a:t>
            </a:r>
            <a:r>
              <a:rPr lang="en-US"/>
              <a:t>, quedando la URL del sitio asociada a la IP de la máquina </a:t>
            </a:r>
            <a:r>
              <a:rPr i="1" lang="en-US"/>
              <a:t>Kali.</a:t>
            </a:r>
            <a:r>
              <a:rPr lang="en-US"/>
              <a:t>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DESCRIPCIÓN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636285" y="1340768"/>
            <a:ext cx="10944608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400"/>
              <a:t>En la máquina </a:t>
            </a:r>
            <a:r>
              <a:rPr i="1" lang="en-US" sz="2400"/>
              <a:t>kali</a:t>
            </a:r>
            <a:r>
              <a:rPr lang="en-US" sz="2400"/>
              <a:t> clonarás la página login de Google.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400"/>
              <a:t>Una vez clonada, atacarás </a:t>
            </a:r>
            <a:r>
              <a:rPr i="1" lang="en-US" sz="2400"/>
              <a:t>a</a:t>
            </a:r>
            <a:r>
              <a:rPr lang="en-US" sz="2400"/>
              <a:t> la víctima desde la máquina </a:t>
            </a:r>
            <a:r>
              <a:rPr i="1" lang="en-US" sz="2400"/>
              <a:t>Kali</a:t>
            </a:r>
            <a:r>
              <a:rPr lang="en-US" sz="2400"/>
              <a:t> con Bettercap; en la entrada de la caché-DNS de la víctima, la URL google.com quedará asociada a la IP 192.168.222.222. </a:t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400"/>
              <a:t>En la máquina </a:t>
            </a:r>
            <a:r>
              <a:rPr i="1" lang="en-US" sz="2400"/>
              <a:t>kali</a:t>
            </a:r>
            <a:r>
              <a:rPr lang="en-US" sz="2400"/>
              <a:t> lo pondrás en marcha Wireshark para que atrape los paquetes. </a:t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400"/>
              <a:t>En la víctima navegarás a google.com y luego te autenticarás. </a:t>
            </a:r>
            <a:endParaRPr sz="2400"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400"/>
              <a:t>En Wireshark, Verás las credenciales introducidas en la víctima de de la máquina Kali. </a:t>
            </a:r>
            <a:endParaRPr sz="2400"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PASOS INICIALES</a:t>
            </a:r>
            <a:endParaRPr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Instalar el framework bettercap en la máquina </a:t>
            </a:r>
            <a:r>
              <a:rPr i="1" lang="en-US"/>
              <a:t>kali.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bettercap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Comprobación de la conexión: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hacer ping entre las tres máquinas en cualquier sentido.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navegar por Internet en la máquina </a:t>
            </a:r>
            <a:r>
              <a:rPr i="1" lang="en-US"/>
              <a:t>Kali.</a:t>
            </a:r>
            <a:r>
              <a:rPr lang="en-US"/>
              <a:t>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Por si acaso, detén el servicio de </a:t>
            </a:r>
            <a:r>
              <a:rPr i="1" lang="en-US"/>
              <a:t>apache</a:t>
            </a:r>
            <a:r>
              <a:rPr lang="en-US"/>
              <a:t> (si se ha realizado una prueba previa, es posible que se haya quedado en marcha y se dé algún problema a partir de ahora):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service apache2 stop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09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CLONAR PÁGINA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máquina </a:t>
            </a:r>
            <a:r>
              <a:rPr i="1" lang="en-US"/>
              <a:t>Kali</a:t>
            </a:r>
            <a:r>
              <a:rPr lang="en-US"/>
              <a:t> ejecutaremos Social-Engineering Toolkit. En el menú de inicio seleccionamos 1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el siguiente, 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190" y="2708974"/>
            <a:ext cx="1858871" cy="1224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0191" y="4559663"/>
            <a:ext cx="1858870" cy="143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