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8" r:id="rId4"/>
    <p:sldId id="260" r:id="rId5"/>
    <p:sldId id="263" r:id="rId6"/>
    <p:sldId id="265" r:id="rId7"/>
    <p:sldId id="264" r:id="rId8"/>
    <p:sldId id="258" r:id="rId9"/>
    <p:sldId id="259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03"/>
  </p:normalViewPr>
  <p:slideViewPr>
    <p:cSldViewPr snapToGrid="0">
      <p:cViewPr varScale="1">
        <p:scale>
          <a:sx n="126" d="100"/>
          <a:sy n="126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9E663-3FAF-2C47-8ED6-385286F2FEBA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E4D156-9788-E94C-969D-835AC550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0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E4D156-9788-E94C-969D-835AC55077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4A698-4E9D-ADF0-9BC9-EC1F1FF1D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25C27-4A04-414D-F5D6-A2F20865C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5DDBE-4675-728C-5DAD-AF45E122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A311D-5E0E-E1B4-396C-8D0FFDF4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0A79-E94E-C69B-DB3A-4B0084C7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3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7D0-42BD-8871-291F-3CE73145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4C273-5F59-8366-0F51-CC7B2C970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2B0F0-C7F9-6C01-A747-F23AFC25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A0E8-4532-E508-04EC-C01678C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DC8A-E483-70D4-12D1-CB38343E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40EA2-C922-74E8-0944-DFF36E476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4F8E2-FB1D-DC85-C68F-C46E4D477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7FD9C-78A0-EB99-89F0-6DD7A49C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30C2-3932-33BF-16F2-473341F7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3DAA-635E-D5B5-1D7A-7FC89F39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2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39B7C-DFAA-28EC-40A1-4414A75A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762E-2B73-9DA2-13A3-223D030FD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FF22B-9A72-64EC-1DE4-87A3DFFF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91641-EA39-2F73-1E53-623653AE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3403-B79B-6520-1C6C-759BE812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7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C9B2-9021-A1EC-9494-63A667B64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4AF02-9514-724A-EB8D-1F268362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D8B5-314C-8DE5-15AB-05A9325F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5D79-AC03-E6FC-10B6-45223FF09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DACE-E7B8-07B7-D01C-0EB4787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2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3F0B-699B-A5DF-68E3-72A26656A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E9CE7-5224-4CF6-E71C-08921420D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6D892-3CFC-A93C-DA2F-0E5A3BAC0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72233-4A70-9884-8A4C-CEF0B65D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58FB0-FC61-CBF1-BEC6-7037809F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E676F-9F2D-0C4A-9805-08B644BC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5E31-BB45-504F-93A4-215BFA25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A1DC3-A085-38E3-E594-E80A62889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096C-4948-3809-5E4C-5C3EDE99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7A130-713E-753E-F178-87EB04614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9C6453-DA3E-B155-1FC3-076C45452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044B2-9D71-1397-D1E0-BB0363F6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139D04-ED95-5510-EF2B-8455316C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BDBDA-95B8-057D-2143-3A968674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2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368F-C077-032E-0B93-AFBED29FB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D001D-B0AA-F7B1-5F40-F200797F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B9170-0CD9-7C73-78CE-9F8F11CE9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DE396-534D-D25D-60B4-278054C3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4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25F71-92AC-8845-AB96-AA09486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669EAF-AC4D-5E35-5C7C-464B7280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8F696-FCAB-22C4-5632-6C693223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0961-67EA-4337-4A21-C8F3C06F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BF77-1303-DF5B-FB30-736B0A24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A3666-A8C9-7AEB-36F0-1F4F59367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6E56-8DC0-3DE3-7BCD-AFB2D0D2F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6AD2-5A0F-7F28-AF67-1602EE4F2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011EF-1798-D30C-FCDC-3C2DC3C4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7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7CA9D-C3F4-2890-173E-AC86948F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1CC7F-41B9-29FF-4CDC-B892F8C10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33341-967F-6F21-2A1B-F002F9FBC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5835-436D-71FB-3BAD-497FEE19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7778-F69A-A86C-B998-B0F23B9A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12E0D-05C7-EE36-234D-F3C861868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7842F-221D-D6A4-C654-D824B727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CB4F6-5FAC-B9B1-8921-1DDF0D22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BFC48-2954-0303-4123-3138781DB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E07786-2C51-4440-8C4C-8E5A537CA8A9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69E39-F581-09D6-F98F-71D7CED34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C829-51D7-ABF9-E07B-8F7AA3CD5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B0026-4F85-994D-A642-267B533650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6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6C36-1FF8-16E1-F8E8-278AE7041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GWAS using Espresso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EA206-05B8-E338-28C5-D6EFEBFFE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Janis Waser</a:t>
            </a:r>
          </a:p>
        </p:txBody>
      </p:sp>
    </p:spTree>
    <p:extLst>
      <p:ext uri="{BB962C8B-B14F-4D97-AF65-F5344CB8AC3E}">
        <p14:creationId xmlns:p14="http://schemas.microsoft.com/office/powerpoint/2010/main" val="3524510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0AAD-D661-4E87-A6B7-9703C0F1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BC0B-C661-53AA-1E27-7AD714B0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selected methods</a:t>
            </a:r>
          </a:p>
        </p:txBody>
      </p:sp>
    </p:spTree>
    <p:extLst>
      <p:ext uri="{BB962C8B-B14F-4D97-AF65-F5344CB8AC3E}">
        <p14:creationId xmlns:p14="http://schemas.microsoft.com/office/powerpoint/2010/main" val="2570781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1C11-C626-5280-1C63-7411B46B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Could our method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84414-2829-4767-AFAA-6157A4F6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checks</a:t>
            </a:r>
          </a:p>
        </p:txBody>
      </p:sp>
    </p:spTree>
    <p:extLst>
      <p:ext uri="{BB962C8B-B14F-4D97-AF65-F5344CB8AC3E}">
        <p14:creationId xmlns:p14="http://schemas.microsoft.com/office/powerpoint/2010/main" val="2960842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6D03-1F34-7F52-4B68-F982C5AD4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0175-B834-FEDE-1E77-63D8E401F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Towards SMT</a:t>
            </a:r>
          </a:p>
        </p:txBody>
      </p:sp>
    </p:spTree>
    <p:extLst>
      <p:ext uri="{BB962C8B-B14F-4D97-AF65-F5344CB8AC3E}">
        <p14:creationId xmlns:p14="http://schemas.microsoft.com/office/powerpoint/2010/main" val="2106802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C554-2601-0BA0-0FB8-9EB783E4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70C2-4685-29CB-637D-105D11F4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problem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Lot of data</a:t>
            </a:r>
          </a:p>
        </p:txBody>
      </p:sp>
    </p:spTree>
    <p:extLst>
      <p:ext uri="{BB962C8B-B14F-4D97-AF65-F5344CB8AC3E}">
        <p14:creationId xmlns:p14="http://schemas.microsoft.com/office/powerpoint/2010/main" val="490557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4C4E-004F-C4AE-63D9-BF404DB5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Wide Association Study (GWAS)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61427-AF25-10DE-49F4-D543032CC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4780-9460-A14D-EA9C-73AB7EAA8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BD49-EE8F-FBEC-25CC-D9B0503CE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2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792E-3E14-FB7F-4DD4-6B9A2F804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 and 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8BC2-DC8E-93B6-04B8-450EDA47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657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9442-58DA-9B1A-5EF5-D587463E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Espresso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436A-2E9B-1F9D-73F5-773BF4A0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</a:t>
            </a:r>
          </a:p>
        </p:txBody>
      </p:sp>
    </p:spTree>
    <p:extLst>
      <p:ext uri="{BB962C8B-B14F-4D97-AF65-F5344CB8AC3E}">
        <p14:creationId xmlns:p14="http://schemas.microsoft.com/office/powerpoint/2010/main" val="28138231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D2F-A734-6117-CDDA-CAE9CCB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CFB8-CF30-2182-BF96-880D7C99F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563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E0F4-D93B-B885-D918-C2431E94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Pyramid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80E1D-F858-BD88-E249-234D95EA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54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77DE-5B3A-AFFA-EE46-B1EA21F3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3CB3-9F5B-4415-9614-E835B9C1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6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47</Words>
  <Application>Microsoft Macintosh PowerPoint</Application>
  <PresentationFormat>Widescreen</PresentationFormat>
  <Paragraphs>25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GWAS using Espresso</vt:lpstr>
      <vt:lpstr>Genome</vt:lpstr>
      <vt:lpstr>Genome Wide Association Study (GWAS)</vt:lpstr>
      <vt:lpstr>Data</vt:lpstr>
      <vt:lpstr>State of the art and our goals</vt:lpstr>
      <vt:lpstr>Espresso</vt:lpstr>
      <vt:lpstr>Primitive</vt:lpstr>
      <vt:lpstr>Pyramid</vt:lpstr>
      <vt:lpstr>Group</vt:lpstr>
      <vt:lpstr>Evaluation</vt:lpstr>
      <vt:lpstr>Could our method work?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Waser Janis</dc:creator>
  <cp:lastModifiedBy>Waser Janis</cp:lastModifiedBy>
  <cp:revision>2</cp:revision>
  <dcterms:created xsi:type="dcterms:W3CDTF">2025-08-20T11:58:19Z</dcterms:created>
  <dcterms:modified xsi:type="dcterms:W3CDTF">2025-08-20T12:51:40Z</dcterms:modified>
</cp:coreProperties>
</file>