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9" r:id="rId16"/>
    <p:sldId id="277" r:id="rId17"/>
    <p:sldId id="278" r:id="rId18"/>
    <p:sldId id="267"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60"/>
    <p:restoredTop sz="66320"/>
  </p:normalViewPr>
  <p:slideViewPr>
    <p:cSldViewPr snapToGrid="0">
      <p:cViewPr>
        <p:scale>
          <a:sx n="56" d="100"/>
          <a:sy n="56" d="100"/>
        </p:scale>
        <p:origin x="219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a long time for our dataset, also it is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the results of the State-of-the-Art analysis. Our selection of 9 SNP compared to a random selection of the one million SNPs showed that our selections are much more significant. </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results, one can leave out a couple of individuals and use them as out of sample test cases. We did that with our data and with the found cover predict their phenotype and compare it to measured phenotype. Unfortunately, are just barely above the random guessing rate. At least our refined method-&gt; works the best out of all the variations.</a:t>
            </a:r>
          </a:p>
        </p:txBody>
      </p:sp>
      <p:sp>
        <p:nvSpPr>
          <p:cNvPr id="4" name="Slide Number Placeholder 3"/>
          <p:cNvSpPr>
            <a:spLocks noGrp="1"/>
          </p:cNvSpPr>
          <p:nvPr>
            <p:ph type="sldNum" sz="quarter" idx="5"/>
          </p:nvPr>
        </p:nvSpPr>
        <p:spPr/>
        <p:txBody>
          <a:bodyPr/>
          <a:lstStyle/>
          <a:p>
            <a:fld id="{D3E4D156-9788-E94C-969D-835AC55077E3}" type="slidenum">
              <a:rPr lang="en-US" smtClean="0"/>
              <a:t>13</a:t>
            </a:fld>
            <a:endParaRPr lang="en-US"/>
          </a:p>
        </p:txBody>
      </p:sp>
    </p:spTree>
    <p:extLst>
      <p:ext uri="{BB962C8B-B14F-4D97-AF65-F5344CB8AC3E}">
        <p14:creationId xmlns:p14="http://schemas.microsoft.com/office/powerpoint/2010/main" val="423095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The SNPs with a high frequency also have high PRS values. We therefore believe that our approach does in fact work in detecting significant SNPs.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Spikes might correspond</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387247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the phenotype with another SNP, did not yield the expected result</a:t>
            </a:r>
          </a:p>
          <a:p>
            <a:endParaRPr lang="en-GB" dirty="0"/>
          </a:p>
          <a:p>
            <a:r>
              <a:rPr lang="en-GB" dirty="0"/>
              <a:t>We went on to simulate datasets. With only one product, it works pretty well, but sometimes it doesn’t need all literals to find a cover. </a:t>
            </a:r>
          </a:p>
          <a:p>
            <a:endParaRPr lang="en-GB" dirty="0"/>
          </a:p>
          <a:p>
            <a:r>
              <a:rPr lang="en-GB" dirty="0"/>
              <a:t>With multiple products, it start failing if there are more than 100 SNPs, sometimes even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145333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conclude that we need to replace Espresso for example with a SMT solver, in which we would also be able to encode the ternary values more naturally. Together with better data and computation power it should be possible to improve knowledge relating to relationships between SNPs. Especially with more data and also data which actually contain the relations we try to search for, should yield </a:t>
            </a:r>
            <a:r>
              <a:rPr lang="en-GB"/>
              <a:t>better results. </a:t>
            </a:r>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18</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like the building plan for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Giving the entire dataset at once to Espresso is too much. It is not able to handle such large data. </a:t>
            </a:r>
          </a:p>
          <a:p>
            <a:r>
              <a:rPr lang="en-GB" dirty="0"/>
              <a:t>Simply adding more and more SNPs does not work either as the analysis are handled independently and even if we introduce specific criteria: We could say only if the found cover is better in terms of literals, we keep the SNP does not work due to sheer size and also it would only analyse single significance and would always be skewed to the starting set. </a:t>
            </a:r>
          </a:p>
          <a:p>
            <a:endParaRPr lang="en-GB" dirty="0"/>
          </a:p>
          <a:p>
            <a:r>
              <a:rPr lang="en-GB" dirty="0"/>
              <a:t>Partial analysis does work but obviously we want to analyse the entire set. Though, we can use the results from those analysis as benchmarks for our expectations for other analysis in terms of time and result form. We can in fact use this concept </a:t>
            </a:r>
            <a:r>
              <a:rPr lang="en-GB"/>
              <a:t>for our method. </a:t>
            </a:r>
            <a:endParaRPr lang="en-GB" dirty="0"/>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52147"/>
            <a:chOff x="1731458" y="3956758"/>
            <a:chExt cx="7198638" cy="1052147"/>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H="1" flipV="1">
              <a:off x="4371200" y="3956758"/>
              <a:ext cx="69004" cy="1052147"/>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2355850" y="1279526"/>
            <a:ext cx="7480300" cy="5610225"/>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3340100" y="5255308"/>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3"/>
          <a:stretch>
            <a:fillRect/>
          </a:stretch>
        </p:blipFill>
        <p:spPr>
          <a:xfrm>
            <a:off x="-658197" y="0"/>
            <a:ext cx="13715999" cy="6858000"/>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1277533" y="1193369"/>
            <a:ext cx="1636147" cy="5501899"/>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13654" y="-63931"/>
            <a:ext cx="12305654" cy="6921931"/>
          </a:xfrm>
          <a:prstGeom prst="rect">
            <a:avLst/>
          </a:prstGeom>
        </p:spPr>
      </p:pic>
    </p:spTree>
    <p:extLst>
      <p:ext uri="{BB962C8B-B14F-4D97-AF65-F5344CB8AC3E}">
        <p14:creationId xmlns:p14="http://schemas.microsoft.com/office/powerpoint/2010/main" val="56831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number of dots&#10;&#10;AI-generated content may be incorrect.">
            <a:extLst>
              <a:ext uri="{FF2B5EF4-FFF2-40B4-BE49-F238E27FC236}">
                <a16:creationId xmlns:a16="http://schemas.microsoft.com/office/drawing/2014/main" id="{9A65C79B-476C-4A1A-799A-588664B55122}"/>
              </a:ext>
            </a:extLst>
          </p:cNvPr>
          <p:cNvPicPr>
            <a:picLocks noChangeAspect="1"/>
          </p:cNvPicPr>
          <p:nvPr/>
        </p:nvPicPr>
        <p:blipFill>
          <a:blip r:embed="rId3"/>
          <a:srcRect t="8405"/>
          <a:stretch>
            <a:fillRect/>
          </a:stretch>
        </p:blipFill>
        <p:spPr>
          <a:xfrm>
            <a:off x="2572216" y="497541"/>
            <a:ext cx="7047567" cy="6455242"/>
          </a:xfrm>
          <a:prstGeom prst="rect">
            <a:avLst/>
          </a:prstGeom>
        </p:spPr>
      </p:pic>
      <p:sp>
        <p:nvSpPr>
          <p:cNvPr id="5" name="Oval 8">
            <a:extLst>
              <a:ext uri="{FF2B5EF4-FFF2-40B4-BE49-F238E27FC236}">
                <a16:creationId xmlns:a16="http://schemas.microsoft.com/office/drawing/2014/main" id="{9DBA7F69-7A67-F57B-CD76-2C3A13DBB834}"/>
              </a:ext>
            </a:extLst>
          </p:cNvPr>
          <p:cNvSpPr>
            <a:spLocks noChangeArrowheads="1"/>
          </p:cNvSpPr>
          <p:nvPr/>
        </p:nvSpPr>
        <p:spPr bwMode="auto">
          <a:xfrm>
            <a:off x="6233663" y="905986"/>
            <a:ext cx="459468" cy="66278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8">
            <a:extLst>
              <a:ext uri="{FF2B5EF4-FFF2-40B4-BE49-F238E27FC236}">
                <a16:creationId xmlns:a16="http://schemas.microsoft.com/office/drawing/2014/main" id="{C1B6BE33-1993-B454-92A2-8E13C0D6B60B}"/>
              </a:ext>
            </a:extLst>
          </p:cNvPr>
          <p:cNvSpPr>
            <a:spLocks noChangeArrowheads="1"/>
          </p:cNvSpPr>
          <p:nvPr/>
        </p:nvSpPr>
        <p:spPr bwMode="auto">
          <a:xfrm>
            <a:off x="6452062" y="5410199"/>
            <a:ext cx="259080" cy="25195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95143D2C-E637-B60C-C5FE-A406BCD78DAC}"/>
              </a:ext>
            </a:extLst>
          </p:cNvPr>
          <p:cNvSpPr>
            <a:spLocks noGrp="1"/>
          </p:cNvSpPr>
          <p:nvPr>
            <p:ph type="title"/>
          </p:nvPr>
        </p:nvSpPr>
        <p:spPr>
          <a:xfrm>
            <a:off x="838200" y="82179"/>
            <a:ext cx="10515600" cy="830723"/>
          </a:xfrm>
        </p:spPr>
        <p:txBody>
          <a:bodyPr/>
          <a:lstStyle/>
          <a:p>
            <a:pPr algn="ctr"/>
            <a:r>
              <a:rPr lang="en-GB" dirty="0">
                <a:solidFill>
                  <a:schemeClr val="tx1"/>
                </a:solidFill>
              </a:rPr>
              <a:t>Manhattan plot (PRS)</a:t>
            </a:r>
          </a:p>
        </p:txBody>
      </p:sp>
    </p:spTree>
    <p:extLst>
      <p:ext uri="{BB962C8B-B14F-4D97-AF65-F5344CB8AC3E}">
        <p14:creationId xmlns:p14="http://schemas.microsoft.com/office/powerpoint/2010/main" val="212824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021586" y="1600595"/>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dirty="0"/>
              <a:t>Use SMT solver</a:t>
            </a:r>
          </a:p>
          <a:p>
            <a:r>
              <a:rPr lang="en-GB" dirty="0"/>
              <a:t>Encode ternary values</a:t>
            </a:r>
          </a:p>
          <a:p>
            <a:r>
              <a:rPr lang="en-GB" noProof="0" dirty="0"/>
              <a:t>Analyse relationships of SNPs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a:t>Iteration</a:t>
            </a:r>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1606</TotalTime>
  <Words>1480</Words>
  <Application>Microsoft Macintosh PowerPoint</Application>
  <PresentationFormat>Widescreen</PresentationFormat>
  <Paragraphs>187</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Manhattan plot (PRS)</vt:lpstr>
      <vt:lpstr>Could our method work?</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19</cp:revision>
  <dcterms:created xsi:type="dcterms:W3CDTF">2025-08-20T11:58:19Z</dcterms:created>
  <dcterms:modified xsi:type="dcterms:W3CDTF">2025-08-25T08:12:15Z</dcterms:modified>
</cp:coreProperties>
</file>