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76" r:id="rId15"/>
    <p:sldId id="277" r:id="rId16"/>
    <p:sldId id="278"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89"/>
    <p:restoredTop sz="66320"/>
  </p:normalViewPr>
  <p:slideViewPr>
    <p:cSldViewPr snapToGrid="0">
      <p:cViewPr varScale="1">
        <p:scale>
          <a:sx n="82" d="100"/>
          <a:sy n="82" d="100"/>
        </p:scale>
        <p:origin x="1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20h hours for our dataset,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State-of-the-Art analysis.</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results, one can leave out a couple of individuals and use them as out of sample test cases. We did that with our data and with the found cover predict their phenotype and compare it to measured phenotype. Unfortunately, are just barely above the random guessing rate. </a:t>
            </a:r>
          </a:p>
        </p:txBody>
      </p:sp>
      <p:sp>
        <p:nvSpPr>
          <p:cNvPr id="4" name="Slide Number Placeholder 3"/>
          <p:cNvSpPr>
            <a:spLocks noGrp="1"/>
          </p:cNvSpPr>
          <p:nvPr>
            <p:ph type="sldNum" sz="quarter" idx="5"/>
          </p:nvPr>
        </p:nvSpPr>
        <p:spPr/>
        <p:txBody>
          <a:bodyPr/>
          <a:lstStyle/>
          <a:p>
            <a:fld id="{D3E4D156-9788-E94C-969D-835AC55077E3}" type="slidenum">
              <a:rPr lang="en-US" smtClean="0"/>
              <a:t>13</a:t>
            </a:fld>
            <a:endParaRPr lang="en-US"/>
          </a:p>
        </p:txBody>
      </p:sp>
    </p:spTree>
    <p:extLst>
      <p:ext uri="{BB962C8B-B14F-4D97-AF65-F5344CB8AC3E}">
        <p14:creationId xmlns:p14="http://schemas.microsoft.com/office/powerpoint/2010/main" val="423095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If we shuffle phenotypes and do the same analysis, we do not find repeating results. The SNPs with a high frequency also have high PRS values. We therefore believe that our approach does in fact work in detecting significant SNPs. </a:t>
            </a:r>
          </a:p>
        </p:txBody>
      </p:sp>
      <p:sp>
        <p:nvSpPr>
          <p:cNvPr id="4" name="Slide Number Placeholder 3"/>
          <p:cNvSpPr>
            <a:spLocks noGrp="1"/>
          </p:cNvSpPr>
          <p:nvPr>
            <p:ph type="sldNum" sz="quarter" idx="5"/>
          </p:nvPr>
        </p:nvSpPr>
        <p:spPr/>
        <p:txBody>
          <a:bodyPr/>
          <a:lstStyle/>
          <a:p>
            <a:fld id="{D3E4D156-9788-E94C-969D-835AC55077E3}" type="slidenum">
              <a:rPr lang="en-US" smtClean="0"/>
              <a:t>14</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the phenotype with another SNP, did not yield the expected result</a:t>
            </a:r>
          </a:p>
          <a:p>
            <a:endParaRPr lang="en-GB" dirty="0"/>
          </a:p>
          <a:p>
            <a:r>
              <a:rPr lang="en-GB" dirty="0"/>
              <a:t>We went on to simulate datasets. With only one product, it works pretty well, but sometimes it doesn’t need all literals to find a cover. </a:t>
            </a:r>
          </a:p>
          <a:p>
            <a:endParaRPr lang="en-GB" dirty="0"/>
          </a:p>
          <a:p>
            <a:r>
              <a:rPr lang="en-GB" dirty="0"/>
              <a:t>With multiple products, it start failing if there are more than 100 SNPs, sometimes even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15</a:t>
            </a:fld>
            <a:endParaRPr lang="en-US"/>
          </a:p>
        </p:txBody>
      </p:sp>
    </p:spTree>
    <p:extLst>
      <p:ext uri="{BB962C8B-B14F-4D97-AF65-F5344CB8AC3E}">
        <p14:creationId xmlns:p14="http://schemas.microsoft.com/office/powerpoint/2010/main" val="145333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16</a:t>
            </a:fld>
            <a:endParaRPr lang="en-US"/>
          </a:p>
        </p:txBody>
      </p:sp>
    </p:spTree>
    <p:extLst>
      <p:ext uri="{BB962C8B-B14F-4D97-AF65-F5344CB8AC3E}">
        <p14:creationId xmlns:p14="http://schemas.microsoft.com/office/powerpoint/2010/main" val="255097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conclude that we need to replace Espresso for example with a SMT solver, in which we would also be able to encode the ternary values more naturally. Together with better data and computation power it should be possible to improve knowledge relating to relationships between SNPs. Especially with more data and also data which actually contain the relations we try to search for, should yield </a:t>
            </a:r>
            <a:r>
              <a:rPr lang="en-GB"/>
              <a:t>better results. </a:t>
            </a:r>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the building plan of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Donkey genes were present, hence we start with those approaches. </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52147"/>
            <a:chOff x="1731458" y="3956758"/>
            <a:chExt cx="7198638" cy="1052147"/>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H="1" flipV="1">
              <a:off x="4371200" y="3956758"/>
              <a:ext cx="69004" cy="1052147"/>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2355850" y="1279526"/>
            <a:ext cx="7480300" cy="5610225"/>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3340100" y="5255308"/>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3"/>
          <a:stretch>
            <a:fillRect/>
          </a:stretch>
        </p:blipFill>
        <p:spPr>
          <a:xfrm>
            <a:off x="1190625" y="1374776"/>
            <a:ext cx="9810750" cy="4905375"/>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2501900" y="2235200"/>
            <a:ext cx="1384300" cy="3848100"/>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735667" y="1374776"/>
            <a:ext cx="8720666" cy="4905375"/>
          </a:xfrm>
          <a:prstGeom prst="rect">
            <a:avLst/>
          </a:prstGeom>
        </p:spPr>
      </p:pic>
    </p:spTree>
    <p:extLst>
      <p:ext uri="{BB962C8B-B14F-4D97-AF65-F5344CB8AC3E}">
        <p14:creationId xmlns:p14="http://schemas.microsoft.com/office/powerpoint/2010/main" val="56831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endParaRPr lang="en-GB" dirty="0"/>
          </a:p>
          <a:p>
            <a:endParaRPr lang="en-GB" dirty="0"/>
          </a:p>
          <a:p>
            <a:r>
              <a:rPr lang="en-GB" dirty="0"/>
              <a:t>Simulate Dataset</a:t>
            </a:r>
          </a:p>
          <a:p>
            <a:endParaRPr lang="en-GB" dirty="0"/>
          </a:p>
          <a:p>
            <a:r>
              <a:rPr lang="en-GB" dirty="0"/>
              <a:t>One product</a:t>
            </a:r>
          </a:p>
          <a:p>
            <a:endParaRPr lang="en-GB" dirty="0"/>
          </a:p>
          <a:p>
            <a:r>
              <a:rPr lang="en-GB" dirty="0"/>
              <a:t>Multiple products</a:t>
            </a:r>
          </a:p>
        </p:txBody>
      </p:sp>
      <p:sp>
        <p:nvSpPr>
          <p:cNvPr id="4" name="Multiply 3">
            <a:extLst>
              <a:ext uri="{FF2B5EF4-FFF2-40B4-BE49-F238E27FC236}">
                <a16:creationId xmlns:a16="http://schemas.microsoft.com/office/drawing/2014/main" id="{C15A6EED-F590-C5E1-CF18-225E7713F508}"/>
              </a:ext>
            </a:extLst>
          </p:cNvPr>
          <p:cNvSpPr/>
          <p:nvPr/>
        </p:nvSpPr>
        <p:spPr>
          <a:xfrm>
            <a:off x="3021586" y="1600595"/>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3013C124-B204-E735-7094-B3454617AC0D}"/>
              </a:ext>
            </a:extLst>
          </p:cNvPr>
          <p:cNvGrpSpPr/>
          <p:nvPr/>
        </p:nvGrpSpPr>
        <p:grpSpPr>
          <a:xfrm rot="840000">
            <a:off x="3449704" y="4240525"/>
            <a:ext cx="781729" cy="775135"/>
            <a:chOff x="4648721" y="3972077"/>
            <a:chExt cx="715848" cy="735970"/>
          </a:xfrm>
        </p:grpSpPr>
        <p:cxnSp>
          <p:nvCxnSpPr>
            <p:cNvPr id="6" name="Straight Connector 5">
              <a:extLst>
                <a:ext uri="{FF2B5EF4-FFF2-40B4-BE49-F238E27FC236}">
                  <a16:creationId xmlns:a16="http://schemas.microsoft.com/office/drawing/2014/main" id="{925095ED-A50F-C3AA-5D7E-6994C6590695}"/>
                </a:ext>
              </a:extLst>
            </p:cNvPr>
            <p:cNvCxnSpPr>
              <a:cxnSpLocks/>
            </p:cNvCxnSpPr>
            <p:nvPr/>
          </p:nvCxnSpPr>
          <p:spPr>
            <a:xfrm rot="20760000">
              <a:off x="4648721" y="4441048"/>
              <a:ext cx="280361" cy="266999"/>
            </a:xfrm>
            <a:prstGeom prst="line">
              <a:avLst/>
            </a:prstGeom>
            <a:ln w="13335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B92C105-1CD6-6AB2-88A1-89EEFA58C5B8}"/>
                </a:ext>
              </a:extLst>
            </p:cNvPr>
            <p:cNvCxnSpPr>
              <a:cxnSpLocks/>
            </p:cNvCxnSpPr>
            <p:nvPr/>
          </p:nvCxnSpPr>
          <p:spPr>
            <a:xfrm rot="20760000" flipH="1">
              <a:off x="4784000" y="3972077"/>
              <a:ext cx="580569" cy="656236"/>
            </a:xfrm>
            <a:prstGeom prst="line">
              <a:avLst/>
            </a:prstGeom>
            <a:ln w="133350"/>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DF4C4205-AE03-5C9B-874D-BF5B7260F437}"/>
              </a:ext>
            </a:extLst>
          </p:cNvPr>
          <p:cNvSpPr txBox="1"/>
          <p:nvPr/>
        </p:nvSpPr>
        <p:spPr>
          <a:xfrm>
            <a:off x="3785069" y="2978117"/>
            <a:ext cx="2901461" cy="1200329"/>
          </a:xfrm>
          <a:prstGeom prst="rect">
            <a:avLst/>
          </a:prstGeom>
          <a:noFill/>
        </p:spPr>
        <p:txBody>
          <a:bodyPr wrap="square" rtlCol="0">
            <a:spAutoFit/>
          </a:bodyPr>
          <a:lstStyle/>
          <a:p>
            <a:r>
              <a:rPr lang="en-GB" sz="7200" dirty="0">
                <a:solidFill>
                  <a:schemeClr val="accent2"/>
                </a:solidFill>
              </a:rPr>
              <a:t>?</a:t>
            </a:r>
          </a:p>
        </p:txBody>
      </p:sp>
      <p:sp>
        <p:nvSpPr>
          <p:cNvPr id="17" name="Multiply 16">
            <a:extLst>
              <a:ext uri="{FF2B5EF4-FFF2-40B4-BE49-F238E27FC236}">
                <a16:creationId xmlns:a16="http://schemas.microsoft.com/office/drawing/2014/main" id="{DA421139-F41D-7F56-7130-3ED4C4CBC21E}"/>
              </a:ext>
            </a:extLst>
          </p:cNvPr>
          <p:cNvSpPr/>
          <p:nvPr/>
        </p:nvSpPr>
        <p:spPr>
          <a:xfrm>
            <a:off x="3922397" y="5244398"/>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7149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EB25-48B5-BD26-3F01-ACEC9AED698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B66F6FFF-3207-B781-48EE-E78443AE3860}"/>
              </a:ext>
            </a:extLst>
          </p:cNvPr>
          <p:cNvSpPr txBox="1"/>
          <p:nvPr/>
        </p:nvSpPr>
        <p:spPr>
          <a:xfrm>
            <a:off x="184638" y="2028616"/>
            <a:ext cx="11517923" cy="2800767"/>
          </a:xfrm>
          <a:prstGeom prst="rect">
            <a:avLst/>
          </a:prstGeom>
          <a:noFill/>
        </p:spPr>
        <p:txBody>
          <a:bodyPr wrap="square" rtlCol="0" anchor="ctr">
            <a:spAutoFit/>
          </a:bodyPr>
          <a:lstStyle/>
          <a:p>
            <a:pPr algn="ctr"/>
            <a:r>
              <a:rPr lang="en-GB" sz="8800" dirty="0">
                <a:solidFill>
                  <a:schemeClr val="bg1"/>
                </a:solidFill>
              </a:rPr>
              <a:t>Espresso </a:t>
            </a:r>
            <a:r>
              <a:rPr lang="en-GB" sz="8800" noProof="0" dirty="0">
                <a:solidFill>
                  <a:schemeClr val="bg1"/>
                </a:solidFill>
              </a:rPr>
              <a:t>can’t </a:t>
            </a:r>
            <a:r>
              <a:rPr lang="en-GB" sz="8800" dirty="0">
                <a:solidFill>
                  <a:schemeClr val="bg1"/>
                </a:solidFill>
              </a:rPr>
              <a:t>understand products!</a:t>
            </a:r>
          </a:p>
        </p:txBody>
      </p:sp>
    </p:spTree>
    <p:extLst>
      <p:ext uri="{BB962C8B-B14F-4D97-AF65-F5344CB8AC3E}">
        <p14:creationId xmlns:p14="http://schemas.microsoft.com/office/powerpoint/2010/main" val="945168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dirty="0"/>
              <a:t>Use SMT solver</a:t>
            </a:r>
          </a:p>
          <a:p>
            <a:r>
              <a:rPr lang="en-GB" dirty="0"/>
              <a:t>Encode ternary values</a:t>
            </a:r>
          </a:p>
          <a:p>
            <a:r>
              <a:rPr lang="en-GB" noProof="0" dirty="0"/>
              <a:t>Analyse relationships of SNPs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a:xfrm>
            <a:off x="658678" y="2366680"/>
            <a:ext cx="10874644" cy="2124640"/>
          </a:xfrm>
        </p:spPr>
        <p:txBody>
          <a:bodyPr>
            <a:normAutofit/>
          </a:bodyPr>
          <a:lstStyle/>
          <a:p>
            <a:r>
              <a:rPr lang="en-GB" sz="9600" dirty="0"/>
              <a:t>Questions?</a:t>
            </a:r>
          </a:p>
        </p:txBody>
      </p:sp>
    </p:spTree>
    <p:extLst>
      <p:ext uri="{BB962C8B-B14F-4D97-AF65-F5344CB8AC3E}">
        <p14:creationId xmlns:p14="http://schemas.microsoft.com/office/powerpoint/2010/main" val="173631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err="1"/>
              <a:t>Iteratiation</a:t>
            </a:r>
            <a:endParaRPr lang="en-US" dirty="0"/>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1517</TotalTime>
  <Words>1293</Words>
  <Application>Microsoft Macintosh PowerPoint</Application>
  <PresentationFormat>Widescreen</PresentationFormat>
  <Paragraphs>181</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Could our method work?</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16</cp:revision>
  <dcterms:created xsi:type="dcterms:W3CDTF">2025-08-20T11:58:19Z</dcterms:created>
  <dcterms:modified xsi:type="dcterms:W3CDTF">2025-08-24T10:13:40Z</dcterms:modified>
</cp:coreProperties>
</file>