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68" r:id="rId4"/>
    <p:sldId id="263" r:id="rId5"/>
    <p:sldId id="269" r:id="rId6"/>
    <p:sldId id="272" r:id="rId7"/>
    <p:sldId id="270" r:id="rId8"/>
    <p:sldId id="271" r:id="rId9"/>
    <p:sldId id="264" r:id="rId10"/>
    <p:sldId id="258" r:id="rId11"/>
    <p:sldId id="259" r:id="rId12"/>
    <p:sldId id="261"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6"/>
    <p:restoredTop sz="79037"/>
  </p:normalViewPr>
  <p:slideViewPr>
    <p:cSldViewPr snapToGrid="0">
      <p:cViewPr>
        <p:scale>
          <a:sx n="55" d="100"/>
          <a:sy n="55" d="100"/>
        </p:scale>
        <p:origin x="1128" y="9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 heard of DNA, composed of A,C,G,T?</a:t>
            </a:r>
          </a:p>
          <a:p>
            <a:r>
              <a:rPr lang="en-US" dirty="0"/>
              <a:t>Genome is the building plan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Donkey genes were present, hence we start with those approaches. </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8/21/25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8/21/25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52147"/>
            <a:chOff x="1731458" y="3956758"/>
            <a:chExt cx="7198638" cy="1052147"/>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H="1" flipV="1">
              <a:off x="4371200" y="3956758"/>
              <a:ext cx="69004" cy="1052147"/>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350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A0A4BC0B-C661-53AA-1E27-7AD714B04FC1}"/>
              </a:ext>
            </a:extLst>
          </p:cNvPr>
          <p:cNvSpPr>
            <a:spLocks noGrp="1"/>
          </p:cNvSpPr>
          <p:nvPr>
            <p:ph idx="1"/>
          </p:nvPr>
        </p:nvSpPr>
        <p:spPr/>
        <p:txBody>
          <a:bodyPr/>
          <a:lstStyle/>
          <a:p>
            <a:r>
              <a:rPr lang="en-US" dirty="0"/>
              <a:t>Highlight selected methods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2"/>
          <a:stretch>
            <a:fillRect/>
          </a:stretch>
        </p:blipFill>
        <p:spPr>
          <a:xfrm>
            <a:off x="5782235" y="1135576"/>
            <a:ext cx="6115797" cy="4586848"/>
          </a:xfrm>
          <a:prstGeom prst="rect">
            <a:avLst/>
          </a:prstGeom>
        </p:spPr>
      </p:pic>
    </p:spTree>
    <p:extLst>
      <p:ext uri="{BB962C8B-B14F-4D97-AF65-F5344CB8AC3E}">
        <p14:creationId xmlns:p14="http://schemas.microsoft.com/office/powerpoint/2010/main" val="2570781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1C11-C626-5280-1C63-7411B46BB8DB}"/>
              </a:ext>
            </a:extLst>
          </p:cNvPr>
          <p:cNvSpPr>
            <a:spLocks noGrp="1"/>
          </p:cNvSpPr>
          <p:nvPr>
            <p:ph type="title"/>
          </p:nvPr>
        </p:nvSpPr>
        <p:spPr/>
        <p:txBody>
          <a:bodyPr/>
          <a:lstStyle/>
          <a:p>
            <a:r>
              <a:rPr lang="en-US" dirty="0"/>
              <a:t>Could our method work?</a:t>
            </a:r>
          </a:p>
        </p:txBody>
      </p:sp>
      <p:sp>
        <p:nvSpPr>
          <p:cNvPr id="3" name="Content Placeholder 2">
            <a:extLst>
              <a:ext uri="{FF2B5EF4-FFF2-40B4-BE49-F238E27FC236}">
                <a16:creationId xmlns:a16="http://schemas.microsoft.com/office/drawing/2014/main" id="{7DC84414-2829-4767-AFAA-6157A4F676D4}"/>
              </a:ext>
            </a:extLst>
          </p:cNvPr>
          <p:cNvSpPr>
            <a:spLocks noGrp="1"/>
          </p:cNvSpPr>
          <p:nvPr>
            <p:ph idx="1"/>
          </p:nvPr>
        </p:nvSpPr>
        <p:spPr/>
        <p:txBody>
          <a:bodyPr/>
          <a:lstStyle/>
          <a:p>
            <a:r>
              <a:rPr lang="en-US" dirty="0"/>
              <a:t>Add checks</a:t>
            </a:r>
          </a:p>
        </p:txBody>
      </p:sp>
    </p:spTree>
    <p:extLst>
      <p:ext uri="{BB962C8B-B14F-4D97-AF65-F5344CB8AC3E}">
        <p14:creationId xmlns:p14="http://schemas.microsoft.com/office/powerpoint/2010/main" val="29608421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US" dirty="0"/>
              <a:t>Towards SMT</a:t>
            </a:r>
          </a:p>
          <a:p>
            <a:r>
              <a:rPr lang="en-US" dirty="0"/>
              <a:t>Methods needs work</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US" dirty="0"/>
              <a:t>State of the 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4605464"/>
            <a:ext cx="2311846" cy="401559"/>
            <a:chOff x="5356922" y="4039364"/>
            <a:chExt cx="2311846" cy="401559"/>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67311" y="4039364"/>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193899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1	2	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838200" y="14921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err="1"/>
              <a:t>Iteratiation</a:t>
            </a:r>
            <a:endParaRPr lang="en-US" dirty="0"/>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630</TotalTime>
  <Words>881</Words>
  <Application>Microsoft Macintosh PowerPoint</Application>
  <PresentationFormat>Widescreen</PresentationFormat>
  <Paragraphs>136</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Courier New</vt:lpstr>
      <vt:lpstr>Office Theme</vt:lpstr>
      <vt:lpstr>GWAS using Espresso</vt:lpstr>
      <vt:lpstr>Genome</vt:lpstr>
      <vt:lpstr>Genome Wide Association Study (GWAS)</vt:lpstr>
      <vt:lpstr>State of the Art</vt:lpstr>
      <vt:lpstr>Data</vt:lpstr>
      <vt:lpstr>Translation</vt:lpstr>
      <vt:lpstr>Truth table</vt:lpstr>
      <vt:lpstr>Espresso</vt:lpstr>
      <vt:lpstr>Primitive approaches</vt:lpstr>
      <vt:lpstr>Pyramid</vt:lpstr>
      <vt:lpstr>Group</vt:lpstr>
      <vt:lpstr>Evaluation</vt:lpstr>
      <vt:lpstr>Could our method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7</cp:revision>
  <dcterms:created xsi:type="dcterms:W3CDTF">2025-08-20T11:58:19Z</dcterms:created>
  <dcterms:modified xsi:type="dcterms:W3CDTF">2025-08-21T14:17:24Z</dcterms:modified>
</cp:coreProperties>
</file>