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9" r:id="rId14"/>
  </p:sldIdLst>
  <p:sldSz cx="9144000" cy="5143500" type="screen16x9"/>
  <p:notesSz cx="6858000" cy="9144000"/>
  <p:embeddedFontLst>
    <p:embeddedFont>
      <p:font typeface="Arial Narrow" panose="020B0606020202030204" pitchFamily="34" charset="0"/>
      <p:regular r:id="rId16"/>
      <p:bold r:id="rId17"/>
      <p:italic r:id="rId18"/>
      <p:boldItalic r:id="rId19"/>
    </p:embeddedFont>
    <p:embeddedFont>
      <p:font typeface="Bahnschrift" panose="020B0502040204020203" pitchFamily="34" charset="0"/>
      <p:regular r:id="rId20"/>
      <p:bold r:id="rId21"/>
    </p:embeddedFont>
    <p:embeddedFont>
      <p:font typeface="Titillium Web ExtraLight" panose="020B0604020202020204" charset="0"/>
      <p:regular r:id="rId22"/>
      <p:bold r:id="rId23"/>
      <p:italic r:id="rId24"/>
      <p:boldItalic r:id="rId25"/>
    </p:embeddedFont>
    <p:embeddedFont>
      <p:font typeface="Titillium Web" panose="020B0604020202020204" charset="0"/>
      <p:regular r:id="rId26"/>
      <p:bold r:id="rId27"/>
      <p:italic r:id="rId28"/>
      <p:boldItalic r:id="rId29"/>
    </p:embeddedFont>
    <p:embeddedFont>
      <p:font typeface="Arial Unicode MS" panose="020B0604020202020204" charset="-128"/>
      <p:regular r:id="rId30"/>
    </p:embeddedFont>
    <p:embeddedFont>
      <p:font typeface="Arial Black" panose="020B0A04020102020204" pitchFamily="34" charset="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52109D6-0CC5-4962-B680-A3B169278858}">
  <a:tblStyle styleId="{A52109D6-0CC5-4962-B680-A3B16927885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94660"/>
  </p:normalViewPr>
  <p:slideViewPr>
    <p:cSldViewPr>
      <p:cViewPr varScale="1">
        <p:scale>
          <a:sx n="90" d="100"/>
          <a:sy n="90" d="100"/>
        </p:scale>
        <p:origin x="942"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8427884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Shape 7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7" name="Shape 7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Shape 8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5" name="Shape 8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Shape 7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2" name="Shape 7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Shape 7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1" name="Shape 7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9" name="Shape 7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Shape 8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5" name="Shape 8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Shape 8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9" name="Shape 8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Shape 8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8" name="Shape 8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6" name="Shape 8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a:p>
        </p:txBody>
      </p:sp>
      <p:grpSp>
        <p:nvGrpSpPr>
          <p:cNvPr id="12" name="Shape 12"/>
          <p:cNvGrpSpPr/>
          <p:nvPr/>
        </p:nvGrpSpPr>
        <p:grpSpPr>
          <a:xfrm>
            <a:off x="28550" y="2196764"/>
            <a:ext cx="9094048" cy="2946825"/>
            <a:chOff x="28544" y="3514688"/>
            <a:chExt cx="9094048" cy="1628800"/>
          </a:xfrm>
        </p:grpSpPr>
        <p:sp>
          <p:nvSpPr>
            <p:cNvPr id="13" name="Shape 13"/>
            <p:cNvSpPr/>
            <p:nvPr/>
          </p:nvSpPr>
          <p:spPr>
            <a:xfrm>
              <a:off x="300032" y="4491616"/>
              <a:ext cx="228608" cy="651872"/>
            </a:xfrm>
            <a:custGeom>
              <a:avLst/>
              <a:gdLst/>
              <a:ahLst/>
              <a:cxnLst/>
              <a:rect l="0" t="0" r="0" b="0"/>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28544" y="4220160"/>
              <a:ext cx="228640" cy="923328"/>
            </a:xfrm>
            <a:custGeom>
              <a:avLst/>
              <a:gdLst/>
              <a:ahLst/>
              <a:cxnLst/>
              <a:rect l="0" t="0" r="0" b="0"/>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576832"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853664" y="4120128"/>
              <a:ext cx="230400" cy="1023360"/>
            </a:xfrm>
            <a:custGeom>
              <a:avLst/>
              <a:gdLst/>
              <a:ahLst/>
              <a:cxnLst/>
              <a:rect l="0" t="0" r="0" b="0"/>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1130496" y="4627328"/>
              <a:ext cx="230400" cy="516160"/>
            </a:xfrm>
            <a:custGeom>
              <a:avLst/>
              <a:gdLst/>
              <a:ahLst/>
              <a:cxnLst/>
              <a:rect l="0" t="0" r="0" b="0"/>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1409088" y="3821888"/>
              <a:ext cx="228640" cy="1321600"/>
            </a:xfrm>
            <a:custGeom>
              <a:avLst/>
              <a:gdLst/>
              <a:ahLst/>
              <a:cxnLst/>
              <a:rect l="0" t="0" r="0" b="0"/>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p:nvPr/>
          </p:nvSpPr>
          <p:spPr>
            <a:xfrm>
              <a:off x="1685920" y="4175488"/>
              <a:ext cx="230400" cy="968000"/>
            </a:xfrm>
            <a:custGeom>
              <a:avLst/>
              <a:gdLst/>
              <a:ahLst/>
              <a:cxnLst/>
              <a:rect l="0" t="0" r="0" b="0"/>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1962720"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2239552" y="4355872"/>
              <a:ext cx="230400" cy="787616"/>
            </a:xfrm>
            <a:custGeom>
              <a:avLst/>
              <a:gdLst/>
              <a:ahLst/>
              <a:cxnLst/>
              <a:rect l="0" t="0" r="0" b="0"/>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25163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2794976" y="4175488"/>
              <a:ext cx="228640" cy="968000"/>
            </a:xfrm>
            <a:custGeom>
              <a:avLst/>
              <a:gdLst/>
              <a:ahLst/>
              <a:cxnLst/>
              <a:rect l="0" t="0" r="0" b="0"/>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3071808" y="3659360"/>
              <a:ext cx="230400" cy="1484128"/>
            </a:xfrm>
            <a:custGeom>
              <a:avLst/>
              <a:gdLst/>
              <a:ahLst/>
              <a:cxnLst/>
              <a:rect l="0" t="0" r="0" b="0"/>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3348608"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3625440"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3904032" y="4491616"/>
              <a:ext cx="228640" cy="651872"/>
            </a:xfrm>
            <a:custGeom>
              <a:avLst/>
              <a:gdLst/>
              <a:ahLst/>
              <a:cxnLst/>
              <a:rect l="0" t="0" r="0" b="0"/>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4180864" y="4284448"/>
              <a:ext cx="230432" cy="859040"/>
            </a:xfrm>
            <a:custGeom>
              <a:avLst/>
              <a:gdLst/>
              <a:ahLst/>
              <a:cxnLst/>
              <a:rect l="0" t="0" r="0" b="0"/>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4457696" y="4004032"/>
              <a:ext cx="230400" cy="1139456"/>
            </a:xfrm>
            <a:custGeom>
              <a:avLst/>
              <a:gdLst/>
              <a:ahLst/>
              <a:cxnLst/>
              <a:rect l="0" t="0" r="0" b="0"/>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a:off x="4734496"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a:off x="50113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5289920" y="3939744"/>
              <a:ext cx="228640" cy="1203744"/>
            </a:xfrm>
            <a:custGeom>
              <a:avLst/>
              <a:gdLst/>
              <a:ahLst/>
              <a:cxnLst/>
              <a:rect l="0" t="0" r="0" b="0"/>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5566752" y="3704000"/>
              <a:ext cx="230432" cy="1439488"/>
            </a:xfrm>
            <a:custGeom>
              <a:avLst/>
              <a:gdLst/>
              <a:ahLst/>
              <a:cxnLst/>
              <a:rect l="0" t="0" r="0" b="0"/>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a:off x="58435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a:off x="6120384" y="4329088"/>
              <a:ext cx="230432" cy="814400"/>
            </a:xfrm>
            <a:custGeom>
              <a:avLst/>
              <a:gdLst/>
              <a:ahLst/>
              <a:cxnLst/>
              <a:rect l="0" t="0" r="0" b="0"/>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a:off x="6399008" y="4120128"/>
              <a:ext cx="228608" cy="1023360"/>
            </a:xfrm>
            <a:custGeom>
              <a:avLst/>
              <a:gdLst/>
              <a:ahLst/>
              <a:cxnLst/>
              <a:rect l="0" t="0" r="0" b="0"/>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a:off x="6675808" y="4538048"/>
              <a:ext cx="230432" cy="605440"/>
            </a:xfrm>
            <a:custGeom>
              <a:avLst/>
              <a:gdLst/>
              <a:ahLst/>
              <a:cxnLst/>
              <a:rect l="0" t="0" r="0" b="0"/>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a:off x="6952640" y="3939744"/>
              <a:ext cx="230432" cy="1203744"/>
            </a:xfrm>
            <a:custGeom>
              <a:avLst/>
              <a:gdLst/>
              <a:ahLst/>
              <a:cxnLst/>
              <a:rect l="0" t="0" r="0" b="0"/>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p:nvPr/>
          </p:nvSpPr>
          <p:spPr>
            <a:xfrm>
              <a:off x="7229472"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Shape 40"/>
            <p:cNvSpPr/>
            <p:nvPr/>
          </p:nvSpPr>
          <p:spPr>
            <a:xfrm>
              <a:off x="7506272" y="3768288"/>
              <a:ext cx="230432" cy="1375200"/>
            </a:xfrm>
            <a:custGeom>
              <a:avLst/>
              <a:gdLst/>
              <a:ahLst/>
              <a:cxnLst/>
              <a:rect l="0" t="0" r="0" b="0"/>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a:off x="7784896" y="4004032"/>
              <a:ext cx="228608" cy="1139456"/>
            </a:xfrm>
            <a:custGeom>
              <a:avLst/>
              <a:gdLst/>
              <a:ahLst/>
              <a:cxnLst/>
              <a:rect l="0" t="0" r="0" b="0"/>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8061696" y="3596864"/>
              <a:ext cx="230432" cy="1546624"/>
            </a:xfrm>
            <a:custGeom>
              <a:avLst/>
              <a:gdLst/>
              <a:ahLst/>
              <a:cxnLst/>
              <a:rect l="0" t="0" r="0" b="0"/>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a:off x="83385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8615360" y="3939744"/>
              <a:ext cx="230400" cy="1203744"/>
            </a:xfrm>
            <a:custGeom>
              <a:avLst/>
              <a:gdLst/>
              <a:ahLst/>
              <a:cxnLst/>
              <a:rect l="0" t="0" r="0" b="0"/>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a:off x="8893952" y="3596864"/>
              <a:ext cx="228640" cy="1546624"/>
            </a:xfrm>
            <a:custGeom>
              <a:avLst/>
              <a:gdLst/>
              <a:ahLst/>
              <a:cxnLst/>
              <a:rect l="0" t="0" r="0" b="0"/>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6" name="Shape 46"/>
          <p:cNvGrpSpPr/>
          <p:nvPr/>
        </p:nvGrpSpPr>
        <p:grpSpPr>
          <a:xfrm>
            <a:off x="28550" y="3359978"/>
            <a:ext cx="9094048" cy="1783611"/>
            <a:chOff x="28544" y="4157632"/>
            <a:chExt cx="9094048" cy="985856"/>
          </a:xfrm>
        </p:grpSpPr>
        <p:sp>
          <p:nvSpPr>
            <p:cNvPr id="47" name="Shape 47"/>
            <p:cNvSpPr/>
            <p:nvPr/>
          </p:nvSpPr>
          <p:spPr>
            <a:xfrm>
              <a:off x="435744" y="4782720"/>
              <a:ext cx="92896" cy="360768"/>
            </a:xfrm>
            <a:custGeom>
              <a:avLst/>
              <a:gdLst/>
              <a:ahLst/>
              <a:cxnLst/>
              <a:rect l="0" t="0" r="0" b="0"/>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Shape 48"/>
            <p:cNvSpPr/>
            <p:nvPr/>
          </p:nvSpPr>
          <p:spPr>
            <a:xfrm>
              <a:off x="300032" y="4638048"/>
              <a:ext cx="92896" cy="505440"/>
            </a:xfrm>
            <a:custGeom>
              <a:avLst/>
              <a:gdLst/>
              <a:ahLst/>
              <a:cxnLst/>
              <a:rect l="0" t="0" r="0" b="0"/>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 name="Shape 49"/>
            <p:cNvSpPr/>
            <p:nvPr/>
          </p:nvSpPr>
          <p:spPr>
            <a:xfrm>
              <a:off x="164288" y="4571968"/>
              <a:ext cx="92896" cy="571520"/>
            </a:xfrm>
            <a:custGeom>
              <a:avLst/>
              <a:gdLst/>
              <a:ahLst/>
              <a:cxnLst/>
              <a:rect l="0" t="0" r="0" b="0"/>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Shape 50"/>
            <p:cNvSpPr/>
            <p:nvPr/>
          </p:nvSpPr>
          <p:spPr>
            <a:xfrm>
              <a:off x="28544" y="4739840"/>
              <a:ext cx="92928" cy="403648"/>
            </a:xfrm>
            <a:custGeom>
              <a:avLst/>
              <a:gdLst/>
              <a:ahLst/>
              <a:cxnLst/>
              <a:rect l="0" t="0" r="0" b="0"/>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a:off x="712576"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p:nvPr/>
          </p:nvSpPr>
          <p:spPr>
            <a:xfrm>
              <a:off x="576832" y="4752352"/>
              <a:ext cx="94688" cy="391136"/>
            </a:xfrm>
            <a:custGeom>
              <a:avLst/>
              <a:gdLst/>
              <a:ahLst/>
              <a:cxnLst/>
              <a:rect l="0" t="0" r="0" b="0"/>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a:off x="989408" y="4386240"/>
              <a:ext cx="94656" cy="757248"/>
            </a:xfrm>
            <a:custGeom>
              <a:avLst/>
              <a:gdLst/>
              <a:ahLst/>
              <a:cxnLst/>
              <a:rect l="0" t="0" r="0" b="0"/>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a:off x="853664" y="4500544"/>
              <a:ext cx="94688" cy="642944"/>
            </a:xfrm>
            <a:custGeom>
              <a:avLst/>
              <a:gdLst/>
              <a:ahLst/>
              <a:cxnLst/>
              <a:rect l="0" t="0" r="0" b="0"/>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p:nvPr/>
          </p:nvSpPr>
          <p:spPr>
            <a:xfrm>
              <a:off x="1266208"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a:off x="1130496" y="4518400"/>
              <a:ext cx="94688" cy="625088"/>
            </a:xfrm>
            <a:custGeom>
              <a:avLst/>
              <a:gdLst/>
              <a:ahLst/>
              <a:cxnLst/>
              <a:rect l="0" t="0" r="0" b="0"/>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a:off x="15430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a:off x="1407296"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a:off x="1821632" y="4457664"/>
              <a:ext cx="92896" cy="685824"/>
            </a:xfrm>
            <a:custGeom>
              <a:avLst/>
              <a:gdLst/>
              <a:ahLst/>
              <a:cxnLst/>
              <a:rect l="0" t="0" r="0" b="0"/>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a:off x="1685920"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a:off x="2098464"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a:off x="1962720"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Shape 63"/>
            <p:cNvSpPr/>
            <p:nvPr/>
          </p:nvSpPr>
          <p:spPr>
            <a:xfrm>
              <a:off x="2375296" y="4711264"/>
              <a:ext cx="94656" cy="432224"/>
            </a:xfrm>
            <a:custGeom>
              <a:avLst/>
              <a:gdLst/>
              <a:ahLst/>
              <a:cxnLst/>
              <a:rect l="0" t="0" r="0" b="0"/>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Shape 64"/>
            <p:cNvSpPr/>
            <p:nvPr/>
          </p:nvSpPr>
          <p:spPr>
            <a:xfrm>
              <a:off x="2239552" y="4536256"/>
              <a:ext cx="94688" cy="607232"/>
            </a:xfrm>
            <a:custGeom>
              <a:avLst/>
              <a:gdLst/>
              <a:ahLst/>
              <a:cxnLst/>
              <a:rect l="0" t="0" r="0" b="0"/>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a:off x="2652096" y="4704128"/>
              <a:ext cx="94688" cy="439360"/>
            </a:xfrm>
            <a:custGeom>
              <a:avLst/>
              <a:gdLst/>
              <a:ahLst/>
              <a:cxnLst/>
              <a:rect l="0" t="0" r="0" b="0"/>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2516384" y="4764864"/>
              <a:ext cx="94688" cy="378624"/>
            </a:xfrm>
            <a:custGeom>
              <a:avLst/>
              <a:gdLst/>
              <a:ahLst/>
              <a:cxnLst/>
              <a:rect l="0" t="0" r="0" b="0"/>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Shape 67"/>
            <p:cNvSpPr/>
            <p:nvPr/>
          </p:nvSpPr>
          <p:spPr>
            <a:xfrm>
              <a:off x="2930720" y="4421952"/>
              <a:ext cx="92896" cy="721536"/>
            </a:xfrm>
            <a:custGeom>
              <a:avLst/>
              <a:gdLst/>
              <a:ahLst/>
              <a:cxnLst/>
              <a:rect l="0" t="0" r="0" b="0"/>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p:nvPr/>
          </p:nvSpPr>
          <p:spPr>
            <a:xfrm>
              <a:off x="2794976" y="4638048"/>
              <a:ext cx="92896" cy="505440"/>
            </a:xfrm>
            <a:custGeom>
              <a:avLst/>
              <a:gdLst/>
              <a:ahLst/>
              <a:cxnLst/>
              <a:rect l="0" t="0" r="0" b="0"/>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3207520" y="4386240"/>
              <a:ext cx="94688" cy="757248"/>
            </a:xfrm>
            <a:custGeom>
              <a:avLst/>
              <a:gdLst/>
              <a:ahLst/>
              <a:cxnLst/>
              <a:rect l="0" t="0" r="0" b="0"/>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3071808" y="4314784"/>
              <a:ext cx="94688" cy="828704"/>
            </a:xfrm>
            <a:custGeom>
              <a:avLst/>
              <a:gdLst/>
              <a:ahLst/>
              <a:cxnLst/>
              <a:rect l="0" t="0" r="0" b="0"/>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p:nvPr/>
          </p:nvSpPr>
          <p:spPr>
            <a:xfrm>
              <a:off x="3484352"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a:off x="3348608" y="4314784"/>
              <a:ext cx="94688" cy="828704"/>
            </a:xfrm>
            <a:custGeom>
              <a:avLst/>
              <a:gdLst/>
              <a:ahLst/>
              <a:cxnLst/>
              <a:rect l="0" t="0" r="0" b="0"/>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3761184" y="4739840"/>
              <a:ext cx="94656" cy="403648"/>
            </a:xfrm>
            <a:custGeom>
              <a:avLst/>
              <a:gdLst/>
              <a:ahLst/>
              <a:cxnLst/>
              <a:rect l="0" t="0" r="0" b="0"/>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3625440" y="4457664"/>
              <a:ext cx="94688" cy="685824"/>
            </a:xfrm>
            <a:custGeom>
              <a:avLst/>
              <a:gdLst/>
              <a:ahLst/>
              <a:cxnLst/>
              <a:rect l="0" t="0" r="0" b="0"/>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4037984" y="4638048"/>
              <a:ext cx="94688" cy="505440"/>
            </a:xfrm>
            <a:custGeom>
              <a:avLst/>
              <a:gdLst/>
              <a:ahLst/>
              <a:cxnLst/>
              <a:rect l="0" t="0" r="0" b="0"/>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a:off x="3902272" y="4836288"/>
              <a:ext cx="94656" cy="307200"/>
            </a:xfrm>
            <a:custGeom>
              <a:avLst/>
              <a:gdLst/>
              <a:ahLst/>
              <a:cxnLst/>
              <a:rect l="0" t="0" r="0" b="0"/>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a:off x="4316608"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418086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4593408"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4457696"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4870240"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a:off x="4734496"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a:off x="5147072" y="4157632"/>
              <a:ext cx="94656" cy="985856"/>
            </a:xfrm>
            <a:custGeom>
              <a:avLst/>
              <a:gdLst/>
              <a:ahLst/>
              <a:cxnLst/>
              <a:rect l="0" t="0" r="0" b="0"/>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a:off x="5011328" y="4229088"/>
              <a:ext cx="94688" cy="914400"/>
            </a:xfrm>
            <a:custGeom>
              <a:avLst/>
              <a:gdLst/>
              <a:ahLst/>
              <a:cxnLst/>
              <a:rect l="0" t="0" r="0" b="0"/>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a:off x="5425664"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a:off x="5289920" y="4277280"/>
              <a:ext cx="94688" cy="866208"/>
            </a:xfrm>
            <a:custGeom>
              <a:avLst/>
              <a:gdLst/>
              <a:ahLst/>
              <a:cxnLst/>
              <a:rect l="0" t="0" r="0" b="0"/>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a:off x="5702496" y="4721984"/>
              <a:ext cx="94688" cy="421504"/>
            </a:xfrm>
            <a:custGeom>
              <a:avLst/>
              <a:gdLst/>
              <a:ahLst/>
              <a:cxnLst/>
              <a:rect l="0" t="0" r="0" b="0"/>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5566752" y="4416608"/>
              <a:ext cx="94688" cy="726880"/>
            </a:xfrm>
            <a:custGeom>
              <a:avLst/>
              <a:gdLst/>
              <a:ahLst/>
              <a:cxnLst/>
              <a:rect l="0" t="0" r="0" b="0"/>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Shape 89"/>
            <p:cNvSpPr/>
            <p:nvPr/>
          </p:nvSpPr>
          <p:spPr>
            <a:xfrm>
              <a:off x="5979296"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p:nvPr/>
          </p:nvSpPr>
          <p:spPr>
            <a:xfrm>
              <a:off x="5843584" y="4813088"/>
              <a:ext cx="94688" cy="330400"/>
            </a:xfrm>
            <a:custGeom>
              <a:avLst/>
              <a:gdLst/>
              <a:ahLst/>
              <a:cxnLst/>
              <a:rect l="0" t="0" r="0" b="0"/>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a:off x="6256128"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Shape 92"/>
            <p:cNvSpPr/>
            <p:nvPr/>
          </p:nvSpPr>
          <p:spPr>
            <a:xfrm>
              <a:off x="61203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Shape 93"/>
            <p:cNvSpPr/>
            <p:nvPr/>
          </p:nvSpPr>
          <p:spPr>
            <a:xfrm>
              <a:off x="6534720" y="4505888"/>
              <a:ext cx="92896" cy="637600"/>
            </a:xfrm>
            <a:custGeom>
              <a:avLst/>
              <a:gdLst/>
              <a:ahLst/>
              <a:cxnLst/>
              <a:rect l="0" t="0" r="0" b="0"/>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a:off x="6399008" y="4739840"/>
              <a:ext cx="92896" cy="403648"/>
            </a:xfrm>
            <a:custGeom>
              <a:avLst/>
              <a:gdLst/>
              <a:ahLst/>
              <a:cxnLst/>
              <a:rect l="0" t="0" r="0" b="0"/>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Shape 95"/>
            <p:cNvSpPr/>
            <p:nvPr/>
          </p:nvSpPr>
          <p:spPr>
            <a:xfrm>
              <a:off x="6811552"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96"/>
            <p:cNvSpPr/>
            <p:nvPr/>
          </p:nvSpPr>
          <p:spPr>
            <a:xfrm>
              <a:off x="6675808" y="4614848"/>
              <a:ext cx="94688" cy="528640"/>
            </a:xfrm>
            <a:custGeom>
              <a:avLst/>
              <a:gdLst/>
              <a:ahLst/>
              <a:cxnLst/>
              <a:rect l="0" t="0" r="0" b="0"/>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Shape 97"/>
            <p:cNvSpPr/>
            <p:nvPr/>
          </p:nvSpPr>
          <p:spPr>
            <a:xfrm>
              <a:off x="708838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a:off x="6952640"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p:nvPr/>
          </p:nvSpPr>
          <p:spPr>
            <a:xfrm>
              <a:off x="73651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00"/>
            <p:cNvSpPr/>
            <p:nvPr/>
          </p:nvSpPr>
          <p:spPr>
            <a:xfrm>
              <a:off x="7229472" y="4825568"/>
              <a:ext cx="94688" cy="317920"/>
            </a:xfrm>
            <a:custGeom>
              <a:avLst/>
              <a:gdLst/>
              <a:ahLst/>
              <a:cxnLst/>
              <a:rect l="0" t="0" r="0" b="0"/>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01"/>
            <p:cNvSpPr/>
            <p:nvPr/>
          </p:nvSpPr>
          <p:spPr>
            <a:xfrm>
              <a:off x="7643808" y="4632704"/>
              <a:ext cx="92896" cy="510784"/>
            </a:xfrm>
            <a:custGeom>
              <a:avLst/>
              <a:gdLst/>
              <a:ahLst/>
              <a:cxnLst/>
              <a:rect l="0" t="0" r="0" b="0"/>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a:off x="7506272" y="4963104"/>
              <a:ext cx="94688" cy="180384"/>
            </a:xfrm>
            <a:custGeom>
              <a:avLst/>
              <a:gdLst/>
              <a:ahLst/>
              <a:cxnLst/>
              <a:rect l="0" t="0" r="0" b="0"/>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03"/>
            <p:cNvSpPr/>
            <p:nvPr/>
          </p:nvSpPr>
          <p:spPr>
            <a:xfrm>
              <a:off x="7920608" y="4909504"/>
              <a:ext cx="94688" cy="233984"/>
            </a:xfrm>
            <a:custGeom>
              <a:avLst/>
              <a:gdLst/>
              <a:ahLst/>
              <a:cxnLst/>
              <a:rect l="0" t="0" r="0" b="0"/>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Shape 104"/>
            <p:cNvSpPr/>
            <p:nvPr/>
          </p:nvSpPr>
          <p:spPr>
            <a:xfrm>
              <a:off x="7784896" y="4777344"/>
              <a:ext cx="94688" cy="366144"/>
            </a:xfrm>
            <a:custGeom>
              <a:avLst/>
              <a:gdLst/>
              <a:ahLst/>
              <a:cxnLst/>
              <a:rect l="0" t="0" r="0" b="0"/>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a:off x="81974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8061696" y="4777344"/>
              <a:ext cx="94688" cy="366144"/>
            </a:xfrm>
            <a:custGeom>
              <a:avLst/>
              <a:gdLst/>
              <a:ahLst/>
              <a:cxnLst/>
              <a:rect l="0" t="0" r="0" b="0"/>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8474272" y="4721984"/>
              <a:ext cx="94656" cy="421504"/>
            </a:xfrm>
            <a:custGeom>
              <a:avLst/>
              <a:gdLst/>
              <a:ahLst/>
              <a:cxnLst/>
              <a:rect l="0" t="0" r="0" b="0"/>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8338528" y="4488032"/>
              <a:ext cx="94688" cy="655456"/>
            </a:xfrm>
            <a:custGeom>
              <a:avLst/>
              <a:gdLst/>
              <a:ahLst/>
              <a:cxnLst/>
              <a:rect l="0" t="0" r="0" b="0"/>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8751072" y="4409440"/>
              <a:ext cx="94688" cy="734048"/>
            </a:xfrm>
            <a:custGeom>
              <a:avLst/>
              <a:gdLst/>
              <a:ahLst/>
              <a:cxnLst/>
              <a:rect l="0" t="0" r="0" b="0"/>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a:off x="8615360" y="4295168"/>
              <a:ext cx="94688" cy="848320"/>
            </a:xfrm>
            <a:custGeom>
              <a:avLst/>
              <a:gdLst/>
              <a:ahLst/>
              <a:cxnLst/>
              <a:rect l="0" t="0" r="0" b="0"/>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a:off x="9029696" y="4409440"/>
              <a:ext cx="92896" cy="734048"/>
            </a:xfrm>
            <a:custGeom>
              <a:avLst/>
              <a:gdLst/>
              <a:ahLst/>
              <a:cxnLst/>
              <a:rect l="0" t="0" r="0" b="0"/>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a:off x="8893952" y="4180864"/>
              <a:ext cx="92896" cy="962624"/>
            </a:xfrm>
            <a:custGeom>
              <a:avLst/>
              <a:gdLst/>
              <a:ahLst/>
              <a:cxnLst/>
              <a:rect l="0" t="0" r="0" b="0"/>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3" name="Shape 113"/>
          <p:cNvSpPr/>
          <p:nvPr/>
        </p:nvSpPr>
        <p:spPr>
          <a:xfrm>
            <a:off x="0" y="2229988"/>
            <a:ext cx="9144000" cy="1293056"/>
          </a:xfrm>
          <a:custGeom>
            <a:avLst/>
            <a:gdLst/>
            <a:ahLst/>
            <a:cxnLst/>
            <a:rect l="0" t="0" r="0" b="0"/>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465573"/>
        </a:solidFill>
        <a:effectLst/>
      </p:bgPr>
    </p:bg>
    <p:spTree>
      <p:nvGrpSpPr>
        <p:cNvPr id="1" name="Shape 114"/>
        <p:cNvGrpSpPr/>
        <p:nvPr/>
      </p:nvGrpSpPr>
      <p:grpSpPr>
        <a:xfrm>
          <a:off x="0" y="0"/>
          <a:ext cx="0" cy="0"/>
          <a:chOff x="0" y="0"/>
          <a:chExt cx="0" cy="0"/>
        </a:xfrm>
      </p:grpSpPr>
      <p:sp>
        <p:nvSpPr>
          <p:cNvPr id="115" name="Shape 115"/>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6" name="Shape 116"/>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6E86B6"/>
              </a:buClr>
              <a:buSzPts val="1800"/>
              <a:buNone/>
              <a:defRPr sz="1800">
                <a:solidFill>
                  <a:srgbClr val="6E86B6"/>
                </a:solidFill>
              </a:defRPr>
            </a:lvl1pPr>
            <a:lvl2pPr lvl="1" rtl="0">
              <a:spcBef>
                <a:spcPts val="0"/>
              </a:spcBef>
              <a:spcAft>
                <a:spcPts val="0"/>
              </a:spcAft>
              <a:buClr>
                <a:srgbClr val="6E86B6"/>
              </a:buClr>
              <a:buSzPts val="1800"/>
              <a:buNone/>
              <a:defRPr sz="1800">
                <a:solidFill>
                  <a:srgbClr val="6E86B6"/>
                </a:solidFill>
              </a:defRPr>
            </a:lvl2pPr>
            <a:lvl3pPr lvl="2" rtl="0">
              <a:spcBef>
                <a:spcPts val="0"/>
              </a:spcBef>
              <a:spcAft>
                <a:spcPts val="0"/>
              </a:spcAft>
              <a:buClr>
                <a:srgbClr val="6E86B6"/>
              </a:buClr>
              <a:buSzPts val="1800"/>
              <a:buNone/>
              <a:defRPr sz="1800">
                <a:solidFill>
                  <a:srgbClr val="6E86B6"/>
                </a:solidFill>
              </a:defRPr>
            </a:lvl3pPr>
            <a:lvl4pPr lvl="3" rtl="0">
              <a:spcBef>
                <a:spcPts val="0"/>
              </a:spcBef>
              <a:spcAft>
                <a:spcPts val="0"/>
              </a:spcAft>
              <a:buClr>
                <a:srgbClr val="6E86B6"/>
              </a:buClr>
              <a:buSzPts val="1800"/>
              <a:buNone/>
              <a:defRPr sz="1800">
                <a:solidFill>
                  <a:srgbClr val="6E86B6"/>
                </a:solidFill>
              </a:defRPr>
            </a:lvl4pPr>
            <a:lvl5pPr lvl="4" rtl="0">
              <a:spcBef>
                <a:spcPts val="0"/>
              </a:spcBef>
              <a:spcAft>
                <a:spcPts val="0"/>
              </a:spcAft>
              <a:buClr>
                <a:srgbClr val="6E86B6"/>
              </a:buClr>
              <a:buSzPts val="1800"/>
              <a:buNone/>
              <a:defRPr sz="1800">
                <a:solidFill>
                  <a:srgbClr val="6E86B6"/>
                </a:solidFill>
              </a:defRPr>
            </a:lvl5pPr>
            <a:lvl6pPr lvl="5" rtl="0">
              <a:spcBef>
                <a:spcPts val="0"/>
              </a:spcBef>
              <a:spcAft>
                <a:spcPts val="0"/>
              </a:spcAft>
              <a:buClr>
                <a:srgbClr val="6E86B6"/>
              </a:buClr>
              <a:buSzPts val="1800"/>
              <a:buNone/>
              <a:defRPr sz="1800">
                <a:solidFill>
                  <a:srgbClr val="6E86B6"/>
                </a:solidFill>
              </a:defRPr>
            </a:lvl6pPr>
            <a:lvl7pPr lvl="6" rtl="0">
              <a:spcBef>
                <a:spcPts val="0"/>
              </a:spcBef>
              <a:spcAft>
                <a:spcPts val="0"/>
              </a:spcAft>
              <a:buClr>
                <a:srgbClr val="6E86B6"/>
              </a:buClr>
              <a:buSzPts val="1800"/>
              <a:buNone/>
              <a:defRPr sz="1800">
                <a:solidFill>
                  <a:srgbClr val="6E86B6"/>
                </a:solidFill>
              </a:defRPr>
            </a:lvl7pPr>
            <a:lvl8pPr lvl="7" rtl="0">
              <a:spcBef>
                <a:spcPts val="0"/>
              </a:spcBef>
              <a:spcAft>
                <a:spcPts val="0"/>
              </a:spcAft>
              <a:buClr>
                <a:srgbClr val="6E86B6"/>
              </a:buClr>
              <a:buSzPts val="1800"/>
              <a:buNone/>
              <a:defRPr sz="1800">
                <a:solidFill>
                  <a:srgbClr val="6E86B6"/>
                </a:solidFill>
              </a:defRPr>
            </a:lvl8pPr>
            <a:lvl9pPr lvl="8" rtl="0">
              <a:spcBef>
                <a:spcPts val="0"/>
              </a:spcBef>
              <a:spcAft>
                <a:spcPts val="0"/>
              </a:spcAft>
              <a:buClr>
                <a:srgbClr val="6E86B6"/>
              </a:buClr>
              <a:buSzPts val="1800"/>
              <a:buNone/>
              <a:defRPr sz="1800">
                <a:solidFill>
                  <a:srgbClr val="6E86B6"/>
                </a:solidFill>
              </a:defRPr>
            </a:lvl9pPr>
          </a:lstStyle>
          <a:p>
            <a:endParaRPr/>
          </a:p>
        </p:txBody>
      </p:sp>
      <p:grpSp>
        <p:nvGrpSpPr>
          <p:cNvPr id="117" name="Shape 117"/>
          <p:cNvGrpSpPr/>
          <p:nvPr/>
        </p:nvGrpSpPr>
        <p:grpSpPr>
          <a:xfrm>
            <a:off x="28550" y="2196764"/>
            <a:ext cx="9094048" cy="2946825"/>
            <a:chOff x="28544" y="3514688"/>
            <a:chExt cx="9094048" cy="1628800"/>
          </a:xfrm>
        </p:grpSpPr>
        <p:sp>
          <p:nvSpPr>
            <p:cNvPr id="118" name="Shape 118"/>
            <p:cNvSpPr/>
            <p:nvPr/>
          </p:nvSpPr>
          <p:spPr>
            <a:xfrm>
              <a:off x="300032" y="4491616"/>
              <a:ext cx="228608" cy="651872"/>
            </a:xfrm>
            <a:custGeom>
              <a:avLst/>
              <a:gdLst/>
              <a:ahLst/>
              <a:cxnLst/>
              <a:rect l="0" t="0" r="0" b="0"/>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a:off x="28544" y="4220160"/>
              <a:ext cx="228640" cy="923328"/>
            </a:xfrm>
            <a:custGeom>
              <a:avLst/>
              <a:gdLst/>
              <a:ahLst/>
              <a:cxnLst/>
              <a:rect l="0" t="0" r="0" b="0"/>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a:off x="576832"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a:off x="853664" y="4120128"/>
              <a:ext cx="230400" cy="1023360"/>
            </a:xfrm>
            <a:custGeom>
              <a:avLst/>
              <a:gdLst/>
              <a:ahLst/>
              <a:cxnLst/>
              <a:rect l="0" t="0" r="0" b="0"/>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a:off x="1130496" y="4627328"/>
              <a:ext cx="230400" cy="516160"/>
            </a:xfrm>
            <a:custGeom>
              <a:avLst/>
              <a:gdLst/>
              <a:ahLst/>
              <a:cxnLst/>
              <a:rect l="0" t="0" r="0" b="0"/>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a:off x="1409088" y="3821888"/>
              <a:ext cx="228640" cy="1321600"/>
            </a:xfrm>
            <a:custGeom>
              <a:avLst/>
              <a:gdLst/>
              <a:ahLst/>
              <a:cxnLst/>
              <a:rect l="0" t="0" r="0" b="0"/>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a:off x="1685920" y="4175488"/>
              <a:ext cx="230400" cy="968000"/>
            </a:xfrm>
            <a:custGeom>
              <a:avLst/>
              <a:gdLst/>
              <a:ahLst/>
              <a:cxnLst/>
              <a:rect l="0" t="0" r="0" b="0"/>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Shape 125"/>
            <p:cNvSpPr/>
            <p:nvPr/>
          </p:nvSpPr>
          <p:spPr>
            <a:xfrm>
              <a:off x="1962720"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Shape 126"/>
            <p:cNvSpPr/>
            <p:nvPr/>
          </p:nvSpPr>
          <p:spPr>
            <a:xfrm>
              <a:off x="2239552" y="4355872"/>
              <a:ext cx="230400" cy="787616"/>
            </a:xfrm>
            <a:custGeom>
              <a:avLst/>
              <a:gdLst/>
              <a:ahLst/>
              <a:cxnLst/>
              <a:rect l="0" t="0" r="0" b="0"/>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Shape 127"/>
            <p:cNvSpPr/>
            <p:nvPr/>
          </p:nvSpPr>
          <p:spPr>
            <a:xfrm>
              <a:off x="25163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Shape 128"/>
            <p:cNvSpPr/>
            <p:nvPr/>
          </p:nvSpPr>
          <p:spPr>
            <a:xfrm>
              <a:off x="2794976" y="4175488"/>
              <a:ext cx="228640" cy="968000"/>
            </a:xfrm>
            <a:custGeom>
              <a:avLst/>
              <a:gdLst/>
              <a:ahLst/>
              <a:cxnLst/>
              <a:rect l="0" t="0" r="0" b="0"/>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Shape 129"/>
            <p:cNvSpPr/>
            <p:nvPr/>
          </p:nvSpPr>
          <p:spPr>
            <a:xfrm>
              <a:off x="3071808" y="3659360"/>
              <a:ext cx="230400" cy="1484128"/>
            </a:xfrm>
            <a:custGeom>
              <a:avLst/>
              <a:gdLst/>
              <a:ahLst/>
              <a:cxnLst/>
              <a:rect l="0" t="0" r="0" b="0"/>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a:off x="3348608"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Shape 131"/>
            <p:cNvSpPr/>
            <p:nvPr/>
          </p:nvSpPr>
          <p:spPr>
            <a:xfrm>
              <a:off x="3625440"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Shape 132"/>
            <p:cNvSpPr/>
            <p:nvPr/>
          </p:nvSpPr>
          <p:spPr>
            <a:xfrm>
              <a:off x="3904032" y="4491616"/>
              <a:ext cx="228640" cy="651872"/>
            </a:xfrm>
            <a:custGeom>
              <a:avLst/>
              <a:gdLst/>
              <a:ahLst/>
              <a:cxnLst/>
              <a:rect l="0" t="0" r="0" b="0"/>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Shape 133"/>
            <p:cNvSpPr/>
            <p:nvPr/>
          </p:nvSpPr>
          <p:spPr>
            <a:xfrm>
              <a:off x="4180864" y="4284448"/>
              <a:ext cx="230432" cy="859040"/>
            </a:xfrm>
            <a:custGeom>
              <a:avLst/>
              <a:gdLst/>
              <a:ahLst/>
              <a:cxnLst/>
              <a:rect l="0" t="0" r="0" b="0"/>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Shape 134"/>
            <p:cNvSpPr/>
            <p:nvPr/>
          </p:nvSpPr>
          <p:spPr>
            <a:xfrm>
              <a:off x="4457696" y="4004032"/>
              <a:ext cx="230400" cy="1139456"/>
            </a:xfrm>
            <a:custGeom>
              <a:avLst/>
              <a:gdLst/>
              <a:ahLst/>
              <a:cxnLst/>
              <a:rect l="0" t="0" r="0" b="0"/>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Shape 135"/>
            <p:cNvSpPr/>
            <p:nvPr/>
          </p:nvSpPr>
          <p:spPr>
            <a:xfrm>
              <a:off x="4734496"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Shape 136"/>
            <p:cNvSpPr/>
            <p:nvPr/>
          </p:nvSpPr>
          <p:spPr>
            <a:xfrm>
              <a:off x="50113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Shape 137"/>
            <p:cNvSpPr/>
            <p:nvPr/>
          </p:nvSpPr>
          <p:spPr>
            <a:xfrm>
              <a:off x="5289920" y="3939744"/>
              <a:ext cx="228640" cy="1203744"/>
            </a:xfrm>
            <a:custGeom>
              <a:avLst/>
              <a:gdLst/>
              <a:ahLst/>
              <a:cxnLst/>
              <a:rect l="0" t="0" r="0" b="0"/>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a:off x="5566752" y="3704000"/>
              <a:ext cx="230432" cy="1439488"/>
            </a:xfrm>
            <a:custGeom>
              <a:avLst/>
              <a:gdLst/>
              <a:ahLst/>
              <a:cxnLst/>
              <a:rect l="0" t="0" r="0" b="0"/>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Shape 139"/>
            <p:cNvSpPr/>
            <p:nvPr/>
          </p:nvSpPr>
          <p:spPr>
            <a:xfrm>
              <a:off x="58435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Shape 140"/>
            <p:cNvSpPr/>
            <p:nvPr/>
          </p:nvSpPr>
          <p:spPr>
            <a:xfrm>
              <a:off x="6120384" y="4329088"/>
              <a:ext cx="230432" cy="814400"/>
            </a:xfrm>
            <a:custGeom>
              <a:avLst/>
              <a:gdLst/>
              <a:ahLst/>
              <a:cxnLst/>
              <a:rect l="0" t="0" r="0" b="0"/>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Shape 141"/>
            <p:cNvSpPr/>
            <p:nvPr/>
          </p:nvSpPr>
          <p:spPr>
            <a:xfrm>
              <a:off x="6399008" y="4120128"/>
              <a:ext cx="228608" cy="1023360"/>
            </a:xfrm>
            <a:custGeom>
              <a:avLst/>
              <a:gdLst/>
              <a:ahLst/>
              <a:cxnLst/>
              <a:rect l="0" t="0" r="0" b="0"/>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Shape 142"/>
            <p:cNvSpPr/>
            <p:nvPr/>
          </p:nvSpPr>
          <p:spPr>
            <a:xfrm>
              <a:off x="6675808" y="4538048"/>
              <a:ext cx="230432" cy="605440"/>
            </a:xfrm>
            <a:custGeom>
              <a:avLst/>
              <a:gdLst/>
              <a:ahLst/>
              <a:cxnLst/>
              <a:rect l="0" t="0" r="0" b="0"/>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Shape 143"/>
            <p:cNvSpPr/>
            <p:nvPr/>
          </p:nvSpPr>
          <p:spPr>
            <a:xfrm>
              <a:off x="6952640" y="3939744"/>
              <a:ext cx="230432" cy="1203744"/>
            </a:xfrm>
            <a:custGeom>
              <a:avLst/>
              <a:gdLst/>
              <a:ahLst/>
              <a:cxnLst/>
              <a:rect l="0" t="0" r="0" b="0"/>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Shape 144"/>
            <p:cNvSpPr/>
            <p:nvPr/>
          </p:nvSpPr>
          <p:spPr>
            <a:xfrm>
              <a:off x="7229472"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p:nvPr/>
          </p:nvSpPr>
          <p:spPr>
            <a:xfrm>
              <a:off x="7506272" y="3768288"/>
              <a:ext cx="230432" cy="1375200"/>
            </a:xfrm>
            <a:custGeom>
              <a:avLst/>
              <a:gdLst/>
              <a:ahLst/>
              <a:cxnLst/>
              <a:rect l="0" t="0" r="0" b="0"/>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Shape 146"/>
            <p:cNvSpPr/>
            <p:nvPr/>
          </p:nvSpPr>
          <p:spPr>
            <a:xfrm>
              <a:off x="7784896" y="4004032"/>
              <a:ext cx="228608" cy="1139456"/>
            </a:xfrm>
            <a:custGeom>
              <a:avLst/>
              <a:gdLst/>
              <a:ahLst/>
              <a:cxnLst/>
              <a:rect l="0" t="0" r="0" b="0"/>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a:off x="8061696" y="3596864"/>
              <a:ext cx="230432" cy="1546624"/>
            </a:xfrm>
            <a:custGeom>
              <a:avLst/>
              <a:gdLst/>
              <a:ahLst/>
              <a:cxnLst/>
              <a:rect l="0" t="0" r="0" b="0"/>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Shape 148"/>
            <p:cNvSpPr/>
            <p:nvPr/>
          </p:nvSpPr>
          <p:spPr>
            <a:xfrm>
              <a:off x="83385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 name="Shape 149"/>
            <p:cNvSpPr/>
            <p:nvPr/>
          </p:nvSpPr>
          <p:spPr>
            <a:xfrm>
              <a:off x="8615360" y="3939744"/>
              <a:ext cx="230400" cy="1203744"/>
            </a:xfrm>
            <a:custGeom>
              <a:avLst/>
              <a:gdLst/>
              <a:ahLst/>
              <a:cxnLst/>
              <a:rect l="0" t="0" r="0" b="0"/>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a:off x="8893952" y="3596864"/>
              <a:ext cx="228640" cy="1546624"/>
            </a:xfrm>
            <a:custGeom>
              <a:avLst/>
              <a:gdLst/>
              <a:ahLst/>
              <a:cxnLst/>
              <a:rect l="0" t="0" r="0" b="0"/>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1" name="Shape 151"/>
          <p:cNvGrpSpPr/>
          <p:nvPr/>
        </p:nvGrpSpPr>
        <p:grpSpPr>
          <a:xfrm>
            <a:off x="28550" y="3359978"/>
            <a:ext cx="9094048" cy="1783611"/>
            <a:chOff x="28544" y="4157632"/>
            <a:chExt cx="9094048" cy="985856"/>
          </a:xfrm>
        </p:grpSpPr>
        <p:sp>
          <p:nvSpPr>
            <p:cNvPr id="152" name="Shape 152"/>
            <p:cNvSpPr/>
            <p:nvPr/>
          </p:nvSpPr>
          <p:spPr>
            <a:xfrm>
              <a:off x="435744" y="4782720"/>
              <a:ext cx="92896" cy="360768"/>
            </a:xfrm>
            <a:custGeom>
              <a:avLst/>
              <a:gdLst/>
              <a:ahLst/>
              <a:cxnLst/>
              <a:rect l="0" t="0" r="0" b="0"/>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a:off x="300032" y="4638048"/>
              <a:ext cx="92896" cy="505440"/>
            </a:xfrm>
            <a:custGeom>
              <a:avLst/>
              <a:gdLst/>
              <a:ahLst/>
              <a:cxnLst/>
              <a:rect l="0" t="0" r="0" b="0"/>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Shape 154"/>
            <p:cNvSpPr/>
            <p:nvPr/>
          </p:nvSpPr>
          <p:spPr>
            <a:xfrm>
              <a:off x="164288" y="4571968"/>
              <a:ext cx="92896" cy="571520"/>
            </a:xfrm>
            <a:custGeom>
              <a:avLst/>
              <a:gdLst/>
              <a:ahLst/>
              <a:cxnLst/>
              <a:rect l="0" t="0" r="0" b="0"/>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p:nvPr/>
          </p:nvSpPr>
          <p:spPr>
            <a:xfrm>
              <a:off x="28544" y="4739840"/>
              <a:ext cx="92928" cy="403648"/>
            </a:xfrm>
            <a:custGeom>
              <a:avLst/>
              <a:gdLst/>
              <a:ahLst/>
              <a:cxnLst/>
              <a:rect l="0" t="0" r="0" b="0"/>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a:off x="712576"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a:off x="576832" y="4752352"/>
              <a:ext cx="94688" cy="391136"/>
            </a:xfrm>
            <a:custGeom>
              <a:avLst/>
              <a:gdLst/>
              <a:ahLst/>
              <a:cxnLst/>
              <a:rect l="0" t="0" r="0" b="0"/>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a:off x="989408" y="4386240"/>
              <a:ext cx="94656" cy="757248"/>
            </a:xfrm>
            <a:custGeom>
              <a:avLst/>
              <a:gdLst/>
              <a:ahLst/>
              <a:cxnLst/>
              <a:rect l="0" t="0" r="0" b="0"/>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853664" y="4500544"/>
              <a:ext cx="94688" cy="642944"/>
            </a:xfrm>
            <a:custGeom>
              <a:avLst/>
              <a:gdLst/>
              <a:ahLst/>
              <a:cxnLst/>
              <a:rect l="0" t="0" r="0" b="0"/>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 name="Shape 160"/>
            <p:cNvSpPr/>
            <p:nvPr/>
          </p:nvSpPr>
          <p:spPr>
            <a:xfrm>
              <a:off x="1266208"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a:off x="1130496" y="4518400"/>
              <a:ext cx="94688" cy="625088"/>
            </a:xfrm>
            <a:custGeom>
              <a:avLst/>
              <a:gdLst/>
              <a:ahLst/>
              <a:cxnLst/>
              <a:rect l="0" t="0" r="0" b="0"/>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Shape 162"/>
            <p:cNvSpPr/>
            <p:nvPr/>
          </p:nvSpPr>
          <p:spPr>
            <a:xfrm>
              <a:off x="15430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 name="Shape 163"/>
            <p:cNvSpPr/>
            <p:nvPr/>
          </p:nvSpPr>
          <p:spPr>
            <a:xfrm>
              <a:off x="1407296"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Shape 164"/>
            <p:cNvSpPr/>
            <p:nvPr/>
          </p:nvSpPr>
          <p:spPr>
            <a:xfrm>
              <a:off x="1821632" y="4457664"/>
              <a:ext cx="92896" cy="685824"/>
            </a:xfrm>
            <a:custGeom>
              <a:avLst/>
              <a:gdLst/>
              <a:ahLst/>
              <a:cxnLst/>
              <a:rect l="0" t="0" r="0" b="0"/>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a:off x="1685920"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a:off x="2098464"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Shape 167"/>
            <p:cNvSpPr/>
            <p:nvPr/>
          </p:nvSpPr>
          <p:spPr>
            <a:xfrm>
              <a:off x="1962720"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p:nvPr/>
          </p:nvSpPr>
          <p:spPr>
            <a:xfrm>
              <a:off x="2375296" y="4711264"/>
              <a:ext cx="94656" cy="432224"/>
            </a:xfrm>
            <a:custGeom>
              <a:avLst/>
              <a:gdLst/>
              <a:ahLst/>
              <a:cxnLst/>
              <a:rect l="0" t="0" r="0" b="0"/>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 name="Shape 169"/>
            <p:cNvSpPr/>
            <p:nvPr/>
          </p:nvSpPr>
          <p:spPr>
            <a:xfrm>
              <a:off x="2239552" y="4536256"/>
              <a:ext cx="94688" cy="607232"/>
            </a:xfrm>
            <a:custGeom>
              <a:avLst/>
              <a:gdLst/>
              <a:ahLst/>
              <a:cxnLst/>
              <a:rect l="0" t="0" r="0" b="0"/>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Shape 170"/>
            <p:cNvSpPr/>
            <p:nvPr/>
          </p:nvSpPr>
          <p:spPr>
            <a:xfrm>
              <a:off x="2652096" y="4704128"/>
              <a:ext cx="94688" cy="439360"/>
            </a:xfrm>
            <a:custGeom>
              <a:avLst/>
              <a:gdLst/>
              <a:ahLst/>
              <a:cxnLst/>
              <a:rect l="0" t="0" r="0" b="0"/>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p:nvPr/>
          </p:nvSpPr>
          <p:spPr>
            <a:xfrm>
              <a:off x="2516384" y="4764864"/>
              <a:ext cx="94688" cy="378624"/>
            </a:xfrm>
            <a:custGeom>
              <a:avLst/>
              <a:gdLst/>
              <a:ahLst/>
              <a:cxnLst/>
              <a:rect l="0" t="0" r="0" b="0"/>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Shape 172"/>
            <p:cNvSpPr/>
            <p:nvPr/>
          </p:nvSpPr>
          <p:spPr>
            <a:xfrm>
              <a:off x="2930720" y="4421952"/>
              <a:ext cx="92896" cy="721536"/>
            </a:xfrm>
            <a:custGeom>
              <a:avLst/>
              <a:gdLst/>
              <a:ahLst/>
              <a:cxnLst/>
              <a:rect l="0" t="0" r="0" b="0"/>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a:off x="2794976" y="4638048"/>
              <a:ext cx="92896" cy="505440"/>
            </a:xfrm>
            <a:custGeom>
              <a:avLst/>
              <a:gdLst/>
              <a:ahLst/>
              <a:cxnLst/>
              <a:rect l="0" t="0" r="0" b="0"/>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Shape 174"/>
            <p:cNvSpPr/>
            <p:nvPr/>
          </p:nvSpPr>
          <p:spPr>
            <a:xfrm>
              <a:off x="3207520" y="4386240"/>
              <a:ext cx="94688" cy="757248"/>
            </a:xfrm>
            <a:custGeom>
              <a:avLst/>
              <a:gdLst/>
              <a:ahLst/>
              <a:cxnLst/>
              <a:rect l="0" t="0" r="0" b="0"/>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Shape 175"/>
            <p:cNvSpPr/>
            <p:nvPr/>
          </p:nvSpPr>
          <p:spPr>
            <a:xfrm>
              <a:off x="3071808" y="4314784"/>
              <a:ext cx="94688" cy="828704"/>
            </a:xfrm>
            <a:custGeom>
              <a:avLst/>
              <a:gdLst/>
              <a:ahLst/>
              <a:cxnLst/>
              <a:rect l="0" t="0" r="0" b="0"/>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a:off x="3484352"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a:off x="3348608" y="4314784"/>
              <a:ext cx="94688" cy="828704"/>
            </a:xfrm>
            <a:custGeom>
              <a:avLst/>
              <a:gdLst/>
              <a:ahLst/>
              <a:cxnLst/>
              <a:rect l="0" t="0" r="0" b="0"/>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Shape 178"/>
            <p:cNvSpPr/>
            <p:nvPr/>
          </p:nvSpPr>
          <p:spPr>
            <a:xfrm>
              <a:off x="3761184" y="4739840"/>
              <a:ext cx="94656" cy="403648"/>
            </a:xfrm>
            <a:custGeom>
              <a:avLst/>
              <a:gdLst/>
              <a:ahLst/>
              <a:cxnLst/>
              <a:rect l="0" t="0" r="0" b="0"/>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Shape 179"/>
            <p:cNvSpPr/>
            <p:nvPr/>
          </p:nvSpPr>
          <p:spPr>
            <a:xfrm>
              <a:off x="3625440" y="4457664"/>
              <a:ext cx="94688" cy="685824"/>
            </a:xfrm>
            <a:custGeom>
              <a:avLst/>
              <a:gdLst/>
              <a:ahLst/>
              <a:cxnLst/>
              <a:rect l="0" t="0" r="0" b="0"/>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a:off x="4037984" y="4638048"/>
              <a:ext cx="94688" cy="505440"/>
            </a:xfrm>
            <a:custGeom>
              <a:avLst/>
              <a:gdLst/>
              <a:ahLst/>
              <a:cxnLst/>
              <a:rect l="0" t="0" r="0" b="0"/>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a:off x="3902272" y="4836288"/>
              <a:ext cx="94656" cy="307200"/>
            </a:xfrm>
            <a:custGeom>
              <a:avLst/>
              <a:gdLst/>
              <a:ahLst/>
              <a:cxnLst/>
              <a:rect l="0" t="0" r="0" b="0"/>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a:off x="4316608"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a:off x="418086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Shape 184"/>
            <p:cNvSpPr/>
            <p:nvPr/>
          </p:nvSpPr>
          <p:spPr>
            <a:xfrm>
              <a:off x="4593408"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Shape 185"/>
            <p:cNvSpPr/>
            <p:nvPr/>
          </p:nvSpPr>
          <p:spPr>
            <a:xfrm>
              <a:off x="4457696"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a:off x="4870240"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a:off x="4734496"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p:nvPr/>
          </p:nvSpPr>
          <p:spPr>
            <a:xfrm>
              <a:off x="5147072" y="4157632"/>
              <a:ext cx="94656" cy="985856"/>
            </a:xfrm>
            <a:custGeom>
              <a:avLst/>
              <a:gdLst/>
              <a:ahLst/>
              <a:cxnLst/>
              <a:rect l="0" t="0" r="0" b="0"/>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Shape 189"/>
            <p:cNvSpPr/>
            <p:nvPr/>
          </p:nvSpPr>
          <p:spPr>
            <a:xfrm>
              <a:off x="5011328" y="4229088"/>
              <a:ext cx="94688" cy="914400"/>
            </a:xfrm>
            <a:custGeom>
              <a:avLst/>
              <a:gdLst/>
              <a:ahLst/>
              <a:cxnLst/>
              <a:rect l="0" t="0" r="0" b="0"/>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 name="Shape 190"/>
            <p:cNvSpPr/>
            <p:nvPr/>
          </p:nvSpPr>
          <p:spPr>
            <a:xfrm>
              <a:off x="5425664"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Shape 191"/>
            <p:cNvSpPr/>
            <p:nvPr/>
          </p:nvSpPr>
          <p:spPr>
            <a:xfrm>
              <a:off x="5289920" y="4277280"/>
              <a:ext cx="94688" cy="866208"/>
            </a:xfrm>
            <a:custGeom>
              <a:avLst/>
              <a:gdLst/>
              <a:ahLst/>
              <a:cxnLst/>
              <a:rect l="0" t="0" r="0" b="0"/>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Shape 192"/>
            <p:cNvSpPr/>
            <p:nvPr/>
          </p:nvSpPr>
          <p:spPr>
            <a:xfrm>
              <a:off x="5702496" y="4721984"/>
              <a:ext cx="94688" cy="421504"/>
            </a:xfrm>
            <a:custGeom>
              <a:avLst/>
              <a:gdLst/>
              <a:ahLst/>
              <a:cxnLst/>
              <a:rect l="0" t="0" r="0" b="0"/>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Shape 193"/>
            <p:cNvSpPr/>
            <p:nvPr/>
          </p:nvSpPr>
          <p:spPr>
            <a:xfrm>
              <a:off x="5566752" y="4416608"/>
              <a:ext cx="94688" cy="726880"/>
            </a:xfrm>
            <a:custGeom>
              <a:avLst/>
              <a:gdLst/>
              <a:ahLst/>
              <a:cxnLst/>
              <a:rect l="0" t="0" r="0" b="0"/>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 name="Shape 194"/>
            <p:cNvSpPr/>
            <p:nvPr/>
          </p:nvSpPr>
          <p:spPr>
            <a:xfrm>
              <a:off x="5979296"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 name="Shape 195"/>
            <p:cNvSpPr/>
            <p:nvPr/>
          </p:nvSpPr>
          <p:spPr>
            <a:xfrm>
              <a:off x="5843584" y="4813088"/>
              <a:ext cx="94688" cy="330400"/>
            </a:xfrm>
            <a:custGeom>
              <a:avLst/>
              <a:gdLst/>
              <a:ahLst/>
              <a:cxnLst/>
              <a:rect l="0" t="0" r="0" b="0"/>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6256128"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61203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6534720" y="4505888"/>
              <a:ext cx="92896" cy="637600"/>
            </a:xfrm>
            <a:custGeom>
              <a:avLst/>
              <a:gdLst/>
              <a:ahLst/>
              <a:cxnLst/>
              <a:rect l="0" t="0" r="0" b="0"/>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99008" y="4739840"/>
              <a:ext cx="92896" cy="403648"/>
            </a:xfrm>
            <a:custGeom>
              <a:avLst/>
              <a:gdLst/>
              <a:ahLst/>
              <a:cxnLst/>
              <a:rect l="0" t="0" r="0" b="0"/>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811552"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675808" y="4614848"/>
              <a:ext cx="94688" cy="528640"/>
            </a:xfrm>
            <a:custGeom>
              <a:avLst/>
              <a:gdLst/>
              <a:ahLst/>
              <a:cxnLst/>
              <a:rect l="0" t="0" r="0" b="0"/>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708838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952640"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73651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7229472" y="4825568"/>
              <a:ext cx="94688" cy="317920"/>
            </a:xfrm>
            <a:custGeom>
              <a:avLst/>
              <a:gdLst/>
              <a:ahLst/>
              <a:cxnLst/>
              <a:rect l="0" t="0" r="0" b="0"/>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643808" y="4632704"/>
              <a:ext cx="92896" cy="510784"/>
            </a:xfrm>
            <a:custGeom>
              <a:avLst/>
              <a:gdLst/>
              <a:ahLst/>
              <a:cxnLst/>
              <a:rect l="0" t="0" r="0" b="0"/>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7506272" y="4963104"/>
              <a:ext cx="94688" cy="180384"/>
            </a:xfrm>
            <a:custGeom>
              <a:avLst/>
              <a:gdLst/>
              <a:ahLst/>
              <a:cxnLst/>
              <a:rect l="0" t="0" r="0" b="0"/>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7920608" y="4909504"/>
              <a:ext cx="94688" cy="233984"/>
            </a:xfrm>
            <a:custGeom>
              <a:avLst/>
              <a:gdLst/>
              <a:ahLst/>
              <a:cxnLst/>
              <a:rect l="0" t="0" r="0" b="0"/>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 name="Shape 209"/>
            <p:cNvSpPr/>
            <p:nvPr/>
          </p:nvSpPr>
          <p:spPr>
            <a:xfrm>
              <a:off x="7784896" y="4777344"/>
              <a:ext cx="94688" cy="366144"/>
            </a:xfrm>
            <a:custGeom>
              <a:avLst/>
              <a:gdLst/>
              <a:ahLst/>
              <a:cxnLst/>
              <a:rect l="0" t="0" r="0" b="0"/>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a:off x="81974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Shape 211"/>
            <p:cNvSpPr/>
            <p:nvPr/>
          </p:nvSpPr>
          <p:spPr>
            <a:xfrm>
              <a:off x="8061696" y="4777344"/>
              <a:ext cx="94688" cy="366144"/>
            </a:xfrm>
            <a:custGeom>
              <a:avLst/>
              <a:gdLst/>
              <a:ahLst/>
              <a:cxnLst/>
              <a:rect l="0" t="0" r="0" b="0"/>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Shape 212"/>
            <p:cNvSpPr/>
            <p:nvPr/>
          </p:nvSpPr>
          <p:spPr>
            <a:xfrm>
              <a:off x="8474272" y="4721984"/>
              <a:ext cx="94656" cy="421504"/>
            </a:xfrm>
            <a:custGeom>
              <a:avLst/>
              <a:gdLst/>
              <a:ahLst/>
              <a:cxnLst/>
              <a:rect l="0" t="0" r="0" b="0"/>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Shape 213"/>
            <p:cNvSpPr/>
            <p:nvPr/>
          </p:nvSpPr>
          <p:spPr>
            <a:xfrm>
              <a:off x="8338528" y="4488032"/>
              <a:ext cx="94688" cy="655456"/>
            </a:xfrm>
            <a:custGeom>
              <a:avLst/>
              <a:gdLst/>
              <a:ahLst/>
              <a:cxnLst/>
              <a:rect l="0" t="0" r="0" b="0"/>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 name="Shape 214"/>
            <p:cNvSpPr/>
            <p:nvPr/>
          </p:nvSpPr>
          <p:spPr>
            <a:xfrm>
              <a:off x="8751072" y="4409440"/>
              <a:ext cx="94688" cy="734048"/>
            </a:xfrm>
            <a:custGeom>
              <a:avLst/>
              <a:gdLst/>
              <a:ahLst/>
              <a:cxnLst/>
              <a:rect l="0" t="0" r="0" b="0"/>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Shape 215"/>
            <p:cNvSpPr/>
            <p:nvPr/>
          </p:nvSpPr>
          <p:spPr>
            <a:xfrm>
              <a:off x="8615360" y="4295168"/>
              <a:ext cx="94688" cy="848320"/>
            </a:xfrm>
            <a:custGeom>
              <a:avLst/>
              <a:gdLst/>
              <a:ahLst/>
              <a:cxnLst/>
              <a:rect l="0" t="0" r="0" b="0"/>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a:off x="9029696" y="4409440"/>
              <a:ext cx="92896" cy="734048"/>
            </a:xfrm>
            <a:custGeom>
              <a:avLst/>
              <a:gdLst/>
              <a:ahLst/>
              <a:cxnLst/>
              <a:rect l="0" t="0" r="0" b="0"/>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p:nvPr/>
          </p:nvSpPr>
          <p:spPr>
            <a:xfrm>
              <a:off x="8893952" y="4180864"/>
              <a:ext cx="92896" cy="962624"/>
            </a:xfrm>
            <a:custGeom>
              <a:avLst/>
              <a:gdLst/>
              <a:ahLst/>
              <a:cxnLst/>
              <a:rect l="0" t="0" r="0" b="0"/>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8"/>
        <p:cNvGrpSpPr/>
        <p:nvPr/>
      </p:nvGrpSpPr>
      <p:grpSpPr>
        <a:xfrm>
          <a:off x="0" y="0"/>
          <a:ext cx="0" cy="0"/>
          <a:chOff x="0" y="0"/>
          <a:chExt cx="0" cy="0"/>
        </a:xfrm>
      </p:grpSpPr>
      <p:sp>
        <p:nvSpPr>
          <p:cNvPr id="219" name="Shape 219"/>
          <p:cNvSpPr/>
          <p:nvPr/>
        </p:nvSpPr>
        <p:spPr>
          <a:xfrm rot="10800000" flipH="1">
            <a:off x="-25" y="1079400"/>
            <a:ext cx="9144000" cy="40641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0" name="Shape 220"/>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marL="914400" lvl="1"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marL="1371600" lvl="2"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marL="1828800" lvl="3"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marL="2286000" lvl="4"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marL="2743200" lvl="5"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marL="3200400" lvl="6"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marL="3657600" lvl="7"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marL="4114800" lvl="8" indent="-4191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a:endParaRPr/>
          </a:p>
        </p:txBody>
      </p:sp>
      <p:sp>
        <p:nvSpPr>
          <p:cNvPr id="221" name="Shape 22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
        <p:nvSpPr>
          <p:cNvPr id="222" name="Shape 222"/>
          <p:cNvSpPr/>
          <p:nvPr/>
        </p:nvSpPr>
        <p:spPr>
          <a:xfrm>
            <a:off x="0" y="401188"/>
            <a:ext cx="9144000" cy="1293056"/>
          </a:xfrm>
          <a:custGeom>
            <a:avLst/>
            <a:gdLst/>
            <a:ahLst/>
            <a:cxnLst/>
            <a:rect l="0" t="0" r="0" b="0"/>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Shape 224"/>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grpSp>
        <p:nvGrpSpPr>
          <p:cNvPr id="226" name="Shape 226"/>
          <p:cNvGrpSpPr/>
          <p:nvPr/>
        </p:nvGrpSpPr>
        <p:grpSpPr>
          <a:xfrm>
            <a:off x="28550" y="3850565"/>
            <a:ext cx="9094048" cy="1293104"/>
            <a:chOff x="28544" y="3514688"/>
            <a:chExt cx="9094048" cy="1628800"/>
          </a:xfrm>
        </p:grpSpPr>
        <p:sp>
          <p:nvSpPr>
            <p:cNvPr id="227" name="Shape 227"/>
            <p:cNvSpPr/>
            <p:nvPr/>
          </p:nvSpPr>
          <p:spPr>
            <a:xfrm>
              <a:off x="300032" y="4491616"/>
              <a:ext cx="228608" cy="651872"/>
            </a:xfrm>
            <a:custGeom>
              <a:avLst/>
              <a:gdLst/>
              <a:ahLst/>
              <a:cxnLst/>
              <a:rect l="0" t="0" r="0" b="0"/>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 name="Shape 228"/>
            <p:cNvSpPr/>
            <p:nvPr/>
          </p:nvSpPr>
          <p:spPr>
            <a:xfrm>
              <a:off x="28544" y="4220160"/>
              <a:ext cx="228640" cy="923328"/>
            </a:xfrm>
            <a:custGeom>
              <a:avLst/>
              <a:gdLst/>
              <a:ahLst/>
              <a:cxnLst/>
              <a:rect l="0" t="0" r="0" b="0"/>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 name="Shape 229"/>
            <p:cNvSpPr/>
            <p:nvPr/>
          </p:nvSpPr>
          <p:spPr>
            <a:xfrm>
              <a:off x="576832"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a:off x="853664" y="4120128"/>
              <a:ext cx="230400" cy="1023360"/>
            </a:xfrm>
            <a:custGeom>
              <a:avLst/>
              <a:gdLst/>
              <a:ahLst/>
              <a:cxnLst/>
              <a:rect l="0" t="0" r="0" b="0"/>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Shape 231"/>
            <p:cNvSpPr/>
            <p:nvPr/>
          </p:nvSpPr>
          <p:spPr>
            <a:xfrm>
              <a:off x="1130496" y="4627328"/>
              <a:ext cx="230400" cy="516160"/>
            </a:xfrm>
            <a:custGeom>
              <a:avLst/>
              <a:gdLst/>
              <a:ahLst/>
              <a:cxnLst/>
              <a:rect l="0" t="0" r="0" b="0"/>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Shape 232"/>
            <p:cNvSpPr/>
            <p:nvPr/>
          </p:nvSpPr>
          <p:spPr>
            <a:xfrm>
              <a:off x="1409088" y="3821888"/>
              <a:ext cx="228640" cy="1321600"/>
            </a:xfrm>
            <a:custGeom>
              <a:avLst/>
              <a:gdLst/>
              <a:ahLst/>
              <a:cxnLst/>
              <a:rect l="0" t="0" r="0" b="0"/>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p:nvPr/>
          </p:nvSpPr>
          <p:spPr>
            <a:xfrm>
              <a:off x="1685920" y="4175488"/>
              <a:ext cx="230400" cy="968000"/>
            </a:xfrm>
            <a:custGeom>
              <a:avLst/>
              <a:gdLst/>
              <a:ahLst/>
              <a:cxnLst/>
              <a:rect l="0" t="0" r="0" b="0"/>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 name="Shape 234"/>
            <p:cNvSpPr/>
            <p:nvPr/>
          </p:nvSpPr>
          <p:spPr>
            <a:xfrm>
              <a:off x="1962720"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Shape 235"/>
            <p:cNvSpPr/>
            <p:nvPr/>
          </p:nvSpPr>
          <p:spPr>
            <a:xfrm>
              <a:off x="2239552" y="4355872"/>
              <a:ext cx="230400" cy="787616"/>
            </a:xfrm>
            <a:custGeom>
              <a:avLst/>
              <a:gdLst/>
              <a:ahLst/>
              <a:cxnLst/>
              <a:rect l="0" t="0" r="0" b="0"/>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Shape 236"/>
            <p:cNvSpPr/>
            <p:nvPr/>
          </p:nvSpPr>
          <p:spPr>
            <a:xfrm>
              <a:off x="25163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a:off x="2794976" y="4175488"/>
              <a:ext cx="228640" cy="968000"/>
            </a:xfrm>
            <a:custGeom>
              <a:avLst/>
              <a:gdLst/>
              <a:ahLst/>
              <a:cxnLst/>
              <a:rect l="0" t="0" r="0" b="0"/>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Shape 238"/>
            <p:cNvSpPr/>
            <p:nvPr/>
          </p:nvSpPr>
          <p:spPr>
            <a:xfrm>
              <a:off x="3071808" y="3659360"/>
              <a:ext cx="230400" cy="1484128"/>
            </a:xfrm>
            <a:custGeom>
              <a:avLst/>
              <a:gdLst/>
              <a:ahLst/>
              <a:cxnLst/>
              <a:rect l="0" t="0" r="0" b="0"/>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 name="Shape 239"/>
            <p:cNvSpPr/>
            <p:nvPr/>
          </p:nvSpPr>
          <p:spPr>
            <a:xfrm>
              <a:off x="3348608"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 name="Shape 240"/>
            <p:cNvSpPr/>
            <p:nvPr/>
          </p:nvSpPr>
          <p:spPr>
            <a:xfrm>
              <a:off x="3625440"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3904032" y="4491616"/>
              <a:ext cx="228640" cy="651872"/>
            </a:xfrm>
            <a:custGeom>
              <a:avLst/>
              <a:gdLst/>
              <a:ahLst/>
              <a:cxnLst/>
              <a:rect l="0" t="0" r="0" b="0"/>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4180864" y="4284448"/>
              <a:ext cx="230432" cy="859040"/>
            </a:xfrm>
            <a:custGeom>
              <a:avLst/>
              <a:gdLst/>
              <a:ahLst/>
              <a:cxnLst/>
              <a:rect l="0" t="0" r="0" b="0"/>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4457696" y="4004032"/>
              <a:ext cx="230400" cy="1139456"/>
            </a:xfrm>
            <a:custGeom>
              <a:avLst/>
              <a:gdLst/>
              <a:ahLst/>
              <a:cxnLst/>
              <a:rect l="0" t="0" r="0" b="0"/>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 name="Shape 244"/>
            <p:cNvSpPr/>
            <p:nvPr/>
          </p:nvSpPr>
          <p:spPr>
            <a:xfrm>
              <a:off x="4734496"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p:nvPr/>
          </p:nvSpPr>
          <p:spPr>
            <a:xfrm>
              <a:off x="50113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Shape 246"/>
            <p:cNvSpPr/>
            <p:nvPr/>
          </p:nvSpPr>
          <p:spPr>
            <a:xfrm>
              <a:off x="5289920" y="3939744"/>
              <a:ext cx="228640" cy="1203744"/>
            </a:xfrm>
            <a:custGeom>
              <a:avLst/>
              <a:gdLst/>
              <a:ahLst/>
              <a:cxnLst/>
              <a:rect l="0" t="0" r="0" b="0"/>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p:nvPr/>
          </p:nvSpPr>
          <p:spPr>
            <a:xfrm>
              <a:off x="5566752" y="3704000"/>
              <a:ext cx="230432" cy="1439488"/>
            </a:xfrm>
            <a:custGeom>
              <a:avLst/>
              <a:gdLst/>
              <a:ahLst/>
              <a:cxnLst/>
              <a:rect l="0" t="0" r="0" b="0"/>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p:nvPr/>
          </p:nvSpPr>
          <p:spPr>
            <a:xfrm>
              <a:off x="58435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 name="Shape 249"/>
            <p:cNvSpPr/>
            <p:nvPr/>
          </p:nvSpPr>
          <p:spPr>
            <a:xfrm>
              <a:off x="6120384" y="4329088"/>
              <a:ext cx="230432" cy="814400"/>
            </a:xfrm>
            <a:custGeom>
              <a:avLst/>
              <a:gdLst/>
              <a:ahLst/>
              <a:cxnLst/>
              <a:rect l="0" t="0" r="0" b="0"/>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 name="Shape 250"/>
            <p:cNvSpPr/>
            <p:nvPr/>
          </p:nvSpPr>
          <p:spPr>
            <a:xfrm>
              <a:off x="6399008" y="4120128"/>
              <a:ext cx="228608" cy="1023360"/>
            </a:xfrm>
            <a:custGeom>
              <a:avLst/>
              <a:gdLst/>
              <a:ahLst/>
              <a:cxnLst/>
              <a:rect l="0" t="0" r="0" b="0"/>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a:off x="6675808" y="4538048"/>
              <a:ext cx="230432" cy="605440"/>
            </a:xfrm>
            <a:custGeom>
              <a:avLst/>
              <a:gdLst/>
              <a:ahLst/>
              <a:cxnLst/>
              <a:rect l="0" t="0" r="0" b="0"/>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a:off x="6952640" y="3939744"/>
              <a:ext cx="230432" cy="1203744"/>
            </a:xfrm>
            <a:custGeom>
              <a:avLst/>
              <a:gdLst/>
              <a:ahLst/>
              <a:cxnLst/>
              <a:rect l="0" t="0" r="0" b="0"/>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a:off x="7229472"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Shape 254"/>
            <p:cNvSpPr/>
            <p:nvPr/>
          </p:nvSpPr>
          <p:spPr>
            <a:xfrm>
              <a:off x="7506272" y="3768288"/>
              <a:ext cx="230432" cy="1375200"/>
            </a:xfrm>
            <a:custGeom>
              <a:avLst/>
              <a:gdLst/>
              <a:ahLst/>
              <a:cxnLst/>
              <a:rect l="0" t="0" r="0" b="0"/>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Shape 255"/>
            <p:cNvSpPr/>
            <p:nvPr/>
          </p:nvSpPr>
          <p:spPr>
            <a:xfrm>
              <a:off x="7784896" y="4004032"/>
              <a:ext cx="228608" cy="1139456"/>
            </a:xfrm>
            <a:custGeom>
              <a:avLst/>
              <a:gdLst/>
              <a:ahLst/>
              <a:cxnLst/>
              <a:rect l="0" t="0" r="0" b="0"/>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a:off x="8061696" y="3596864"/>
              <a:ext cx="230432" cy="1546624"/>
            </a:xfrm>
            <a:custGeom>
              <a:avLst/>
              <a:gdLst/>
              <a:ahLst/>
              <a:cxnLst/>
              <a:rect l="0" t="0" r="0" b="0"/>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a:off x="83385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a:off x="8615360" y="3939744"/>
              <a:ext cx="230400" cy="1203744"/>
            </a:xfrm>
            <a:custGeom>
              <a:avLst/>
              <a:gdLst/>
              <a:ahLst/>
              <a:cxnLst/>
              <a:rect l="0" t="0" r="0" b="0"/>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Shape 259"/>
            <p:cNvSpPr/>
            <p:nvPr/>
          </p:nvSpPr>
          <p:spPr>
            <a:xfrm>
              <a:off x="8893952" y="3596864"/>
              <a:ext cx="228640" cy="1546624"/>
            </a:xfrm>
            <a:custGeom>
              <a:avLst/>
              <a:gdLst/>
              <a:ahLst/>
              <a:cxnLst/>
              <a:rect l="0" t="0" r="0" b="0"/>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0" name="Shape 260"/>
          <p:cNvGrpSpPr/>
          <p:nvPr/>
        </p:nvGrpSpPr>
        <p:grpSpPr>
          <a:xfrm>
            <a:off x="28550" y="4360998"/>
            <a:ext cx="9094048" cy="782671"/>
            <a:chOff x="28544" y="4157632"/>
            <a:chExt cx="9094048" cy="985856"/>
          </a:xfrm>
        </p:grpSpPr>
        <p:sp>
          <p:nvSpPr>
            <p:cNvPr id="261" name="Shape 261"/>
            <p:cNvSpPr/>
            <p:nvPr/>
          </p:nvSpPr>
          <p:spPr>
            <a:xfrm>
              <a:off x="435744" y="4782720"/>
              <a:ext cx="92896" cy="360768"/>
            </a:xfrm>
            <a:custGeom>
              <a:avLst/>
              <a:gdLst/>
              <a:ahLst/>
              <a:cxnLst/>
              <a:rect l="0" t="0" r="0" b="0"/>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a:off x="300032" y="4638048"/>
              <a:ext cx="92896" cy="505440"/>
            </a:xfrm>
            <a:custGeom>
              <a:avLst/>
              <a:gdLst/>
              <a:ahLst/>
              <a:cxnLst/>
              <a:rect l="0" t="0" r="0" b="0"/>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 name="Shape 263"/>
            <p:cNvSpPr/>
            <p:nvPr/>
          </p:nvSpPr>
          <p:spPr>
            <a:xfrm>
              <a:off x="164288" y="4571968"/>
              <a:ext cx="92896" cy="571520"/>
            </a:xfrm>
            <a:custGeom>
              <a:avLst/>
              <a:gdLst/>
              <a:ahLst/>
              <a:cxnLst/>
              <a:rect l="0" t="0" r="0" b="0"/>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 name="Shape 264"/>
            <p:cNvSpPr/>
            <p:nvPr/>
          </p:nvSpPr>
          <p:spPr>
            <a:xfrm>
              <a:off x="28544" y="4739840"/>
              <a:ext cx="92928" cy="403648"/>
            </a:xfrm>
            <a:custGeom>
              <a:avLst/>
              <a:gdLst/>
              <a:ahLst/>
              <a:cxnLst/>
              <a:rect l="0" t="0" r="0" b="0"/>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Shape 265"/>
            <p:cNvSpPr/>
            <p:nvPr/>
          </p:nvSpPr>
          <p:spPr>
            <a:xfrm>
              <a:off x="712576"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a:off x="576832" y="4752352"/>
              <a:ext cx="94688" cy="391136"/>
            </a:xfrm>
            <a:custGeom>
              <a:avLst/>
              <a:gdLst/>
              <a:ahLst/>
              <a:cxnLst/>
              <a:rect l="0" t="0" r="0" b="0"/>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Shape 267"/>
            <p:cNvSpPr/>
            <p:nvPr/>
          </p:nvSpPr>
          <p:spPr>
            <a:xfrm>
              <a:off x="989408" y="4386240"/>
              <a:ext cx="94656" cy="757248"/>
            </a:xfrm>
            <a:custGeom>
              <a:avLst/>
              <a:gdLst/>
              <a:ahLst/>
              <a:cxnLst/>
              <a:rect l="0" t="0" r="0" b="0"/>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 name="Shape 268"/>
            <p:cNvSpPr/>
            <p:nvPr/>
          </p:nvSpPr>
          <p:spPr>
            <a:xfrm>
              <a:off x="853664" y="4500544"/>
              <a:ext cx="94688" cy="642944"/>
            </a:xfrm>
            <a:custGeom>
              <a:avLst/>
              <a:gdLst/>
              <a:ahLst/>
              <a:cxnLst/>
              <a:rect l="0" t="0" r="0" b="0"/>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 name="Shape 269"/>
            <p:cNvSpPr/>
            <p:nvPr/>
          </p:nvSpPr>
          <p:spPr>
            <a:xfrm>
              <a:off x="1266208"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 name="Shape 270"/>
            <p:cNvSpPr/>
            <p:nvPr/>
          </p:nvSpPr>
          <p:spPr>
            <a:xfrm>
              <a:off x="1130496" y="4518400"/>
              <a:ext cx="94688" cy="625088"/>
            </a:xfrm>
            <a:custGeom>
              <a:avLst/>
              <a:gdLst/>
              <a:ahLst/>
              <a:cxnLst/>
              <a:rect l="0" t="0" r="0" b="0"/>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 name="Shape 271"/>
            <p:cNvSpPr/>
            <p:nvPr/>
          </p:nvSpPr>
          <p:spPr>
            <a:xfrm>
              <a:off x="15430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 name="Shape 272"/>
            <p:cNvSpPr/>
            <p:nvPr/>
          </p:nvSpPr>
          <p:spPr>
            <a:xfrm>
              <a:off x="1407296"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 name="Shape 273"/>
            <p:cNvSpPr/>
            <p:nvPr/>
          </p:nvSpPr>
          <p:spPr>
            <a:xfrm>
              <a:off x="1821632" y="4457664"/>
              <a:ext cx="92896" cy="685824"/>
            </a:xfrm>
            <a:custGeom>
              <a:avLst/>
              <a:gdLst/>
              <a:ahLst/>
              <a:cxnLst/>
              <a:rect l="0" t="0" r="0" b="0"/>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 name="Shape 274"/>
            <p:cNvSpPr/>
            <p:nvPr/>
          </p:nvSpPr>
          <p:spPr>
            <a:xfrm>
              <a:off x="1685920"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 name="Shape 275"/>
            <p:cNvSpPr/>
            <p:nvPr/>
          </p:nvSpPr>
          <p:spPr>
            <a:xfrm>
              <a:off x="2098464"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 name="Shape 276"/>
            <p:cNvSpPr/>
            <p:nvPr/>
          </p:nvSpPr>
          <p:spPr>
            <a:xfrm>
              <a:off x="1962720"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 name="Shape 277"/>
            <p:cNvSpPr/>
            <p:nvPr/>
          </p:nvSpPr>
          <p:spPr>
            <a:xfrm>
              <a:off x="2375296" y="4711264"/>
              <a:ext cx="94656" cy="432224"/>
            </a:xfrm>
            <a:custGeom>
              <a:avLst/>
              <a:gdLst/>
              <a:ahLst/>
              <a:cxnLst/>
              <a:rect l="0" t="0" r="0" b="0"/>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Shape 278"/>
            <p:cNvSpPr/>
            <p:nvPr/>
          </p:nvSpPr>
          <p:spPr>
            <a:xfrm>
              <a:off x="2239552" y="4536256"/>
              <a:ext cx="94688" cy="607232"/>
            </a:xfrm>
            <a:custGeom>
              <a:avLst/>
              <a:gdLst/>
              <a:ahLst/>
              <a:cxnLst/>
              <a:rect l="0" t="0" r="0" b="0"/>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Shape 279"/>
            <p:cNvSpPr/>
            <p:nvPr/>
          </p:nvSpPr>
          <p:spPr>
            <a:xfrm>
              <a:off x="2652096" y="4704128"/>
              <a:ext cx="94688" cy="439360"/>
            </a:xfrm>
            <a:custGeom>
              <a:avLst/>
              <a:gdLst/>
              <a:ahLst/>
              <a:cxnLst/>
              <a:rect l="0" t="0" r="0" b="0"/>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Shape 280"/>
            <p:cNvSpPr/>
            <p:nvPr/>
          </p:nvSpPr>
          <p:spPr>
            <a:xfrm>
              <a:off x="2516384" y="4764864"/>
              <a:ext cx="94688" cy="378624"/>
            </a:xfrm>
            <a:custGeom>
              <a:avLst/>
              <a:gdLst/>
              <a:ahLst/>
              <a:cxnLst/>
              <a:rect l="0" t="0" r="0" b="0"/>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Shape 281"/>
            <p:cNvSpPr/>
            <p:nvPr/>
          </p:nvSpPr>
          <p:spPr>
            <a:xfrm>
              <a:off x="2930720" y="4421952"/>
              <a:ext cx="92896" cy="721536"/>
            </a:xfrm>
            <a:custGeom>
              <a:avLst/>
              <a:gdLst/>
              <a:ahLst/>
              <a:cxnLst/>
              <a:rect l="0" t="0" r="0" b="0"/>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Shape 282"/>
            <p:cNvSpPr/>
            <p:nvPr/>
          </p:nvSpPr>
          <p:spPr>
            <a:xfrm>
              <a:off x="2794976" y="4638048"/>
              <a:ext cx="92896" cy="505440"/>
            </a:xfrm>
            <a:custGeom>
              <a:avLst/>
              <a:gdLst/>
              <a:ahLst/>
              <a:cxnLst/>
              <a:rect l="0" t="0" r="0" b="0"/>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Shape 283"/>
            <p:cNvSpPr/>
            <p:nvPr/>
          </p:nvSpPr>
          <p:spPr>
            <a:xfrm>
              <a:off x="3207520" y="4386240"/>
              <a:ext cx="94688" cy="757248"/>
            </a:xfrm>
            <a:custGeom>
              <a:avLst/>
              <a:gdLst/>
              <a:ahLst/>
              <a:cxnLst/>
              <a:rect l="0" t="0" r="0" b="0"/>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 name="Shape 284"/>
            <p:cNvSpPr/>
            <p:nvPr/>
          </p:nvSpPr>
          <p:spPr>
            <a:xfrm>
              <a:off x="3071808" y="4314784"/>
              <a:ext cx="94688" cy="828704"/>
            </a:xfrm>
            <a:custGeom>
              <a:avLst/>
              <a:gdLst/>
              <a:ahLst/>
              <a:cxnLst/>
              <a:rect l="0" t="0" r="0" b="0"/>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Shape 285"/>
            <p:cNvSpPr/>
            <p:nvPr/>
          </p:nvSpPr>
          <p:spPr>
            <a:xfrm>
              <a:off x="3484352"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 name="Shape 286"/>
            <p:cNvSpPr/>
            <p:nvPr/>
          </p:nvSpPr>
          <p:spPr>
            <a:xfrm>
              <a:off x="3348608" y="4314784"/>
              <a:ext cx="94688" cy="828704"/>
            </a:xfrm>
            <a:custGeom>
              <a:avLst/>
              <a:gdLst/>
              <a:ahLst/>
              <a:cxnLst/>
              <a:rect l="0" t="0" r="0" b="0"/>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 name="Shape 287"/>
            <p:cNvSpPr/>
            <p:nvPr/>
          </p:nvSpPr>
          <p:spPr>
            <a:xfrm>
              <a:off x="3761184" y="4739840"/>
              <a:ext cx="94656" cy="403648"/>
            </a:xfrm>
            <a:custGeom>
              <a:avLst/>
              <a:gdLst/>
              <a:ahLst/>
              <a:cxnLst/>
              <a:rect l="0" t="0" r="0" b="0"/>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 name="Shape 288"/>
            <p:cNvSpPr/>
            <p:nvPr/>
          </p:nvSpPr>
          <p:spPr>
            <a:xfrm>
              <a:off x="3625440" y="4457664"/>
              <a:ext cx="94688" cy="685824"/>
            </a:xfrm>
            <a:custGeom>
              <a:avLst/>
              <a:gdLst/>
              <a:ahLst/>
              <a:cxnLst/>
              <a:rect l="0" t="0" r="0" b="0"/>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Shape 289"/>
            <p:cNvSpPr/>
            <p:nvPr/>
          </p:nvSpPr>
          <p:spPr>
            <a:xfrm>
              <a:off x="4037984" y="4638048"/>
              <a:ext cx="94688" cy="505440"/>
            </a:xfrm>
            <a:custGeom>
              <a:avLst/>
              <a:gdLst/>
              <a:ahLst/>
              <a:cxnLst/>
              <a:rect l="0" t="0" r="0" b="0"/>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Shape 290"/>
            <p:cNvSpPr/>
            <p:nvPr/>
          </p:nvSpPr>
          <p:spPr>
            <a:xfrm>
              <a:off x="3902272" y="4836288"/>
              <a:ext cx="94656" cy="307200"/>
            </a:xfrm>
            <a:custGeom>
              <a:avLst/>
              <a:gdLst/>
              <a:ahLst/>
              <a:cxnLst/>
              <a:rect l="0" t="0" r="0" b="0"/>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Shape 291"/>
            <p:cNvSpPr/>
            <p:nvPr/>
          </p:nvSpPr>
          <p:spPr>
            <a:xfrm>
              <a:off x="4316608"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Shape 292"/>
            <p:cNvSpPr/>
            <p:nvPr/>
          </p:nvSpPr>
          <p:spPr>
            <a:xfrm>
              <a:off x="418086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Shape 293"/>
            <p:cNvSpPr/>
            <p:nvPr/>
          </p:nvSpPr>
          <p:spPr>
            <a:xfrm>
              <a:off x="4593408"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 name="Shape 294"/>
            <p:cNvSpPr/>
            <p:nvPr/>
          </p:nvSpPr>
          <p:spPr>
            <a:xfrm>
              <a:off x="4457696"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Shape 295"/>
            <p:cNvSpPr/>
            <p:nvPr/>
          </p:nvSpPr>
          <p:spPr>
            <a:xfrm>
              <a:off x="4870240"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 name="Shape 296"/>
            <p:cNvSpPr/>
            <p:nvPr/>
          </p:nvSpPr>
          <p:spPr>
            <a:xfrm>
              <a:off x="4734496"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Shape 297"/>
            <p:cNvSpPr/>
            <p:nvPr/>
          </p:nvSpPr>
          <p:spPr>
            <a:xfrm>
              <a:off x="5147072" y="4157632"/>
              <a:ext cx="94656" cy="985856"/>
            </a:xfrm>
            <a:custGeom>
              <a:avLst/>
              <a:gdLst/>
              <a:ahLst/>
              <a:cxnLst/>
              <a:rect l="0" t="0" r="0" b="0"/>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Shape 298"/>
            <p:cNvSpPr/>
            <p:nvPr/>
          </p:nvSpPr>
          <p:spPr>
            <a:xfrm>
              <a:off x="5011328" y="4229088"/>
              <a:ext cx="94688" cy="914400"/>
            </a:xfrm>
            <a:custGeom>
              <a:avLst/>
              <a:gdLst/>
              <a:ahLst/>
              <a:cxnLst/>
              <a:rect l="0" t="0" r="0" b="0"/>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Shape 299"/>
            <p:cNvSpPr/>
            <p:nvPr/>
          </p:nvSpPr>
          <p:spPr>
            <a:xfrm>
              <a:off x="5425664"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 name="Shape 300"/>
            <p:cNvSpPr/>
            <p:nvPr/>
          </p:nvSpPr>
          <p:spPr>
            <a:xfrm>
              <a:off x="5289920" y="4277280"/>
              <a:ext cx="94688" cy="866208"/>
            </a:xfrm>
            <a:custGeom>
              <a:avLst/>
              <a:gdLst/>
              <a:ahLst/>
              <a:cxnLst/>
              <a:rect l="0" t="0" r="0" b="0"/>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 name="Shape 301"/>
            <p:cNvSpPr/>
            <p:nvPr/>
          </p:nvSpPr>
          <p:spPr>
            <a:xfrm>
              <a:off x="5702496" y="4721984"/>
              <a:ext cx="94688" cy="421504"/>
            </a:xfrm>
            <a:custGeom>
              <a:avLst/>
              <a:gdLst/>
              <a:ahLst/>
              <a:cxnLst/>
              <a:rect l="0" t="0" r="0" b="0"/>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 name="Shape 302"/>
            <p:cNvSpPr/>
            <p:nvPr/>
          </p:nvSpPr>
          <p:spPr>
            <a:xfrm>
              <a:off x="5566752" y="4416608"/>
              <a:ext cx="94688" cy="726880"/>
            </a:xfrm>
            <a:custGeom>
              <a:avLst/>
              <a:gdLst/>
              <a:ahLst/>
              <a:cxnLst/>
              <a:rect l="0" t="0" r="0" b="0"/>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Shape 303"/>
            <p:cNvSpPr/>
            <p:nvPr/>
          </p:nvSpPr>
          <p:spPr>
            <a:xfrm>
              <a:off x="5979296"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Shape 304"/>
            <p:cNvSpPr/>
            <p:nvPr/>
          </p:nvSpPr>
          <p:spPr>
            <a:xfrm>
              <a:off x="5843584" y="4813088"/>
              <a:ext cx="94688" cy="330400"/>
            </a:xfrm>
            <a:custGeom>
              <a:avLst/>
              <a:gdLst/>
              <a:ahLst/>
              <a:cxnLst/>
              <a:rect l="0" t="0" r="0" b="0"/>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 name="Shape 305"/>
            <p:cNvSpPr/>
            <p:nvPr/>
          </p:nvSpPr>
          <p:spPr>
            <a:xfrm>
              <a:off x="6256128"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Shape 306"/>
            <p:cNvSpPr/>
            <p:nvPr/>
          </p:nvSpPr>
          <p:spPr>
            <a:xfrm>
              <a:off x="61203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 name="Shape 307"/>
            <p:cNvSpPr/>
            <p:nvPr/>
          </p:nvSpPr>
          <p:spPr>
            <a:xfrm>
              <a:off x="6534720" y="4505888"/>
              <a:ext cx="92896" cy="637600"/>
            </a:xfrm>
            <a:custGeom>
              <a:avLst/>
              <a:gdLst/>
              <a:ahLst/>
              <a:cxnLst/>
              <a:rect l="0" t="0" r="0" b="0"/>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 name="Shape 308"/>
            <p:cNvSpPr/>
            <p:nvPr/>
          </p:nvSpPr>
          <p:spPr>
            <a:xfrm>
              <a:off x="6399008" y="4739840"/>
              <a:ext cx="92896" cy="403648"/>
            </a:xfrm>
            <a:custGeom>
              <a:avLst/>
              <a:gdLst/>
              <a:ahLst/>
              <a:cxnLst/>
              <a:rect l="0" t="0" r="0" b="0"/>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Shape 309"/>
            <p:cNvSpPr/>
            <p:nvPr/>
          </p:nvSpPr>
          <p:spPr>
            <a:xfrm>
              <a:off x="6811552"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 name="Shape 310"/>
            <p:cNvSpPr/>
            <p:nvPr/>
          </p:nvSpPr>
          <p:spPr>
            <a:xfrm>
              <a:off x="6675808" y="4614848"/>
              <a:ext cx="94688" cy="528640"/>
            </a:xfrm>
            <a:custGeom>
              <a:avLst/>
              <a:gdLst/>
              <a:ahLst/>
              <a:cxnLst/>
              <a:rect l="0" t="0" r="0" b="0"/>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 name="Shape 311"/>
            <p:cNvSpPr/>
            <p:nvPr/>
          </p:nvSpPr>
          <p:spPr>
            <a:xfrm>
              <a:off x="708838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 name="Shape 312"/>
            <p:cNvSpPr/>
            <p:nvPr/>
          </p:nvSpPr>
          <p:spPr>
            <a:xfrm>
              <a:off x="6952640"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 name="Shape 313"/>
            <p:cNvSpPr/>
            <p:nvPr/>
          </p:nvSpPr>
          <p:spPr>
            <a:xfrm>
              <a:off x="73651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Shape 314"/>
            <p:cNvSpPr/>
            <p:nvPr/>
          </p:nvSpPr>
          <p:spPr>
            <a:xfrm>
              <a:off x="7229472" y="4825568"/>
              <a:ext cx="94688" cy="317920"/>
            </a:xfrm>
            <a:custGeom>
              <a:avLst/>
              <a:gdLst/>
              <a:ahLst/>
              <a:cxnLst/>
              <a:rect l="0" t="0" r="0" b="0"/>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 name="Shape 315"/>
            <p:cNvSpPr/>
            <p:nvPr/>
          </p:nvSpPr>
          <p:spPr>
            <a:xfrm>
              <a:off x="7643808" y="4632704"/>
              <a:ext cx="92896" cy="510784"/>
            </a:xfrm>
            <a:custGeom>
              <a:avLst/>
              <a:gdLst/>
              <a:ahLst/>
              <a:cxnLst/>
              <a:rect l="0" t="0" r="0" b="0"/>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 name="Shape 316"/>
            <p:cNvSpPr/>
            <p:nvPr/>
          </p:nvSpPr>
          <p:spPr>
            <a:xfrm>
              <a:off x="7506272" y="4963104"/>
              <a:ext cx="94688" cy="180384"/>
            </a:xfrm>
            <a:custGeom>
              <a:avLst/>
              <a:gdLst/>
              <a:ahLst/>
              <a:cxnLst/>
              <a:rect l="0" t="0" r="0" b="0"/>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 name="Shape 317"/>
            <p:cNvSpPr/>
            <p:nvPr/>
          </p:nvSpPr>
          <p:spPr>
            <a:xfrm>
              <a:off x="7920608" y="4909504"/>
              <a:ext cx="94688" cy="233984"/>
            </a:xfrm>
            <a:custGeom>
              <a:avLst/>
              <a:gdLst/>
              <a:ahLst/>
              <a:cxnLst/>
              <a:rect l="0" t="0" r="0" b="0"/>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Shape 318"/>
            <p:cNvSpPr/>
            <p:nvPr/>
          </p:nvSpPr>
          <p:spPr>
            <a:xfrm>
              <a:off x="7784896" y="4777344"/>
              <a:ext cx="94688" cy="366144"/>
            </a:xfrm>
            <a:custGeom>
              <a:avLst/>
              <a:gdLst/>
              <a:ahLst/>
              <a:cxnLst/>
              <a:rect l="0" t="0" r="0" b="0"/>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Shape 319"/>
            <p:cNvSpPr/>
            <p:nvPr/>
          </p:nvSpPr>
          <p:spPr>
            <a:xfrm>
              <a:off x="81974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Shape 320"/>
            <p:cNvSpPr/>
            <p:nvPr/>
          </p:nvSpPr>
          <p:spPr>
            <a:xfrm>
              <a:off x="8061696" y="4777344"/>
              <a:ext cx="94688" cy="366144"/>
            </a:xfrm>
            <a:custGeom>
              <a:avLst/>
              <a:gdLst/>
              <a:ahLst/>
              <a:cxnLst/>
              <a:rect l="0" t="0" r="0" b="0"/>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 name="Shape 321"/>
            <p:cNvSpPr/>
            <p:nvPr/>
          </p:nvSpPr>
          <p:spPr>
            <a:xfrm>
              <a:off x="8474272" y="4721984"/>
              <a:ext cx="94656" cy="421504"/>
            </a:xfrm>
            <a:custGeom>
              <a:avLst/>
              <a:gdLst/>
              <a:ahLst/>
              <a:cxnLst/>
              <a:rect l="0" t="0" r="0" b="0"/>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Shape 322"/>
            <p:cNvSpPr/>
            <p:nvPr/>
          </p:nvSpPr>
          <p:spPr>
            <a:xfrm>
              <a:off x="8338528" y="4488032"/>
              <a:ext cx="94688" cy="655456"/>
            </a:xfrm>
            <a:custGeom>
              <a:avLst/>
              <a:gdLst/>
              <a:ahLst/>
              <a:cxnLst/>
              <a:rect l="0" t="0" r="0" b="0"/>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 name="Shape 323"/>
            <p:cNvSpPr/>
            <p:nvPr/>
          </p:nvSpPr>
          <p:spPr>
            <a:xfrm>
              <a:off x="8751072" y="4409440"/>
              <a:ext cx="94688" cy="734048"/>
            </a:xfrm>
            <a:custGeom>
              <a:avLst/>
              <a:gdLst/>
              <a:ahLst/>
              <a:cxnLst/>
              <a:rect l="0" t="0" r="0" b="0"/>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Shape 324"/>
            <p:cNvSpPr/>
            <p:nvPr/>
          </p:nvSpPr>
          <p:spPr>
            <a:xfrm>
              <a:off x="8615360" y="4295168"/>
              <a:ext cx="94688" cy="848320"/>
            </a:xfrm>
            <a:custGeom>
              <a:avLst/>
              <a:gdLst/>
              <a:ahLst/>
              <a:cxnLst/>
              <a:rect l="0" t="0" r="0" b="0"/>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 name="Shape 325"/>
            <p:cNvSpPr/>
            <p:nvPr/>
          </p:nvSpPr>
          <p:spPr>
            <a:xfrm>
              <a:off x="9029696" y="4409440"/>
              <a:ext cx="92896" cy="734048"/>
            </a:xfrm>
            <a:custGeom>
              <a:avLst/>
              <a:gdLst/>
              <a:ahLst/>
              <a:cxnLst/>
              <a:rect l="0" t="0" r="0" b="0"/>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 name="Shape 326"/>
            <p:cNvSpPr/>
            <p:nvPr/>
          </p:nvSpPr>
          <p:spPr>
            <a:xfrm>
              <a:off x="8893952" y="4180864"/>
              <a:ext cx="92896" cy="962624"/>
            </a:xfrm>
            <a:custGeom>
              <a:avLst/>
              <a:gdLst/>
              <a:ahLst/>
              <a:cxnLst/>
              <a:rect l="0" t="0" r="0" b="0"/>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27" name="Shape 327"/>
          <p:cNvSpPr/>
          <p:nvPr/>
        </p:nvSpPr>
        <p:spPr>
          <a:xfrm>
            <a:off x="0" y="3579000"/>
            <a:ext cx="9144000" cy="1293056"/>
          </a:xfrm>
          <a:custGeom>
            <a:avLst/>
            <a:gdLst/>
            <a:ahLst/>
            <a:cxnLst/>
            <a:rect l="0" t="0" r="0" b="0"/>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 name="Shape 32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Shape 329"/>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30"/>
        <p:cNvGrpSpPr/>
        <p:nvPr/>
      </p:nvGrpSpPr>
      <p:grpSpPr>
        <a:xfrm>
          <a:off x="0" y="0"/>
          <a:ext cx="0" cy="0"/>
          <a:chOff x="0" y="0"/>
          <a:chExt cx="0" cy="0"/>
        </a:xfrm>
      </p:grpSpPr>
      <p:sp>
        <p:nvSpPr>
          <p:cNvPr id="331" name="Shape 331"/>
          <p:cNvSpPr/>
          <p:nvPr/>
        </p:nvSpPr>
        <p:spPr>
          <a:xfrm>
            <a:off x="4985150" y="150"/>
            <a:ext cx="4158900" cy="5143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 name="Shape 33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
        <p:nvSpPr>
          <p:cNvPr id="333" name="Shape 333"/>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34" name="Shape 334"/>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lstStyle>
            <a:lvl1pPr marL="457200" lvl="0" indent="-381000" rtl="0">
              <a:spcBef>
                <a:spcPts val="600"/>
              </a:spcBef>
              <a:spcAft>
                <a:spcPts val="0"/>
              </a:spcAft>
              <a:buSzPts val="2400"/>
              <a:buChar char="▫"/>
              <a:defRPr>
                <a:solidFill>
                  <a:schemeClr val="lt1"/>
                </a:solidFill>
              </a:defRPr>
            </a:lvl1pPr>
            <a:lvl2pPr marL="914400" lvl="1" indent="-381000" rtl="0">
              <a:spcBef>
                <a:spcPts val="0"/>
              </a:spcBef>
              <a:spcAft>
                <a:spcPts val="0"/>
              </a:spcAft>
              <a:buSzPts val="2400"/>
              <a:buChar char="-"/>
              <a:defRPr>
                <a:solidFill>
                  <a:schemeClr val="lt1"/>
                </a:solidFill>
              </a:defRPr>
            </a:lvl2pPr>
            <a:lvl3pPr marL="1371600" lvl="2" indent="-381000" rtl="0">
              <a:spcBef>
                <a:spcPts val="0"/>
              </a:spcBef>
              <a:spcAft>
                <a:spcPts val="0"/>
              </a:spcAft>
              <a:buSzPts val="2400"/>
              <a:buChar char="-"/>
              <a:defRPr>
                <a:solidFill>
                  <a:schemeClr val="lt1"/>
                </a:solidFill>
              </a:defRPr>
            </a:lvl3pPr>
            <a:lvl4pPr marL="1828800" lvl="3" indent="-381000" rtl="0">
              <a:spcBef>
                <a:spcPts val="0"/>
              </a:spcBef>
              <a:spcAft>
                <a:spcPts val="0"/>
              </a:spcAft>
              <a:buSzPts val="2400"/>
              <a:buChar char="-"/>
              <a:defRPr>
                <a:solidFill>
                  <a:schemeClr val="lt1"/>
                </a:solidFill>
              </a:defRPr>
            </a:lvl4pPr>
            <a:lvl5pPr marL="2286000" lvl="4" indent="-381000" rtl="0">
              <a:spcBef>
                <a:spcPts val="0"/>
              </a:spcBef>
              <a:spcAft>
                <a:spcPts val="0"/>
              </a:spcAft>
              <a:buSzPts val="2400"/>
              <a:buChar char="-"/>
              <a:defRPr>
                <a:solidFill>
                  <a:schemeClr val="lt1"/>
                </a:solidFill>
              </a:defRPr>
            </a:lvl5pPr>
            <a:lvl6pPr marL="2743200" lvl="5" indent="-381000" rtl="0">
              <a:spcBef>
                <a:spcPts val="0"/>
              </a:spcBef>
              <a:spcAft>
                <a:spcPts val="0"/>
              </a:spcAft>
              <a:buSzPts val="2400"/>
              <a:buChar char="-"/>
              <a:defRPr>
                <a:solidFill>
                  <a:schemeClr val="lt1"/>
                </a:solidFill>
              </a:defRPr>
            </a:lvl6pPr>
            <a:lvl7pPr marL="3200400" lvl="6" indent="-381000" rtl="0">
              <a:spcBef>
                <a:spcPts val="0"/>
              </a:spcBef>
              <a:spcAft>
                <a:spcPts val="0"/>
              </a:spcAft>
              <a:buSzPts val="2400"/>
              <a:buChar char="●"/>
              <a:defRPr>
                <a:solidFill>
                  <a:schemeClr val="lt1"/>
                </a:solidFill>
              </a:defRPr>
            </a:lvl7pPr>
            <a:lvl8pPr marL="3657600" lvl="7" indent="-381000" rtl="0">
              <a:spcBef>
                <a:spcPts val="0"/>
              </a:spcBef>
              <a:spcAft>
                <a:spcPts val="0"/>
              </a:spcAft>
              <a:buSzPts val="2400"/>
              <a:buChar char="○"/>
              <a:defRPr>
                <a:solidFill>
                  <a:schemeClr val="lt1"/>
                </a:solidFill>
              </a:defRPr>
            </a:lvl8pPr>
            <a:lvl9pPr marL="4114800" lvl="8" indent="-381000" rtl="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5"/>
        <p:cNvGrpSpPr/>
        <p:nvPr/>
      </p:nvGrpSpPr>
      <p:grpSpPr>
        <a:xfrm>
          <a:off x="0" y="0"/>
          <a:ext cx="0" cy="0"/>
          <a:chOff x="0" y="0"/>
          <a:chExt cx="0" cy="0"/>
        </a:xfrm>
      </p:grpSpPr>
      <p:sp>
        <p:nvSpPr>
          <p:cNvPr id="336" name="Shape 336"/>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7" name="Shape 337"/>
          <p:cNvGrpSpPr/>
          <p:nvPr/>
        </p:nvGrpSpPr>
        <p:grpSpPr>
          <a:xfrm>
            <a:off x="28550" y="3850565"/>
            <a:ext cx="9094048" cy="1293104"/>
            <a:chOff x="28544" y="3514688"/>
            <a:chExt cx="9094048" cy="1628800"/>
          </a:xfrm>
        </p:grpSpPr>
        <p:sp>
          <p:nvSpPr>
            <p:cNvPr id="338" name="Shape 338"/>
            <p:cNvSpPr/>
            <p:nvPr/>
          </p:nvSpPr>
          <p:spPr>
            <a:xfrm>
              <a:off x="300032" y="4491616"/>
              <a:ext cx="228608" cy="651872"/>
            </a:xfrm>
            <a:custGeom>
              <a:avLst/>
              <a:gdLst/>
              <a:ahLst/>
              <a:cxnLst/>
              <a:rect l="0" t="0" r="0" b="0"/>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 name="Shape 339"/>
            <p:cNvSpPr/>
            <p:nvPr/>
          </p:nvSpPr>
          <p:spPr>
            <a:xfrm>
              <a:off x="28544" y="4220160"/>
              <a:ext cx="228640" cy="923328"/>
            </a:xfrm>
            <a:custGeom>
              <a:avLst/>
              <a:gdLst/>
              <a:ahLst/>
              <a:cxnLst/>
              <a:rect l="0" t="0" r="0" b="0"/>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 name="Shape 340"/>
            <p:cNvSpPr/>
            <p:nvPr/>
          </p:nvSpPr>
          <p:spPr>
            <a:xfrm>
              <a:off x="576832"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 name="Shape 341"/>
            <p:cNvSpPr/>
            <p:nvPr/>
          </p:nvSpPr>
          <p:spPr>
            <a:xfrm>
              <a:off x="853664" y="4120128"/>
              <a:ext cx="230400" cy="1023360"/>
            </a:xfrm>
            <a:custGeom>
              <a:avLst/>
              <a:gdLst/>
              <a:ahLst/>
              <a:cxnLst/>
              <a:rect l="0" t="0" r="0" b="0"/>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 name="Shape 342"/>
            <p:cNvSpPr/>
            <p:nvPr/>
          </p:nvSpPr>
          <p:spPr>
            <a:xfrm>
              <a:off x="1130496" y="4627328"/>
              <a:ext cx="230400" cy="516160"/>
            </a:xfrm>
            <a:custGeom>
              <a:avLst/>
              <a:gdLst/>
              <a:ahLst/>
              <a:cxnLst/>
              <a:rect l="0" t="0" r="0" b="0"/>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 name="Shape 343"/>
            <p:cNvSpPr/>
            <p:nvPr/>
          </p:nvSpPr>
          <p:spPr>
            <a:xfrm>
              <a:off x="1409088" y="3821888"/>
              <a:ext cx="228640" cy="1321600"/>
            </a:xfrm>
            <a:custGeom>
              <a:avLst/>
              <a:gdLst/>
              <a:ahLst/>
              <a:cxnLst/>
              <a:rect l="0" t="0" r="0" b="0"/>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 name="Shape 344"/>
            <p:cNvSpPr/>
            <p:nvPr/>
          </p:nvSpPr>
          <p:spPr>
            <a:xfrm>
              <a:off x="1685920" y="4175488"/>
              <a:ext cx="230400" cy="968000"/>
            </a:xfrm>
            <a:custGeom>
              <a:avLst/>
              <a:gdLst/>
              <a:ahLst/>
              <a:cxnLst/>
              <a:rect l="0" t="0" r="0" b="0"/>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 name="Shape 345"/>
            <p:cNvSpPr/>
            <p:nvPr/>
          </p:nvSpPr>
          <p:spPr>
            <a:xfrm>
              <a:off x="1962720"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 name="Shape 346"/>
            <p:cNvSpPr/>
            <p:nvPr/>
          </p:nvSpPr>
          <p:spPr>
            <a:xfrm>
              <a:off x="2239552" y="4355872"/>
              <a:ext cx="230400" cy="787616"/>
            </a:xfrm>
            <a:custGeom>
              <a:avLst/>
              <a:gdLst/>
              <a:ahLst/>
              <a:cxnLst/>
              <a:rect l="0" t="0" r="0" b="0"/>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 name="Shape 347"/>
            <p:cNvSpPr/>
            <p:nvPr/>
          </p:nvSpPr>
          <p:spPr>
            <a:xfrm>
              <a:off x="25163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 name="Shape 348"/>
            <p:cNvSpPr/>
            <p:nvPr/>
          </p:nvSpPr>
          <p:spPr>
            <a:xfrm>
              <a:off x="2794976" y="4175488"/>
              <a:ext cx="228640" cy="968000"/>
            </a:xfrm>
            <a:custGeom>
              <a:avLst/>
              <a:gdLst/>
              <a:ahLst/>
              <a:cxnLst/>
              <a:rect l="0" t="0" r="0" b="0"/>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 name="Shape 349"/>
            <p:cNvSpPr/>
            <p:nvPr/>
          </p:nvSpPr>
          <p:spPr>
            <a:xfrm>
              <a:off x="3071808" y="3659360"/>
              <a:ext cx="230400" cy="1484128"/>
            </a:xfrm>
            <a:custGeom>
              <a:avLst/>
              <a:gdLst/>
              <a:ahLst/>
              <a:cxnLst/>
              <a:rect l="0" t="0" r="0" b="0"/>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Shape 350"/>
            <p:cNvSpPr/>
            <p:nvPr/>
          </p:nvSpPr>
          <p:spPr>
            <a:xfrm>
              <a:off x="3348608"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Shape 351"/>
            <p:cNvSpPr/>
            <p:nvPr/>
          </p:nvSpPr>
          <p:spPr>
            <a:xfrm>
              <a:off x="3625440"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2" name="Shape 352"/>
            <p:cNvSpPr/>
            <p:nvPr/>
          </p:nvSpPr>
          <p:spPr>
            <a:xfrm>
              <a:off x="3904032" y="4491616"/>
              <a:ext cx="228640" cy="651872"/>
            </a:xfrm>
            <a:custGeom>
              <a:avLst/>
              <a:gdLst/>
              <a:ahLst/>
              <a:cxnLst/>
              <a:rect l="0" t="0" r="0" b="0"/>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3" name="Shape 353"/>
            <p:cNvSpPr/>
            <p:nvPr/>
          </p:nvSpPr>
          <p:spPr>
            <a:xfrm>
              <a:off x="4180864" y="4284448"/>
              <a:ext cx="230432" cy="859040"/>
            </a:xfrm>
            <a:custGeom>
              <a:avLst/>
              <a:gdLst/>
              <a:ahLst/>
              <a:cxnLst/>
              <a:rect l="0" t="0" r="0" b="0"/>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4" name="Shape 354"/>
            <p:cNvSpPr/>
            <p:nvPr/>
          </p:nvSpPr>
          <p:spPr>
            <a:xfrm>
              <a:off x="4457696" y="4004032"/>
              <a:ext cx="230400" cy="1139456"/>
            </a:xfrm>
            <a:custGeom>
              <a:avLst/>
              <a:gdLst/>
              <a:ahLst/>
              <a:cxnLst/>
              <a:rect l="0" t="0" r="0" b="0"/>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5" name="Shape 355"/>
            <p:cNvSpPr/>
            <p:nvPr/>
          </p:nvSpPr>
          <p:spPr>
            <a:xfrm>
              <a:off x="4734496"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6" name="Shape 356"/>
            <p:cNvSpPr/>
            <p:nvPr/>
          </p:nvSpPr>
          <p:spPr>
            <a:xfrm>
              <a:off x="50113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7" name="Shape 357"/>
            <p:cNvSpPr/>
            <p:nvPr/>
          </p:nvSpPr>
          <p:spPr>
            <a:xfrm>
              <a:off x="5289920" y="3939744"/>
              <a:ext cx="228640" cy="1203744"/>
            </a:xfrm>
            <a:custGeom>
              <a:avLst/>
              <a:gdLst/>
              <a:ahLst/>
              <a:cxnLst/>
              <a:rect l="0" t="0" r="0" b="0"/>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8" name="Shape 358"/>
            <p:cNvSpPr/>
            <p:nvPr/>
          </p:nvSpPr>
          <p:spPr>
            <a:xfrm>
              <a:off x="5566752" y="3704000"/>
              <a:ext cx="230432" cy="1439488"/>
            </a:xfrm>
            <a:custGeom>
              <a:avLst/>
              <a:gdLst/>
              <a:ahLst/>
              <a:cxnLst/>
              <a:rect l="0" t="0" r="0" b="0"/>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Shape 359"/>
            <p:cNvSpPr/>
            <p:nvPr/>
          </p:nvSpPr>
          <p:spPr>
            <a:xfrm>
              <a:off x="58435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0" name="Shape 360"/>
            <p:cNvSpPr/>
            <p:nvPr/>
          </p:nvSpPr>
          <p:spPr>
            <a:xfrm>
              <a:off x="6120384" y="4329088"/>
              <a:ext cx="230432" cy="814400"/>
            </a:xfrm>
            <a:custGeom>
              <a:avLst/>
              <a:gdLst/>
              <a:ahLst/>
              <a:cxnLst/>
              <a:rect l="0" t="0" r="0" b="0"/>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1" name="Shape 361"/>
            <p:cNvSpPr/>
            <p:nvPr/>
          </p:nvSpPr>
          <p:spPr>
            <a:xfrm>
              <a:off x="6399008" y="4120128"/>
              <a:ext cx="228608" cy="1023360"/>
            </a:xfrm>
            <a:custGeom>
              <a:avLst/>
              <a:gdLst/>
              <a:ahLst/>
              <a:cxnLst/>
              <a:rect l="0" t="0" r="0" b="0"/>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2" name="Shape 362"/>
            <p:cNvSpPr/>
            <p:nvPr/>
          </p:nvSpPr>
          <p:spPr>
            <a:xfrm>
              <a:off x="6675808" y="4538048"/>
              <a:ext cx="230432" cy="605440"/>
            </a:xfrm>
            <a:custGeom>
              <a:avLst/>
              <a:gdLst/>
              <a:ahLst/>
              <a:cxnLst/>
              <a:rect l="0" t="0" r="0" b="0"/>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3" name="Shape 363"/>
            <p:cNvSpPr/>
            <p:nvPr/>
          </p:nvSpPr>
          <p:spPr>
            <a:xfrm>
              <a:off x="6952640" y="3939744"/>
              <a:ext cx="230432" cy="1203744"/>
            </a:xfrm>
            <a:custGeom>
              <a:avLst/>
              <a:gdLst/>
              <a:ahLst/>
              <a:cxnLst/>
              <a:rect l="0" t="0" r="0" b="0"/>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4" name="Shape 364"/>
            <p:cNvSpPr/>
            <p:nvPr/>
          </p:nvSpPr>
          <p:spPr>
            <a:xfrm>
              <a:off x="7229472"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Shape 365"/>
            <p:cNvSpPr/>
            <p:nvPr/>
          </p:nvSpPr>
          <p:spPr>
            <a:xfrm>
              <a:off x="7506272" y="3768288"/>
              <a:ext cx="230432" cy="1375200"/>
            </a:xfrm>
            <a:custGeom>
              <a:avLst/>
              <a:gdLst/>
              <a:ahLst/>
              <a:cxnLst/>
              <a:rect l="0" t="0" r="0" b="0"/>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Shape 366"/>
            <p:cNvSpPr/>
            <p:nvPr/>
          </p:nvSpPr>
          <p:spPr>
            <a:xfrm>
              <a:off x="7784896" y="4004032"/>
              <a:ext cx="228608" cy="1139456"/>
            </a:xfrm>
            <a:custGeom>
              <a:avLst/>
              <a:gdLst/>
              <a:ahLst/>
              <a:cxnLst/>
              <a:rect l="0" t="0" r="0" b="0"/>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Shape 367"/>
            <p:cNvSpPr/>
            <p:nvPr/>
          </p:nvSpPr>
          <p:spPr>
            <a:xfrm>
              <a:off x="8061696" y="3596864"/>
              <a:ext cx="230432" cy="1546624"/>
            </a:xfrm>
            <a:custGeom>
              <a:avLst/>
              <a:gdLst/>
              <a:ahLst/>
              <a:cxnLst/>
              <a:rect l="0" t="0" r="0" b="0"/>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8" name="Shape 368"/>
            <p:cNvSpPr/>
            <p:nvPr/>
          </p:nvSpPr>
          <p:spPr>
            <a:xfrm>
              <a:off x="83385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Shape 369"/>
            <p:cNvSpPr/>
            <p:nvPr/>
          </p:nvSpPr>
          <p:spPr>
            <a:xfrm>
              <a:off x="8615360" y="3939744"/>
              <a:ext cx="230400" cy="1203744"/>
            </a:xfrm>
            <a:custGeom>
              <a:avLst/>
              <a:gdLst/>
              <a:ahLst/>
              <a:cxnLst/>
              <a:rect l="0" t="0" r="0" b="0"/>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Shape 370"/>
            <p:cNvSpPr/>
            <p:nvPr/>
          </p:nvSpPr>
          <p:spPr>
            <a:xfrm>
              <a:off x="8893952" y="3596864"/>
              <a:ext cx="228640" cy="1546624"/>
            </a:xfrm>
            <a:custGeom>
              <a:avLst/>
              <a:gdLst/>
              <a:ahLst/>
              <a:cxnLst/>
              <a:rect l="0" t="0" r="0" b="0"/>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71" name="Shape 371"/>
          <p:cNvGrpSpPr/>
          <p:nvPr/>
        </p:nvGrpSpPr>
        <p:grpSpPr>
          <a:xfrm>
            <a:off x="28550" y="4360998"/>
            <a:ext cx="9094048" cy="782671"/>
            <a:chOff x="28544" y="4157632"/>
            <a:chExt cx="9094048" cy="985856"/>
          </a:xfrm>
        </p:grpSpPr>
        <p:sp>
          <p:nvSpPr>
            <p:cNvPr id="372" name="Shape 372"/>
            <p:cNvSpPr/>
            <p:nvPr/>
          </p:nvSpPr>
          <p:spPr>
            <a:xfrm>
              <a:off x="435744" y="4782720"/>
              <a:ext cx="92896" cy="360768"/>
            </a:xfrm>
            <a:custGeom>
              <a:avLst/>
              <a:gdLst/>
              <a:ahLst/>
              <a:cxnLst/>
              <a:rect l="0" t="0" r="0" b="0"/>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Shape 373"/>
            <p:cNvSpPr/>
            <p:nvPr/>
          </p:nvSpPr>
          <p:spPr>
            <a:xfrm>
              <a:off x="300032" y="4638048"/>
              <a:ext cx="92896" cy="505440"/>
            </a:xfrm>
            <a:custGeom>
              <a:avLst/>
              <a:gdLst/>
              <a:ahLst/>
              <a:cxnLst/>
              <a:rect l="0" t="0" r="0" b="0"/>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Shape 374"/>
            <p:cNvSpPr/>
            <p:nvPr/>
          </p:nvSpPr>
          <p:spPr>
            <a:xfrm>
              <a:off x="164288" y="4571968"/>
              <a:ext cx="92896" cy="571520"/>
            </a:xfrm>
            <a:custGeom>
              <a:avLst/>
              <a:gdLst/>
              <a:ahLst/>
              <a:cxnLst/>
              <a:rect l="0" t="0" r="0" b="0"/>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Shape 375"/>
            <p:cNvSpPr/>
            <p:nvPr/>
          </p:nvSpPr>
          <p:spPr>
            <a:xfrm>
              <a:off x="28544" y="4739840"/>
              <a:ext cx="92928" cy="403648"/>
            </a:xfrm>
            <a:custGeom>
              <a:avLst/>
              <a:gdLst/>
              <a:ahLst/>
              <a:cxnLst/>
              <a:rect l="0" t="0" r="0" b="0"/>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6" name="Shape 376"/>
            <p:cNvSpPr/>
            <p:nvPr/>
          </p:nvSpPr>
          <p:spPr>
            <a:xfrm>
              <a:off x="712576"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Shape 377"/>
            <p:cNvSpPr/>
            <p:nvPr/>
          </p:nvSpPr>
          <p:spPr>
            <a:xfrm>
              <a:off x="576832" y="4752352"/>
              <a:ext cx="94688" cy="391136"/>
            </a:xfrm>
            <a:custGeom>
              <a:avLst/>
              <a:gdLst/>
              <a:ahLst/>
              <a:cxnLst/>
              <a:rect l="0" t="0" r="0" b="0"/>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8" name="Shape 378"/>
            <p:cNvSpPr/>
            <p:nvPr/>
          </p:nvSpPr>
          <p:spPr>
            <a:xfrm>
              <a:off x="989408" y="4386240"/>
              <a:ext cx="94656" cy="757248"/>
            </a:xfrm>
            <a:custGeom>
              <a:avLst/>
              <a:gdLst/>
              <a:ahLst/>
              <a:cxnLst/>
              <a:rect l="0" t="0" r="0" b="0"/>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9" name="Shape 379"/>
            <p:cNvSpPr/>
            <p:nvPr/>
          </p:nvSpPr>
          <p:spPr>
            <a:xfrm>
              <a:off x="853664" y="4500544"/>
              <a:ext cx="94688" cy="642944"/>
            </a:xfrm>
            <a:custGeom>
              <a:avLst/>
              <a:gdLst/>
              <a:ahLst/>
              <a:cxnLst/>
              <a:rect l="0" t="0" r="0" b="0"/>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0" name="Shape 380"/>
            <p:cNvSpPr/>
            <p:nvPr/>
          </p:nvSpPr>
          <p:spPr>
            <a:xfrm>
              <a:off x="1266208"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1" name="Shape 381"/>
            <p:cNvSpPr/>
            <p:nvPr/>
          </p:nvSpPr>
          <p:spPr>
            <a:xfrm>
              <a:off x="1130496" y="4518400"/>
              <a:ext cx="94688" cy="625088"/>
            </a:xfrm>
            <a:custGeom>
              <a:avLst/>
              <a:gdLst/>
              <a:ahLst/>
              <a:cxnLst/>
              <a:rect l="0" t="0" r="0" b="0"/>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2" name="Shape 382"/>
            <p:cNvSpPr/>
            <p:nvPr/>
          </p:nvSpPr>
          <p:spPr>
            <a:xfrm>
              <a:off x="15430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3" name="Shape 383"/>
            <p:cNvSpPr/>
            <p:nvPr/>
          </p:nvSpPr>
          <p:spPr>
            <a:xfrm>
              <a:off x="1407296"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4" name="Shape 384"/>
            <p:cNvSpPr/>
            <p:nvPr/>
          </p:nvSpPr>
          <p:spPr>
            <a:xfrm>
              <a:off x="1821632" y="4457664"/>
              <a:ext cx="92896" cy="685824"/>
            </a:xfrm>
            <a:custGeom>
              <a:avLst/>
              <a:gdLst/>
              <a:ahLst/>
              <a:cxnLst/>
              <a:rect l="0" t="0" r="0" b="0"/>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5" name="Shape 385"/>
            <p:cNvSpPr/>
            <p:nvPr/>
          </p:nvSpPr>
          <p:spPr>
            <a:xfrm>
              <a:off x="1685920"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6" name="Shape 386"/>
            <p:cNvSpPr/>
            <p:nvPr/>
          </p:nvSpPr>
          <p:spPr>
            <a:xfrm>
              <a:off x="2098464"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7" name="Shape 387"/>
            <p:cNvSpPr/>
            <p:nvPr/>
          </p:nvSpPr>
          <p:spPr>
            <a:xfrm>
              <a:off x="1962720"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 name="Shape 388"/>
            <p:cNvSpPr/>
            <p:nvPr/>
          </p:nvSpPr>
          <p:spPr>
            <a:xfrm>
              <a:off x="2375296" y="4711264"/>
              <a:ext cx="94656" cy="432224"/>
            </a:xfrm>
            <a:custGeom>
              <a:avLst/>
              <a:gdLst/>
              <a:ahLst/>
              <a:cxnLst/>
              <a:rect l="0" t="0" r="0" b="0"/>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9" name="Shape 389"/>
            <p:cNvSpPr/>
            <p:nvPr/>
          </p:nvSpPr>
          <p:spPr>
            <a:xfrm>
              <a:off x="2239552" y="4536256"/>
              <a:ext cx="94688" cy="607232"/>
            </a:xfrm>
            <a:custGeom>
              <a:avLst/>
              <a:gdLst/>
              <a:ahLst/>
              <a:cxnLst/>
              <a:rect l="0" t="0" r="0" b="0"/>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0" name="Shape 390"/>
            <p:cNvSpPr/>
            <p:nvPr/>
          </p:nvSpPr>
          <p:spPr>
            <a:xfrm>
              <a:off x="2652096" y="4704128"/>
              <a:ext cx="94688" cy="439360"/>
            </a:xfrm>
            <a:custGeom>
              <a:avLst/>
              <a:gdLst/>
              <a:ahLst/>
              <a:cxnLst/>
              <a:rect l="0" t="0" r="0" b="0"/>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1" name="Shape 391"/>
            <p:cNvSpPr/>
            <p:nvPr/>
          </p:nvSpPr>
          <p:spPr>
            <a:xfrm>
              <a:off x="2516384" y="4764864"/>
              <a:ext cx="94688" cy="378624"/>
            </a:xfrm>
            <a:custGeom>
              <a:avLst/>
              <a:gdLst/>
              <a:ahLst/>
              <a:cxnLst/>
              <a:rect l="0" t="0" r="0" b="0"/>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2" name="Shape 392"/>
            <p:cNvSpPr/>
            <p:nvPr/>
          </p:nvSpPr>
          <p:spPr>
            <a:xfrm>
              <a:off x="2930720" y="4421952"/>
              <a:ext cx="92896" cy="721536"/>
            </a:xfrm>
            <a:custGeom>
              <a:avLst/>
              <a:gdLst/>
              <a:ahLst/>
              <a:cxnLst/>
              <a:rect l="0" t="0" r="0" b="0"/>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3" name="Shape 393"/>
            <p:cNvSpPr/>
            <p:nvPr/>
          </p:nvSpPr>
          <p:spPr>
            <a:xfrm>
              <a:off x="2794976" y="4638048"/>
              <a:ext cx="92896" cy="505440"/>
            </a:xfrm>
            <a:custGeom>
              <a:avLst/>
              <a:gdLst/>
              <a:ahLst/>
              <a:cxnLst/>
              <a:rect l="0" t="0" r="0" b="0"/>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4" name="Shape 394"/>
            <p:cNvSpPr/>
            <p:nvPr/>
          </p:nvSpPr>
          <p:spPr>
            <a:xfrm>
              <a:off x="3207520" y="4386240"/>
              <a:ext cx="94688" cy="757248"/>
            </a:xfrm>
            <a:custGeom>
              <a:avLst/>
              <a:gdLst/>
              <a:ahLst/>
              <a:cxnLst/>
              <a:rect l="0" t="0" r="0" b="0"/>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5" name="Shape 395"/>
            <p:cNvSpPr/>
            <p:nvPr/>
          </p:nvSpPr>
          <p:spPr>
            <a:xfrm>
              <a:off x="3071808" y="4314784"/>
              <a:ext cx="94688" cy="828704"/>
            </a:xfrm>
            <a:custGeom>
              <a:avLst/>
              <a:gdLst/>
              <a:ahLst/>
              <a:cxnLst/>
              <a:rect l="0" t="0" r="0" b="0"/>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6" name="Shape 396"/>
            <p:cNvSpPr/>
            <p:nvPr/>
          </p:nvSpPr>
          <p:spPr>
            <a:xfrm>
              <a:off x="3484352"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7" name="Shape 397"/>
            <p:cNvSpPr/>
            <p:nvPr/>
          </p:nvSpPr>
          <p:spPr>
            <a:xfrm>
              <a:off x="3348608" y="4314784"/>
              <a:ext cx="94688" cy="828704"/>
            </a:xfrm>
            <a:custGeom>
              <a:avLst/>
              <a:gdLst/>
              <a:ahLst/>
              <a:cxnLst/>
              <a:rect l="0" t="0" r="0" b="0"/>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8" name="Shape 398"/>
            <p:cNvSpPr/>
            <p:nvPr/>
          </p:nvSpPr>
          <p:spPr>
            <a:xfrm>
              <a:off x="3761184" y="4739840"/>
              <a:ext cx="94656" cy="403648"/>
            </a:xfrm>
            <a:custGeom>
              <a:avLst/>
              <a:gdLst/>
              <a:ahLst/>
              <a:cxnLst/>
              <a:rect l="0" t="0" r="0" b="0"/>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9" name="Shape 399"/>
            <p:cNvSpPr/>
            <p:nvPr/>
          </p:nvSpPr>
          <p:spPr>
            <a:xfrm>
              <a:off x="3625440" y="4457664"/>
              <a:ext cx="94688" cy="685824"/>
            </a:xfrm>
            <a:custGeom>
              <a:avLst/>
              <a:gdLst/>
              <a:ahLst/>
              <a:cxnLst/>
              <a:rect l="0" t="0" r="0" b="0"/>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0" name="Shape 400"/>
            <p:cNvSpPr/>
            <p:nvPr/>
          </p:nvSpPr>
          <p:spPr>
            <a:xfrm>
              <a:off x="4037984" y="4638048"/>
              <a:ext cx="94688" cy="505440"/>
            </a:xfrm>
            <a:custGeom>
              <a:avLst/>
              <a:gdLst/>
              <a:ahLst/>
              <a:cxnLst/>
              <a:rect l="0" t="0" r="0" b="0"/>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1" name="Shape 401"/>
            <p:cNvSpPr/>
            <p:nvPr/>
          </p:nvSpPr>
          <p:spPr>
            <a:xfrm>
              <a:off x="3902272" y="4836288"/>
              <a:ext cx="94656" cy="307200"/>
            </a:xfrm>
            <a:custGeom>
              <a:avLst/>
              <a:gdLst/>
              <a:ahLst/>
              <a:cxnLst/>
              <a:rect l="0" t="0" r="0" b="0"/>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2" name="Shape 402"/>
            <p:cNvSpPr/>
            <p:nvPr/>
          </p:nvSpPr>
          <p:spPr>
            <a:xfrm>
              <a:off x="4316608"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3" name="Shape 403"/>
            <p:cNvSpPr/>
            <p:nvPr/>
          </p:nvSpPr>
          <p:spPr>
            <a:xfrm>
              <a:off x="418086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4" name="Shape 404"/>
            <p:cNvSpPr/>
            <p:nvPr/>
          </p:nvSpPr>
          <p:spPr>
            <a:xfrm>
              <a:off x="4593408"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5" name="Shape 405"/>
            <p:cNvSpPr/>
            <p:nvPr/>
          </p:nvSpPr>
          <p:spPr>
            <a:xfrm>
              <a:off x="4457696"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6" name="Shape 406"/>
            <p:cNvSpPr/>
            <p:nvPr/>
          </p:nvSpPr>
          <p:spPr>
            <a:xfrm>
              <a:off x="4870240"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7" name="Shape 407"/>
            <p:cNvSpPr/>
            <p:nvPr/>
          </p:nvSpPr>
          <p:spPr>
            <a:xfrm>
              <a:off x="4734496"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8" name="Shape 408"/>
            <p:cNvSpPr/>
            <p:nvPr/>
          </p:nvSpPr>
          <p:spPr>
            <a:xfrm>
              <a:off x="5147072" y="4157632"/>
              <a:ext cx="94656" cy="985856"/>
            </a:xfrm>
            <a:custGeom>
              <a:avLst/>
              <a:gdLst/>
              <a:ahLst/>
              <a:cxnLst/>
              <a:rect l="0" t="0" r="0" b="0"/>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9" name="Shape 409"/>
            <p:cNvSpPr/>
            <p:nvPr/>
          </p:nvSpPr>
          <p:spPr>
            <a:xfrm>
              <a:off x="5011328" y="4229088"/>
              <a:ext cx="94688" cy="914400"/>
            </a:xfrm>
            <a:custGeom>
              <a:avLst/>
              <a:gdLst/>
              <a:ahLst/>
              <a:cxnLst/>
              <a:rect l="0" t="0" r="0" b="0"/>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0" name="Shape 410"/>
            <p:cNvSpPr/>
            <p:nvPr/>
          </p:nvSpPr>
          <p:spPr>
            <a:xfrm>
              <a:off x="5425664"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1" name="Shape 411"/>
            <p:cNvSpPr/>
            <p:nvPr/>
          </p:nvSpPr>
          <p:spPr>
            <a:xfrm>
              <a:off x="5289920" y="4277280"/>
              <a:ext cx="94688" cy="866208"/>
            </a:xfrm>
            <a:custGeom>
              <a:avLst/>
              <a:gdLst/>
              <a:ahLst/>
              <a:cxnLst/>
              <a:rect l="0" t="0" r="0" b="0"/>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2" name="Shape 412"/>
            <p:cNvSpPr/>
            <p:nvPr/>
          </p:nvSpPr>
          <p:spPr>
            <a:xfrm>
              <a:off x="5702496" y="4721984"/>
              <a:ext cx="94688" cy="421504"/>
            </a:xfrm>
            <a:custGeom>
              <a:avLst/>
              <a:gdLst/>
              <a:ahLst/>
              <a:cxnLst/>
              <a:rect l="0" t="0" r="0" b="0"/>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3" name="Shape 413"/>
            <p:cNvSpPr/>
            <p:nvPr/>
          </p:nvSpPr>
          <p:spPr>
            <a:xfrm>
              <a:off x="5566752" y="4416608"/>
              <a:ext cx="94688" cy="726880"/>
            </a:xfrm>
            <a:custGeom>
              <a:avLst/>
              <a:gdLst/>
              <a:ahLst/>
              <a:cxnLst/>
              <a:rect l="0" t="0" r="0" b="0"/>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4" name="Shape 414"/>
            <p:cNvSpPr/>
            <p:nvPr/>
          </p:nvSpPr>
          <p:spPr>
            <a:xfrm>
              <a:off x="5979296"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5" name="Shape 415"/>
            <p:cNvSpPr/>
            <p:nvPr/>
          </p:nvSpPr>
          <p:spPr>
            <a:xfrm>
              <a:off x="5843584" y="4813088"/>
              <a:ext cx="94688" cy="330400"/>
            </a:xfrm>
            <a:custGeom>
              <a:avLst/>
              <a:gdLst/>
              <a:ahLst/>
              <a:cxnLst/>
              <a:rect l="0" t="0" r="0" b="0"/>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6" name="Shape 416"/>
            <p:cNvSpPr/>
            <p:nvPr/>
          </p:nvSpPr>
          <p:spPr>
            <a:xfrm>
              <a:off x="6256128"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7" name="Shape 417"/>
            <p:cNvSpPr/>
            <p:nvPr/>
          </p:nvSpPr>
          <p:spPr>
            <a:xfrm>
              <a:off x="61203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8" name="Shape 418"/>
            <p:cNvSpPr/>
            <p:nvPr/>
          </p:nvSpPr>
          <p:spPr>
            <a:xfrm>
              <a:off x="6534720" y="4505888"/>
              <a:ext cx="92896" cy="637600"/>
            </a:xfrm>
            <a:custGeom>
              <a:avLst/>
              <a:gdLst/>
              <a:ahLst/>
              <a:cxnLst/>
              <a:rect l="0" t="0" r="0" b="0"/>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9" name="Shape 419"/>
            <p:cNvSpPr/>
            <p:nvPr/>
          </p:nvSpPr>
          <p:spPr>
            <a:xfrm>
              <a:off x="6399008" y="4739840"/>
              <a:ext cx="92896" cy="403648"/>
            </a:xfrm>
            <a:custGeom>
              <a:avLst/>
              <a:gdLst/>
              <a:ahLst/>
              <a:cxnLst/>
              <a:rect l="0" t="0" r="0" b="0"/>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0" name="Shape 420"/>
            <p:cNvSpPr/>
            <p:nvPr/>
          </p:nvSpPr>
          <p:spPr>
            <a:xfrm>
              <a:off x="6811552"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1" name="Shape 421"/>
            <p:cNvSpPr/>
            <p:nvPr/>
          </p:nvSpPr>
          <p:spPr>
            <a:xfrm>
              <a:off x="6675808" y="4614848"/>
              <a:ext cx="94688" cy="528640"/>
            </a:xfrm>
            <a:custGeom>
              <a:avLst/>
              <a:gdLst/>
              <a:ahLst/>
              <a:cxnLst/>
              <a:rect l="0" t="0" r="0" b="0"/>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2" name="Shape 422"/>
            <p:cNvSpPr/>
            <p:nvPr/>
          </p:nvSpPr>
          <p:spPr>
            <a:xfrm>
              <a:off x="708838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3" name="Shape 423"/>
            <p:cNvSpPr/>
            <p:nvPr/>
          </p:nvSpPr>
          <p:spPr>
            <a:xfrm>
              <a:off x="6952640"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4" name="Shape 424"/>
            <p:cNvSpPr/>
            <p:nvPr/>
          </p:nvSpPr>
          <p:spPr>
            <a:xfrm>
              <a:off x="73651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5" name="Shape 425"/>
            <p:cNvSpPr/>
            <p:nvPr/>
          </p:nvSpPr>
          <p:spPr>
            <a:xfrm>
              <a:off x="7229472" y="4825568"/>
              <a:ext cx="94688" cy="317920"/>
            </a:xfrm>
            <a:custGeom>
              <a:avLst/>
              <a:gdLst/>
              <a:ahLst/>
              <a:cxnLst/>
              <a:rect l="0" t="0" r="0" b="0"/>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6" name="Shape 426"/>
            <p:cNvSpPr/>
            <p:nvPr/>
          </p:nvSpPr>
          <p:spPr>
            <a:xfrm>
              <a:off x="7643808" y="4632704"/>
              <a:ext cx="92896" cy="510784"/>
            </a:xfrm>
            <a:custGeom>
              <a:avLst/>
              <a:gdLst/>
              <a:ahLst/>
              <a:cxnLst/>
              <a:rect l="0" t="0" r="0" b="0"/>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7" name="Shape 427"/>
            <p:cNvSpPr/>
            <p:nvPr/>
          </p:nvSpPr>
          <p:spPr>
            <a:xfrm>
              <a:off x="7506272" y="4963104"/>
              <a:ext cx="94688" cy="180384"/>
            </a:xfrm>
            <a:custGeom>
              <a:avLst/>
              <a:gdLst/>
              <a:ahLst/>
              <a:cxnLst/>
              <a:rect l="0" t="0" r="0" b="0"/>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8" name="Shape 428"/>
            <p:cNvSpPr/>
            <p:nvPr/>
          </p:nvSpPr>
          <p:spPr>
            <a:xfrm>
              <a:off x="7920608" y="4909504"/>
              <a:ext cx="94688" cy="233984"/>
            </a:xfrm>
            <a:custGeom>
              <a:avLst/>
              <a:gdLst/>
              <a:ahLst/>
              <a:cxnLst/>
              <a:rect l="0" t="0" r="0" b="0"/>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9" name="Shape 429"/>
            <p:cNvSpPr/>
            <p:nvPr/>
          </p:nvSpPr>
          <p:spPr>
            <a:xfrm>
              <a:off x="7784896" y="4777344"/>
              <a:ext cx="94688" cy="366144"/>
            </a:xfrm>
            <a:custGeom>
              <a:avLst/>
              <a:gdLst/>
              <a:ahLst/>
              <a:cxnLst/>
              <a:rect l="0" t="0" r="0" b="0"/>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0" name="Shape 430"/>
            <p:cNvSpPr/>
            <p:nvPr/>
          </p:nvSpPr>
          <p:spPr>
            <a:xfrm>
              <a:off x="81974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1" name="Shape 431"/>
            <p:cNvSpPr/>
            <p:nvPr/>
          </p:nvSpPr>
          <p:spPr>
            <a:xfrm>
              <a:off x="8061696" y="4777344"/>
              <a:ext cx="94688" cy="366144"/>
            </a:xfrm>
            <a:custGeom>
              <a:avLst/>
              <a:gdLst/>
              <a:ahLst/>
              <a:cxnLst/>
              <a:rect l="0" t="0" r="0" b="0"/>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2" name="Shape 432"/>
            <p:cNvSpPr/>
            <p:nvPr/>
          </p:nvSpPr>
          <p:spPr>
            <a:xfrm>
              <a:off x="8474272" y="4721984"/>
              <a:ext cx="94656" cy="421504"/>
            </a:xfrm>
            <a:custGeom>
              <a:avLst/>
              <a:gdLst/>
              <a:ahLst/>
              <a:cxnLst/>
              <a:rect l="0" t="0" r="0" b="0"/>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3" name="Shape 433"/>
            <p:cNvSpPr/>
            <p:nvPr/>
          </p:nvSpPr>
          <p:spPr>
            <a:xfrm>
              <a:off x="8338528" y="4488032"/>
              <a:ext cx="94688" cy="655456"/>
            </a:xfrm>
            <a:custGeom>
              <a:avLst/>
              <a:gdLst/>
              <a:ahLst/>
              <a:cxnLst/>
              <a:rect l="0" t="0" r="0" b="0"/>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4" name="Shape 434"/>
            <p:cNvSpPr/>
            <p:nvPr/>
          </p:nvSpPr>
          <p:spPr>
            <a:xfrm>
              <a:off x="8751072" y="4409440"/>
              <a:ext cx="94688" cy="734048"/>
            </a:xfrm>
            <a:custGeom>
              <a:avLst/>
              <a:gdLst/>
              <a:ahLst/>
              <a:cxnLst/>
              <a:rect l="0" t="0" r="0" b="0"/>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5" name="Shape 435"/>
            <p:cNvSpPr/>
            <p:nvPr/>
          </p:nvSpPr>
          <p:spPr>
            <a:xfrm>
              <a:off x="8615360" y="4295168"/>
              <a:ext cx="94688" cy="848320"/>
            </a:xfrm>
            <a:custGeom>
              <a:avLst/>
              <a:gdLst/>
              <a:ahLst/>
              <a:cxnLst/>
              <a:rect l="0" t="0" r="0" b="0"/>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6" name="Shape 436"/>
            <p:cNvSpPr/>
            <p:nvPr/>
          </p:nvSpPr>
          <p:spPr>
            <a:xfrm>
              <a:off x="9029696" y="4409440"/>
              <a:ext cx="92896" cy="734048"/>
            </a:xfrm>
            <a:custGeom>
              <a:avLst/>
              <a:gdLst/>
              <a:ahLst/>
              <a:cxnLst/>
              <a:rect l="0" t="0" r="0" b="0"/>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7" name="Shape 437"/>
            <p:cNvSpPr/>
            <p:nvPr/>
          </p:nvSpPr>
          <p:spPr>
            <a:xfrm>
              <a:off x="8893952" y="4180864"/>
              <a:ext cx="92896" cy="962624"/>
            </a:xfrm>
            <a:custGeom>
              <a:avLst/>
              <a:gdLst/>
              <a:ahLst/>
              <a:cxnLst/>
              <a:rect l="0" t="0" r="0" b="0"/>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38" name="Shape 438"/>
          <p:cNvSpPr/>
          <p:nvPr/>
        </p:nvSpPr>
        <p:spPr>
          <a:xfrm>
            <a:off x="0" y="3579000"/>
            <a:ext cx="9144000" cy="1293056"/>
          </a:xfrm>
          <a:custGeom>
            <a:avLst/>
            <a:gdLst/>
            <a:ahLst/>
            <a:cxnLst/>
            <a:rect l="0" t="0" r="0" b="0"/>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9" name="Shape 43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Shape 440"/>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1" name="Shape 441"/>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Shape 44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43"/>
        <p:cNvGrpSpPr/>
        <p:nvPr/>
      </p:nvGrpSpPr>
      <p:grpSpPr>
        <a:xfrm>
          <a:off x="0" y="0"/>
          <a:ext cx="0" cy="0"/>
          <a:chOff x="0" y="0"/>
          <a:chExt cx="0" cy="0"/>
        </a:xfrm>
      </p:grpSpPr>
      <p:sp>
        <p:nvSpPr>
          <p:cNvPr id="444" name="Shape 444"/>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45" name="Shape 445"/>
          <p:cNvGrpSpPr/>
          <p:nvPr/>
        </p:nvGrpSpPr>
        <p:grpSpPr>
          <a:xfrm>
            <a:off x="28550" y="3850565"/>
            <a:ext cx="9094048" cy="1293104"/>
            <a:chOff x="28544" y="3514688"/>
            <a:chExt cx="9094048" cy="1628800"/>
          </a:xfrm>
        </p:grpSpPr>
        <p:sp>
          <p:nvSpPr>
            <p:cNvPr id="446" name="Shape 446"/>
            <p:cNvSpPr/>
            <p:nvPr/>
          </p:nvSpPr>
          <p:spPr>
            <a:xfrm>
              <a:off x="300032" y="4491616"/>
              <a:ext cx="228608" cy="651872"/>
            </a:xfrm>
            <a:custGeom>
              <a:avLst/>
              <a:gdLst/>
              <a:ahLst/>
              <a:cxnLst/>
              <a:rect l="0" t="0" r="0" b="0"/>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7" name="Shape 447"/>
            <p:cNvSpPr/>
            <p:nvPr/>
          </p:nvSpPr>
          <p:spPr>
            <a:xfrm>
              <a:off x="28544" y="4220160"/>
              <a:ext cx="228640" cy="923328"/>
            </a:xfrm>
            <a:custGeom>
              <a:avLst/>
              <a:gdLst/>
              <a:ahLst/>
              <a:cxnLst/>
              <a:rect l="0" t="0" r="0" b="0"/>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8" name="Shape 448"/>
            <p:cNvSpPr/>
            <p:nvPr/>
          </p:nvSpPr>
          <p:spPr>
            <a:xfrm>
              <a:off x="576832"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9" name="Shape 449"/>
            <p:cNvSpPr/>
            <p:nvPr/>
          </p:nvSpPr>
          <p:spPr>
            <a:xfrm>
              <a:off x="853664" y="4120128"/>
              <a:ext cx="230400" cy="1023360"/>
            </a:xfrm>
            <a:custGeom>
              <a:avLst/>
              <a:gdLst/>
              <a:ahLst/>
              <a:cxnLst/>
              <a:rect l="0" t="0" r="0" b="0"/>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0" name="Shape 450"/>
            <p:cNvSpPr/>
            <p:nvPr/>
          </p:nvSpPr>
          <p:spPr>
            <a:xfrm>
              <a:off x="1130496" y="4627328"/>
              <a:ext cx="230400" cy="516160"/>
            </a:xfrm>
            <a:custGeom>
              <a:avLst/>
              <a:gdLst/>
              <a:ahLst/>
              <a:cxnLst/>
              <a:rect l="0" t="0" r="0" b="0"/>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1" name="Shape 451"/>
            <p:cNvSpPr/>
            <p:nvPr/>
          </p:nvSpPr>
          <p:spPr>
            <a:xfrm>
              <a:off x="1409088" y="3821888"/>
              <a:ext cx="228640" cy="1321600"/>
            </a:xfrm>
            <a:custGeom>
              <a:avLst/>
              <a:gdLst/>
              <a:ahLst/>
              <a:cxnLst/>
              <a:rect l="0" t="0" r="0" b="0"/>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2" name="Shape 452"/>
            <p:cNvSpPr/>
            <p:nvPr/>
          </p:nvSpPr>
          <p:spPr>
            <a:xfrm>
              <a:off x="1685920" y="4175488"/>
              <a:ext cx="230400" cy="968000"/>
            </a:xfrm>
            <a:custGeom>
              <a:avLst/>
              <a:gdLst/>
              <a:ahLst/>
              <a:cxnLst/>
              <a:rect l="0" t="0" r="0" b="0"/>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3" name="Shape 453"/>
            <p:cNvSpPr/>
            <p:nvPr/>
          </p:nvSpPr>
          <p:spPr>
            <a:xfrm>
              <a:off x="1962720"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4" name="Shape 454"/>
            <p:cNvSpPr/>
            <p:nvPr/>
          </p:nvSpPr>
          <p:spPr>
            <a:xfrm>
              <a:off x="2239552" y="4355872"/>
              <a:ext cx="230400" cy="787616"/>
            </a:xfrm>
            <a:custGeom>
              <a:avLst/>
              <a:gdLst/>
              <a:ahLst/>
              <a:cxnLst/>
              <a:rect l="0" t="0" r="0" b="0"/>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5" name="Shape 455"/>
            <p:cNvSpPr/>
            <p:nvPr/>
          </p:nvSpPr>
          <p:spPr>
            <a:xfrm>
              <a:off x="25163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6" name="Shape 456"/>
            <p:cNvSpPr/>
            <p:nvPr/>
          </p:nvSpPr>
          <p:spPr>
            <a:xfrm>
              <a:off x="2794976" y="4175488"/>
              <a:ext cx="228640" cy="968000"/>
            </a:xfrm>
            <a:custGeom>
              <a:avLst/>
              <a:gdLst/>
              <a:ahLst/>
              <a:cxnLst/>
              <a:rect l="0" t="0" r="0" b="0"/>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7" name="Shape 457"/>
            <p:cNvSpPr/>
            <p:nvPr/>
          </p:nvSpPr>
          <p:spPr>
            <a:xfrm>
              <a:off x="3071808" y="3659360"/>
              <a:ext cx="230400" cy="1484128"/>
            </a:xfrm>
            <a:custGeom>
              <a:avLst/>
              <a:gdLst/>
              <a:ahLst/>
              <a:cxnLst/>
              <a:rect l="0" t="0" r="0" b="0"/>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8" name="Shape 458"/>
            <p:cNvSpPr/>
            <p:nvPr/>
          </p:nvSpPr>
          <p:spPr>
            <a:xfrm>
              <a:off x="3348608"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9" name="Shape 459"/>
            <p:cNvSpPr/>
            <p:nvPr/>
          </p:nvSpPr>
          <p:spPr>
            <a:xfrm>
              <a:off x="3625440"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0" name="Shape 460"/>
            <p:cNvSpPr/>
            <p:nvPr/>
          </p:nvSpPr>
          <p:spPr>
            <a:xfrm>
              <a:off x="3904032" y="4491616"/>
              <a:ext cx="228640" cy="651872"/>
            </a:xfrm>
            <a:custGeom>
              <a:avLst/>
              <a:gdLst/>
              <a:ahLst/>
              <a:cxnLst/>
              <a:rect l="0" t="0" r="0" b="0"/>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1" name="Shape 461"/>
            <p:cNvSpPr/>
            <p:nvPr/>
          </p:nvSpPr>
          <p:spPr>
            <a:xfrm>
              <a:off x="4180864" y="4284448"/>
              <a:ext cx="230432" cy="859040"/>
            </a:xfrm>
            <a:custGeom>
              <a:avLst/>
              <a:gdLst/>
              <a:ahLst/>
              <a:cxnLst/>
              <a:rect l="0" t="0" r="0" b="0"/>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2" name="Shape 462"/>
            <p:cNvSpPr/>
            <p:nvPr/>
          </p:nvSpPr>
          <p:spPr>
            <a:xfrm>
              <a:off x="4457696" y="4004032"/>
              <a:ext cx="230400" cy="1139456"/>
            </a:xfrm>
            <a:custGeom>
              <a:avLst/>
              <a:gdLst/>
              <a:ahLst/>
              <a:cxnLst/>
              <a:rect l="0" t="0" r="0" b="0"/>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3" name="Shape 463"/>
            <p:cNvSpPr/>
            <p:nvPr/>
          </p:nvSpPr>
          <p:spPr>
            <a:xfrm>
              <a:off x="4734496"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4" name="Shape 464"/>
            <p:cNvSpPr/>
            <p:nvPr/>
          </p:nvSpPr>
          <p:spPr>
            <a:xfrm>
              <a:off x="50113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5" name="Shape 465"/>
            <p:cNvSpPr/>
            <p:nvPr/>
          </p:nvSpPr>
          <p:spPr>
            <a:xfrm>
              <a:off x="5289920" y="3939744"/>
              <a:ext cx="228640" cy="1203744"/>
            </a:xfrm>
            <a:custGeom>
              <a:avLst/>
              <a:gdLst/>
              <a:ahLst/>
              <a:cxnLst/>
              <a:rect l="0" t="0" r="0" b="0"/>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6" name="Shape 466"/>
            <p:cNvSpPr/>
            <p:nvPr/>
          </p:nvSpPr>
          <p:spPr>
            <a:xfrm>
              <a:off x="5566752" y="3704000"/>
              <a:ext cx="230432" cy="1439488"/>
            </a:xfrm>
            <a:custGeom>
              <a:avLst/>
              <a:gdLst/>
              <a:ahLst/>
              <a:cxnLst/>
              <a:rect l="0" t="0" r="0" b="0"/>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7" name="Shape 467"/>
            <p:cNvSpPr/>
            <p:nvPr/>
          </p:nvSpPr>
          <p:spPr>
            <a:xfrm>
              <a:off x="58435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8" name="Shape 468"/>
            <p:cNvSpPr/>
            <p:nvPr/>
          </p:nvSpPr>
          <p:spPr>
            <a:xfrm>
              <a:off x="6120384" y="4329088"/>
              <a:ext cx="230432" cy="814400"/>
            </a:xfrm>
            <a:custGeom>
              <a:avLst/>
              <a:gdLst/>
              <a:ahLst/>
              <a:cxnLst/>
              <a:rect l="0" t="0" r="0" b="0"/>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9" name="Shape 469"/>
            <p:cNvSpPr/>
            <p:nvPr/>
          </p:nvSpPr>
          <p:spPr>
            <a:xfrm>
              <a:off x="6399008" y="4120128"/>
              <a:ext cx="228608" cy="1023360"/>
            </a:xfrm>
            <a:custGeom>
              <a:avLst/>
              <a:gdLst/>
              <a:ahLst/>
              <a:cxnLst/>
              <a:rect l="0" t="0" r="0" b="0"/>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0" name="Shape 470"/>
            <p:cNvSpPr/>
            <p:nvPr/>
          </p:nvSpPr>
          <p:spPr>
            <a:xfrm>
              <a:off x="6675808" y="4538048"/>
              <a:ext cx="230432" cy="605440"/>
            </a:xfrm>
            <a:custGeom>
              <a:avLst/>
              <a:gdLst/>
              <a:ahLst/>
              <a:cxnLst/>
              <a:rect l="0" t="0" r="0" b="0"/>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1" name="Shape 471"/>
            <p:cNvSpPr/>
            <p:nvPr/>
          </p:nvSpPr>
          <p:spPr>
            <a:xfrm>
              <a:off x="6952640" y="3939744"/>
              <a:ext cx="230432" cy="1203744"/>
            </a:xfrm>
            <a:custGeom>
              <a:avLst/>
              <a:gdLst/>
              <a:ahLst/>
              <a:cxnLst/>
              <a:rect l="0" t="0" r="0" b="0"/>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2" name="Shape 472"/>
            <p:cNvSpPr/>
            <p:nvPr/>
          </p:nvSpPr>
          <p:spPr>
            <a:xfrm>
              <a:off x="7229472"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3" name="Shape 473"/>
            <p:cNvSpPr/>
            <p:nvPr/>
          </p:nvSpPr>
          <p:spPr>
            <a:xfrm>
              <a:off x="7506272" y="3768288"/>
              <a:ext cx="230432" cy="1375200"/>
            </a:xfrm>
            <a:custGeom>
              <a:avLst/>
              <a:gdLst/>
              <a:ahLst/>
              <a:cxnLst/>
              <a:rect l="0" t="0" r="0" b="0"/>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4" name="Shape 474"/>
            <p:cNvSpPr/>
            <p:nvPr/>
          </p:nvSpPr>
          <p:spPr>
            <a:xfrm>
              <a:off x="7784896" y="4004032"/>
              <a:ext cx="228608" cy="1139456"/>
            </a:xfrm>
            <a:custGeom>
              <a:avLst/>
              <a:gdLst/>
              <a:ahLst/>
              <a:cxnLst/>
              <a:rect l="0" t="0" r="0" b="0"/>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5" name="Shape 475"/>
            <p:cNvSpPr/>
            <p:nvPr/>
          </p:nvSpPr>
          <p:spPr>
            <a:xfrm>
              <a:off x="8061696" y="3596864"/>
              <a:ext cx="230432" cy="1546624"/>
            </a:xfrm>
            <a:custGeom>
              <a:avLst/>
              <a:gdLst/>
              <a:ahLst/>
              <a:cxnLst/>
              <a:rect l="0" t="0" r="0" b="0"/>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6" name="Shape 476"/>
            <p:cNvSpPr/>
            <p:nvPr/>
          </p:nvSpPr>
          <p:spPr>
            <a:xfrm>
              <a:off x="83385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7" name="Shape 477"/>
            <p:cNvSpPr/>
            <p:nvPr/>
          </p:nvSpPr>
          <p:spPr>
            <a:xfrm>
              <a:off x="8615360" y="3939744"/>
              <a:ext cx="230400" cy="1203744"/>
            </a:xfrm>
            <a:custGeom>
              <a:avLst/>
              <a:gdLst/>
              <a:ahLst/>
              <a:cxnLst/>
              <a:rect l="0" t="0" r="0" b="0"/>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8" name="Shape 478"/>
            <p:cNvSpPr/>
            <p:nvPr/>
          </p:nvSpPr>
          <p:spPr>
            <a:xfrm>
              <a:off x="8893952" y="3596864"/>
              <a:ext cx="228640" cy="1546624"/>
            </a:xfrm>
            <a:custGeom>
              <a:avLst/>
              <a:gdLst/>
              <a:ahLst/>
              <a:cxnLst/>
              <a:rect l="0" t="0" r="0" b="0"/>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79" name="Shape 479"/>
          <p:cNvGrpSpPr/>
          <p:nvPr/>
        </p:nvGrpSpPr>
        <p:grpSpPr>
          <a:xfrm>
            <a:off x="28550" y="4360998"/>
            <a:ext cx="9094048" cy="782671"/>
            <a:chOff x="28544" y="4157632"/>
            <a:chExt cx="9094048" cy="985856"/>
          </a:xfrm>
        </p:grpSpPr>
        <p:sp>
          <p:nvSpPr>
            <p:cNvPr id="480" name="Shape 480"/>
            <p:cNvSpPr/>
            <p:nvPr/>
          </p:nvSpPr>
          <p:spPr>
            <a:xfrm>
              <a:off x="435744" y="4782720"/>
              <a:ext cx="92896" cy="360768"/>
            </a:xfrm>
            <a:custGeom>
              <a:avLst/>
              <a:gdLst/>
              <a:ahLst/>
              <a:cxnLst/>
              <a:rect l="0" t="0" r="0" b="0"/>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1" name="Shape 481"/>
            <p:cNvSpPr/>
            <p:nvPr/>
          </p:nvSpPr>
          <p:spPr>
            <a:xfrm>
              <a:off x="300032" y="4638048"/>
              <a:ext cx="92896" cy="505440"/>
            </a:xfrm>
            <a:custGeom>
              <a:avLst/>
              <a:gdLst/>
              <a:ahLst/>
              <a:cxnLst/>
              <a:rect l="0" t="0" r="0" b="0"/>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2" name="Shape 482"/>
            <p:cNvSpPr/>
            <p:nvPr/>
          </p:nvSpPr>
          <p:spPr>
            <a:xfrm>
              <a:off x="164288" y="4571968"/>
              <a:ext cx="92896" cy="571520"/>
            </a:xfrm>
            <a:custGeom>
              <a:avLst/>
              <a:gdLst/>
              <a:ahLst/>
              <a:cxnLst/>
              <a:rect l="0" t="0" r="0" b="0"/>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3" name="Shape 483"/>
            <p:cNvSpPr/>
            <p:nvPr/>
          </p:nvSpPr>
          <p:spPr>
            <a:xfrm>
              <a:off x="28544" y="4739840"/>
              <a:ext cx="92928" cy="403648"/>
            </a:xfrm>
            <a:custGeom>
              <a:avLst/>
              <a:gdLst/>
              <a:ahLst/>
              <a:cxnLst/>
              <a:rect l="0" t="0" r="0" b="0"/>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4" name="Shape 484"/>
            <p:cNvSpPr/>
            <p:nvPr/>
          </p:nvSpPr>
          <p:spPr>
            <a:xfrm>
              <a:off x="712576"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5" name="Shape 485"/>
            <p:cNvSpPr/>
            <p:nvPr/>
          </p:nvSpPr>
          <p:spPr>
            <a:xfrm>
              <a:off x="576832" y="4752352"/>
              <a:ext cx="94688" cy="391136"/>
            </a:xfrm>
            <a:custGeom>
              <a:avLst/>
              <a:gdLst/>
              <a:ahLst/>
              <a:cxnLst/>
              <a:rect l="0" t="0" r="0" b="0"/>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6" name="Shape 486"/>
            <p:cNvSpPr/>
            <p:nvPr/>
          </p:nvSpPr>
          <p:spPr>
            <a:xfrm>
              <a:off x="989408" y="4386240"/>
              <a:ext cx="94656" cy="757248"/>
            </a:xfrm>
            <a:custGeom>
              <a:avLst/>
              <a:gdLst/>
              <a:ahLst/>
              <a:cxnLst/>
              <a:rect l="0" t="0" r="0" b="0"/>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7" name="Shape 487"/>
            <p:cNvSpPr/>
            <p:nvPr/>
          </p:nvSpPr>
          <p:spPr>
            <a:xfrm>
              <a:off x="853664" y="4500544"/>
              <a:ext cx="94688" cy="642944"/>
            </a:xfrm>
            <a:custGeom>
              <a:avLst/>
              <a:gdLst/>
              <a:ahLst/>
              <a:cxnLst/>
              <a:rect l="0" t="0" r="0" b="0"/>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8" name="Shape 488"/>
            <p:cNvSpPr/>
            <p:nvPr/>
          </p:nvSpPr>
          <p:spPr>
            <a:xfrm>
              <a:off x="1266208"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9" name="Shape 489"/>
            <p:cNvSpPr/>
            <p:nvPr/>
          </p:nvSpPr>
          <p:spPr>
            <a:xfrm>
              <a:off x="1130496" y="4518400"/>
              <a:ext cx="94688" cy="625088"/>
            </a:xfrm>
            <a:custGeom>
              <a:avLst/>
              <a:gdLst/>
              <a:ahLst/>
              <a:cxnLst/>
              <a:rect l="0" t="0" r="0" b="0"/>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0" name="Shape 490"/>
            <p:cNvSpPr/>
            <p:nvPr/>
          </p:nvSpPr>
          <p:spPr>
            <a:xfrm>
              <a:off x="15430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1" name="Shape 491"/>
            <p:cNvSpPr/>
            <p:nvPr/>
          </p:nvSpPr>
          <p:spPr>
            <a:xfrm>
              <a:off x="1407296"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2" name="Shape 492"/>
            <p:cNvSpPr/>
            <p:nvPr/>
          </p:nvSpPr>
          <p:spPr>
            <a:xfrm>
              <a:off x="1821632" y="4457664"/>
              <a:ext cx="92896" cy="685824"/>
            </a:xfrm>
            <a:custGeom>
              <a:avLst/>
              <a:gdLst/>
              <a:ahLst/>
              <a:cxnLst/>
              <a:rect l="0" t="0" r="0" b="0"/>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3" name="Shape 493"/>
            <p:cNvSpPr/>
            <p:nvPr/>
          </p:nvSpPr>
          <p:spPr>
            <a:xfrm>
              <a:off x="1685920"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4" name="Shape 494"/>
            <p:cNvSpPr/>
            <p:nvPr/>
          </p:nvSpPr>
          <p:spPr>
            <a:xfrm>
              <a:off x="2098464"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5" name="Shape 495"/>
            <p:cNvSpPr/>
            <p:nvPr/>
          </p:nvSpPr>
          <p:spPr>
            <a:xfrm>
              <a:off x="1962720"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6" name="Shape 496"/>
            <p:cNvSpPr/>
            <p:nvPr/>
          </p:nvSpPr>
          <p:spPr>
            <a:xfrm>
              <a:off x="2375296" y="4711264"/>
              <a:ext cx="94656" cy="432224"/>
            </a:xfrm>
            <a:custGeom>
              <a:avLst/>
              <a:gdLst/>
              <a:ahLst/>
              <a:cxnLst/>
              <a:rect l="0" t="0" r="0" b="0"/>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7" name="Shape 497"/>
            <p:cNvSpPr/>
            <p:nvPr/>
          </p:nvSpPr>
          <p:spPr>
            <a:xfrm>
              <a:off x="2239552" y="4536256"/>
              <a:ext cx="94688" cy="607232"/>
            </a:xfrm>
            <a:custGeom>
              <a:avLst/>
              <a:gdLst/>
              <a:ahLst/>
              <a:cxnLst/>
              <a:rect l="0" t="0" r="0" b="0"/>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8" name="Shape 498"/>
            <p:cNvSpPr/>
            <p:nvPr/>
          </p:nvSpPr>
          <p:spPr>
            <a:xfrm>
              <a:off x="2652096" y="4704128"/>
              <a:ext cx="94688" cy="439360"/>
            </a:xfrm>
            <a:custGeom>
              <a:avLst/>
              <a:gdLst/>
              <a:ahLst/>
              <a:cxnLst/>
              <a:rect l="0" t="0" r="0" b="0"/>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9" name="Shape 499"/>
            <p:cNvSpPr/>
            <p:nvPr/>
          </p:nvSpPr>
          <p:spPr>
            <a:xfrm>
              <a:off x="2516384" y="4764864"/>
              <a:ext cx="94688" cy="378624"/>
            </a:xfrm>
            <a:custGeom>
              <a:avLst/>
              <a:gdLst/>
              <a:ahLst/>
              <a:cxnLst/>
              <a:rect l="0" t="0" r="0" b="0"/>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0" name="Shape 500"/>
            <p:cNvSpPr/>
            <p:nvPr/>
          </p:nvSpPr>
          <p:spPr>
            <a:xfrm>
              <a:off x="2930720" y="4421952"/>
              <a:ext cx="92896" cy="721536"/>
            </a:xfrm>
            <a:custGeom>
              <a:avLst/>
              <a:gdLst/>
              <a:ahLst/>
              <a:cxnLst/>
              <a:rect l="0" t="0" r="0" b="0"/>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1" name="Shape 501"/>
            <p:cNvSpPr/>
            <p:nvPr/>
          </p:nvSpPr>
          <p:spPr>
            <a:xfrm>
              <a:off x="2794976" y="4638048"/>
              <a:ext cx="92896" cy="505440"/>
            </a:xfrm>
            <a:custGeom>
              <a:avLst/>
              <a:gdLst/>
              <a:ahLst/>
              <a:cxnLst/>
              <a:rect l="0" t="0" r="0" b="0"/>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2" name="Shape 502"/>
            <p:cNvSpPr/>
            <p:nvPr/>
          </p:nvSpPr>
          <p:spPr>
            <a:xfrm>
              <a:off x="3207520" y="4386240"/>
              <a:ext cx="94688" cy="757248"/>
            </a:xfrm>
            <a:custGeom>
              <a:avLst/>
              <a:gdLst/>
              <a:ahLst/>
              <a:cxnLst/>
              <a:rect l="0" t="0" r="0" b="0"/>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3" name="Shape 503"/>
            <p:cNvSpPr/>
            <p:nvPr/>
          </p:nvSpPr>
          <p:spPr>
            <a:xfrm>
              <a:off x="3071808" y="4314784"/>
              <a:ext cx="94688" cy="828704"/>
            </a:xfrm>
            <a:custGeom>
              <a:avLst/>
              <a:gdLst/>
              <a:ahLst/>
              <a:cxnLst/>
              <a:rect l="0" t="0" r="0" b="0"/>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4" name="Shape 504"/>
            <p:cNvSpPr/>
            <p:nvPr/>
          </p:nvSpPr>
          <p:spPr>
            <a:xfrm>
              <a:off x="3484352"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5" name="Shape 505"/>
            <p:cNvSpPr/>
            <p:nvPr/>
          </p:nvSpPr>
          <p:spPr>
            <a:xfrm>
              <a:off x="3348608" y="4314784"/>
              <a:ext cx="94688" cy="828704"/>
            </a:xfrm>
            <a:custGeom>
              <a:avLst/>
              <a:gdLst/>
              <a:ahLst/>
              <a:cxnLst/>
              <a:rect l="0" t="0" r="0" b="0"/>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6" name="Shape 506"/>
            <p:cNvSpPr/>
            <p:nvPr/>
          </p:nvSpPr>
          <p:spPr>
            <a:xfrm>
              <a:off x="3761184" y="4739840"/>
              <a:ext cx="94656" cy="403648"/>
            </a:xfrm>
            <a:custGeom>
              <a:avLst/>
              <a:gdLst/>
              <a:ahLst/>
              <a:cxnLst/>
              <a:rect l="0" t="0" r="0" b="0"/>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7" name="Shape 507"/>
            <p:cNvSpPr/>
            <p:nvPr/>
          </p:nvSpPr>
          <p:spPr>
            <a:xfrm>
              <a:off x="3625440" y="4457664"/>
              <a:ext cx="94688" cy="685824"/>
            </a:xfrm>
            <a:custGeom>
              <a:avLst/>
              <a:gdLst/>
              <a:ahLst/>
              <a:cxnLst/>
              <a:rect l="0" t="0" r="0" b="0"/>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8" name="Shape 508"/>
            <p:cNvSpPr/>
            <p:nvPr/>
          </p:nvSpPr>
          <p:spPr>
            <a:xfrm>
              <a:off x="4037984" y="4638048"/>
              <a:ext cx="94688" cy="505440"/>
            </a:xfrm>
            <a:custGeom>
              <a:avLst/>
              <a:gdLst/>
              <a:ahLst/>
              <a:cxnLst/>
              <a:rect l="0" t="0" r="0" b="0"/>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9" name="Shape 509"/>
            <p:cNvSpPr/>
            <p:nvPr/>
          </p:nvSpPr>
          <p:spPr>
            <a:xfrm>
              <a:off x="3902272" y="4836288"/>
              <a:ext cx="94656" cy="307200"/>
            </a:xfrm>
            <a:custGeom>
              <a:avLst/>
              <a:gdLst/>
              <a:ahLst/>
              <a:cxnLst/>
              <a:rect l="0" t="0" r="0" b="0"/>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0" name="Shape 510"/>
            <p:cNvSpPr/>
            <p:nvPr/>
          </p:nvSpPr>
          <p:spPr>
            <a:xfrm>
              <a:off x="4316608"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1" name="Shape 511"/>
            <p:cNvSpPr/>
            <p:nvPr/>
          </p:nvSpPr>
          <p:spPr>
            <a:xfrm>
              <a:off x="418086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2" name="Shape 512"/>
            <p:cNvSpPr/>
            <p:nvPr/>
          </p:nvSpPr>
          <p:spPr>
            <a:xfrm>
              <a:off x="4593408"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3" name="Shape 513"/>
            <p:cNvSpPr/>
            <p:nvPr/>
          </p:nvSpPr>
          <p:spPr>
            <a:xfrm>
              <a:off x="4457696"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4" name="Shape 514"/>
            <p:cNvSpPr/>
            <p:nvPr/>
          </p:nvSpPr>
          <p:spPr>
            <a:xfrm>
              <a:off x="4870240"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5" name="Shape 515"/>
            <p:cNvSpPr/>
            <p:nvPr/>
          </p:nvSpPr>
          <p:spPr>
            <a:xfrm>
              <a:off x="4734496"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6" name="Shape 516"/>
            <p:cNvSpPr/>
            <p:nvPr/>
          </p:nvSpPr>
          <p:spPr>
            <a:xfrm>
              <a:off x="5147072" y="4157632"/>
              <a:ext cx="94656" cy="985856"/>
            </a:xfrm>
            <a:custGeom>
              <a:avLst/>
              <a:gdLst/>
              <a:ahLst/>
              <a:cxnLst/>
              <a:rect l="0" t="0" r="0" b="0"/>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7" name="Shape 517"/>
            <p:cNvSpPr/>
            <p:nvPr/>
          </p:nvSpPr>
          <p:spPr>
            <a:xfrm>
              <a:off x="5011328" y="4229088"/>
              <a:ext cx="94688" cy="914400"/>
            </a:xfrm>
            <a:custGeom>
              <a:avLst/>
              <a:gdLst/>
              <a:ahLst/>
              <a:cxnLst/>
              <a:rect l="0" t="0" r="0" b="0"/>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8" name="Shape 518"/>
            <p:cNvSpPr/>
            <p:nvPr/>
          </p:nvSpPr>
          <p:spPr>
            <a:xfrm>
              <a:off x="5425664"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9" name="Shape 519"/>
            <p:cNvSpPr/>
            <p:nvPr/>
          </p:nvSpPr>
          <p:spPr>
            <a:xfrm>
              <a:off x="5289920" y="4277280"/>
              <a:ext cx="94688" cy="866208"/>
            </a:xfrm>
            <a:custGeom>
              <a:avLst/>
              <a:gdLst/>
              <a:ahLst/>
              <a:cxnLst/>
              <a:rect l="0" t="0" r="0" b="0"/>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0" name="Shape 520"/>
            <p:cNvSpPr/>
            <p:nvPr/>
          </p:nvSpPr>
          <p:spPr>
            <a:xfrm>
              <a:off x="5702496" y="4721984"/>
              <a:ext cx="94688" cy="421504"/>
            </a:xfrm>
            <a:custGeom>
              <a:avLst/>
              <a:gdLst/>
              <a:ahLst/>
              <a:cxnLst/>
              <a:rect l="0" t="0" r="0" b="0"/>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1" name="Shape 521"/>
            <p:cNvSpPr/>
            <p:nvPr/>
          </p:nvSpPr>
          <p:spPr>
            <a:xfrm>
              <a:off x="5566752" y="4416608"/>
              <a:ext cx="94688" cy="726880"/>
            </a:xfrm>
            <a:custGeom>
              <a:avLst/>
              <a:gdLst/>
              <a:ahLst/>
              <a:cxnLst/>
              <a:rect l="0" t="0" r="0" b="0"/>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2" name="Shape 522"/>
            <p:cNvSpPr/>
            <p:nvPr/>
          </p:nvSpPr>
          <p:spPr>
            <a:xfrm>
              <a:off x="5979296"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3" name="Shape 523"/>
            <p:cNvSpPr/>
            <p:nvPr/>
          </p:nvSpPr>
          <p:spPr>
            <a:xfrm>
              <a:off x="5843584" y="4813088"/>
              <a:ext cx="94688" cy="330400"/>
            </a:xfrm>
            <a:custGeom>
              <a:avLst/>
              <a:gdLst/>
              <a:ahLst/>
              <a:cxnLst/>
              <a:rect l="0" t="0" r="0" b="0"/>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4" name="Shape 524"/>
            <p:cNvSpPr/>
            <p:nvPr/>
          </p:nvSpPr>
          <p:spPr>
            <a:xfrm>
              <a:off x="6256128"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5" name="Shape 525"/>
            <p:cNvSpPr/>
            <p:nvPr/>
          </p:nvSpPr>
          <p:spPr>
            <a:xfrm>
              <a:off x="61203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6" name="Shape 526"/>
            <p:cNvSpPr/>
            <p:nvPr/>
          </p:nvSpPr>
          <p:spPr>
            <a:xfrm>
              <a:off x="6534720" y="4505888"/>
              <a:ext cx="92896" cy="637600"/>
            </a:xfrm>
            <a:custGeom>
              <a:avLst/>
              <a:gdLst/>
              <a:ahLst/>
              <a:cxnLst/>
              <a:rect l="0" t="0" r="0" b="0"/>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7" name="Shape 527"/>
            <p:cNvSpPr/>
            <p:nvPr/>
          </p:nvSpPr>
          <p:spPr>
            <a:xfrm>
              <a:off x="6399008" y="4739840"/>
              <a:ext cx="92896" cy="403648"/>
            </a:xfrm>
            <a:custGeom>
              <a:avLst/>
              <a:gdLst/>
              <a:ahLst/>
              <a:cxnLst/>
              <a:rect l="0" t="0" r="0" b="0"/>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8" name="Shape 528"/>
            <p:cNvSpPr/>
            <p:nvPr/>
          </p:nvSpPr>
          <p:spPr>
            <a:xfrm>
              <a:off x="6811552"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9" name="Shape 529"/>
            <p:cNvSpPr/>
            <p:nvPr/>
          </p:nvSpPr>
          <p:spPr>
            <a:xfrm>
              <a:off x="6675808" y="4614848"/>
              <a:ext cx="94688" cy="528640"/>
            </a:xfrm>
            <a:custGeom>
              <a:avLst/>
              <a:gdLst/>
              <a:ahLst/>
              <a:cxnLst/>
              <a:rect l="0" t="0" r="0" b="0"/>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0" name="Shape 530"/>
            <p:cNvSpPr/>
            <p:nvPr/>
          </p:nvSpPr>
          <p:spPr>
            <a:xfrm>
              <a:off x="708838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1" name="Shape 531"/>
            <p:cNvSpPr/>
            <p:nvPr/>
          </p:nvSpPr>
          <p:spPr>
            <a:xfrm>
              <a:off x="6952640"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2" name="Shape 532"/>
            <p:cNvSpPr/>
            <p:nvPr/>
          </p:nvSpPr>
          <p:spPr>
            <a:xfrm>
              <a:off x="73651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3" name="Shape 533"/>
            <p:cNvSpPr/>
            <p:nvPr/>
          </p:nvSpPr>
          <p:spPr>
            <a:xfrm>
              <a:off x="7229472" y="4825568"/>
              <a:ext cx="94688" cy="317920"/>
            </a:xfrm>
            <a:custGeom>
              <a:avLst/>
              <a:gdLst/>
              <a:ahLst/>
              <a:cxnLst/>
              <a:rect l="0" t="0" r="0" b="0"/>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4" name="Shape 534"/>
            <p:cNvSpPr/>
            <p:nvPr/>
          </p:nvSpPr>
          <p:spPr>
            <a:xfrm>
              <a:off x="7643808" y="4632704"/>
              <a:ext cx="92896" cy="510784"/>
            </a:xfrm>
            <a:custGeom>
              <a:avLst/>
              <a:gdLst/>
              <a:ahLst/>
              <a:cxnLst/>
              <a:rect l="0" t="0" r="0" b="0"/>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5" name="Shape 535"/>
            <p:cNvSpPr/>
            <p:nvPr/>
          </p:nvSpPr>
          <p:spPr>
            <a:xfrm>
              <a:off x="7506272" y="4963104"/>
              <a:ext cx="94688" cy="180384"/>
            </a:xfrm>
            <a:custGeom>
              <a:avLst/>
              <a:gdLst/>
              <a:ahLst/>
              <a:cxnLst/>
              <a:rect l="0" t="0" r="0" b="0"/>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6" name="Shape 536"/>
            <p:cNvSpPr/>
            <p:nvPr/>
          </p:nvSpPr>
          <p:spPr>
            <a:xfrm>
              <a:off x="7920608" y="4909504"/>
              <a:ext cx="94688" cy="233984"/>
            </a:xfrm>
            <a:custGeom>
              <a:avLst/>
              <a:gdLst/>
              <a:ahLst/>
              <a:cxnLst/>
              <a:rect l="0" t="0" r="0" b="0"/>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7" name="Shape 537"/>
            <p:cNvSpPr/>
            <p:nvPr/>
          </p:nvSpPr>
          <p:spPr>
            <a:xfrm>
              <a:off x="7784896" y="4777344"/>
              <a:ext cx="94688" cy="366144"/>
            </a:xfrm>
            <a:custGeom>
              <a:avLst/>
              <a:gdLst/>
              <a:ahLst/>
              <a:cxnLst/>
              <a:rect l="0" t="0" r="0" b="0"/>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8" name="Shape 538"/>
            <p:cNvSpPr/>
            <p:nvPr/>
          </p:nvSpPr>
          <p:spPr>
            <a:xfrm>
              <a:off x="81974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9" name="Shape 539"/>
            <p:cNvSpPr/>
            <p:nvPr/>
          </p:nvSpPr>
          <p:spPr>
            <a:xfrm>
              <a:off x="8061696" y="4777344"/>
              <a:ext cx="94688" cy="366144"/>
            </a:xfrm>
            <a:custGeom>
              <a:avLst/>
              <a:gdLst/>
              <a:ahLst/>
              <a:cxnLst/>
              <a:rect l="0" t="0" r="0" b="0"/>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0" name="Shape 540"/>
            <p:cNvSpPr/>
            <p:nvPr/>
          </p:nvSpPr>
          <p:spPr>
            <a:xfrm>
              <a:off x="8474272" y="4721984"/>
              <a:ext cx="94656" cy="421504"/>
            </a:xfrm>
            <a:custGeom>
              <a:avLst/>
              <a:gdLst/>
              <a:ahLst/>
              <a:cxnLst/>
              <a:rect l="0" t="0" r="0" b="0"/>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1" name="Shape 541"/>
            <p:cNvSpPr/>
            <p:nvPr/>
          </p:nvSpPr>
          <p:spPr>
            <a:xfrm>
              <a:off x="8338528" y="4488032"/>
              <a:ext cx="94688" cy="655456"/>
            </a:xfrm>
            <a:custGeom>
              <a:avLst/>
              <a:gdLst/>
              <a:ahLst/>
              <a:cxnLst/>
              <a:rect l="0" t="0" r="0" b="0"/>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2" name="Shape 542"/>
            <p:cNvSpPr/>
            <p:nvPr/>
          </p:nvSpPr>
          <p:spPr>
            <a:xfrm>
              <a:off x="8751072" y="4409440"/>
              <a:ext cx="94688" cy="734048"/>
            </a:xfrm>
            <a:custGeom>
              <a:avLst/>
              <a:gdLst/>
              <a:ahLst/>
              <a:cxnLst/>
              <a:rect l="0" t="0" r="0" b="0"/>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3" name="Shape 543"/>
            <p:cNvSpPr/>
            <p:nvPr/>
          </p:nvSpPr>
          <p:spPr>
            <a:xfrm>
              <a:off x="8615360" y="4295168"/>
              <a:ext cx="94688" cy="848320"/>
            </a:xfrm>
            <a:custGeom>
              <a:avLst/>
              <a:gdLst/>
              <a:ahLst/>
              <a:cxnLst/>
              <a:rect l="0" t="0" r="0" b="0"/>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4" name="Shape 544"/>
            <p:cNvSpPr/>
            <p:nvPr/>
          </p:nvSpPr>
          <p:spPr>
            <a:xfrm>
              <a:off x="9029696" y="4409440"/>
              <a:ext cx="92896" cy="734048"/>
            </a:xfrm>
            <a:custGeom>
              <a:avLst/>
              <a:gdLst/>
              <a:ahLst/>
              <a:cxnLst/>
              <a:rect l="0" t="0" r="0" b="0"/>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5" name="Shape 545"/>
            <p:cNvSpPr/>
            <p:nvPr/>
          </p:nvSpPr>
          <p:spPr>
            <a:xfrm>
              <a:off x="8893952" y="4180864"/>
              <a:ext cx="92896" cy="962624"/>
            </a:xfrm>
            <a:custGeom>
              <a:avLst/>
              <a:gdLst/>
              <a:ahLst/>
              <a:cxnLst/>
              <a:rect l="0" t="0" r="0" b="0"/>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46" name="Shape 546"/>
          <p:cNvSpPr/>
          <p:nvPr/>
        </p:nvSpPr>
        <p:spPr>
          <a:xfrm>
            <a:off x="0" y="3579000"/>
            <a:ext cx="9144000" cy="1293056"/>
          </a:xfrm>
          <a:custGeom>
            <a:avLst/>
            <a:gdLst/>
            <a:ahLst/>
            <a:cxnLst/>
            <a:rect l="0" t="0" r="0" b="0"/>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7" name="Shape 54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8" name="Shape 548"/>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9" name="Shape 549"/>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0" name="Shape 550"/>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1" name="Shape 55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Shape 66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465573"/>
        </a:solidFill>
        <a:effectLst/>
      </p:bgPr>
    </p:bg>
    <p:spTree>
      <p:nvGrpSpPr>
        <p:cNvPr id="1" name="Shape 5"/>
        <p:cNvGrpSpPr/>
        <p:nvPr/>
      </p:nvGrpSpPr>
      <p:grpSpPr>
        <a:xfrm>
          <a:off x="0" y="0"/>
          <a:ext cx="0" cy="0"/>
          <a:chOff x="0" y="0"/>
          <a:chExt cx="0" cy="0"/>
        </a:xfrm>
      </p:grpSpPr>
      <p:sp>
        <p:nvSpPr>
          <p:cNvPr id="6" name="Shape 6"/>
          <p:cNvSpPr/>
          <p:nvPr/>
        </p:nvSpPr>
        <p:spPr>
          <a:xfrm>
            <a:off x="0" y="0"/>
            <a:ext cx="9144000" cy="5143488"/>
          </a:xfrm>
          <a:custGeom>
            <a:avLst/>
            <a:gdLst/>
            <a:ahLst/>
            <a:cxnLst/>
            <a:rect l="0" t="0" r="0" b="0"/>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 name="Shape 7"/>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1pPr>
            <a:lvl2pPr lvl="1">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2pPr>
            <a:lvl3pPr lvl="2">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3pPr>
            <a:lvl4pPr lvl="3">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4pPr>
            <a:lvl5pPr lvl="4">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5pPr>
            <a:lvl6pPr lvl="5">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6pPr>
            <a:lvl7pPr lvl="6">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7pPr>
            <a:lvl8pPr lvl="7">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8pPr>
            <a:lvl9pPr lvl="8">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9pPr>
          </a:lstStyle>
          <a:p>
            <a:endParaRPr/>
          </a:p>
        </p:txBody>
      </p:sp>
      <p:sp>
        <p:nvSpPr>
          <p:cNvPr id="8" name="Shape 8"/>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Shape 9"/>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Shape 779"/>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Project: Airline </a:t>
            </a:r>
            <a:r>
              <a:rPr lang="en-IN" dirty="0"/>
              <a:t>D</a:t>
            </a:r>
            <a:r>
              <a:rPr lang="en" dirty="0"/>
              <a:t>ata Analysis &amp; </a:t>
            </a:r>
            <a:r>
              <a:rPr lang="en-IN" dirty="0"/>
              <a:t>P</a:t>
            </a:r>
            <a:r>
              <a:rPr lang="en" dirty="0"/>
              <a:t>rediction</a:t>
            </a:r>
            <a:endParaRPr dirty="0"/>
          </a:p>
        </p:txBody>
      </p:sp>
      <p:sp>
        <p:nvSpPr>
          <p:cNvPr id="3" name="TextBox 2"/>
          <p:cNvSpPr txBox="1"/>
          <p:nvPr/>
        </p:nvSpPr>
        <p:spPr>
          <a:xfrm>
            <a:off x="2915816" y="3417843"/>
            <a:ext cx="5544616" cy="954107"/>
          </a:xfrm>
          <a:prstGeom prst="rect">
            <a:avLst/>
          </a:prstGeom>
          <a:noFill/>
        </p:spPr>
        <p:txBody>
          <a:bodyPr wrap="square" rtlCol="0">
            <a:spAutoFit/>
          </a:bodyPr>
          <a:lstStyle/>
          <a:p>
            <a:r>
              <a:rPr lang="en-IN" dirty="0">
                <a:solidFill>
                  <a:schemeClr val="bg1"/>
                </a:solidFill>
              </a:rPr>
              <a:t>TEAM MEMBERS:  SHARANYA PATNAIK </a:t>
            </a:r>
          </a:p>
          <a:p>
            <a:r>
              <a:rPr lang="en-IN" dirty="0">
                <a:solidFill>
                  <a:schemeClr val="bg1"/>
                </a:solidFill>
              </a:rPr>
              <a:t>	              SYED MUJAHED</a:t>
            </a:r>
          </a:p>
          <a:p>
            <a:r>
              <a:rPr lang="en-IN" dirty="0">
                <a:solidFill>
                  <a:schemeClr val="bg1"/>
                </a:solidFill>
              </a:rPr>
              <a:t>                                 UTKARSH SHRIVASTAVA</a:t>
            </a:r>
          </a:p>
          <a:p>
            <a:r>
              <a:rPr lang="en-IN" dirty="0">
                <a:solidFill>
                  <a:schemeClr val="bg1"/>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Shape 857"/>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 Building the model: </a:t>
            </a:r>
            <a:endParaRPr dirty="0"/>
          </a:p>
        </p:txBody>
      </p:sp>
      <p:sp>
        <p:nvSpPr>
          <p:cNvPr id="858" name="Shape 858"/>
          <p:cNvSpPr txBox="1">
            <a:spLocks noGrp="1"/>
          </p:cNvSpPr>
          <p:nvPr>
            <p:ph type="body" idx="1"/>
          </p:nvPr>
        </p:nvSpPr>
        <p:spPr>
          <a:xfrm>
            <a:off x="452727" y="1275606"/>
            <a:ext cx="3985200" cy="353240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IN" dirty="0"/>
              <a:t>After importing the </a:t>
            </a:r>
            <a:r>
              <a:rPr lang="en-IN" i="1" dirty="0" err="1"/>
              <a:t>sklearn</a:t>
            </a:r>
            <a:r>
              <a:rPr lang="en-IN" i="1" dirty="0"/>
              <a:t> </a:t>
            </a:r>
            <a:r>
              <a:rPr lang="en-IN" dirty="0"/>
              <a:t>library for performing train-test split of data and using it for building the logistic regression model, train data was fitted onto the model and the training of the model was performed. </a:t>
            </a:r>
          </a:p>
          <a:p>
            <a:pPr marL="0" lvl="0" indent="0" algn="just" rtl="0">
              <a:spcBef>
                <a:spcPts val="600"/>
              </a:spcBef>
              <a:spcAft>
                <a:spcPts val="0"/>
              </a:spcAft>
              <a:buNone/>
            </a:pPr>
            <a:endParaRPr lang="en-IN" dirty="0"/>
          </a:p>
          <a:p>
            <a:pPr marL="0" lvl="0" indent="0" algn="just" rtl="0">
              <a:spcBef>
                <a:spcPts val="600"/>
              </a:spcBef>
              <a:spcAft>
                <a:spcPts val="0"/>
              </a:spcAft>
              <a:buNone/>
            </a:pPr>
            <a:endParaRPr i="1" dirty="0"/>
          </a:p>
        </p:txBody>
      </p:sp>
      <p:sp>
        <p:nvSpPr>
          <p:cNvPr id="859" name="Shape 85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771550"/>
            <a:ext cx="4408662" cy="39604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11</a:t>
            </a:fld>
            <a:endParaRPr lang="en"/>
          </a:p>
        </p:txBody>
      </p:sp>
      <p:sp>
        <p:nvSpPr>
          <p:cNvPr id="3" name="Title 2"/>
          <p:cNvSpPr>
            <a:spLocks noGrp="1"/>
          </p:cNvSpPr>
          <p:nvPr>
            <p:ph type="title"/>
          </p:nvPr>
        </p:nvSpPr>
        <p:spPr/>
        <p:txBody>
          <a:bodyPr/>
          <a:lstStyle/>
          <a:p>
            <a:r>
              <a:rPr lang="en-IN" dirty="0"/>
              <a:t>Prediction </a:t>
            </a:r>
          </a:p>
        </p:txBody>
      </p:sp>
      <p:sp>
        <p:nvSpPr>
          <p:cNvPr id="4" name="Text Placeholder 3"/>
          <p:cNvSpPr>
            <a:spLocks noGrp="1"/>
          </p:cNvSpPr>
          <p:nvPr>
            <p:ph type="body" idx="1"/>
          </p:nvPr>
        </p:nvSpPr>
        <p:spPr/>
        <p:txBody>
          <a:bodyPr/>
          <a:lstStyle/>
          <a:p>
            <a:pPr algn="just"/>
            <a:r>
              <a:rPr lang="en-IN" dirty="0"/>
              <a:t>After the training of the model, prediction on the test features was performed.</a:t>
            </a:r>
          </a:p>
          <a:p>
            <a:pPr algn="just"/>
            <a:r>
              <a:rPr lang="en-IN" dirty="0"/>
              <a:t>A confusion matrix was used to check the precision of the model.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1203598"/>
            <a:ext cx="3920141" cy="1800200"/>
          </a:xfrm>
          <a:prstGeom prst="rect">
            <a:avLst/>
          </a:prstGeom>
        </p:spPr>
      </p:pic>
      <p:sp>
        <p:nvSpPr>
          <p:cNvPr id="6" name="TextBox 5"/>
          <p:cNvSpPr txBox="1"/>
          <p:nvPr/>
        </p:nvSpPr>
        <p:spPr>
          <a:xfrm>
            <a:off x="5033739" y="555526"/>
            <a:ext cx="3672408" cy="461665"/>
          </a:xfrm>
          <a:prstGeom prst="rect">
            <a:avLst/>
          </a:prstGeom>
          <a:noFill/>
        </p:spPr>
        <p:txBody>
          <a:bodyPr wrap="square" rtlCol="0">
            <a:spAutoFit/>
          </a:bodyPr>
          <a:lstStyle/>
          <a:p>
            <a:r>
              <a:rPr lang="en-IN" sz="2400" dirty="0">
                <a:solidFill>
                  <a:schemeClr val="bg1"/>
                </a:solidFill>
              </a:rPr>
              <a:t>Confusion matrix</a:t>
            </a:r>
          </a:p>
        </p:txBody>
      </p:sp>
      <p:pic>
        <p:nvPicPr>
          <p:cNvPr id="8" name="Picture 7">
            <a:extLst>
              <a:ext uri="{FF2B5EF4-FFF2-40B4-BE49-F238E27FC236}">
                <a16:creationId xmlns:a16="http://schemas.microsoft.com/office/drawing/2014/main" id="{CA694747-767C-4D9C-A71E-C79906921C2D}"/>
              </a:ext>
            </a:extLst>
          </p:cNvPr>
          <p:cNvPicPr>
            <a:picLocks noChangeAspect="1"/>
          </p:cNvPicPr>
          <p:nvPr/>
        </p:nvPicPr>
        <p:blipFill>
          <a:blip r:embed="rId3"/>
          <a:stretch>
            <a:fillRect/>
          </a:stretch>
        </p:blipFill>
        <p:spPr>
          <a:xfrm>
            <a:off x="5033739" y="3291830"/>
            <a:ext cx="3890450" cy="1538496"/>
          </a:xfrm>
          <a:prstGeom prst="rect">
            <a:avLst/>
          </a:prstGeom>
        </p:spPr>
      </p:pic>
    </p:spTree>
    <p:extLst>
      <p:ext uri="{BB962C8B-B14F-4D97-AF65-F5344CB8AC3E}">
        <p14:creationId xmlns:p14="http://schemas.microsoft.com/office/powerpoint/2010/main" val="621199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12</a:t>
            </a:fld>
            <a:endParaRPr lang="en"/>
          </a:p>
        </p:txBody>
      </p:sp>
      <p:sp>
        <p:nvSpPr>
          <p:cNvPr id="4" name="Text Placeholder 3"/>
          <p:cNvSpPr>
            <a:spLocks noGrp="1"/>
          </p:cNvSpPr>
          <p:nvPr>
            <p:ph type="body" idx="1"/>
          </p:nvPr>
        </p:nvSpPr>
        <p:spPr>
          <a:xfrm>
            <a:off x="395536" y="411510"/>
            <a:ext cx="4536504" cy="3096344"/>
          </a:xfrm>
        </p:spPr>
        <p:txBody>
          <a:bodyPr/>
          <a:lstStyle/>
          <a:p>
            <a:pPr marL="76200" indent="0" algn="just">
              <a:buNone/>
            </a:pPr>
            <a:r>
              <a:rPr lang="en-IN" dirty="0"/>
              <a:t>For the project the following libraries(packages) were used:</a:t>
            </a:r>
          </a:p>
          <a:p>
            <a:pPr algn="just">
              <a:buFont typeface="Wingdings" pitchFamily="2" charset="2"/>
              <a:buChar char="§"/>
            </a:pPr>
            <a:r>
              <a:rPr lang="en-IN" dirty="0"/>
              <a:t>Pandas</a:t>
            </a:r>
          </a:p>
          <a:p>
            <a:pPr algn="just">
              <a:buFont typeface="Wingdings" pitchFamily="2" charset="2"/>
              <a:buChar char="§"/>
            </a:pPr>
            <a:r>
              <a:rPr lang="en-IN" dirty="0" err="1"/>
              <a:t>Numpy</a:t>
            </a:r>
            <a:endParaRPr lang="en-IN" dirty="0"/>
          </a:p>
          <a:p>
            <a:pPr algn="just">
              <a:buFont typeface="Wingdings" pitchFamily="2" charset="2"/>
              <a:buChar char="§"/>
            </a:pPr>
            <a:r>
              <a:rPr lang="en-IN" dirty="0" err="1"/>
              <a:t>Matplotlib.pyplot</a:t>
            </a:r>
            <a:endParaRPr lang="en-IN" dirty="0"/>
          </a:p>
          <a:p>
            <a:pPr algn="just">
              <a:buFont typeface="Wingdings" pitchFamily="2" charset="2"/>
              <a:buChar char="§"/>
            </a:pPr>
            <a:r>
              <a:rPr lang="en-IN" dirty="0" err="1"/>
              <a:t>Sklearn</a:t>
            </a:r>
            <a:r>
              <a:rPr lang="en-IN" dirty="0"/>
              <a:t>: </a:t>
            </a:r>
          </a:p>
          <a:p>
            <a:pPr lvl="3" algn="just">
              <a:buFont typeface="Wingdings" pitchFamily="2" charset="2"/>
              <a:buChar char="§"/>
            </a:pPr>
            <a:r>
              <a:rPr lang="en-IN" dirty="0"/>
              <a:t>Train test split</a:t>
            </a:r>
          </a:p>
          <a:p>
            <a:pPr lvl="3" algn="just">
              <a:buFont typeface="Wingdings" pitchFamily="2" charset="2"/>
              <a:buChar char="§"/>
            </a:pPr>
            <a:r>
              <a:rPr lang="en-IN" dirty="0"/>
              <a:t>Logistic Regression Model</a:t>
            </a:r>
          </a:p>
          <a:p>
            <a:pPr lvl="3" algn="just">
              <a:buFont typeface="Wingdings" pitchFamily="2" charset="2"/>
              <a:buChar char="§"/>
            </a:pPr>
            <a:r>
              <a:rPr lang="en-IN" dirty="0"/>
              <a:t>Confusion Matrix</a:t>
            </a:r>
          </a:p>
        </p:txBody>
      </p:sp>
      <p:sp>
        <p:nvSpPr>
          <p:cNvPr id="5" name="TextBox 4"/>
          <p:cNvSpPr txBox="1"/>
          <p:nvPr/>
        </p:nvSpPr>
        <p:spPr>
          <a:xfrm>
            <a:off x="5364088" y="3291830"/>
            <a:ext cx="3384376" cy="1384995"/>
          </a:xfrm>
          <a:prstGeom prst="rect">
            <a:avLst/>
          </a:prstGeom>
          <a:noFill/>
        </p:spPr>
        <p:txBody>
          <a:bodyPr wrap="square" rtlCol="0">
            <a:spAutoFit/>
          </a:bodyPr>
          <a:lstStyle/>
          <a:p>
            <a:pPr algn="just"/>
            <a:r>
              <a:rPr lang="en-IN" sz="2800" dirty="0">
                <a:solidFill>
                  <a:schemeClr val="bg1"/>
                </a:solidFill>
              </a:rPr>
              <a:t>The project was made using </a:t>
            </a:r>
            <a:r>
              <a:rPr lang="en-IN" sz="2800" dirty="0" err="1">
                <a:solidFill>
                  <a:schemeClr val="bg1"/>
                </a:solidFill>
              </a:rPr>
              <a:t>Spyder</a:t>
            </a:r>
            <a:r>
              <a:rPr lang="en-IN" sz="2800" dirty="0">
                <a:solidFill>
                  <a:schemeClr val="bg1"/>
                </a:solidFill>
              </a:rPr>
              <a:t> and Python 3.6</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280" y="1059582"/>
            <a:ext cx="1575619" cy="157561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649" y="987574"/>
            <a:ext cx="1989922" cy="1989922"/>
          </a:xfrm>
          <a:prstGeom prst="rect">
            <a:avLst/>
          </a:prstGeom>
        </p:spPr>
      </p:pic>
    </p:spTree>
    <p:extLst>
      <p:ext uri="{BB962C8B-B14F-4D97-AF65-F5344CB8AC3E}">
        <p14:creationId xmlns:p14="http://schemas.microsoft.com/office/powerpoint/2010/main" val="365401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619672" y="2067694"/>
            <a:ext cx="5804400" cy="2741700"/>
          </a:xfrm>
        </p:spPr>
        <p:txBody>
          <a:bodyPr/>
          <a:lstStyle/>
          <a:p>
            <a:pPr marL="38100" indent="0">
              <a:buNone/>
            </a:pPr>
            <a:r>
              <a:rPr lang="en-IN" sz="6000" dirty="0"/>
              <a:t>THANK YOU!</a:t>
            </a:r>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1425385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8" name="Shape 78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sp>
        <p:nvSpPr>
          <p:cNvPr id="2" name="TextBox 1"/>
          <p:cNvSpPr txBox="1"/>
          <p:nvPr/>
        </p:nvSpPr>
        <p:spPr>
          <a:xfrm>
            <a:off x="611560" y="1203598"/>
            <a:ext cx="7848872" cy="1631216"/>
          </a:xfrm>
          <a:prstGeom prst="rect">
            <a:avLst/>
          </a:prstGeom>
          <a:noFill/>
        </p:spPr>
        <p:txBody>
          <a:bodyPr wrap="square" rtlCol="0">
            <a:spAutoFit/>
          </a:bodyPr>
          <a:lstStyle/>
          <a:p>
            <a:pPr algn="just"/>
            <a:r>
              <a:rPr lang="en-IN" sz="2000" b="1" dirty="0">
                <a:solidFill>
                  <a:schemeClr val="bg1"/>
                </a:solidFill>
                <a:latin typeface="Arial Black" pitchFamily="34" charset="0"/>
              </a:rPr>
              <a:t>Project Statement: </a:t>
            </a:r>
            <a:r>
              <a:rPr lang="en-IN" sz="2000" dirty="0">
                <a:solidFill>
                  <a:schemeClr val="bg1"/>
                </a:solidFill>
                <a:latin typeface="+mn-lt"/>
              </a:rPr>
              <a:t>After obtaining datasets on flight cancellation and delay, the data was to be analysed and visualised with respect to flight cancellation based on different factors. Followed by the building of the model based on logistic regression for prediction based on test values. </a:t>
            </a:r>
            <a:endParaRPr lang="en-IN" sz="2000" b="1" dirty="0">
              <a:solidFill>
                <a:schemeClr val="bg1"/>
              </a:solidFill>
              <a:latin typeface="Arial Black"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6" name="Shape 79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sp>
        <p:nvSpPr>
          <p:cNvPr id="2" name="TextBox 1"/>
          <p:cNvSpPr txBox="1"/>
          <p:nvPr/>
        </p:nvSpPr>
        <p:spPr>
          <a:xfrm>
            <a:off x="107504" y="722006"/>
            <a:ext cx="4968552" cy="461665"/>
          </a:xfrm>
          <a:prstGeom prst="rect">
            <a:avLst/>
          </a:prstGeom>
          <a:noFill/>
        </p:spPr>
        <p:txBody>
          <a:bodyPr wrap="square" rtlCol="0">
            <a:spAutoFit/>
          </a:bodyPr>
          <a:lstStyle/>
          <a:p>
            <a:pPr algn="ctr"/>
            <a:r>
              <a:rPr lang="en-IN" sz="2400" dirty="0">
                <a:solidFill>
                  <a:schemeClr val="bg1"/>
                </a:solidFill>
              </a:rPr>
              <a:t>   Data Analysis Flow Chart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435" y="1419622"/>
            <a:ext cx="5777778" cy="341587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2" name="Shape 80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a:t>
            </a:fld>
            <a:endParaRPr/>
          </a:p>
        </p:txBody>
      </p:sp>
      <p:sp>
        <p:nvSpPr>
          <p:cNvPr id="3" name="TextBox 2"/>
          <p:cNvSpPr txBox="1"/>
          <p:nvPr/>
        </p:nvSpPr>
        <p:spPr>
          <a:xfrm>
            <a:off x="467544" y="699542"/>
            <a:ext cx="7632848" cy="369332"/>
          </a:xfrm>
          <a:prstGeom prst="rect">
            <a:avLst/>
          </a:prstGeom>
          <a:noFill/>
        </p:spPr>
        <p:txBody>
          <a:bodyPr wrap="square" rtlCol="0">
            <a:spAutoFit/>
          </a:bodyPr>
          <a:lstStyle/>
          <a:p>
            <a:r>
              <a:rPr lang="en-IN" sz="1800" dirty="0">
                <a:solidFill>
                  <a:schemeClr val="bg1"/>
                </a:solidFill>
                <a:latin typeface="Arial Unicode MS" pitchFamily="34" charset="-128"/>
                <a:ea typeface="Arial Unicode MS" pitchFamily="34" charset="-128"/>
                <a:cs typeface="Arial Unicode MS" pitchFamily="34" charset="-128"/>
              </a:rPr>
              <a:t>1. Percentage of flights cancelled with respect to days of the week</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347614"/>
            <a:ext cx="5418602" cy="3096344"/>
          </a:xfrm>
          <a:prstGeom prst="rect">
            <a:avLst/>
          </a:prstGeom>
        </p:spPr>
      </p:pic>
      <p:sp>
        <p:nvSpPr>
          <p:cNvPr id="5" name="TextBox 4"/>
          <p:cNvSpPr txBox="1"/>
          <p:nvPr/>
        </p:nvSpPr>
        <p:spPr>
          <a:xfrm>
            <a:off x="5868144" y="2908717"/>
            <a:ext cx="3275856" cy="584775"/>
          </a:xfrm>
          <a:prstGeom prst="rect">
            <a:avLst/>
          </a:prstGeom>
          <a:noFill/>
        </p:spPr>
        <p:txBody>
          <a:bodyPr wrap="square" rtlCol="0">
            <a:spAutoFit/>
          </a:bodyPr>
          <a:lstStyle/>
          <a:p>
            <a:r>
              <a:rPr lang="en-IN" sz="1600" dirty="0">
                <a:solidFill>
                  <a:schemeClr val="bg1"/>
                </a:solidFill>
              </a:rPr>
              <a:t>%=   </a:t>
            </a:r>
            <a:r>
              <a:rPr lang="en-IN" sz="1600" u="sng" dirty="0">
                <a:solidFill>
                  <a:schemeClr val="bg1"/>
                </a:solidFill>
                <a:latin typeface="Bahnschrift" pitchFamily="34" charset="0"/>
              </a:rPr>
              <a:t>Flights cancelled on a day* </a:t>
            </a:r>
            <a:r>
              <a:rPr lang="en-IN" sz="1200" u="sng" dirty="0">
                <a:solidFill>
                  <a:schemeClr val="bg1"/>
                </a:solidFill>
                <a:latin typeface="Bahnschrift" pitchFamily="34" charset="0"/>
              </a:rPr>
              <a:t>100</a:t>
            </a:r>
          </a:p>
          <a:p>
            <a:r>
              <a:rPr lang="en-IN" sz="1600" dirty="0">
                <a:solidFill>
                  <a:schemeClr val="bg1"/>
                </a:solidFill>
                <a:latin typeface="Bahnschrift" pitchFamily="34" charset="0"/>
              </a:rPr>
              <a:t>            Flights cancelled on all days</a:t>
            </a:r>
            <a:endParaRPr lang="en-IN" dirty="0">
              <a:solidFill>
                <a:schemeClr val="bg1"/>
              </a:solidFill>
              <a:latin typeface="Bahnschrift"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4" name="TextBox 3"/>
          <p:cNvSpPr txBox="1"/>
          <p:nvPr/>
        </p:nvSpPr>
        <p:spPr>
          <a:xfrm>
            <a:off x="323528" y="380152"/>
            <a:ext cx="5688632" cy="369332"/>
          </a:xfrm>
          <a:prstGeom prst="rect">
            <a:avLst/>
          </a:prstGeom>
          <a:noFill/>
        </p:spPr>
        <p:txBody>
          <a:bodyPr wrap="square" rtlCol="0">
            <a:spAutoFit/>
          </a:bodyPr>
          <a:lstStyle/>
          <a:p>
            <a:r>
              <a:rPr lang="en-IN" sz="1800" dirty="0">
                <a:solidFill>
                  <a:schemeClr val="bg1"/>
                </a:solidFill>
                <a:latin typeface="Arial Unicode MS" pitchFamily="34" charset="-128"/>
                <a:ea typeface="Arial Unicode MS" pitchFamily="34" charset="-128"/>
                <a:cs typeface="Arial Unicode MS" pitchFamily="34" charset="-128"/>
              </a:rPr>
              <a:t>2.  Departure Time Wise Analysis: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41" y="915566"/>
            <a:ext cx="6990337" cy="3456036"/>
          </a:xfrm>
          <a:prstGeom prst="rect">
            <a:avLst/>
          </a:prstGeom>
        </p:spPr>
      </p:pic>
      <p:sp>
        <p:nvSpPr>
          <p:cNvPr id="6" name="TextBox 5"/>
          <p:cNvSpPr txBox="1"/>
          <p:nvPr/>
        </p:nvSpPr>
        <p:spPr>
          <a:xfrm>
            <a:off x="238741" y="4458418"/>
            <a:ext cx="7128792" cy="338554"/>
          </a:xfrm>
          <a:prstGeom prst="rect">
            <a:avLst/>
          </a:prstGeom>
          <a:noFill/>
        </p:spPr>
        <p:txBody>
          <a:bodyPr wrap="square" rtlCol="0">
            <a:spAutoFit/>
          </a:bodyPr>
          <a:lstStyle/>
          <a:p>
            <a:pPr marL="285750" indent="-285750">
              <a:buClr>
                <a:schemeClr val="bg1"/>
              </a:buClr>
              <a:buFont typeface="Wingdings" pitchFamily="2" charset="2"/>
              <a:buChar char="Ø"/>
            </a:pPr>
            <a:r>
              <a:rPr lang="en-IN" sz="1600" b="1" dirty="0">
                <a:solidFill>
                  <a:schemeClr val="bg1"/>
                </a:solidFill>
              </a:rPr>
              <a:t>Higher rate of cancellation witnessed for late night flights.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dirty="0"/>
          </a:p>
        </p:txBody>
      </p:sp>
      <p:sp>
        <p:nvSpPr>
          <p:cNvPr id="4" name="TextBox 3"/>
          <p:cNvSpPr txBox="1"/>
          <p:nvPr/>
        </p:nvSpPr>
        <p:spPr>
          <a:xfrm>
            <a:off x="141175" y="184237"/>
            <a:ext cx="6336704" cy="400110"/>
          </a:xfrm>
          <a:prstGeom prst="rect">
            <a:avLst/>
          </a:prstGeom>
          <a:noFill/>
        </p:spPr>
        <p:txBody>
          <a:bodyPr wrap="square" rtlCol="0">
            <a:spAutoFit/>
          </a:bodyPr>
          <a:lstStyle/>
          <a:p>
            <a:r>
              <a:rPr lang="en-IN" sz="2000" dirty="0">
                <a:solidFill>
                  <a:schemeClr val="bg1"/>
                </a:solidFill>
              </a:rPr>
              <a:t>3. Days of the Month</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324" y="699542"/>
            <a:ext cx="7200800" cy="39653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34" name="Shape 834"/>
          <p:cNvSpPr/>
          <p:nvPr/>
        </p:nvSpPr>
        <p:spPr>
          <a:xfrm rot="1280241">
            <a:off x="461645" y="245082"/>
            <a:ext cx="194750" cy="18604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5" name="Shape 83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a:p>
        </p:txBody>
      </p:sp>
      <p:sp>
        <p:nvSpPr>
          <p:cNvPr id="2" name="TextBox 1"/>
          <p:cNvSpPr txBox="1"/>
          <p:nvPr/>
        </p:nvSpPr>
        <p:spPr>
          <a:xfrm>
            <a:off x="683568" y="267494"/>
            <a:ext cx="5212383" cy="400110"/>
          </a:xfrm>
          <a:prstGeom prst="rect">
            <a:avLst/>
          </a:prstGeom>
          <a:noFill/>
        </p:spPr>
        <p:txBody>
          <a:bodyPr wrap="square" rtlCol="0">
            <a:spAutoFit/>
          </a:bodyPr>
          <a:lstStyle/>
          <a:p>
            <a:r>
              <a:rPr lang="en-IN" sz="2000" dirty="0">
                <a:solidFill>
                  <a:schemeClr val="bg1"/>
                </a:solidFill>
                <a:latin typeface="Arial Unicode MS" pitchFamily="34" charset="-128"/>
                <a:ea typeface="Arial Unicode MS" pitchFamily="34" charset="-128"/>
                <a:cs typeface="Arial Unicode MS" pitchFamily="34" charset="-128"/>
              </a:rPr>
              <a:t>4. Month wise analysis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09" y="690077"/>
            <a:ext cx="6724947" cy="3658225"/>
          </a:xfrm>
          <a:prstGeom prst="rect">
            <a:avLst/>
          </a:prstGeom>
        </p:spPr>
      </p:pic>
      <p:sp>
        <p:nvSpPr>
          <p:cNvPr id="5" name="TextBox 4"/>
          <p:cNvSpPr txBox="1"/>
          <p:nvPr/>
        </p:nvSpPr>
        <p:spPr>
          <a:xfrm>
            <a:off x="253032" y="4587974"/>
            <a:ext cx="8135391" cy="400110"/>
          </a:xfrm>
          <a:prstGeom prst="rect">
            <a:avLst/>
          </a:prstGeom>
          <a:noFill/>
        </p:spPr>
        <p:txBody>
          <a:bodyPr wrap="square" rtlCol="0">
            <a:spAutoFit/>
          </a:bodyPr>
          <a:lstStyle/>
          <a:p>
            <a:pPr marL="285750" indent="-285750">
              <a:buClr>
                <a:schemeClr val="bg1"/>
              </a:buClr>
              <a:buFont typeface="Wingdings" pitchFamily="2" charset="2"/>
              <a:buChar char="Ø"/>
            </a:pPr>
            <a:r>
              <a:rPr lang="en-IN" sz="2000" dirty="0">
                <a:solidFill>
                  <a:schemeClr val="bg1"/>
                </a:solidFill>
              </a:rPr>
              <a:t>Highest number of cancellations can be seen in December.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Shape 840"/>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dirty="0"/>
              <a:t>.</a:t>
            </a:r>
            <a:endParaRPr dirty="0"/>
          </a:p>
        </p:txBody>
      </p:sp>
      <p:sp>
        <p:nvSpPr>
          <p:cNvPr id="843" name="Shape 84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a:t>
            </a:fld>
            <a:endParaRPr/>
          </a:p>
        </p:txBody>
      </p:sp>
      <p:sp>
        <p:nvSpPr>
          <p:cNvPr id="3" name="TextBox 2"/>
          <p:cNvSpPr txBox="1"/>
          <p:nvPr/>
        </p:nvSpPr>
        <p:spPr>
          <a:xfrm>
            <a:off x="323528" y="339502"/>
            <a:ext cx="4032448" cy="400110"/>
          </a:xfrm>
          <a:prstGeom prst="rect">
            <a:avLst/>
          </a:prstGeom>
          <a:noFill/>
        </p:spPr>
        <p:txBody>
          <a:bodyPr wrap="square" rtlCol="0">
            <a:spAutoFit/>
          </a:bodyPr>
          <a:lstStyle/>
          <a:p>
            <a:r>
              <a:rPr lang="en-IN" sz="2000" dirty="0">
                <a:solidFill>
                  <a:schemeClr val="bg1"/>
                </a:solidFill>
                <a:latin typeface="Arial Narrow" pitchFamily="34" charset="0"/>
              </a:rPr>
              <a:t>5. </a:t>
            </a:r>
            <a:r>
              <a:rPr lang="en-IN" sz="2000" dirty="0">
                <a:solidFill>
                  <a:schemeClr val="bg1"/>
                </a:solidFill>
                <a:latin typeface="+mn-lt"/>
              </a:rPr>
              <a:t>Distance wise analysis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684" y="739612"/>
            <a:ext cx="6984776" cy="3665639"/>
          </a:xfrm>
          <a:prstGeom prst="rect">
            <a:avLst/>
          </a:prstGeom>
        </p:spPr>
      </p:pic>
      <p:sp>
        <p:nvSpPr>
          <p:cNvPr id="6" name="TextBox 5"/>
          <p:cNvSpPr txBox="1"/>
          <p:nvPr/>
        </p:nvSpPr>
        <p:spPr>
          <a:xfrm>
            <a:off x="579512" y="4515966"/>
            <a:ext cx="7664896" cy="400110"/>
          </a:xfrm>
          <a:prstGeom prst="rect">
            <a:avLst/>
          </a:prstGeom>
          <a:noFill/>
        </p:spPr>
        <p:txBody>
          <a:bodyPr wrap="square" rtlCol="0">
            <a:spAutoFit/>
          </a:bodyPr>
          <a:lstStyle/>
          <a:p>
            <a:pPr marL="342900" indent="-342900">
              <a:buClr>
                <a:schemeClr val="bg1"/>
              </a:buClr>
              <a:buFont typeface="Wingdings" pitchFamily="2" charset="2"/>
              <a:buChar char="Ø"/>
            </a:pPr>
            <a:r>
              <a:rPr lang="en-IN" sz="2000" dirty="0">
                <a:solidFill>
                  <a:schemeClr val="bg1"/>
                </a:solidFill>
              </a:rPr>
              <a:t>Shorter distance flights were more likely to get cancelled.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52" name="Shape 85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9</a:t>
            </a:fld>
            <a:endParaRPr/>
          </a:p>
        </p:txBody>
      </p:sp>
      <p:sp>
        <p:nvSpPr>
          <p:cNvPr id="5" name="TextBox 4"/>
          <p:cNvSpPr txBox="1"/>
          <p:nvPr/>
        </p:nvSpPr>
        <p:spPr>
          <a:xfrm>
            <a:off x="539552" y="987574"/>
            <a:ext cx="7704856" cy="954107"/>
          </a:xfrm>
          <a:prstGeom prst="rect">
            <a:avLst/>
          </a:prstGeom>
          <a:noFill/>
        </p:spPr>
        <p:txBody>
          <a:bodyPr wrap="square" rtlCol="0">
            <a:spAutoFit/>
          </a:bodyPr>
          <a:lstStyle/>
          <a:p>
            <a:pPr algn="just"/>
            <a:r>
              <a:rPr lang="en-IN" sz="2800" dirty="0">
                <a:solidFill>
                  <a:schemeClr val="bg1"/>
                </a:solidFill>
              </a:rPr>
              <a:t>After visualisation, we proceeded with building the model for prediction:</a:t>
            </a:r>
          </a:p>
        </p:txBody>
      </p:sp>
      <p:sp>
        <p:nvSpPr>
          <p:cNvPr id="7" name="TextBox 6"/>
          <p:cNvSpPr txBox="1"/>
          <p:nvPr/>
        </p:nvSpPr>
        <p:spPr>
          <a:xfrm>
            <a:off x="721346" y="2067694"/>
            <a:ext cx="6912768" cy="1569660"/>
          </a:xfrm>
          <a:prstGeom prst="rect">
            <a:avLst/>
          </a:prstGeom>
          <a:noFill/>
        </p:spPr>
        <p:txBody>
          <a:bodyPr wrap="square" rtlCol="0">
            <a:spAutoFit/>
          </a:bodyPr>
          <a:lstStyle/>
          <a:p>
            <a:pPr algn="just"/>
            <a:r>
              <a:rPr lang="en-IN" sz="2400" dirty="0">
                <a:solidFill>
                  <a:schemeClr val="bg1"/>
                </a:solidFill>
              </a:rPr>
              <a:t>The train test split for the entire dataset was performed as follows : </a:t>
            </a:r>
          </a:p>
          <a:p>
            <a:pPr algn="just"/>
            <a:r>
              <a:rPr lang="en-IN" sz="2400" dirty="0">
                <a:solidFill>
                  <a:schemeClr val="bg1"/>
                </a:solidFill>
              </a:rPr>
              <a:t>1. Test data(25%)</a:t>
            </a:r>
          </a:p>
          <a:p>
            <a:pPr algn="just"/>
            <a:r>
              <a:rPr lang="en-IN" sz="2400" dirty="0">
                <a:solidFill>
                  <a:schemeClr val="bg1"/>
                </a:solidFill>
              </a:rPr>
              <a:t>2. Train data (75%)</a:t>
            </a:r>
          </a:p>
        </p:txBody>
      </p:sp>
    </p:spTree>
  </p:cSld>
  <p:clrMapOvr>
    <a:masterClrMapping/>
  </p:clrMapOvr>
</p:sld>
</file>

<file path=ppt/theme/theme1.xml><?xml version="1.0" encoding="utf-8"?>
<a:theme xmlns:a="http://schemas.openxmlformats.org/drawingml/2006/main"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310</Words>
  <Application>Microsoft Office PowerPoint</Application>
  <PresentationFormat>On-screen Show (16:9)</PresentationFormat>
  <Paragraphs>49</Paragraphs>
  <Slides>13</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Narrow</vt:lpstr>
      <vt:lpstr>Bahnschrift</vt:lpstr>
      <vt:lpstr>Titillium Web ExtraLight</vt:lpstr>
      <vt:lpstr>Wingdings</vt:lpstr>
      <vt:lpstr>Titillium Web</vt:lpstr>
      <vt:lpstr>Arial Unicode MS</vt:lpstr>
      <vt:lpstr>Arial Black</vt:lpstr>
      <vt:lpstr>Thaliard template</vt:lpstr>
      <vt:lpstr>Project: Airline Data Analysis &amp;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Building the model: </vt:lpstr>
      <vt:lpstr>Prediction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Airline data analysis and prediction</dc:title>
  <dc:creator>HP</dc:creator>
  <cp:lastModifiedBy>Utkarsh Shrivastava</cp:lastModifiedBy>
  <cp:revision>34</cp:revision>
  <dcterms:modified xsi:type="dcterms:W3CDTF">2018-04-24T04:07:22Z</dcterms:modified>
</cp:coreProperties>
</file>