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9"/>
  </p:notesMasterIdLst>
  <p:sldIdLst>
    <p:sldId id="256" r:id="rId2"/>
    <p:sldId id="262" r:id="rId3"/>
    <p:sldId id="258" r:id="rId4"/>
    <p:sldId id="263" r:id="rId5"/>
    <p:sldId id="260" r:id="rId6"/>
    <p:sldId id="261" r:id="rId7"/>
    <p:sldId id="25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Payne" userId="812687a615ee08e3" providerId="LiveId" clId="{7D684538-75D0-44C7-BD7E-4EB38FEE641B}"/>
    <pc:docChg chg="undo redo custSel addSld delSld modSld sldOrd">
      <pc:chgData name="Andrew Payne" userId="812687a615ee08e3" providerId="LiveId" clId="{7D684538-75D0-44C7-BD7E-4EB38FEE641B}" dt="2019-04-19T15:46:53.908" v="7828" actId="20577"/>
      <pc:docMkLst>
        <pc:docMk/>
      </pc:docMkLst>
      <pc:sldChg chg="modSp ord">
        <pc:chgData name="Andrew Payne" userId="812687a615ee08e3" providerId="LiveId" clId="{7D684538-75D0-44C7-BD7E-4EB38FEE641B}" dt="2019-04-19T15:45:52.131" v="7782" actId="20577"/>
        <pc:sldMkLst>
          <pc:docMk/>
          <pc:sldMk cId="3006648638" sldId="257"/>
        </pc:sldMkLst>
        <pc:spChg chg="mod">
          <ac:chgData name="Andrew Payne" userId="812687a615ee08e3" providerId="LiveId" clId="{7D684538-75D0-44C7-BD7E-4EB38FEE641B}" dt="2019-04-17T01:49:54.247" v="54" actId="20577"/>
          <ac:spMkLst>
            <pc:docMk/>
            <pc:sldMk cId="3006648638" sldId="257"/>
            <ac:spMk id="2" creationId="{2BCC2DF0-0B31-4460-898B-23DB07CA04C8}"/>
          </ac:spMkLst>
        </pc:spChg>
        <pc:spChg chg="mod">
          <ac:chgData name="Andrew Payne" userId="812687a615ee08e3" providerId="LiveId" clId="{7D684538-75D0-44C7-BD7E-4EB38FEE641B}" dt="2019-04-19T15:45:52.131" v="7782" actId="20577"/>
          <ac:spMkLst>
            <pc:docMk/>
            <pc:sldMk cId="3006648638" sldId="257"/>
            <ac:spMk id="3" creationId="{50AC5E14-B588-465C-8931-BB23BEE28A07}"/>
          </ac:spMkLst>
        </pc:spChg>
      </pc:sldChg>
      <pc:sldChg chg="modSp add ord">
        <pc:chgData name="Andrew Payne" userId="812687a615ee08e3" providerId="LiveId" clId="{7D684538-75D0-44C7-BD7E-4EB38FEE641B}" dt="2019-04-19T15:46:53.908" v="7828" actId="20577"/>
        <pc:sldMkLst>
          <pc:docMk/>
          <pc:sldMk cId="2334886169" sldId="258"/>
        </pc:sldMkLst>
        <pc:spChg chg="mod">
          <ac:chgData name="Andrew Payne" userId="812687a615ee08e3" providerId="LiveId" clId="{7D684538-75D0-44C7-BD7E-4EB38FEE641B}" dt="2019-04-19T12:46:20.543" v="5528" actId="20577"/>
          <ac:spMkLst>
            <pc:docMk/>
            <pc:sldMk cId="2334886169" sldId="258"/>
            <ac:spMk id="2" creationId="{1F09F1C1-0664-4954-94A6-07042CC9F35F}"/>
          </ac:spMkLst>
        </pc:spChg>
        <pc:spChg chg="mod">
          <ac:chgData name="Andrew Payne" userId="812687a615ee08e3" providerId="LiveId" clId="{7D684538-75D0-44C7-BD7E-4EB38FEE641B}" dt="2019-04-19T15:46:53.908" v="7828" actId="20577"/>
          <ac:spMkLst>
            <pc:docMk/>
            <pc:sldMk cId="2334886169" sldId="258"/>
            <ac:spMk id="3" creationId="{AE0FEA68-3B38-4AF7-B485-15E448EF4035}"/>
          </ac:spMkLst>
        </pc:spChg>
      </pc:sldChg>
      <pc:sldChg chg="modSp add del">
        <pc:chgData name="Andrew Payne" userId="812687a615ee08e3" providerId="LiveId" clId="{7D684538-75D0-44C7-BD7E-4EB38FEE641B}" dt="2019-04-19T12:34:27.488" v="4044" actId="2696"/>
        <pc:sldMkLst>
          <pc:docMk/>
          <pc:sldMk cId="2539898335" sldId="259"/>
        </pc:sldMkLst>
        <pc:spChg chg="mod">
          <ac:chgData name="Andrew Payne" userId="812687a615ee08e3" providerId="LiveId" clId="{7D684538-75D0-44C7-BD7E-4EB38FEE641B}" dt="2019-04-17T01:56:53.694" v="719" actId="20577"/>
          <ac:spMkLst>
            <pc:docMk/>
            <pc:sldMk cId="2539898335" sldId="259"/>
            <ac:spMk id="2" creationId="{67391FD3-3CDA-4AD1-8B7E-2D026C039467}"/>
          </ac:spMkLst>
        </pc:spChg>
        <pc:spChg chg="mod">
          <ac:chgData name="Andrew Payne" userId="812687a615ee08e3" providerId="LiveId" clId="{7D684538-75D0-44C7-BD7E-4EB38FEE641B}" dt="2019-04-17T01:57:25.064" v="796" actId="20577"/>
          <ac:spMkLst>
            <pc:docMk/>
            <pc:sldMk cId="2539898335" sldId="259"/>
            <ac:spMk id="3" creationId="{F3528E13-BB11-4B48-86F6-040E971296CB}"/>
          </ac:spMkLst>
        </pc:spChg>
      </pc:sldChg>
      <pc:sldChg chg="addSp delSp modSp add">
        <pc:chgData name="Andrew Payne" userId="812687a615ee08e3" providerId="LiveId" clId="{7D684538-75D0-44C7-BD7E-4EB38FEE641B}" dt="2019-04-19T15:42:33.055" v="7273" actId="13822"/>
        <pc:sldMkLst>
          <pc:docMk/>
          <pc:sldMk cId="2573355366" sldId="260"/>
        </pc:sldMkLst>
        <pc:spChg chg="mod">
          <ac:chgData name="Andrew Payne" userId="812687a615ee08e3" providerId="LiveId" clId="{7D684538-75D0-44C7-BD7E-4EB38FEE641B}" dt="2019-04-18T23:31:53.635" v="1089" actId="1076"/>
          <ac:spMkLst>
            <pc:docMk/>
            <pc:sldMk cId="2573355366" sldId="260"/>
            <ac:spMk id="2" creationId="{3F4518F9-83ED-4F19-ADF9-7555B6ADF5BD}"/>
          </ac:spMkLst>
        </pc:spChg>
        <pc:spChg chg="del">
          <ac:chgData name="Andrew Payne" userId="812687a615ee08e3" providerId="LiveId" clId="{7D684538-75D0-44C7-BD7E-4EB38FEE641B}" dt="2019-04-18T23:27:39.856" v="830"/>
          <ac:spMkLst>
            <pc:docMk/>
            <pc:sldMk cId="2573355366" sldId="260"/>
            <ac:spMk id="3" creationId="{A8DAE79F-8E6F-4F30-97E1-9F994D89D951}"/>
          </ac:spMkLst>
        </pc:spChg>
        <pc:spChg chg="add del mod">
          <ac:chgData name="Andrew Payne" userId="812687a615ee08e3" providerId="LiveId" clId="{7D684538-75D0-44C7-BD7E-4EB38FEE641B}" dt="2019-04-19T13:00:43.223" v="6369" actId="478"/>
          <ac:spMkLst>
            <pc:docMk/>
            <pc:sldMk cId="2573355366" sldId="260"/>
            <ac:spMk id="4" creationId="{EADD8D3E-3FFB-4221-A3FD-E893C68E1744}"/>
          </ac:spMkLst>
        </pc:spChg>
        <pc:spChg chg="add del mod">
          <ac:chgData name="Andrew Payne" userId="812687a615ee08e3" providerId="LiveId" clId="{7D684538-75D0-44C7-BD7E-4EB38FEE641B}" dt="2019-04-18T23:28:04.844" v="846" actId="478"/>
          <ac:spMkLst>
            <pc:docMk/>
            <pc:sldMk cId="2573355366" sldId="260"/>
            <ac:spMk id="5" creationId="{C24BECEB-AC82-4D8D-A9AD-144DCF67DB57}"/>
          </ac:spMkLst>
        </pc:spChg>
        <pc:spChg chg="add del mod">
          <ac:chgData name="Andrew Payne" userId="812687a615ee08e3" providerId="LiveId" clId="{7D684538-75D0-44C7-BD7E-4EB38FEE641B}" dt="2019-04-19T13:00:42.774" v="6368" actId="478"/>
          <ac:spMkLst>
            <pc:docMk/>
            <pc:sldMk cId="2573355366" sldId="260"/>
            <ac:spMk id="6" creationId="{02D430DA-2ED0-403F-93F5-27551119F44F}"/>
          </ac:spMkLst>
        </pc:spChg>
        <pc:spChg chg="add mod">
          <ac:chgData name="Andrew Payne" userId="812687a615ee08e3" providerId="LiveId" clId="{7D684538-75D0-44C7-BD7E-4EB38FEE641B}" dt="2019-04-19T15:42:19.237" v="7259" actId="1035"/>
          <ac:spMkLst>
            <pc:docMk/>
            <pc:sldMk cId="2573355366" sldId="260"/>
            <ac:spMk id="7" creationId="{933253A4-A0FC-4BBE-9348-EB56C3750D74}"/>
          </ac:spMkLst>
        </pc:spChg>
        <pc:spChg chg="add del mod">
          <ac:chgData name="Andrew Payne" userId="812687a615ee08e3" providerId="LiveId" clId="{7D684538-75D0-44C7-BD7E-4EB38FEE641B}" dt="2019-04-19T13:00:53.494" v="6372" actId="478"/>
          <ac:spMkLst>
            <pc:docMk/>
            <pc:sldMk cId="2573355366" sldId="260"/>
            <ac:spMk id="8" creationId="{73A28890-0BE8-4A17-815E-90E35F12A6E7}"/>
          </ac:spMkLst>
        </pc:spChg>
        <pc:spChg chg="add del mod">
          <ac:chgData name="Andrew Payne" userId="812687a615ee08e3" providerId="LiveId" clId="{7D684538-75D0-44C7-BD7E-4EB38FEE641B}" dt="2019-04-19T13:00:54.350" v="6373" actId="478"/>
          <ac:spMkLst>
            <pc:docMk/>
            <pc:sldMk cId="2573355366" sldId="260"/>
            <ac:spMk id="9" creationId="{5BA6B600-B2F8-41F4-82A4-EA49AEC2719B}"/>
          </ac:spMkLst>
        </pc:spChg>
        <pc:spChg chg="add del mod">
          <ac:chgData name="Andrew Payne" userId="812687a615ee08e3" providerId="LiveId" clId="{7D684538-75D0-44C7-BD7E-4EB38FEE641B}" dt="2019-04-18T23:29:55.125" v="949" actId="478"/>
          <ac:spMkLst>
            <pc:docMk/>
            <pc:sldMk cId="2573355366" sldId="260"/>
            <ac:spMk id="10" creationId="{580EC97C-0234-4038-8CA1-F5D58531605B}"/>
          </ac:spMkLst>
        </pc:spChg>
        <pc:spChg chg="add mod">
          <ac:chgData name="Andrew Payne" userId="812687a615ee08e3" providerId="LiveId" clId="{7D684538-75D0-44C7-BD7E-4EB38FEE641B}" dt="2019-04-19T15:42:19.237" v="7259" actId="1035"/>
          <ac:spMkLst>
            <pc:docMk/>
            <pc:sldMk cId="2573355366" sldId="260"/>
            <ac:spMk id="11" creationId="{C28D9A11-6E25-4DEB-B9D5-892BF7E638DD}"/>
          </ac:spMkLst>
        </pc:spChg>
        <pc:spChg chg="add mod ord">
          <ac:chgData name="Andrew Payne" userId="812687a615ee08e3" providerId="LiveId" clId="{7D684538-75D0-44C7-BD7E-4EB38FEE641B}" dt="2019-04-19T15:42:19.237" v="7259" actId="1035"/>
          <ac:spMkLst>
            <pc:docMk/>
            <pc:sldMk cId="2573355366" sldId="260"/>
            <ac:spMk id="12" creationId="{C5A1F0A7-63BD-4D8A-9FAF-9891475EB731}"/>
          </ac:spMkLst>
        </pc:spChg>
        <pc:spChg chg="add mod">
          <ac:chgData name="Andrew Payne" userId="812687a615ee08e3" providerId="LiveId" clId="{7D684538-75D0-44C7-BD7E-4EB38FEE641B}" dt="2019-04-19T15:42:23.379" v="7271" actId="1038"/>
          <ac:spMkLst>
            <pc:docMk/>
            <pc:sldMk cId="2573355366" sldId="260"/>
            <ac:spMk id="17" creationId="{6013BBDF-ADB7-44D9-AB5E-8DA01E1A2885}"/>
          </ac:spMkLst>
        </pc:spChg>
        <pc:spChg chg="add mod">
          <ac:chgData name="Andrew Payne" userId="812687a615ee08e3" providerId="LiveId" clId="{7D684538-75D0-44C7-BD7E-4EB38FEE641B}" dt="2019-04-19T15:42:19.237" v="7259" actId="1035"/>
          <ac:spMkLst>
            <pc:docMk/>
            <pc:sldMk cId="2573355366" sldId="260"/>
            <ac:spMk id="20" creationId="{C0D562F9-F68A-489F-8C01-566D7EC7A504}"/>
          </ac:spMkLst>
        </pc:spChg>
        <pc:spChg chg="add mod">
          <ac:chgData name="Andrew Payne" userId="812687a615ee08e3" providerId="LiveId" clId="{7D684538-75D0-44C7-BD7E-4EB38FEE641B}" dt="2019-04-19T15:42:19.237" v="7259" actId="1035"/>
          <ac:spMkLst>
            <pc:docMk/>
            <pc:sldMk cId="2573355366" sldId="260"/>
            <ac:spMk id="21" creationId="{7BAEA07D-D2E4-4CB3-A634-46884F5E19FB}"/>
          </ac:spMkLst>
        </pc:spChg>
        <pc:spChg chg="add mod">
          <ac:chgData name="Andrew Payne" userId="812687a615ee08e3" providerId="LiveId" clId="{7D684538-75D0-44C7-BD7E-4EB38FEE641B}" dt="2019-04-19T15:42:19.237" v="7259" actId="1035"/>
          <ac:spMkLst>
            <pc:docMk/>
            <pc:sldMk cId="2573355366" sldId="260"/>
            <ac:spMk id="22" creationId="{A8AF35B5-A9E6-4F5B-905B-18F9A3FD6CA7}"/>
          </ac:spMkLst>
        </pc:spChg>
        <pc:spChg chg="add mod">
          <ac:chgData name="Andrew Payne" userId="812687a615ee08e3" providerId="LiveId" clId="{7D684538-75D0-44C7-BD7E-4EB38FEE641B}" dt="2019-04-19T15:42:19.237" v="7259" actId="1035"/>
          <ac:spMkLst>
            <pc:docMk/>
            <pc:sldMk cId="2573355366" sldId="260"/>
            <ac:spMk id="23" creationId="{17A4D6F4-E730-4683-A0C1-71686718F601}"/>
          </ac:spMkLst>
        </pc:spChg>
        <pc:spChg chg="add del mod">
          <ac:chgData name="Andrew Payne" userId="812687a615ee08e3" providerId="LiveId" clId="{7D684538-75D0-44C7-BD7E-4EB38FEE641B}" dt="2019-04-18T23:37:32.324" v="1655" actId="478"/>
          <ac:spMkLst>
            <pc:docMk/>
            <pc:sldMk cId="2573355366" sldId="260"/>
            <ac:spMk id="29" creationId="{3BC2B568-FE0C-4558-8FF5-BC9F93BB376E}"/>
          </ac:spMkLst>
        </pc:spChg>
        <pc:spChg chg="add mod">
          <ac:chgData name="Andrew Payne" userId="812687a615ee08e3" providerId="LiveId" clId="{7D684538-75D0-44C7-BD7E-4EB38FEE641B}" dt="2019-04-19T15:42:19.237" v="7259" actId="1035"/>
          <ac:spMkLst>
            <pc:docMk/>
            <pc:sldMk cId="2573355366" sldId="260"/>
            <ac:spMk id="30" creationId="{2702A658-967D-40BB-8047-DB6482E5B648}"/>
          </ac:spMkLst>
        </pc:spChg>
        <pc:cxnChg chg="add mod">
          <ac:chgData name="Andrew Payne" userId="812687a615ee08e3" providerId="LiveId" clId="{7D684538-75D0-44C7-BD7E-4EB38FEE641B}" dt="2019-04-19T15:42:19.237" v="7259" actId="1035"/>
          <ac:cxnSpMkLst>
            <pc:docMk/>
            <pc:sldMk cId="2573355366" sldId="260"/>
            <ac:cxnSpMk id="4" creationId="{844636AF-60BD-484B-9187-C857CF4C92A4}"/>
          </ac:cxnSpMkLst>
        </pc:cxnChg>
        <pc:cxnChg chg="add del mod">
          <ac:chgData name="Andrew Payne" userId="812687a615ee08e3" providerId="LiveId" clId="{7D684538-75D0-44C7-BD7E-4EB38FEE641B}" dt="2019-04-19T14:35:32.575" v="7095" actId="478"/>
          <ac:cxnSpMkLst>
            <pc:docMk/>
            <pc:sldMk cId="2573355366" sldId="260"/>
            <ac:cxnSpMk id="5" creationId="{7B18D69B-B53D-4CC2-B657-8E3C8A33400D}"/>
          </ac:cxnSpMkLst>
        </pc:cxnChg>
        <pc:cxnChg chg="add mod">
          <ac:chgData name="Andrew Payne" userId="812687a615ee08e3" providerId="LiveId" clId="{7D684538-75D0-44C7-BD7E-4EB38FEE641B}" dt="2019-04-19T15:42:33.055" v="7273" actId="13822"/>
          <ac:cxnSpMkLst>
            <pc:docMk/>
            <pc:sldMk cId="2573355366" sldId="260"/>
            <ac:cxnSpMk id="6" creationId="{3428F2DA-6976-4C78-9431-F114FE18D586}"/>
          </ac:cxnSpMkLst>
        </pc:cxnChg>
        <pc:cxnChg chg="add mod">
          <ac:chgData name="Andrew Payne" userId="812687a615ee08e3" providerId="LiveId" clId="{7D684538-75D0-44C7-BD7E-4EB38FEE641B}" dt="2019-04-19T15:42:19.237" v="7259" actId="1035"/>
          <ac:cxnSpMkLst>
            <pc:docMk/>
            <pc:sldMk cId="2573355366" sldId="260"/>
            <ac:cxnSpMk id="9" creationId="{3F9B1979-E3E9-4783-A1C7-1C541FD19B9C}"/>
          </ac:cxnSpMkLst>
        </pc:cxnChg>
        <pc:cxnChg chg="add mod">
          <ac:chgData name="Andrew Payne" userId="812687a615ee08e3" providerId="LiveId" clId="{7D684538-75D0-44C7-BD7E-4EB38FEE641B}" dt="2019-04-19T15:42:19.237" v="7259" actId="1035"/>
          <ac:cxnSpMkLst>
            <pc:docMk/>
            <pc:sldMk cId="2573355366" sldId="260"/>
            <ac:cxnSpMk id="13" creationId="{37C7A1DF-F2B2-4F11-89B8-C0CECDFC1D5C}"/>
          </ac:cxnSpMkLst>
        </pc:cxnChg>
        <pc:cxnChg chg="add mod">
          <ac:chgData name="Andrew Payne" userId="812687a615ee08e3" providerId="LiveId" clId="{7D684538-75D0-44C7-BD7E-4EB38FEE641B}" dt="2019-04-19T15:42:19.237" v="7259" actId="1035"/>
          <ac:cxnSpMkLst>
            <pc:docMk/>
            <pc:sldMk cId="2573355366" sldId="260"/>
            <ac:cxnSpMk id="14" creationId="{8EBAFF14-C8B2-401F-AC24-25CF6339C467}"/>
          </ac:cxnSpMkLst>
        </pc:cxnChg>
        <pc:cxnChg chg="add del mod">
          <ac:chgData name="Andrew Payne" userId="812687a615ee08e3" providerId="LiveId" clId="{7D684538-75D0-44C7-BD7E-4EB38FEE641B}" dt="2019-04-18T23:31:18.772" v="1053" actId="478"/>
          <ac:cxnSpMkLst>
            <pc:docMk/>
            <pc:sldMk cId="2573355366" sldId="260"/>
            <ac:cxnSpMk id="14" creationId="{B950EADF-F0C6-49C8-A2F7-11515B2441CE}"/>
          </ac:cxnSpMkLst>
        </pc:cxnChg>
        <pc:cxnChg chg="add mod">
          <ac:chgData name="Andrew Payne" userId="812687a615ee08e3" providerId="LiveId" clId="{7D684538-75D0-44C7-BD7E-4EB38FEE641B}" dt="2019-04-19T15:42:19.237" v="7259" actId="1035"/>
          <ac:cxnSpMkLst>
            <pc:docMk/>
            <pc:sldMk cId="2573355366" sldId="260"/>
            <ac:cxnSpMk id="16" creationId="{F134C204-553D-4032-960C-A005AF642104}"/>
          </ac:cxnSpMkLst>
        </pc:cxnChg>
        <pc:cxnChg chg="add del mod">
          <ac:chgData name="Andrew Payne" userId="812687a615ee08e3" providerId="LiveId" clId="{7D684538-75D0-44C7-BD7E-4EB38FEE641B}" dt="2019-04-19T15:42:16.483" v="7240" actId="478"/>
          <ac:cxnSpMkLst>
            <pc:docMk/>
            <pc:sldMk cId="2573355366" sldId="260"/>
            <ac:cxnSpMk id="19" creationId="{186298AB-F729-4AB4-85AB-0B5C09BF4E61}"/>
          </ac:cxnSpMkLst>
        </pc:cxnChg>
        <pc:cxnChg chg="add mod">
          <ac:chgData name="Andrew Payne" userId="812687a615ee08e3" providerId="LiveId" clId="{7D684538-75D0-44C7-BD7E-4EB38FEE641B}" dt="2019-04-19T15:42:19.237" v="7259" actId="1035"/>
          <ac:cxnSpMkLst>
            <pc:docMk/>
            <pc:sldMk cId="2573355366" sldId="260"/>
            <ac:cxnSpMk id="24" creationId="{E9F85BB5-79B3-4A30-877A-322B6EDD1B99}"/>
          </ac:cxnSpMkLst>
        </pc:cxnChg>
        <pc:cxnChg chg="add mod">
          <ac:chgData name="Andrew Payne" userId="812687a615ee08e3" providerId="LiveId" clId="{7D684538-75D0-44C7-BD7E-4EB38FEE641B}" dt="2019-04-19T15:42:19.237" v="7259" actId="1035"/>
          <ac:cxnSpMkLst>
            <pc:docMk/>
            <pc:sldMk cId="2573355366" sldId="260"/>
            <ac:cxnSpMk id="25" creationId="{5D5E44D1-4BB7-46EB-9DB2-2278E251D397}"/>
          </ac:cxnSpMkLst>
        </pc:cxnChg>
        <pc:cxnChg chg="add del mod">
          <ac:chgData name="Andrew Payne" userId="812687a615ee08e3" providerId="LiveId" clId="{7D684538-75D0-44C7-BD7E-4EB38FEE641B}" dt="2019-04-19T13:00:41.758" v="6367" actId="478"/>
          <ac:cxnSpMkLst>
            <pc:docMk/>
            <pc:sldMk cId="2573355366" sldId="260"/>
            <ac:cxnSpMk id="33" creationId="{EE2630B3-977F-4714-8F0A-14AD29EAA6B9}"/>
          </ac:cxnSpMkLst>
        </pc:cxnChg>
        <pc:cxnChg chg="add del mod">
          <ac:chgData name="Andrew Payne" userId="812687a615ee08e3" providerId="LiveId" clId="{7D684538-75D0-44C7-BD7E-4EB38FEE641B}" dt="2019-04-19T13:00:40.638" v="6366" actId="478"/>
          <ac:cxnSpMkLst>
            <pc:docMk/>
            <pc:sldMk cId="2573355366" sldId="260"/>
            <ac:cxnSpMk id="35" creationId="{45AEEDA1-D2E2-4F97-8078-47F43704364C}"/>
          </ac:cxnSpMkLst>
        </pc:cxnChg>
        <pc:cxnChg chg="add del mod">
          <ac:chgData name="Andrew Payne" userId="812687a615ee08e3" providerId="LiveId" clId="{7D684538-75D0-44C7-BD7E-4EB38FEE641B}" dt="2019-04-19T13:00:40.070" v="6365" actId="478"/>
          <ac:cxnSpMkLst>
            <pc:docMk/>
            <pc:sldMk cId="2573355366" sldId="260"/>
            <ac:cxnSpMk id="38" creationId="{3C66673B-581B-49AA-9BD7-357CFAD8990B}"/>
          </ac:cxnSpMkLst>
        </pc:cxnChg>
        <pc:cxnChg chg="add del mod">
          <ac:chgData name="Andrew Payne" userId="812687a615ee08e3" providerId="LiveId" clId="{7D684538-75D0-44C7-BD7E-4EB38FEE641B}" dt="2019-04-19T13:00:39.479" v="6364" actId="478"/>
          <ac:cxnSpMkLst>
            <pc:docMk/>
            <pc:sldMk cId="2573355366" sldId="260"/>
            <ac:cxnSpMk id="40" creationId="{1851E7C2-D224-4842-9136-E7CE935A04A4}"/>
          </ac:cxnSpMkLst>
        </pc:cxnChg>
      </pc:sldChg>
      <pc:sldChg chg="modSp add">
        <pc:chgData name="Andrew Payne" userId="812687a615ee08e3" providerId="LiveId" clId="{7D684538-75D0-44C7-BD7E-4EB38FEE641B}" dt="2019-04-19T14:02:35.762" v="7013" actId="20577"/>
        <pc:sldMkLst>
          <pc:docMk/>
          <pc:sldMk cId="2885420025" sldId="261"/>
        </pc:sldMkLst>
        <pc:spChg chg="mod">
          <ac:chgData name="Andrew Payne" userId="812687a615ee08e3" providerId="LiveId" clId="{7D684538-75D0-44C7-BD7E-4EB38FEE641B}" dt="2019-04-18T23:44:39.619" v="1858" actId="20577"/>
          <ac:spMkLst>
            <pc:docMk/>
            <pc:sldMk cId="2885420025" sldId="261"/>
            <ac:spMk id="2" creationId="{C17C4386-F53F-4717-AA96-DA9EBDCD4CDC}"/>
          </ac:spMkLst>
        </pc:spChg>
        <pc:spChg chg="mod">
          <ac:chgData name="Andrew Payne" userId="812687a615ee08e3" providerId="LiveId" clId="{7D684538-75D0-44C7-BD7E-4EB38FEE641B}" dt="2019-04-19T14:02:35.762" v="7013" actId="20577"/>
          <ac:spMkLst>
            <pc:docMk/>
            <pc:sldMk cId="2885420025" sldId="261"/>
            <ac:spMk id="3" creationId="{BE45B709-1B6E-4355-A302-CCF325D45186}"/>
          </ac:spMkLst>
        </pc:spChg>
      </pc:sldChg>
      <pc:sldChg chg="modSp add">
        <pc:chgData name="Andrew Payne" userId="812687a615ee08e3" providerId="LiveId" clId="{7D684538-75D0-44C7-BD7E-4EB38FEE641B}" dt="2019-04-19T12:59:26.973" v="6333" actId="20577"/>
        <pc:sldMkLst>
          <pc:docMk/>
          <pc:sldMk cId="1885176605" sldId="262"/>
        </pc:sldMkLst>
        <pc:spChg chg="mod">
          <ac:chgData name="Andrew Payne" userId="812687a615ee08e3" providerId="LiveId" clId="{7D684538-75D0-44C7-BD7E-4EB38FEE641B}" dt="2019-04-19T12:34:58.903" v="4088" actId="20577"/>
          <ac:spMkLst>
            <pc:docMk/>
            <pc:sldMk cId="1885176605" sldId="262"/>
            <ac:spMk id="2" creationId="{D83FE5E5-D401-4DDE-BEC8-7D4FEB83AA8D}"/>
          </ac:spMkLst>
        </pc:spChg>
        <pc:spChg chg="mod">
          <ac:chgData name="Andrew Payne" userId="812687a615ee08e3" providerId="LiveId" clId="{7D684538-75D0-44C7-BD7E-4EB38FEE641B}" dt="2019-04-19T12:59:26.973" v="6333" actId="20577"/>
          <ac:spMkLst>
            <pc:docMk/>
            <pc:sldMk cId="1885176605" sldId="262"/>
            <ac:spMk id="3" creationId="{D45E00C4-65C3-4A60-B5E5-54AE4224ADFF}"/>
          </ac:spMkLst>
        </pc:spChg>
      </pc:sldChg>
      <pc:sldChg chg="modSp add">
        <pc:chgData name="Andrew Payne" userId="812687a615ee08e3" providerId="LiveId" clId="{7D684538-75D0-44C7-BD7E-4EB38FEE641B}" dt="2019-04-19T14:38:27.552" v="7205" actId="20577"/>
        <pc:sldMkLst>
          <pc:docMk/>
          <pc:sldMk cId="2793775896" sldId="263"/>
        </pc:sldMkLst>
        <pc:spChg chg="mod">
          <ac:chgData name="Andrew Payne" userId="812687a615ee08e3" providerId="LiveId" clId="{7D684538-75D0-44C7-BD7E-4EB38FEE641B}" dt="2019-04-19T14:38:27.552" v="7205" actId="20577"/>
          <ac:spMkLst>
            <pc:docMk/>
            <pc:sldMk cId="2793775896" sldId="263"/>
            <ac:spMk id="3" creationId="{AE0FEA68-3B38-4AF7-B485-15E448EF4035}"/>
          </ac:spMkLst>
        </pc:spChg>
      </pc:sldChg>
      <pc:sldChg chg="modSp add del">
        <pc:chgData name="Andrew Payne" userId="812687a615ee08e3" providerId="LiveId" clId="{7D684538-75D0-44C7-BD7E-4EB38FEE641B}" dt="2019-04-19T12:58:30.678" v="6308" actId="2696"/>
        <pc:sldMkLst>
          <pc:docMk/>
          <pc:sldMk cId="2387791121" sldId="264"/>
        </pc:sldMkLst>
        <pc:spChg chg="mod">
          <ac:chgData name="Andrew Payne" userId="812687a615ee08e3" providerId="LiveId" clId="{7D684538-75D0-44C7-BD7E-4EB38FEE641B}" dt="2019-04-19T12:58:14.340" v="6301" actId="14"/>
          <ac:spMkLst>
            <pc:docMk/>
            <pc:sldMk cId="2387791121" sldId="264"/>
            <ac:spMk id="3" creationId="{D45E00C4-65C3-4A60-B5E5-54AE4224ADF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2488C9-E4E5-49AD-A0F4-42774E8F53A5}" type="datetimeFigureOut">
              <a:rPr lang="en-US" smtClean="0"/>
              <a:t>19-Apr-19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F91647-B3A4-4911-8843-2AAA87B6C506}" type="slidenum">
              <a:rPr lang="en-US" smtClean="0"/>
              <a:t>‹#›</a:t>
            </a:fld>
            <a:endParaRPr lang="en-US"/>
          </a:p>
        </p:txBody>
      </p:sp>
    </p:spTree>
    <p:extLst>
      <p:ext uri="{BB962C8B-B14F-4D97-AF65-F5344CB8AC3E}">
        <p14:creationId xmlns:p14="http://schemas.microsoft.com/office/powerpoint/2010/main" val="2834480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20B233-AD4A-4C7C-9DF2-232A67C672B0}" type="datetime1">
              <a:rPr lang="en-US" smtClean="0"/>
              <a:t>19-Apr-19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09C633-B9AA-4D52-9303-466199B1EFBE}" type="datetime1">
              <a:rPr lang="en-US" smtClean="0"/>
              <a:t>19-Apr-19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3D1B63D-E9E8-4C66-B09E-DE93C8313038}" type="datetime1">
              <a:rPr lang="en-US" smtClean="0"/>
              <a:t>19-Apr-19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C48CF7F-506E-44A2-87DE-1E9CBBC4F4EA}" type="datetime1">
              <a:rPr lang="en-US" smtClean="0"/>
              <a:t>19-Apr-19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F73BC1-9C9F-4F0C-9A64-14178288A9F0}" type="datetime1">
              <a:rPr lang="en-US" smtClean="0"/>
              <a:t>19-Apr-19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8967F73-1D0B-4104-8E29-41B152C70166}" type="datetime1">
              <a:rPr lang="en-US" smtClean="0"/>
              <a:t>19-Apr-19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AFC8DDA-209E-43B0-A2AA-7484834A02BA}" type="datetime1">
              <a:rPr lang="en-US" smtClean="0"/>
              <a:t>19-Apr-19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BEB65B-5A5E-45A4-B922-F95591CEC048}" type="datetime1">
              <a:rPr lang="en-US" smtClean="0"/>
              <a:t>19-Apr-19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E0020C-737B-4AE1-84D8-A9031E56E944}" type="datetime1">
              <a:rPr lang="en-US" smtClean="0"/>
              <a:t>19-Apr-19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6C82C4F-4706-4E71-AF5C-60047AF1687F}" type="datetime1">
              <a:rPr lang="en-US" smtClean="0"/>
              <a:t>19-Apr-19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0EC141-ACFD-4A7A-B89D-82F887A2EE82}" type="datetime1">
              <a:rPr lang="en-US" smtClean="0"/>
              <a:t>19-Apr-19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6320F9-46C6-43A5-AF8F-F8411494D895}" type="datetime1">
              <a:rPr lang="en-US" smtClean="0"/>
              <a:t>19-Apr-19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E01825-0FDD-4AE0-9CE6-85DBDE3B3CD5}" type="datetime1">
              <a:rPr lang="en-US" smtClean="0"/>
              <a:t>19-Apr-19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A72F812-C959-4913-A8F5-AF2B0F2F1009}" type="datetime1">
              <a:rPr lang="en-US" smtClean="0"/>
              <a:t>19-Apr-19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5C7748D-5F35-406D-9A6A-87BCE7F35233}" type="datetime1">
              <a:rPr lang="en-US" smtClean="0"/>
              <a:t>19-Apr-19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322337C-8938-4A5A-BD23-03F642D68357}" type="datetime1">
              <a:rPr lang="en-US" smtClean="0"/>
              <a:t>19-Apr-19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832686-1B6A-4F3F-8EC7-3A661B8D9FAA}" type="datetime1">
              <a:rPr lang="en-US" smtClean="0"/>
              <a:t>19-Apr-19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4AD919B-5CD9-488F-81A6-B60E78083F5A}" type="datetime1">
              <a:rPr lang="en-US" smtClean="0"/>
              <a:t>19-Apr-19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3AE01-CD53-470C-891D-16D02BBE442B}"/>
              </a:ext>
            </a:extLst>
          </p:cNvPr>
          <p:cNvSpPr>
            <a:spLocks noGrp="1"/>
          </p:cNvSpPr>
          <p:nvPr>
            <p:ph type="ctrTitle"/>
          </p:nvPr>
        </p:nvSpPr>
        <p:spPr/>
        <p:txBody>
          <a:bodyPr/>
          <a:lstStyle/>
          <a:p>
            <a:r>
              <a:rPr lang="en-US" dirty="0"/>
              <a:t>Homegrown Exploit Marketplace</a:t>
            </a:r>
          </a:p>
        </p:txBody>
      </p:sp>
      <p:sp>
        <p:nvSpPr>
          <p:cNvPr id="3" name="Subtitle 2">
            <a:extLst>
              <a:ext uri="{FF2B5EF4-FFF2-40B4-BE49-F238E27FC236}">
                <a16:creationId xmlns:a16="http://schemas.microsoft.com/office/drawing/2014/main" id="{0CA58415-363A-41A8-923B-65733828654A}"/>
              </a:ext>
            </a:extLst>
          </p:cNvPr>
          <p:cNvSpPr>
            <a:spLocks noGrp="1"/>
          </p:cNvSpPr>
          <p:nvPr>
            <p:ph type="subTitle" idx="1"/>
          </p:nvPr>
        </p:nvSpPr>
        <p:spPr/>
        <p:txBody>
          <a:bodyPr/>
          <a:lstStyle/>
          <a:p>
            <a:r>
              <a:rPr lang="en-US" dirty="0"/>
              <a:t>Andrew Payne</a:t>
            </a:r>
          </a:p>
          <a:p>
            <a:r>
              <a:rPr lang="en-US" dirty="0"/>
              <a:t>16 April 2019</a:t>
            </a:r>
          </a:p>
        </p:txBody>
      </p:sp>
    </p:spTree>
    <p:extLst>
      <p:ext uri="{BB962C8B-B14F-4D97-AF65-F5344CB8AC3E}">
        <p14:creationId xmlns:p14="http://schemas.microsoft.com/office/powerpoint/2010/main" val="4115029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FE5E5-D401-4DDE-BEC8-7D4FEB83AA8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D45E00C4-65C3-4A60-B5E5-54AE4224ADFF}"/>
              </a:ext>
            </a:extLst>
          </p:cNvPr>
          <p:cNvSpPr>
            <a:spLocks noGrp="1"/>
          </p:cNvSpPr>
          <p:nvPr>
            <p:ph idx="1"/>
          </p:nvPr>
        </p:nvSpPr>
        <p:spPr/>
        <p:txBody>
          <a:bodyPr>
            <a:normAutofit/>
          </a:bodyPr>
          <a:lstStyle/>
          <a:p>
            <a:r>
              <a:rPr lang="en-US" dirty="0"/>
              <a:t>The First Article homegrown exploit marketplace would include:</a:t>
            </a:r>
          </a:p>
          <a:p>
            <a:pPr lvl="1"/>
            <a:r>
              <a:rPr lang="en-US" dirty="0"/>
              <a:t>A front-end website with selectable CVEs and a way to upload the exploit code package.</a:t>
            </a:r>
          </a:p>
          <a:p>
            <a:pPr lvl="2"/>
            <a:r>
              <a:rPr lang="en-US" dirty="0"/>
              <a:t>User would fill out a form to include:</a:t>
            </a:r>
          </a:p>
          <a:p>
            <a:pPr lvl="3"/>
            <a:r>
              <a:rPr lang="en-US" dirty="0"/>
              <a:t>Environment Baseline: Start the system from login prompt, or login as admin, etc.</a:t>
            </a:r>
          </a:p>
          <a:p>
            <a:pPr lvl="3"/>
            <a:r>
              <a:rPr lang="en-US" dirty="0"/>
              <a:t>Any software to be installed in addition to what’s in CVE ID.</a:t>
            </a:r>
          </a:p>
          <a:p>
            <a:pPr lvl="3"/>
            <a:r>
              <a:rPr lang="en-US" dirty="0"/>
              <a:t>Commands to automate the execution of the code.</a:t>
            </a:r>
          </a:p>
          <a:p>
            <a:pPr lvl="1"/>
            <a:r>
              <a:rPr lang="en-US" dirty="0"/>
              <a:t>A virtual machine with the base </a:t>
            </a:r>
            <a:r>
              <a:rPr lang="en-US" b="1" dirty="0"/>
              <a:t>Microsoft Windows 7 image</a:t>
            </a:r>
            <a:r>
              <a:rPr lang="en-US" dirty="0"/>
              <a:t>.</a:t>
            </a:r>
          </a:p>
          <a:p>
            <a:pPr lvl="2"/>
            <a:r>
              <a:rPr lang="en-US" dirty="0"/>
              <a:t>Only CVEs that include Windows 7 as an affected OS will be supported.</a:t>
            </a:r>
          </a:p>
          <a:p>
            <a:pPr lvl="1"/>
            <a:r>
              <a:rPr lang="en-US" dirty="0"/>
              <a:t>A CVE Analyzer Engine that would build the exact Windows 7 image with the resident software and target versions required.</a:t>
            </a:r>
          </a:p>
          <a:p>
            <a:pPr lvl="1"/>
            <a:endParaRPr lang="en-US" dirty="0"/>
          </a:p>
        </p:txBody>
      </p:sp>
      <p:sp>
        <p:nvSpPr>
          <p:cNvPr id="4" name="Slide Number Placeholder 3">
            <a:extLst>
              <a:ext uri="{FF2B5EF4-FFF2-40B4-BE49-F238E27FC236}">
                <a16:creationId xmlns:a16="http://schemas.microsoft.com/office/drawing/2014/main" id="{12C9C87B-8C46-4D9D-AE80-53AEDEFE3967}"/>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1885176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9F1C1-0664-4954-94A6-07042CC9F35F}"/>
              </a:ext>
            </a:extLst>
          </p:cNvPr>
          <p:cNvSpPr>
            <a:spLocks noGrp="1"/>
          </p:cNvSpPr>
          <p:nvPr>
            <p:ph type="title"/>
          </p:nvPr>
        </p:nvSpPr>
        <p:spPr/>
        <p:txBody>
          <a:bodyPr/>
          <a:lstStyle/>
          <a:p>
            <a:r>
              <a:rPr lang="en-US" dirty="0"/>
              <a:t>Front-end Web Application Description</a:t>
            </a:r>
          </a:p>
        </p:txBody>
      </p:sp>
      <p:sp>
        <p:nvSpPr>
          <p:cNvPr id="3" name="Content Placeholder 2">
            <a:extLst>
              <a:ext uri="{FF2B5EF4-FFF2-40B4-BE49-F238E27FC236}">
                <a16:creationId xmlns:a16="http://schemas.microsoft.com/office/drawing/2014/main" id="{AE0FEA68-3B38-4AF7-B485-15E448EF4035}"/>
              </a:ext>
            </a:extLst>
          </p:cNvPr>
          <p:cNvSpPr>
            <a:spLocks noGrp="1"/>
          </p:cNvSpPr>
          <p:nvPr>
            <p:ph idx="1"/>
          </p:nvPr>
        </p:nvSpPr>
        <p:spPr/>
        <p:txBody>
          <a:bodyPr>
            <a:normAutofit/>
          </a:bodyPr>
          <a:lstStyle/>
          <a:p>
            <a:r>
              <a:rPr lang="en-US" dirty="0"/>
              <a:t>User would fill out a form with command line sequences that would automate the loading of the exploit, starting from a known baseline.</a:t>
            </a:r>
          </a:p>
          <a:p>
            <a:pPr lvl="1"/>
            <a:r>
              <a:rPr lang="en-US" dirty="0"/>
              <a:t>Choices could be Start from login prompt, or Login as admin, and others.</a:t>
            </a:r>
          </a:p>
          <a:p>
            <a:pPr lvl="1"/>
            <a:r>
              <a:rPr lang="en-US" dirty="0"/>
              <a:t>Many fill in the blank fields for version numbers of software resident on the target system (software that is included in the CVE would automatically be in the list of versions)</a:t>
            </a:r>
          </a:p>
          <a:p>
            <a:r>
              <a:rPr lang="en-US" dirty="0"/>
              <a:t>Front-end web interface will filter only to those CVEs that are available to be verifiable.</a:t>
            </a:r>
          </a:p>
          <a:p>
            <a:r>
              <a:rPr lang="en-US" dirty="0"/>
              <a:t>Payment solution: </a:t>
            </a:r>
            <a:r>
              <a:rPr lang="en-US" dirty="0" err="1"/>
              <a:t>Paypal</a:t>
            </a:r>
            <a:endParaRPr lang="en-US" dirty="0"/>
          </a:p>
        </p:txBody>
      </p:sp>
      <p:sp>
        <p:nvSpPr>
          <p:cNvPr id="4" name="Slide Number Placeholder 3">
            <a:extLst>
              <a:ext uri="{FF2B5EF4-FFF2-40B4-BE49-F238E27FC236}">
                <a16:creationId xmlns:a16="http://schemas.microsoft.com/office/drawing/2014/main" id="{60CAD901-5F50-4D20-97B6-4FB0F220C3A6}"/>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2334886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9F1C1-0664-4954-94A6-07042CC9F35F}"/>
              </a:ext>
            </a:extLst>
          </p:cNvPr>
          <p:cNvSpPr>
            <a:spLocks noGrp="1"/>
          </p:cNvSpPr>
          <p:nvPr>
            <p:ph type="title"/>
          </p:nvPr>
        </p:nvSpPr>
        <p:spPr/>
        <p:txBody>
          <a:bodyPr/>
          <a:lstStyle/>
          <a:p>
            <a:r>
              <a:rPr lang="en-US" dirty="0"/>
              <a:t>CVE Analyzer Engine Description</a:t>
            </a:r>
          </a:p>
        </p:txBody>
      </p:sp>
      <p:sp>
        <p:nvSpPr>
          <p:cNvPr id="3" name="Content Placeholder 2">
            <a:extLst>
              <a:ext uri="{FF2B5EF4-FFF2-40B4-BE49-F238E27FC236}">
                <a16:creationId xmlns:a16="http://schemas.microsoft.com/office/drawing/2014/main" id="{AE0FEA68-3B38-4AF7-B485-15E448EF4035}"/>
              </a:ext>
            </a:extLst>
          </p:cNvPr>
          <p:cNvSpPr>
            <a:spLocks noGrp="1"/>
          </p:cNvSpPr>
          <p:nvPr>
            <p:ph idx="1"/>
          </p:nvPr>
        </p:nvSpPr>
        <p:spPr/>
        <p:txBody>
          <a:bodyPr>
            <a:normAutofit/>
          </a:bodyPr>
          <a:lstStyle/>
          <a:p>
            <a:r>
              <a:rPr lang="en-US" dirty="0"/>
              <a:t>CVE Analyzer would parse the CVE-ID definition and acquire all required version numbers needed for the software to be vulnerable.</a:t>
            </a:r>
          </a:p>
          <a:p>
            <a:r>
              <a:rPr lang="en-US" dirty="0"/>
              <a:t>It would have a complete, automated installer program to upgrade the base Windows 7 image to the required version with precisely the right patches, hotfixes, and service pack installed.</a:t>
            </a:r>
          </a:p>
          <a:p>
            <a:pPr lvl="1"/>
            <a:r>
              <a:rPr lang="en-US" dirty="0"/>
              <a:t>This process will be tailored as time progresses, and will eventually include support for many other Operating Systems once Windows 7 build from scratch is a verifiable solution.</a:t>
            </a:r>
          </a:p>
          <a:p>
            <a:r>
              <a:rPr lang="en-US" dirty="0"/>
              <a:t>Deploys the Windows 7 image to the virtual machine.</a:t>
            </a:r>
          </a:p>
          <a:p>
            <a:r>
              <a:rPr lang="en-US" dirty="0"/>
              <a:t>Deploys the Exploit into the Windows 7 image.</a:t>
            </a:r>
          </a:p>
        </p:txBody>
      </p:sp>
      <p:sp>
        <p:nvSpPr>
          <p:cNvPr id="4" name="Slide Number Placeholder 3">
            <a:extLst>
              <a:ext uri="{FF2B5EF4-FFF2-40B4-BE49-F238E27FC236}">
                <a16:creationId xmlns:a16="http://schemas.microsoft.com/office/drawing/2014/main" id="{388F8994-A244-487C-9444-278641324B53}"/>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2793775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518F9-83ED-4F19-ADF9-7555B6ADF5BD}"/>
              </a:ext>
            </a:extLst>
          </p:cNvPr>
          <p:cNvSpPr>
            <a:spLocks noGrp="1"/>
          </p:cNvSpPr>
          <p:nvPr>
            <p:ph type="title"/>
          </p:nvPr>
        </p:nvSpPr>
        <p:spPr>
          <a:xfrm>
            <a:off x="646111" y="452718"/>
            <a:ext cx="9404723" cy="1400530"/>
          </a:xfrm>
        </p:spPr>
        <p:txBody>
          <a:bodyPr/>
          <a:lstStyle/>
          <a:p>
            <a:r>
              <a:rPr lang="en-US" dirty="0"/>
              <a:t>First Article Exploit Test Machine Illustration</a:t>
            </a:r>
          </a:p>
        </p:txBody>
      </p:sp>
      <p:sp>
        <p:nvSpPr>
          <p:cNvPr id="7" name="Rectangle 6">
            <a:extLst>
              <a:ext uri="{FF2B5EF4-FFF2-40B4-BE49-F238E27FC236}">
                <a16:creationId xmlns:a16="http://schemas.microsoft.com/office/drawing/2014/main" id="{933253A4-A0FC-4BBE-9348-EB56C3750D74}"/>
              </a:ext>
            </a:extLst>
          </p:cNvPr>
          <p:cNvSpPr/>
          <p:nvPr/>
        </p:nvSpPr>
        <p:spPr>
          <a:xfrm>
            <a:off x="2777358" y="5452353"/>
            <a:ext cx="2004969" cy="63962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Windows 7 VM</a:t>
            </a:r>
          </a:p>
        </p:txBody>
      </p:sp>
      <p:sp>
        <p:nvSpPr>
          <p:cNvPr id="11" name="Rectangle 10">
            <a:extLst>
              <a:ext uri="{FF2B5EF4-FFF2-40B4-BE49-F238E27FC236}">
                <a16:creationId xmlns:a16="http://schemas.microsoft.com/office/drawing/2014/main" id="{C28D9A11-6E25-4DEB-B9D5-892BF7E638DD}"/>
              </a:ext>
            </a:extLst>
          </p:cNvPr>
          <p:cNvSpPr/>
          <p:nvPr/>
        </p:nvSpPr>
        <p:spPr>
          <a:xfrm>
            <a:off x="4093127" y="1973005"/>
            <a:ext cx="2962014" cy="7948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Front-end Web Application Interface</a:t>
            </a:r>
          </a:p>
        </p:txBody>
      </p:sp>
      <p:cxnSp>
        <p:nvCxnSpPr>
          <p:cNvPr id="16" name="Straight Connector 15">
            <a:extLst>
              <a:ext uri="{FF2B5EF4-FFF2-40B4-BE49-F238E27FC236}">
                <a16:creationId xmlns:a16="http://schemas.microsoft.com/office/drawing/2014/main" id="{F134C204-553D-4032-960C-A005AF642104}"/>
              </a:ext>
            </a:extLst>
          </p:cNvPr>
          <p:cNvCxnSpPr/>
          <p:nvPr/>
        </p:nvCxnSpPr>
        <p:spPr>
          <a:xfrm>
            <a:off x="1199625" y="3908759"/>
            <a:ext cx="8851209"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6013BBDF-ADB7-44D9-AB5E-8DA01E1A2885}"/>
              </a:ext>
            </a:extLst>
          </p:cNvPr>
          <p:cNvSpPr/>
          <p:nvPr/>
        </p:nvSpPr>
        <p:spPr>
          <a:xfrm>
            <a:off x="1857424" y="1952143"/>
            <a:ext cx="1837189" cy="8470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User-created Exploit Code</a:t>
            </a:r>
          </a:p>
        </p:txBody>
      </p:sp>
      <p:sp>
        <p:nvSpPr>
          <p:cNvPr id="20" name="TextBox 19">
            <a:extLst>
              <a:ext uri="{FF2B5EF4-FFF2-40B4-BE49-F238E27FC236}">
                <a16:creationId xmlns:a16="http://schemas.microsoft.com/office/drawing/2014/main" id="{C0D562F9-F68A-489F-8C01-566D7EC7A504}"/>
              </a:ext>
            </a:extLst>
          </p:cNvPr>
          <p:cNvSpPr txBox="1"/>
          <p:nvPr/>
        </p:nvSpPr>
        <p:spPr>
          <a:xfrm>
            <a:off x="7771002" y="2481011"/>
            <a:ext cx="2456122" cy="369332"/>
          </a:xfrm>
          <a:prstGeom prst="rect">
            <a:avLst/>
          </a:prstGeom>
          <a:noFill/>
        </p:spPr>
        <p:txBody>
          <a:bodyPr wrap="none" rtlCol="0">
            <a:spAutoFit/>
          </a:bodyPr>
          <a:lstStyle/>
          <a:p>
            <a:r>
              <a:rPr lang="en-US" dirty="0"/>
              <a:t>Online Service Layer</a:t>
            </a:r>
          </a:p>
        </p:txBody>
      </p:sp>
      <p:sp>
        <p:nvSpPr>
          <p:cNvPr id="23" name="Rectangle 22">
            <a:extLst>
              <a:ext uri="{FF2B5EF4-FFF2-40B4-BE49-F238E27FC236}">
                <a16:creationId xmlns:a16="http://schemas.microsoft.com/office/drawing/2014/main" id="{17A4D6F4-E730-4683-A0C1-71686718F601}"/>
              </a:ext>
            </a:extLst>
          </p:cNvPr>
          <p:cNvSpPr/>
          <p:nvPr/>
        </p:nvSpPr>
        <p:spPr>
          <a:xfrm>
            <a:off x="4491954" y="3036296"/>
            <a:ext cx="2164358" cy="794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CVE Analyzer Engine</a:t>
            </a:r>
          </a:p>
        </p:txBody>
      </p:sp>
      <p:cxnSp>
        <p:nvCxnSpPr>
          <p:cNvPr id="24" name="Straight Connector 23">
            <a:extLst>
              <a:ext uri="{FF2B5EF4-FFF2-40B4-BE49-F238E27FC236}">
                <a16:creationId xmlns:a16="http://schemas.microsoft.com/office/drawing/2014/main" id="{E9F85BB5-79B3-4A30-877A-322B6EDD1B99}"/>
              </a:ext>
            </a:extLst>
          </p:cNvPr>
          <p:cNvCxnSpPr/>
          <p:nvPr/>
        </p:nvCxnSpPr>
        <p:spPr>
          <a:xfrm>
            <a:off x="1217801" y="2886699"/>
            <a:ext cx="8851209" cy="0"/>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25" name="Straight Arrow Connector 24">
            <a:extLst>
              <a:ext uri="{FF2B5EF4-FFF2-40B4-BE49-F238E27FC236}">
                <a16:creationId xmlns:a16="http://schemas.microsoft.com/office/drawing/2014/main" id="{5D5E44D1-4BB7-46EB-9DB2-2278E251D397}"/>
              </a:ext>
            </a:extLst>
          </p:cNvPr>
          <p:cNvCxnSpPr>
            <a:cxnSpLocks/>
            <a:stCxn id="11" idx="2"/>
            <a:endCxn id="23" idx="0"/>
          </p:cNvCxnSpPr>
          <p:nvPr/>
        </p:nvCxnSpPr>
        <p:spPr>
          <a:xfrm flipH="1">
            <a:off x="5574133" y="2767855"/>
            <a:ext cx="1" cy="26844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0" name="TextBox 29">
            <a:extLst>
              <a:ext uri="{FF2B5EF4-FFF2-40B4-BE49-F238E27FC236}">
                <a16:creationId xmlns:a16="http://schemas.microsoft.com/office/drawing/2014/main" id="{2702A658-967D-40BB-8047-DB6482E5B648}"/>
              </a:ext>
            </a:extLst>
          </p:cNvPr>
          <p:cNvSpPr txBox="1"/>
          <p:nvPr/>
        </p:nvSpPr>
        <p:spPr>
          <a:xfrm>
            <a:off x="6785295" y="3012174"/>
            <a:ext cx="3906839" cy="1200329"/>
          </a:xfrm>
          <a:prstGeom prst="rect">
            <a:avLst/>
          </a:prstGeom>
          <a:noFill/>
        </p:spPr>
        <p:txBody>
          <a:bodyPr wrap="none" rtlCol="0">
            <a:spAutoFit/>
          </a:bodyPr>
          <a:lstStyle/>
          <a:p>
            <a:pPr marL="285750" indent="-285750">
              <a:buFont typeface="Arial" panose="020B0604020202020204" pitchFamily="34" charset="0"/>
              <a:buChar char="•"/>
            </a:pPr>
            <a:r>
              <a:rPr lang="en-US" dirty="0"/>
              <a:t>CVE Definition</a:t>
            </a:r>
          </a:p>
          <a:p>
            <a:pPr marL="742950" lvl="1" indent="-285750">
              <a:buFont typeface="Arial" panose="020B0604020202020204" pitchFamily="34" charset="0"/>
              <a:buChar char="•"/>
            </a:pPr>
            <a:r>
              <a:rPr lang="en-US" dirty="0"/>
              <a:t>Gathers target SW version</a:t>
            </a:r>
          </a:p>
          <a:p>
            <a:pPr marL="285750" indent="-285750">
              <a:buFont typeface="Arial" panose="020B0604020202020204" pitchFamily="34" charset="0"/>
              <a:buChar char="•"/>
            </a:pPr>
            <a:r>
              <a:rPr lang="en-US" dirty="0"/>
              <a:t>CWE ID analyzation</a:t>
            </a:r>
          </a:p>
          <a:p>
            <a:pPr marL="285750" indent="-285750">
              <a:buFont typeface="Arial" panose="020B0604020202020204" pitchFamily="34" charset="0"/>
              <a:buChar char="•"/>
            </a:pPr>
            <a:endParaRPr lang="en-US" dirty="0"/>
          </a:p>
        </p:txBody>
      </p:sp>
      <p:sp>
        <p:nvSpPr>
          <p:cNvPr id="12" name="TextBox 11">
            <a:extLst>
              <a:ext uri="{FF2B5EF4-FFF2-40B4-BE49-F238E27FC236}">
                <a16:creationId xmlns:a16="http://schemas.microsoft.com/office/drawing/2014/main" id="{C5A1F0A7-63BD-4D8A-9FAF-9891475EB731}"/>
              </a:ext>
            </a:extLst>
          </p:cNvPr>
          <p:cNvSpPr txBox="1"/>
          <p:nvPr/>
        </p:nvSpPr>
        <p:spPr>
          <a:xfrm>
            <a:off x="6599066" y="3931370"/>
            <a:ext cx="3672800" cy="369332"/>
          </a:xfrm>
          <a:prstGeom prst="rect">
            <a:avLst/>
          </a:prstGeom>
          <a:noFill/>
        </p:spPr>
        <p:txBody>
          <a:bodyPr wrap="none" rtlCol="0">
            <a:spAutoFit/>
          </a:bodyPr>
          <a:lstStyle/>
          <a:p>
            <a:r>
              <a:rPr lang="en-US" dirty="0"/>
              <a:t>Virtual Machine Sandbox Layer</a:t>
            </a:r>
          </a:p>
        </p:txBody>
      </p:sp>
      <p:sp>
        <p:nvSpPr>
          <p:cNvPr id="22" name="Rectangle 21">
            <a:extLst>
              <a:ext uri="{FF2B5EF4-FFF2-40B4-BE49-F238E27FC236}">
                <a16:creationId xmlns:a16="http://schemas.microsoft.com/office/drawing/2014/main" id="{A8AF35B5-A9E6-4F5B-905B-18F9A3FD6CA7}"/>
              </a:ext>
            </a:extLst>
          </p:cNvPr>
          <p:cNvSpPr/>
          <p:nvPr/>
        </p:nvSpPr>
        <p:spPr>
          <a:xfrm>
            <a:off x="2777358" y="4155712"/>
            <a:ext cx="2004969" cy="11438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t>Install Windows 7 and resident software to version(s) </a:t>
            </a:r>
            <a:r>
              <a:rPr lang="en-US" sz="1600" dirty="0" err="1"/>
              <a:t>x.y.z</a:t>
            </a:r>
            <a:endParaRPr lang="en-US" sz="1600" dirty="0"/>
          </a:p>
        </p:txBody>
      </p:sp>
      <p:cxnSp>
        <p:nvCxnSpPr>
          <p:cNvPr id="14" name="Straight Arrow Connector 13">
            <a:extLst>
              <a:ext uri="{FF2B5EF4-FFF2-40B4-BE49-F238E27FC236}">
                <a16:creationId xmlns:a16="http://schemas.microsoft.com/office/drawing/2014/main" id="{8EBAFF14-C8B2-401F-AC24-25CF6339C467}"/>
              </a:ext>
            </a:extLst>
          </p:cNvPr>
          <p:cNvCxnSpPr>
            <a:cxnSpLocks/>
            <a:stCxn id="22" idx="2"/>
            <a:endCxn id="7" idx="0"/>
          </p:cNvCxnSpPr>
          <p:nvPr/>
        </p:nvCxnSpPr>
        <p:spPr>
          <a:xfrm>
            <a:off x="3779843" y="5299534"/>
            <a:ext cx="0" cy="1528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Slide Number Placeholder 14">
            <a:extLst>
              <a:ext uri="{FF2B5EF4-FFF2-40B4-BE49-F238E27FC236}">
                <a16:creationId xmlns:a16="http://schemas.microsoft.com/office/drawing/2014/main" id="{6572DFB6-6854-49B6-84C6-4C8E0849D08C}"/>
              </a:ext>
            </a:extLst>
          </p:cNvPr>
          <p:cNvSpPr>
            <a:spLocks noGrp="1"/>
          </p:cNvSpPr>
          <p:nvPr>
            <p:ph type="sldNum" sz="quarter" idx="12"/>
          </p:nvPr>
        </p:nvSpPr>
        <p:spPr/>
        <p:txBody>
          <a:bodyPr/>
          <a:lstStyle/>
          <a:p>
            <a:fld id="{D57F1E4F-1CFF-5643-939E-02111984F565}" type="slidenum">
              <a:rPr lang="en-US" smtClean="0"/>
              <a:t>5</a:t>
            </a:fld>
            <a:endParaRPr lang="en-US" dirty="0"/>
          </a:p>
        </p:txBody>
      </p:sp>
      <p:cxnSp>
        <p:nvCxnSpPr>
          <p:cNvPr id="4" name="Connector: Elbow 3">
            <a:extLst>
              <a:ext uri="{FF2B5EF4-FFF2-40B4-BE49-F238E27FC236}">
                <a16:creationId xmlns:a16="http://schemas.microsoft.com/office/drawing/2014/main" id="{844636AF-60BD-484B-9187-C857CF4C92A4}"/>
              </a:ext>
            </a:extLst>
          </p:cNvPr>
          <p:cNvCxnSpPr>
            <a:cxnSpLocks/>
            <a:stCxn id="23" idx="2"/>
            <a:endCxn id="22" idx="0"/>
          </p:cNvCxnSpPr>
          <p:nvPr/>
        </p:nvCxnSpPr>
        <p:spPr>
          <a:xfrm rot="5400000">
            <a:off x="4514705" y="3096284"/>
            <a:ext cx="324566" cy="1794290"/>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21" name="Rectangle 20">
            <a:extLst>
              <a:ext uri="{FF2B5EF4-FFF2-40B4-BE49-F238E27FC236}">
                <a16:creationId xmlns:a16="http://schemas.microsoft.com/office/drawing/2014/main" id="{7BAEA07D-D2E4-4CB3-A634-46884F5E19FB}"/>
              </a:ext>
            </a:extLst>
          </p:cNvPr>
          <p:cNvSpPr/>
          <p:nvPr/>
        </p:nvSpPr>
        <p:spPr>
          <a:xfrm>
            <a:off x="5784812" y="4806998"/>
            <a:ext cx="2376954" cy="104619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Execute Commands / Load Exploit Code</a:t>
            </a:r>
          </a:p>
        </p:txBody>
      </p:sp>
      <p:cxnSp>
        <p:nvCxnSpPr>
          <p:cNvPr id="9" name="Connector: Elbow 8">
            <a:extLst>
              <a:ext uri="{FF2B5EF4-FFF2-40B4-BE49-F238E27FC236}">
                <a16:creationId xmlns:a16="http://schemas.microsoft.com/office/drawing/2014/main" id="{3F9B1979-E3E9-4783-A1C7-1C541FD19B9C}"/>
              </a:ext>
            </a:extLst>
          </p:cNvPr>
          <p:cNvCxnSpPr>
            <a:stCxn id="23" idx="2"/>
            <a:endCxn id="21" idx="0"/>
          </p:cNvCxnSpPr>
          <p:nvPr/>
        </p:nvCxnSpPr>
        <p:spPr>
          <a:xfrm rot="16200000" flipH="1">
            <a:off x="5785785" y="3619494"/>
            <a:ext cx="975852" cy="1399156"/>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3" name="Connector: Elbow 12">
            <a:extLst>
              <a:ext uri="{FF2B5EF4-FFF2-40B4-BE49-F238E27FC236}">
                <a16:creationId xmlns:a16="http://schemas.microsoft.com/office/drawing/2014/main" id="{37C7A1DF-F2B2-4F11-89B8-C0CECDFC1D5C}"/>
              </a:ext>
            </a:extLst>
          </p:cNvPr>
          <p:cNvCxnSpPr>
            <a:stCxn id="21" idx="1"/>
            <a:endCxn id="7" idx="3"/>
          </p:cNvCxnSpPr>
          <p:nvPr/>
        </p:nvCxnSpPr>
        <p:spPr>
          <a:xfrm rot="10800000" flipV="1">
            <a:off x="4782328" y="5330096"/>
            <a:ext cx="1002485" cy="442068"/>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6" name="Straight Arrow Connector 5">
            <a:extLst>
              <a:ext uri="{FF2B5EF4-FFF2-40B4-BE49-F238E27FC236}">
                <a16:creationId xmlns:a16="http://schemas.microsoft.com/office/drawing/2014/main" id="{3428F2DA-6976-4C78-9431-F114FE18D586}"/>
              </a:ext>
            </a:extLst>
          </p:cNvPr>
          <p:cNvCxnSpPr>
            <a:stCxn id="17" idx="3"/>
            <a:endCxn id="11" idx="1"/>
          </p:cNvCxnSpPr>
          <p:nvPr/>
        </p:nvCxnSpPr>
        <p:spPr>
          <a:xfrm flipV="1">
            <a:off x="3694613" y="2370430"/>
            <a:ext cx="398514" cy="52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573355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C4386-F53F-4717-AA96-DA9EBDCD4CDC}"/>
              </a:ext>
            </a:extLst>
          </p:cNvPr>
          <p:cNvSpPr>
            <a:spLocks noGrp="1"/>
          </p:cNvSpPr>
          <p:nvPr>
            <p:ph type="title"/>
          </p:nvPr>
        </p:nvSpPr>
        <p:spPr/>
        <p:txBody>
          <a:bodyPr/>
          <a:lstStyle/>
          <a:p>
            <a:r>
              <a:rPr lang="en-US" dirty="0"/>
              <a:t>CVE Exploit Reward Conditions</a:t>
            </a:r>
          </a:p>
        </p:txBody>
      </p:sp>
      <p:sp>
        <p:nvSpPr>
          <p:cNvPr id="3" name="Content Placeholder 2">
            <a:extLst>
              <a:ext uri="{FF2B5EF4-FFF2-40B4-BE49-F238E27FC236}">
                <a16:creationId xmlns:a16="http://schemas.microsoft.com/office/drawing/2014/main" id="{BE45B709-1B6E-4355-A302-CCF325D45186}"/>
              </a:ext>
            </a:extLst>
          </p:cNvPr>
          <p:cNvSpPr>
            <a:spLocks noGrp="1"/>
          </p:cNvSpPr>
          <p:nvPr>
            <p:ph idx="1"/>
          </p:nvPr>
        </p:nvSpPr>
        <p:spPr/>
        <p:txBody>
          <a:bodyPr/>
          <a:lstStyle/>
          <a:p>
            <a:r>
              <a:rPr lang="en-US" dirty="0"/>
              <a:t>CVE cannot be Reserved, Disputed, or Rejected.</a:t>
            </a:r>
          </a:p>
          <a:p>
            <a:r>
              <a:rPr lang="en-US" dirty="0"/>
              <a:t>Same user cannot submit to the same CVE twice.</a:t>
            </a:r>
          </a:p>
          <a:p>
            <a:r>
              <a:rPr lang="en-US" dirty="0"/>
              <a:t>Otherwise, all (all available; see Challenges) CVEs in Windows 7 history are fair game.</a:t>
            </a:r>
          </a:p>
          <a:p>
            <a:pPr lvl="1"/>
            <a:r>
              <a:rPr lang="en-US" dirty="0"/>
              <a:t>Payout would be indirectly proportional to CVE age. </a:t>
            </a:r>
          </a:p>
          <a:p>
            <a:pPr lvl="1"/>
            <a:r>
              <a:rPr lang="en-US" dirty="0"/>
              <a:t>Advertising revenue on the website will keep business in operation, such that exploit payouts don’t eat into profits.</a:t>
            </a:r>
          </a:p>
          <a:p>
            <a:endParaRPr lang="en-US" dirty="0"/>
          </a:p>
          <a:p>
            <a:endParaRPr lang="en-US" dirty="0"/>
          </a:p>
        </p:txBody>
      </p:sp>
      <p:sp>
        <p:nvSpPr>
          <p:cNvPr id="4" name="Slide Number Placeholder 3">
            <a:extLst>
              <a:ext uri="{FF2B5EF4-FFF2-40B4-BE49-F238E27FC236}">
                <a16:creationId xmlns:a16="http://schemas.microsoft.com/office/drawing/2014/main" id="{8880EF2B-586F-49DF-8BC7-459396A474C0}"/>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2885420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C2DF0-0B31-4460-898B-23DB07CA04C8}"/>
              </a:ext>
            </a:extLst>
          </p:cNvPr>
          <p:cNvSpPr>
            <a:spLocks noGrp="1"/>
          </p:cNvSpPr>
          <p:nvPr>
            <p:ph type="title"/>
          </p:nvPr>
        </p:nvSpPr>
        <p:spPr/>
        <p:txBody>
          <a:bodyPr/>
          <a:lstStyle/>
          <a:p>
            <a:r>
              <a:rPr lang="en-US" dirty="0"/>
              <a:t>Challenges to Implement Automatic Validation Checking</a:t>
            </a:r>
          </a:p>
        </p:txBody>
      </p:sp>
      <p:sp>
        <p:nvSpPr>
          <p:cNvPr id="3" name="Content Placeholder 2">
            <a:extLst>
              <a:ext uri="{FF2B5EF4-FFF2-40B4-BE49-F238E27FC236}">
                <a16:creationId xmlns:a16="http://schemas.microsoft.com/office/drawing/2014/main" id="{50AC5E14-B588-465C-8931-BB23BEE28A07}"/>
              </a:ext>
            </a:extLst>
          </p:cNvPr>
          <p:cNvSpPr>
            <a:spLocks noGrp="1"/>
          </p:cNvSpPr>
          <p:nvPr>
            <p:ph idx="1"/>
          </p:nvPr>
        </p:nvSpPr>
        <p:spPr/>
        <p:txBody>
          <a:bodyPr>
            <a:normAutofit fontScale="85000" lnSpcReduction="20000"/>
          </a:bodyPr>
          <a:lstStyle/>
          <a:p>
            <a:r>
              <a:rPr lang="en-US" dirty="0"/>
              <a:t>Checking for code reuse.</a:t>
            </a:r>
          </a:p>
          <a:p>
            <a:pPr lvl="1"/>
            <a:r>
              <a:rPr lang="en-US" dirty="0"/>
              <a:t>Exploits would get re-used otherwise, giving users payouts for no work accomplished and would be extremely costly to the business.</a:t>
            </a:r>
          </a:p>
          <a:p>
            <a:pPr lvl="1"/>
            <a:r>
              <a:rPr lang="en-US" dirty="0"/>
              <a:t>Ensuring same user doesn’t submit to the same exploit twice.</a:t>
            </a:r>
          </a:p>
          <a:p>
            <a:r>
              <a:rPr lang="en-US" dirty="0"/>
              <a:t>According to the FAQ on MITRE’s CVE website, CVEs do not abide by a universal taxonomy.	</a:t>
            </a:r>
          </a:p>
          <a:p>
            <a:pPr lvl="1"/>
            <a:r>
              <a:rPr lang="en-US" dirty="0"/>
              <a:t>But the language used for each CVE definition is kept as universal as possible.</a:t>
            </a:r>
          </a:p>
          <a:p>
            <a:r>
              <a:rPr lang="en-US" dirty="0"/>
              <a:t>Sourcing older software.</a:t>
            </a:r>
          </a:p>
          <a:p>
            <a:pPr lvl="1"/>
            <a:r>
              <a:rPr lang="en-US" dirty="0"/>
              <a:t>If unavailable, the CVE wouldn’t be shown on the front-end website.</a:t>
            </a:r>
          </a:p>
          <a:p>
            <a:r>
              <a:rPr lang="en-US" dirty="0"/>
              <a:t>Managing the costs for software licenses.</a:t>
            </a:r>
          </a:p>
          <a:p>
            <a:r>
              <a:rPr lang="en-US" dirty="0"/>
              <a:t>Failure feedback (system logs/config settings)</a:t>
            </a:r>
          </a:p>
          <a:p>
            <a:pPr lvl="1"/>
            <a:r>
              <a:rPr lang="en-US" dirty="0"/>
              <a:t>Customer support: hypothetically, a user could continuously attempt and fail to successfully make their exploit code work; They wouldn’t be seated locally at the system debugging their code as it runs against our VM.</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17D6DAE2-8A87-4A29-9A3F-A60362F834F5}"/>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30066486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2881</TotalTime>
  <Words>530</Words>
  <Application>Microsoft Office PowerPoint</Application>
  <PresentationFormat>Widescreen</PresentationFormat>
  <Paragraphs>61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Century Gothic</vt:lpstr>
      <vt:lpstr>Wingdings 3</vt:lpstr>
      <vt:lpstr>Ion</vt:lpstr>
      <vt:lpstr>Homegrown Exploit Marketplace</vt:lpstr>
      <vt:lpstr>Overview</vt:lpstr>
      <vt:lpstr>Front-end Web Application Description</vt:lpstr>
      <vt:lpstr>CVE Analyzer Engine Description</vt:lpstr>
      <vt:lpstr>First Article Exploit Test Machine Illustration</vt:lpstr>
      <vt:lpstr>CVE Exploit Reward Conditions</vt:lpstr>
      <vt:lpstr>Challenges to Implement Automatic Validation Checking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Homegrown Exploit Marketplace</dc:title>
  <dc:creator>Andrew Payne</dc:creator>
  <cp:lastModifiedBy>Andrew Payne</cp:lastModifiedBy>
  <cp:revision>12</cp:revision>
  <dcterms:created xsi:type="dcterms:W3CDTF">2019-04-17T01:39:29Z</dcterms:created>
  <dcterms:modified xsi:type="dcterms:W3CDTF">2019-04-19T15:47:14Z</dcterms:modified>
</cp:coreProperties>
</file>