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5" r:id="rId5"/>
    <p:sldId id="257" r:id="rId6"/>
    <p:sldId id="270" r:id="rId7"/>
    <p:sldId id="271" r:id="rId8"/>
    <p:sldId id="260" r:id="rId9"/>
    <p:sldId id="262" r:id="rId10"/>
    <p:sldId id="261" r:id="rId11"/>
    <p:sldId id="268" r:id="rId12"/>
    <p:sldId id="263" r:id="rId13"/>
    <p:sldId id="264"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ayne" userId="812687a615ee08e3" providerId="LiveId" clId="{36DA5720-9670-4AC5-ACC7-717F890484E8}"/>
    <pc:docChg chg="undo redo custSel addSld delSld modSld sldOrd">
      <pc:chgData name="Andrew Payne" userId="812687a615ee08e3" providerId="LiveId" clId="{36DA5720-9670-4AC5-ACC7-717F890484E8}" dt="2019-04-19T15:49:26.379" v="11324" actId="1036"/>
      <pc:docMkLst>
        <pc:docMk/>
      </pc:docMkLst>
      <pc:sldChg chg="addSp modSp">
        <pc:chgData name="Andrew Payne" userId="812687a615ee08e3" providerId="LiveId" clId="{36DA5720-9670-4AC5-ACC7-717F890484E8}" dt="2019-04-19T13:16:45.096" v="9663"/>
        <pc:sldMkLst>
          <pc:docMk/>
          <pc:sldMk cId="4106899948" sldId="256"/>
        </pc:sldMkLst>
        <pc:spChg chg="mod">
          <ac:chgData name="Andrew Payne" userId="812687a615ee08e3" providerId="LiveId" clId="{36DA5720-9670-4AC5-ACC7-717F890484E8}" dt="2019-04-15T00:25:04.026" v="7173" actId="20577"/>
          <ac:spMkLst>
            <pc:docMk/>
            <pc:sldMk cId="4106899948" sldId="256"/>
            <ac:spMk id="2" creationId="{0478C94B-560B-4641-9A65-E84C0A7FC43E}"/>
          </ac:spMkLst>
        </pc:spChg>
        <pc:spChg chg="add">
          <ac:chgData name="Andrew Payne" userId="812687a615ee08e3" providerId="LiveId" clId="{36DA5720-9670-4AC5-ACC7-717F890484E8}" dt="2019-04-19T13:16:45.096" v="9663"/>
          <ac:spMkLst>
            <pc:docMk/>
            <pc:sldMk cId="4106899948" sldId="256"/>
            <ac:spMk id="4" creationId="{CCE2DF18-0D11-4548-A8A6-CC9519F0ECD8}"/>
          </ac:spMkLst>
        </pc:spChg>
      </pc:sldChg>
      <pc:sldChg chg="addSp delSp modSp">
        <pc:chgData name="Andrew Payne" userId="812687a615ee08e3" providerId="LiveId" clId="{36DA5720-9670-4AC5-ACC7-717F890484E8}" dt="2019-04-19T13:42:21.595" v="11319" actId="20577"/>
        <pc:sldMkLst>
          <pc:docMk/>
          <pc:sldMk cId="1857163364" sldId="257"/>
        </pc:sldMkLst>
        <pc:spChg chg="mod">
          <ac:chgData name="Andrew Payne" userId="812687a615ee08e3" providerId="LiveId" clId="{36DA5720-9670-4AC5-ACC7-717F890484E8}" dt="2019-04-14T16:36:53.807" v="1047" actId="20577"/>
          <ac:spMkLst>
            <pc:docMk/>
            <pc:sldMk cId="1857163364" sldId="257"/>
            <ac:spMk id="2" creationId="{32D02068-8323-4556-84EA-BA56368ACABB}"/>
          </ac:spMkLst>
        </pc:spChg>
        <pc:spChg chg="add del mod">
          <ac:chgData name="Andrew Payne" userId="812687a615ee08e3" providerId="LiveId" clId="{36DA5720-9670-4AC5-ACC7-717F890484E8}" dt="2019-04-14T17:30:04.980" v="1050"/>
          <ac:spMkLst>
            <pc:docMk/>
            <pc:sldMk cId="1857163364" sldId="257"/>
            <ac:spMk id="3" creationId="{046F5D26-028B-482F-86ED-12EABB974E48}"/>
          </ac:spMkLst>
        </pc:spChg>
        <pc:spChg chg="add mod">
          <ac:chgData name="Andrew Payne" userId="812687a615ee08e3" providerId="LiveId" clId="{36DA5720-9670-4AC5-ACC7-717F890484E8}" dt="2019-04-19T13:19:44.909" v="9689" actId="207"/>
          <ac:spMkLst>
            <pc:docMk/>
            <pc:sldMk cId="1857163364" sldId="257"/>
            <ac:spMk id="3" creationId="{3342D729-B6CA-4FE7-9380-1908C8D3D327}"/>
          </ac:spMkLst>
        </pc:spChg>
        <pc:spChg chg="add del mod">
          <ac:chgData name="Andrew Payne" userId="812687a615ee08e3" providerId="LiveId" clId="{36DA5720-9670-4AC5-ACC7-717F890484E8}" dt="2019-04-14T17:30:17.628" v="1052" actId="478"/>
          <ac:spMkLst>
            <pc:docMk/>
            <pc:sldMk cId="1857163364" sldId="257"/>
            <ac:spMk id="7" creationId="{4F70E2CC-D2AA-4274-BFB5-99F34583F819}"/>
          </ac:spMkLst>
        </pc:spChg>
        <pc:spChg chg="add mod">
          <ac:chgData name="Andrew Payne" userId="812687a615ee08e3" providerId="LiveId" clId="{36DA5720-9670-4AC5-ACC7-717F890484E8}" dt="2019-04-19T13:42:21.595" v="11319" actId="20577"/>
          <ac:spMkLst>
            <pc:docMk/>
            <pc:sldMk cId="1857163364" sldId="257"/>
            <ac:spMk id="9" creationId="{B0194A62-AB5C-418C-9172-6E5E2063DF8F}"/>
          </ac:spMkLst>
        </pc:spChg>
        <pc:spChg chg="add mod">
          <ac:chgData name="Andrew Payne" userId="812687a615ee08e3" providerId="LiveId" clId="{36DA5720-9670-4AC5-ACC7-717F890484E8}" dt="2019-04-14T17:38:23.133" v="1526" actId="164"/>
          <ac:spMkLst>
            <pc:docMk/>
            <pc:sldMk cId="1857163364" sldId="257"/>
            <ac:spMk id="13" creationId="{5CED02A3-ED09-405C-8595-5FF4982D27DC}"/>
          </ac:spMkLst>
        </pc:spChg>
        <pc:spChg chg="add mod">
          <ac:chgData name="Andrew Payne" userId="812687a615ee08e3" providerId="LiveId" clId="{36DA5720-9670-4AC5-ACC7-717F890484E8}" dt="2019-04-14T17:38:23.133" v="1526" actId="164"/>
          <ac:spMkLst>
            <pc:docMk/>
            <pc:sldMk cId="1857163364" sldId="257"/>
            <ac:spMk id="15" creationId="{E3D2F27D-2CF0-447B-A3BC-B479AC647782}"/>
          </ac:spMkLst>
        </pc:spChg>
        <pc:spChg chg="add mod">
          <ac:chgData name="Andrew Payne" userId="812687a615ee08e3" providerId="LiveId" clId="{36DA5720-9670-4AC5-ACC7-717F890484E8}" dt="2019-04-14T17:38:23.133" v="1526" actId="164"/>
          <ac:spMkLst>
            <pc:docMk/>
            <pc:sldMk cId="1857163364" sldId="257"/>
            <ac:spMk id="18" creationId="{E25F4AB4-50B5-4959-9608-CFB7F144E2D2}"/>
          </ac:spMkLst>
        </pc:spChg>
        <pc:spChg chg="add mod">
          <ac:chgData name="Andrew Payne" userId="812687a615ee08e3" providerId="LiveId" clId="{36DA5720-9670-4AC5-ACC7-717F890484E8}" dt="2019-04-14T17:38:23.133" v="1526" actId="164"/>
          <ac:spMkLst>
            <pc:docMk/>
            <pc:sldMk cId="1857163364" sldId="257"/>
            <ac:spMk id="19" creationId="{1BAC7551-6D05-4F2C-9B59-49FFDD4216FF}"/>
          </ac:spMkLst>
        </pc:spChg>
        <pc:spChg chg="add mod">
          <ac:chgData name="Andrew Payne" userId="812687a615ee08e3" providerId="LiveId" clId="{36DA5720-9670-4AC5-ACC7-717F890484E8}" dt="2019-04-14T17:43:06.779" v="2410" actId="1037"/>
          <ac:spMkLst>
            <pc:docMk/>
            <pc:sldMk cId="1857163364" sldId="257"/>
            <ac:spMk id="23" creationId="{66691EC0-86AF-4180-B2ED-8510E51AB21D}"/>
          </ac:spMkLst>
        </pc:spChg>
        <pc:spChg chg="add mod">
          <ac:chgData name="Andrew Payne" userId="812687a615ee08e3" providerId="LiveId" clId="{36DA5720-9670-4AC5-ACC7-717F890484E8}" dt="2019-04-14T17:45:28.034" v="2790" actId="1038"/>
          <ac:spMkLst>
            <pc:docMk/>
            <pc:sldMk cId="1857163364" sldId="257"/>
            <ac:spMk id="24" creationId="{89017DBC-8094-486F-90E2-40C4D4BBE75E}"/>
          </ac:spMkLst>
        </pc:spChg>
        <pc:spChg chg="add mod">
          <ac:chgData name="Andrew Payne" userId="812687a615ee08e3" providerId="LiveId" clId="{36DA5720-9670-4AC5-ACC7-717F890484E8}" dt="2019-04-19T13:19:53.342" v="9707" actId="1038"/>
          <ac:spMkLst>
            <pc:docMk/>
            <pc:sldMk cId="1857163364" sldId="257"/>
            <ac:spMk id="25" creationId="{106F3719-6E90-4F79-85E4-E3847B89FD9F}"/>
          </ac:spMkLst>
        </pc:spChg>
        <pc:spChg chg="add mod">
          <ac:chgData name="Andrew Payne" userId="812687a615ee08e3" providerId="LiveId" clId="{36DA5720-9670-4AC5-ACC7-717F890484E8}" dt="2019-04-14T17:47:08.482" v="2897" actId="313"/>
          <ac:spMkLst>
            <pc:docMk/>
            <pc:sldMk cId="1857163364" sldId="257"/>
            <ac:spMk id="30" creationId="{FE110A3F-3AA0-4DE0-85CC-72F3195E1C81}"/>
          </ac:spMkLst>
        </pc:spChg>
        <pc:grpChg chg="add mod">
          <ac:chgData name="Andrew Payne" userId="812687a615ee08e3" providerId="LiveId" clId="{36DA5720-9670-4AC5-ACC7-717F890484E8}" dt="2019-04-14T17:38:29.131" v="1565" actId="1037"/>
          <ac:grpSpMkLst>
            <pc:docMk/>
            <pc:sldMk cId="1857163364" sldId="257"/>
            <ac:grpSpMk id="22" creationId="{68F260A0-5A17-4C4A-8D0C-80887516FC50}"/>
          </ac:grpSpMkLst>
        </pc:grpChg>
        <pc:graphicFrameChg chg="add del mod modGraphic">
          <ac:chgData name="Andrew Payne" userId="812687a615ee08e3" providerId="LiveId" clId="{36DA5720-9670-4AC5-ACC7-717F890484E8}" dt="2019-04-14T16:18:47.833" v="350" actId="478"/>
          <ac:graphicFrameMkLst>
            <pc:docMk/>
            <pc:sldMk cId="1857163364" sldId="257"/>
            <ac:graphicFrameMk id="4" creationId="{2175B0A2-1CA9-4776-9C8E-91D0FE14D026}"/>
          </ac:graphicFrameMkLst>
        </pc:graphicFrameChg>
        <pc:graphicFrameChg chg="add del mod">
          <ac:chgData name="Andrew Payne" userId="812687a615ee08e3" providerId="LiveId" clId="{36DA5720-9670-4AC5-ACC7-717F890484E8}" dt="2019-04-14T17:30:15.492" v="1051" actId="478"/>
          <ac:graphicFrameMkLst>
            <pc:docMk/>
            <pc:sldMk cId="1857163364" sldId="257"/>
            <ac:graphicFrameMk id="5" creationId="{2FF74227-C379-4CDE-9AAA-9D3C76C992AE}"/>
          </ac:graphicFrameMkLst>
        </pc:graphicFrameChg>
        <pc:graphicFrameChg chg="add mod modGraphic">
          <ac:chgData name="Andrew Payne" userId="812687a615ee08e3" providerId="LiveId" clId="{36DA5720-9670-4AC5-ACC7-717F890484E8}" dt="2019-04-14T17:42:23.965" v="2320"/>
          <ac:graphicFrameMkLst>
            <pc:docMk/>
            <pc:sldMk cId="1857163364" sldId="257"/>
            <ac:graphicFrameMk id="10" creationId="{906A3BD4-9DED-40B4-98B8-A47CF9F2D299}"/>
          </ac:graphicFrameMkLst>
        </pc:graphicFrameChg>
        <pc:picChg chg="add mod">
          <ac:chgData name="Andrew Payne" userId="812687a615ee08e3" providerId="LiveId" clId="{36DA5720-9670-4AC5-ACC7-717F890484E8}" dt="2019-04-14T17:33:04.756" v="1264" actId="14100"/>
          <ac:picMkLst>
            <pc:docMk/>
            <pc:sldMk cId="1857163364" sldId="257"/>
            <ac:picMk id="8" creationId="{5DE4F861-A192-405F-A3E3-472AF049B6E4}"/>
          </ac:picMkLst>
        </pc:picChg>
        <pc:cxnChg chg="add mod">
          <ac:chgData name="Andrew Payne" userId="812687a615ee08e3" providerId="LiveId" clId="{36DA5720-9670-4AC5-ACC7-717F890484E8}" dt="2019-04-14T17:38:23.133" v="1526" actId="164"/>
          <ac:cxnSpMkLst>
            <pc:docMk/>
            <pc:sldMk cId="1857163364" sldId="257"/>
            <ac:cxnSpMk id="12" creationId="{EFF130E2-35D3-482B-9A6E-2B2FA5E965D6}"/>
          </ac:cxnSpMkLst>
        </pc:cxnChg>
        <pc:cxnChg chg="add mod">
          <ac:chgData name="Andrew Payne" userId="812687a615ee08e3" providerId="LiveId" clId="{36DA5720-9670-4AC5-ACC7-717F890484E8}" dt="2019-04-14T17:38:23.133" v="1526" actId="164"/>
          <ac:cxnSpMkLst>
            <pc:docMk/>
            <pc:sldMk cId="1857163364" sldId="257"/>
            <ac:cxnSpMk id="14" creationId="{54229C20-E4B9-48FB-91DD-C8FF1B90C924}"/>
          </ac:cxnSpMkLst>
        </pc:cxnChg>
        <pc:cxnChg chg="add mod">
          <ac:chgData name="Andrew Payne" userId="812687a615ee08e3" providerId="LiveId" clId="{36DA5720-9670-4AC5-ACC7-717F890484E8}" dt="2019-04-14T17:38:23.133" v="1526" actId="164"/>
          <ac:cxnSpMkLst>
            <pc:docMk/>
            <pc:sldMk cId="1857163364" sldId="257"/>
            <ac:cxnSpMk id="21" creationId="{34BD1FB2-E018-49A6-92A9-43E7AF2DC7D1}"/>
          </ac:cxnSpMkLst>
        </pc:cxnChg>
        <pc:cxnChg chg="add mod">
          <ac:chgData name="Andrew Payne" userId="812687a615ee08e3" providerId="LiveId" clId="{36DA5720-9670-4AC5-ACC7-717F890484E8}" dt="2019-04-14T17:46:47.211" v="2869" actId="1582"/>
          <ac:cxnSpMkLst>
            <pc:docMk/>
            <pc:sldMk cId="1857163364" sldId="257"/>
            <ac:cxnSpMk id="26" creationId="{316B0CC6-54B0-4C1D-B5F5-8347D23E1E90}"/>
          </ac:cxnSpMkLst>
        </pc:cxnChg>
        <pc:cxnChg chg="add mod">
          <ac:chgData name="Andrew Payne" userId="812687a615ee08e3" providerId="LiveId" clId="{36DA5720-9670-4AC5-ACC7-717F890484E8}" dt="2019-04-14T17:46:47.211" v="2869" actId="1582"/>
          <ac:cxnSpMkLst>
            <pc:docMk/>
            <pc:sldMk cId="1857163364" sldId="257"/>
            <ac:cxnSpMk id="28" creationId="{ECAF5419-0C2C-40A6-942E-3DCBF7CAAA86}"/>
          </ac:cxnSpMkLst>
        </pc:cxnChg>
      </pc:sldChg>
      <pc:sldChg chg="modSp">
        <pc:chgData name="Andrew Payne" userId="812687a615ee08e3" providerId="LiveId" clId="{36DA5720-9670-4AC5-ACC7-717F890484E8}" dt="2019-04-19T13:16:44.773" v="9662" actId="14"/>
        <pc:sldMkLst>
          <pc:docMk/>
          <pc:sldMk cId="1639115318" sldId="258"/>
        </pc:sldMkLst>
        <pc:spChg chg="mod">
          <ac:chgData name="Andrew Payne" userId="812687a615ee08e3" providerId="LiveId" clId="{36DA5720-9670-4AC5-ACC7-717F890484E8}" dt="2019-04-15T00:07:58.348" v="6184" actId="20577"/>
          <ac:spMkLst>
            <pc:docMk/>
            <pc:sldMk cId="1639115318" sldId="258"/>
            <ac:spMk id="2" creationId="{C3DDA624-F1E0-4E7C-90DE-5B3D8AE85BD5}"/>
          </ac:spMkLst>
        </pc:spChg>
        <pc:spChg chg="mod">
          <ac:chgData name="Andrew Payne" userId="812687a615ee08e3" providerId="LiveId" clId="{36DA5720-9670-4AC5-ACC7-717F890484E8}" dt="2019-04-19T13:16:44.773" v="9662" actId="14"/>
          <ac:spMkLst>
            <pc:docMk/>
            <pc:sldMk cId="1639115318" sldId="258"/>
            <ac:spMk id="3" creationId="{7319CB44-C789-45A1-BEF8-8FF363AB4CFA}"/>
          </ac:spMkLst>
        </pc:spChg>
      </pc:sldChg>
      <pc:sldChg chg="modSp add">
        <pc:chgData name="Andrew Payne" userId="812687a615ee08e3" providerId="LiveId" clId="{36DA5720-9670-4AC5-ACC7-717F890484E8}" dt="2019-04-19T13:16:45.773" v="9665"/>
        <pc:sldMkLst>
          <pc:docMk/>
          <pc:sldMk cId="1618506489" sldId="259"/>
        </pc:sldMkLst>
        <pc:spChg chg="mod">
          <ac:chgData name="Andrew Payne" userId="812687a615ee08e3" providerId="LiveId" clId="{36DA5720-9670-4AC5-ACC7-717F890484E8}" dt="2019-04-14T18:40:18.400" v="5628" actId="20577"/>
          <ac:spMkLst>
            <pc:docMk/>
            <pc:sldMk cId="1618506489" sldId="259"/>
            <ac:spMk id="2" creationId="{E57C666E-2418-4998-9AC8-3D198425EF42}"/>
          </ac:spMkLst>
        </pc:spChg>
        <pc:spChg chg="mod">
          <ac:chgData name="Andrew Payne" userId="812687a615ee08e3" providerId="LiveId" clId="{36DA5720-9670-4AC5-ACC7-717F890484E8}" dt="2019-04-19T13:16:45.773" v="9665"/>
          <ac:spMkLst>
            <pc:docMk/>
            <pc:sldMk cId="1618506489" sldId="259"/>
            <ac:spMk id="3" creationId="{BCB0937F-899F-4B4F-BDC6-E9B4F1E1802C}"/>
          </ac:spMkLst>
        </pc:spChg>
      </pc:sldChg>
      <pc:sldChg chg="addSp delSp modSp add ord">
        <pc:chgData name="Andrew Payne" userId="812687a615ee08e3" providerId="LiveId" clId="{36DA5720-9670-4AC5-ACC7-717F890484E8}" dt="2019-04-19T13:42:38.278" v="11320"/>
        <pc:sldMkLst>
          <pc:docMk/>
          <pc:sldMk cId="1752643945" sldId="260"/>
        </pc:sldMkLst>
        <pc:spChg chg="mod">
          <ac:chgData name="Andrew Payne" userId="812687a615ee08e3" providerId="LiveId" clId="{36DA5720-9670-4AC5-ACC7-717F890484E8}" dt="2019-04-15T00:36:39.355" v="8103" actId="6549"/>
          <ac:spMkLst>
            <pc:docMk/>
            <pc:sldMk cId="1752643945" sldId="260"/>
            <ac:spMk id="2" creationId="{978616E0-8A40-43AD-8A14-1E36B52AF146}"/>
          </ac:spMkLst>
        </pc:spChg>
        <pc:spChg chg="del">
          <ac:chgData name="Andrew Payne" userId="812687a615ee08e3" providerId="LiveId" clId="{36DA5720-9670-4AC5-ACC7-717F890484E8}" dt="2019-04-14T17:53:01.636" v="2925" actId="931"/>
          <ac:spMkLst>
            <pc:docMk/>
            <pc:sldMk cId="1752643945" sldId="260"/>
            <ac:spMk id="3" creationId="{BCB125E9-2B9A-43C9-B8E6-A38EBAA2343A}"/>
          </ac:spMkLst>
        </pc:spChg>
        <pc:spChg chg="add del mod">
          <ac:chgData name="Andrew Payne" userId="812687a615ee08e3" providerId="LiveId" clId="{36DA5720-9670-4AC5-ACC7-717F890484E8}" dt="2019-04-14T17:53:35.850" v="2927"/>
          <ac:spMkLst>
            <pc:docMk/>
            <pc:sldMk cId="1752643945" sldId="260"/>
            <ac:spMk id="7" creationId="{6EDE7D01-37D5-4FF0-A085-A21CC02AF2F2}"/>
          </ac:spMkLst>
        </pc:spChg>
        <pc:spChg chg="add del mod">
          <ac:chgData name="Andrew Payne" userId="812687a615ee08e3" providerId="LiveId" clId="{36DA5720-9670-4AC5-ACC7-717F890484E8}" dt="2019-04-14T17:59:08.966" v="2929" actId="931"/>
          <ac:spMkLst>
            <pc:docMk/>
            <pc:sldMk cId="1752643945" sldId="260"/>
            <ac:spMk id="11" creationId="{57A2C3A4-2B54-481B-A857-D74C217CA2AD}"/>
          </ac:spMkLst>
        </pc:spChg>
        <pc:spChg chg="add del mod">
          <ac:chgData name="Andrew Payne" userId="812687a615ee08e3" providerId="LiveId" clId="{36DA5720-9670-4AC5-ACC7-717F890484E8}" dt="2019-04-14T18:03:04.723" v="2931" actId="931"/>
          <ac:spMkLst>
            <pc:docMk/>
            <pc:sldMk cId="1752643945" sldId="260"/>
            <ac:spMk id="15" creationId="{66CD7476-A20D-4F95-9128-DB77E3BEB1E1}"/>
          </ac:spMkLst>
        </pc:spChg>
        <pc:spChg chg="add del mod">
          <ac:chgData name="Andrew Payne" userId="812687a615ee08e3" providerId="LiveId" clId="{36DA5720-9670-4AC5-ACC7-717F890484E8}" dt="2019-04-14T18:05:14.176" v="2933" actId="931"/>
          <ac:spMkLst>
            <pc:docMk/>
            <pc:sldMk cId="1752643945" sldId="260"/>
            <ac:spMk id="19" creationId="{90C1D516-3814-4C23-A0F0-B789B844EF1E}"/>
          </ac:spMkLst>
        </pc:spChg>
        <pc:spChg chg="add del mod">
          <ac:chgData name="Andrew Payne" userId="812687a615ee08e3" providerId="LiveId" clId="{36DA5720-9670-4AC5-ACC7-717F890484E8}" dt="2019-04-14T18:31:15.569" v="5388" actId="1036"/>
          <ac:spMkLst>
            <pc:docMk/>
            <pc:sldMk cId="1752643945" sldId="260"/>
            <ac:spMk id="22" creationId="{50505507-F57B-4AEE-83BD-7B59AF4059D6}"/>
          </ac:spMkLst>
        </pc:spChg>
        <pc:spChg chg="add del mod">
          <ac:chgData name="Andrew Payne" userId="812687a615ee08e3" providerId="LiveId" clId="{36DA5720-9670-4AC5-ACC7-717F890484E8}" dt="2019-04-14T18:10:32.082" v="2998" actId="478"/>
          <ac:spMkLst>
            <pc:docMk/>
            <pc:sldMk cId="1752643945" sldId="260"/>
            <ac:spMk id="24" creationId="{DCB623DC-237C-461B-8023-40A891CFC55C}"/>
          </ac:spMkLst>
        </pc:spChg>
        <pc:picChg chg="add del mod">
          <ac:chgData name="Andrew Payne" userId="812687a615ee08e3" providerId="LiveId" clId="{36DA5720-9670-4AC5-ACC7-717F890484E8}" dt="2019-04-14T17:53:11.002" v="2926" actId="478"/>
          <ac:picMkLst>
            <pc:docMk/>
            <pc:sldMk cId="1752643945" sldId="260"/>
            <ac:picMk id="5" creationId="{DAB8C093-DD76-4116-B1A3-6A99718FD9D2}"/>
          </ac:picMkLst>
        </pc:picChg>
        <pc:picChg chg="add del mod">
          <ac:chgData name="Andrew Payne" userId="812687a615ee08e3" providerId="LiveId" clId="{36DA5720-9670-4AC5-ACC7-717F890484E8}" dt="2019-04-14T17:53:55.569" v="2928" actId="478"/>
          <ac:picMkLst>
            <pc:docMk/>
            <pc:sldMk cId="1752643945" sldId="260"/>
            <ac:picMk id="9" creationId="{1D6F5A01-8D67-4CB1-A0E0-F8A45B87C5B8}"/>
          </ac:picMkLst>
        </pc:picChg>
        <pc:picChg chg="add del mod">
          <ac:chgData name="Andrew Payne" userId="812687a615ee08e3" providerId="LiveId" clId="{36DA5720-9670-4AC5-ACC7-717F890484E8}" dt="2019-04-14T18:02:59.918" v="2930" actId="478"/>
          <ac:picMkLst>
            <pc:docMk/>
            <pc:sldMk cId="1752643945" sldId="260"/>
            <ac:picMk id="13" creationId="{84F15D85-B6C5-4F7F-9EF6-ED5FD3F31975}"/>
          </ac:picMkLst>
        </pc:picChg>
        <pc:picChg chg="add del mod">
          <ac:chgData name="Andrew Payne" userId="812687a615ee08e3" providerId="LiveId" clId="{36DA5720-9670-4AC5-ACC7-717F890484E8}" dt="2019-04-14T18:05:11.385" v="2932" actId="478"/>
          <ac:picMkLst>
            <pc:docMk/>
            <pc:sldMk cId="1752643945" sldId="260"/>
            <ac:picMk id="17" creationId="{7ABEF92C-B53C-4AEB-8C50-A7BF27F90ABA}"/>
          </ac:picMkLst>
        </pc:picChg>
        <pc:picChg chg="add del mod">
          <ac:chgData name="Andrew Payne" userId="812687a615ee08e3" providerId="LiveId" clId="{36DA5720-9670-4AC5-ACC7-717F890484E8}" dt="2019-04-14T18:08:14.576" v="2997" actId="478"/>
          <ac:picMkLst>
            <pc:docMk/>
            <pc:sldMk cId="1752643945" sldId="260"/>
            <ac:picMk id="21" creationId="{46938853-156F-497B-9444-054812B0B82F}"/>
          </ac:picMkLst>
        </pc:picChg>
        <pc:picChg chg="add del mod">
          <ac:chgData name="Andrew Payne" userId="812687a615ee08e3" providerId="LiveId" clId="{36DA5720-9670-4AC5-ACC7-717F890484E8}" dt="2019-04-14T18:10:51.352" v="3003" actId="478"/>
          <ac:picMkLst>
            <pc:docMk/>
            <pc:sldMk cId="1752643945" sldId="260"/>
            <ac:picMk id="26" creationId="{8432E5A6-E546-4EF0-B202-131C1792002B}"/>
          </ac:picMkLst>
        </pc:picChg>
        <pc:picChg chg="add mod">
          <ac:chgData name="Andrew Payne" userId="812687a615ee08e3" providerId="LiveId" clId="{36DA5720-9670-4AC5-ACC7-717F890484E8}" dt="2019-04-14T18:31:19.072" v="5397" actId="1035"/>
          <ac:picMkLst>
            <pc:docMk/>
            <pc:sldMk cId="1752643945" sldId="260"/>
            <ac:picMk id="28" creationId="{5F230232-7F2B-4D17-9BCB-827B72F1B8CF}"/>
          </ac:picMkLst>
        </pc:picChg>
      </pc:sldChg>
      <pc:sldChg chg="modSp add ord">
        <pc:chgData name="Andrew Payne" userId="812687a615ee08e3" providerId="LiveId" clId="{36DA5720-9670-4AC5-ACC7-717F890484E8}" dt="2019-04-19T13:17:50.317" v="9668" actId="20577"/>
        <pc:sldMkLst>
          <pc:docMk/>
          <pc:sldMk cId="909130756" sldId="261"/>
        </pc:sldMkLst>
        <pc:spChg chg="mod">
          <ac:chgData name="Andrew Payne" userId="812687a615ee08e3" providerId="LiveId" clId="{36DA5720-9670-4AC5-ACC7-717F890484E8}" dt="2019-04-14T18:20:16.522" v="3934" actId="20577"/>
          <ac:spMkLst>
            <pc:docMk/>
            <pc:sldMk cId="909130756" sldId="261"/>
            <ac:spMk id="2" creationId="{C09FFA69-F9C1-46C2-8AC3-FA9CB67DBC59}"/>
          </ac:spMkLst>
        </pc:spChg>
        <pc:spChg chg="mod">
          <ac:chgData name="Andrew Payne" userId="812687a615ee08e3" providerId="LiveId" clId="{36DA5720-9670-4AC5-ACC7-717F890484E8}" dt="2019-04-19T13:17:50.317" v="9668" actId="20577"/>
          <ac:spMkLst>
            <pc:docMk/>
            <pc:sldMk cId="909130756" sldId="261"/>
            <ac:spMk id="3" creationId="{DFDFB04B-34EE-42BB-AF8A-799C97D4AE57}"/>
          </ac:spMkLst>
        </pc:spChg>
      </pc:sldChg>
      <pc:sldChg chg="modSp add">
        <pc:chgData name="Andrew Payne" userId="812687a615ee08e3" providerId="LiveId" clId="{36DA5720-9670-4AC5-ACC7-717F890484E8}" dt="2019-04-14T18:27:46.385" v="5213" actId="20577"/>
        <pc:sldMkLst>
          <pc:docMk/>
          <pc:sldMk cId="2154491042" sldId="262"/>
        </pc:sldMkLst>
        <pc:spChg chg="mod">
          <ac:chgData name="Andrew Payne" userId="812687a615ee08e3" providerId="LiveId" clId="{36DA5720-9670-4AC5-ACC7-717F890484E8}" dt="2019-04-14T18:19:42.026" v="3869" actId="20577"/>
          <ac:spMkLst>
            <pc:docMk/>
            <pc:sldMk cId="2154491042" sldId="262"/>
            <ac:spMk id="2" creationId="{1C9D6DDE-2DFF-4B5C-BAA0-38485F7D0DD1}"/>
          </ac:spMkLst>
        </pc:spChg>
        <pc:spChg chg="mod">
          <ac:chgData name="Andrew Payne" userId="812687a615ee08e3" providerId="LiveId" clId="{36DA5720-9670-4AC5-ACC7-717F890484E8}" dt="2019-04-14T18:27:46.385" v="5213" actId="20577"/>
          <ac:spMkLst>
            <pc:docMk/>
            <pc:sldMk cId="2154491042" sldId="262"/>
            <ac:spMk id="3" creationId="{FA6A57F5-60E4-4AC8-A62D-F48394906091}"/>
          </ac:spMkLst>
        </pc:spChg>
      </pc:sldChg>
      <pc:sldChg chg="modSp add">
        <pc:chgData name="Andrew Payne" userId="812687a615ee08e3" providerId="LiveId" clId="{36DA5720-9670-4AC5-ACC7-717F890484E8}" dt="2019-04-15T00:27:46.101" v="7346" actId="20577"/>
        <pc:sldMkLst>
          <pc:docMk/>
          <pc:sldMk cId="2137785096" sldId="263"/>
        </pc:sldMkLst>
        <pc:spChg chg="mod">
          <ac:chgData name="Andrew Payne" userId="812687a615ee08e3" providerId="LiveId" clId="{36DA5720-9670-4AC5-ACC7-717F890484E8}" dt="2019-04-14T18:22:22.424" v="4049" actId="20577"/>
          <ac:spMkLst>
            <pc:docMk/>
            <pc:sldMk cId="2137785096" sldId="263"/>
            <ac:spMk id="2" creationId="{E37B757C-DE16-44B2-9F83-92C7752BB4F1}"/>
          </ac:spMkLst>
        </pc:spChg>
        <pc:spChg chg="mod">
          <ac:chgData name="Andrew Payne" userId="812687a615ee08e3" providerId="LiveId" clId="{36DA5720-9670-4AC5-ACC7-717F890484E8}" dt="2019-04-15T00:27:46.101" v="7346" actId="20577"/>
          <ac:spMkLst>
            <pc:docMk/>
            <pc:sldMk cId="2137785096" sldId="263"/>
            <ac:spMk id="3" creationId="{B5DF2F9E-BCEC-490B-BE17-282249AFECCB}"/>
          </ac:spMkLst>
        </pc:spChg>
      </pc:sldChg>
      <pc:sldChg chg="modSp add">
        <pc:chgData name="Andrew Payne" userId="812687a615ee08e3" providerId="LiveId" clId="{36DA5720-9670-4AC5-ACC7-717F890484E8}" dt="2019-04-15T00:28:23.506" v="7393" actId="20577"/>
        <pc:sldMkLst>
          <pc:docMk/>
          <pc:sldMk cId="1038148999" sldId="264"/>
        </pc:sldMkLst>
        <pc:spChg chg="mod">
          <ac:chgData name="Andrew Payne" userId="812687a615ee08e3" providerId="LiveId" clId="{36DA5720-9670-4AC5-ACC7-717F890484E8}" dt="2019-04-14T18:25:33.168" v="4741" actId="20577"/>
          <ac:spMkLst>
            <pc:docMk/>
            <pc:sldMk cId="1038148999" sldId="264"/>
            <ac:spMk id="2" creationId="{F30745DC-5FB0-4DC2-85AA-6E667F43D883}"/>
          </ac:spMkLst>
        </pc:spChg>
        <pc:spChg chg="mod">
          <ac:chgData name="Andrew Payne" userId="812687a615ee08e3" providerId="LiveId" clId="{36DA5720-9670-4AC5-ACC7-717F890484E8}" dt="2019-04-15T00:28:23.506" v="7393" actId="20577"/>
          <ac:spMkLst>
            <pc:docMk/>
            <pc:sldMk cId="1038148999" sldId="264"/>
            <ac:spMk id="3" creationId="{0372B9E9-7F9B-43B7-8269-F50984F3E779}"/>
          </ac:spMkLst>
        </pc:spChg>
      </pc:sldChg>
      <pc:sldChg chg="modSp add">
        <pc:chgData name="Andrew Payne" userId="812687a615ee08e3" providerId="LiveId" clId="{36DA5720-9670-4AC5-ACC7-717F890484E8}" dt="2019-04-16T02:02:15.850" v="9619" actId="20577"/>
        <pc:sldMkLst>
          <pc:docMk/>
          <pc:sldMk cId="3311806851" sldId="265"/>
        </pc:sldMkLst>
        <pc:spChg chg="mod">
          <ac:chgData name="Andrew Payne" userId="812687a615ee08e3" providerId="LiveId" clId="{36DA5720-9670-4AC5-ACC7-717F890484E8}" dt="2019-04-14T18:32:29.145" v="5409" actId="20577"/>
          <ac:spMkLst>
            <pc:docMk/>
            <pc:sldMk cId="3311806851" sldId="265"/>
            <ac:spMk id="2" creationId="{2920E4B3-CDA2-4B45-BC00-1C9CDF2774D8}"/>
          </ac:spMkLst>
        </pc:spChg>
        <pc:spChg chg="mod">
          <ac:chgData name="Andrew Payne" userId="812687a615ee08e3" providerId="LiveId" clId="{36DA5720-9670-4AC5-ACC7-717F890484E8}" dt="2019-04-16T02:02:15.850" v="9619" actId="20577"/>
          <ac:spMkLst>
            <pc:docMk/>
            <pc:sldMk cId="3311806851" sldId="265"/>
            <ac:spMk id="3" creationId="{932B4E69-A5A7-412E-BDBC-A62143E73206}"/>
          </ac:spMkLst>
        </pc:spChg>
      </pc:sldChg>
      <pc:sldChg chg="modSp add">
        <pc:chgData name="Andrew Payne" userId="812687a615ee08e3" providerId="LiveId" clId="{36DA5720-9670-4AC5-ACC7-717F890484E8}" dt="2019-04-16T02:03:44.954" v="9622" actId="20577"/>
        <pc:sldMkLst>
          <pc:docMk/>
          <pc:sldMk cId="4121416747" sldId="267"/>
        </pc:sldMkLst>
        <pc:spChg chg="mod">
          <ac:chgData name="Andrew Payne" userId="812687a615ee08e3" providerId="LiveId" clId="{36DA5720-9670-4AC5-ACC7-717F890484E8}" dt="2019-04-14T18:41:27.896" v="5665" actId="20577"/>
          <ac:spMkLst>
            <pc:docMk/>
            <pc:sldMk cId="4121416747" sldId="267"/>
            <ac:spMk id="2" creationId="{462489B7-4307-403F-B474-D5DB3B87C1B1}"/>
          </ac:spMkLst>
        </pc:spChg>
        <pc:spChg chg="mod">
          <ac:chgData name="Andrew Payne" userId="812687a615ee08e3" providerId="LiveId" clId="{36DA5720-9670-4AC5-ACC7-717F890484E8}" dt="2019-04-16T02:03:44.954" v="9622" actId="20577"/>
          <ac:spMkLst>
            <pc:docMk/>
            <pc:sldMk cId="4121416747" sldId="267"/>
            <ac:spMk id="3" creationId="{D488B721-101A-4196-B63B-FB6078C5A84B}"/>
          </ac:spMkLst>
        </pc:spChg>
      </pc:sldChg>
      <pc:sldChg chg="modSp add">
        <pc:chgData name="Andrew Payne" userId="812687a615ee08e3" providerId="LiveId" clId="{36DA5720-9670-4AC5-ACC7-717F890484E8}" dt="2019-04-15T00:33:41.634" v="8036" actId="20577"/>
        <pc:sldMkLst>
          <pc:docMk/>
          <pc:sldMk cId="133390856" sldId="268"/>
        </pc:sldMkLst>
        <pc:spChg chg="mod">
          <ac:chgData name="Andrew Payne" userId="812687a615ee08e3" providerId="LiveId" clId="{36DA5720-9670-4AC5-ACC7-717F890484E8}" dt="2019-04-15T00:29:12.626" v="7415" actId="20577"/>
          <ac:spMkLst>
            <pc:docMk/>
            <pc:sldMk cId="133390856" sldId="268"/>
            <ac:spMk id="2" creationId="{C09FFA69-F9C1-46C2-8AC3-FA9CB67DBC59}"/>
          </ac:spMkLst>
        </pc:spChg>
        <pc:spChg chg="mod">
          <ac:chgData name="Andrew Payne" userId="812687a615ee08e3" providerId="LiveId" clId="{36DA5720-9670-4AC5-ACC7-717F890484E8}" dt="2019-04-15T00:33:41.634" v="8036" actId="20577"/>
          <ac:spMkLst>
            <pc:docMk/>
            <pc:sldMk cId="133390856" sldId="268"/>
            <ac:spMk id="3" creationId="{DFDFB04B-34EE-42BB-AF8A-799C97D4AE57}"/>
          </ac:spMkLst>
        </pc:spChg>
      </pc:sldChg>
      <pc:sldChg chg="addSp delSp modSp add">
        <pc:chgData name="Andrew Payne" userId="812687a615ee08e3" providerId="LiveId" clId="{36DA5720-9670-4AC5-ACC7-717F890484E8}" dt="2019-04-19T15:49:26.379" v="11324" actId="1036"/>
        <pc:sldMkLst>
          <pc:docMk/>
          <pc:sldMk cId="2888353267" sldId="269"/>
        </pc:sldMkLst>
        <pc:spChg chg="mod">
          <ac:chgData name="Andrew Payne" userId="812687a615ee08e3" providerId="LiveId" clId="{36DA5720-9670-4AC5-ACC7-717F890484E8}" dt="2019-04-15T00:37:01.378" v="8128" actId="20577"/>
          <ac:spMkLst>
            <pc:docMk/>
            <pc:sldMk cId="2888353267" sldId="269"/>
            <ac:spMk id="2" creationId="{5CF00720-A1CA-46C1-9C32-A21BD48ECD63}"/>
          </ac:spMkLst>
        </pc:spChg>
        <pc:spChg chg="mod">
          <ac:chgData name="Andrew Payne" userId="812687a615ee08e3" providerId="LiveId" clId="{36DA5720-9670-4AC5-ACC7-717F890484E8}" dt="2019-04-16T02:03:27.467" v="9620" actId="6549"/>
          <ac:spMkLst>
            <pc:docMk/>
            <pc:sldMk cId="2888353267" sldId="269"/>
            <ac:spMk id="3" creationId="{1098751E-4ECF-4D37-BD4B-D126086843E7}"/>
          </ac:spMkLst>
        </pc:spChg>
        <pc:spChg chg="add mod">
          <ac:chgData name="Andrew Payne" userId="812687a615ee08e3" providerId="LiveId" clId="{36DA5720-9670-4AC5-ACC7-717F890484E8}" dt="2019-04-15T00:43:09.476" v="8264" actId="164"/>
          <ac:spMkLst>
            <pc:docMk/>
            <pc:sldMk cId="2888353267" sldId="269"/>
            <ac:spMk id="6" creationId="{C9402476-E4BC-47F0-AD31-4E4EC414B2A5}"/>
          </ac:spMkLst>
        </pc:spChg>
        <pc:spChg chg="add mod topLvl">
          <ac:chgData name="Andrew Payne" userId="812687a615ee08e3" providerId="LiveId" clId="{36DA5720-9670-4AC5-ACC7-717F890484E8}" dt="2019-04-15T00:59:12.452" v="9075" actId="1038"/>
          <ac:spMkLst>
            <pc:docMk/>
            <pc:sldMk cId="2888353267" sldId="269"/>
            <ac:spMk id="12" creationId="{D0F6F7A2-0FEE-4B26-8B3E-3E5F98ADB252}"/>
          </ac:spMkLst>
        </pc:spChg>
        <pc:spChg chg="add mod topLvl">
          <ac:chgData name="Andrew Payne" userId="812687a615ee08e3" providerId="LiveId" clId="{36DA5720-9670-4AC5-ACC7-717F890484E8}" dt="2019-04-15T01:00:54.165" v="9129" actId="1038"/>
          <ac:spMkLst>
            <pc:docMk/>
            <pc:sldMk cId="2888353267" sldId="269"/>
            <ac:spMk id="13" creationId="{F0EBC74E-3350-41A1-8243-62974647F166}"/>
          </ac:spMkLst>
        </pc:spChg>
        <pc:spChg chg="add mod">
          <ac:chgData name="Andrew Payne" userId="812687a615ee08e3" providerId="LiveId" clId="{36DA5720-9670-4AC5-ACC7-717F890484E8}" dt="2019-04-15T00:45:08.583" v="8358" actId="164"/>
          <ac:spMkLst>
            <pc:docMk/>
            <pc:sldMk cId="2888353267" sldId="269"/>
            <ac:spMk id="14" creationId="{19E2E65E-49B0-4CCA-B7E8-617BCF88D01D}"/>
          </ac:spMkLst>
        </pc:spChg>
        <pc:spChg chg="add mod">
          <ac:chgData name="Andrew Payne" userId="812687a615ee08e3" providerId="LiveId" clId="{36DA5720-9670-4AC5-ACC7-717F890484E8}" dt="2019-04-15T00:45:08.583" v="8358" actId="164"/>
          <ac:spMkLst>
            <pc:docMk/>
            <pc:sldMk cId="2888353267" sldId="269"/>
            <ac:spMk id="15" creationId="{B4F5F0F0-FEBC-447E-A339-19F0FEB4D32A}"/>
          </ac:spMkLst>
        </pc:spChg>
        <pc:spChg chg="add del mod topLvl">
          <ac:chgData name="Andrew Payne" userId="812687a615ee08e3" providerId="LiveId" clId="{36DA5720-9670-4AC5-ACC7-717F890484E8}" dt="2019-04-15T00:59:06.097" v="9050" actId="478"/>
          <ac:spMkLst>
            <pc:docMk/>
            <pc:sldMk cId="2888353267" sldId="269"/>
            <ac:spMk id="31" creationId="{72E0F31F-C11B-44FE-8695-150ED0861DA2}"/>
          </ac:spMkLst>
        </pc:spChg>
        <pc:spChg chg="add mod topLvl">
          <ac:chgData name="Andrew Payne" userId="812687a615ee08e3" providerId="LiveId" clId="{36DA5720-9670-4AC5-ACC7-717F890484E8}" dt="2019-04-15T01:00:47.348" v="9116" actId="1076"/>
          <ac:spMkLst>
            <pc:docMk/>
            <pc:sldMk cId="2888353267" sldId="269"/>
            <ac:spMk id="32" creationId="{190D3458-9156-4DA8-BF27-3DEFFBB3977D}"/>
          </ac:spMkLst>
        </pc:spChg>
        <pc:spChg chg="add del mod">
          <ac:chgData name="Andrew Payne" userId="812687a615ee08e3" providerId="LiveId" clId="{36DA5720-9670-4AC5-ACC7-717F890484E8}" dt="2019-04-15T00:48:03.586" v="8451" actId="478"/>
          <ac:spMkLst>
            <pc:docMk/>
            <pc:sldMk cId="2888353267" sldId="269"/>
            <ac:spMk id="33" creationId="{BD00380B-98CE-45F7-BFBB-5F430EC27084}"/>
          </ac:spMkLst>
        </pc:spChg>
        <pc:spChg chg="add mod topLvl">
          <ac:chgData name="Andrew Payne" userId="812687a615ee08e3" providerId="LiveId" clId="{36DA5720-9670-4AC5-ACC7-717F890484E8}" dt="2019-04-19T15:49:26.379" v="11324" actId="1036"/>
          <ac:spMkLst>
            <pc:docMk/>
            <pc:sldMk cId="2888353267" sldId="269"/>
            <ac:spMk id="34" creationId="{05E6EAC8-6FFB-432B-9F9E-110E500EACE8}"/>
          </ac:spMkLst>
        </pc:spChg>
        <pc:spChg chg="add del mod">
          <ac:chgData name="Andrew Payne" userId="812687a615ee08e3" providerId="LiveId" clId="{36DA5720-9670-4AC5-ACC7-717F890484E8}" dt="2019-04-15T00:49:55.120" v="8519" actId="478"/>
          <ac:spMkLst>
            <pc:docMk/>
            <pc:sldMk cId="2888353267" sldId="269"/>
            <ac:spMk id="35" creationId="{DB5F4B37-AAB9-4757-AD65-57A75D8D9CA5}"/>
          </ac:spMkLst>
        </pc:spChg>
        <pc:spChg chg="add mod topLvl">
          <ac:chgData name="Andrew Payne" userId="812687a615ee08e3" providerId="LiveId" clId="{36DA5720-9670-4AC5-ACC7-717F890484E8}" dt="2019-04-15T00:58:25.707" v="9007" actId="165"/>
          <ac:spMkLst>
            <pc:docMk/>
            <pc:sldMk cId="2888353267" sldId="269"/>
            <ac:spMk id="36" creationId="{5DB8E897-CAC4-425A-8184-3670610757D2}"/>
          </ac:spMkLst>
        </pc:spChg>
        <pc:spChg chg="add mod">
          <ac:chgData name="Andrew Payne" userId="812687a615ee08e3" providerId="LiveId" clId="{36DA5720-9670-4AC5-ACC7-717F890484E8}" dt="2019-04-15T01:00:34.968" v="9114" actId="1038"/>
          <ac:spMkLst>
            <pc:docMk/>
            <pc:sldMk cId="2888353267" sldId="269"/>
            <ac:spMk id="42" creationId="{401B6F4A-B077-4D5B-B8A5-1D8743108BA8}"/>
          </ac:spMkLst>
        </pc:spChg>
        <pc:spChg chg="add mod">
          <ac:chgData name="Andrew Payne" userId="812687a615ee08e3" providerId="LiveId" clId="{36DA5720-9670-4AC5-ACC7-717F890484E8}" dt="2019-04-15T01:00:40.890" v="9115" actId="1076"/>
          <ac:spMkLst>
            <pc:docMk/>
            <pc:sldMk cId="2888353267" sldId="269"/>
            <ac:spMk id="47" creationId="{D6A1A500-D63A-4140-9AA9-DE1E5C6F32AB}"/>
          </ac:spMkLst>
        </pc:spChg>
        <pc:grpChg chg="add mod">
          <ac:chgData name="Andrew Payne" userId="812687a615ee08e3" providerId="LiveId" clId="{36DA5720-9670-4AC5-ACC7-717F890484E8}" dt="2019-04-15T00:45:08.583" v="8358" actId="164"/>
          <ac:grpSpMkLst>
            <pc:docMk/>
            <pc:sldMk cId="2888353267" sldId="269"/>
            <ac:grpSpMk id="11" creationId="{E680F06E-2017-400B-A468-FE874CECED43}"/>
          </ac:grpSpMkLst>
        </pc:grpChg>
        <pc:grpChg chg="add mod topLvl">
          <ac:chgData name="Andrew Payne" userId="812687a615ee08e3" providerId="LiveId" clId="{36DA5720-9670-4AC5-ACC7-717F890484E8}" dt="2019-04-15T00:58:25.707" v="9007" actId="165"/>
          <ac:grpSpMkLst>
            <pc:docMk/>
            <pc:sldMk cId="2888353267" sldId="269"/>
            <ac:grpSpMk id="16" creationId="{EC71BFA6-5CC4-4CEA-8DD8-197D5CE00B5B}"/>
          </ac:grpSpMkLst>
        </pc:grpChg>
        <pc:grpChg chg="add del mod">
          <ac:chgData name="Andrew Payne" userId="812687a615ee08e3" providerId="LiveId" clId="{36DA5720-9670-4AC5-ACC7-717F890484E8}" dt="2019-04-15T00:58:25.707" v="9007" actId="165"/>
          <ac:grpSpMkLst>
            <pc:docMk/>
            <pc:sldMk cId="2888353267" sldId="269"/>
            <ac:grpSpMk id="37" creationId="{A039FCEA-7953-4BEC-892A-B080620046CC}"/>
          </ac:grpSpMkLst>
        </pc:grpChg>
        <pc:picChg chg="add del mod">
          <ac:chgData name="Andrew Payne" userId="812687a615ee08e3" providerId="LiveId" clId="{36DA5720-9670-4AC5-ACC7-717F890484E8}" dt="2019-04-15T00:42:40.529" v="8258" actId="478"/>
          <ac:picMkLst>
            <pc:docMk/>
            <pc:sldMk cId="2888353267" sldId="269"/>
            <ac:picMk id="5" creationId="{3D04D94F-7CD6-4075-BE2E-6B1C7C0855A9}"/>
          </ac:picMkLst>
        </pc:picChg>
        <pc:cxnChg chg="add mod">
          <ac:chgData name="Andrew Payne" userId="812687a615ee08e3" providerId="LiveId" clId="{36DA5720-9670-4AC5-ACC7-717F890484E8}" dt="2019-04-15T00:43:09.476" v="8264" actId="164"/>
          <ac:cxnSpMkLst>
            <pc:docMk/>
            <pc:sldMk cId="2888353267" sldId="269"/>
            <ac:cxnSpMk id="8" creationId="{F2D2C524-4FC3-4E44-9B0E-03F4762ED1F2}"/>
          </ac:cxnSpMkLst>
        </pc:cxnChg>
        <pc:cxnChg chg="add mod">
          <ac:chgData name="Andrew Payne" userId="812687a615ee08e3" providerId="LiveId" clId="{36DA5720-9670-4AC5-ACC7-717F890484E8}" dt="2019-04-15T00:43:09.476" v="8264" actId="164"/>
          <ac:cxnSpMkLst>
            <pc:docMk/>
            <pc:sldMk cId="2888353267" sldId="269"/>
            <ac:cxnSpMk id="10" creationId="{7E8ED775-409B-4A07-81CC-B02DCBE9FEFB}"/>
          </ac:cxnSpMkLst>
        </pc:cxnChg>
        <pc:cxnChg chg="add mod">
          <ac:chgData name="Andrew Payne" userId="812687a615ee08e3" providerId="LiveId" clId="{36DA5720-9670-4AC5-ACC7-717F890484E8}" dt="2019-04-15T00:52:14.983" v="8617" actId="1036"/>
          <ac:cxnSpMkLst>
            <pc:docMk/>
            <pc:sldMk cId="2888353267" sldId="269"/>
            <ac:cxnSpMk id="18" creationId="{5812442D-2C1F-4E3D-A8D4-1463BEA57A38}"/>
          </ac:cxnSpMkLst>
        </pc:cxnChg>
        <pc:cxnChg chg="add mod topLvl">
          <ac:chgData name="Andrew Payne" userId="812687a615ee08e3" providerId="LiveId" clId="{36DA5720-9670-4AC5-ACC7-717F890484E8}" dt="2019-04-15T01:00:34.968" v="9114" actId="1038"/>
          <ac:cxnSpMkLst>
            <pc:docMk/>
            <pc:sldMk cId="2888353267" sldId="269"/>
            <ac:cxnSpMk id="20" creationId="{3BC7D682-1A96-446F-9633-7B67F6E9D998}"/>
          </ac:cxnSpMkLst>
        </pc:cxnChg>
        <pc:cxnChg chg="add mod">
          <ac:chgData name="Andrew Payne" userId="812687a615ee08e3" providerId="LiveId" clId="{36DA5720-9670-4AC5-ACC7-717F890484E8}" dt="2019-04-15T00:59:12.452" v="9075" actId="1038"/>
          <ac:cxnSpMkLst>
            <pc:docMk/>
            <pc:sldMk cId="2888353267" sldId="269"/>
            <ac:cxnSpMk id="26" creationId="{D2D56F59-5788-4E37-A886-B2EE53E3D807}"/>
          </ac:cxnSpMkLst>
        </pc:cxnChg>
        <pc:cxnChg chg="add mod topLvl">
          <ac:chgData name="Andrew Payne" userId="812687a615ee08e3" providerId="LiveId" clId="{36DA5720-9670-4AC5-ACC7-717F890484E8}" dt="2019-04-15T01:01:00.227" v="9131" actId="14100"/>
          <ac:cxnSpMkLst>
            <pc:docMk/>
            <pc:sldMk cId="2888353267" sldId="269"/>
            <ac:cxnSpMk id="28" creationId="{1F7A13DE-DD97-4C56-90AC-9E1F89FC52FD}"/>
          </ac:cxnSpMkLst>
        </pc:cxnChg>
        <pc:cxnChg chg="add mod topLvl">
          <ac:chgData name="Andrew Payne" userId="812687a615ee08e3" providerId="LiveId" clId="{36DA5720-9670-4AC5-ACC7-717F890484E8}" dt="2019-04-15T01:00:54.165" v="9129" actId="1038"/>
          <ac:cxnSpMkLst>
            <pc:docMk/>
            <pc:sldMk cId="2888353267" sldId="269"/>
            <ac:cxnSpMk id="30" creationId="{B12CE030-CA95-4FE9-8E19-4D0D7F2FD0A3}"/>
          </ac:cxnSpMkLst>
        </pc:cxnChg>
        <pc:cxnChg chg="add mod">
          <ac:chgData name="Andrew Payne" userId="812687a615ee08e3" providerId="LiveId" clId="{36DA5720-9670-4AC5-ACC7-717F890484E8}" dt="2019-04-15T01:00:34.968" v="9114" actId="1038"/>
          <ac:cxnSpMkLst>
            <pc:docMk/>
            <pc:sldMk cId="2888353267" sldId="269"/>
            <ac:cxnSpMk id="44" creationId="{9633BB7D-AAFB-4FF0-A9E2-119B9E047243}"/>
          </ac:cxnSpMkLst>
        </pc:cxnChg>
      </pc:sldChg>
      <pc:sldChg chg="addSp delSp modSp">
        <pc:chgData name="Andrew Payne" userId="812687a615ee08e3" providerId="LiveId" clId="{36DA5720-9670-4AC5-ACC7-717F890484E8}" dt="2019-04-19T13:41:07.075" v="11264" actId="20577"/>
        <pc:sldMkLst>
          <pc:docMk/>
          <pc:sldMk cId="60002077" sldId="270"/>
        </pc:sldMkLst>
        <pc:spChg chg="mod">
          <ac:chgData name="Andrew Payne" userId="812687a615ee08e3" providerId="LiveId" clId="{36DA5720-9670-4AC5-ACC7-717F890484E8}" dt="2019-04-19T13:41:07.075" v="11264" actId="20577"/>
          <ac:spMkLst>
            <pc:docMk/>
            <pc:sldMk cId="60002077" sldId="270"/>
            <ac:spMk id="3" creationId="{00000000-0000-0000-0000-000000000000}"/>
          </ac:spMkLst>
        </pc:spChg>
        <pc:spChg chg="add del mod">
          <ac:chgData name="Andrew Payne" userId="812687a615ee08e3" providerId="LiveId" clId="{36DA5720-9670-4AC5-ACC7-717F890484E8}" dt="2019-04-19T13:33:26.300" v="10759" actId="478"/>
          <ac:spMkLst>
            <pc:docMk/>
            <pc:sldMk cId="60002077" sldId="270"/>
            <ac:spMk id="6" creationId="{2C476495-6B25-45DC-947F-F6A27182B031}"/>
          </ac:spMkLst>
        </pc:spChg>
        <pc:spChg chg="add del mod">
          <ac:chgData name="Andrew Payne" userId="812687a615ee08e3" providerId="LiveId" clId="{36DA5720-9670-4AC5-ACC7-717F890484E8}" dt="2019-04-19T13:33:27.395" v="10760" actId="478"/>
          <ac:spMkLst>
            <pc:docMk/>
            <pc:sldMk cId="60002077" sldId="270"/>
            <ac:spMk id="7" creationId="{FDDBBBEF-A714-4A81-A4BD-5F8E9E614029}"/>
          </ac:spMkLst>
        </pc:spChg>
        <pc:spChg chg="add del mod">
          <ac:chgData name="Andrew Payne" userId="812687a615ee08e3" providerId="LiveId" clId="{36DA5720-9670-4AC5-ACC7-717F890484E8}" dt="2019-04-19T13:33:25.668" v="10758" actId="478"/>
          <ac:spMkLst>
            <pc:docMk/>
            <pc:sldMk cId="60002077" sldId="270"/>
            <ac:spMk id="9" creationId="{0F500701-A4DB-4931-A5FD-2425C3454300}"/>
          </ac:spMkLst>
        </pc:spChg>
        <pc:spChg chg="add del mod">
          <ac:chgData name="Andrew Payne" userId="812687a615ee08e3" providerId="LiveId" clId="{36DA5720-9670-4AC5-ACC7-717F890484E8}" dt="2019-04-19T13:33:22.876" v="10754" actId="478"/>
          <ac:spMkLst>
            <pc:docMk/>
            <pc:sldMk cId="60002077" sldId="270"/>
            <ac:spMk id="10" creationId="{D7621986-CF4D-4003-8C42-9F6BCB2CEC85}"/>
          </ac:spMkLst>
        </pc:spChg>
        <pc:spChg chg="add del mod">
          <ac:chgData name="Andrew Payne" userId="812687a615ee08e3" providerId="LiveId" clId="{36DA5720-9670-4AC5-ACC7-717F890484E8}" dt="2019-04-19T13:33:25.180" v="10757" actId="478"/>
          <ac:spMkLst>
            <pc:docMk/>
            <pc:sldMk cId="60002077" sldId="270"/>
            <ac:spMk id="11" creationId="{538FBB68-7014-4FB9-9634-E30EDA88E4A9}"/>
          </ac:spMkLst>
        </pc:spChg>
        <pc:spChg chg="add del mod">
          <ac:chgData name="Andrew Payne" userId="812687a615ee08e3" providerId="LiveId" clId="{36DA5720-9670-4AC5-ACC7-717F890484E8}" dt="2019-04-19T13:33:24.307" v="10756" actId="478"/>
          <ac:spMkLst>
            <pc:docMk/>
            <pc:sldMk cId="60002077" sldId="270"/>
            <ac:spMk id="12" creationId="{956C6A12-E9E8-464E-8F4F-29286EB1C0EF}"/>
          </ac:spMkLst>
        </pc:spChg>
        <pc:graphicFrameChg chg="add del mod modGraphic">
          <ac:chgData name="Andrew Payne" userId="812687a615ee08e3" providerId="LiveId" clId="{36DA5720-9670-4AC5-ACC7-717F890484E8}" dt="2019-04-19T13:33:21.604" v="10752" actId="478"/>
          <ac:graphicFrameMkLst>
            <pc:docMk/>
            <pc:sldMk cId="60002077" sldId="270"/>
            <ac:graphicFrameMk id="8" creationId="{F4EA487C-C2DC-4AA9-A3C4-01B706548F7C}"/>
          </ac:graphicFrameMkLst>
        </pc:graphicFrameChg>
      </pc:sldChg>
      <pc:sldChg chg="addSp delSp modSp add">
        <pc:chgData name="Andrew Payne" userId="812687a615ee08e3" providerId="LiveId" clId="{36DA5720-9670-4AC5-ACC7-717F890484E8}" dt="2019-04-19T13:40:29.404" v="11170" actId="5793"/>
        <pc:sldMkLst>
          <pc:docMk/>
          <pc:sldMk cId="3769761348" sldId="271"/>
        </pc:sldMkLst>
        <pc:spChg chg="mod">
          <ac:chgData name="Andrew Payne" userId="812687a615ee08e3" providerId="LiveId" clId="{36DA5720-9670-4AC5-ACC7-717F890484E8}" dt="2019-04-19T13:40:29.404" v="11170" actId="5793"/>
          <ac:spMkLst>
            <pc:docMk/>
            <pc:sldMk cId="3769761348" sldId="271"/>
            <ac:spMk id="2" creationId="{00000000-0000-0000-0000-000000000000}"/>
          </ac:spMkLst>
        </pc:spChg>
        <pc:spChg chg="mod">
          <ac:chgData name="Andrew Payne" userId="812687a615ee08e3" providerId="LiveId" clId="{36DA5720-9670-4AC5-ACC7-717F890484E8}" dt="2019-04-19T13:39:25.763" v="11119" actId="20577"/>
          <ac:spMkLst>
            <pc:docMk/>
            <pc:sldMk cId="3769761348" sldId="271"/>
            <ac:spMk id="3" creationId="{00000000-0000-0000-0000-000000000000}"/>
          </ac:spMkLst>
        </pc:spChg>
        <pc:spChg chg="mod">
          <ac:chgData name="Andrew Payne" userId="812687a615ee08e3" providerId="LiveId" clId="{36DA5720-9670-4AC5-ACC7-717F890484E8}" dt="2019-04-19T13:26:18.429" v="10100" actId="1036"/>
          <ac:spMkLst>
            <pc:docMk/>
            <pc:sldMk cId="3769761348" sldId="271"/>
            <ac:spMk id="6" creationId="{2C476495-6B25-45DC-947F-F6A27182B031}"/>
          </ac:spMkLst>
        </pc:spChg>
        <pc:spChg chg="mod">
          <ac:chgData name="Andrew Payne" userId="812687a615ee08e3" providerId="LiveId" clId="{36DA5720-9670-4AC5-ACC7-717F890484E8}" dt="2019-04-19T13:28:51.375" v="10295" actId="20577"/>
          <ac:spMkLst>
            <pc:docMk/>
            <pc:sldMk cId="3769761348" sldId="271"/>
            <ac:spMk id="7" creationId="{FDDBBBEF-A714-4A81-A4BD-5F8E9E614029}"/>
          </ac:spMkLst>
        </pc:spChg>
        <pc:spChg chg="mod">
          <ac:chgData name="Andrew Payne" userId="812687a615ee08e3" providerId="LiveId" clId="{36DA5720-9670-4AC5-ACC7-717F890484E8}" dt="2019-04-19T13:37:59.515" v="11054" actId="1037"/>
          <ac:spMkLst>
            <pc:docMk/>
            <pc:sldMk cId="3769761348" sldId="271"/>
            <ac:spMk id="9" creationId="{0F500701-A4DB-4931-A5FD-2425C3454300}"/>
          </ac:spMkLst>
        </pc:spChg>
        <pc:spChg chg="mod">
          <ac:chgData name="Andrew Payne" userId="812687a615ee08e3" providerId="LiveId" clId="{36DA5720-9670-4AC5-ACC7-717F890484E8}" dt="2019-04-19T13:26:09.978" v="10092" actId="1035"/>
          <ac:spMkLst>
            <pc:docMk/>
            <pc:sldMk cId="3769761348" sldId="271"/>
            <ac:spMk id="10" creationId="{D7621986-CF4D-4003-8C42-9F6BCB2CEC85}"/>
          </ac:spMkLst>
        </pc:spChg>
        <pc:spChg chg="mod">
          <ac:chgData name="Andrew Payne" userId="812687a615ee08e3" providerId="LiveId" clId="{36DA5720-9670-4AC5-ACC7-717F890484E8}" dt="2019-04-19T13:38:57.683" v="11082" actId="1035"/>
          <ac:spMkLst>
            <pc:docMk/>
            <pc:sldMk cId="3769761348" sldId="271"/>
            <ac:spMk id="11" creationId="{538FBB68-7014-4FB9-9634-E30EDA88E4A9}"/>
          </ac:spMkLst>
        </pc:spChg>
        <pc:spChg chg="mod">
          <ac:chgData name="Andrew Payne" userId="812687a615ee08e3" providerId="LiveId" clId="{36DA5720-9670-4AC5-ACC7-717F890484E8}" dt="2019-04-19T13:33:10.715" v="10750" actId="20577"/>
          <ac:spMkLst>
            <pc:docMk/>
            <pc:sldMk cId="3769761348" sldId="271"/>
            <ac:spMk id="12" creationId="{956C6A12-E9E8-464E-8F4F-29286EB1C0EF}"/>
          </ac:spMkLst>
        </pc:spChg>
        <pc:spChg chg="add del mod">
          <ac:chgData name="Andrew Payne" userId="812687a615ee08e3" providerId="LiveId" clId="{36DA5720-9670-4AC5-ACC7-717F890484E8}" dt="2019-04-19T13:27:22.500" v="10261" actId="478"/>
          <ac:spMkLst>
            <pc:docMk/>
            <pc:sldMk cId="3769761348" sldId="271"/>
            <ac:spMk id="13" creationId="{28BF8A70-3F1F-4FF3-8186-3F65D5040E6F}"/>
          </ac:spMkLst>
        </pc:spChg>
        <pc:spChg chg="add mod">
          <ac:chgData name="Andrew Payne" userId="812687a615ee08e3" providerId="LiveId" clId="{36DA5720-9670-4AC5-ACC7-717F890484E8}" dt="2019-04-19T13:38:54.724" v="11081" actId="1036"/>
          <ac:spMkLst>
            <pc:docMk/>
            <pc:sldMk cId="3769761348" sldId="271"/>
            <ac:spMk id="14" creationId="{C57FEB5A-E75B-4AD5-8A59-8C8CD1F486DF}"/>
          </ac:spMkLst>
        </pc:spChg>
        <pc:spChg chg="add mod">
          <ac:chgData name="Andrew Payne" userId="812687a615ee08e3" providerId="LiveId" clId="{36DA5720-9670-4AC5-ACC7-717F890484E8}" dt="2019-04-19T13:32:31.532" v="10739" actId="1035"/>
          <ac:spMkLst>
            <pc:docMk/>
            <pc:sldMk cId="3769761348" sldId="271"/>
            <ac:spMk id="15" creationId="{02BAAD34-CA77-4054-A1A9-02987A701925}"/>
          </ac:spMkLst>
        </pc:spChg>
        <pc:spChg chg="add mod">
          <ac:chgData name="Andrew Payne" userId="812687a615ee08e3" providerId="LiveId" clId="{36DA5720-9670-4AC5-ACC7-717F890484E8}" dt="2019-04-19T13:38:54.724" v="11081" actId="1036"/>
          <ac:spMkLst>
            <pc:docMk/>
            <pc:sldMk cId="3769761348" sldId="271"/>
            <ac:spMk id="17" creationId="{28D83CC8-31EE-4233-8287-BF9E848AB3A1}"/>
          </ac:spMkLst>
        </pc:spChg>
        <pc:spChg chg="add mod">
          <ac:chgData name="Andrew Payne" userId="812687a615ee08e3" providerId="LiveId" clId="{36DA5720-9670-4AC5-ACC7-717F890484E8}" dt="2019-04-19T13:32:31.532" v="10739" actId="1035"/>
          <ac:spMkLst>
            <pc:docMk/>
            <pc:sldMk cId="3769761348" sldId="271"/>
            <ac:spMk id="18" creationId="{96611F76-BE08-4433-9344-2D1AEB00C628}"/>
          </ac:spMkLst>
        </pc:spChg>
        <pc:spChg chg="add mod">
          <ac:chgData name="Andrew Payne" userId="812687a615ee08e3" providerId="LiveId" clId="{36DA5720-9670-4AC5-ACC7-717F890484E8}" dt="2019-04-19T13:38:54.724" v="11081" actId="1036"/>
          <ac:spMkLst>
            <pc:docMk/>
            <pc:sldMk cId="3769761348" sldId="271"/>
            <ac:spMk id="19" creationId="{BDF21DFC-4017-49D3-BD25-0B3B07FF429B}"/>
          </ac:spMkLst>
        </pc:spChg>
        <pc:spChg chg="add mod">
          <ac:chgData name="Andrew Payne" userId="812687a615ee08e3" providerId="LiveId" clId="{36DA5720-9670-4AC5-ACC7-717F890484E8}" dt="2019-04-19T13:32:31.532" v="10739" actId="1035"/>
          <ac:spMkLst>
            <pc:docMk/>
            <pc:sldMk cId="3769761348" sldId="271"/>
            <ac:spMk id="20" creationId="{7F83E38A-0FA7-473D-9BD4-3529DF6E7340}"/>
          </ac:spMkLst>
        </pc:spChg>
        <pc:spChg chg="add mod">
          <ac:chgData name="Andrew Payne" userId="812687a615ee08e3" providerId="LiveId" clId="{36DA5720-9670-4AC5-ACC7-717F890484E8}" dt="2019-04-19T13:38:54.724" v="11081" actId="1036"/>
          <ac:spMkLst>
            <pc:docMk/>
            <pc:sldMk cId="3769761348" sldId="271"/>
            <ac:spMk id="21" creationId="{BEAF9B61-961E-496B-8A51-A3F9616EA127}"/>
          </ac:spMkLst>
        </pc:spChg>
        <pc:spChg chg="add mod">
          <ac:chgData name="Andrew Payne" userId="812687a615ee08e3" providerId="LiveId" clId="{36DA5720-9670-4AC5-ACC7-717F890484E8}" dt="2019-04-19T13:32:31.532" v="10739" actId="1035"/>
          <ac:spMkLst>
            <pc:docMk/>
            <pc:sldMk cId="3769761348" sldId="271"/>
            <ac:spMk id="22" creationId="{FE26013C-1233-4716-B3FD-ACB9331BFE09}"/>
          </ac:spMkLst>
        </pc:spChg>
        <pc:spChg chg="add mod">
          <ac:chgData name="Andrew Payne" userId="812687a615ee08e3" providerId="LiveId" clId="{36DA5720-9670-4AC5-ACC7-717F890484E8}" dt="2019-04-19T13:39:00.963" v="11083" actId="1036"/>
          <ac:spMkLst>
            <pc:docMk/>
            <pc:sldMk cId="3769761348" sldId="271"/>
            <ac:spMk id="23" creationId="{5D104F80-0F62-4CC4-924F-0000599DE8E5}"/>
          </ac:spMkLst>
        </pc:spChg>
        <pc:spChg chg="add mod">
          <ac:chgData name="Andrew Payne" userId="812687a615ee08e3" providerId="LiveId" clId="{36DA5720-9670-4AC5-ACC7-717F890484E8}" dt="2019-04-19T13:32:31.532" v="10739" actId="1035"/>
          <ac:spMkLst>
            <pc:docMk/>
            <pc:sldMk cId="3769761348" sldId="271"/>
            <ac:spMk id="24" creationId="{96BE88B7-ED63-4849-8EAE-F9462E5F5F40}"/>
          </ac:spMkLst>
        </pc:spChg>
        <pc:spChg chg="add mod ord">
          <ac:chgData name="Andrew Payne" userId="812687a615ee08e3" providerId="LiveId" clId="{36DA5720-9670-4AC5-ACC7-717F890484E8}" dt="2019-04-19T13:39:34.804" v="11136" actId="20577"/>
          <ac:spMkLst>
            <pc:docMk/>
            <pc:sldMk cId="3769761348" sldId="271"/>
            <ac:spMk id="25" creationId="{5E228F01-66F8-4730-8529-D8D7BD616D5D}"/>
          </ac:spMkLst>
        </pc:spChg>
        <pc:graphicFrameChg chg="mod modGraphic">
          <ac:chgData name="Andrew Payne" userId="812687a615ee08e3" providerId="LiveId" clId="{36DA5720-9670-4AC5-ACC7-717F890484E8}" dt="2019-04-19T13:28:39.310" v="10288"/>
          <ac:graphicFrameMkLst>
            <pc:docMk/>
            <pc:sldMk cId="3769761348" sldId="271"/>
            <ac:graphicFrameMk id="8" creationId="{F4EA487C-C2DC-4AA9-A3C4-01B706548F7C}"/>
          </ac:graphicFrameMkLst>
        </pc:graphicFrameChg>
        <pc:graphicFrameChg chg="add mod modGraphic">
          <ac:chgData name="Andrew Payne" userId="812687a615ee08e3" providerId="LiveId" clId="{36DA5720-9670-4AC5-ACC7-717F890484E8}" dt="2019-04-19T13:33:01.596" v="10748" actId="1036"/>
          <ac:graphicFrameMkLst>
            <pc:docMk/>
            <pc:sldMk cId="3769761348" sldId="271"/>
            <ac:graphicFrameMk id="16" creationId="{21408A43-D99B-406F-929E-12B159FBC734}"/>
          </ac:graphicFrameMkLst>
        </pc:graphicFrameChg>
        <pc:picChg chg="del">
          <ac:chgData name="Andrew Payne" userId="812687a615ee08e3" providerId="LiveId" clId="{36DA5720-9670-4AC5-ACC7-717F890484E8}" dt="2019-04-19T13:25:36.780" v="9954" actId="478"/>
          <ac:picMkLst>
            <pc:docMk/>
            <pc:sldMk cId="3769761348" sldId="271"/>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4E69B-72B5-41C7-8FC1-F2DE52ADC253}" type="datetimeFigureOut">
              <a:rPr lang="en-US" smtClean="0"/>
              <a:t>19-Apr-19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59A8B-E58D-4C43-BB59-CAF3D7B9D990}" type="slidenum">
              <a:rPr lang="en-US" smtClean="0"/>
              <a:t>‹#›</a:t>
            </a:fld>
            <a:endParaRPr lang="en-US"/>
          </a:p>
        </p:txBody>
      </p:sp>
    </p:spTree>
    <p:extLst>
      <p:ext uri="{BB962C8B-B14F-4D97-AF65-F5344CB8AC3E}">
        <p14:creationId xmlns:p14="http://schemas.microsoft.com/office/powerpoint/2010/main" val="12690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EB7D-F588-4C93-891C-60AAE1D38A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F8A8F-A1F1-4945-85CD-903F6D811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67ED8-3DEF-4EB0-B529-A168F623400A}"/>
              </a:ext>
            </a:extLst>
          </p:cNvPr>
          <p:cNvSpPr>
            <a:spLocks noGrp="1"/>
          </p:cNvSpPr>
          <p:nvPr>
            <p:ph type="dt" sz="half" idx="10"/>
          </p:nvPr>
        </p:nvSpPr>
        <p:spPr/>
        <p:txBody>
          <a:bodyPr/>
          <a:lstStyle/>
          <a:p>
            <a:fld id="{CB33FFEC-1416-460F-800E-EBFB1ABA798B}" type="datetime1">
              <a:rPr lang="en-US" smtClean="0"/>
              <a:t>19-Apr-19</a:t>
            </a:fld>
            <a:endParaRPr lang="en-US"/>
          </a:p>
        </p:txBody>
      </p:sp>
      <p:sp>
        <p:nvSpPr>
          <p:cNvPr id="5" name="Footer Placeholder 4">
            <a:extLst>
              <a:ext uri="{FF2B5EF4-FFF2-40B4-BE49-F238E27FC236}">
                <a16:creationId xmlns:a16="http://schemas.microsoft.com/office/drawing/2014/main" id="{35846C09-E12E-443A-90A7-15474B08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717D6-B4FD-4A3B-A725-C42E399FB3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65350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45A5-5C94-4F63-99E8-E767311C6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B09A39-EB7D-409E-ACAA-F098B4913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F182D-F8BC-4709-B8A4-44552181FD08}"/>
              </a:ext>
            </a:extLst>
          </p:cNvPr>
          <p:cNvSpPr>
            <a:spLocks noGrp="1"/>
          </p:cNvSpPr>
          <p:nvPr>
            <p:ph type="dt" sz="half" idx="10"/>
          </p:nvPr>
        </p:nvSpPr>
        <p:spPr/>
        <p:txBody>
          <a:bodyPr/>
          <a:lstStyle/>
          <a:p>
            <a:fld id="{9304D236-8A52-4202-8D1E-73016EEC9BEC}" type="datetime1">
              <a:rPr lang="en-US" smtClean="0"/>
              <a:t>19-Apr-19</a:t>
            </a:fld>
            <a:endParaRPr lang="en-US"/>
          </a:p>
        </p:txBody>
      </p:sp>
      <p:sp>
        <p:nvSpPr>
          <p:cNvPr id="5" name="Footer Placeholder 4">
            <a:extLst>
              <a:ext uri="{FF2B5EF4-FFF2-40B4-BE49-F238E27FC236}">
                <a16:creationId xmlns:a16="http://schemas.microsoft.com/office/drawing/2014/main" id="{DD54E706-2662-4CD4-B5C5-2510EFC8D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DF262-5154-4D06-865E-00A75A1E16E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2838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5D572-0105-48B1-B333-BA24217A4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033702-D3BD-410B-97B5-8EAE73F0E7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54C8E-0F90-4FE2-92C0-38D7784E9FFE}"/>
              </a:ext>
            </a:extLst>
          </p:cNvPr>
          <p:cNvSpPr>
            <a:spLocks noGrp="1"/>
          </p:cNvSpPr>
          <p:nvPr>
            <p:ph type="dt" sz="half" idx="10"/>
          </p:nvPr>
        </p:nvSpPr>
        <p:spPr/>
        <p:txBody>
          <a:bodyPr/>
          <a:lstStyle/>
          <a:p>
            <a:fld id="{6EEA425E-7833-496E-913C-158DE16B5986}" type="datetime1">
              <a:rPr lang="en-US" smtClean="0"/>
              <a:t>19-Apr-19</a:t>
            </a:fld>
            <a:endParaRPr lang="en-US"/>
          </a:p>
        </p:txBody>
      </p:sp>
      <p:sp>
        <p:nvSpPr>
          <p:cNvPr id="5" name="Footer Placeholder 4">
            <a:extLst>
              <a:ext uri="{FF2B5EF4-FFF2-40B4-BE49-F238E27FC236}">
                <a16:creationId xmlns:a16="http://schemas.microsoft.com/office/drawing/2014/main" id="{09D47F46-6AE1-49CF-A1F8-45834A2D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019EB-BFDD-42B4-80C0-1A26FFA36779}"/>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4034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923F-680C-4A23-B70B-8B55F2F75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55561-3FA1-4AEF-8FFF-56C86FE4A0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E1BE9-E3D6-40FE-9FA3-348F2E794A99}"/>
              </a:ext>
            </a:extLst>
          </p:cNvPr>
          <p:cNvSpPr>
            <a:spLocks noGrp="1"/>
          </p:cNvSpPr>
          <p:nvPr>
            <p:ph type="dt" sz="half" idx="10"/>
          </p:nvPr>
        </p:nvSpPr>
        <p:spPr/>
        <p:txBody>
          <a:bodyPr/>
          <a:lstStyle/>
          <a:p>
            <a:fld id="{C1F5DAB7-AC85-4932-A327-8027A3F38DC7}" type="datetime1">
              <a:rPr lang="en-US" smtClean="0"/>
              <a:t>19-Apr-19</a:t>
            </a:fld>
            <a:endParaRPr lang="en-US"/>
          </a:p>
        </p:txBody>
      </p:sp>
      <p:sp>
        <p:nvSpPr>
          <p:cNvPr id="5" name="Footer Placeholder 4">
            <a:extLst>
              <a:ext uri="{FF2B5EF4-FFF2-40B4-BE49-F238E27FC236}">
                <a16:creationId xmlns:a16="http://schemas.microsoft.com/office/drawing/2014/main" id="{2A215AA2-E2A4-4DD9-A7CF-35F4BA31C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E9AC5-5A7B-42EF-B680-B278346E8E31}"/>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965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9F07-1A34-4796-AF01-CF20C6AC4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DBC8FC-6846-4A02-B98D-8F3E824F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82302-0B24-47BC-BAA9-C47D56778583}"/>
              </a:ext>
            </a:extLst>
          </p:cNvPr>
          <p:cNvSpPr>
            <a:spLocks noGrp="1"/>
          </p:cNvSpPr>
          <p:nvPr>
            <p:ph type="dt" sz="half" idx="10"/>
          </p:nvPr>
        </p:nvSpPr>
        <p:spPr/>
        <p:txBody>
          <a:bodyPr/>
          <a:lstStyle/>
          <a:p>
            <a:fld id="{FF3DE4CA-22EC-4B0C-8443-09B920FC15D1}" type="datetime1">
              <a:rPr lang="en-US" smtClean="0"/>
              <a:t>19-Apr-19</a:t>
            </a:fld>
            <a:endParaRPr lang="en-US"/>
          </a:p>
        </p:txBody>
      </p:sp>
      <p:sp>
        <p:nvSpPr>
          <p:cNvPr id="5" name="Footer Placeholder 4">
            <a:extLst>
              <a:ext uri="{FF2B5EF4-FFF2-40B4-BE49-F238E27FC236}">
                <a16:creationId xmlns:a16="http://schemas.microsoft.com/office/drawing/2014/main" id="{416E4503-A336-4D6A-81C8-153919D96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FA3B7-F6BB-4D8E-ADD4-A074816E27CA}"/>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56930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CB93-06B5-49FF-9B9B-0951616A5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14962-F57D-49D0-862A-34FAB73BD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B5542-592F-4DB6-9EE5-A99409129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B585DD-D048-4F8A-80E8-E34EECFD6861}"/>
              </a:ext>
            </a:extLst>
          </p:cNvPr>
          <p:cNvSpPr>
            <a:spLocks noGrp="1"/>
          </p:cNvSpPr>
          <p:nvPr>
            <p:ph type="dt" sz="half" idx="10"/>
          </p:nvPr>
        </p:nvSpPr>
        <p:spPr/>
        <p:txBody>
          <a:bodyPr/>
          <a:lstStyle/>
          <a:p>
            <a:fld id="{5F05D9A9-8937-4F69-80BD-46B9C785B7EE}" type="datetime1">
              <a:rPr lang="en-US" smtClean="0"/>
              <a:t>19-Apr-19</a:t>
            </a:fld>
            <a:endParaRPr lang="en-US"/>
          </a:p>
        </p:txBody>
      </p:sp>
      <p:sp>
        <p:nvSpPr>
          <p:cNvPr id="6" name="Footer Placeholder 5">
            <a:extLst>
              <a:ext uri="{FF2B5EF4-FFF2-40B4-BE49-F238E27FC236}">
                <a16:creationId xmlns:a16="http://schemas.microsoft.com/office/drawing/2014/main" id="{789902AF-14A6-4D8E-A29F-487296A03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E0904-55E3-482E-A76C-E6D19512EF26}"/>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41532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9BCC-8E43-499D-86B0-9B51C8BC6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43141E-FE9B-429E-B2BF-64C44B1B3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F6AF9-4246-4ED8-B976-75003026A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DE512-2E66-418A-87C7-F472BA92D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AF5B6-F403-4B8D-8824-E1963585A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1832E-7FC9-4232-A55F-AC741A886E11}"/>
              </a:ext>
            </a:extLst>
          </p:cNvPr>
          <p:cNvSpPr>
            <a:spLocks noGrp="1"/>
          </p:cNvSpPr>
          <p:nvPr>
            <p:ph type="dt" sz="half" idx="10"/>
          </p:nvPr>
        </p:nvSpPr>
        <p:spPr/>
        <p:txBody>
          <a:bodyPr/>
          <a:lstStyle/>
          <a:p>
            <a:fld id="{310F5672-1927-40F9-84B5-0E310711E286}" type="datetime1">
              <a:rPr lang="en-US" smtClean="0"/>
              <a:t>19-Apr-19</a:t>
            </a:fld>
            <a:endParaRPr lang="en-US"/>
          </a:p>
        </p:txBody>
      </p:sp>
      <p:sp>
        <p:nvSpPr>
          <p:cNvPr id="8" name="Footer Placeholder 7">
            <a:extLst>
              <a:ext uri="{FF2B5EF4-FFF2-40B4-BE49-F238E27FC236}">
                <a16:creationId xmlns:a16="http://schemas.microsoft.com/office/drawing/2014/main" id="{A336723F-778F-475D-9761-F9F61329A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0C8E-8F6C-45CF-AF2D-C9F089568267}"/>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62708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444B-432D-4846-86AD-2C1B0647F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4A97D-71BE-4FFC-AED8-2C359A7DB440}"/>
              </a:ext>
            </a:extLst>
          </p:cNvPr>
          <p:cNvSpPr>
            <a:spLocks noGrp="1"/>
          </p:cNvSpPr>
          <p:nvPr>
            <p:ph type="dt" sz="half" idx="10"/>
          </p:nvPr>
        </p:nvSpPr>
        <p:spPr/>
        <p:txBody>
          <a:bodyPr/>
          <a:lstStyle/>
          <a:p>
            <a:fld id="{5E98B13D-AEF8-49AF-A173-07D6A9333665}" type="datetime1">
              <a:rPr lang="en-US" smtClean="0"/>
              <a:t>19-Apr-19</a:t>
            </a:fld>
            <a:endParaRPr lang="en-US"/>
          </a:p>
        </p:txBody>
      </p:sp>
      <p:sp>
        <p:nvSpPr>
          <p:cNvPr id="4" name="Footer Placeholder 3">
            <a:extLst>
              <a:ext uri="{FF2B5EF4-FFF2-40B4-BE49-F238E27FC236}">
                <a16:creationId xmlns:a16="http://schemas.microsoft.com/office/drawing/2014/main" id="{F6587981-D330-4922-93EE-8C3E0589B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95FCC-4A6B-450B-9F2A-3A73CBD3FA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8932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EEB87-58F1-4CA6-94AD-4AD409959124}"/>
              </a:ext>
            </a:extLst>
          </p:cNvPr>
          <p:cNvSpPr>
            <a:spLocks noGrp="1"/>
          </p:cNvSpPr>
          <p:nvPr>
            <p:ph type="dt" sz="half" idx="10"/>
          </p:nvPr>
        </p:nvSpPr>
        <p:spPr/>
        <p:txBody>
          <a:bodyPr/>
          <a:lstStyle/>
          <a:p>
            <a:fld id="{D8DD5282-D14F-4500-8FC0-9D5C37495F30}" type="datetime1">
              <a:rPr lang="en-US" smtClean="0"/>
              <a:t>19-Apr-19</a:t>
            </a:fld>
            <a:endParaRPr lang="en-US"/>
          </a:p>
        </p:txBody>
      </p:sp>
      <p:sp>
        <p:nvSpPr>
          <p:cNvPr id="3" name="Footer Placeholder 2">
            <a:extLst>
              <a:ext uri="{FF2B5EF4-FFF2-40B4-BE49-F238E27FC236}">
                <a16:creationId xmlns:a16="http://schemas.microsoft.com/office/drawing/2014/main" id="{FEFDC677-36CC-4295-95AB-F3AD91FD1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0EA51C-973E-4A97-96B3-AAE018C3E3FF}"/>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5619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EEA7-76E0-46E0-A46D-B96385071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CC1A3-FA4B-4101-ACAF-D72AF62AD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0447C-7F34-413C-85BF-0D08AC57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43E21-6287-43CB-97D4-82805E0BC4FA}"/>
              </a:ext>
            </a:extLst>
          </p:cNvPr>
          <p:cNvSpPr>
            <a:spLocks noGrp="1"/>
          </p:cNvSpPr>
          <p:nvPr>
            <p:ph type="dt" sz="half" idx="10"/>
          </p:nvPr>
        </p:nvSpPr>
        <p:spPr/>
        <p:txBody>
          <a:bodyPr/>
          <a:lstStyle/>
          <a:p>
            <a:fld id="{AFB07FF8-FFAE-44FD-9C38-A9603B7BBB50}" type="datetime1">
              <a:rPr lang="en-US" smtClean="0"/>
              <a:t>19-Apr-19</a:t>
            </a:fld>
            <a:endParaRPr lang="en-US"/>
          </a:p>
        </p:txBody>
      </p:sp>
      <p:sp>
        <p:nvSpPr>
          <p:cNvPr id="6" name="Footer Placeholder 5">
            <a:extLst>
              <a:ext uri="{FF2B5EF4-FFF2-40B4-BE49-F238E27FC236}">
                <a16:creationId xmlns:a16="http://schemas.microsoft.com/office/drawing/2014/main" id="{8EFDEB7F-DD61-4271-AD7D-3848B0A1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60ACA-D842-406A-9238-24F8E00ECF04}"/>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8265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71-06AA-4903-A6AE-95D358994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BE744-9C94-420B-A73E-E2A55803A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65E76-0F7A-4421-913E-22DBBF249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ECE40-FA71-481A-9A45-996363BDEA3F}"/>
              </a:ext>
            </a:extLst>
          </p:cNvPr>
          <p:cNvSpPr>
            <a:spLocks noGrp="1"/>
          </p:cNvSpPr>
          <p:nvPr>
            <p:ph type="dt" sz="half" idx="10"/>
          </p:nvPr>
        </p:nvSpPr>
        <p:spPr/>
        <p:txBody>
          <a:bodyPr/>
          <a:lstStyle/>
          <a:p>
            <a:fld id="{589AE16E-CEA6-4880-98FC-41DF3E6D087C}" type="datetime1">
              <a:rPr lang="en-US" smtClean="0"/>
              <a:t>19-Apr-19</a:t>
            </a:fld>
            <a:endParaRPr lang="en-US"/>
          </a:p>
        </p:txBody>
      </p:sp>
      <p:sp>
        <p:nvSpPr>
          <p:cNvPr id="6" name="Footer Placeholder 5">
            <a:extLst>
              <a:ext uri="{FF2B5EF4-FFF2-40B4-BE49-F238E27FC236}">
                <a16:creationId xmlns:a16="http://schemas.microsoft.com/office/drawing/2014/main" id="{857BC5EA-47CA-460B-A402-525892321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7B7D1-271B-43F5-8A77-1892612A5B9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79082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1D740-5EBB-4FF5-AC01-071B60CE2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10055-6C08-4AB1-AD20-550332477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58083-5884-4C0D-A48B-C43204A1C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AA930-1633-4B5E-A1AA-84473A42E1FC}" type="datetime1">
              <a:rPr lang="en-US" smtClean="0"/>
              <a:t>19-Apr-19</a:t>
            </a:fld>
            <a:endParaRPr lang="en-US"/>
          </a:p>
        </p:txBody>
      </p:sp>
      <p:sp>
        <p:nvSpPr>
          <p:cNvPr id="5" name="Footer Placeholder 4">
            <a:extLst>
              <a:ext uri="{FF2B5EF4-FFF2-40B4-BE49-F238E27FC236}">
                <a16:creationId xmlns:a16="http://schemas.microsoft.com/office/drawing/2014/main" id="{BA5B66FB-90B5-43D4-81FA-B2D126843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46C58-D77B-4AA7-BA75-BC10ACABC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EDB86-3240-4235-A507-295BD99BE75C}" type="slidenum">
              <a:rPr lang="en-US" smtClean="0"/>
              <a:t>‹#›</a:t>
            </a:fld>
            <a:endParaRPr lang="en-US"/>
          </a:p>
        </p:txBody>
      </p:sp>
    </p:spTree>
    <p:extLst>
      <p:ext uri="{BB962C8B-B14F-4D97-AF65-F5344CB8AC3E}">
        <p14:creationId xmlns:p14="http://schemas.microsoft.com/office/powerpoint/2010/main" val="18452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C94B-560B-4641-9A65-E84C0A7FC43E}"/>
              </a:ext>
            </a:extLst>
          </p:cNvPr>
          <p:cNvSpPr>
            <a:spLocks noGrp="1"/>
          </p:cNvSpPr>
          <p:nvPr>
            <p:ph type="ctrTitle"/>
          </p:nvPr>
        </p:nvSpPr>
        <p:spPr/>
        <p:txBody>
          <a:bodyPr/>
          <a:lstStyle/>
          <a:p>
            <a:r>
              <a:rPr lang="en-US" dirty="0"/>
              <a:t>R2D2 Battlespace Plan</a:t>
            </a:r>
          </a:p>
        </p:txBody>
      </p:sp>
      <p:sp>
        <p:nvSpPr>
          <p:cNvPr id="3" name="Subtitle 2">
            <a:extLst>
              <a:ext uri="{FF2B5EF4-FFF2-40B4-BE49-F238E27FC236}">
                <a16:creationId xmlns:a16="http://schemas.microsoft.com/office/drawing/2014/main" id="{CF659FC7-0204-4355-82BB-4A9FD6619539}"/>
              </a:ext>
            </a:extLst>
          </p:cNvPr>
          <p:cNvSpPr>
            <a:spLocks noGrp="1"/>
          </p:cNvSpPr>
          <p:nvPr>
            <p:ph type="subTitle" idx="1"/>
          </p:nvPr>
        </p:nvSpPr>
        <p:spPr/>
        <p:txBody>
          <a:bodyPr/>
          <a:lstStyle/>
          <a:p>
            <a:r>
              <a:rPr lang="en-US" dirty="0"/>
              <a:t>William (Andrew) Payne</a:t>
            </a:r>
          </a:p>
          <a:p>
            <a:r>
              <a:rPr lang="en-US" dirty="0"/>
              <a:t>14 April 2019</a:t>
            </a:r>
          </a:p>
        </p:txBody>
      </p:sp>
      <p:sp>
        <p:nvSpPr>
          <p:cNvPr id="4" name="Slide Number Placeholder 3">
            <a:extLst>
              <a:ext uri="{FF2B5EF4-FFF2-40B4-BE49-F238E27FC236}">
                <a16:creationId xmlns:a16="http://schemas.microsoft.com/office/drawing/2014/main" id="{CCE2DF18-0D11-4548-A8A6-CC9519F0ECD8}"/>
              </a:ext>
            </a:extLst>
          </p:cNvPr>
          <p:cNvSpPr>
            <a:spLocks noGrp="1"/>
          </p:cNvSpPr>
          <p:nvPr>
            <p:ph type="sldNum" sz="quarter" idx="12"/>
          </p:nvPr>
        </p:nvSpPr>
        <p:spPr/>
        <p:txBody>
          <a:bodyPr/>
          <a:lstStyle/>
          <a:p>
            <a:fld id="{E9CEDB86-3240-4235-A507-295BD99BE75C}" type="slidenum">
              <a:rPr lang="en-US" smtClean="0"/>
              <a:t>1</a:t>
            </a:fld>
            <a:endParaRPr lang="en-US"/>
          </a:p>
        </p:txBody>
      </p:sp>
    </p:spTree>
    <p:extLst>
      <p:ext uri="{BB962C8B-B14F-4D97-AF65-F5344CB8AC3E}">
        <p14:creationId xmlns:p14="http://schemas.microsoft.com/office/powerpoint/2010/main" val="410689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A69-F9C1-46C2-8AC3-FA9CB67DBC59}"/>
              </a:ext>
            </a:extLst>
          </p:cNvPr>
          <p:cNvSpPr>
            <a:spLocks noGrp="1"/>
          </p:cNvSpPr>
          <p:nvPr>
            <p:ph type="title"/>
          </p:nvPr>
        </p:nvSpPr>
        <p:spPr/>
        <p:txBody>
          <a:bodyPr/>
          <a:lstStyle/>
          <a:p>
            <a:r>
              <a:rPr lang="en-US" dirty="0"/>
              <a:t>Computer Simulation Results – Lessons Learned #1</a:t>
            </a:r>
          </a:p>
        </p:txBody>
      </p:sp>
      <p:sp>
        <p:nvSpPr>
          <p:cNvPr id="3" name="Content Placeholder 2">
            <a:extLst>
              <a:ext uri="{FF2B5EF4-FFF2-40B4-BE49-F238E27FC236}">
                <a16:creationId xmlns:a16="http://schemas.microsoft.com/office/drawing/2014/main" id="{DFDFB04B-34EE-42BB-AF8A-799C97D4AE57}"/>
              </a:ext>
            </a:extLst>
          </p:cNvPr>
          <p:cNvSpPr>
            <a:spLocks noGrp="1"/>
          </p:cNvSpPr>
          <p:nvPr>
            <p:ph idx="1"/>
          </p:nvPr>
        </p:nvSpPr>
        <p:spPr/>
        <p:txBody>
          <a:bodyPr>
            <a:normAutofit fontScale="92500"/>
          </a:bodyPr>
          <a:lstStyle/>
          <a:p>
            <a:r>
              <a:rPr lang="en-US" dirty="0"/>
              <a:t>In most cases of R2D2 detection, a full maneuvering procedure over many time steps is needed, rather than just a single move away from R2D2 area.</a:t>
            </a:r>
          </a:p>
          <a:p>
            <a:r>
              <a:rPr lang="en-US" dirty="0"/>
              <a:t>Just moving the platoon one tick away in the opposite direction from the detected R2D2 will clear the sensor on the next read (since it was the first time it would sense the R2D2), and it will hit the same spot in an endless loop.</a:t>
            </a:r>
          </a:p>
          <a:p>
            <a:r>
              <a:rPr lang="en-US" dirty="0"/>
              <a:t>Therefore, a standard maneuvering scheme can be applied for each heatmap combination to get it out of this potential loop.</a:t>
            </a:r>
          </a:p>
          <a:p>
            <a:pPr lvl="1"/>
            <a:r>
              <a:rPr lang="en-US" dirty="0"/>
              <a:t>For example: If the heatmap is maximum at NE quadrant/direction (+</a:t>
            </a:r>
            <a:r>
              <a:rPr lang="en-US" dirty="0" err="1"/>
              <a:t>x,+y</a:t>
            </a:r>
            <a:r>
              <a:rPr lang="en-US" dirty="0"/>
              <a:t>), I need to setup a maneuver that goes south first a specified number of steps, then heads east a standard number of steps.  Please see slide 5 for illustration.</a:t>
            </a:r>
          </a:p>
        </p:txBody>
      </p:sp>
      <p:sp>
        <p:nvSpPr>
          <p:cNvPr id="4" name="Slide Number Placeholder 3">
            <a:extLst>
              <a:ext uri="{FF2B5EF4-FFF2-40B4-BE49-F238E27FC236}">
                <a16:creationId xmlns:a16="http://schemas.microsoft.com/office/drawing/2014/main" id="{1E1C04A7-29B1-4850-B813-90C772E795DB}"/>
              </a:ext>
            </a:extLst>
          </p:cNvPr>
          <p:cNvSpPr>
            <a:spLocks noGrp="1"/>
          </p:cNvSpPr>
          <p:nvPr>
            <p:ph type="sldNum" sz="quarter" idx="12"/>
          </p:nvPr>
        </p:nvSpPr>
        <p:spPr/>
        <p:txBody>
          <a:bodyPr/>
          <a:lstStyle/>
          <a:p>
            <a:fld id="{E9CEDB86-3240-4235-A507-295BD99BE75C}" type="slidenum">
              <a:rPr lang="en-US" smtClean="0"/>
              <a:t>10</a:t>
            </a:fld>
            <a:endParaRPr lang="en-US"/>
          </a:p>
        </p:txBody>
      </p:sp>
    </p:spTree>
    <p:extLst>
      <p:ext uri="{BB962C8B-B14F-4D97-AF65-F5344CB8AC3E}">
        <p14:creationId xmlns:p14="http://schemas.microsoft.com/office/powerpoint/2010/main" val="90913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A69-F9C1-46C2-8AC3-FA9CB67DBC59}"/>
              </a:ext>
            </a:extLst>
          </p:cNvPr>
          <p:cNvSpPr>
            <a:spLocks noGrp="1"/>
          </p:cNvSpPr>
          <p:nvPr>
            <p:ph type="title"/>
          </p:nvPr>
        </p:nvSpPr>
        <p:spPr/>
        <p:txBody>
          <a:bodyPr/>
          <a:lstStyle/>
          <a:p>
            <a:r>
              <a:rPr lang="en-US" dirty="0"/>
              <a:t>Computer Simulation Results – Lessons Learned #2</a:t>
            </a:r>
          </a:p>
        </p:txBody>
      </p:sp>
      <p:sp>
        <p:nvSpPr>
          <p:cNvPr id="3" name="Content Placeholder 2">
            <a:extLst>
              <a:ext uri="{FF2B5EF4-FFF2-40B4-BE49-F238E27FC236}">
                <a16:creationId xmlns:a16="http://schemas.microsoft.com/office/drawing/2014/main" id="{DFDFB04B-34EE-42BB-AF8A-799C97D4AE57}"/>
              </a:ext>
            </a:extLst>
          </p:cNvPr>
          <p:cNvSpPr>
            <a:spLocks noGrp="1"/>
          </p:cNvSpPr>
          <p:nvPr>
            <p:ph idx="1"/>
          </p:nvPr>
        </p:nvSpPr>
        <p:spPr/>
        <p:txBody>
          <a:bodyPr>
            <a:normAutofit/>
          </a:bodyPr>
          <a:lstStyle/>
          <a:p>
            <a:r>
              <a:rPr lang="en-US" dirty="0"/>
              <a:t>Computer code must be kept maintainable so that programmers can add functionality without adding to the complexity too quickly.  Use objects/structures where possible, and if anything is repeated, generalize it in a function.</a:t>
            </a:r>
          </a:p>
          <a:p>
            <a:r>
              <a:rPr lang="en-US" dirty="0"/>
              <a:t>While open source software such as Octave is an extremely appreciated tool, it does not quite match up to </a:t>
            </a:r>
            <a:r>
              <a:rPr lang="en-US" dirty="0" err="1"/>
              <a:t>Matlab’s</a:t>
            </a:r>
            <a:r>
              <a:rPr lang="en-US" dirty="0"/>
              <a:t> robustness in terms of debugging and overall IDE quality.  Tried Octave on both Linux Mint and Windows 10, same issues but overall it works.</a:t>
            </a:r>
          </a:p>
        </p:txBody>
      </p:sp>
      <p:sp>
        <p:nvSpPr>
          <p:cNvPr id="4" name="Slide Number Placeholder 3">
            <a:extLst>
              <a:ext uri="{FF2B5EF4-FFF2-40B4-BE49-F238E27FC236}">
                <a16:creationId xmlns:a16="http://schemas.microsoft.com/office/drawing/2014/main" id="{1E1C04A7-29B1-4850-B813-90C772E795DB}"/>
              </a:ext>
            </a:extLst>
          </p:cNvPr>
          <p:cNvSpPr>
            <a:spLocks noGrp="1"/>
          </p:cNvSpPr>
          <p:nvPr>
            <p:ph type="sldNum" sz="quarter" idx="12"/>
          </p:nvPr>
        </p:nvSpPr>
        <p:spPr/>
        <p:txBody>
          <a:bodyPr/>
          <a:lstStyle/>
          <a:p>
            <a:fld id="{E9CEDB86-3240-4235-A507-295BD99BE75C}" type="slidenum">
              <a:rPr lang="en-US" smtClean="0"/>
              <a:t>11</a:t>
            </a:fld>
            <a:endParaRPr lang="en-US"/>
          </a:p>
        </p:txBody>
      </p:sp>
    </p:spTree>
    <p:extLst>
      <p:ext uri="{BB962C8B-B14F-4D97-AF65-F5344CB8AC3E}">
        <p14:creationId xmlns:p14="http://schemas.microsoft.com/office/powerpoint/2010/main" val="13339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757C-DE16-44B2-9F83-92C7752BB4F1}"/>
              </a:ext>
            </a:extLst>
          </p:cNvPr>
          <p:cNvSpPr>
            <a:spLocks noGrp="1"/>
          </p:cNvSpPr>
          <p:nvPr>
            <p:ph type="title"/>
          </p:nvPr>
        </p:nvSpPr>
        <p:spPr/>
        <p:txBody>
          <a:bodyPr/>
          <a:lstStyle/>
          <a:p>
            <a:r>
              <a:rPr lang="en-US" dirty="0"/>
              <a:t>Computer Simulation Results – Forward Optimization Plan #1</a:t>
            </a:r>
          </a:p>
        </p:txBody>
      </p:sp>
      <p:sp>
        <p:nvSpPr>
          <p:cNvPr id="3" name="Content Placeholder 2">
            <a:extLst>
              <a:ext uri="{FF2B5EF4-FFF2-40B4-BE49-F238E27FC236}">
                <a16:creationId xmlns:a16="http://schemas.microsoft.com/office/drawing/2014/main" id="{B5DF2F9E-BCEC-490B-BE17-282249AFECCB}"/>
              </a:ext>
            </a:extLst>
          </p:cNvPr>
          <p:cNvSpPr>
            <a:spLocks noGrp="1"/>
          </p:cNvSpPr>
          <p:nvPr>
            <p:ph idx="1"/>
          </p:nvPr>
        </p:nvSpPr>
        <p:spPr/>
        <p:txBody>
          <a:bodyPr/>
          <a:lstStyle/>
          <a:p>
            <a:r>
              <a:rPr lang="en-US" dirty="0"/>
              <a:t>While performing a planned maneuvering scheme, the platoon can wind up getting closer to another R2D2, since the full sequence of steps involved in the maneuvering scheme is played out before analyzing the sensor again (sensor is already being measured every loop regardless of routine maneuvering or R2D2 avoidance).   It is theorized that this can be performed by running a change in state matrix showing which areas of the heatmap have changed the most since last time tick, and give attention to that WHILE maneuvering instead of blindly maneuvering a set directive for </a:t>
            </a:r>
            <a:r>
              <a:rPr lang="en-US" i="1" dirty="0"/>
              <a:t>n</a:t>
            </a:r>
            <a:r>
              <a:rPr lang="en-US" dirty="0"/>
              <a:t> steps.</a:t>
            </a:r>
          </a:p>
        </p:txBody>
      </p:sp>
      <p:sp>
        <p:nvSpPr>
          <p:cNvPr id="4" name="Slide Number Placeholder 3">
            <a:extLst>
              <a:ext uri="{FF2B5EF4-FFF2-40B4-BE49-F238E27FC236}">
                <a16:creationId xmlns:a16="http://schemas.microsoft.com/office/drawing/2014/main" id="{7D24A73C-9500-4EDE-AB81-936B12D51E9D}"/>
              </a:ext>
            </a:extLst>
          </p:cNvPr>
          <p:cNvSpPr>
            <a:spLocks noGrp="1"/>
          </p:cNvSpPr>
          <p:nvPr>
            <p:ph type="sldNum" sz="quarter" idx="12"/>
          </p:nvPr>
        </p:nvSpPr>
        <p:spPr/>
        <p:txBody>
          <a:bodyPr/>
          <a:lstStyle/>
          <a:p>
            <a:fld id="{E9CEDB86-3240-4235-A507-295BD99BE75C}" type="slidenum">
              <a:rPr lang="en-US" smtClean="0"/>
              <a:t>12</a:t>
            </a:fld>
            <a:endParaRPr lang="en-US"/>
          </a:p>
        </p:txBody>
      </p:sp>
    </p:spTree>
    <p:extLst>
      <p:ext uri="{BB962C8B-B14F-4D97-AF65-F5344CB8AC3E}">
        <p14:creationId xmlns:p14="http://schemas.microsoft.com/office/powerpoint/2010/main" val="213778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45DC-5FB0-4DC2-85AA-6E667F43D883}"/>
              </a:ext>
            </a:extLst>
          </p:cNvPr>
          <p:cNvSpPr>
            <a:spLocks noGrp="1"/>
          </p:cNvSpPr>
          <p:nvPr>
            <p:ph type="title"/>
          </p:nvPr>
        </p:nvSpPr>
        <p:spPr/>
        <p:txBody>
          <a:bodyPr/>
          <a:lstStyle/>
          <a:p>
            <a:r>
              <a:rPr lang="en-US" dirty="0"/>
              <a:t>Computer Simulation Results – Forward Optimization Plan #2</a:t>
            </a:r>
          </a:p>
        </p:txBody>
      </p:sp>
      <p:sp>
        <p:nvSpPr>
          <p:cNvPr id="3" name="Content Placeholder 2">
            <a:extLst>
              <a:ext uri="{FF2B5EF4-FFF2-40B4-BE49-F238E27FC236}">
                <a16:creationId xmlns:a16="http://schemas.microsoft.com/office/drawing/2014/main" id="{0372B9E9-7F9B-43B7-8269-F50984F3E779}"/>
              </a:ext>
            </a:extLst>
          </p:cNvPr>
          <p:cNvSpPr>
            <a:spLocks noGrp="1"/>
          </p:cNvSpPr>
          <p:nvPr>
            <p:ph idx="1"/>
          </p:nvPr>
        </p:nvSpPr>
        <p:spPr/>
        <p:txBody>
          <a:bodyPr/>
          <a:lstStyle/>
          <a:p>
            <a:r>
              <a:rPr lang="en-US" dirty="0"/>
              <a:t>Although it is listed in the flowchart, I need to write the code to optimize the best path to the finish line (calculate slope from current coordinates).  Currently the code runs in a constant NE direction. When X or Y is saturated at GRID_SIZE, Y or X will just increment to GRID_SIZE.</a:t>
            </a:r>
          </a:p>
          <a:p>
            <a:r>
              <a:rPr lang="en-US" dirty="0"/>
              <a:t>Another facet to be considered is that R2D2s near the finish line may make (1000,1000) unsafe, so the finish line may need to be modified during runtime.</a:t>
            </a:r>
          </a:p>
        </p:txBody>
      </p:sp>
      <p:sp>
        <p:nvSpPr>
          <p:cNvPr id="4" name="Slide Number Placeholder 3">
            <a:extLst>
              <a:ext uri="{FF2B5EF4-FFF2-40B4-BE49-F238E27FC236}">
                <a16:creationId xmlns:a16="http://schemas.microsoft.com/office/drawing/2014/main" id="{BC87B9BE-49FA-4D8D-A9D6-2686085C10CC}"/>
              </a:ext>
            </a:extLst>
          </p:cNvPr>
          <p:cNvSpPr>
            <a:spLocks noGrp="1"/>
          </p:cNvSpPr>
          <p:nvPr>
            <p:ph type="sldNum" sz="quarter" idx="12"/>
          </p:nvPr>
        </p:nvSpPr>
        <p:spPr/>
        <p:txBody>
          <a:bodyPr/>
          <a:lstStyle/>
          <a:p>
            <a:fld id="{E9CEDB86-3240-4235-A507-295BD99BE75C}" type="slidenum">
              <a:rPr lang="en-US" smtClean="0"/>
              <a:t>13</a:t>
            </a:fld>
            <a:endParaRPr lang="en-US"/>
          </a:p>
        </p:txBody>
      </p:sp>
    </p:spTree>
    <p:extLst>
      <p:ext uri="{BB962C8B-B14F-4D97-AF65-F5344CB8AC3E}">
        <p14:creationId xmlns:p14="http://schemas.microsoft.com/office/powerpoint/2010/main" val="103814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89B7-4307-403F-B474-D5DB3B87C1B1}"/>
              </a:ext>
            </a:extLst>
          </p:cNvPr>
          <p:cNvSpPr>
            <a:spLocks noGrp="1"/>
          </p:cNvSpPr>
          <p:nvPr>
            <p:ph type="title"/>
          </p:nvPr>
        </p:nvSpPr>
        <p:spPr/>
        <p:txBody>
          <a:bodyPr/>
          <a:lstStyle/>
          <a:p>
            <a:r>
              <a:rPr lang="en-US" dirty="0"/>
              <a:t>Computer Simulation Results – Forward Optimization Plan #3</a:t>
            </a:r>
          </a:p>
        </p:txBody>
      </p:sp>
      <p:sp>
        <p:nvSpPr>
          <p:cNvPr id="3" name="Content Placeholder 2">
            <a:extLst>
              <a:ext uri="{FF2B5EF4-FFF2-40B4-BE49-F238E27FC236}">
                <a16:creationId xmlns:a16="http://schemas.microsoft.com/office/drawing/2014/main" id="{D488B721-101A-4196-B63B-FB6078C5A84B}"/>
              </a:ext>
            </a:extLst>
          </p:cNvPr>
          <p:cNvSpPr>
            <a:spLocks noGrp="1"/>
          </p:cNvSpPr>
          <p:nvPr>
            <p:ph idx="1"/>
          </p:nvPr>
        </p:nvSpPr>
        <p:spPr/>
        <p:txBody>
          <a:bodyPr/>
          <a:lstStyle/>
          <a:p>
            <a:r>
              <a:rPr lang="en-US" dirty="0"/>
              <a:t>The sensor heatmap processing will require trial and error work and modifications.</a:t>
            </a:r>
          </a:p>
          <a:p>
            <a:r>
              <a:rPr lang="en-US" dirty="0"/>
              <a:t>The platoon always picks South x steps followed by East y steps, since it is naturally moving NE, and the way the algorithm currently stands, x and y offsets are calculated and at the quadrant (+</a:t>
            </a:r>
            <a:r>
              <a:rPr lang="en-US" dirty="0" err="1"/>
              <a:t>x,+y</a:t>
            </a:r>
            <a:r>
              <a:rPr lang="en-US" dirty="0"/>
              <a:t>) there exists the greatest value on the heatmap.</a:t>
            </a:r>
          </a:p>
        </p:txBody>
      </p:sp>
      <p:sp>
        <p:nvSpPr>
          <p:cNvPr id="4" name="Slide Number Placeholder 3">
            <a:extLst>
              <a:ext uri="{FF2B5EF4-FFF2-40B4-BE49-F238E27FC236}">
                <a16:creationId xmlns:a16="http://schemas.microsoft.com/office/drawing/2014/main" id="{96FBB39F-B054-415C-8352-C2C15617ED20}"/>
              </a:ext>
            </a:extLst>
          </p:cNvPr>
          <p:cNvSpPr>
            <a:spLocks noGrp="1"/>
          </p:cNvSpPr>
          <p:nvPr>
            <p:ph type="sldNum" sz="quarter" idx="12"/>
          </p:nvPr>
        </p:nvSpPr>
        <p:spPr/>
        <p:txBody>
          <a:bodyPr/>
          <a:lstStyle/>
          <a:p>
            <a:fld id="{E9CEDB86-3240-4235-A507-295BD99BE75C}" type="slidenum">
              <a:rPr lang="en-US" smtClean="0"/>
              <a:t>14</a:t>
            </a:fld>
            <a:endParaRPr lang="en-US"/>
          </a:p>
        </p:txBody>
      </p:sp>
    </p:spTree>
    <p:extLst>
      <p:ext uri="{BB962C8B-B14F-4D97-AF65-F5344CB8AC3E}">
        <p14:creationId xmlns:p14="http://schemas.microsoft.com/office/powerpoint/2010/main" val="412141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0720-A1CA-46C1-9C32-A21BD48ECD63}"/>
              </a:ext>
            </a:extLst>
          </p:cNvPr>
          <p:cNvSpPr>
            <a:spLocks noGrp="1"/>
          </p:cNvSpPr>
          <p:nvPr>
            <p:ph type="title"/>
          </p:nvPr>
        </p:nvSpPr>
        <p:spPr/>
        <p:txBody>
          <a:bodyPr/>
          <a:lstStyle/>
          <a:p>
            <a:r>
              <a:rPr lang="en-US" dirty="0"/>
              <a:t>Conclusions for End User</a:t>
            </a:r>
          </a:p>
        </p:txBody>
      </p:sp>
      <p:sp>
        <p:nvSpPr>
          <p:cNvPr id="3" name="Content Placeholder 2">
            <a:extLst>
              <a:ext uri="{FF2B5EF4-FFF2-40B4-BE49-F238E27FC236}">
                <a16:creationId xmlns:a16="http://schemas.microsoft.com/office/drawing/2014/main" id="{1098751E-4ECF-4D37-BD4B-D126086843E7}"/>
              </a:ext>
            </a:extLst>
          </p:cNvPr>
          <p:cNvSpPr>
            <a:spLocks noGrp="1"/>
          </p:cNvSpPr>
          <p:nvPr>
            <p:ph idx="1"/>
          </p:nvPr>
        </p:nvSpPr>
        <p:spPr/>
        <p:txBody>
          <a:bodyPr/>
          <a:lstStyle/>
          <a:p>
            <a:r>
              <a:rPr lang="en-US" dirty="0"/>
              <a:t>Computer simulation of a real-world problem is helpful because it disciplines the objectives of the problem statement.</a:t>
            </a:r>
          </a:p>
          <a:p>
            <a:r>
              <a:rPr lang="en-US" dirty="0"/>
              <a:t>Besides a nice simulation output, the problem statement gets defined more and the development team can produce a better product in the end.</a:t>
            </a:r>
          </a:p>
        </p:txBody>
      </p:sp>
      <p:sp>
        <p:nvSpPr>
          <p:cNvPr id="4" name="Slide Number Placeholder 3">
            <a:extLst>
              <a:ext uri="{FF2B5EF4-FFF2-40B4-BE49-F238E27FC236}">
                <a16:creationId xmlns:a16="http://schemas.microsoft.com/office/drawing/2014/main" id="{B8A1BA13-3DFA-411B-98F2-18E045F4200B}"/>
              </a:ext>
            </a:extLst>
          </p:cNvPr>
          <p:cNvSpPr>
            <a:spLocks noGrp="1"/>
          </p:cNvSpPr>
          <p:nvPr>
            <p:ph type="sldNum" sz="quarter" idx="12"/>
          </p:nvPr>
        </p:nvSpPr>
        <p:spPr/>
        <p:txBody>
          <a:bodyPr/>
          <a:lstStyle/>
          <a:p>
            <a:fld id="{E9CEDB86-3240-4235-A507-295BD99BE75C}" type="slidenum">
              <a:rPr lang="en-US" smtClean="0"/>
              <a:t>15</a:t>
            </a:fld>
            <a:endParaRPr lang="en-US" dirty="0"/>
          </a:p>
        </p:txBody>
      </p:sp>
      <p:cxnSp>
        <p:nvCxnSpPr>
          <p:cNvPr id="18" name="Straight Arrow Connector 17">
            <a:extLst>
              <a:ext uri="{FF2B5EF4-FFF2-40B4-BE49-F238E27FC236}">
                <a16:creationId xmlns:a16="http://schemas.microsoft.com/office/drawing/2014/main" id="{5812442D-2C1F-4E3D-A8D4-1463BEA57A38}"/>
              </a:ext>
            </a:extLst>
          </p:cNvPr>
          <p:cNvCxnSpPr>
            <a:cxnSpLocks/>
            <a:endCxn id="6" idx="2"/>
          </p:cNvCxnSpPr>
          <p:nvPr/>
        </p:nvCxnSpPr>
        <p:spPr>
          <a:xfrm>
            <a:off x="939800" y="4605134"/>
            <a:ext cx="15716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2D56F59-5788-4E37-A886-B2EE53E3D807}"/>
              </a:ext>
            </a:extLst>
          </p:cNvPr>
          <p:cNvCxnSpPr>
            <a:cxnSpLocks/>
            <a:stCxn id="12" idx="3"/>
          </p:cNvCxnSpPr>
          <p:nvPr/>
        </p:nvCxnSpPr>
        <p:spPr>
          <a:xfrm>
            <a:off x="8046840" y="4605135"/>
            <a:ext cx="1457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0F6F7A2-0FEE-4B26-8B3E-3E5F98ADB252}"/>
              </a:ext>
            </a:extLst>
          </p:cNvPr>
          <p:cNvSpPr/>
          <p:nvPr/>
        </p:nvSpPr>
        <p:spPr>
          <a:xfrm>
            <a:off x="6604119" y="4086022"/>
            <a:ext cx="1442721"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 r2d2_sim.m</a:t>
            </a:r>
          </a:p>
        </p:txBody>
      </p:sp>
      <p:sp>
        <p:nvSpPr>
          <p:cNvPr id="13" name="Rectangle 12">
            <a:extLst>
              <a:ext uri="{FF2B5EF4-FFF2-40B4-BE49-F238E27FC236}">
                <a16:creationId xmlns:a16="http://schemas.microsoft.com/office/drawing/2014/main" id="{F0EBC74E-3350-41A1-8243-62974647F166}"/>
              </a:ext>
            </a:extLst>
          </p:cNvPr>
          <p:cNvSpPr/>
          <p:nvPr/>
        </p:nvSpPr>
        <p:spPr>
          <a:xfrm>
            <a:off x="5137704" y="5579066"/>
            <a:ext cx="2311400"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views the r2d2_sim.m run output</a:t>
            </a:r>
          </a:p>
        </p:txBody>
      </p:sp>
      <p:grpSp>
        <p:nvGrpSpPr>
          <p:cNvPr id="16" name="Group 15">
            <a:extLst>
              <a:ext uri="{FF2B5EF4-FFF2-40B4-BE49-F238E27FC236}">
                <a16:creationId xmlns:a16="http://schemas.microsoft.com/office/drawing/2014/main" id="{EC71BFA6-5CC4-4CEA-8DD8-197D5CE00B5B}"/>
              </a:ext>
            </a:extLst>
          </p:cNvPr>
          <p:cNvGrpSpPr/>
          <p:nvPr/>
        </p:nvGrpSpPr>
        <p:grpSpPr>
          <a:xfrm>
            <a:off x="2511425" y="4086022"/>
            <a:ext cx="1038225" cy="1038225"/>
            <a:chOff x="2511425" y="3263900"/>
            <a:chExt cx="1038225" cy="1038225"/>
          </a:xfrm>
        </p:grpSpPr>
        <p:grpSp>
          <p:nvGrpSpPr>
            <p:cNvPr id="11" name="Group 10">
              <a:extLst>
                <a:ext uri="{FF2B5EF4-FFF2-40B4-BE49-F238E27FC236}">
                  <a16:creationId xmlns:a16="http://schemas.microsoft.com/office/drawing/2014/main" id="{E680F06E-2017-400B-A468-FE874CECED43}"/>
                </a:ext>
              </a:extLst>
            </p:cNvPr>
            <p:cNvGrpSpPr/>
            <p:nvPr/>
          </p:nvGrpSpPr>
          <p:grpSpPr>
            <a:xfrm>
              <a:off x="2511425" y="3263900"/>
              <a:ext cx="1038225" cy="1038225"/>
              <a:chOff x="1647825" y="3429000"/>
              <a:chExt cx="1457325" cy="1457325"/>
            </a:xfrm>
          </p:grpSpPr>
          <p:sp>
            <p:nvSpPr>
              <p:cNvPr id="6" name="Oval 5">
                <a:extLst>
                  <a:ext uri="{FF2B5EF4-FFF2-40B4-BE49-F238E27FC236}">
                    <a16:creationId xmlns:a16="http://schemas.microsoft.com/office/drawing/2014/main" id="{C9402476-E4BC-47F0-AD31-4E4EC414B2A5}"/>
                  </a:ext>
                </a:extLst>
              </p:cNvPr>
              <p:cNvSpPr/>
              <p:nvPr/>
            </p:nvSpPr>
            <p:spPr>
              <a:xfrm>
                <a:off x="1647825" y="3429000"/>
                <a:ext cx="1457325" cy="14573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2D2C524-4FC3-4E44-9B0E-03F4762ED1F2}"/>
                  </a:ext>
                </a:extLst>
              </p:cNvPr>
              <p:cNvCxnSpPr>
                <a:stCxn id="6" idx="1"/>
                <a:endCxn id="6" idx="5"/>
              </p:cNvCxnSpPr>
              <p:nvPr/>
            </p:nvCxnSpPr>
            <p:spPr>
              <a:xfrm>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E8ED775-409B-4A07-81CC-B02DCBE9FEFB}"/>
                  </a:ext>
                </a:extLst>
              </p:cNvPr>
              <p:cNvCxnSpPr>
                <a:stCxn id="6" idx="7"/>
                <a:endCxn id="6" idx="3"/>
              </p:cNvCxnSpPr>
              <p:nvPr/>
            </p:nvCxnSpPr>
            <p:spPr>
              <a:xfrm flipH="1">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a:extLst>
                <a:ext uri="{FF2B5EF4-FFF2-40B4-BE49-F238E27FC236}">
                  <a16:creationId xmlns:a16="http://schemas.microsoft.com/office/drawing/2014/main" id="{19E2E65E-49B0-4CCA-B7E8-617BCF88D01D}"/>
                </a:ext>
              </a:extLst>
            </p:cNvPr>
            <p:cNvSpPr txBox="1"/>
            <p:nvPr/>
          </p:nvSpPr>
          <p:spPr>
            <a:xfrm>
              <a:off x="2556291" y="3598346"/>
              <a:ext cx="300082"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B4F5F0F0-FEBC-447E-A339-19F0FEB4D32A}"/>
                </a:ext>
              </a:extLst>
            </p:cNvPr>
            <p:cNvSpPr txBox="1"/>
            <p:nvPr/>
          </p:nvSpPr>
          <p:spPr>
            <a:xfrm>
              <a:off x="2880496" y="3870442"/>
              <a:ext cx="255198" cy="369332"/>
            </a:xfrm>
            <a:prstGeom prst="rect">
              <a:avLst/>
            </a:prstGeom>
            <a:noFill/>
          </p:spPr>
          <p:txBody>
            <a:bodyPr wrap="none" rtlCol="0">
              <a:spAutoFit/>
            </a:bodyPr>
            <a:lstStyle/>
            <a:p>
              <a:r>
                <a:rPr lang="en-US" dirty="0"/>
                <a:t>-</a:t>
              </a:r>
            </a:p>
          </p:txBody>
        </p:sp>
      </p:grpSp>
      <p:cxnSp>
        <p:nvCxnSpPr>
          <p:cNvPr id="20" name="Straight Arrow Connector 19">
            <a:extLst>
              <a:ext uri="{FF2B5EF4-FFF2-40B4-BE49-F238E27FC236}">
                <a16:creationId xmlns:a16="http://schemas.microsoft.com/office/drawing/2014/main" id="{3BC7D682-1A96-446F-9633-7B67F6E9D998}"/>
              </a:ext>
            </a:extLst>
          </p:cNvPr>
          <p:cNvCxnSpPr>
            <a:cxnSpLocks/>
            <a:stCxn id="6" idx="6"/>
            <a:endCxn id="42" idx="1"/>
          </p:cNvCxnSpPr>
          <p:nvPr/>
        </p:nvCxnSpPr>
        <p:spPr>
          <a:xfrm flipV="1">
            <a:off x="3549650" y="4605133"/>
            <a:ext cx="116225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1F7A13DE-DD97-4C56-90AC-9E1F89FC52FD}"/>
              </a:ext>
            </a:extLst>
          </p:cNvPr>
          <p:cNvCxnSpPr>
            <a:cxnSpLocks/>
            <a:endCxn id="13" idx="3"/>
          </p:cNvCxnSpPr>
          <p:nvPr/>
        </p:nvCxnSpPr>
        <p:spPr>
          <a:xfrm rot="5400000">
            <a:off x="7296139" y="4750854"/>
            <a:ext cx="1500290" cy="11943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B12CE030-CA95-4FE9-8E19-4D0D7F2FD0A3}"/>
              </a:ext>
            </a:extLst>
          </p:cNvPr>
          <p:cNvCxnSpPr>
            <a:stCxn id="13" idx="1"/>
            <a:endCxn id="6" idx="4"/>
          </p:cNvCxnSpPr>
          <p:nvPr/>
        </p:nvCxnSpPr>
        <p:spPr>
          <a:xfrm rot="10800000">
            <a:off x="3030538" y="5124247"/>
            <a:ext cx="2107166" cy="9739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190D3458-9156-4DA8-BF27-3DEFFBB3977D}"/>
              </a:ext>
            </a:extLst>
          </p:cNvPr>
          <p:cNvSpPr txBox="1"/>
          <p:nvPr/>
        </p:nvSpPr>
        <p:spPr>
          <a:xfrm>
            <a:off x="8718915" y="4308356"/>
            <a:ext cx="1571624" cy="369332"/>
          </a:xfrm>
          <a:prstGeom prst="rect">
            <a:avLst/>
          </a:prstGeom>
          <a:noFill/>
        </p:spPr>
        <p:txBody>
          <a:bodyPr wrap="square" rtlCol="0">
            <a:spAutoFit/>
          </a:bodyPr>
          <a:lstStyle/>
          <a:p>
            <a:r>
              <a:rPr lang="en-US" dirty="0"/>
              <a:t>Final Output</a:t>
            </a:r>
          </a:p>
        </p:txBody>
      </p:sp>
      <p:sp>
        <p:nvSpPr>
          <p:cNvPr id="34" name="TextBox 33">
            <a:extLst>
              <a:ext uri="{FF2B5EF4-FFF2-40B4-BE49-F238E27FC236}">
                <a16:creationId xmlns:a16="http://schemas.microsoft.com/office/drawing/2014/main" id="{05E6EAC8-6FFB-432B-9F9E-110E500EACE8}"/>
              </a:ext>
            </a:extLst>
          </p:cNvPr>
          <p:cNvSpPr txBox="1"/>
          <p:nvPr/>
        </p:nvSpPr>
        <p:spPr>
          <a:xfrm>
            <a:off x="2970892" y="5521236"/>
            <a:ext cx="2092160" cy="646331"/>
          </a:xfrm>
          <a:prstGeom prst="rect">
            <a:avLst/>
          </a:prstGeom>
          <a:noFill/>
        </p:spPr>
        <p:txBody>
          <a:bodyPr wrap="square" rtlCol="0">
            <a:spAutoFit/>
          </a:bodyPr>
          <a:lstStyle/>
          <a:p>
            <a:r>
              <a:rPr lang="en-US" b="1" dirty="0"/>
              <a:t>Enhanced problem statement </a:t>
            </a:r>
            <a:r>
              <a:rPr lang="en-US" dirty="0"/>
              <a:t>(or bugs)</a:t>
            </a:r>
          </a:p>
        </p:txBody>
      </p:sp>
      <p:sp>
        <p:nvSpPr>
          <p:cNvPr id="36" name="TextBox 35">
            <a:extLst>
              <a:ext uri="{FF2B5EF4-FFF2-40B4-BE49-F238E27FC236}">
                <a16:creationId xmlns:a16="http://schemas.microsoft.com/office/drawing/2014/main" id="{5DB8E897-CAC4-425A-8184-3670610757D2}"/>
              </a:ext>
            </a:extLst>
          </p:cNvPr>
          <p:cNvSpPr txBox="1"/>
          <p:nvPr/>
        </p:nvSpPr>
        <p:spPr>
          <a:xfrm>
            <a:off x="888279" y="4031916"/>
            <a:ext cx="1571624" cy="646331"/>
          </a:xfrm>
          <a:prstGeom prst="rect">
            <a:avLst/>
          </a:prstGeom>
          <a:noFill/>
        </p:spPr>
        <p:txBody>
          <a:bodyPr wrap="square" rtlCol="0">
            <a:spAutoFit/>
          </a:bodyPr>
          <a:lstStyle/>
          <a:p>
            <a:r>
              <a:rPr lang="en-US" dirty="0"/>
              <a:t>Problem Statement</a:t>
            </a:r>
          </a:p>
        </p:txBody>
      </p:sp>
      <p:sp>
        <p:nvSpPr>
          <p:cNvPr id="42" name="Rectangle 41">
            <a:extLst>
              <a:ext uri="{FF2B5EF4-FFF2-40B4-BE49-F238E27FC236}">
                <a16:creationId xmlns:a16="http://schemas.microsoft.com/office/drawing/2014/main" id="{401B6F4A-B077-4D5B-B8A5-1D8743108BA8}"/>
              </a:ext>
            </a:extLst>
          </p:cNvPr>
          <p:cNvSpPr/>
          <p:nvPr/>
        </p:nvSpPr>
        <p:spPr>
          <a:xfrm>
            <a:off x="4711909" y="4086020"/>
            <a:ext cx="1500604"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Code Development</a:t>
            </a:r>
          </a:p>
        </p:txBody>
      </p:sp>
      <p:cxnSp>
        <p:nvCxnSpPr>
          <p:cNvPr id="44" name="Straight Arrow Connector 43">
            <a:extLst>
              <a:ext uri="{FF2B5EF4-FFF2-40B4-BE49-F238E27FC236}">
                <a16:creationId xmlns:a16="http://schemas.microsoft.com/office/drawing/2014/main" id="{9633BB7D-AAFB-4FF0-A9E2-119B9E047243}"/>
              </a:ext>
            </a:extLst>
          </p:cNvPr>
          <p:cNvCxnSpPr>
            <a:cxnSpLocks/>
            <a:stCxn id="42" idx="3"/>
            <a:endCxn id="12" idx="1"/>
          </p:cNvCxnSpPr>
          <p:nvPr/>
        </p:nvCxnSpPr>
        <p:spPr>
          <a:xfrm>
            <a:off x="6212513" y="4605133"/>
            <a:ext cx="39160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6A1A500-D63A-4140-9AA9-DE1E5C6F32AB}"/>
              </a:ext>
            </a:extLst>
          </p:cNvPr>
          <p:cNvSpPr txBox="1"/>
          <p:nvPr/>
        </p:nvSpPr>
        <p:spPr>
          <a:xfrm>
            <a:off x="3504804" y="4308915"/>
            <a:ext cx="1571624" cy="369332"/>
          </a:xfrm>
          <a:prstGeom prst="rect">
            <a:avLst/>
          </a:prstGeom>
          <a:noFill/>
        </p:spPr>
        <p:txBody>
          <a:bodyPr wrap="square" rtlCol="0">
            <a:spAutoFit/>
          </a:bodyPr>
          <a:lstStyle/>
          <a:p>
            <a:r>
              <a:rPr lang="en-US" dirty="0"/>
              <a:t>Corrections</a:t>
            </a:r>
          </a:p>
        </p:txBody>
      </p:sp>
    </p:spTree>
    <p:extLst>
      <p:ext uri="{BB962C8B-B14F-4D97-AF65-F5344CB8AC3E}">
        <p14:creationId xmlns:p14="http://schemas.microsoft.com/office/powerpoint/2010/main" val="28883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A624-F1E0-4E7C-90DE-5B3D8AE85BD5}"/>
              </a:ext>
            </a:extLst>
          </p:cNvPr>
          <p:cNvSpPr>
            <a:spLocks noGrp="1"/>
          </p:cNvSpPr>
          <p:nvPr>
            <p:ph type="title"/>
          </p:nvPr>
        </p:nvSpPr>
        <p:spPr/>
        <p:txBody>
          <a:bodyPr/>
          <a:lstStyle/>
          <a:p>
            <a:r>
              <a:rPr lang="en-US" dirty="0"/>
              <a:t>Tasks to Lead Towards Mission Success</a:t>
            </a:r>
          </a:p>
        </p:txBody>
      </p:sp>
      <p:sp>
        <p:nvSpPr>
          <p:cNvPr id="3" name="Content Placeholder 2">
            <a:extLst>
              <a:ext uri="{FF2B5EF4-FFF2-40B4-BE49-F238E27FC236}">
                <a16:creationId xmlns:a16="http://schemas.microsoft.com/office/drawing/2014/main" id="{7319CB44-C789-45A1-BEF8-8FF363AB4CFA}"/>
              </a:ext>
            </a:extLst>
          </p:cNvPr>
          <p:cNvSpPr>
            <a:spLocks noGrp="1"/>
          </p:cNvSpPr>
          <p:nvPr>
            <p:ph idx="1"/>
          </p:nvPr>
        </p:nvSpPr>
        <p:spPr/>
        <p:txBody>
          <a:bodyPr/>
          <a:lstStyle/>
          <a:p>
            <a:r>
              <a:rPr lang="en-US" dirty="0"/>
              <a:t>With given Platoon sensor output as it is:</a:t>
            </a:r>
          </a:p>
          <a:p>
            <a:pPr lvl="1"/>
            <a:r>
              <a:rPr lang="en-US" dirty="0"/>
              <a:t>Develop sensor data processing algorithm.</a:t>
            </a:r>
          </a:p>
          <a:p>
            <a:pPr lvl="2"/>
            <a:r>
              <a:rPr lang="en-US" sz="2400" dirty="0"/>
              <a:t>Develop output data analyzation routine into usable information for the platoon.</a:t>
            </a:r>
          </a:p>
          <a:p>
            <a:pPr lvl="3"/>
            <a:r>
              <a:rPr lang="en-US" sz="2400" dirty="0"/>
              <a:t>Develop maneuvering techniques based on sensor information, for both the modes of R2D2 maneuvering (to avoid being detected) and routine maneuvering (to reach the finish line).</a:t>
            </a:r>
          </a:p>
          <a:p>
            <a:endParaRPr lang="en-US" sz="3400" dirty="0"/>
          </a:p>
        </p:txBody>
      </p:sp>
      <p:sp>
        <p:nvSpPr>
          <p:cNvPr id="4" name="Slide Number Placeholder 3">
            <a:extLst>
              <a:ext uri="{FF2B5EF4-FFF2-40B4-BE49-F238E27FC236}">
                <a16:creationId xmlns:a16="http://schemas.microsoft.com/office/drawing/2014/main" id="{FF8DD675-72C8-4174-A7B2-A094A583EA1F}"/>
              </a:ext>
            </a:extLst>
          </p:cNvPr>
          <p:cNvSpPr>
            <a:spLocks noGrp="1"/>
          </p:cNvSpPr>
          <p:nvPr>
            <p:ph type="sldNum" sz="quarter" idx="12"/>
          </p:nvPr>
        </p:nvSpPr>
        <p:spPr/>
        <p:txBody>
          <a:bodyPr/>
          <a:lstStyle/>
          <a:p>
            <a:fld id="{E9CEDB86-3240-4235-A507-295BD99BE75C}" type="slidenum">
              <a:rPr lang="en-US" smtClean="0"/>
              <a:t>2</a:t>
            </a:fld>
            <a:endParaRPr lang="en-US"/>
          </a:p>
        </p:txBody>
      </p:sp>
    </p:spTree>
    <p:extLst>
      <p:ext uri="{BB962C8B-B14F-4D97-AF65-F5344CB8AC3E}">
        <p14:creationId xmlns:p14="http://schemas.microsoft.com/office/powerpoint/2010/main" val="163911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666E-2418-4998-9AC8-3D198425EF42}"/>
              </a:ext>
            </a:extLst>
          </p:cNvPr>
          <p:cNvSpPr>
            <a:spLocks noGrp="1"/>
          </p:cNvSpPr>
          <p:nvPr>
            <p:ph type="title"/>
          </p:nvPr>
        </p:nvSpPr>
        <p:spPr/>
        <p:txBody>
          <a:bodyPr/>
          <a:lstStyle/>
          <a:p>
            <a:r>
              <a:rPr lang="en-US" dirty="0"/>
              <a:t>Plan Setup</a:t>
            </a:r>
          </a:p>
        </p:txBody>
      </p:sp>
      <p:sp>
        <p:nvSpPr>
          <p:cNvPr id="3" name="Content Placeholder 2">
            <a:extLst>
              <a:ext uri="{FF2B5EF4-FFF2-40B4-BE49-F238E27FC236}">
                <a16:creationId xmlns:a16="http://schemas.microsoft.com/office/drawing/2014/main" id="{BCB0937F-899F-4B4F-BDC6-E9B4F1E1802C}"/>
              </a:ext>
            </a:extLst>
          </p:cNvPr>
          <p:cNvSpPr>
            <a:spLocks noGrp="1"/>
          </p:cNvSpPr>
          <p:nvPr>
            <p:ph idx="1"/>
          </p:nvPr>
        </p:nvSpPr>
        <p:spPr/>
        <p:txBody>
          <a:bodyPr>
            <a:normAutofit fontScale="77500" lnSpcReduction="20000"/>
          </a:bodyPr>
          <a:lstStyle/>
          <a:p>
            <a:r>
              <a:rPr lang="en-US" dirty="0"/>
              <a:t>Develop a program in Octave (</a:t>
            </a:r>
            <a:r>
              <a:rPr lang="en-US" dirty="0" err="1"/>
              <a:t>Matlab</a:t>
            </a:r>
            <a:r>
              <a:rPr lang="en-US" dirty="0"/>
              <a:t>-equivalent Open Source software) to show platoon maneuvering through battlespace, reaching (</a:t>
            </a:r>
            <a:r>
              <a:rPr lang="en-US" dirty="0" err="1"/>
              <a:t>x,y</a:t>
            </a:r>
            <a:r>
              <a:rPr lang="en-US" dirty="0"/>
              <a:t>) = (1000,1000) with minimal detection from R2D2s.</a:t>
            </a:r>
          </a:p>
          <a:p>
            <a:pPr lvl="1"/>
            <a:r>
              <a:rPr lang="en-US" dirty="0"/>
              <a:t>Show 1000x1000 </a:t>
            </a:r>
            <a:r>
              <a:rPr lang="en-US" dirty="0" err="1"/>
              <a:t>battlegrid</a:t>
            </a:r>
            <a:r>
              <a:rPr lang="en-US" dirty="0"/>
              <a:t> with R2D2s scattered randomly, and the platoon moving from (0,0) to (1000,1000), avoiding R2D2 detection.</a:t>
            </a:r>
          </a:p>
          <a:p>
            <a:pPr lvl="1"/>
            <a:r>
              <a:rPr lang="en-US" dirty="0"/>
              <a:t>Titled r2d2_sim.m.</a:t>
            </a:r>
          </a:p>
          <a:p>
            <a:r>
              <a:rPr lang="en-US" dirty="0"/>
              <a:t>Translating ideas to code via simulation extracts the truth in mechanical routines – the plan is to leverage this feedback to optimize R2D2 detection and platoon maneuvering techniques.</a:t>
            </a:r>
          </a:p>
          <a:p>
            <a:pPr lvl="1"/>
            <a:r>
              <a:rPr lang="en-US" dirty="0"/>
              <a:t>The r2d2_sim program has global parameters that can be set to run different scenarios:</a:t>
            </a:r>
          </a:p>
          <a:p>
            <a:pPr lvl="2"/>
            <a:r>
              <a:rPr lang="en-US" dirty="0"/>
              <a:t>NUM_R2D2: the number of R2D2 detectors on the map.</a:t>
            </a:r>
          </a:p>
          <a:p>
            <a:pPr lvl="2"/>
            <a:r>
              <a:rPr lang="en-US" dirty="0"/>
              <a:t>R2D2_RANGE: the maximum range at which the r2d2 can read the platoon.</a:t>
            </a:r>
          </a:p>
          <a:p>
            <a:pPr lvl="2"/>
            <a:r>
              <a:rPr lang="en-US" dirty="0"/>
              <a:t>GRID_SIZE: square grid size, set to 1000 normally.</a:t>
            </a:r>
          </a:p>
          <a:p>
            <a:pPr lvl="2"/>
            <a:r>
              <a:rPr lang="en-US" dirty="0"/>
              <a:t>MAX_RANGE: the maximum range at which the platoon can read an R2D2.</a:t>
            </a:r>
          </a:p>
          <a:p>
            <a:pPr lvl="2"/>
            <a:r>
              <a:rPr lang="en-US" dirty="0"/>
              <a:t>These are inputted as a string, number pair into the run command in the Octave/</a:t>
            </a:r>
            <a:r>
              <a:rPr lang="en-US" dirty="0" err="1"/>
              <a:t>Matlab</a:t>
            </a:r>
            <a:r>
              <a:rPr lang="en-US" dirty="0"/>
              <a:t> console window:</a:t>
            </a:r>
          </a:p>
          <a:p>
            <a:pPr lvl="3"/>
            <a:r>
              <a:rPr lang="en-US" dirty="0"/>
              <a:t>E.g. r2d2_sim(‘GRID_SIZE’, 500);</a:t>
            </a:r>
          </a:p>
        </p:txBody>
      </p:sp>
      <p:sp>
        <p:nvSpPr>
          <p:cNvPr id="4" name="Slide Number Placeholder 3">
            <a:extLst>
              <a:ext uri="{FF2B5EF4-FFF2-40B4-BE49-F238E27FC236}">
                <a16:creationId xmlns:a16="http://schemas.microsoft.com/office/drawing/2014/main" id="{FF69F6B7-12B9-4AFA-B338-C24C2181699F}"/>
              </a:ext>
            </a:extLst>
          </p:cNvPr>
          <p:cNvSpPr>
            <a:spLocks noGrp="1"/>
          </p:cNvSpPr>
          <p:nvPr>
            <p:ph type="sldNum" sz="quarter" idx="12"/>
          </p:nvPr>
        </p:nvSpPr>
        <p:spPr/>
        <p:txBody>
          <a:bodyPr/>
          <a:lstStyle/>
          <a:p>
            <a:fld id="{E9CEDB86-3240-4235-A507-295BD99BE75C}" type="slidenum">
              <a:rPr lang="en-US" smtClean="0"/>
              <a:t>3</a:t>
            </a:fld>
            <a:endParaRPr lang="en-US"/>
          </a:p>
        </p:txBody>
      </p:sp>
    </p:spTree>
    <p:extLst>
      <p:ext uri="{BB962C8B-B14F-4D97-AF65-F5344CB8AC3E}">
        <p14:creationId xmlns:p14="http://schemas.microsoft.com/office/powerpoint/2010/main" val="161850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E4B3-CDA2-4B45-BC00-1C9CDF2774D8}"/>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932B4E69-A5A7-412E-BDBC-A62143E73206}"/>
              </a:ext>
            </a:extLst>
          </p:cNvPr>
          <p:cNvSpPr>
            <a:spLocks noGrp="1"/>
          </p:cNvSpPr>
          <p:nvPr>
            <p:ph idx="1"/>
          </p:nvPr>
        </p:nvSpPr>
        <p:spPr/>
        <p:txBody>
          <a:bodyPr>
            <a:normAutofit fontScale="92500"/>
          </a:bodyPr>
          <a:lstStyle/>
          <a:p>
            <a:r>
              <a:rPr lang="en-US" dirty="0"/>
              <a:t>The platoon sensor has a higher detection range than the R2D2s’ sensors (MAX_RANGE &gt; R2D2_RANGE).</a:t>
            </a:r>
          </a:p>
          <a:p>
            <a:pPr lvl="1"/>
            <a:r>
              <a:rPr lang="en-US" dirty="0"/>
              <a:t>It’s assumed that we want to test trouble cluster areas wherein the platoon may squeeze between but end up get detected, vice always being detected the first time in which the platoon enters the R2D2’s range.</a:t>
            </a:r>
          </a:p>
          <a:p>
            <a:r>
              <a:rPr lang="en-US" dirty="0"/>
              <a:t>The platoon sensor has a different reliability each time tick, governed by an RNG that sets a 0-1 scalar to be multiplied by the MAX_RANGE variable.</a:t>
            </a:r>
          </a:p>
          <a:p>
            <a:r>
              <a:rPr lang="en-US" dirty="0"/>
              <a:t>Optimizing the Platoon Maneuvering will be paramount to successfully getting the platoon safely to the finish mark.</a:t>
            </a:r>
          </a:p>
          <a:p>
            <a:pPr lvl="1"/>
            <a:r>
              <a:rPr lang="en-US" dirty="0"/>
              <a:t>Translation: The sensor analyzation techniques will also need optimized since the Platoon structure in the m-file uses the sensor structure to decide how to proceed.</a:t>
            </a:r>
          </a:p>
          <a:p>
            <a:endParaRPr lang="en-US" dirty="0"/>
          </a:p>
        </p:txBody>
      </p:sp>
      <p:sp>
        <p:nvSpPr>
          <p:cNvPr id="4" name="Slide Number Placeholder 3">
            <a:extLst>
              <a:ext uri="{FF2B5EF4-FFF2-40B4-BE49-F238E27FC236}">
                <a16:creationId xmlns:a16="http://schemas.microsoft.com/office/drawing/2014/main" id="{1B3CF70C-B2CA-425A-B930-FE7136F8AB3D}"/>
              </a:ext>
            </a:extLst>
          </p:cNvPr>
          <p:cNvSpPr>
            <a:spLocks noGrp="1"/>
          </p:cNvSpPr>
          <p:nvPr>
            <p:ph type="sldNum" sz="quarter" idx="12"/>
          </p:nvPr>
        </p:nvSpPr>
        <p:spPr/>
        <p:txBody>
          <a:bodyPr/>
          <a:lstStyle/>
          <a:p>
            <a:fld id="{E9CEDB86-3240-4235-A507-295BD99BE75C}" type="slidenum">
              <a:rPr lang="en-US" smtClean="0"/>
              <a:t>4</a:t>
            </a:fld>
            <a:endParaRPr lang="en-US"/>
          </a:p>
        </p:txBody>
      </p:sp>
    </p:spTree>
    <p:extLst>
      <p:ext uri="{BB962C8B-B14F-4D97-AF65-F5344CB8AC3E}">
        <p14:creationId xmlns:p14="http://schemas.microsoft.com/office/powerpoint/2010/main" val="331180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2068-8323-4556-84EA-BA56368ACABB}"/>
              </a:ext>
            </a:extLst>
          </p:cNvPr>
          <p:cNvSpPr>
            <a:spLocks noGrp="1"/>
          </p:cNvSpPr>
          <p:nvPr>
            <p:ph type="title"/>
          </p:nvPr>
        </p:nvSpPr>
        <p:spPr/>
        <p:txBody>
          <a:bodyPr/>
          <a:lstStyle/>
          <a:p>
            <a:r>
              <a:rPr lang="en-US" dirty="0"/>
              <a:t>Computer Simulation Flowchart</a:t>
            </a:r>
          </a:p>
        </p:txBody>
      </p:sp>
      <p:pic>
        <p:nvPicPr>
          <p:cNvPr id="8" name="Picture 7">
            <a:extLst>
              <a:ext uri="{FF2B5EF4-FFF2-40B4-BE49-F238E27FC236}">
                <a16:creationId xmlns:a16="http://schemas.microsoft.com/office/drawing/2014/main" id="{5DE4F861-A192-405F-A3E3-472AF049B6E4}"/>
              </a:ext>
            </a:extLst>
          </p:cNvPr>
          <p:cNvPicPr>
            <a:picLocks noChangeAspect="1"/>
          </p:cNvPicPr>
          <p:nvPr/>
        </p:nvPicPr>
        <p:blipFill>
          <a:blip r:embed="rId2"/>
          <a:stretch>
            <a:fillRect/>
          </a:stretch>
        </p:blipFill>
        <p:spPr>
          <a:xfrm>
            <a:off x="6722919" y="1260597"/>
            <a:ext cx="2935431" cy="5144282"/>
          </a:xfrm>
          <a:prstGeom prst="rect">
            <a:avLst/>
          </a:prstGeom>
        </p:spPr>
      </p:pic>
      <p:sp>
        <p:nvSpPr>
          <p:cNvPr id="9" name="Content Placeholder 2">
            <a:extLst>
              <a:ext uri="{FF2B5EF4-FFF2-40B4-BE49-F238E27FC236}">
                <a16:creationId xmlns:a16="http://schemas.microsoft.com/office/drawing/2014/main" id="{B0194A62-AB5C-418C-9172-6E5E2063DF8F}"/>
              </a:ext>
            </a:extLst>
          </p:cNvPr>
          <p:cNvSpPr>
            <a:spLocks noGrp="1"/>
          </p:cNvSpPr>
          <p:nvPr>
            <p:ph idx="1"/>
          </p:nvPr>
        </p:nvSpPr>
        <p:spPr>
          <a:xfrm>
            <a:off x="685800" y="1361794"/>
            <a:ext cx="5638101" cy="4351338"/>
          </a:xfrm>
        </p:spPr>
        <p:txBody>
          <a:bodyPr>
            <a:normAutofit/>
          </a:bodyPr>
          <a:lstStyle/>
          <a:p>
            <a:pPr marL="0" indent="0">
              <a:buNone/>
            </a:pPr>
            <a:r>
              <a:rPr lang="en-US" dirty="0"/>
              <a:t>Sensor Heatmap:</a:t>
            </a:r>
          </a:p>
          <a:p>
            <a:pPr marL="0" indent="0">
              <a:buNone/>
            </a:pPr>
            <a:r>
              <a:rPr lang="en-US" sz="1800" dirty="0"/>
              <a:t>The software uses a sensor heatmap. Sensor receives super positional x-y offsets from r2d2s in range.  X-data is added left or right, y-data is added top or bottom.  After those are added, you get the area of the platoon that is picking up most of the data.  The platoon will set a directive to move in the opposite direction, or some kind of combination of maneuvers, which are defined in config.txt. See example picture for a NE enemy direction example:</a:t>
            </a:r>
          </a:p>
          <a:p>
            <a:pPr marL="0" indent="0">
              <a:buNone/>
            </a:pPr>
            <a:endParaRPr lang="en-US" dirty="0"/>
          </a:p>
        </p:txBody>
      </p:sp>
      <p:graphicFrame>
        <p:nvGraphicFramePr>
          <p:cNvPr id="10" name="Table 9">
            <a:extLst>
              <a:ext uri="{FF2B5EF4-FFF2-40B4-BE49-F238E27FC236}">
                <a16:creationId xmlns:a16="http://schemas.microsoft.com/office/drawing/2014/main" id="{906A3BD4-9DED-40B4-98B8-A47CF9F2D299}"/>
              </a:ext>
            </a:extLst>
          </p:cNvPr>
          <p:cNvGraphicFramePr>
            <a:graphicFrameLocks noGrp="1"/>
          </p:cNvGraphicFramePr>
          <p:nvPr>
            <p:extLst>
              <p:ext uri="{D42A27DB-BD31-4B8C-83A1-F6EECF244321}">
                <p14:modId xmlns:p14="http://schemas.microsoft.com/office/powerpoint/2010/main" val="2008631892"/>
              </p:ext>
            </p:extLst>
          </p:nvPr>
        </p:nvGraphicFramePr>
        <p:xfrm>
          <a:off x="1000124" y="4745638"/>
          <a:ext cx="1533526" cy="1402750"/>
        </p:xfrm>
        <a:graphic>
          <a:graphicData uri="http://schemas.openxmlformats.org/drawingml/2006/table">
            <a:tbl>
              <a:tblPr firstRow="1" bandRow="1">
                <a:tableStyleId>{2D5ABB26-0587-4C30-8999-92F81FD0307C}</a:tableStyleId>
              </a:tblPr>
              <a:tblGrid>
                <a:gridCol w="766763">
                  <a:extLst>
                    <a:ext uri="{9D8B030D-6E8A-4147-A177-3AD203B41FA5}">
                      <a16:colId xmlns:a16="http://schemas.microsoft.com/office/drawing/2014/main" val="2637661744"/>
                    </a:ext>
                  </a:extLst>
                </a:gridCol>
                <a:gridCol w="766763">
                  <a:extLst>
                    <a:ext uri="{9D8B030D-6E8A-4147-A177-3AD203B41FA5}">
                      <a16:colId xmlns:a16="http://schemas.microsoft.com/office/drawing/2014/main" val="1516932160"/>
                    </a:ext>
                  </a:extLst>
                </a:gridCol>
              </a:tblGrid>
              <a:tr h="701375">
                <a:tc>
                  <a:txBody>
                    <a:bodyPr/>
                    <a:lstStyle/>
                    <a:p>
                      <a:r>
                        <a:rPr lang="en-US" dirty="0"/>
                        <a:t>NW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F0000"/>
                        </a:gs>
                        <a:gs pos="32000">
                          <a:srgbClr val="FF0000"/>
                        </a:gs>
                        <a:gs pos="100000">
                          <a:schemeClr val="bg1"/>
                        </a:gs>
                      </a:gsLst>
                      <a:lin ang="5400000" scaled="1"/>
                    </a:gradFill>
                  </a:tcPr>
                </a:tc>
                <a:tc>
                  <a:txBody>
                    <a:bodyPr/>
                    <a:lstStyle/>
                    <a:p>
                      <a:pPr algn="r"/>
                      <a:r>
                        <a:rPr lang="en-US" dirty="0"/>
                        <a:t>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100000">
                          <a:srgbClr val="FF0000"/>
                        </a:gs>
                        <a:gs pos="100000">
                          <a:schemeClr val="bg1"/>
                        </a:gs>
                      </a:gsLst>
                      <a:lin ang="10800000" scaled="1"/>
                      <a:tileRect/>
                    </a:gradFill>
                  </a:tcPr>
                </a:tc>
                <a:extLst>
                  <a:ext uri="{0D108BD9-81ED-4DB2-BD59-A6C34878D82A}">
                    <a16:rowId xmlns:a16="http://schemas.microsoft.com/office/drawing/2014/main" val="932073288"/>
                  </a:ext>
                </a:extLst>
              </a:tr>
              <a:tr h="701375">
                <a:tc>
                  <a:txBody>
                    <a:bodyPr/>
                    <a:lstStyle/>
                    <a:p>
                      <a:r>
                        <a:rPr lang="en-US" dirty="0"/>
                        <a:t>SW</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SE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32000">
                          <a:srgbClr val="FF0000"/>
                        </a:gs>
                        <a:gs pos="100000">
                          <a:schemeClr val="bg1"/>
                        </a:gs>
                      </a:gsLst>
                      <a:lin ang="10800000" scaled="1"/>
                      <a:tileRect/>
                    </a:gradFill>
                  </a:tcPr>
                </a:tc>
                <a:extLst>
                  <a:ext uri="{0D108BD9-81ED-4DB2-BD59-A6C34878D82A}">
                    <a16:rowId xmlns:a16="http://schemas.microsoft.com/office/drawing/2014/main" val="2966710476"/>
                  </a:ext>
                </a:extLst>
              </a:tr>
            </a:tbl>
          </a:graphicData>
        </a:graphic>
      </p:graphicFrame>
      <p:grpSp>
        <p:nvGrpSpPr>
          <p:cNvPr id="22" name="Group 21">
            <a:extLst>
              <a:ext uri="{FF2B5EF4-FFF2-40B4-BE49-F238E27FC236}">
                <a16:creationId xmlns:a16="http://schemas.microsoft.com/office/drawing/2014/main" id="{68F260A0-5A17-4C4A-8D0C-80887516FC50}"/>
              </a:ext>
            </a:extLst>
          </p:cNvPr>
          <p:cNvGrpSpPr/>
          <p:nvPr/>
        </p:nvGrpSpPr>
        <p:grpSpPr>
          <a:xfrm>
            <a:off x="990600" y="4244456"/>
            <a:ext cx="3615434" cy="1917144"/>
            <a:chOff x="1466850" y="3634856"/>
            <a:chExt cx="3615434" cy="1917144"/>
          </a:xfrm>
        </p:grpSpPr>
        <p:cxnSp>
          <p:nvCxnSpPr>
            <p:cNvPr id="12" name="Straight Arrow Connector 11">
              <a:extLst>
                <a:ext uri="{FF2B5EF4-FFF2-40B4-BE49-F238E27FC236}">
                  <a16:creationId xmlns:a16="http://schemas.microsoft.com/office/drawing/2014/main" id="{EFF130E2-35D3-482B-9A6E-2B2FA5E965D6}"/>
                </a:ext>
              </a:extLst>
            </p:cNvPr>
            <p:cNvCxnSpPr/>
            <p:nvPr/>
          </p:nvCxnSpPr>
          <p:spPr>
            <a:xfrm>
              <a:off x="1466850" y="400418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CED02A3-ED09-405C-8595-5FF4982D27DC}"/>
                </a:ext>
              </a:extLst>
            </p:cNvPr>
            <p:cNvSpPr txBox="1"/>
            <p:nvPr/>
          </p:nvSpPr>
          <p:spPr>
            <a:xfrm>
              <a:off x="2081166" y="3634856"/>
              <a:ext cx="304892" cy="369332"/>
            </a:xfrm>
            <a:prstGeom prst="rect">
              <a:avLst/>
            </a:prstGeom>
            <a:noFill/>
          </p:spPr>
          <p:txBody>
            <a:bodyPr wrap="none" rtlCol="0">
              <a:spAutoFit/>
            </a:bodyPr>
            <a:lstStyle/>
            <a:p>
              <a:r>
                <a:rPr lang="en-US" dirty="0"/>
                <a:t>X</a:t>
              </a:r>
            </a:p>
          </p:txBody>
        </p:sp>
        <p:cxnSp>
          <p:nvCxnSpPr>
            <p:cNvPr id="14" name="Straight Arrow Connector 13">
              <a:extLst>
                <a:ext uri="{FF2B5EF4-FFF2-40B4-BE49-F238E27FC236}">
                  <a16:creationId xmlns:a16="http://schemas.microsoft.com/office/drawing/2014/main" id="{54229C20-E4B9-48FB-91DD-C8FF1B90C924}"/>
                </a:ext>
              </a:extLst>
            </p:cNvPr>
            <p:cNvCxnSpPr>
              <a:cxnSpLocks/>
            </p:cNvCxnSpPr>
            <p:nvPr/>
          </p:nvCxnSpPr>
          <p:spPr>
            <a:xfrm rot="5400000">
              <a:off x="2408094" y="478523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3D2F27D-2CF0-447B-A3BC-B479AC647782}"/>
                </a:ext>
              </a:extLst>
            </p:cNvPr>
            <p:cNvSpPr txBox="1"/>
            <p:nvPr/>
          </p:nvSpPr>
          <p:spPr>
            <a:xfrm>
              <a:off x="3174856" y="4600572"/>
              <a:ext cx="304892" cy="369332"/>
            </a:xfrm>
            <a:prstGeom prst="rect">
              <a:avLst/>
            </a:prstGeom>
            <a:noFill/>
          </p:spPr>
          <p:txBody>
            <a:bodyPr wrap="none" rtlCol="0">
              <a:spAutoFit/>
            </a:bodyPr>
            <a:lstStyle/>
            <a:p>
              <a:r>
                <a:rPr lang="en-US" dirty="0"/>
                <a:t>Y</a:t>
              </a:r>
            </a:p>
          </p:txBody>
        </p:sp>
        <p:sp>
          <p:nvSpPr>
            <p:cNvPr id="18" name="Oval 17">
              <a:extLst>
                <a:ext uri="{FF2B5EF4-FFF2-40B4-BE49-F238E27FC236}">
                  <a16:creationId xmlns:a16="http://schemas.microsoft.com/office/drawing/2014/main" id="{E25F4AB4-50B5-4959-9608-CFB7F144E2D2}"/>
                </a:ext>
              </a:extLst>
            </p:cNvPr>
            <p:cNvSpPr/>
            <p:nvPr/>
          </p:nvSpPr>
          <p:spPr>
            <a:xfrm>
              <a:off x="1943100" y="4566163"/>
              <a:ext cx="581025" cy="510894"/>
            </a:xfrm>
            <a:prstGeom prst="ellipse">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BAC7551-6D05-4F2C-9B59-49FFDD4216FF}"/>
                </a:ext>
              </a:extLst>
            </p:cNvPr>
            <p:cNvSpPr txBox="1"/>
            <p:nvPr/>
          </p:nvSpPr>
          <p:spPr>
            <a:xfrm>
              <a:off x="4177421" y="4231240"/>
              <a:ext cx="904863" cy="369332"/>
            </a:xfrm>
            <a:prstGeom prst="rect">
              <a:avLst/>
            </a:prstGeom>
            <a:noFill/>
          </p:spPr>
          <p:txBody>
            <a:bodyPr wrap="none" rtlCol="0">
              <a:spAutoFit/>
            </a:bodyPr>
            <a:lstStyle/>
            <a:p>
              <a:r>
                <a:rPr lang="en-US" dirty="0"/>
                <a:t>Platoon</a:t>
              </a:r>
            </a:p>
          </p:txBody>
        </p:sp>
        <p:cxnSp>
          <p:nvCxnSpPr>
            <p:cNvPr id="21" name="Straight Arrow Connector 20">
              <a:extLst>
                <a:ext uri="{FF2B5EF4-FFF2-40B4-BE49-F238E27FC236}">
                  <a16:creationId xmlns:a16="http://schemas.microsoft.com/office/drawing/2014/main" id="{34BD1FB2-E018-49A6-92A9-43E7AF2DC7D1}"/>
                </a:ext>
              </a:extLst>
            </p:cNvPr>
            <p:cNvCxnSpPr>
              <a:stCxn id="19" idx="1"/>
              <a:endCxn id="18" idx="7"/>
            </p:cNvCxnSpPr>
            <p:nvPr/>
          </p:nvCxnSpPr>
          <p:spPr>
            <a:xfrm flipH="1">
              <a:off x="2439036" y="4415906"/>
              <a:ext cx="1738385" cy="22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66691EC0-86AF-4180-B2ED-8510E51AB21D}"/>
              </a:ext>
            </a:extLst>
          </p:cNvPr>
          <p:cNvSpPr/>
          <p:nvPr/>
        </p:nvSpPr>
        <p:spPr>
          <a:xfrm>
            <a:off x="2600325" y="4004188"/>
            <a:ext cx="581025" cy="510894"/>
          </a:xfrm>
          <a:prstGeom prst="ellipse">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9017DBC-8094-486F-90E2-40C4D4BBE75E}"/>
              </a:ext>
            </a:extLst>
          </p:cNvPr>
          <p:cNvSpPr txBox="1"/>
          <p:nvPr/>
        </p:nvSpPr>
        <p:spPr>
          <a:xfrm>
            <a:off x="3117400" y="4083282"/>
            <a:ext cx="686406" cy="369332"/>
          </a:xfrm>
          <a:prstGeom prst="rect">
            <a:avLst/>
          </a:prstGeom>
          <a:noFill/>
        </p:spPr>
        <p:txBody>
          <a:bodyPr wrap="none" rtlCol="0">
            <a:spAutoFit/>
          </a:bodyPr>
          <a:lstStyle/>
          <a:p>
            <a:r>
              <a:rPr lang="en-US" dirty="0"/>
              <a:t>R2D2</a:t>
            </a:r>
          </a:p>
        </p:txBody>
      </p:sp>
      <p:cxnSp>
        <p:nvCxnSpPr>
          <p:cNvPr id="26" name="Straight Arrow Connector 25">
            <a:extLst>
              <a:ext uri="{FF2B5EF4-FFF2-40B4-BE49-F238E27FC236}">
                <a16:creationId xmlns:a16="http://schemas.microsoft.com/office/drawing/2014/main" id="{316B0CC6-54B0-4C1D-B5F5-8347D23E1E90}"/>
              </a:ext>
            </a:extLst>
          </p:cNvPr>
          <p:cNvCxnSpPr>
            <a:cxnSpLocks/>
          </p:cNvCxnSpPr>
          <p:nvPr/>
        </p:nvCxnSpPr>
        <p:spPr>
          <a:xfrm>
            <a:off x="1757362" y="5680589"/>
            <a:ext cx="0" cy="9011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CAF5419-0C2C-40A6-942E-3DCBF7CAAA86}"/>
              </a:ext>
            </a:extLst>
          </p:cNvPr>
          <p:cNvCxnSpPr>
            <a:cxnSpLocks/>
          </p:cNvCxnSpPr>
          <p:nvPr/>
        </p:nvCxnSpPr>
        <p:spPr>
          <a:xfrm>
            <a:off x="1766887" y="6581775"/>
            <a:ext cx="18940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E110A3F-3AA0-4DE0-85CC-72F3195E1C81}"/>
              </a:ext>
            </a:extLst>
          </p:cNvPr>
          <p:cNvSpPr txBox="1"/>
          <p:nvPr/>
        </p:nvSpPr>
        <p:spPr>
          <a:xfrm>
            <a:off x="3670455" y="6382257"/>
            <a:ext cx="2806987" cy="369332"/>
          </a:xfrm>
          <a:prstGeom prst="rect">
            <a:avLst/>
          </a:prstGeom>
          <a:noFill/>
        </p:spPr>
        <p:txBody>
          <a:bodyPr wrap="none" rtlCol="0">
            <a:spAutoFit/>
          </a:bodyPr>
          <a:lstStyle/>
          <a:p>
            <a:r>
              <a:rPr lang="en-US" dirty="0"/>
              <a:t>Platoon Maneuver Directive</a:t>
            </a:r>
          </a:p>
        </p:txBody>
      </p:sp>
      <p:sp>
        <p:nvSpPr>
          <p:cNvPr id="31" name="Slide Number Placeholder 30">
            <a:extLst>
              <a:ext uri="{FF2B5EF4-FFF2-40B4-BE49-F238E27FC236}">
                <a16:creationId xmlns:a16="http://schemas.microsoft.com/office/drawing/2014/main" id="{625FAD7A-C066-4CEC-ACCA-D8E73D0699F4}"/>
              </a:ext>
            </a:extLst>
          </p:cNvPr>
          <p:cNvSpPr>
            <a:spLocks noGrp="1"/>
          </p:cNvSpPr>
          <p:nvPr>
            <p:ph type="sldNum" sz="quarter" idx="12"/>
          </p:nvPr>
        </p:nvSpPr>
        <p:spPr/>
        <p:txBody>
          <a:bodyPr/>
          <a:lstStyle/>
          <a:p>
            <a:fld id="{E9CEDB86-3240-4235-A507-295BD99BE75C}" type="slidenum">
              <a:rPr lang="en-US" smtClean="0"/>
              <a:t>5</a:t>
            </a:fld>
            <a:endParaRPr lang="en-US"/>
          </a:p>
        </p:txBody>
      </p:sp>
      <p:sp>
        <p:nvSpPr>
          <p:cNvPr id="3" name="TextBox 2">
            <a:extLst>
              <a:ext uri="{FF2B5EF4-FFF2-40B4-BE49-F238E27FC236}">
                <a16:creationId xmlns:a16="http://schemas.microsoft.com/office/drawing/2014/main" id="{3342D729-B6CA-4FE7-9380-1908C8D3D327}"/>
              </a:ext>
            </a:extLst>
          </p:cNvPr>
          <p:cNvSpPr txBox="1"/>
          <p:nvPr/>
        </p:nvSpPr>
        <p:spPr>
          <a:xfrm>
            <a:off x="1000124" y="6179934"/>
            <a:ext cx="802207" cy="307777"/>
          </a:xfrm>
          <a:prstGeom prst="rect">
            <a:avLst/>
          </a:prstGeom>
          <a:noFill/>
        </p:spPr>
        <p:txBody>
          <a:bodyPr wrap="none" rtlCol="0">
            <a:spAutoFit/>
          </a:bodyPr>
          <a:lstStyle/>
          <a:p>
            <a:r>
              <a:rPr lang="en-US" sz="1400" dirty="0">
                <a:solidFill>
                  <a:schemeClr val="accent1"/>
                </a:solidFill>
              </a:rPr>
              <a:t>15 Steps</a:t>
            </a:r>
          </a:p>
        </p:txBody>
      </p:sp>
      <p:sp>
        <p:nvSpPr>
          <p:cNvPr id="25" name="TextBox 24">
            <a:extLst>
              <a:ext uri="{FF2B5EF4-FFF2-40B4-BE49-F238E27FC236}">
                <a16:creationId xmlns:a16="http://schemas.microsoft.com/office/drawing/2014/main" id="{106F3719-6E90-4F79-85E4-E3847B89FD9F}"/>
              </a:ext>
            </a:extLst>
          </p:cNvPr>
          <p:cNvSpPr txBox="1"/>
          <p:nvPr/>
        </p:nvSpPr>
        <p:spPr>
          <a:xfrm>
            <a:off x="2370413" y="6304213"/>
            <a:ext cx="802207" cy="307777"/>
          </a:xfrm>
          <a:prstGeom prst="rect">
            <a:avLst/>
          </a:prstGeom>
          <a:noFill/>
        </p:spPr>
        <p:txBody>
          <a:bodyPr wrap="none" rtlCol="0">
            <a:spAutoFit/>
          </a:bodyPr>
          <a:lstStyle/>
          <a:p>
            <a:r>
              <a:rPr lang="en-US" sz="1400" dirty="0">
                <a:solidFill>
                  <a:schemeClr val="accent1"/>
                </a:solidFill>
              </a:rPr>
              <a:t>20 Steps</a:t>
            </a:r>
          </a:p>
        </p:txBody>
      </p:sp>
    </p:spTree>
    <p:extLst>
      <p:ext uri="{BB962C8B-B14F-4D97-AF65-F5344CB8AC3E}">
        <p14:creationId xmlns:p14="http://schemas.microsoft.com/office/powerpoint/2010/main" val="185716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to Optimize Platoon Maneuver</a:t>
            </a:r>
          </a:p>
        </p:txBody>
      </p:sp>
      <p:sp>
        <p:nvSpPr>
          <p:cNvPr id="3" name="Content Placeholder 2"/>
          <p:cNvSpPr>
            <a:spLocks noGrp="1"/>
          </p:cNvSpPr>
          <p:nvPr>
            <p:ph idx="1"/>
          </p:nvPr>
        </p:nvSpPr>
        <p:spPr>
          <a:xfrm>
            <a:off x="838200" y="1825625"/>
            <a:ext cx="6747164" cy="4351338"/>
          </a:xfrm>
        </p:spPr>
        <p:txBody>
          <a:bodyPr>
            <a:normAutofit lnSpcReduction="10000"/>
          </a:bodyPr>
          <a:lstStyle/>
          <a:p>
            <a:r>
              <a:rPr lang="en-US" dirty="0"/>
              <a:t>Run the simulation and configure maneuvering via the configuration file – config.txt.</a:t>
            </a:r>
          </a:p>
          <a:p>
            <a:r>
              <a:rPr lang="en-US" dirty="0"/>
              <a:t>Config.txt text file in same directory as r2d2_sim.m has the platoon maneuvers for each heatmap scenario.</a:t>
            </a:r>
          </a:p>
          <a:p>
            <a:pPr lvl="1"/>
            <a:r>
              <a:rPr lang="en-US" dirty="0"/>
              <a:t>Can be edited to optimize platoon movement across battlespace.</a:t>
            </a:r>
          </a:p>
          <a:p>
            <a:pPr lvl="1"/>
            <a:r>
              <a:rPr lang="en-US" dirty="0"/>
              <a:t>Lines are logically defined as:</a:t>
            </a:r>
          </a:p>
          <a:p>
            <a:pPr marL="741363" lvl="2" indent="173038"/>
            <a:r>
              <a:rPr lang="en-US" sz="1600" dirty="0">
                <a:solidFill>
                  <a:srgbClr val="FF0000"/>
                </a:solidFill>
              </a:rPr>
              <a:t>R2D2 Location: </a:t>
            </a:r>
            <a:r>
              <a:rPr lang="en-US" sz="1600" dirty="0">
                <a:solidFill>
                  <a:schemeClr val="accent1"/>
                </a:solidFill>
              </a:rPr>
              <a:t>1</a:t>
            </a:r>
            <a:r>
              <a:rPr lang="en-US" sz="1600" baseline="30000" dirty="0">
                <a:solidFill>
                  <a:schemeClr val="accent1"/>
                </a:solidFill>
              </a:rPr>
              <a:t>st</a:t>
            </a:r>
            <a:r>
              <a:rPr lang="en-US" sz="1600" dirty="0">
                <a:solidFill>
                  <a:schemeClr val="accent1"/>
                </a:solidFill>
              </a:rPr>
              <a:t> Direction to Move, </a:t>
            </a:r>
            <a:r>
              <a:rPr lang="en-US" sz="1600" dirty="0">
                <a:solidFill>
                  <a:schemeClr val="accent2"/>
                </a:solidFill>
              </a:rPr>
              <a:t># steps, </a:t>
            </a:r>
            <a:r>
              <a:rPr lang="en-US" sz="1600" dirty="0">
                <a:solidFill>
                  <a:schemeClr val="accent5"/>
                </a:solidFill>
              </a:rPr>
              <a:t>2</a:t>
            </a:r>
            <a:r>
              <a:rPr lang="en-US" sz="1600" baseline="30000" dirty="0">
                <a:solidFill>
                  <a:schemeClr val="accent5"/>
                </a:solidFill>
              </a:rPr>
              <a:t>nd</a:t>
            </a:r>
            <a:r>
              <a:rPr lang="en-US" sz="1600" dirty="0">
                <a:solidFill>
                  <a:schemeClr val="accent5"/>
                </a:solidFill>
              </a:rPr>
              <a:t> Direction to Move, </a:t>
            </a:r>
            <a:r>
              <a:rPr lang="en-US" sz="1600" dirty="0">
                <a:solidFill>
                  <a:schemeClr val="accent6"/>
                </a:solidFill>
              </a:rPr>
              <a:t># steps</a:t>
            </a:r>
          </a:p>
          <a:p>
            <a:pPr marL="741363" lvl="2" indent="173038"/>
            <a:r>
              <a:rPr lang="en-US" sz="1600" dirty="0">
                <a:solidFill>
                  <a:srgbClr val="FF0000"/>
                </a:solidFill>
              </a:rPr>
              <a:t>[NW NE;SW SE]:  </a:t>
            </a:r>
            <a:r>
              <a:rPr lang="en-US" sz="1600" dirty="0">
                <a:solidFill>
                  <a:schemeClr val="accent1"/>
                </a:solidFill>
              </a:rPr>
              <a:t>South,</a:t>
            </a:r>
            <a:r>
              <a:rPr lang="en-US" sz="1600" dirty="0"/>
              <a:t> </a:t>
            </a:r>
            <a:r>
              <a:rPr lang="en-US" sz="1600" dirty="0">
                <a:solidFill>
                  <a:schemeClr val="accent2"/>
                </a:solidFill>
              </a:rPr>
              <a:t>#, </a:t>
            </a:r>
            <a:r>
              <a:rPr lang="en-US" sz="1600" dirty="0">
                <a:solidFill>
                  <a:schemeClr val="accent5"/>
                </a:solidFill>
              </a:rPr>
              <a:t>Northwest,</a:t>
            </a:r>
            <a:r>
              <a:rPr lang="en-US" sz="1600" dirty="0"/>
              <a:t> </a:t>
            </a:r>
            <a:r>
              <a:rPr lang="en-US" sz="1600" dirty="0">
                <a:solidFill>
                  <a:schemeClr val="accent6"/>
                </a:solidFill>
              </a:rPr>
              <a:t>#</a:t>
            </a:r>
          </a:p>
          <a:p>
            <a:pPr marL="457200" lvl="1" indent="233363"/>
            <a:r>
              <a:rPr lang="en-US" dirty="0"/>
              <a:t>Can be 1 or 2 directions and steps to move.</a:t>
            </a:r>
          </a:p>
        </p:txBody>
      </p:sp>
      <p:sp>
        <p:nvSpPr>
          <p:cNvPr id="4" name="Slide Number Placeholder 3"/>
          <p:cNvSpPr>
            <a:spLocks noGrp="1"/>
          </p:cNvSpPr>
          <p:nvPr>
            <p:ph type="sldNum" sz="quarter" idx="12"/>
          </p:nvPr>
        </p:nvSpPr>
        <p:spPr/>
        <p:txBody>
          <a:bodyPr/>
          <a:lstStyle/>
          <a:p>
            <a:fld id="{E9CEDB86-3240-4235-A507-295BD99BE75C}" type="slidenum">
              <a:rPr lang="en-US" smtClean="0"/>
              <a:t>6</a:t>
            </a:fld>
            <a:endParaRPr lang="en-US"/>
          </a:p>
        </p:txBody>
      </p:sp>
      <p:pic>
        <p:nvPicPr>
          <p:cNvPr id="5" name="Picture 4"/>
          <p:cNvPicPr>
            <a:picLocks noChangeAspect="1"/>
          </p:cNvPicPr>
          <p:nvPr/>
        </p:nvPicPr>
        <p:blipFill>
          <a:blip r:embed="rId2"/>
          <a:stretch>
            <a:fillRect/>
          </a:stretch>
        </p:blipFill>
        <p:spPr>
          <a:xfrm>
            <a:off x="7714322" y="1839077"/>
            <a:ext cx="3371963" cy="4468321"/>
          </a:xfrm>
          <a:prstGeom prst="rect">
            <a:avLst/>
          </a:prstGeom>
        </p:spPr>
      </p:pic>
    </p:spTree>
    <p:extLst>
      <p:ext uri="{BB962C8B-B14F-4D97-AF65-F5344CB8AC3E}">
        <p14:creationId xmlns:p14="http://schemas.microsoft.com/office/powerpoint/2010/main" val="6000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5E228F01-66F8-4730-8529-D8D7BD616D5D}"/>
              </a:ext>
            </a:extLst>
          </p:cNvPr>
          <p:cNvSpPr txBox="1">
            <a:spLocks/>
          </p:cNvSpPr>
          <p:nvPr/>
        </p:nvSpPr>
        <p:spPr>
          <a:xfrm>
            <a:off x="5491837" y="1824955"/>
            <a:ext cx="67471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Config.txt Example 2:</a:t>
            </a:r>
          </a:p>
          <a:p>
            <a:pPr lvl="1"/>
            <a:r>
              <a:rPr lang="en-US" dirty="0"/>
              <a:t>[0 1;0 1]:  </a:t>
            </a:r>
            <a:r>
              <a:rPr lang="en-US" dirty="0" err="1"/>
              <a:t>NorthWest</a:t>
            </a:r>
            <a:r>
              <a:rPr lang="en-US" dirty="0"/>
              <a:t>, 20, East, 20</a:t>
            </a:r>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r>
              <a:rPr lang="en-US" dirty="0"/>
              <a:t>2 directions</a:t>
            </a:r>
          </a:p>
        </p:txBody>
      </p:sp>
      <p:sp>
        <p:nvSpPr>
          <p:cNvPr id="2" name="Title 1"/>
          <p:cNvSpPr>
            <a:spLocks noGrp="1"/>
          </p:cNvSpPr>
          <p:nvPr>
            <p:ph type="title"/>
          </p:nvPr>
        </p:nvSpPr>
        <p:spPr/>
        <p:txBody>
          <a:bodyPr/>
          <a:lstStyle/>
          <a:p>
            <a:r>
              <a:rPr lang="en-US" dirty="0"/>
              <a:t>Config.txt – Syntactical Examples</a:t>
            </a:r>
          </a:p>
        </p:txBody>
      </p:sp>
      <p:sp>
        <p:nvSpPr>
          <p:cNvPr id="3" name="Content Placeholder 2"/>
          <p:cNvSpPr>
            <a:spLocks noGrp="1"/>
          </p:cNvSpPr>
          <p:nvPr>
            <p:ph idx="1"/>
          </p:nvPr>
        </p:nvSpPr>
        <p:spPr>
          <a:xfrm>
            <a:off x="838200" y="1825625"/>
            <a:ext cx="6747164" cy="4351338"/>
          </a:xfrm>
        </p:spPr>
        <p:txBody>
          <a:bodyPr/>
          <a:lstStyle/>
          <a:p>
            <a:r>
              <a:rPr lang="en-US" dirty="0"/>
              <a:t>Config.txt Example 1:</a:t>
            </a:r>
          </a:p>
          <a:p>
            <a:pPr lvl="1"/>
            <a:r>
              <a:rPr lang="en-US" dirty="0"/>
              <a:t>[0 0;0 1]:  </a:t>
            </a:r>
            <a:r>
              <a:rPr lang="en-US" dirty="0" err="1"/>
              <a:t>NorthWest</a:t>
            </a:r>
            <a:r>
              <a:rPr lang="en-US" dirty="0"/>
              <a:t>, 20</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r>
              <a:rPr lang="en-US" dirty="0"/>
              <a:t>1 direction</a:t>
            </a:r>
          </a:p>
        </p:txBody>
      </p:sp>
      <p:sp>
        <p:nvSpPr>
          <p:cNvPr id="4" name="Slide Number Placeholder 3"/>
          <p:cNvSpPr>
            <a:spLocks noGrp="1"/>
          </p:cNvSpPr>
          <p:nvPr>
            <p:ph type="sldNum" sz="quarter" idx="12"/>
          </p:nvPr>
        </p:nvSpPr>
        <p:spPr/>
        <p:txBody>
          <a:bodyPr/>
          <a:lstStyle/>
          <a:p>
            <a:fld id="{E9CEDB86-3240-4235-A507-295BD99BE75C}" type="slidenum">
              <a:rPr lang="en-US" smtClean="0"/>
              <a:t>7</a:t>
            </a:fld>
            <a:endParaRPr lang="en-US"/>
          </a:p>
        </p:txBody>
      </p:sp>
      <p:sp>
        <p:nvSpPr>
          <p:cNvPr id="6" name="Right Brace 5">
            <a:extLst>
              <a:ext uri="{FF2B5EF4-FFF2-40B4-BE49-F238E27FC236}">
                <a16:creationId xmlns:a16="http://schemas.microsoft.com/office/drawing/2014/main" id="{2C476495-6B25-45DC-947F-F6A27182B031}"/>
              </a:ext>
            </a:extLst>
          </p:cNvPr>
          <p:cNvSpPr/>
          <p:nvPr/>
        </p:nvSpPr>
        <p:spPr>
          <a:xfrm rot="5400000">
            <a:off x="2017552" y="2249775"/>
            <a:ext cx="234892" cy="103184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FDDBBBEF-A714-4A81-A4BD-5F8E9E614029}"/>
              </a:ext>
            </a:extLst>
          </p:cNvPr>
          <p:cNvSpPr txBox="1"/>
          <p:nvPr/>
        </p:nvSpPr>
        <p:spPr>
          <a:xfrm>
            <a:off x="1233181" y="2881291"/>
            <a:ext cx="1649298" cy="646331"/>
          </a:xfrm>
          <a:prstGeom prst="rect">
            <a:avLst/>
          </a:prstGeom>
          <a:noFill/>
        </p:spPr>
        <p:txBody>
          <a:bodyPr wrap="none" rtlCol="0">
            <a:spAutoFit/>
          </a:bodyPr>
          <a:lstStyle/>
          <a:p>
            <a:r>
              <a:rPr lang="en-US" dirty="0"/>
              <a:t>This is heatmap</a:t>
            </a:r>
          </a:p>
          <a:p>
            <a:r>
              <a:rPr lang="en-US" dirty="0"/>
              <a:t>output (SE): </a:t>
            </a:r>
          </a:p>
        </p:txBody>
      </p:sp>
      <p:graphicFrame>
        <p:nvGraphicFramePr>
          <p:cNvPr id="8" name="Table 7">
            <a:extLst>
              <a:ext uri="{FF2B5EF4-FFF2-40B4-BE49-F238E27FC236}">
                <a16:creationId xmlns:a16="http://schemas.microsoft.com/office/drawing/2014/main" id="{F4EA487C-C2DC-4AA9-A3C4-01B706548F7C}"/>
              </a:ext>
            </a:extLst>
          </p:cNvPr>
          <p:cNvGraphicFramePr>
            <a:graphicFrameLocks noGrp="1"/>
          </p:cNvGraphicFramePr>
          <p:nvPr>
            <p:extLst>
              <p:ext uri="{D42A27DB-BD31-4B8C-83A1-F6EECF244321}">
                <p14:modId xmlns:p14="http://schemas.microsoft.com/office/powerpoint/2010/main" val="3397247481"/>
              </p:ext>
            </p:extLst>
          </p:nvPr>
        </p:nvGraphicFramePr>
        <p:xfrm>
          <a:off x="1619075" y="3529258"/>
          <a:ext cx="731520" cy="73152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983241046"/>
                    </a:ext>
                  </a:extLst>
                </a:gridCol>
                <a:gridCol w="365760">
                  <a:extLst>
                    <a:ext uri="{9D8B030D-6E8A-4147-A177-3AD203B41FA5}">
                      <a16:colId xmlns:a16="http://schemas.microsoft.com/office/drawing/2014/main" val="1426779667"/>
                    </a:ext>
                  </a:extLst>
                </a:gridCol>
              </a:tblGrid>
              <a:tr h="22860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880522"/>
                  </a:ext>
                </a:extLst>
              </a:tr>
              <a:tr h="228600">
                <a:tc>
                  <a:txBody>
                    <a:bodyPr/>
                    <a:lstStyle/>
                    <a:p>
                      <a:pPr algn="ctr"/>
                      <a:r>
                        <a:rPr lang="en-US" dirty="0">
                          <a:solidFill>
                            <a:schemeClr val="tx1"/>
                          </a:solidFill>
                        </a:rPr>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182741"/>
                  </a:ext>
                </a:extLst>
              </a:tr>
            </a:tbl>
          </a:graphicData>
        </a:graphic>
      </p:graphicFrame>
      <p:sp>
        <p:nvSpPr>
          <p:cNvPr id="9" name="Right Brace 8">
            <a:extLst>
              <a:ext uri="{FF2B5EF4-FFF2-40B4-BE49-F238E27FC236}">
                <a16:creationId xmlns:a16="http://schemas.microsoft.com/office/drawing/2014/main" id="{0F500701-A4DB-4931-A5FD-2425C3454300}"/>
              </a:ext>
            </a:extLst>
          </p:cNvPr>
          <p:cNvSpPr/>
          <p:nvPr/>
        </p:nvSpPr>
        <p:spPr>
          <a:xfrm rot="5400000">
            <a:off x="3420792" y="2117141"/>
            <a:ext cx="234893" cy="129711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D7621986-CF4D-4003-8C42-9F6BCB2CEC85}"/>
              </a:ext>
            </a:extLst>
          </p:cNvPr>
          <p:cNvSpPr txBox="1"/>
          <p:nvPr/>
        </p:nvSpPr>
        <p:spPr>
          <a:xfrm>
            <a:off x="2949587" y="2881291"/>
            <a:ext cx="1076128" cy="923330"/>
          </a:xfrm>
          <a:prstGeom prst="rect">
            <a:avLst/>
          </a:prstGeom>
          <a:noFill/>
        </p:spPr>
        <p:txBody>
          <a:bodyPr wrap="none" rtlCol="0">
            <a:spAutoFit/>
          </a:bodyPr>
          <a:lstStyle/>
          <a:p>
            <a:r>
              <a:rPr lang="en-US" dirty="0"/>
              <a:t>Platoon </a:t>
            </a:r>
          </a:p>
          <a:p>
            <a:r>
              <a:rPr lang="en-US" dirty="0"/>
              <a:t>direction </a:t>
            </a:r>
          </a:p>
          <a:p>
            <a:r>
              <a:rPr lang="en-US" dirty="0"/>
              <a:t>to move</a:t>
            </a:r>
          </a:p>
        </p:txBody>
      </p:sp>
      <p:sp>
        <p:nvSpPr>
          <p:cNvPr id="11" name="Right Brace 10">
            <a:extLst>
              <a:ext uri="{FF2B5EF4-FFF2-40B4-BE49-F238E27FC236}">
                <a16:creationId xmlns:a16="http://schemas.microsoft.com/office/drawing/2014/main" id="{538FBB68-7014-4FB9-9634-E30EDA88E4A9}"/>
              </a:ext>
            </a:extLst>
          </p:cNvPr>
          <p:cNvSpPr/>
          <p:nvPr/>
        </p:nvSpPr>
        <p:spPr>
          <a:xfrm rot="5400000">
            <a:off x="4407107" y="2560073"/>
            <a:ext cx="234892" cy="40544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56C6A12-E9E8-464E-8F4F-29286EB1C0EF}"/>
              </a:ext>
            </a:extLst>
          </p:cNvPr>
          <p:cNvSpPr txBox="1"/>
          <p:nvPr/>
        </p:nvSpPr>
        <p:spPr>
          <a:xfrm>
            <a:off x="3970952" y="2881290"/>
            <a:ext cx="1089914" cy="646331"/>
          </a:xfrm>
          <a:prstGeom prst="rect">
            <a:avLst/>
          </a:prstGeom>
          <a:noFill/>
        </p:spPr>
        <p:txBody>
          <a:bodyPr wrap="none" rtlCol="0">
            <a:spAutoFit/>
          </a:bodyPr>
          <a:lstStyle/>
          <a:p>
            <a:r>
              <a:rPr lang="en-US" dirty="0"/>
              <a:t># steps to</a:t>
            </a:r>
          </a:p>
          <a:p>
            <a:r>
              <a:rPr lang="en-US" dirty="0"/>
              <a:t>move</a:t>
            </a:r>
          </a:p>
        </p:txBody>
      </p:sp>
      <p:sp>
        <p:nvSpPr>
          <p:cNvPr id="14" name="Right Brace 13">
            <a:extLst>
              <a:ext uri="{FF2B5EF4-FFF2-40B4-BE49-F238E27FC236}">
                <a16:creationId xmlns:a16="http://schemas.microsoft.com/office/drawing/2014/main" id="{C57FEB5A-E75B-4AD5-8A59-8C8CD1F486DF}"/>
              </a:ext>
            </a:extLst>
          </p:cNvPr>
          <p:cNvSpPr/>
          <p:nvPr/>
        </p:nvSpPr>
        <p:spPr>
          <a:xfrm rot="5400000">
            <a:off x="6691623" y="2243495"/>
            <a:ext cx="234892" cy="103184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02BAAD34-CA77-4054-A1A9-02987A701925}"/>
              </a:ext>
            </a:extLst>
          </p:cNvPr>
          <p:cNvSpPr txBox="1"/>
          <p:nvPr/>
        </p:nvSpPr>
        <p:spPr>
          <a:xfrm>
            <a:off x="5907252" y="2849133"/>
            <a:ext cx="1649298" cy="646331"/>
          </a:xfrm>
          <a:prstGeom prst="rect">
            <a:avLst/>
          </a:prstGeom>
          <a:noFill/>
        </p:spPr>
        <p:txBody>
          <a:bodyPr wrap="none" rtlCol="0">
            <a:spAutoFit/>
          </a:bodyPr>
          <a:lstStyle/>
          <a:p>
            <a:r>
              <a:rPr lang="en-US" dirty="0"/>
              <a:t>This is heatmap</a:t>
            </a:r>
          </a:p>
          <a:p>
            <a:r>
              <a:rPr lang="en-US" dirty="0"/>
              <a:t>output (E): </a:t>
            </a:r>
          </a:p>
        </p:txBody>
      </p:sp>
      <p:graphicFrame>
        <p:nvGraphicFramePr>
          <p:cNvPr id="16" name="Table 15">
            <a:extLst>
              <a:ext uri="{FF2B5EF4-FFF2-40B4-BE49-F238E27FC236}">
                <a16:creationId xmlns:a16="http://schemas.microsoft.com/office/drawing/2014/main" id="{21408A43-D99B-406F-929E-12B159FBC734}"/>
              </a:ext>
            </a:extLst>
          </p:cNvPr>
          <p:cNvGraphicFramePr>
            <a:graphicFrameLocks noGrp="1"/>
          </p:cNvGraphicFramePr>
          <p:nvPr>
            <p:extLst>
              <p:ext uri="{D42A27DB-BD31-4B8C-83A1-F6EECF244321}">
                <p14:modId xmlns:p14="http://schemas.microsoft.com/office/powerpoint/2010/main" val="1337185201"/>
              </p:ext>
            </p:extLst>
          </p:nvPr>
        </p:nvGraphicFramePr>
        <p:xfrm>
          <a:off x="6293146" y="3530656"/>
          <a:ext cx="731520" cy="73152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983241046"/>
                    </a:ext>
                  </a:extLst>
                </a:gridCol>
                <a:gridCol w="365760">
                  <a:extLst>
                    <a:ext uri="{9D8B030D-6E8A-4147-A177-3AD203B41FA5}">
                      <a16:colId xmlns:a16="http://schemas.microsoft.com/office/drawing/2014/main" val="1426779667"/>
                    </a:ext>
                  </a:extLst>
                </a:gridCol>
              </a:tblGrid>
              <a:tr h="365760">
                <a:tc>
                  <a:txBody>
                    <a:bodyPr/>
                    <a:lstStyle/>
                    <a:p>
                      <a:pPr algn="ctr"/>
                      <a:r>
                        <a:rPr lang="en-US" sz="1500" b="0" dirty="0">
                          <a:solidFill>
                            <a:schemeClr val="tx1"/>
                          </a:solidFill>
                        </a:rPr>
                        <a:t>0</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0" dirty="0">
                          <a:solidFill>
                            <a:schemeClr val="tx1"/>
                          </a:solidFill>
                        </a:rPr>
                        <a:t>1</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880522"/>
                  </a:ext>
                </a:extLst>
              </a:tr>
              <a:tr h="365760">
                <a:tc>
                  <a:txBody>
                    <a:bodyPr/>
                    <a:lstStyle/>
                    <a:p>
                      <a:pPr algn="ctr"/>
                      <a:r>
                        <a:rPr lang="en-US" sz="1500" dirty="0">
                          <a:solidFill>
                            <a:schemeClr val="tx1"/>
                          </a:solidFill>
                        </a:rPr>
                        <a:t>0</a:t>
                      </a:r>
                      <a:endParaRPr lang="en-US" sz="15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1</a:t>
                      </a:r>
                      <a:endParaRPr lang="en-US" sz="15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182741"/>
                  </a:ext>
                </a:extLst>
              </a:tr>
            </a:tbl>
          </a:graphicData>
        </a:graphic>
      </p:graphicFrame>
      <p:sp>
        <p:nvSpPr>
          <p:cNvPr id="17" name="Right Brace 16">
            <a:extLst>
              <a:ext uri="{FF2B5EF4-FFF2-40B4-BE49-F238E27FC236}">
                <a16:creationId xmlns:a16="http://schemas.microsoft.com/office/drawing/2014/main" id="{28D83CC8-31EE-4233-8287-BF9E848AB3A1}"/>
              </a:ext>
            </a:extLst>
          </p:cNvPr>
          <p:cNvSpPr/>
          <p:nvPr/>
        </p:nvSpPr>
        <p:spPr>
          <a:xfrm rot="5400000">
            <a:off x="8063903" y="2141822"/>
            <a:ext cx="234892" cy="123519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96611F76-BE08-4433-9344-2D1AEB00C628}"/>
              </a:ext>
            </a:extLst>
          </p:cNvPr>
          <p:cNvSpPr txBox="1"/>
          <p:nvPr/>
        </p:nvSpPr>
        <p:spPr>
          <a:xfrm>
            <a:off x="7623658" y="2849133"/>
            <a:ext cx="1076128" cy="923330"/>
          </a:xfrm>
          <a:prstGeom prst="rect">
            <a:avLst/>
          </a:prstGeom>
          <a:noFill/>
        </p:spPr>
        <p:txBody>
          <a:bodyPr wrap="none" rtlCol="0">
            <a:spAutoFit/>
          </a:bodyPr>
          <a:lstStyle/>
          <a:p>
            <a:r>
              <a:rPr lang="en-US" dirty="0"/>
              <a:t>1</a:t>
            </a:r>
            <a:r>
              <a:rPr lang="en-US" baseline="30000" dirty="0"/>
              <a:t>st</a:t>
            </a:r>
            <a:endParaRPr lang="en-US" dirty="0"/>
          </a:p>
          <a:p>
            <a:r>
              <a:rPr lang="en-US" dirty="0"/>
              <a:t>direction </a:t>
            </a:r>
          </a:p>
          <a:p>
            <a:r>
              <a:rPr lang="en-US" dirty="0"/>
              <a:t>to move</a:t>
            </a:r>
          </a:p>
        </p:txBody>
      </p:sp>
      <p:sp>
        <p:nvSpPr>
          <p:cNvPr id="19" name="Right Brace 18">
            <a:extLst>
              <a:ext uri="{FF2B5EF4-FFF2-40B4-BE49-F238E27FC236}">
                <a16:creationId xmlns:a16="http://schemas.microsoft.com/office/drawing/2014/main" id="{BDF21DFC-4017-49D3-BD25-0B3B07FF429B}"/>
              </a:ext>
            </a:extLst>
          </p:cNvPr>
          <p:cNvSpPr/>
          <p:nvPr/>
        </p:nvSpPr>
        <p:spPr>
          <a:xfrm rot="5400000">
            <a:off x="9077229" y="2571083"/>
            <a:ext cx="234892" cy="35455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7F83E38A-0FA7-473D-9BD4-3529DF6E7340}"/>
              </a:ext>
            </a:extLst>
          </p:cNvPr>
          <p:cNvSpPr txBox="1"/>
          <p:nvPr/>
        </p:nvSpPr>
        <p:spPr>
          <a:xfrm>
            <a:off x="8770858" y="2849132"/>
            <a:ext cx="840486" cy="646331"/>
          </a:xfrm>
          <a:prstGeom prst="rect">
            <a:avLst/>
          </a:prstGeom>
          <a:noFill/>
        </p:spPr>
        <p:txBody>
          <a:bodyPr wrap="none" rtlCol="0">
            <a:spAutoFit/>
          </a:bodyPr>
          <a:lstStyle/>
          <a:p>
            <a:r>
              <a:rPr lang="en-US" dirty="0"/>
              <a:t>1</a:t>
            </a:r>
            <a:r>
              <a:rPr lang="en-US" baseline="30000" dirty="0"/>
              <a:t>st</a:t>
            </a:r>
          </a:p>
          <a:p>
            <a:r>
              <a:rPr lang="en-US" dirty="0"/>
              <a:t># steps</a:t>
            </a:r>
          </a:p>
        </p:txBody>
      </p:sp>
      <p:sp>
        <p:nvSpPr>
          <p:cNvPr id="21" name="Right Brace 20">
            <a:extLst>
              <a:ext uri="{FF2B5EF4-FFF2-40B4-BE49-F238E27FC236}">
                <a16:creationId xmlns:a16="http://schemas.microsoft.com/office/drawing/2014/main" id="{BEAF9B61-961E-496B-8A51-A3F9616EA127}"/>
              </a:ext>
            </a:extLst>
          </p:cNvPr>
          <p:cNvSpPr/>
          <p:nvPr/>
        </p:nvSpPr>
        <p:spPr>
          <a:xfrm rot="5400000">
            <a:off x="9625878" y="2495123"/>
            <a:ext cx="236290" cy="52998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FE26013C-1233-4716-B3FD-ACB9331BFE09}"/>
              </a:ext>
            </a:extLst>
          </p:cNvPr>
          <p:cNvSpPr txBox="1"/>
          <p:nvPr/>
        </p:nvSpPr>
        <p:spPr>
          <a:xfrm>
            <a:off x="9495803" y="2850531"/>
            <a:ext cx="1116459" cy="923330"/>
          </a:xfrm>
          <a:prstGeom prst="rect">
            <a:avLst/>
          </a:prstGeom>
          <a:noFill/>
        </p:spPr>
        <p:txBody>
          <a:bodyPr wrap="none" rtlCol="0">
            <a:spAutoFit/>
          </a:bodyPr>
          <a:lstStyle/>
          <a:p>
            <a:r>
              <a:rPr lang="en-US" dirty="0"/>
              <a:t>2</a:t>
            </a:r>
            <a:r>
              <a:rPr lang="en-US" baseline="30000" dirty="0"/>
              <a:t>nd</a:t>
            </a:r>
            <a:endParaRPr lang="en-US" dirty="0"/>
          </a:p>
          <a:p>
            <a:r>
              <a:rPr lang="en-US" dirty="0"/>
              <a:t>direction </a:t>
            </a:r>
          </a:p>
          <a:p>
            <a:r>
              <a:rPr lang="en-US" dirty="0"/>
              <a:t>to move</a:t>
            </a:r>
          </a:p>
        </p:txBody>
      </p:sp>
      <p:sp>
        <p:nvSpPr>
          <p:cNvPr id="23" name="Right Brace 22">
            <a:extLst>
              <a:ext uri="{FF2B5EF4-FFF2-40B4-BE49-F238E27FC236}">
                <a16:creationId xmlns:a16="http://schemas.microsoft.com/office/drawing/2014/main" id="{5D104F80-0F62-4CC4-924F-0000599DE8E5}"/>
              </a:ext>
            </a:extLst>
          </p:cNvPr>
          <p:cNvSpPr/>
          <p:nvPr/>
        </p:nvSpPr>
        <p:spPr>
          <a:xfrm rot="5400000">
            <a:off x="10142541" y="2580410"/>
            <a:ext cx="236289" cy="35455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96BE88B7-ED63-4849-8EAE-F9462E5F5F40}"/>
              </a:ext>
            </a:extLst>
          </p:cNvPr>
          <p:cNvSpPr txBox="1"/>
          <p:nvPr/>
        </p:nvSpPr>
        <p:spPr>
          <a:xfrm>
            <a:off x="10106107" y="2850530"/>
            <a:ext cx="1170705" cy="369332"/>
          </a:xfrm>
          <a:prstGeom prst="rect">
            <a:avLst/>
          </a:prstGeom>
          <a:noFill/>
        </p:spPr>
        <p:txBody>
          <a:bodyPr wrap="none" rtlCol="0">
            <a:spAutoFit/>
          </a:bodyPr>
          <a:lstStyle/>
          <a:p>
            <a:r>
              <a:rPr lang="en-US" dirty="0"/>
              <a:t>2</a:t>
            </a:r>
            <a:r>
              <a:rPr lang="en-US" baseline="30000" dirty="0"/>
              <a:t>nd</a:t>
            </a:r>
            <a:r>
              <a:rPr lang="en-US" dirty="0"/>
              <a:t> # steps</a:t>
            </a:r>
          </a:p>
        </p:txBody>
      </p:sp>
    </p:spTree>
    <p:extLst>
      <p:ext uri="{BB962C8B-B14F-4D97-AF65-F5344CB8AC3E}">
        <p14:creationId xmlns:p14="http://schemas.microsoft.com/office/powerpoint/2010/main" val="376976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16E0-8A40-43AD-8A14-1E36B52AF146}"/>
              </a:ext>
            </a:extLst>
          </p:cNvPr>
          <p:cNvSpPr>
            <a:spLocks noGrp="1"/>
          </p:cNvSpPr>
          <p:nvPr>
            <p:ph type="title"/>
          </p:nvPr>
        </p:nvSpPr>
        <p:spPr/>
        <p:txBody>
          <a:bodyPr/>
          <a:lstStyle/>
          <a:p>
            <a:r>
              <a:rPr lang="en-US" dirty="0"/>
              <a:t>Platoon Maneuver in Action (Slide Show for playback)</a:t>
            </a:r>
          </a:p>
        </p:txBody>
      </p:sp>
      <p:sp>
        <p:nvSpPr>
          <p:cNvPr id="22" name="Content Placeholder 2">
            <a:extLst>
              <a:ext uri="{FF2B5EF4-FFF2-40B4-BE49-F238E27FC236}">
                <a16:creationId xmlns:a16="http://schemas.microsoft.com/office/drawing/2014/main" id="{50505507-F57B-4AEE-83BD-7B59AF4059D6}"/>
              </a:ext>
            </a:extLst>
          </p:cNvPr>
          <p:cNvSpPr txBox="1">
            <a:spLocks/>
          </p:cNvSpPr>
          <p:nvPr/>
        </p:nvSpPr>
        <p:spPr>
          <a:xfrm>
            <a:off x="838200" y="1654175"/>
            <a:ext cx="31235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Settings:</a:t>
            </a:r>
          </a:p>
          <a:p>
            <a:pPr lvl="1"/>
            <a:r>
              <a:rPr lang="en-US" sz="2000" dirty="0"/>
              <a:t>10 R2D2s</a:t>
            </a:r>
          </a:p>
          <a:p>
            <a:pPr lvl="1"/>
            <a:r>
              <a:rPr lang="en-US" sz="2000" dirty="0"/>
              <a:t>Max sensor is 80 (80% of 100).</a:t>
            </a:r>
          </a:p>
          <a:p>
            <a:pPr lvl="1"/>
            <a:endParaRPr lang="en-US" dirty="0"/>
          </a:p>
        </p:txBody>
      </p:sp>
      <p:pic>
        <p:nvPicPr>
          <p:cNvPr id="28" name="Picture 27">
            <a:extLst>
              <a:ext uri="{FF2B5EF4-FFF2-40B4-BE49-F238E27FC236}">
                <a16:creationId xmlns:a16="http://schemas.microsoft.com/office/drawing/2014/main" id="{5F230232-7F2B-4D17-9BCB-827B72F1B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1301750"/>
            <a:ext cx="6591300" cy="5105400"/>
          </a:xfrm>
          <a:prstGeom prst="rect">
            <a:avLst/>
          </a:prstGeom>
        </p:spPr>
      </p:pic>
      <p:sp>
        <p:nvSpPr>
          <p:cNvPr id="29" name="Slide Number Placeholder 28">
            <a:extLst>
              <a:ext uri="{FF2B5EF4-FFF2-40B4-BE49-F238E27FC236}">
                <a16:creationId xmlns:a16="http://schemas.microsoft.com/office/drawing/2014/main" id="{3653D2AD-A031-46D9-BC35-3EFFABC51A96}"/>
              </a:ext>
            </a:extLst>
          </p:cNvPr>
          <p:cNvSpPr>
            <a:spLocks noGrp="1"/>
          </p:cNvSpPr>
          <p:nvPr>
            <p:ph type="sldNum" sz="quarter" idx="12"/>
          </p:nvPr>
        </p:nvSpPr>
        <p:spPr/>
        <p:txBody>
          <a:bodyPr/>
          <a:lstStyle/>
          <a:p>
            <a:fld id="{E9CEDB86-3240-4235-A507-295BD99BE75C}" type="slidenum">
              <a:rPr lang="en-US" smtClean="0"/>
              <a:t>8</a:t>
            </a:fld>
            <a:endParaRPr lang="en-US"/>
          </a:p>
        </p:txBody>
      </p:sp>
    </p:spTree>
    <p:extLst>
      <p:ext uri="{BB962C8B-B14F-4D97-AF65-F5344CB8AC3E}">
        <p14:creationId xmlns:p14="http://schemas.microsoft.com/office/powerpoint/2010/main" val="175264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6DDE-2DFF-4B5C-BAA0-38485F7D0DD1}"/>
              </a:ext>
            </a:extLst>
          </p:cNvPr>
          <p:cNvSpPr>
            <a:spLocks noGrp="1"/>
          </p:cNvSpPr>
          <p:nvPr>
            <p:ph type="title"/>
          </p:nvPr>
        </p:nvSpPr>
        <p:spPr/>
        <p:txBody>
          <a:bodyPr/>
          <a:lstStyle/>
          <a:p>
            <a:r>
              <a:rPr lang="en-US" dirty="0"/>
              <a:t>Computer Simulation Results</a:t>
            </a:r>
          </a:p>
        </p:txBody>
      </p:sp>
      <p:sp>
        <p:nvSpPr>
          <p:cNvPr id="3" name="Content Placeholder 2">
            <a:extLst>
              <a:ext uri="{FF2B5EF4-FFF2-40B4-BE49-F238E27FC236}">
                <a16:creationId xmlns:a16="http://schemas.microsoft.com/office/drawing/2014/main" id="{FA6A57F5-60E4-4AC8-A62D-F48394906091}"/>
              </a:ext>
            </a:extLst>
          </p:cNvPr>
          <p:cNvSpPr>
            <a:spLocks noGrp="1"/>
          </p:cNvSpPr>
          <p:nvPr>
            <p:ph idx="1"/>
          </p:nvPr>
        </p:nvSpPr>
        <p:spPr/>
        <p:txBody>
          <a:bodyPr/>
          <a:lstStyle/>
          <a:p>
            <a:r>
              <a:rPr lang="en-US" dirty="0"/>
              <a:t>Lessons Learned for further computer simulation work</a:t>
            </a:r>
          </a:p>
          <a:p>
            <a:r>
              <a:rPr lang="en-US" dirty="0"/>
              <a:t>Forward Optimization Plans for computer simulation</a:t>
            </a:r>
          </a:p>
          <a:p>
            <a:r>
              <a:rPr lang="en-US" dirty="0"/>
              <a:t>Conclusions drawn from the computer simulation for the end user of the platoon sensor.</a:t>
            </a:r>
          </a:p>
          <a:p>
            <a:endParaRPr lang="en-US" dirty="0"/>
          </a:p>
        </p:txBody>
      </p:sp>
      <p:sp>
        <p:nvSpPr>
          <p:cNvPr id="4" name="Slide Number Placeholder 3">
            <a:extLst>
              <a:ext uri="{FF2B5EF4-FFF2-40B4-BE49-F238E27FC236}">
                <a16:creationId xmlns:a16="http://schemas.microsoft.com/office/drawing/2014/main" id="{A9A72C7D-5090-4C31-BBC1-40A54712C1E2}"/>
              </a:ext>
            </a:extLst>
          </p:cNvPr>
          <p:cNvSpPr>
            <a:spLocks noGrp="1"/>
          </p:cNvSpPr>
          <p:nvPr>
            <p:ph type="sldNum" sz="quarter" idx="12"/>
          </p:nvPr>
        </p:nvSpPr>
        <p:spPr/>
        <p:txBody>
          <a:bodyPr/>
          <a:lstStyle/>
          <a:p>
            <a:fld id="{E9CEDB86-3240-4235-A507-295BD99BE75C}" type="slidenum">
              <a:rPr lang="en-US" smtClean="0"/>
              <a:t>9</a:t>
            </a:fld>
            <a:endParaRPr lang="en-US"/>
          </a:p>
        </p:txBody>
      </p:sp>
    </p:spTree>
    <p:extLst>
      <p:ext uri="{BB962C8B-B14F-4D97-AF65-F5344CB8AC3E}">
        <p14:creationId xmlns:p14="http://schemas.microsoft.com/office/powerpoint/2010/main" val="215449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312</TotalTime>
  <Words>1404</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R2D2 Battlespace Plan</vt:lpstr>
      <vt:lpstr>Tasks to Lead Towards Mission Success</vt:lpstr>
      <vt:lpstr>Plan Setup</vt:lpstr>
      <vt:lpstr>Assumptions</vt:lpstr>
      <vt:lpstr>Computer Simulation Flowchart</vt:lpstr>
      <vt:lpstr>Plan to Optimize Platoon Maneuver</vt:lpstr>
      <vt:lpstr>Config.txt – Syntactical Examples</vt:lpstr>
      <vt:lpstr>Platoon Maneuver in Action (Slide Show for playback)</vt:lpstr>
      <vt:lpstr>Computer Simulation Results</vt:lpstr>
      <vt:lpstr>Computer Simulation Results – Lessons Learned #1</vt:lpstr>
      <vt:lpstr>Computer Simulation Results – Lessons Learned #2</vt:lpstr>
      <vt:lpstr>Computer Simulation Results – Forward Optimization Plan #1</vt:lpstr>
      <vt:lpstr>Computer Simulation Results – Forward Optimization Plan #2</vt:lpstr>
      <vt:lpstr>Computer Simulation Results – Forward Optimization Plan #3</vt:lpstr>
      <vt:lpstr>Conclusions for End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R2D2 Plan</dc:title>
  <dc:creator>Andrew Payne</dc:creator>
  <cp:lastModifiedBy>Andrew Payne</cp:lastModifiedBy>
  <cp:revision>21</cp:revision>
  <dcterms:created xsi:type="dcterms:W3CDTF">2019-04-14T16:09:17Z</dcterms:created>
  <dcterms:modified xsi:type="dcterms:W3CDTF">2019-04-19T15:49:30Z</dcterms:modified>
</cp:coreProperties>
</file>