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8572" y="4220229"/>
            <a:ext cx="892494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Anish.L –Lord Jeganath college of engineering and technology-B.E.Mechanichal engineering-3 year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anishanish1942004@gmail.com</cp:lastModifiedBy>
  <cp:revision>27</cp:revision>
  <dcterms:created xsi:type="dcterms:W3CDTF">2021-05-26T16:50:10Z</dcterms:created>
  <dcterms:modified xsi:type="dcterms:W3CDTF">2024-05-02T05:09:31Z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