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9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7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3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2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61F7-A86F-4A94-9BD4-9153F4DB0448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6CA7-42F1-43A1-98EA-CE124674C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68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836C-07B6-6F86-935D-239CAE78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517"/>
            <a:ext cx="9144000" cy="2931458"/>
          </a:xfrm>
        </p:spPr>
        <p:txBody>
          <a:bodyPr/>
          <a:lstStyle/>
          <a:p>
            <a:r>
              <a:rPr lang="en-IN" dirty="0">
                <a:latin typeface="Agency FB" panose="020B0503020202020204" pitchFamily="34" charset="0"/>
              </a:rPr>
              <a:t>Alien Invasion Game</a:t>
            </a:r>
          </a:p>
        </p:txBody>
      </p:sp>
    </p:spTree>
    <p:extLst>
      <p:ext uri="{BB962C8B-B14F-4D97-AF65-F5344CB8AC3E}">
        <p14:creationId xmlns:p14="http://schemas.microsoft.com/office/powerpoint/2010/main" val="417383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58CB-24AB-5BAF-902F-CC7EF6B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D1D5DB"/>
                </a:solidFill>
                <a:effectLst/>
                <a:latin typeface="Agency FB" panose="020B0503020202020204" pitchFamily="34" charset="0"/>
              </a:rPr>
              <a:t>Purpose </a:t>
            </a:r>
            <a:r>
              <a:rPr lang="en-IN" dirty="0">
                <a:solidFill>
                  <a:srgbClr val="D1D5DB"/>
                </a:solidFill>
                <a:latin typeface="Agency FB" panose="020B0503020202020204" pitchFamily="34" charset="0"/>
              </a:rPr>
              <a:t>o</a:t>
            </a:r>
            <a:r>
              <a:rPr lang="en-IN" b="0" i="0" dirty="0">
                <a:solidFill>
                  <a:srgbClr val="D1D5DB"/>
                </a:solidFill>
                <a:effectLst/>
                <a:latin typeface="Agency FB" panose="020B0503020202020204" pitchFamily="34" charset="0"/>
              </a:rPr>
              <a:t>f </a:t>
            </a:r>
            <a:r>
              <a:rPr lang="en-IN" sz="4800" dirty="0">
                <a:latin typeface="Agency FB" panose="020B0503020202020204" pitchFamily="34" charset="0"/>
              </a:rPr>
              <a:t>Alien Invasion Game (Shooter Game)</a:t>
            </a:r>
            <a:endParaRPr lang="en-IN" sz="88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38C3-9B85-FB6B-2217-D211DE35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i="0" dirty="0">
                <a:solidFill>
                  <a:srgbClr val="D1D5DB"/>
                </a:solidFill>
                <a:effectLst/>
                <a:latin typeface="Agency FB" panose="020B0503020202020204" pitchFamily="34" charset="0"/>
              </a:rPr>
              <a:t>Understanding how the axis(X and Y) is used in th</a:t>
            </a:r>
            <a:r>
              <a:rPr lang="en-US" sz="3200" dirty="0">
                <a:solidFill>
                  <a:srgbClr val="D1D5DB"/>
                </a:solidFill>
                <a:latin typeface="Agency FB" panose="020B0503020202020204" pitchFamily="34" charset="0"/>
              </a:rPr>
              <a:t>e game development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1D5DB"/>
                </a:solidFill>
                <a:latin typeface="Agency FB" panose="020B0503020202020204" pitchFamily="34" charset="0"/>
              </a:rPr>
              <a:t>How something is moved on the screen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1D5DB"/>
                </a:solidFill>
                <a:latin typeface="Agency FB" panose="020B0503020202020204" pitchFamily="34" charset="0"/>
              </a:rPr>
              <a:t>Developing Intuition regarding how shooting and gaining points concept works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1D5DB"/>
                </a:solidFill>
                <a:latin typeface="Agency FB" panose="020B0503020202020204" pitchFamily="34" charset="0"/>
              </a:rPr>
              <a:t>Understanding how art and animation concepts are used in Game Development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200" i="0" dirty="0">
              <a:solidFill>
                <a:srgbClr val="D1D5DB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CF5D-C6BB-383B-6583-FBC18F0A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latin typeface="Agency FB" panose="020B0503020202020204" pitchFamily="34" charset="0"/>
              </a:rPr>
              <a:t>Technologies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6C3D-19E9-8513-08D5-48E59908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>
                <a:latin typeface="Agency FB" panose="020B0503020202020204" pitchFamily="34" charset="0"/>
              </a:rPr>
              <a:t>Python language</a:t>
            </a:r>
          </a:p>
          <a:p>
            <a:pPr marL="0" indent="0">
              <a:buNone/>
            </a:pPr>
            <a:r>
              <a:rPr lang="en-IN" sz="6000" dirty="0">
                <a:latin typeface="Agency FB" panose="020B0503020202020204" pitchFamily="34" charset="0"/>
              </a:rPr>
              <a:t>Python Library named </a:t>
            </a:r>
            <a:r>
              <a:rPr lang="en-IN" sz="6000" dirty="0" err="1">
                <a:latin typeface="Agency FB" panose="020B0503020202020204" pitchFamily="34" charset="0"/>
              </a:rPr>
              <a:t>Pygame</a:t>
            </a:r>
            <a:endParaRPr lang="en-IN" sz="6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IN" sz="6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79AB-C5C9-C182-3E45-CDA96DFC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algn="ctr"/>
            <a:r>
              <a:rPr lang="en-IN" sz="4400" dirty="0">
                <a:latin typeface="Agency FB" panose="020B0503020202020204" pitchFamily="34" charset="0"/>
              </a:rPr>
              <a:t>Features of Alien Invasion Game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B096-31FE-45F0-4582-61C2340B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665404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gency FB" panose="020B0503020202020204" pitchFamily="34" charset="0"/>
              </a:rPr>
              <a:t>Score System</a:t>
            </a:r>
          </a:p>
          <a:p>
            <a:r>
              <a:rPr lang="en-IN" sz="4400" dirty="0">
                <a:latin typeface="Agency FB" panose="020B0503020202020204" pitchFamily="34" charset="0"/>
              </a:rPr>
              <a:t>Score </a:t>
            </a:r>
            <a:r>
              <a:rPr lang="en-IN" sz="4400" dirty="0" err="1">
                <a:latin typeface="Agency FB" panose="020B0503020202020204" pitchFamily="34" charset="0"/>
              </a:rPr>
              <a:t>Updation</a:t>
            </a:r>
            <a:endParaRPr lang="en-IN" sz="4400" dirty="0">
              <a:latin typeface="Agency FB" panose="020B0503020202020204" pitchFamily="34" charset="0"/>
            </a:endParaRPr>
          </a:p>
          <a:p>
            <a:r>
              <a:rPr lang="en-IN" sz="4400" dirty="0">
                <a:latin typeface="Agency FB" panose="020B0503020202020204" pitchFamily="34" charset="0"/>
              </a:rPr>
              <a:t>Renewal of Life</a:t>
            </a:r>
          </a:p>
          <a:p>
            <a:r>
              <a:rPr lang="en-IN" sz="4400" dirty="0">
                <a:latin typeface="Agency FB" panose="020B0503020202020204" pitchFamily="34" charset="0"/>
              </a:rPr>
              <a:t>Increase of Hardness Level</a:t>
            </a:r>
          </a:p>
          <a:p>
            <a:endParaRPr lang="en-IN" sz="4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7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821C-2570-88D9-1597-E56DB71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9127"/>
          </a:xfrm>
        </p:spPr>
        <p:txBody>
          <a:bodyPr/>
          <a:lstStyle/>
          <a:p>
            <a:pPr algn="ctr"/>
            <a:r>
              <a:rPr lang="en-IN" sz="4000" dirty="0">
                <a:latin typeface="Agency FB" panose="020B0503020202020204" pitchFamily="34" charset="0"/>
              </a:rPr>
              <a:t>	Demo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5D7122-CED5-D821-A529-37FCC3613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829"/>
            <a:ext cx="12192000" cy="6270171"/>
          </a:xfrm>
        </p:spPr>
      </p:pic>
    </p:spTree>
    <p:extLst>
      <p:ext uri="{BB962C8B-B14F-4D97-AF65-F5344CB8AC3E}">
        <p14:creationId xmlns:p14="http://schemas.microsoft.com/office/powerpoint/2010/main" val="164360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81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Alien Invasion Game</vt:lpstr>
      <vt:lpstr>Purpose of Alien Invasion Game (Shooter Game)</vt:lpstr>
      <vt:lpstr>Technologies Stack</vt:lpstr>
      <vt:lpstr>Features of Alien Invasion Game</vt:lpstr>
      <vt:lpstr>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EdTech WebApp</dc:title>
  <dc:creator>utkar</dc:creator>
  <cp:lastModifiedBy>Utkarsh Sharma</cp:lastModifiedBy>
  <cp:revision>9</cp:revision>
  <dcterms:created xsi:type="dcterms:W3CDTF">2024-01-26T12:59:50Z</dcterms:created>
  <dcterms:modified xsi:type="dcterms:W3CDTF">2024-03-15T12:22:38Z</dcterms:modified>
</cp:coreProperties>
</file>