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3"/>
  </p:notesMasterIdLst>
  <p:sldIdLst>
    <p:sldId id="256" r:id="rId2"/>
    <p:sldId id="259" r:id="rId3"/>
    <p:sldId id="260" r:id="rId4"/>
    <p:sldId id="30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0" r:id="rId13"/>
    <p:sldId id="291" r:id="rId14"/>
    <p:sldId id="292" r:id="rId15"/>
    <p:sldId id="293" r:id="rId16"/>
    <p:sldId id="269" r:id="rId17"/>
    <p:sldId id="295" r:id="rId18"/>
    <p:sldId id="296" r:id="rId19"/>
    <p:sldId id="283" r:id="rId20"/>
    <p:sldId id="286" r:id="rId21"/>
    <p:sldId id="271" r:id="rId22"/>
    <p:sldId id="297" r:id="rId23"/>
    <p:sldId id="298" r:id="rId24"/>
    <p:sldId id="303" r:id="rId25"/>
    <p:sldId id="306" r:id="rId26"/>
    <p:sldId id="299" r:id="rId27"/>
    <p:sldId id="301" r:id="rId28"/>
    <p:sldId id="302" r:id="rId29"/>
    <p:sldId id="305" r:id="rId30"/>
    <p:sldId id="279" r:id="rId31"/>
    <p:sldId id="300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77"/>
      <p:regular r:id="rId42"/>
      <p:bold r:id="rId43"/>
      <p:italic r:id="rId44"/>
      <p:boldItalic r:id="rId45"/>
    </p:embeddedFont>
    <p:embeddedFont>
      <p:font typeface="Raleway" panose="020B0703030101060003" pitchFamily="34" charset="77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20512-24BD-7B47-ADF9-A61A82BC0C53}" v="2" dt="2020-09-04T05:51:15.328"/>
  </p1510:revLst>
</p1510:revInfo>
</file>

<file path=ppt/tableStyles.xml><?xml version="1.0" encoding="utf-8"?>
<a:tblStyleLst xmlns:a="http://schemas.openxmlformats.org/drawingml/2006/main" def="{E49FDB6C-5763-4825-97C1-590E135646F0}">
  <a:tblStyle styleId="{E49FDB6C-5763-4825-97C1-590E13564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üllenbach" userId="9b8b0b3781d74bd1" providerId="LiveId" clId="{9F120512-24BD-7B47-ADF9-A61A82BC0C53}"/>
    <pc:docChg chg="custSel delSld modSld">
      <pc:chgData name="Eric Müllenbach" userId="9b8b0b3781d74bd1" providerId="LiveId" clId="{9F120512-24BD-7B47-ADF9-A61A82BC0C53}" dt="2020-09-04T06:51:19.410" v="241" actId="20577"/>
      <pc:docMkLst>
        <pc:docMk/>
      </pc:docMkLst>
      <pc:sldChg chg="modSp mod">
        <pc:chgData name="Eric Müllenbach" userId="9b8b0b3781d74bd1" providerId="LiveId" clId="{9F120512-24BD-7B47-ADF9-A61A82BC0C53}" dt="2020-09-04T05:54:45.504" v="212" actId="20577"/>
        <pc:sldMkLst>
          <pc:docMk/>
          <pc:sldMk cId="0" sldId="256"/>
        </pc:sldMkLst>
        <pc:spChg chg="mod">
          <ac:chgData name="Eric Müllenbach" userId="9b8b0b3781d74bd1" providerId="LiveId" clId="{9F120512-24BD-7B47-ADF9-A61A82BC0C53}" dt="2020-09-04T05:54:45.504" v="212" actId="20577"/>
          <ac:spMkLst>
            <pc:docMk/>
            <pc:sldMk cId="0" sldId="256"/>
            <ac:spMk id="117" creationId="{00000000-0000-0000-0000-000000000000}"/>
          </ac:spMkLst>
        </pc:spChg>
      </pc:sldChg>
      <pc:sldChg chg="del">
        <pc:chgData name="Eric Müllenbach" userId="9b8b0b3781d74bd1" providerId="LiveId" clId="{9F120512-24BD-7B47-ADF9-A61A82BC0C53}" dt="2020-09-03T10:31:34.052" v="165" actId="2696"/>
        <pc:sldMkLst>
          <pc:docMk/>
          <pc:sldMk cId="0" sldId="257"/>
        </pc:sldMkLst>
      </pc:sldChg>
      <pc:sldChg chg="modSp mod">
        <pc:chgData name="Eric Müllenbach" userId="9b8b0b3781d74bd1" providerId="LiveId" clId="{9F120512-24BD-7B47-ADF9-A61A82BC0C53}" dt="2020-09-03T09:44:58.572" v="164" actId="20577"/>
        <pc:sldMkLst>
          <pc:docMk/>
          <pc:sldMk cId="0" sldId="260"/>
        </pc:sldMkLst>
        <pc:spChg chg="mod">
          <ac:chgData name="Eric Müllenbach" userId="9b8b0b3781d74bd1" providerId="LiveId" clId="{9F120512-24BD-7B47-ADF9-A61A82BC0C53}" dt="2020-08-21T12:00:43.066" v="150" actId="20577"/>
          <ac:spMkLst>
            <pc:docMk/>
            <pc:sldMk cId="0" sldId="260"/>
            <ac:spMk id="147" creationId="{00000000-0000-0000-0000-000000000000}"/>
          </ac:spMkLst>
        </pc:spChg>
        <pc:spChg chg="mod">
          <ac:chgData name="Eric Müllenbach" userId="9b8b0b3781d74bd1" providerId="LiveId" clId="{9F120512-24BD-7B47-ADF9-A61A82BC0C53}" dt="2020-08-21T12:00:45.589" v="151" actId="20577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Eric Müllenbach" userId="9b8b0b3781d74bd1" providerId="LiveId" clId="{9F120512-24BD-7B47-ADF9-A61A82BC0C53}" dt="2020-09-03T09:44:58.572" v="164" actId="20577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Eric Müllenbach" userId="9b8b0b3781d74bd1" providerId="LiveId" clId="{9F120512-24BD-7B47-ADF9-A61A82BC0C53}" dt="2020-08-21T12:00:54.921" v="153" actId="20577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Eric Müllenbach" userId="9b8b0b3781d74bd1" providerId="LiveId" clId="{9F120512-24BD-7B47-ADF9-A61A82BC0C53}" dt="2020-08-21T10:24:13.507" v="136" actId="20577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Eric Müllenbach" userId="9b8b0b3781d74bd1" providerId="LiveId" clId="{9F120512-24BD-7B47-ADF9-A61A82BC0C53}" dt="2020-08-21T12:00:56.664" v="155" actId="20577"/>
          <ac:spMkLst>
            <pc:docMk/>
            <pc:sldMk cId="0" sldId="260"/>
            <ac:spMk id="153" creationId="{00000000-0000-0000-0000-000000000000}"/>
          </ac:spMkLst>
        </pc:spChg>
        <pc:spChg chg="mod">
          <ac:chgData name="Eric Müllenbach" userId="9b8b0b3781d74bd1" providerId="LiveId" clId="{9F120512-24BD-7B47-ADF9-A61A82BC0C53}" dt="2020-08-21T10:24:17.643" v="149" actId="20577"/>
          <ac:spMkLst>
            <pc:docMk/>
            <pc:sldMk cId="0" sldId="260"/>
            <ac:spMk id="154" creationId="{00000000-0000-0000-0000-000000000000}"/>
          </ac:spMkLst>
        </pc:spChg>
      </pc:sldChg>
      <pc:sldChg chg="modSp mod">
        <pc:chgData name="Eric Müllenbach" userId="9b8b0b3781d74bd1" providerId="LiveId" clId="{9F120512-24BD-7B47-ADF9-A61A82BC0C53}" dt="2020-09-04T06:38:19.232" v="221" actId="20577"/>
        <pc:sldMkLst>
          <pc:docMk/>
          <pc:sldMk cId="1987020998" sldId="290"/>
        </pc:sldMkLst>
        <pc:spChg chg="mod">
          <ac:chgData name="Eric Müllenbach" userId="9b8b0b3781d74bd1" providerId="LiveId" clId="{9F120512-24BD-7B47-ADF9-A61A82BC0C53}" dt="2020-09-04T06:38:19.232" v="221" actId="20577"/>
          <ac:spMkLst>
            <pc:docMk/>
            <pc:sldMk cId="1987020998" sldId="290"/>
            <ac:spMk id="4" creationId="{680EDE68-AA17-B54A-B8CD-54F46F97DA50}"/>
          </ac:spMkLst>
        </pc:spChg>
      </pc:sldChg>
      <pc:sldChg chg="modAnim">
        <pc:chgData name="Eric Müllenbach" userId="9b8b0b3781d74bd1" providerId="LiveId" clId="{9F120512-24BD-7B47-ADF9-A61A82BC0C53}" dt="2020-09-04T05:51:15.327" v="167"/>
        <pc:sldMkLst>
          <pc:docMk/>
          <pc:sldMk cId="2383487259" sldId="291"/>
        </pc:sldMkLst>
      </pc:sldChg>
      <pc:sldChg chg="modSp mod">
        <pc:chgData name="Eric Müllenbach" userId="9b8b0b3781d74bd1" providerId="LiveId" clId="{9F120512-24BD-7B47-ADF9-A61A82BC0C53}" dt="2020-09-04T06:50:54.509" v="226" actId="20577"/>
        <pc:sldMkLst>
          <pc:docMk/>
          <pc:sldMk cId="3535034666" sldId="296"/>
        </pc:sldMkLst>
        <pc:spChg chg="mod">
          <ac:chgData name="Eric Müllenbach" userId="9b8b0b3781d74bd1" providerId="LiveId" clId="{9F120512-24BD-7B47-ADF9-A61A82BC0C53}" dt="2020-09-04T06:50:54.509" v="226" actId="20577"/>
          <ac:spMkLst>
            <pc:docMk/>
            <pc:sldMk cId="3535034666" sldId="296"/>
            <ac:spMk id="4" creationId="{680EDE68-AA17-B54A-B8CD-54F46F97DA50}"/>
          </ac:spMkLst>
        </pc:spChg>
      </pc:sldChg>
      <pc:sldChg chg="modSp mod">
        <pc:chgData name="Eric Müllenbach" userId="9b8b0b3781d74bd1" providerId="LiveId" clId="{9F120512-24BD-7B47-ADF9-A61A82BC0C53}" dt="2020-09-04T06:51:00.071" v="231" actId="20577"/>
        <pc:sldMkLst>
          <pc:docMk/>
          <pc:sldMk cId="925173574" sldId="298"/>
        </pc:sldMkLst>
        <pc:spChg chg="mod">
          <ac:chgData name="Eric Müllenbach" userId="9b8b0b3781d74bd1" providerId="LiveId" clId="{9F120512-24BD-7B47-ADF9-A61A82BC0C53}" dt="2020-09-04T06:51:00.071" v="231" actId="20577"/>
          <ac:spMkLst>
            <pc:docMk/>
            <pc:sldMk cId="925173574" sldId="298"/>
            <ac:spMk id="4" creationId="{680EDE68-AA17-B54A-B8CD-54F46F97DA50}"/>
          </ac:spMkLst>
        </pc:spChg>
      </pc:sldChg>
      <pc:sldChg chg="modSp mod">
        <pc:chgData name="Eric Müllenbach" userId="9b8b0b3781d74bd1" providerId="LiveId" clId="{9F120512-24BD-7B47-ADF9-A61A82BC0C53}" dt="2020-09-04T06:51:13.538" v="236" actId="20577"/>
        <pc:sldMkLst>
          <pc:docMk/>
          <pc:sldMk cId="4176910492" sldId="299"/>
        </pc:sldMkLst>
        <pc:spChg chg="mod">
          <ac:chgData name="Eric Müllenbach" userId="9b8b0b3781d74bd1" providerId="LiveId" clId="{9F120512-24BD-7B47-ADF9-A61A82BC0C53}" dt="2020-09-04T06:51:13.538" v="236" actId="20577"/>
          <ac:spMkLst>
            <pc:docMk/>
            <pc:sldMk cId="4176910492" sldId="299"/>
            <ac:spMk id="4" creationId="{680EDE68-AA17-B54A-B8CD-54F46F97DA50}"/>
          </ac:spMkLst>
        </pc:spChg>
      </pc:sldChg>
      <pc:sldChg chg="modSp mod">
        <pc:chgData name="Eric Müllenbach" userId="9b8b0b3781d74bd1" providerId="LiveId" clId="{9F120512-24BD-7B47-ADF9-A61A82BC0C53}" dt="2020-09-04T06:51:19.410" v="241" actId="20577"/>
        <pc:sldMkLst>
          <pc:docMk/>
          <pc:sldMk cId="3682063675" sldId="300"/>
        </pc:sldMkLst>
        <pc:spChg chg="mod">
          <ac:chgData name="Eric Müllenbach" userId="9b8b0b3781d74bd1" providerId="LiveId" clId="{9F120512-24BD-7B47-ADF9-A61A82BC0C53}" dt="2020-09-04T06:51:19.410" v="241" actId="20577"/>
          <ac:spMkLst>
            <pc:docMk/>
            <pc:sldMk cId="3682063675" sldId="300"/>
            <ac:spMk id="4" creationId="{680EDE68-AA17-B54A-B8CD-54F46F97DA50}"/>
          </ac:spMkLst>
        </pc:spChg>
      </pc:sldChg>
    </pc:docChg>
  </pc:docChgLst>
  <pc:docChgLst>
    <pc:chgData name="Eric Müllenbach" userId="9b8b0b3781d74bd1" providerId="LiveId" clId="{67A7C065-CEC4-044C-8D68-4A8EAEA09C1F}"/>
    <pc:docChg chg="undo custSel mod addSld delSld modSld sldOrd modMainMaster">
      <pc:chgData name="Eric Müllenbach" userId="9b8b0b3781d74bd1" providerId="LiveId" clId="{67A7C065-CEC4-044C-8D68-4A8EAEA09C1F}" dt="2020-04-20T09:12:10.813" v="2083" actId="20577"/>
      <pc:docMkLst>
        <pc:docMk/>
      </pc:docMkLst>
      <pc:sldChg chg="modSp mod modClrScheme chgLayout">
        <pc:chgData name="Eric Müllenbach" userId="9b8b0b3781d74bd1" providerId="LiveId" clId="{67A7C065-CEC4-044C-8D68-4A8EAEA09C1F}" dt="2020-04-19T19:39:22.857" v="2026" actId="20577"/>
        <pc:sldMkLst>
          <pc:docMk/>
          <pc:sldMk cId="0" sldId="256"/>
        </pc:sldMkLst>
        <pc:spChg chg="mod">
          <ac:chgData name="Eric Müllenbach" userId="9b8b0b3781d74bd1" providerId="LiveId" clId="{67A7C065-CEC4-044C-8D68-4A8EAEA09C1F}" dt="2020-04-19T19:39:22.857" v="2026" actId="20577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00:49.557" v="1" actId="26606"/>
          <ac:spMkLst>
            <pc:docMk/>
            <pc:sldMk cId="0" sldId="256"/>
            <ac:spMk id="118" creationId="{00000000-0000-0000-0000-000000000000}"/>
          </ac:spMkLst>
        </pc:spChg>
      </pc:sldChg>
      <pc:sldChg chg="add del">
        <pc:chgData name="Eric Müllenbach" userId="9b8b0b3781d74bd1" providerId="LiveId" clId="{67A7C065-CEC4-044C-8D68-4A8EAEA09C1F}" dt="2020-04-19T14:45:06.406" v="1220" actId="2696"/>
        <pc:sldMkLst>
          <pc:docMk/>
          <pc:sldMk cId="4186836175" sldId="258"/>
        </pc:sldMkLst>
      </pc:sldChg>
      <pc:sldChg chg="del ord">
        <pc:chgData name="Eric Müllenbach" userId="9b8b0b3781d74bd1" providerId="LiveId" clId="{67A7C065-CEC4-044C-8D68-4A8EAEA09C1F}" dt="2020-04-20T06:28:24.353" v="2076" actId="2696"/>
        <pc:sldMkLst>
          <pc:docMk/>
          <pc:sldMk cId="4213962108" sldId="258"/>
        </pc:sldMkLst>
      </pc:sldChg>
      <pc:sldChg chg="modSp ord">
        <pc:chgData name="Eric Müllenbach" userId="9b8b0b3781d74bd1" providerId="LiveId" clId="{67A7C065-CEC4-044C-8D68-4A8EAEA09C1F}" dt="2020-04-19T13:54:22.540" v="1098" actId="20577"/>
        <pc:sldMkLst>
          <pc:docMk/>
          <pc:sldMk cId="0" sldId="259"/>
        </pc:sldMkLst>
        <pc:spChg chg="mod">
          <ac:chgData name="Eric Müllenbach" userId="9b8b0b3781d74bd1" providerId="LiveId" clId="{67A7C065-CEC4-044C-8D68-4A8EAEA09C1F}" dt="2020-04-19T13:54:22.540" v="1098" actId="20577"/>
          <ac:spMkLst>
            <pc:docMk/>
            <pc:sldMk cId="0" sldId="259"/>
            <ac:spMk id="139" creationId="{00000000-0000-0000-0000-000000000000}"/>
          </ac:spMkLst>
        </pc:spChg>
      </pc:sldChg>
      <pc:sldChg chg="modSp">
        <pc:chgData name="Eric Müllenbach" userId="9b8b0b3781d74bd1" providerId="LiveId" clId="{67A7C065-CEC4-044C-8D68-4A8EAEA09C1F}" dt="2020-04-19T13:47:43.748" v="1018" actId="14100"/>
        <pc:sldMkLst>
          <pc:docMk/>
          <pc:sldMk cId="0" sldId="260"/>
        </pc:sldMkLst>
        <pc:spChg chg="mod">
          <ac:chgData name="Eric Müllenbach" userId="9b8b0b3781d74bd1" providerId="LiveId" clId="{67A7C065-CEC4-044C-8D68-4A8EAEA09C1F}" dt="2020-04-19T09:06:09.332" v="59" actId="20577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42.468" v="189" actId="1037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47:43.748" v="1018" actId="14100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34.269" v="177" actId="1037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55:34.269" v="177" actId="1037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09:08:17.360" v="161"/>
          <ac:spMkLst>
            <pc:docMk/>
            <pc:sldMk cId="0" sldId="260"/>
            <ac:spMk id="154" creationId="{00000000-0000-0000-0000-000000000000}"/>
          </ac:spMkLst>
        </pc:spChg>
      </pc:sldChg>
      <pc:sldChg chg="addSp modSp del mod modClrScheme chgLayout">
        <pc:chgData name="Eric Müllenbach" userId="9b8b0b3781d74bd1" providerId="LiveId" clId="{67A7C065-CEC4-044C-8D68-4A8EAEA09C1F}" dt="2020-04-20T06:28:22.471" v="2037" actId="2696"/>
        <pc:sldMkLst>
          <pc:docMk/>
          <pc:sldMk cId="2588602898" sldId="261"/>
        </pc:sldMkLst>
        <pc:spChg chg="add mod">
          <ac:chgData name="Eric Müllenbach" userId="9b8b0b3781d74bd1" providerId="LiveId" clId="{67A7C065-CEC4-044C-8D68-4A8EAEA09C1F}" dt="2020-04-19T09:08:31.016" v="162" actId="26606"/>
          <ac:spMkLst>
            <pc:docMk/>
            <pc:sldMk cId="2588602898" sldId="261"/>
            <ac:spMk id="103" creationId="{52D15F0E-46B1-493C-A844-43C9FC766466}"/>
          </ac:spMkLst>
        </pc:spChg>
        <pc:spChg chg="mod">
          <ac:chgData name="Eric Müllenbach" userId="9b8b0b3781d74bd1" providerId="LiveId" clId="{67A7C065-CEC4-044C-8D68-4A8EAEA09C1F}" dt="2020-04-19T09:08:31.016" v="162" actId="26606"/>
          <ac:spMkLst>
            <pc:docMk/>
            <pc:sldMk cId="2588602898" sldId="261"/>
            <ac:spMk id="162" creationId="{00000000-0000-0000-0000-000000000000}"/>
          </ac:spMkLst>
        </pc:spChg>
      </pc:sldChg>
      <pc:sldChg chg="addSp delSp modSp">
        <pc:chgData name="Eric Müllenbach" userId="9b8b0b3781d74bd1" providerId="LiveId" clId="{67A7C065-CEC4-044C-8D68-4A8EAEA09C1F}" dt="2020-04-19T13:46:09.113" v="967"/>
        <pc:sldMkLst>
          <pc:docMk/>
          <pc:sldMk cId="0" sldId="262"/>
        </pc:sldMkLst>
        <pc:spChg chg="add del mod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2" creationId="{1E66D53B-585A-E046-82AC-729C4147E6F2}"/>
          </ac:spMkLst>
        </pc:spChg>
        <pc:spChg chg="add del mod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3" creationId="{313CD235-82BC-E949-9703-F2EF13B39BE6}"/>
          </ac:spMkLst>
        </pc:spChg>
        <pc:spChg chg="add del mod">
          <ac:chgData name="Eric Müllenbach" userId="9b8b0b3781d74bd1" providerId="LiveId" clId="{67A7C065-CEC4-044C-8D68-4A8EAEA09C1F}" dt="2020-04-19T13:46:08.578" v="966" actId="767"/>
          <ac:spMkLst>
            <pc:docMk/>
            <pc:sldMk cId="0" sldId="262"/>
            <ac:spMk id="4" creationId="{8939E9AD-F9A5-F441-852F-CFAE760B8C19}"/>
          </ac:spMkLst>
        </pc:spChg>
        <pc:spChg chg="add del">
          <ac:chgData name="Eric Müllenbach" userId="9b8b0b3781d74bd1" providerId="LiveId" clId="{67A7C065-CEC4-044C-8D68-4A8EAEA09C1F}" dt="2020-04-19T13:46:09.113" v="96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Eric Müllenbach" userId="9b8b0b3781d74bd1" providerId="LiveId" clId="{67A7C065-CEC4-044C-8D68-4A8EAEA09C1F}" dt="2020-04-20T06:16:35.465" v="2029" actId="20577"/>
        <pc:sldMkLst>
          <pc:docMk/>
          <pc:sldMk cId="0" sldId="266"/>
        </pc:sldMkLst>
        <pc:spChg chg="mod">
          <ac:chgData name="Eric Müllenbach" userId="9b8b0b3781d74bd1" providerId="LiveId" clId="{67A7C065-CEC4-044C-8D68-4A8EAEA09C1F}" dt="2020-04-20T06:16:35.465" v="2029" actId="20577"/>
          <ac:spMkLst>
            <pc:docMk/>
            <pc:sldMk cId="0" sldId="266"/>
            <ac:spMk id="199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4:13.287" v="353" actId="404"/>
        <pc:sldMkLst>
          <pc:docMk/>
          <pc:sldMk cId="2174375583" sldId="269"/>
        </pc:sldMkLst>
        <pc:spChg chg="mod">
          <ac:chgData name="Eric Müllenbach" userId="9b8b0b3781d74bd1" providerId="LiveId" clId="{67A7C065-CEC4-044C-8D68-4A8EAEA09C1F}" dt="2020-04-19T13:14:13.287" v="353" actId="404"/>
          <ac:spMkLst>
            <pc:docMk/>
            <pc:sldMk cId="2174375583" sldId="269"/>
            <ac:spMk id="446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09:08:56.519" v="164" actId="2696"/>
        <pc:sldMkLst>
          <pc:docMk/>
          <pc:sldMk cId="0" sldId="270"/>
        </pc:sldMkLst>
      </pc:sldChg>
      <pc:sldChg chg="modSp del">
        <pc:chgData name="Eric Müllenbach" userId="9b8b0b3781d74bd1" providerId="LiveId" clId="{67A7C065-CEC4-044C-8D68-4A8EAEA09C1F}" dt="2020-04-20T09:12:10.813" v="2083" actId="20577"/>
        <pc:sldMkLst>
          <pc:docMk/>
          <pc:sldMk cId="3687993126" sldId="271"/>
        </pc:sldMkLst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3687993126" sldId="271"/>
            <ac:spMk id="2" creationId="{918EED2B-1C0C-004A-B001-ABD6A0770864}"/>
          </ac:spMkLst>
        </pc:spChg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3687993126" sldId="271"/>
            <ac:spMk id="3" creationId="{151F50A7-FBE0-A449-BB58-54136EB8FF22}"/>
          </ac:spMkLst>
        </pc:spChg>
        <pc:spChg chg="add del mod">
          <ac:chgData name="Eric Müllenbach" userId="9b8b0b3781d74bd1" providerId="LiveId" clId="{67A7C065-CEC4-044C-8D68-4A8EAEA09C1F}" dt="2020-04-19T13:19:14.590" v="420"/>
          <ac:spMkLst>
            <pc:docMk/>
            <pc:sldMk cId="3687993126" sldId="271"/>
            <ac:spMk id="4" creationId="{4148C128-1F70-A94D-B138-EEB5008809BD}"/>
          </ac:spMkLst>
        </pc:spChg>
        <pc:spChg chg="add del mod">
          <ac:chgData name="Eric Müllenbach" userId="9b8b0b3781d74bd1" providerId="LiveId" clId="{67A7C065-CEC4-044C-8D68-4A8EAEA09C1F}" dt="2020-04-19T13:19:14.590" v="420"/>
          <ac:spMkLst>
            <pc:docMk/>
            <pc:sldMk cId="3687993126" sldId="271"/>
            <ac:spMk id="5" creationId="{D521DF2B-FFA9-0143-B037-7EC335796C4A}"/>
          </ac:spMkLst>
        </pc:spChg>
        <pc:spChg chg="mod">
          <ac:chgData name="Eric Müllenbach" userId="9b8b0b3781d74bd1" providerId="LiveId" clId="{67A7C065-CEC4-044C-8D68-4A8EAEA09C1F}" dt="2020-04-20T09:12:10.813" v="2083" actId="20577"/>
          <ac:spMkLst>
            <pc:docMk/>
            <pc:sldMk cId="3687993126" sldId="271"/>
            <ac:spMk id="458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13:31:10.987" v="518" actId="2696"/>
        <pc:sldMkLst>
          <pc:docMk/>
          <pc:sldMk cId="0" sldId="272"/>
        </pc:sldMkLst>
      </pc:sldChg>
      <pc:sldChg chg="modSp del">
        <pc:chgData name="Eric Müllenbach" userId="9b8b0b3781d74bd1" providerId="LiveId" clId="{67A7C065-CEC4-044C-8D68-4A8EAEA09C1F}" dt="2020-04-19T13:31:12.212" v="519" actId="2696"/>
        <pc:sldMkLst>
          <pc:docMk/>
          <pc:sldMk cId="0" sldId="273"/>
        </pc:sldMkLst>
        <pc:spChg chg="mod">
          <ac:chgData name="Eric Müllenbach" userId="9b8b0b3781d74bd1" providerId="LiveId" clId="{67A7C065-CEC4-044C-8D68-4A8EAEA09C1F}" dt="2020-04-19T13:31:03.159" v="516" actId="20577"/>
          <ac:spMkLst>
            <pc:docMk/>
            <pc:sldMk cId="0" sldId="273"/>
            <ac:spMk id="238" creationId="{00000000-0000-0000-0000-000000000000}"/>
          </ac:spMkLst>
        </pc:spChg>
      </pc:sldChg>
      <pc:sldChg chg="modSp del">
        <pc:chgData name="Eric Müllenbach" userId="9b8b0b3781d74bd1" providerId="LiveId" clId="{67A7C065-CEC4-044C-8D68-4A8EAEA09C1F}" dt="2020-04-20T06:28:21.884" v="2031" actId="2696"/>
        <pc:sldMkLst>
          <pc:docMk/>
          <pc:sldMk cId="0" sldId="274"/>
        </pc:sldMkLst>
        <pc:spChg chg="mod">
          <ac:chgData name="Eric Müllenbach" userId="9b8b0b3781d74bd1" providerId="LiveId" clId="{67A7C065-CEC4-044C-8D68-4A8EAEA09C1F}" dt="2020-04-19T14:50:39.485" v="1301" actId="20577"/>
          <ac:spMkLst>
            <pc:docMk/>
            <pc:sldMk cId="0" sldId="274"/>
            <ac:spMk id="243" creationId="{00000000-0000-0000-0000-000000000000}"/>
          </ac:spMkLst>
        </pc:spChg>
      </pc:sldChg>
      <pc:sldChg chg="del">
        <pc:chgData name="Eric Müllenbach" userId="9b8b0b3781d74bd1" providerId="LiveId" clId="{67A7C065-CEC4-044C-8D68-4A8EAEA09C1F}" dt="2020-04-19T09:09:12.355" v="166" actId="2696"/>
        <pc:sldMkLst>
          <pc:docMk/>
          <pc:sldMk cId="0" sldId="275"/>
        </pc:sldMkLst>
      </pc:sldChg>
      <pc:sldChg chg="del">
        <pc:chgData name="Eric Müllenbach" userId="9b8b0b3781d74bd1" providerId="LiveId" clId="{67A7C065-CEC4-044C-8D68-4A8EAEA09C1F}" dt="2020-04-19T13:48:33.621" v="1023" actId="2696"/>
        <pc:sldMkLst>
          <pc:docMk/>
          <pc:sldMk cId="0" sldId="276"/>
        </pc:sldMkLst>
      </pc:sldChg>
      <pc:sldChg chg="del">
        <pc:chgData name="Eric Müllenbach" userId="9b8b0b3781d74bd1" providerId="LiveId" clId="{67A7C065-CEC4-044C-8D68-4A8EAEA09C1F}" dt="2020-04-20T06:28:24.391" v="2077" actId="2696"/>
        <pc:sldMkLst>
          <pc:docMk/>
          <pc:sldMk cId="0" sldId="277"/>
        </pc:sldMkLst>
      </pc:sldChg>
      <pc:sldChg chg="del">
        <pc:chgData name="Eric Müllenbach" userId="9b8b0b3781d74bd1" providerId="LiveId" clId="{67A7C065-CEC4-044C-8D68-4A8EAEA09C1F}" dt="2020-04-20T06:28:23.023" v="2043" actId="2696"/>
        <pc:sldMkLst>
          <pc:docMk/>
          <pc:sldMk cId="3624800156" sldId="278"/>
        </pc:sldMkLst>
      </pc:sldChg>
      <pc:sldChg chg="add">
        <pc:chgData name="Eric Müllenbach" userId="9b8b0b3781d74bd1" providerId="LiveId" clId="{67A7C065-CEC4-044C-8D68-4A8EAEA09C1F}" dt="2020-04-19T13:48:51.859" v="1025"/>
        <pc:sldMkLst>
          <pc:docMk/>
          <pc:sldMk cId="2901637266" sldId="279"/>
        </pc:sldMkLst>
      </pc:sldChg>
      <pc:sldChg chg="add del">
        <pc:chgData name="Eric Müllenbach" userId="9b8b0b3781d74bd1" providerId="LiveId" clId="{67A7C065-CEC4-044C-8D68-4A8EAEA09C1F}" dt="2020-04-20T06:28:23.085" v="2044" actId="2696"/>
        <pc:sldMkLst>
          <pc:docMk/>
          <pc:sldMk cId="682402852" sldId="280"/>
        </pc:sldMkLst>
      </pc:sldChg>
      <pc:sldChg chg="add del">
        <pc:chgData name="Eric Müllenbach" userId="9b8b0b3781d74bd1" providerId="LiveId" clId="{67A7C065-CEC4-044C-8D68-4A8EAEA09C1F}" dt="2020-04-20T06:28:23.122" v="2045" actId="2696"/>
        <pc:sldMkLst>
          <pc:docMk/>
          <pc:sldMk cId="2694446674" sldId="281"/>
        </pc:sldMkLst>
      </pc:sldChg>
      <pc:sldChg chg="del">
        <pc:chgData name="Eric Müllenbach" userId="9b8b0b3781d74bd1" providerId="LiveId" clId="{67A7C065-CEC4-044C-8D68-4A8EAEA09C1F}" dt="2020-04-20T06:28:24.428" v="2078" actId="2696"/>
        <pc:sldMkLst>
          <pc:docMk/>
          <pc:sldMk cId="0" sldId="282"/>
        </pc:sldMkLst>
      </pc:sldChg>
      <pc:sldChg chg="add">
        <pc:chgData name="Eric Müllenbach" userId="9b8b0b3781d74bd1" providerId="LiveId" clId="{67A7C065-CEC4-044C-8D68-4A8EAEA09C1F}" dt="2020-04-19T15:08:56.813" v="1849"/>
        <pc:sldMkLst>
          <pc:docMk/>
          <pc:sldMk cId="3703846130" sldId="283"/>
        </pc:sldMkLst>
      </pc:sldChg>
      <pc:sldChg chg="del">
        <pc:chgData name="Eric Müllenbach" userId="9b8b0b3781d74bd1" providerId="LiveId" clId="{67A7C065-CEC4-044C-8D68-4A8EAEA09C1F}" dt="2020-04-20T06:28:24.499" v="2079" actId="2696"/>
        <pc:sldMkLst>
          <pc:docMk/>
          <pc:sldMk cId="0" sldId="284"/>
        </pc:sldMkLst>
      </pc:sldChg>
      <pc:sldChg chg="del">
        <pc:chgData name="Eric Müllenbach" userId="9b8b0b3781d74bd1" providerId="LiveId" clId="{67A7C065-CEC4-044C-8D68-4A8EAEA09C1F}" dt="2020-04-20T06:28:24.569" v="2080" actId="2696"/>
        <pc:sldMkLst>
          <pc:docMk/>
          <pc:sldMk cId="0" sldId="285"/>
        </pc:sldMkLst>
      </pc:sldChg>
      <pc:sldChg chg="add">
        <pc:chgData name="Eric Müllenbach" userId="9b8b0b3781d74bd1" providerId="LiveId" clId="{67A7C065-CEC4-044C-8D68-4A8EAEA09C1F}" dt="2020-04-19T13:31:35.545" v="521"/>
        <pc:sldMkLst>
          <pc:docMk/>
          <pc:sldMk cId="3076614578" sldId="286"/>
        </pc:sldMkLst>
      </pc:sldChg>
      <pc:sldChg chg="del">
        <pc:chgData name="Eric Müllenbach" userId="9b8b0b3781d74bd1" providerId="LiveId" clId="{67A7C065-CEC4-044C-8D68-4A8EAEA09C1F}" dt="2020-04-19T09:09:41.436" v="167" actId="2696"/>
        <pc:sldMkLst>
          <pc:docMk/>
          <pc:sldMk cId="0" sldId="287"/>
        </pc:sldMkLst>
      </pc:sldChg>
      <pc:sldChg chg="del">
        <pc:chgData name="Eric Müllenbach" userId="9b8b0b3781d74bd1" providerId="LiveId" clId="{67A7C065-CEC4-044C-8D68-4A8EAEA09C1F}" dt="2020-04-19T09:09:45.356" v="168" actId="2696"/>
        <pc:sldMkLst>
          <pc:docMk/>
          <pc:sldMk cId="0" sldId="288"/>
        </pc:sldMkLst>
      </pc:sldChg>
      <pc:sldChg chg="del">
        <pc:chgData name="Eric Müllenbach" userId="9b8b0b3781d74bd1" providerId="LiveId" clId="{67A7C065-CEC4-044C-8D68-4A8EAEA09C1F}" dt="2020-04-20T06:28:24.599" v="2081" actId="2696"/>
        <pc:sldMkLst>
          <pc:docMk/>
          <pc:sldMk cId="0" sldId="289"/>
        </pc:sldMkLst>
      </pc:sldChg>
      <pc:sldChg chg="modSp add">
        <pc:chgData name="Eric Müllenbach" userId="9b8b0b3781d74bd1" providerId="LiveId" clId="{67A7C065-CEC4-044C-8D68-4A8EAEA09C1F}" dt="2020-04-19T13:11:08.098" v="300"/>
        <pc:sldMkLst>
          <pc:docMk/>
          <pc:sldMk cId="1987020998" sldId="290"/>
        </pc:sldMkLst>
        <pc:spChg chg="mod">
          <ac:chgData name="Eric Müllenbach" userId="9b8b0b3781d74bd1" providerId="LiveId" clId="{67A7C065-CEC4-044C-8D68-4A8EAEA09C1F}" dt="2020-04-19T13:10:31.848" v="249" actId="20577"/>
          <ac:spMkLst>
            <pc:docMk/>
            <pc:sldMk cId="1987020998" sldId="290"/>
            <ac:spMk id="2" creationId="{B86BECE3-393D-934F-8ACB-F7546D5C8745}"/>
          </ac:spMkLst>
        </pc:spChg>
        <pc:spChg chg="mod">
          <ac:chgData name="Eric Müllenbach" userId="9b8b0b3781d74bd1" providerId="LiveId" clId="{67A7C065-CEC4-044C-8D68-4A8EAEA09C1F}" dt="2020-04-19T13:10:43.775" v="271" actId="20577"/>
          <ac:spMkLst>
            <pc:docMk/>
            <pc:sldMk cId="1987020998" sldId="29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11:08.098" v="300"/>
          <ac:spMkLst>
            <pc:docMk/>
            <pc:sldMk cId="1987020998" sldId="290"/>
            <ac:spMk id="4" creationId="{680EDE68-AA17-B54A-B8CD-54F46F97DA50}"/>
          </ac:spMkLst>
        </pc:spChg>
      </pc:sldChg>
      <pc:sldChg chg="add del">
        <pc:chgData name="Eric Müllenbach" userId="9b8b0b3781d74bd1" providerId="LiveId" clId="{67A7C065-CEC4-044C-8D68-4A8EAEA09C1F}" dt="2020-04-19T13:10:13.087" v="240" actId="2696"/>
        <pc:sldMkLst>
          <pc:docMk/>
          <pc:sldMk cId="3033845632" sldId="290"/>
        </pc:sldMkLst>
      </pc:sldChg>
      <pc:sldChg chg="add del">
        <pc:chgData name="Eric Müllenbach" userId="9b8b0b3781d74bd1" providerId="LiveId" clId="{67A7C065-CEC4-044C-8D68-4A8EAEA09C1F}" dt="2020-04-19T10:01:14.040" v="191" actId="2696"/>
        <pc:sldMkLst>
          <pc:docMk/>
          <pc:sldMk cId="3683337831" sldId="290"/>
        </pc:sldMkLst>
      </pc:sldChg>
      <pc:sldChg chg="modSp add del">
        <pc:chgData name="Eric Müllenbach" userId="9b8b0b3781d74bd1" providerId="LiveId" clId="{67A7C065-CEC4-044C-8D68-4A8EAEA09C1F}" dt="2020-04-19T10:01:59.968" v="235" actId="2696"/>
        <pc:sldMkLst>
          <pc:docMk/>
          <pc:sldMk cId="3735618538" sldId="290"/>
        </pc:sldMkLst>
        <pc:spChg chg="mod">
          <ac:chgData name="Eric Müllenbach" userId="9b8b0b3781d74bd1" providerId="LiveId" clId="{67A7C065-CEC4-044C-8D68-4A8EAEA09C1F}" dt="2020-04-19T10:01:57.829" v="234" actId="20577"/>
          <ac:spMkLst>
            <pc:docMk/>
            <pc:sldMk cId="3735618538" sldId="290"/>
            <ac:spMk id="2" creationId="{4BF90B12-D86C-3643-839B-E364766F49F1}"/>
          </ac:spMkLst>
        </pc:spChg>
      </pc:sldChg>
      <pc:sldChg chg="addSp delSp modSp add">
        <pc:chgData name="Eric Müllenbach" userId="9b8b0b3781d74bd1" providerId="LiveId" clId="{67A7C065-CEC4-044C-8D68-4A8EAEA09C1F}" dt="2020-04-19T13:14:46.325" v="387" actId="1036"/>
        <pc:sldMkLst>
          <pc:docMk/>
          <pc:sldMk cId="2383487259" sldId="291"/>
        </pc:sldMkLst>
        <pc:spChg chg="add del mod">
          <ac:chgData name="Eric Müllenbach" userId="9b8b0b3781d74bd1" providerId="LiveId" clId="{67A7C065-CEC4-044C-8D68-4A8EAEA09C1F}" dt="2020-04-19T13:12:29.161" v="302"/>
          <ac:spMkLst>
            <pc:docMk/>
            <pc:sldMk cId="2383487259" sldId="291"/>
            <ac:spMk id="2" creationId="{B62FA65A-1B46-1D4E-8F83-4985F32B79C3}"/>
          </ac:spMkLst>
        </pc:spChg>
        <pc:spChg chg="add del mod">
          <ac:chgData name="Eric Müllenbach" userId="9b8b0b3781d74bd1" providerId="LiveId" clId="{67A7C065-CEC4-044C-8D68-4A8EAEA09C1F}" dt="2020-04-19T13:12:30.245" v="303"/>
          <ac:spMkLst>
            <pc:docMk/>
            <pc:sldMk cId="2383487259" sldId="291"/>
            <ac:spMk id="3" creationId="{CD33FA08-66AE-E742-A3B2-5C512242DECB}"/>
          </ac:spMkLst>
        </pc:spChg>
        <pc:spChg chg="add del mod">
          <ac:chgData name="Eric Müllenbach" userId="9b8b0b3781d74bd1" providerId="LiveId" clId="{67A7C065-CEC4-044C-8D68-4A8EAEA09C1F}" dt="2020-04-19T13:12:38.942" v="305" actId="478"/>
          <ac:spMkLst>
            <pc:docMk/>
            <pc:sldMk cId="2383487259" sldId="291"/>
            <ac:spMk id="4" creationId="{9D920629-9B2F-174F-B216-F79A338A227C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39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0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1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4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46.325" v="387" actId="1036"/>
          <ac:spMkLst>
            <pc:docMk/>
            <pc:sldMk cId="2383487259" sldId="291"/>
            <ac:spMk id="426" creationId="{00000000-0000-0000-0000-000000000000}"/>
          </ac:spMkLst>
        </pc:sp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6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7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8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19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0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1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2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3:14:46.325" v="387" actId="1036"/>
          <ac:cxnSpMkLst>
            <pc:docMk/>
            <pc:sldMk cId="2383487259" sldId="291"/>
            <ac:cxnSpMk id="423" creationId="{00000000-0000-0000-0000-000000000000}"/>
          </ac:cxnSpMkLst>
        </pc:cxnChg>
      </pc:sldChg>
      <pc:sldChg chg="modSp add">
        <pc:chgData name="Eric Müllenbach" userId="9b8b0b3781d74bd1" providerId="LiveId" clId="{67A7C065-CEC4-044C-8D68-4A8EAEA09C1F}" dt="2020-04-19T13:15:29.735" v="388" actId="404"/>
        <pc:sldMkLst>
          <pc:docMk/>
          <pc:sldMk cId="284773378" sldId="292"/>
        </pc:sldMkLst>
        <pc:spChg chg="mod">
          <ac:chgData name="Eric Müllenbach" userId="9b8b0b3781d74bd1" providerId="LiveId" clId="{67A7C065-CEC4-044C-8D68-4A8EAEA09C1F}" dt="2020-04-19T13:15:29.735" v="388" actId="404"/>
          <ac:spMkLst>
            <pc:docMk/>
            <pc:sldMk cId="284773378" sldId="292"/>
            <ac:spMk id="431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4:33.666" v="360" actId="1035"/>
          <ac:spMkLst>
            <pc:docMk/>
            <pc:sldMk cId="284773378" sldId="292"/>
            <ac:spMk id="432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3:59.403" v="352" actId="1076"/>
        <pc:sldMkLst>
          <pc:docMk/>
          <pc:sldMk cId="4231796662" sldId="293"/>
        </pc:sldMkLst>
        <pc:spChg chg="mod">
          <ac:chgData name="Eric Müllenbach" userId="9b8b0b3781d74bd1" providerId="LiveId" clId="{67A7C065-CEC4-044C-8D68-4A8EAEA09C1F}" dt="2020-04-19T13:13:37.696" v="349" actId="404"/>
          <ac:spMkLst>
            <pc:docMk/>
            <pc:sldMk cId="4231796662" sldId="293"/>
            <ac:spMk id="438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3:59.403" v="352" actId="1076"/>
          <ac:spMkLst>
            <pc:docMk/>
            <pc:sldMk cId="4231796662" sldId="293"/>
            <ac:spMk id="43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3:55.851" v="351" actId="1076"/>
          <ac:spMkLst>
            <pc:docMk/>
            <pc:sldMk cId="4231796662" sldId="293"/>
            <ac:spMk id="440" creationId="{00000000-0000-0000-0000-000000000000}"/>
          </ac:spMkLst>
        </pc:spChg>
      </pc:sldChg>
      <pc:sldChg chg="modSp add del">
        <pc:chgData name="Eric Müllenbach" userId="9b8b0b3781d74bd1" providerId="LiveId" clId="{67A7C065-CEC4-044C-8D68-4A8EAEA09C1F}" dt="2020-04-20T06:18:10.263" v="2030" actId="2696"/>
        <pc:sldMkLst>
          <pc:docMk/>
          <pc:sldMk cId="2232805378" sldId="294"/>
        </pc:sldMkLst>
        <pc:spChg chg="mod">
          <ac:chgData name="Eric Müllenbach" userId="9b8b0b3781d74bd1" providerId="LiveId" clId="{67A7C065-CEC4-044C-8D68-4A8EAEA09C1F}" dt="2020-04-19T13:16:58.667" v="401" actId="404"/>
          <ac:spMkLst>
            <pc:docMk/>
            <pc:sldMk cId="2232805378" sldId="294"/>
            <ac:spMk id="33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7:55.321" v="416" actId="1076"/>
          <ac:spMkLst>
            <pc:docMk/>
            <pc:sldMk cId="2232805378" sldId="294"/>
            <ac:spMk id="33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16:29.954" v="392" actId="404"/>
          <ac:spMkLst>
            <pc:docMk/>
            <pc:sldMk cId="2232805378" sldId="294"/>
            <ac:spMk id="358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7:14.863" v="402" actId="1076"/>
        <pc:sldMkLst>
          <pc:docMk/>
          <pc:sldMk cId="1592501484" sldId="295"/>
        </pc:sldMkLst>
        <pc:spChg chg="mod">
          <ac:chgData name="Eric Müllenbach" userId="9b8b0b3781d74bd1" providerId="LiveId" clId="{67A7C065-CEC4-044C-8D68-4A8EAEA09C1F}" dt="2020-04-19T13:17:14.863" v="402" actId="1076"/>
          <ac:spMkLst>
            <pc:docMk/>
            <pc:sldMk cId="1592501484" sldId="295"/>
            <ac:spMk id="364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17:42.406" v="415" actId="20577"/>
        <pc:sldMkLst>
          <pc:docMk/>
          <pc:sldMk cId="3535034666" sldId="296"/>
        </pc:sldMkLst>
        <pc:spChg chg="mod">
          <ac:chgData name="Eric Müllenbach" userId="9b8b0b3781d74bd1" providerId="LiveId" clId="{67A7C065-CEC4-044C-8D68-4A8EAEA09C1F}" dt="2020-04-19T13:17:39.918" v="413" actId="20577"/>
          <ac:spMkLst>
            <pc:docMk/>
            <pc:sldMk cId="3535034666" sldId="296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17:42.406" v="415" actId="20577"/>
          <ac:spMkLst>
            <pc:docMk/>
            <pc:sldMk cId="3535034666" sldId="296"/>
            <ac:spMk id="4" creationId="{680EDE68-AA17-B54A-B8CD-54F46F97DA50}"/>
          </ac:spMkLst>
        </pc:spChg>
      </pc:sldChg>
      <pc:sldChg chg="addSp delSp modSp add">
        <pc:chgData name="Eric Müllenbach" userId="9b8b0b3781d74bd1" providerId="LiveId" clId="{67A7C065-CEC4-044C-8D68-4A8EAEA09C1F}" dt="2020-04-19T13:21:12.949" v="459" actId="1035"/>
        <pc:sldMkLst>
          <pc:docMk/>
          <pc:sldMk cId="1409559317" sldId="297"/>
        </pc:sldMkLst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1409559317" sldId="297"/>
            <ac:spMk id="2" creationId="{911F3055-E496-2B46-A526-DB80BBAA3E08}"/>
          </ac:spMkLst>
        </pc:spChg>
        <pc:spChg chg="add del mod">
          <ac:chgData name="Eric Müllenbach" userId="9b8b0b3781d74bd1" providerId="LiveId" clId="{67A7C065-CEC4-044C-8D68-4A8EAEA09C1F}" dt="2020-04-19T13:18:56.727" v="418"/>
          <ac:spMkLst>
            <pc:docMk/>
            <pc:sldMk cId="1409559317" sldId="297"/>
            <ac:spMk id="3" creationId="{B33D5C80-F252-294C-A790-F834D97F5C5D}"/>
          </ac:spMkLst>
        </pc:spChg>
        <pc:spChg chg="add del mod">
          <ac:chgData name="Eric Müllenbach" userId="9b8b0b3781d74bd1" providerId="LiveId" clId="{67A7C065-CEC4-044C-8D68-4A8EAEA09C1F}" dt="2020-04-19T13:21:03.228" v="440" actId="478"/>
          <ac:spMkLst>
            <pc:docMk/>
            <pc:sldMk cId="1409559317" sldId="297"/>
            <ac:spMk id="5" creationId="{D07BE4EB-0132-B141-964C-8E9794277BE1}"/>
          </ac:spMkLst>
        </pc:spChg>
        <pc:spChg chg="del">
          <ac:chgData name="Eric Müllenbach" userId="9b8b0b3781d74bd1" providerId="LiveId" clId="{67A7C065-CEC4-044C-8D68-4A8EAEA09C1F}" dt="2020-04-19T13:21:01.795" v="439" actId="478"/>
          <ac:spMkLst>
            <pc:docMk/>
            <pc:sldMk cId="1409559317" sldId="297"/>
            <ac:spMk id="49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3:21:12.949" v="459" actId="1035"/>
          <ac:spMkLst>
            <pc:docMk/>
            <pc:sldMk cId="1409559317" sldId="297"/>
            <ac:spMk id="533" creationId="{00000000-0000-0000-0000-000000000000}"/>
          </ac:spMkLst>
        </pc:spChg>
      </pc:sldChg>
      <pc:sldChg chg="modSp add">
        <pc:chgData name="Eric Müllenbach" userId="9b8b0b3781d74bd1" providerId="LiveId" clId="{67A7C065-CEC4-044C-8D68-4A8EAEA09C1F}" dt="2020-04-19T13:21:28.722" v="472" actId="20577"/>
        <pc:sldMkLst>
          <pc:docMk/>
          <pc:sldMk cId="925173574" sldId="298"/>
        </pc:sldMkLst>
        <pc:spChg chg="mod">
          <ac:chgData name="Eric Müllenbach" userId="9b8b0b3781d74bd1" providerId="LiveId" clId="{67A7C065-CEC4-044C-8D68-4A8EAEA09C1F}" dt="2020-04-19T13:21:28.722" v="472" actId="20577"/>
          <ac:spMkLst>
            <pc:docMk/>
            <pc:sldMk cId="925173574" sldId="29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1:25.502" v="462" actId="20577"/>
          <ac:spMkLst>
            <pc:docMk/>
            <pc:sldMk cId="925173574" sldId="298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26:19.444" v="489" actId="20577"/>
        <pc:sldMkLst>
          <pc:docMk/>
          <pc:sldMk cId="4176910492" sldId="299"/>
        </pc:sldMkLst>
        <pc:spChg chg="mod">
          <ac:chgData name="Eric Müllenbach" userId="9b8b0b3781d74bd1" providerId="LiveId" clId="{67A7C065-CEC4-044C-8D68-4A8EAEA09C1F}" dt="2020-04-19T13:26:15.508" v="487" actId="20577"/>
          <ac:spMkLst>
            <pc:docMk/>
            <pc:sldMk cId="4176910492" sldId="299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6:19.444" v="489" actId="20577"/>
          <ac:spMkLst>
            <pc:docMk/>
            <pc:sldMk cId="4176910492" sldId="299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26:27.435" v="501" actId="20577"/>
        <pc:sldMkLst>
          <pc:docMk/>
          <pc:sldMk cId="3682063675" sldId="300"/>
        </pc:sldMkLst>
        <pc:spChg chg="mod">
          <ac:chgData name="Eric Müllenbach" userId="9b8b0b3781d74bd1" providerId="LiveId" clId="{67A7C065-CEC4-044C-8D68-4A8EAEA09C1F}" dt="2020-04-19T13:26:25.138" v="499" actId="20577"/>
          <ac:spMkLst>
            <pc:docMk/>
            <pc:sldMk cId="3682063675" sldId="30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3:26:27.435" v="501" actId="20577"/>
          <ac:spMkLst>
            <pc:docMk/>
            <pc:sldMk cId="3682063675" sldId="300"/>
            <ac:spMk id="4" creationId="{680EDE68-AA17-B54A-B8CD-54F46F97DA50}"/>
          </ac:spMkLst>
        </pc:spChg>
      </pc:sldChg>
      <pc:sldChg chg="modSp add">
        <pc:chgData name="Eric Müllenbach" userId="9b8b0b3781d74bd1" providerId="LiveId" clId="{67A7C065-CEC4-044C-8D68-4A8EAEA09C1F}" dt="2020-04-19T13:53:04.051" v="1070" actId="15"/>
        <pc:sldMkLst>
          <pc:docMk/>
          <pc:sldMk cId="867265436" sldId="301"/>
        </pc:sldMkLst>
        <pc:spChg chg="mod">
          <ac:chgData name="Eric Müllenbach" userId="9b8b0b3781d74bd1" providerId="LiveId" clId="{67A7C065-CEC4-044C-8D68-4A8EAEA09C1F}" dt="2020-04-19T13:53:04.051" v="1070" actId="15"/>
          <ac:spMkLst>
            <pc:docMk/>
            <pc:sldMk cId="867265436" sldId="301"/>
            <ac:spMk id="232" creationId="{00000000-0000-0000-0000-000000000000}"/>
          </ac:spMkLst>
        </pc:spChg>
      </pc:sldChg>
      <pc:sldChg chg="add">
        <pc:chgData name="Eric Müllenbach" userId="9b8b0b3781d74bd1" providerId="LiveId" clId="{67A7C065-CEC4-044C-8D68-4A8EAEA09C1F}" dt="2020-04-19T13:31:07.553" v="517"/>
        <pc:sldMkLst>
          <pc:docMk/>
          <pc:sldMk cId="2044510751" sldId="302"/>
        </pc:sldMkLst>
      </pc:sldChg>
      <pc:sldChg chg="modSp add">
        <pc:chgData name="Eric Müllenbach" userId="9b8b0b3781d74bd1" providerId="LiveId" clId="{67A7C065-CEC4-044C-8D68-4A8EAEA09C1F}" dt="2020-04-19T13:34:11.620" v="959" actId="20577"/>
        <pc:sldMkLst>
          <pc:docMk/>
          <pc:sldMk cId="3959210367" sldId="303"/>
        </pc:sldMkLst>
        <pc:spChg chg="mod">
          <ac:chgData name="Eric Müllenbach" userId="9b8b0b3781d74bd1" providerId="LiveId" clId="{67A7C065-CEC4-044C-8D68-4A8EAEA09C1F}" dt="2020-04-19T13:32:15.382" v="544" actId="20577"/>
          <ac:spMkLst>
            <pc:docMk/>
            <pc:sldMk cId="3959210367" sldId="303"/>
            <ac:spMk id="2" creationId="{009108B7-1E8F-0842-8C7F-A8F72E0102DE}"/>
          </ac:spMkLst>
        </pc:spChg>
        <pc:spChg chg="mod">
          <ac:chgData name="Eric Müllenbach" userId="9b8b0b3781d74bd1" providerId="LiveId" clId="{67A7C065-CEC4-044C-8D68-4A8EAEA09C1F}" dt="2020-04-19T13:34:11.620" v="959" actId="20577"/>
          <ac:spMkLst>
            <pc:docMk/>
            <pc:sldMk cId="3959210367" sldId="303"/>
            <ac:spMk id="3" creationId="{722B5DE6-7BAD-384B-8301-205E47EF8599}"/>
          </ac:spMkLst>
        </pc:spChg>
      </pc:sldChg>
      <pc:sldChg chg="modSp add">
        <pc:chgData name="Eric Müllenbach" userId="9b8b0b3781d74bd1" providerId="LiveId" clId="{67A7C065-CEC4-044C-8D68-4A8EAEA09C1F}" dt="2020-04-19T13:46:59.986" v="974" actId="20577"/>
        <pc:sldMkLst>
          <pc:docMk/>
          <pc:sldMk cId="2828990047" sldId="304"/>
        </pc:sldMkLst>
        <pc:spChg chg="mod">
          <ac:chgData name="Eric Müllenbach" userId="9b8b0b3781d74bd1" providerId="LiveId" clId="{67A7C065-CEC4-044C-8D68-4A8EAEA09C1F}" dt="2020-04-19T13:46:59.986" v="974" actId="20577"/>
          <ac:spMkLst>
            <pc:docMk/>
            <pc:sldMk cId="2828990047" sldId="304"/>
            <ac:spMk id="243" creationId="{00000000-0000-0000-0000-000000000000}"/>
          </ac:spMkLst>
        </pc:spChg>
      </pc:sldChg>
      <pc:sldChg chg="addSp modSp add">
        <pc:chgData name="Eric Müllenbach" userId="9b8b0b3781d74bd1" providerId="LiveId" clId="{67A7C065-CEC4-044C-8D68-4A8EAEA09C1F}" dt="2020-04-19T13:52:31.520" v="1058" actId="20577"/>
        <pc:sldMkLst>
          <pc:docMk/>
          <pc:sldMk cId="2681466816" sldId="305"/>
        </pc:sldMkLst>
        <pc:spChg chg="add mod">
          <ac:chgData name="Eric Müllenbach" userId="9b8b0b3781d74bd1" providerId="LiveId" clId="{67A7C065-CEC4-044C-8D68-4A8EAEA09C1F}" dt="2020-04-19T13:52:31.520" v="1058" actId="20577"/>
          <ac:spMkLst>
            <pc:docMk/>
            <pc:sldMk cId="2681466816" sldId="305"/>
            <ac:spMk id="35" creationId="{F5DC7CAC-0A13-1849-9057-ADDA9ADEC8A2}"/>
          </ac:spMkLst>
        </pc:spChg>
      </pc:sldChg>
      <pc:sldChg chg="addSp delSp modSp add">
        <pc:chgData name="Eric Müllenbach" userId="9b8b0b3781d74bd1" providerId="LiveId" clId="{67A7C065-CEC4-044C-8D68-4A8EAEA09C1F}" dt="2020-04-19T13:57:14.113" v="1121" actId="20577"/>
        <pc:sldMkLst>
          <pc:docMk/>
          <pc:sldMk cId="519277883" sldId="306"/>
        </pc:sldMkLst>
        <pc:spChg chg="mod">
          <ac:chgData name="Eric Müllenbach" userId="9b8b0b3781d74bd1" providerId="LiveId" clId="{67A7C065-CEC4-044C-8D68-4A8EAEA09C1F}" dt="2020-04-19T13:57:14.113" v="1121" actId="20577"/>
          <ac:spMkLst>
            <pc:docMk/>
            <pc:sldMk cId="519277883" sldId="306"/>
            <ac:spMk id="2" creationId="{BF88FD00-8533-8643-A6D7-9CB5A51F200D}"/>
          </ac:spMkLst>
        </pc:spChg>
        <pc:spChg chg="add del">
          <ac:chgData name="Eric Müllenbach" userId="9b8b0b3781d74bd1" providerId="LiveId" clId="{67A7C065-CEC4-044C-8D68-4A8EAEA09C1F}" dt="2020-04-19T13:56:45.111" v="1102"/>
          <ac:spMkLst>
            <pc:docMk/>
            <pc:sldMk cId="519277883" sldId="306"/>
            <ac:spMk id="3" creationId="{D6B0F737-110C-5E4E-BAD7-48166863BC15}"/>
          </ac:spMkLst>
        </pc:spChg>
        <pc:spChg chg="add del">
          <ac:chgData name="Eric Müllenbach" userId="9b8b0b3781d74bd1" providerId="LiveId" clId="{67A7C065-CEC4-044C-8D68-4A8EAEA09C1F}" dt="2020-04-19T13:56:35.379" v="1101"/>
          <ac:spMkLst>
            <pc:docMk/>
            <pc:sldMk cId="519277883" sldId="306"/>
            <ac:spMk id="4" creationId="{A85863D0-137F-554C-8936-8585E1803531}"/>
          </ac:spMkLst>
        </pc:spChg>
        <pc:spChg chg="add del mod">
          <ac:chgData name="Eric Müllenbach" userId="9b8b0b3781d74bd1" providerId="LiveId" clId="{67A7C065-CEC4-044C-8D68-4A8EAEA09C1F}" dt="2020-04-19T13:57:09.083" v="1106" actId="478"/>
          <ac:spMkLst>
            <pc:docMk/>
            <pc:sldMk cId="519277883" sldId="306"/>
            <ac:spMk id="5" creationId="{4F16C7E4-F5A6-AA49-9D7D-5A37FB651FAA}"/>
          </ac:spMkLst>
        </pc:spChg>
        <pc:picChg chg="add mod">
          <ac:chgData name="Eric Müllenbach" userId="9b8b0b3781d74bd1" providerId="LiveId" clId="{67A7C065-CEC4-044C-8D68-4A8EAEA09C1F}" dt="2020-04-19T13:57:06.952" v="1105" actId="14100"/>
          <ac:picMkLst>
            <pc:docMk/>
            <pc:sldMk cId="519277883" sldId="306"/>
            <ac:picMk id="7" creationId="{A99E6435-C0C5-C146-B450-FF6A947B5F59}"/>
          </ac:picMkLst>
        </pc:picChg>
      </pc:sldChg>
      <pc:sldChg chg="add del">
        <pc:chgData name="Eric Müllenbach" userId="9b8b0b3781d74bd1" providerId="LiveId" clId="{67A7C065-CEC4-044C-8D68-4A8EAEA09C1F}" dt="2020-04-20T06:28:22.134" v="2034" actId="2696"/>
        <pc:sldMkLst>
          <pc:docMk/>
          <pc:sldMk cId="3776690903" sldId="307"/>
        </pc:sldMkLst>
      </pc:sldChg>
      <pc:sldChg chg="modSp add del">
        <pc:chgData name="Eric Müllenbach" userId="9b8b0b3781d74bd1" providerId="LiveId" clId="{67A7C065-CEC4-044C-8D68-4A8EAEA09C1F}" dt="2020-04-20T06:28:22.292" v="2035" actId="2696"/>
        <pc:sldMkLst>
          <pc:docMk/>
          <pc:sldMk cId="3820260676" sldId="308"/>
        </pc:sldMkLst>
        <pc:spChg chg="mod">
          <ac:chgData name="Eric Müllenbach" userId="9b8b0b3781d74bd1" providerId="LiveId" clId="{67A7C065-CEC4-044C-8D68-4A8EAEA09C1F}" dt="2020-04-19T14:04:23.826" v="1125" actId="14100"/>
          <ac:spMkLst>
            <pc:docMk/>
            <pc:sldMk cId="3820260676" sldId="308"/>
            <ac:spMk id="280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04:28.653" v="1126" actId="14100"/>
          <ac:spMkLst>
            <pc:docMk/>
            <pc:sldMk cId="3820260676" sldId="308"/>
            <ac:spMk id="281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04:15.648" v="1123" actId="1076"/>
          <ac:picMkLst>
            <pc:docMk/>
            <pc:sldMk cId="3820260676" sldId="308"/>
            <ac:picMk id="282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04:18.968" v="1124" actId="1076"/>
          <ac:picMkLst>
            <pc:docMk/>
            <pc:sldMk cId="3820260676" sldId="308"/>
            <ac:picMk id="283" creationId="{00000000-0000-0000-0000-000000000000}"/>
          </ac:picMkLst>
        </pc:picChg>
      </pc:sldChg>
      <pc:sldChg chg="modSp add del">
        <pc:chgData name="Eric Müllenbach" userId="9b8b0b3781d74bd1" providerId="LiveId" clId="{67A7C065-CEC4-044C-8D68-4A8EAEA09C1F}" dt="2020-04-20T06:28:22.415" v="2036" actId="2696"/>
        <pc:sldMkLst>
          <pc:docMk/>
          <pc:sldMk cId="4103624238" sldId="309"/>
        </pc:sldMkLst>
        <pc:spChg chg="mod">
          <ac:chgData name="Eric Müllenbach" userId="9b8b0b3781d74bd1" providerId="LiveId" clId="{67A7C065-CEC4-044C-8D68-4A8EAEA09C1F}" dt="2020-04-19T14:04:57.160" v="1133" actId="1076"/>
          <ac:spMkLst>
            <pc:docMk/>
            <pc:sldMk cId="4103624238" sldId="309"/>
            <ac:spMk id="289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05:10.965" v="1135" actId="1076"/>
          <ac:spMkLst>
            <pc:docMk/>
            <pc:sldMk cId="4103624238" sldId="309"/>
            <ac:spMk id="290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05:14.093" v="1136" actId="1076"/>
          <ac:picMkLst>
            <pc:docMk/>
            <pc:sldMk cId="4103624238" sldId="309"/>
            <ac:picMk id="291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05:18.010" v="1137" actId="1076"/>
          <ac:picMkLst>
            <pc:docMk/>
            <pc:sldMk cId="4103624238" sldId="309"/>
            <ac:picMk id="292" creationId="{00000000-0000-0000-0000-000000000000}"/>
          </ac:picMkLst>
        </pc:picChg>
      </pc:sldChg>
      <pc:sldChg chg="addSp delSp modSp add del">
        <pc:chgData name="Eric Müllenbach" userId="9b8b0b3781d74bd1" providerId="LiveId" clId="{67A7C065-CEC4-044C-8D68-4A8EAEA09C1F}" dt="2020-04-20T06:28:22.588" v="2038" actId="2696"/>
        <pc:sldMkLst>
          <pc:docMk/>
          <pc:sldMk cId="4147360961" sldId="310"/>
        </pc:sldMkLst>
        <pc:spChg chg="add del mod">
          <ac:chgData name="Eric Müllenbach" userId="9b8b0b3781d74bd1" providerId="LiveId" clId="{67A7C065-CEC4-044C-8D68-4A8EAEA09C1F}" dt="2020-04-19T14:05:37.202" v="1141" actId="478"/>
          <ac:spMkLst>
            <pc:docMk/>
            <pc:sldMk cId="4147360961" sldId="310"/>
            <ac:spMk id="3" creationId="{F6A64F4C-149B-D547-962A-81514793E1BB}"/>
          </ac:spMkLst>
        </pc:spChg>
        <pc:spChg chg="add del mod">
          <ac:chgData name="Eric Müllenbach" userId="9b8b0b3781d74bd1" providerId="LiveId" clId="{67A7C065-CEC4-044C-8D68-4A8EAEA09C1F}" dt="2020-04-19T14:05:45.025" v="1143" actId="478"/>
          <ac:spMkLst>
            <pc:docMk/>
            <pc:sldMk cId="4147360961" sldId="310"/>
            <ac:spMk id="5" creationId="{9F750C69-81C7-6641-BD2E-ACEBB6F167FB}"/>
          </ac:spMkLst>
        </pc:spChg>
        <pc:spChg chg="add 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" creationId="{65B94373-1855-F547-82F8-E4CEDC4E252B}"/>
          </ac:spMkLst>
        </pc:spChg>
        <pc:spChg chg="del mod">
          <ac:chgData name="Eric Müllenbach" userId="9b8b0b3781d74bd1" providerId="LiveId" clId="{67A7C065-CEC4-044C-8D68-4A8EAEA09C1F}" dt="2020-04-19T14:05:35.400" v="1140" actId="478"/>
          <ac:spMkLst>
            <pc:docMk/>
            <pc:sldMk cId="4147360961" sldId="310"/>
            <ac:spMk id="304" creationId="{00000000-0000-0000-0000-000000000000}"/>
          </ac:spMkLst>
        </pc:spChg>
        <pc:spChg chg="del">
          <ac:chgData name="Eric Müllenbach" userId="9b8b0b3781d74bd1" providerId="LiveId" clId="{67A7C065-CEC4-044C-8D68-4A8EAEA09C1F}" dt="2020-04-19T14:05:40.363" v="1142" actId="478"/>
          <ac:spMkLst>
            <pc:docMk/>
            <pc:sldMk cId="4147360961" sldId="310"/>
            <ac:spMk id="30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07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2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5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6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44:09.500" v="1210" actId="1035"/>
          <ac:spMkLst>
            <pc:docMk/>
            <pc:sldMk cId="4147360961" sldId="310"/>
            <ac:spMk id="327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08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09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0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1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2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3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4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5" creationId="{00000000-0000-0000-0000-000000000000}"/>
          </ac:picMkLst>
        </pc:picChg>
        <pc:picChg chg="mod">
          <ac:chgData name="Eric Müllenbach" userId="9b8b0b3781d74bd1" providerId="LiveId" clId="{67A7C065-CEC4-044C-8D68-4A8EAEA09C1F}" dt="2020-04-19T14:44:09.500" v="1210" actId="1035"/>
          <ac:picMkLst>
            <pc:docMk/>
            <pc:sldMk cId="4147360961" sldId="310"/>
            <ac:picMk id="316" creationId="{00000000-0000-0000-0000-000000000000}"/>
          </ac:picMkLst>
        </pc:pic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7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8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19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0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1" creationId="{00000000-0000-0000-0000-000000000000}"/>
          </ac:cxnSpMkLst>
        </pc:cxnChg>
        <pc:cxnChg chg="mod">
          <ac:chgData name="Eric Müllenbach" userId="9b8b0b3781d74bd1" providerId="LiveId" clId="{67A7C065-CEC4-044C-8D68-4A8EAEA09C1F}" dt="2020-04-19T14:44:09.500" v="1210" actId="1035"/>
          <ac:cxnSpMkLst>
            <pc:docMk/>
            <pc:sldMk cId="4147360961" sldId="310"/>
            <ac:cxnSpMk id="324" creationId="{00000000-0000-0000-0000-000000000000}"/>
          </ac:cxnSpMkLst>
        </pc:cxnChg>
      </pc:sldChg>
      <pc:sldChg chg="modSp add del">
        <pc:chgData name="Eric Müllenbach" userId="9b8b0b3781d74bd1" providerId="LiveId" clId="{67A7C065-CEC4-044C-8D68-4A8EAEA09C1F}" dt="2020-04-20T06:28:22.742" v="2039" actId="2696"/>
        <pc:sldMkLst>
          <pc:docMk/>
          <pc:sldMk cId="417848477" sldId="311"/>
        </pc:sldMkLst>
        <pc:spChg chg="mod">
          <ac:chgData name="Eric Müllenbach" userId="9b8b0b3781d74bd1" providerId="LiveId" clId="{67A7C065-CEC4-044C-8D68-4A8EAEA09C1F}" dt="2020-04-19T14:06:22.865" v="1197" actId="14100"/>
          <ac:spMkLst>
            <pc:docMk/>
            <pc:sldMk cId="417848477" sldId="311"/>
            <ac:spMk id="333" creationId="{00000000-0000-0000-0000-000000000000}"/>
          </ac:spMkLst>
        </pc:spChg>
      </pc:sldChg>
      <pc:sldChg chg="modSp add del">
        <pc:chgData name="Eric Müllenbach" userId="9b8b0b3781d74bd1" providerId="LiveId" clId="{67A7C065-CEC4-044C-8D68-4A8EAEA09C1F}" dt="2020-04-20T06:28:22.929" v="2041" actId="2696"/>
        <pc:sldMkLst>
          <pc:docMk/>
          <pc:sldMk cId="3532047620" sldId="312"/>
        </pc:sldMkLst>
        <pc:spChg chg="mod">
          <ac:chgData name="Eric Müllenbach" userId="9b8b0b3781d74bd1" providerId="LiveId" clId="{67A7C065-CEC4-044C-8D68-4A8EAEA09C1F}" dt="2020-04-19T14:44:47.292" v="1216" actId="1076"/>
          <ac:spMkLst>
            <pc:docMk/>
            <pc:sldMk cId="3532047620" sldId="312"/>
            <ac:spMk id="719" creationId="{00000000-0000-0000-0000-000000000000}"/>
          </ac:spMkLst>
        </pc:spChg>
        <pc:picChg chg="mod">
          <ac:chgData name="Eric Müllenbach" userId="9b8b0b3781d74bd1" providerId="LiveId" clId="{67A7C065-CEC4-044C-8D68-4A8EAEA09C1F}" dt="2020-04-19T14:44:54.727" v="1219" actId="1076"/>
          <ac:picMkLst>
            <pc:docMk/>
            <pc:sldMk cId="3532047620" sldId="312"/>
            <ac:picMk id="720" creationId="{00000000-0000-0000-0000-000000000000}"/>
          </ac:picMkLst>
        </pc:picChg>
      </pc:sldChg>
      <pc:sldChg chg="modSp add del">
        <pc:chgData name="Eric Müllenbach" userId="9b8b0b3781d74bd1" providerId="LiveId" clId="{67A7C065-CEC4-044C-8D68-4A8EAEA09C1F}" dt="2020-04-20T06:28:22.958" v="2042" actId="2696"/>
        <pc:sldMkLst>
          <pc:docMk/>
          <pc:sldMk cId="952949612" sldId="313"/>
        </pc:sldMkLst>
        <pc:spChg chg="mod">
          <ac:chgData name="Eric Müllenbach" userId="9b8b0b3781d74bd1" providerId="LiveId" clId="{67A7C065-CEC4-044C-8D68-4A8EAEA09C1F}" dt="2020-04-19T14:45:28.951" v="1254" actId="20577"/>
          <ac:spMkLst>
            <pc:docMk/>
            <pc:sldMk cId="952949612" sldId="313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4:52:15.844" v="1489" actId="20577"/>
          <ac:spMkLst>
            <pc:docMk/>
            <pc:sldMk cId="952949612" sldId="313"/>
            <ac:spMk id="4" creationId="{680EDE68-AA17-B54A-B8CD-54F46F97DA50}"/>
          </ac:spMkLst>
        </pc:spChg>
      </pc:sldChg>
      <pc:sldChg chg="add del">
        <pc:chgData name="Eric Müllenbach" userId="9b8b0b3781d74bd1" providerId="LiveId" clId="{67A7C065-CEC4-044C-8D68-4A8EAEA09C1F}" dt="2020-04-20T06:28:22.875" v="2040" actId="2696"/>
        <pc:sldMkLst>
          <pc:docMk/>
          <pc:sldMk cId="29198930" sldId="314"/>
        </pc:sldMkLst>
      </pc:sldChg>
      <pc:sldChg chg="add del">
        <pc:chgData name="Eric Müllenbach" userId="9b8b0b3781d74bd1" providerId="LiveId" clId="{67A7C065-CEC4-044C-8D68-4A8EAEA09C1F}" dt="2020-04-20T06:28:22.074" v="2033" actId="2696"/>
        <pc:sldMkLst>
          <pc:docMk/>
          <pc:sldMk cId="86015980" sldId="315"/>
        </pc:sldMkLst>
      </pc:sldChg>
      <pc:sldChg chg="modSp add del">
        <pc:chgData name="Eric Müllenbach" userId="9b8b0b3781d74bd1" providerId="LiveId" clId="{67A7C065-CEC4-044C-8D68-4A8EAEA09C1F}" dt="2020-04-19T14:50:25.351" v="1292" actId="2696"/>
        <pc:sldMkLst>
          <pc:docMk/>
          <pc:sldMk cId="3532122185" sldId="315"/>
        </pc:sldMkLst>
        <pc:spChg chg="mod">
          <ac:chgData name="Eric Müllenbach" userId="9b8b0b3781d74bd1" providerId="LiveId" clId="{67A7C065-CEC4-044C-8D68-4A8EAEA09C1F}" dt="2020-04-19T14:47:36.198" v="1289" actId="20577"/>
          <ac:spMkLst>
            <pc:docMk/>
            <pc:sldMk cId="3532122185" sldId="315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4:47:38.890" v="1291" actId="20577"/>
          <ac:spMkLst>
            <pc:docMk/>
            <pc:sldMk cId="3532122185" sldId="315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1.993" v="2032" actId="2696"/>
        <pc:sldMkLst>
          <pc:docMk/>
          <pc:sldMk cId="2020219600" sldId="316"/>
        </pc:sldMkLst>
        <pc:spChg chg="mod">
          <ac:chgData name="Eric Müllenbach" userId="9b8b0b3781d74bd1" providerId="LiveId" clId="{67A7C065-CEC4-044C-8D68-4A8EAEA09C1F}" dt="2020-04-19T14:50:58.184" v="1317" actId="20577"/>
          <ac:spMkLst>
            <pc:docMk/>
            <pc:sldMk cId="2020219600" sldId="316"/>
            <ac:spMk id="273" creationId="{00000000-0000-0000-0000-000000000000}"/>
          </ac:spMkLst>
        </pc:spChg>
        <pc:spChg chg="mod">
          <ac:chgData name="Eric Müllenbach" userId="9b8b0b3781d74bd1" providerId="LiveId" clId="{67A7C065-CEC4-044C-8D68-4A8EAEA09C1F}" dt="2020-04-19T14:51:59.060" v="1487" actId="20577"/>
          <ac:spMkLst>
            <pc:docMk/>
            <pc:sldMk cId="2020219600" sldId="316"/>
            <ac:spMk id="274" creationId="{00000000-0000-0000-0000-000000000000}"/>
          </ac:spMkLst>
        </pc:spChg>
      </pc:sldChg>
      <pc:sldChg chg="addSp delSp modSp add del">
        <pc:chgData name="Eric Müllenbach" userId="9b8b0b3781d74bd1" providerId="LiveId" clId="{67A7C065-CEC4-044C-8D68-4A8EAEA09C1F}" dt="2020-04-20T06:28:23.174" v="2046" actId="2696"/>
        <pc:sldMkLst>
          <pc:docMk/>
          <pc:sldMk cId="932863224" sldId="317"/>
        </pc:sldMkLst>
        <pc:spChg chg="mod">
          <ac:chgData name="Eric Müllenbach" userId="9b8b0b3781d74bd1" providerId="LiveId" clId="{67A7C065-CEC4-044C-8D68-4A8EAEA09C1F}" dt="2020-04-19T15:02:49.218" v="1558" actId="20577"/>
          <ac:spMkLst>
            <pc:docMk/>
            <pc:sldMk cId="932863224" sldId="317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2:51.821" v="1560" actId="20577"/>
          <ac:spMkLst>
            <pc:docMk/>
            <pc:sldMk cId="932863224" sldId="317"/>
            <ac:spMk id="4" creationId="{680EDE68-AA17-B54A-B8CD-54F46F97DA50}"/>
          </ac:spMkLst>
        </pc:spChg>
        <pc:picChg chg="add del mod">
          <ac:chgData name="Eric Müllenbach" userId="9b8b0b3781d74bd1" providerId="LiveId" clId="{67A7C065-CEC4-044C-8D68-4A8EAEA09C1F}" dt="2020-04-19T15:02:34.337" v="1493" actId="478"/>
          <ac:picMkLst>
            <pc:docMk/>
            <pc:sldMk cId="932863224" sldId="317"/>
            <ac:picMk id="5" creationId="{E1F7D4FF-1B17-BB4A-91C5-5672BB2F1E4F}"/>
          </ac:picMkLst>
        </pc:picChg>
      </pc:sldChg>
      <pc:sldChg chg="modSp add del">
        <pc:chgData name="Eric Müllenbach" userId="9b8b0b3781d74bd1" providerId="LiveId" clId="{67A7C065-CEC4-044C-8D68-4A8EAEA09C1F}" dt="2020-04-20T06:28:23.231" v="2048" actId="2696"/>
        <pc:sldMkLst>
          <pc:docMk/>
          <pc:sldMk cId="968806202" sldId="318"/>
        </pc:sldMkLst>
        <pc:spChg chg="mod">
          <ac:chgData name="Eric Müllenbach" userId="9b8b0b3781d74bd1" providerId="LiveId" clId="{67A7C065-CEC4-044C-8D68-4A8EAEA09C1F}" dt="2020-04-19T15:02:59.637" v="1583" actId="20577"/>
          <ac:spMkLst>
            <pc:docMk/>
            <pc:sldMk cId="968806202" sldId="31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02.938" v="1585" actId="20577"/>
          <ac:spMkLst>
            <pc:docMk/>
            <pc:sldMk cId="968806202" sldId="318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3.305" v="2050" actId="2696"/>
        <pc:sldMkLst>
          <pc:docMk/>
          <pc:sldMk cId="418715843" sldId="319"/>
        </pc:sldMkLst>
        <pc:spChg chg="mod">
          <ac:chgData name="Eric Müllenbach" userId="9b8b0b3781d74bd1" providerId="LiveId" clId="{67A7C065-CEC4-044C-8D68-4A8EAEA09C1F}" dt="2020-04-19T15:03:10.224" v="1602" actId="20577"/>
          <ac:spMkLst>
            <pc:docMk/>
            <pc:sldMk cId="418715843" sldId="319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12.896" v="1606" actId="20577"/>
          <ac:spMkLst>
            <pc:docMk/>
            <pc:sldMk cId="418715843" sldId="319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3.655" v="2056" actId="2696"/>
        <pc:sldMkLst>
          <pc:docMk/>
          <pc:sldMk cId="3333425" sldId="320"/>
        </pc:sldMkLst>
        <pc:spChg chg="mod">
          <ac:chgData name="Eric Müllenbach" userId="9b8b0b3781d74bd1" providerId="LiveId" clId="{67A7C065-CEC4-044C-8D68-4A8EAEA09C1F}" dt="2020-04-19T15:03:38.680" v="1619" actId="20577"/>
          <ac:spMkLst>
            <pc:docMk/>
            <pc:sldMk cId="3333425" sldId="320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42.006" v="1625" actId="20577"/>
          <ac:spMkLst>
            <pc:docMk/>
            <pc:sldMk cId="3333425" sldId="320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3.821" v="2060" actId="2696"/>
        <pc:sldMkLst>
          <pc:docMk/>
          <pc:sldMk cId="2668650586" sldId="321"/>
        </pc:sldMkLst>
        <pc:spChg chg="mod">
          <ac:chgData name="Eric Müllenbach" userId="9b8b0b3781d74bd1" providerId="LiveId" clId="{67A7C065-CEC4-044C-8D68-4A8EAEA09C1F}" dt="2020-04-19T15:03:54.045" v="1663" actId="20577"/>
          <ac:spMkLst>
            <pc:docMk/>
            <pc:sldMk cId="2668650586" sldId="321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3:56.324" v="1665" actId="20577"/>
          <ac:spMkLst>
            <pc:docMk/>
            <pc:sldMk cId="2668650586" sldId="321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3.911" v="2062" actId="2696"/>
        <pc:sldMkLst>
          <pc:docMk/>
          <pc:sldMk cId="2463790573" sldId="322"/>
        </pc:sldMkLst>
        <pc:spChg chg="mod">
          <ac:chgData name="Eric Müllenbach" userId="9b8b0b3781d74bd1" providerId="LiveId" clId="{67A7C065-CEC4-044C-8D68-4A8EAEA09C1F}" dt="2020-04-19T15:04:10.302" v="1672" actId="20577"/>
          <ac:spMkLst>
            <pc:docMk/>
            <pc:sldMk cId="2463790573" sldId="322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05.612" v="1669" actId="20577"/>
          <ac:spMkLst>
            <pc:docMk/>
            <pc:sldMk cId="2463790573" sldId="322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3.997" v="2064" actId="2696"/>
        <pc:sldMkLst>
          <pc:docMk/>
          <pc:sldMk cId="29730339" sldId="323"/>
        </pc:sldMkLst>
        <pc:spChg chg="mod">
          <ac:chgData name="Eric Müllenbach" userId="9b8b0b3781d74bd1" providerId="LiveId" clId="{67A7C065-CEC4-044C-8D68-4A8EAEA09C1F}" dt="2020-04-19T15:04:18.246" v="1696" actId="20577"/>
          <ac:spMkLst>
            <pc:docMk/>
            <pc:sldMk cId="29730339" sldId="323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20.396" v="1698" actId="20577"/>
          <ac:spMkLst>
            <pc:docMk/>
            <pc:sldMk cId="29730339" sldId="323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4.046" v="2066" actId="2696"/>
        <pc:sldMkLst>
          <pc:docMk/>
          <pc:sldMk cId="953804926" sldId="324"/>
        </pc:sldMkLst>
        <pc:spChg chg="mod">
          <ac:chgData name="Eric Müllenbach" userId="9b8b0b3781d74bd1" providerId="LiveId" clId="{67A7C065-CEC4-044C-8D68-4A8EAEA09C1F}" dt="2020-04-19T15:04:40.999" v="1744" actId="20577"/>
          <ac:spMkLst>
            <pc:docMk/>
            <pc:sldMk cId="953804926" sldId="324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45.165" v="1746" actId="20577"/>
          <ac:spMkLst>
            <pc:docMk/>
            <pc:sldMk cId="953804926" sldId="324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4.092" v="2068" actId="2696"/>
        <pc:sldMkLst>
          <pc:docMk/>
          <pc:sldMk cId="3897154877" sldId="325"/>
        </pc:sldMkLst>
        <pc:spChg chg="mod">
          <ac:chgData name="Eric Müllenbach" userId="9b8b0b3781d74bd1" providerId="LiveId" clId="{67A7C065-CEC4-044C-8D68-4A8EAEA09C1F}" dt="2020-04-19T15:05:05.049" v="1770" actId="20577"/>
          <ac:spMkLst>
            <pc:docMk/>
            <pc:sldMk cId="3897154877" sldId="325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4:54.728" v="1753" actId="20577"/>
          <ac:spMkLst>
            <pc:docMk/>
            <pc:sldMk cId="3897154877" sldId="325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4.162" v="2070" actId="2696"/>
        <pc:sldMkLst>
          <pc:docMk/>
          <pc:sldMk cId="1953346882" sldId="326"/>
        </pc:sldMkLst>
        <pc:spChg chg="mod">
          <ac:chgData name="Eric Müllenbach" userId="9b8b0b3781d74bd1" providerId="LiveId" clId="{67A7C065-CEC4-044C-8D68-4A8EAEA09C1F}" dt="2020-04-19T15:05:16.404" v="1804" actId="20577"/>
          <ac:spMkLst>
            <pc:docMk/>
            <pc:sldMk cId="1953346882" sldId="326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09.105" v="1773" actId="20577"/>
          <ac:spMkLst>
            <pc:docMk/>
            <pc:sldMk cId="1953346882" sldId="326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4.249" v="2073" actId="2696"/>
        <pc:sldMkLst>
          <pc:docMk/>
          <pc:sldMk cId="3052354941" sldId="327"/>
        </pc:sldMkLst>
        <pc:spChg chg="mod">
          <ac:chgData name="Eric Müllenbach" userId="9b8b0b3781d74bd1" providerId="LiveId" clId="{67A7C065-CEC4-044C-8D68-4A8EAEA09C1F}" dt="2020-04-19T15:05:36.075" v="1811" actId="20577"/>
          <ac:spMkLst>
            <pc:docMk/>
            <pc:sldMk cId="3052354941" sldId="327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41.298" v="1813" actId="20577"/>
          <ac:spMkLst>
            <pc:docMk/>
            <pc:sldMk cId="3052354941" sldId="327"/>
            <ac:spMk id="4" creationId="{680EDE68-AA17-B54A-B8CD-54F46F97DA50}"/>
          </ac:spMkLst>
        </pc:spChg>
      </pc:sldChg>
      <pc:sldChg chg="modSp add del">
        <pc:chgData name="Eric Müllenbach" userId="9b8b0b3781d74bd1" providerId="LiveId" clId="{67A7C065-CEC4-044C-8D68-4A8EAEA09C1F}" dt="2020-04-20T06:28:24.291" v="2074" actId="2696"/>
        <pc:sldMkLst>
          <pc:docMk/>
          <pc:sldMk cId="2316734534" sldId="328"/>
        </pc:sldMkLst>
        <pc:spChg chg="mod">
          <ac:chgData name="Eric Müllenbach" userId="9b8b0b3781d74bd1" providerId="LiveId" clId="{67A7C065-CEC4-044C-8D68-4A8EAEA09C1F}" dt="2020-04-19T15:05:54.401" v="1843" actId="20577"/>
          <ac:spMkLst>
            <pc:docMk/>
            <pc:sldMk cId="2316734534" sldId="328"/>
            <ac:spMk id="3" creationId="{8F72C1C5-45F0-0244-A5D4-1AA469DC70D8}"/>
          </ac:spMkLst>
        </pc:spChg>
        <pc:spChg chg="mod">
          <ac:chgData name="Eric Müllenbach" userId="9b8b0b3781d74bd1" providerId="LiveId" clId="{67A7C065-CEC4-044C-8D68-4A8EAEA09C1F}" dt="2020-04-19T15:05:45.932" v="1816" actId="20577"/>
          <ac:spMkLst>
            <pc:docMk/>
            <pc:sldMk cId="2316734534" sldId="328"/>
            <ac:spMk id="4" creationId="{680EDE68-AA17-B54A-B8CD-54F46F97DA50}"/>
          </ac:spMkLst>
        </pc:spChg>
      </pc:sldChg>
      <pc:sldChg chg="add del">
        <pc:chgData name="Eric Müllenbach" userId="9b8b0b3781d74bd1" providerId="LiveId" clId="{67A7C065-CEC4-044C-8D68-4A8EAEA09C1F}" dt="2020-04-20T06:28:23.460" v="2052" actId="2696"/>
        <pc:sldMkLst>
          <pc:docMk/>
          <pc:sldMk cId="2430418510" sldId="329"/>
        </pc:sldMkLst>
      </pc:sldChg>
      <pc:sldChg chg="add del">
        <pc:chgData name="Eric Müllenbach" userId="9b8b0b3781d74bd1" providerId="LiveId" clId="{67A7C065-CEC4-044C-8D68-4A8EAEA09C1F}" dt="2020-04-20T06:28:23.508" v="2053" actId="2696"/>
        <pc:sldMkLst>
          <pc:docMk/>
          <pc:sldMk cId="77518694" sldId="330"/>
        </pc:sldMkLst>
      </pc:sldChg>
      <pc:sldChg chg="add del">
        <pc:chgData name="Eric Müllenbach" userId="9b8b0b3781d74bd1" providerId="LiveId" clId="{67A7C065-CEC4-044C-8D68-4A8EAEA09C1F}" dt="2020-04-20T06:28:23.564" v="2054" actId="2696"/>
        <pc:sldMkLst>
          <pc:docMk/>
          <pc:sldMk cId="3720253561" sldId="331"/>
        </pc:sldMkLst>
      </pc:sldChg>
      <pc:sldChg chg="modSp add del">
        <pc:chgData name="Eric Müllenbach" userId="9b8b0b3781d74bd1" providerId="LiveId" clId="{67A7C065-CEC4-044C-8D68-4A8EAEA09C1F}" dt="2020-04-20T06:28:23.374" v="2051" actId="2696"/>
        <pc:sldMkLst>
          <pc:docMk/>
          <pc:sldMk cId="3073553689" sldId="332"/>
        </pc:sldMkLst>
        <pc:spChg chg="mod">
          <ac:chgData name="Eric Müllenbach" userId="9b8b0b3781d74bd1" providerId="LiveId" clId="{67A7C065-CEC4-044C-8D68-4A8EAEA09C1F}" dt="2020-04-19T15:10:42.894" v="1855" actId="20577"/>
          <ac:spMkLst>
            <pc:docMk/>
            <pc:sldMk cId="3073553689" sldId="332"/>
            <ac:spMk id="243" creationId="{00000000-0000-0000-0000-000000000000}"/>
          </ac:spMkLst>
        </pc:spChg>
      </pc:sldChg>
      <pc:sldChg chg="modSp add del">
        <pc:chgData name="Eric Müllenbach" userId="9b8b0b3781d74bd1" providerId="LiveId" clId="{67A7C065-CEC4-044C-8D68-4A8EAEA09C1F}" dt="2020-04-20T06:28:24.071" v="2067" actId="2696"/>
        <pc:sldMkLst>
          <pc:docMk/>
          <pc:sldMk cId="2352140865" sldId="333"/>
        </pc:sldMkLst>
        <pc:spChg chg="mod">
          <ac:chgData name="Eric Müllenbach" userId="9b8b0b3781d74bd1" providerId="LiveId" clId="{67A7C065-CEC4-044C-8D68-4A8EAEA09C1F}" dt="2020-04-19T15:11:14.003" v="1862"/>
          <ac:spMkLst>
            <pc:docMk/>
            <pc:sldMk cId="2352140865" sldId="333"/>
            <ac:spMk id="243" creationId="{00000000-0000-0000-0000-000000000000}"/>
          </ac:spMkLst>
        </pc:spChg>
      </pc:sldChg>
      <pc:sldChg chg="add del">
        <pc:chgData name="Eric Müllenbach" userId="9b8b0b3781d74bd1" providerId="LiveId" clId="{67A7C065-CEC4-044C-8D68-4A8EAEA09C1F}" dt="2020-04-20T06:28:23.612" v="2055" actId="2696"/>
        <pc:sldMkLst>
          <pc:docMk/>
          <pc:sldMk cId="2022165402" sldId="334"/>
        </pc:sldMkLst>
      </pc:sldChg>
      <pc:sldChg chg="add del">
        <pc:chgData name="Eric Müllenbach" userId="9b8b0b3781d74bd1" providerId="LiveId" clId="{67A7C065-CEC4-044C-8D68-4A8EAEA09C1F}" dt="2020-04-20T06:28:23.690" v="2057" actId="2696"/>
        <pc:sldMkLst>
          <pc:docMk/>
          <pc:sldMk cId="2290949245" sldId="335"/>
        </pc:sldMkLst>
      </pc:sldChg>
      <pc:sldChg chg="add del">
        <pc:chgData name="Eric Müllenbach" userId="9b8b0b3781d74bd1" providerId="LiveId" clId="{67A7C065-CEC4-044C-8D68-4A8EAEA09C1F}" dt="2020-04-20T06:28:23.759" v="2058" actId="2696"/>
        <pc:sldMkLst>
          <pc:docMk/>
          <pc:sldMk cId="1256266366" sldId="336"/>
        </pc:sldMkLst>
      </pc:sldChg>
      <pc:sldChg chg="add del">
        <pc:chgData name="Eric Müllenbach" userId="9b8b0b3781d74bd1" providerId="LiveId" clId="{67A7C065-CEC4-044C-8D68-4A8EAEA09C1F}" dt="2020-04-20T06:28:23.798" v="2059" actId="2696"/>
        <pc:sldMkLst>
          <pc:docMk/>
          <pc:sldMk cId="1151912741" sldId="337"/>
        </pc:sldMkLst>
      </pc:sldChg>
      <pc:sldChg chg="add del">
        <pc:chgData name="Eric Müllenbach" userId="9b8b0b3781d74bd1" providerId="LiveId" clId="{67A7C065-CEC4-044C-8D68-4A8EAEA09C1F}" dt="2020-04-20T06:28:23.958" v="2063" actId="2696"/>
        <pc:sldMkLst>
          <pc:docMk/>
          <pc:sldMk cId="3468477847" sldId="338"/>
        </pc:sldMkLst>
      </pc:sldChg>
      <pc:sldChg chg="add del">
        <pc:chgData name="Eric Müllenbach" userId="9b8b0b3781d74bd1" providerId="LiveId" clId="{67A7C065-CEC4-044C-8D68-4A8EAEA09C1F}" dt="2020-04-20T06:28:24.182" v="2071" actId="2696"/>
        <pc:sldMkLst>
          <pc:docMk/>
          <pc:sldMk cId="2047333488" sldId="339"/>
        </pc:sldMkLst>
      </pc:sldChg>
      <pc:sldChg chg="add del">
        <pc:chgData name="Eric Müllenbach" userId="9b8b0b3781d74bd1" providerId="LiveId" clId="{67A7C065-CEC4-044C-8D68-4A8EAEA09C1F}" dt="2020-04-20T06:28:24.227" v="2072" actId="2696"/>
        <pc:sldMkLst>
          <pc:docMk/>
          <pc:sldMk cId="2103938854" sldId="340"/>
        </pc:sldMkLst>
      </pc:sldChg>
      <pc:sldChg chg="add del setBg">
        <pc:chgData name="Eric Müllenbach" userId="9b8b0b3781d74bd1" providerId="LiveId" clId="{67A7C065-CEC4-044C-8D68-4A8EAEA09C1F}" dt="2020-04-20T06:28:24.307" v="2075" actId="2696"/>
        <pc:sldMkLst>
          <pc:docMk/>
          <pc:sldMk cId="3762773745" sldId="341"/>
        </pc:sldMkLst>
      </pc:sldChg>
      <pc:sldChg chg="add del">
        <pc:chgData name="Eric Müllenbach" userId="9b8b0b3781d74bd1" providerId="LiveId" clId="{67A7C065-CEC4-044C-8D68-4A8EAEA09C1F}" dt="2020-04-20T06:28:23.208" v="2047" actId="2696"/>
        <pc:sldMkLst>
          <pc:docMk/>
          <pc:sldMk cId="3415453477" sldId="342"/>
        </pc:sldMkLst>
      </pc:sldChg>
      <pc:sldChg chg="modSp add del">
        <pc:chgData name="Eric Müllenbach" userId="9b8b0b3781d74bd1" providerId="LiveId" clId="{67A7C065-CEC4-044C-8D68-4A8EAEA09C1F}" dt="2020-04-20T06:28:24.122" v="2069" actId="2696"/>
        <pc:sldMkLst>
          <pc:docMk/>
          <pc:sldMk cId="1375287118" sldId="343"/>
        </pc:sldMkLst>
        <pc:spChg chg="mod">
          <ac:chgData name="Eric Müllenbach" userId="9b8b0b3781d74bd1" providerId="LiveId" clId="{67A7C065-CEC4-044C-8D68-4A8EAEA09C1F}" dt="2020-04-19T17:39:08.934" v="1893" actId="20577"/>
          <ac:spMkLst>
            <pc:docMk/>
            <pc:sldMk cId="1375287118" sldId="343"/>
            <ac:spMk id="2" creationId="{3885D612-B52B-8B43-9543-DFABC88B4206}"/>
          </ac:spMkLst>
        </pc:spChg>
      </pc:sldChg>
      <pc:sldChg chg="add del">
        <pc:chgData name="Eric Müllenbach" userId="9b8b0b3781d74bd1" providerId="LiveId" clId="{67A7C065-CEC4-044C-8D68-4A8EAEA09C1F}" dt="2020-04-19T17:39:02.531" v="1870" actId="2696"/>
        <pc:sldMkLst>
          <pc:docMk/>
          <pc:sldMk cId="2438647161" sldId="343"/>
        </pc:sldMkLst>
      </pc:sldChg>
      <pc:sldChg chg="modSp add del">
        <pc:chgData name="Eric Müllenbach" userId="9b8b0b3781d74bd1" providerId="LiveId" clId="{67A7C065-CEC4-044C-8D68-4A8EAEA09C1F}" dt="2020-04-20T06:28:24.034" v="2065" actId="2696"/>
        <pc:sldMkLst>
          <pc:docMk/>
          <pc:sldMk cId="73414436" sldId="344"/>
        </pc:sldMkLst>
        <pc:spChg chg="mod">
          <ac:chgData name="Eric Müllenbach" userId="9b8b0b3781d74bd1" providerId="LiveId" clId="{67A7C065-CEC4-044C-8D68-4A8EAEA09C1F}" dt="2020-04-19T17:39:35.930" v="1952" actId="404"/>
          <ac:spMkLst>
            <pc:docMk/>
            <pc:sldMk cId="73414436" sldId="344"/>
            <ac:spMk id="2" creationId="{E1A2993D-015F-DA41-8DFC-8002E86A9E60}"/>
          </ac:spMkLst>
        </pc:spChg>
      </pc:sldChg>
      <pc:sldChg chg="add del">
        <pc:chgData name="Eric Müllenbach" userId="9b8b0b3781d74bd1" providerId="LiveId" clId="{67A7C065-CEC4-044C-8D68-4A8EAEA09C1F}" dt="2020-04-19T17:39:17.937" v="1895" actId="2696"/>
        <pc:sldMkLst>
          <pc:docMk/>
          <pc:sldMk cId="941285244" sldId="344"/>
        </pc:sldMkLst>
      </pc:sldChg>
      <pc:sldChg chg="modSp add del">
        <pc:chgData name="Eric Müllenbach" userId="9b8b0b3781d74bd1" providerId="LiveId" clId="{67A7C065-CEC4-044C-8D68-4A8EAEA09C1F}" dt="2020-04-20T06:28:23.849" v="2061" actId="2696"/>
        <pc:sldMkLst>
          <pc:docMk/>
          <pc:sldMk cId="3563010775" sldId="345"/>
        </pc:sldMkLst>
        <pc:spChg chg="mod">
          <ac:chgData name="Eric Müllenbach" userId="9b8b0b3781d74bd1" providerId="LiveId" clId="{67A7C065-CEC4-044C-8D68-4A8EAEA09C1F}" dt="2020-04-19T17:39:58.896" v="1988" actId="20577"/>
          <ac:spMkLst>
            <pc:docMk/>
            <pc:sldMk cId="3563010775" sldId="345"/>
            <ac:spMk id="2" creationId="{C79C8A24-41D7-BA41-8DDF-3233F88DC85D}"/>
          </ac:spMkLst>
        </pc:spChg>
      </pc:sldChg>
      <pc:sldChg chg="modSp add del">
        <pc:chgData name="Eric Müllenbach" userId="9b8b0b3781d74bd1" providerId="LiveId" clId="{67A7C065-CEC4-044C-8D68-4A8EAEA09C1F}" dt="2020-04-20T06:28:23.283" v="2049" actId="2696"/>
        <pc:sldMkLst>
          <pc:docMk/>
          <pc:sldMk cId="980899779" sldId="346"/>
        </pc:sldMkLst>
        <pc:spChg chg="mod">
          <ac:chgData name="Eric Müllenbach" userId="9b8b0b3781d74bd1" providerId="LiveId" clId="{67A7C065-CEC4-044C-8D68-4A8EAEA09C1F}" dt="2020-04-19T17:40:24.859" v="2007" actId="20577"/>
          <ac:spMkLst>
            <pc:docMk/>
            <pc:sldMk cId="980899779" sldId="346"/>
            <ac:spMk id="2" creationId="{A726109C-CAB3-0647-BC2E-FFB174BD58D4}"/>
          </ac:spMkLst>
        </pc:spChg>
      </pc:sldChg>
      <pc:sldMasterChg chg="delSldLayout">
        <pc:chgData name="Eric Müllenbach" userId="9b8b0b3781d74bd1" providerId="LiveId" clId="{67A7C065-CEC4-044C-8D68-4A8EAEA09C1F}" dt="2020-04-20T06:28:24.604" v="2082" actId="2696"/>
        <pc:sldMasterMkLst>
          <pc:docMk/>
          <pc:sldMasterMk cId="0" sldId="2147483671"/>
        </pc:sldMasterMkLst>
        <pc:sldLayoutChg chg="del">
          <pc:chgData name="Eric Müllenbach" userId="9b8b0b3781d74bd1" providerId="LiveId" clId="{67A7C065-CEC4-044C-8D68-4A8EAEA09C1F}" dt="2020-04-20T06:28:24.604" v="2082" actId="2696"/>
          <pc:sldLayoutMkLst>
            <pc:docMk/>
            <pc:sldMasterMk cId="0" sldId="2147483671"/>
            <pc:sldLayoutMk cId="0" sldId="2147483660"/>
          </pc:sldLayoutMkLst>
        </pc:sldLayoutChg>
      </pc:sldMasterChg>
      <pc:sldMasterChg chg="modSldLayout">
        <pc:chgData name="Eric Müllenbach" userId="9b8b0b3781d74bd1" providerId="LiveId" clId="{67A7C065-CEC4-044C-8D68-4A8EAEA09C1F}" dt="2020-04-19T13:46:09.518" v="968"/>
        <pc:sldMasterMkLst>
          <pc:docMk/>
          <pc:sldMasterMk cId="2820507419" sldId="2147483674"/>
        </pc:sldMasterMkLst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3289576721" sldId="2147483686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289576721" sldId="2147483686"/>
              <ac:cxnSpMk id="106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289576721" sldId="2147483686"/>
              <ac:cxnSpMk id="107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54150604" sldId="2147483687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7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8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54150604" sldId="2147483687"/>
              <ac:cxnSpMk id="69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2164132943" sldId="2147483688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2164132943" sldId="2147483688"/>
              <ac:cxnSpMk id="90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1917016863" sldId="2147483689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4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5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1917016863" sldId="2147483689"/>
              <ac:cxnSpMk id="76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2353054290" sldId="2147483690"/>
          </pc:sldLayoutMkLst>
          <pc:spChg chg="add del">
            <ac:chgData name="Eric Müllenbach" userId="9b8b0b3781d74bd1" providerId="LiveId" clId="{67A7C065-CEC4-044C-8D68-4A8EAEA09C1F}" dt="2020-04-19T13:46:09.518" v="968"/>
            <ac:spMkLst>
              <pc:docMk/>
              <pc:sldMasterMk cId="2820507419" sldId="2147483674"/>
              <pc:sldLayoutMk cId="2353054290" sldId="2147483690"/>
              <ac:spMk id="94" creationId="{00000000-0000-0000-0000-000000000000}"/>
            </ac:spMkLst>
          </pc:sp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2353054290" sldId="2147483690"/>
              <ac:cxnSpMk id="95" creationId="{00000000-0000-0000-0000-000000000000}"/>
            </ac:cxnSpMkLst>
          </pc:cxnChg>
        </pc:sldLayoutChg>
        <pc:sldLayoutChg chg="addSp delSp">
          <pc:chgData name="Eric Müllenbach" userId="9b8b0b3781d74bd1" providerId="LiveId" clId="{67A7C065-CEC4-044C-8D68-4A8EAEA09C1F}" dt="2020-04-19T13:46:09.518" v="968"/>
          <pc:sldLayoutMkLst>
            <pc:docMk/>
            <pc:sldMasterMk cId="2820507419" sldId="2147483674"/>
            <pc:sldLayoutMk cId="3368982473" sldId="2147483691"/>
          </pc:sldLayoutMkLst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368982473" sldId="2147483691"/>
              <ac:cxnSpMk id="62" creationId="{00000000-0000-0000-0000-000000000000}"/>
            </ac:cxnSpMkLst>
          </pc:cxnChg>
          <pc:cxnChg chg="add del">
            <ac:chgData name="Eric Müllenbach" userId="9b8b0b3781d74bd1" providerId="LiveId" clId="{67A7C065-CEC4-044C-8D68-4A8EAEA09C1F}" dt="2020-04-19T13:46:09.518" v="968"/>
            <ac:cxnSpMkLst>
              <pc:docMk/>
              <pc:sldMasterMk cId="2820507419" sldId="2147483674"/>
              <pc:sldLayoutMk cId="3368982473" sldId="2147483691"/>
              <ac:cxnSpMk id="63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7fe89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7fe89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7fe892e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7fe892e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7fe892e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7fe892e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0752df46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70752df4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84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752df464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70752df46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173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752df464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70752df46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14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0752df464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70752df46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181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4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7fe892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7fe892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105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7fe892e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7fe892e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25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23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7fe892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7fe892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005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7fe892e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7fe892e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840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7fe892e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7fe892e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7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54af69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354af690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That‘s our CI pipeline, nothing special, won‘t explain CI/CD/DevOps</a:t>
            </a:r>
            <a:endParaRPr/>
          </a:p>
        </p:txBody>
      </p:sp>
      <p:sp>
        <p:nvSpPr>
          <p:cNvPr id="233" name="Google Shape;233;g7354af690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73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77fe892e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77fe892e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74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7fe892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7fe892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7fe892e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7fe892e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9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7fe892e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7fe892e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7fe892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7fe892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7fe892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7fe892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7fe892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7fe892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7fe892e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7fe892e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 Slide">
  <p:cSld name="4_Blank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1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obj">
  <p:cSld name="2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87618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8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8_Two Contents" type="twoObj">
  <p:cSld name="2.8_Two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720927"/>
            <a:ext cx="40386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720927"/>
            <a:ext cx="40386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/>
              <a:t>Development Platform and Containerization</a:t>
            </a:r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Eric Müllenbach - Thales</a:t>
            </a:r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Maintain a Single Source Repository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Automate the Build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Make Your Build Self-Testing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Everyone Commits To the Mainline Every Day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Every Commit Should Build the Mainline on an Integration Machine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Fix Broken Builds Immediately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Keep the Build Fast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Test in a Clone of the Production Environment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Make it Easy for Anyone to Get the Latest Executable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Everyone can see what's happening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Automate Deployment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 (Sec) Ops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00" y="1211357"/>
            <a:ext cx="6733900" cy="327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98702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Microservice Architecture</a:t>
            </a:r>
          </a:p>
        </p:txBody>
      </p:sp>
      <p:sp>
        <p:nvSpPr>
          <p:cNvPr id="391" name="Google Shape;391;p35"/>
          <p:cNvSpPr/>
          <p:nvPr/>
        </p:nvSpPr>
        <p:spPr>
          <a:xfrm>
            <a:off x="626971" y="2051631"/>
            <a:ext cx="2987100" cy="2277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809770" y="2186356"/>
            <a:ext cx="2607000" cy="34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809770" y="2725511"/>
            <a:ext cx="1916400" cy="34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809771" y="3264666"/>
            <a:ext cx="844800" cy="34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1881441" y="3264666"/>
            <a:ext cx="844800" cy="344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809770" y="3803821"/>
            <a:ext cx="2607000" cy="3444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2953111" y="2725511"/>
            <a:ext cx="463500" cy="88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650121" y="2552171"/>
            <a:ext cx="539400" cy="5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5514031" y="3198772"/>
            <a:ext cx="388200" cy="38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7833515" y="2725511"/>
            <a:ext cx="388200" cy="3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5362805" y="2051631"/>
            <a:ext cx="539400" cy="517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7445326" y="3717869"/>
            <a:ext cx="388200" cy="38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110706" y="3889406"/>
            <a:ext cx="539400" cy="517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5898631" y="3022279"/>
            <a:ext cx="852196" cy="374977"/>
          </a:xfrm>
          <a:custGeom>
            <a:avLst/>
            <a:gdLst/>
            <a:ahLst/>
            <a:cxnLst/>
            <a:rect l="l" t="t" r="r" b="b"/>
            <a:pathLst>
              <a:path w="852196" h="374977" extrusionOk="0">
                <a:moveTo>
                  <a:pt x="0" y="354564"/>
                </a:moveTo>
                <a:cubicBezTo>
                  <a:pt x="227563" y="374780"/>
                  <a:pt x="455126" y="394996"/>
                  <a:pt x="597159" y="335902"/>
                </a:cubicBezTo>
                <a:cubicBezTo>
                  <a:pt x="739192" y="276808"/>
                  <a:pt x="795694" y="138404"/>
                  <a:pt x="852196" y="0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5898631" y="2300712"/>
            <a:ext cx="796212" cy="354563"/>
          </a:xfrm>
          <a:custGeom>
            <a:avLst/>
            <a:gdLst/>
            <a:ahLst/>
            <a:cxnLst/>
            <a:rect l="l" t="t" r="r" b="b"/>
            <a:pathLst>
              <a:path w="796212" h="354563" extrusionOk="0">
                <a:moveTo>
                  <a:pt x="796212" y="354563"/>
                </a:moveTo>
                <a:cubicBezTo>
                  <a:pt x="703942" y="244151"/>
                  <a:pt x="611673" y="133739"/>
                  <a:pt x="478971" y="74645"/>
                </a:cubicBezTo>
                <a:cubicBezTo>
                  <a:pt x="346269" y="15551"/>
                  <a:pt x="173134" y="7775"/>
                  <a:pt x="0" y="0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7114525" y="2539024"/>
            <a:ext cx="920621" cy="183218"/>
          </a:xfrm>
          <a:custGeom>
            <a:avLst/>
            <a:gdLst/>
            <a:ahLst/>
            <a:cxnLst/>
            <a:rect l="l" t="t" r="r" b="b"/>
            <a:pathLst>
              <a:path w="920621" h="183218" extrusionOk="0">
                <a:moveTo>
                  <a:pt x="0" y="89912"/>
                </a:moveTo>
                <a:cubicBezTo>
                  <a:pt x="196979" y="38594"/>
                  <a:pt x="393959" y="-12724"/>
                  <a:pt x="547396" y="2827"/>
                </a:cubicBezTo>
                <a:cubicBezTo>
                  <a:pt x="700833" y="18378"/>
                  <a:pt x="810727" y="100798"/>
                  <a:pt x="920621" y="183218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7496202" y="3084483"/>
            <a:ext cx="442722" cy="653143"/>
          </a:xfrm>
          <a:custGeom>
            <a:avLst/>
            <a:gdLst/>
            <a:ahLst/>
            <a:cxnLst/>
            <a:rect l="l" t="t" r="r" b="b"/>
            <a:pathLst>
              <a:path w="442722" h="653143" extrusionOk="0">
                <a:moveTo>
                  <a:pt x="442722" y="0"/>
                </a:moveTo>
                <a:cubicBezTo>
                  <a:pt x="269587" y="35767"/>
                  <a:pt x="96453" y="71535"/>
                  <a:pt x="32175" y="180392"/>
                </a:cubicBezTo>
                <a:cubicBezTo>
                  <a:pt x="-32103" y="289249"/>
                  <a:pt x="12476" y="471196"/>
                  <a:pt x="57056" y="653143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6651300" y="3992663"/>
            <a:ext cx="814874" cy="150669"/>
          </a:xfrm>
          <a:custGeom>
            <a:avLst/>
            <a:gdLst/>
            <a:ahLst/>
            <a:cxnLst/>
            <a:rect l="l" t="t" r="r" b="b"/>
            <a:pathLst>
              <a:path w="814874" h="150669" extrusionOk="0">
                <a:moveTo>
                  <a:pt x="814874" y="0"/>
                </a:moveTo>
                <a:cubicBezTo>
                  <a:pt x="693057" y="61686"/>
                  <a:pt x="571241" y="123372"/>
                  <a:pt x="435429" y="143070"/>
                </a:cubicBezTo>
                <a:cubicBezTo>
                  <a:pt x="299617" y="162768"/>
                  <a:pt x="149808" y="140478"/>
                  <a:pt x="0" y="118188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5755562" y="3582116"/>
            <a:ext cx="398106" cy="410547"/>
          </a:xfrm>
          <a:custGeom>
            <a:avLst/>
            <a:gdLst/>
            <a:ahLst/>
            <a:cxnLst/>
            <a:rect l="l" t="t" r="r" b="b"/>
            <a:pathLst>
              <a:path w="398106" h="410547" extrusionOk="0">
                <a:moveTo>
                  <a:pt x="398106" y="410547"/>
                </a:moveTo>
                <a:cubicBezTo>
                  <a:pt x="285101" y="401216"/>
                  <a:pt x="172097" y="391885"/>
                  <a:pt x="105746" y="323461"/>
                </a:cubicBezTo>
                <a:cubicBezTo>
                  <a:pt x="39395" y="255037"/>
                  <a:pt x="19697" y="127518"/>
                  <a:pt x="0" y="0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6763555" y="3488419"/>
            <a:ext cx="248400" cy="230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6570435" y="3727907"/>
            <a:ext cx="319088" cy="238125"/>
          </a:xfrm>
          <a:custGeom>
            <a:avLst/>
            <a:gdLst/>
            <a:ahLst/>
            <a:cxnLst/>
            <a:rect l="l" t="t" r="r" b="b"/>
            <a:pathLst>
              <a:path w="319088" h="238125" extrusionOk="0">
                <a:moveTo>
                  <a:pt x="0" y="238125"/>
                </a:moveTo>
                <a:cubicBezTo>
                  <a:pt x="109141" y="229394"/>
                  <a:pt x="218282" y="220663"/>
                  <a:pt x="271463" y="180975"/>
                </a:cubicBezTo>
                <a:cubicBezTo>
                  <a:pt x="324644" y="141287"/>
                  <a:pt x="296069" y="1587"/>
                  <a:pt x="319088" y="0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7247673" y="1900563"/>
            <a:ext cx="248400" cy="230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6908399" y="1994357"/>
            <a:ext cx="328786" cy="557213"/>
          </a:xfrm>
          <a:custGeom>
            <a:avLst/>
            <a:gdLst/>
            <a:ahLst/>
            <a:cxnLst/>
            <a:rect l="l" t="t" r="r" b="b"/>
            <a:pathLst>
              <a:path w="328786" h="557213" extrusionOk="0">
                <a:moveTo>
                  <a:pt x="19224" y="557213"/>
                </a:moveTo>
                <a:cubicBezTo>
                  <a:pt x="570" y="413147"/>
                  <a:pt x="-18083" y="269082"/>
                  <a:pt x="33511" y="176213"/>
                </a:cubicBezTo>
                <a:cubicBezTo>
                  <a:pt x="85105" y="83344"/>
                  <a:pt x="206945" y="41672"/>
                  <a:pt x="328786" y="0"/>
                </a:cubicBezTo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1654624" y="1462283"/>
            <a:ext cx="103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741B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Monolith</a:t>
            </a:r>
            <a:endParaRPr sz="1400" b="1">
              <a:solidFill>
                <a:srgbClr val="3741B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124470" y="1461590"/>
            <a:ext cx="138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741B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Microservices</a:t>
            </a:r>
            <a:endParaRPr sz="1400" b="1">
              <a:solidFill>
                <a:srgbClr val="3741B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6" name="Google Shape;416;p35"/>
          <p:cNvCxnSpPr>
            <a:stCxn id="394" idx="0"/>
          </p:cNvCxnSpPr>
          <p:nvPr/>
        </p:nvCxnSpPr>
        <p:spPr>
          <a:xfrm rot="10800000">
            <a:off x="1232171" y="3069966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35"/>
          <p:cNvCxnSpPr/>
          <p:nvPr/>
        </p:nvCxnSpPr>
        <p:spPr>
          <a:xfrm rot="10800000">
            <a:off x="2298256" y="3069966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35"/>
          <p:cNvCxnSpPr/>
          <p:nvPr/>
        </p:nvCxnSpPr>
        <p:spPr>
          <a:xfrm rot="10800000">
            <a:off x="1773832" y="2527542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35"/>
          <p:cNvCxnSpPr/>
          <p:nvPr/>
        </p:nvCxnSpPr>
        <p:spPr>
          <a:xfrm rot="10800000">
            <a:off x="3187807" y="2527542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35"/>
          <p:cNvCxnSpPr/>
          <p:nvPr/>
        </p:nvCxnSpPr>
        <p:spPr>
          <a:xfrm rot="10800000">
            <a:off x="3187807" y="3607111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5"/>
          <p:cNvCxnSpPr/>
          <p:nvPr/>
        </p:nvCxnSpPr>
        <p:spPr>
          <a:xfrm rot="10800000">
            <a:off x="1232200" y="3607111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5"/>
          <p:cNvCxnSpPr/>
          <p:nvPr/>
        </p:nvCxnSpPr>
        <p:spPr>
          <a:xfrm rot="10800000">
            <a:off x="2301486" y="3607111"/>
            <a:ext cx="0" cy="194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35"/>
          <p:cNvCxnSpPr/>
          <p:nvPr/>
        </p:nvCxnSpPr>
        <p:spPr>
          <a:xfrm>
            <a:off x="2730215" y="3440512"/>
            <a:ext cx="222900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35"/>
          <p:cNvSpPr/>
          <p:nvPr/>
        </p:nvSpPr>
        <p:spPr>
          <a:xfrm>
            <a:off x="3237909" y="2789914"/>
            <a:ext cx="3415229" cy="1149838"/>
          </a:xfrm>
          <a:custGeom>
            <a:avLst/>
            <a:gdLst/>
            <a:ahLst/>
            <a:cxnLst/>
            <a:rect l="l" t="t" r="r" b="b"/>
            <a:pathLst>
              <a:path w="3415229" h="1149838" extrusionOk="0">
                <a:moveTo>
                  <a:pt x="0" y="1149838"/>
                </a:moveTo>
                <a:cubicBezTo>
                  <a:pt x="602255" y="748640"/>
                  <a:pt x="1204511" y="347443"/>
                  <a:pt x="1773716" y="158320"/>
                </a:cubicBezTo>
                <a:cubicBezTo>
                  <a:pt x="2342921" y="-30803"/>
                  <a:pt x="2879075" y="-7851"/>
                  <a:pt x="3415229" y="1510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2687066" y="3443993"/>
            <a:ext cx="2853368" cy="254228"/>
          </a:xfrm>
          <a:custGeom>
            <a:avLst/>
            <a:gdLst/>
            <a:ahLst/>
            <a:cxnLst/>
            <a:rect l="l" t="t" r="r" b="b"/>
            <a:pathLst>
              <a:path w="2853368" h="254228" extrusionOk="0">
                <a:moveTo>
                  <a:pt x="0" y="0"/>
                </a:moveTo>
                <a:cubicBezTo>
                  <a:pt x="665602" y="121185"/>
                  <a:pt x="1331205" y="242371"/>
                  <a:pt x="1806766" y="253388"/>
                </a:cubicBezTo>
                <a:cubicBezTo>
                  <a:pt x="2282327" y="264405"/>
                  <a:pt x="2567847" y="165253"/>
                  <a:pt x="2853368" y="6610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1453177" y="1964642"/>
            <a:ext cx="6422833" cy="1391216"/>
          </a:xfrm>
          <a:custGeom>
            <a:avLst/>
            <a:gdLst/>
            <a:ahLst/>
            <a:cxnLst/>
            <a:rect l="l" t="t" r="r" b="b"/>
            <a:pathLst>
              <a:path w="6422833" h="1391216" extrusionOk="0">
                <a:moveTo>
                  <a:pt x="0" y="1391216"/>
                </a:moveTo>
                <a:cubicBezTo>
                  <a:pt x="1326614" y="752238"/>
                  <a:pt x="2653229" y="113260"/>
                  <a:pt x="3723701" y="14108"/>
                </a:cubicBezTo>
                <a:cubicBezTo>
                  <a:pt x="4794173" y="-85044"/>
                  <a:pt x="5608503" y="355630"/>
                  <a:pt x="6422833" y="79630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34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/>
      <p:bldP spid="424" grpId="0" animBg="1"/>
      <p:bldP spid="425" grpId="0" animBg="1"/>
      <p:bldP spid="4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800" dirty="0"/>
              <a:t>Microservice Architecture - Criteria</a:t>
            </a:r>
            <a:endParaRPr sz="2800" dirty="0"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2400250" y="1237726"/>
            <a:ext cx="6331462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999" lvl="0" indent="-13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▌"/>
            </a:pPr>
            <a:r>
              <a:rPr lang="en-US" sz="1200" dirty="0"/>
              <a:t>Elastic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lang="en-US" sz="1100" dirty="0"/>
              <a:t>A micro-service must be able to scale, up or down, independently of other services in the same application.</a:t>
            </a:r>
            <a:endParaRPr sz="1100" dirty="0"/>
          </a:p>
          <a:p>
            <a:pPr marL="269999" lvl="0" indent="-1357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Char char="▌"/>
            </a:pPr>
            <a:r>
              <a:rPr lang="en-US" sz="1200" dirty="0"/>
              <a:t>Resilient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lang="en-US" sz="1100" dirty="0"/>
              <a:t>A microservice must fail without impacting other services in the same application.</a:t>
            </a:r>
            <a:endParaRPr sz="1100" dirty="0"/>
          </a:p>
          <a:p>
            <a:pPr marL="269999" lvl="0" indent="-1357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Char char="▌"/>
            </a:pPr>
            <a:r>
              <a:rPr lang="en-US" sz="1200" dirty="0"/>
              <a:t>Bounded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lang="en-US" sz="1100" dirty="0"/>
              <a:t>A micro-service must offer an interface that is uniform and is designed to support service composition through contracts.</a:t>
            </a:r>
            <a:endParaRPr sz="1100" dirty="0"/>
          </a:p>
          <a:p>
            <a:pPr marL="269999" lvl="0" indent="-1357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Char char="▌"/>
            </a:pPr>
            <a:r>
              <a:rPr lang="en-US" sz="1200" dirty="0"/>
              <a:t>Complete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lang="en-US" sz="1100" dirty="0"/>
              <a:t>A micro-service must be functionally complete, with a well defined contract, trying to avoid inter-services dependencies.</a:t>
            </a:r>
            <a:endParaRPr sz="1100" dirty="0"/>
          </a:p>
          <a:p>
            <a:pPr marL="269999" lvl="0" indent="-1357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Char char="▌"/>
            </a:pPr>
            <a:r>
              <a:rPr lang="en-US" sz="1200" dirty="0"/>
              <a:t>Minimal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lang="en-US" sz="1100" dirty="0"/>
              <a:t>A micro-service must only contain highly cohesive entities</a:t>
            </a:r>
            <a:endParaRPr sz="1100" dirty="0"/>
          </a:p>
          <a:p>
            <a:pPr marL="269999" lvl="0" indent="-3285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2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8477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/>
              <a:t>Microservice Architecture - Main criterion is decoupling!</a:t>
            </a:r>
            <a:endParaRPr/>
          </a:p>
        </p:txBody>
      </p:sp>
      <p:sp>
        <p:nvSpPr>
          <p:cNvPr id="438" name="Google Shape;43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999" lvl="0" indent="-13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▌"/>
            </a:pPr>
            <a:r>
              <a:rPr lang="en-US" sz="1400" dirty="0"/>
              <a:t>Implements separated and independent functionalities</a:t>
            </a:r>
            <a:endParaRPr sz="1400" dirty="0"/>
          </a:p>
          <a:p>
            <a:pPr marL="268287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100" dirty="0"/>
              <a:t>One feature is </a:t>
            </a:r>
            <a:r>
              <a:rPr lang="en-US" sz="1100" b="1" dirty="0"/>
              <a:t>one change </a:t>
            </a:r>
            <a:endParaRPr sz="1100" dirty="0"/>
          </a:p>
          <a:p>
            <a:pPr marL="268287" lvl="1" indent="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100" dirty="0"/>
              <a:t>in </a:t>
            </a:r>
            <a:r>
              <a:rPr lang="en-US" sz="1100" b="1" dirty="0"/>
              <a:t>one micro-service </a:t>
            </a:r>
            <a:endParaRPr sz="1100" dirty="0"/>
          </a:p>
          <a:p>
            <a:pPr marL="268287" lvl="1" indent="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100" dirty="0"/>
              <a:t>and therefore </a:t>
            </a:r>
            <a:r>
              <a:rPr lang="en-US" sz="1100" b="1" dirty="0"/>
              <a:t>one deployment</a:t>
            </a:r>
            <a:endParaRPr sz="1100" dirty="0"/>
          </a:p>
          <a:p>
            <a:pPr marL="452437" lvl="1" indent="-8255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endParaRPr sz="1100" dirty="0"/>
          </a:p>
          <a:p>
            <a:pPr marL="269999" lvl="0" indent="-1357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20"/>
              <a:buChar char="▌"/>
            </a:pPr>
            <a:r>
              <a:rPr lang="en-US" sz="1400" dirty="0"/>
              <a:t>Micro-services are intended to:</a:t>
            </a:r>
            <a:endParaRPr sz="14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100" dirty="0"/>
              <a:t>Be developed &amp; tested…</a:t>
            </a:r>
            <a:endParaRPr sz="1100" dirty="0"/>
          </a:p>
          <a:p>
            <a:pPr marL="452437" lvl="1" indent="-18415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100" dirty="0"/>
              <a:t>Be deployed &amp; updated…</a:t>
            </a:r>
            <a:endParaRPr sz="1100" dirty="0"/>
          </a:p>
          <a:p>
            <a:pPr marL="452437" lvl="1" indent="-18415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100" dirty="0"/>
              <a:t>Be operated…</a:t>
            </a:r>
            <a:endParaRPr sz="1100" dirty="0"/>
          </a:p>
          <a:p>
            <a:pPr marL="452437" lvl="1" indent="-18415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100" dirty="0"/>
              <a:t>Scale &amp; fail…</a:t>
            </a:r>
            <a:endParaRPr sz="1100" dirty="0"/>
          </a:p>
          <a:p>
            <a:pPr marL="269999" lvl="0" indent="-3285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20"/>
              <a:buNone/>
            </a:pPr>
            <a:endParaRPr sz="1400" dirty="0"/>
          </a:p>
        </p:txBody>
      </p:sp>
      <p:sp>
        <p:nvSpPr>
          <p:cNvPr id="439" name="Google Shape;439;p37"/>
          <p:cNvSpPr txBox="1"/>
          <p:nvPr/>
        </p:nvSpPr>
        <p:spPr>
          <a:xfrm>
            <a:off x="5276412" y="3728476"/>
            <a:ext cx="34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…independently !</a:t>
            </a:r>
            <a:endParaRPr sz="2800" b="1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5044212" y="3381976"/>
            <a:ext cx="131100" cy="121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9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179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/>
              <a:t>Microservice Architecture - Coupling mitigation?</a:t>
            </a:r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999" lvl="0" indent="-13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▌"/>
            </a:pPr>
            <a:r>
              <a:rPr lang="en-US" sz="1600" dirty="0"/>
              <a:t>Teams shall monitor coupling and identify mitigations</a:t>
            </a:r>
            <a:endParaRPr sz="1600" dirty="0"/>
          </a:p>
          <a:p>
            <a:pPr marL="269999" lvl="0" indent="-32859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1620"/>
              <a:buNone/>
            </a:pPr>
            <a:endParaRPr sz="1600" dirty="0"/>
          </a:p>
          <a:p>
            <a:pPr marL="452437" lvl="1" indent="-18415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200" dirty="0"/>
              <a:t>Architecture mitigations</a:t>
            </a:r>
            <a:endParaRPr sz="1200" dirty="0"/>
          </a:p>
          <a:p>
            <a:pPr marL="714375" lvl="2" indent="-177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-"/>
            </a:pPr>
            <a:r>
              <a:rPr lang="en-US" sz="1200" dirty="0"/>
              <a:t>Share nothing, limit inter-service communication, Domain Driven Design</a:t>
            </a:r>
            <a:endParaRPr sz="1200" dirty="0"/>
          </a:p>
          <a:p>
            <a:pPr marL="714375" lvl="2" indent="-82550" algn="l" rtl="0">
              <a:spcBef>
                <a:spcPts val="15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</a:pPr>
            <a:endParaRPr sz="1200" dirty="0"/>
          </a:p>
          <a:p>
            <a:pPr marL="452437" lvl="1" indent="-184150" algn="l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200" dirty="0"/>
              <a:t>Organizational mitigations</a:t>
            </a:r>
            <a:endParaRPr sz="1200" dirty="0"/>
          </a:p>
          <a:p>
            <a:pPr marL="714375" lvl="2" indent="-177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-"/>
            </a:pPr>
            <a:r>
              <a:rPr lang="en-US" sz="1200" dirty="0"/>
              <a:t>One team accountable of N services</a:t>
            </a:r>
            <a:endParaRPr sz="1200" dirty="0"/>
          </a:p>
          <a:p>
            <a:pPr marL="714375" lvl="2" indent="-82550" algn="l" rtl="0">
              <a:spcBef>
                <a:spcPts val="15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</a:pPr>
            <a:endParaRPr sz="1200" dirty="0"/>
          </a:p>
          <a:p>
            <a:pPr marL="452437" lvl="1" indent="-184150" algn="l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200" dirty="0"/>
              <a:t>Implementation mitigations</a:t>
            </a:r>
            <a:endParaRPr sz="1200" dirty="0"/>
          </a:p>
          <a:p>
            <a:pPr marL="714375" lvl="2" indent="-17780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-"/>
            </a:pPr>
            <a:r>
              <a:rPr lang="en-US" sz="1200" dirty="0"/>
              <a:t>Built-in resilience, inner-source management</a:t>
            </a:r>
            <a:endParaRPr sz="1200" dirty="0"/>
          </a:p>
          <a:p>
            <a:pPr marL="269999" lvl="0" indent="-328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17437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/>
              <a:t>Cloud Technologies - Docker</a:t>
            </a:r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392276" y="111184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0000" lvl="0" indent="-135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▌"/>
            </a:pPr>
            <a:r>
              <a:rPr lang="en-US" dirty="0"/>
              <a:t>Standard for application packaging (Containerization)</a:t>
            </a:r>
            <a:endParaRPr dirty="0"/>
          </a:p>
          <a:p>
            <a:pPr marL="452438" lvl="1" indent="-184149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dirty="0"/>
              <a:t>Application is packaged with all its dependencies, allowing seamless deployment in different environments</a:t>
            </a:r>
            <a:endParaRPr dirty="0"/>
          </a:p>
        </p:txBody>
      </p:sp>
      <p:sp>
        <p:nvSpPr>
          <p:cNvPr id="365" name="Google Shape;365;p33"/>
          <p:cNvSpPr/>
          <p:nvPr/>
        </p:nvSpPr>
        <p:spPr>
          <a:xfrm>
            <a:off x="4707623" y="3966115"/>
            <a:ext cx="4130308" cy="564387"/>
          </a:xfrm>
          <a:prstGeom prst="parallelogram">
            <a:avLst>
              <a:gd name="adj" fmla="val 99003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Infrastructure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4707623" y="3549859"/>
            <a:ext cx="4130308" cy="564387"/>
          </a:xfrm>
          <a:prstGeom prst="parallelogram">
            <a:avLst>
              <a:gd name="adj" fmla="val 9900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 Operating System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4707623" y="3133605"/>
            <a:ext cx="4130308" cy="564387"/>
          </a:xfrm>
          <a:prstGeom prst="parallelogram">
            <a:avLst>
              <a:gd name="adj" fmla="val 99003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Hypervisor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4707623" y="2717351"/>
            <a:ext cx="4130308" cy="564387"/>
          </a:xfrm>
          <a:prstGeom prst="parallelogram">
            <a:avLst>
              <a:gd name="adj" fmla="val 99003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Guest Operating System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707623" y="2301097"/>
            <a:ext cx="4130308" cy="564387"/>
          </a:xfrm>
          <a:prstGeom prst="parallelogram">
            <a:avLst>
              <a:gd name="adj" fmla="val 99003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 Engine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0" name="Google Shape;370;p33"/>
          <p:cNvGrpSpPr/>
          <p:nvPr/>
        </p:nvGrpSpPr>
        <p:grpSpPr>
          <a:xfrm>
            <a:off x="4707623" y="1883218"/>
            <a:ext cx="4130308" cy="567636"/>
            <a:chOff x="4707623" y="1881594"/>
            <a:chExt cx="4130308" cy="567636"/>
          </a:xfrm>
        </p:grpSpPr>
        <p:sp>
          <p:nvSpPr>
            <p:cNvPr id="371" name="Google Shape;371;p33"/>
            <p:cNvSpPr/>
            <p:nvPr/>
          </p:nvSpPr>
          <p:spPr>
            <a:xfrm>
              <a:off x="4707623" y="1884843"/>
              <a:ext cx="1641558" cy="564387"/>
            </a:xfrm>
            <a:prstGeom prst="parallelogram">
              <a:avLst>
                <a:gd name="adj" fmla="val 99003"/>
              </a:avLst>
            </a:prstGeom>
            <a:gradFill>
              <a:gsLst>
                <a:gs pos="0">
                  <a:srgbClr val="ADE0F8"/>
                </a:gs>
                <a:gs pos="35000">
                  <a:srgbClr val="C4E8F9"/>
                </a:gs>
                <a:gs pos="100000">
                  <a:srgbClr val="E8F6FD"/>
                </a:gs>
              </a:gsLst>
              <a:lin ang="16200000" scaled="0"/>
            </a:gradFill>
            <a:ln w="9525" cap="flat" cmpd="sng">
              <a:solidFill>
                <a:srgbClr val="649FB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</a:t>
              </a:r>
              <a:endParaRPr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951998" y="1881594"/>
              <a:ext cx="1641558" cy="564387"/>
            </a:xfrm>
            <a:prstGeom prst="parallelogram">
              <a:avLst>
                <a:gd name="adj" fmla="val 99003"/>
              </a:avLst>
            </a:prstGeom>
            <a:gradFill>
              <a:gsLst>
                <a:gs pos="0">
                  <a:srgbClr val="ADE0F8"/>
                </a:gs>
                <a:gs pos="35000">
                  <a:srgbClr val="C4E8F9"/>
                </a:gs>
                <a:gs pos="100000">
                  <a:srgbClr val="E8F6FD"/>
                </a:gs>
              </a:gsLst>
              <a:lin ang="16200000" scaled="0"/>
            </a:gradFill>
            <a:ln w="9525" cap="flat" cmpd="sng">
              <a:solidFill>
                <a:srgbClr val="649FB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</a:t>
              </a:r>
              <a:endParaRPr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7196373" y="1884843"/>
              <a:ext cx="1641558" cy="564387"/>
            </a:xfrm>
            <a:prstGeom prst="parallelogram">
              <a:avLst>
                <a:gd name="adj" fmla="val 99003"/>
              </a:avLst>
            </a:prstGeom>
            <a:gradFill>
              <a:gsLst>
                <a:gs pos="0">
                  <a:srgbClr val="ADE0F8"/>
                </a:gs>
                <a:gs pos="35000">
                  <a:srgbClr val="C4E8F9"/>
                </a:gs>
                <a:gs pos="100000">
                  <a:srgbClr val="E8F6FD"/>
                </a:gs>
              </a:gsLst>
              <a:lin ang="16200000" scaled="0"/>
            </a:gradFill>
            <a:ln w="9525" cap="flat" cmpd="sng">
              <a:solidFill>
                <a:srgbClr val="649FB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</a:t>
              </a:r>
              <a:endParaRPr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4" name="Google Shape;374;p33"/>
          <p:cNvSpPr/>
          <p:nvPr/>
        </p:nvSpPr>
        <p:spPr>
          <a:xfrm>
            <a:off x="1006494" y="2813453"/>
            <a:ext cx="2090737" cy="339213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B7BDC3"/>
              </a:gs>
              <a:gs pos="35000">
                <a:srgbClr val="CCD2D5"/>
              </a:gs>
              <a:gs pos="100000">
                <a:srgbClr val="EBEBEF"/>
              </a:gs>
            </a:gsLst>
            <a:lin ang="16200000" scaled="0"/>
          </a:gradFill>
          <a:ln w="9525" cap="flat" cmpd="sng">
            <a:solidFill>
              <a:srgbClr val="23354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 OS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1061586" y="2567791"/>
            <a:ext cx="1164983" cy="339213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FE99C0"/>
              </a:gs>
              <a:gs pos="35000">
                <a:srgbClr val="FFB7D2"/>
              </a:gs>
              <a:gs pos="100000">
                <a:srgbClr val="FFE3ED"/>
              </a:gs>
            </a:gsLst>
            <a:lin ang="16200000" scaled="0"/>
          </a:gradFill>
          <a:ln w="9525" cap="flat" cmpd="sng">
            <a:solidFill>
              <a:srgbClr val="B220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1971489" y="2556277"/>
            <a:ext cx="1164983" cy="339213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FFFF88"/>
              </a:gs>
              <a:gs pos="35000">
                <a:srgbClr val="FFFFAD"/>
              </a:gs>
              <a:gs pos="100000">
                <a:srgbClr val="FFFFDE"/>
              </a:gs>
            </a:gsLst>
            <a:lin ang="16200000" scaled="0"/>
          </a:gradFill>
          <a:ln w="9525" cap="flat" cmpd="sng">
            <a:solidFill>
              <a:srgbClr val="C2D6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Libs</a:t>
            </a: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7" name="Google Shape;377;p33"/>
          <p:cNvCxnSpPr>
            <a:stCxn id="371" idx="5"/>
            <a:endCxn id="378" idx="3"/>
          </p:cNvCxnSpPr>
          <p:nvPr/>
        </p:nvCxnSpPr>
        <p:spPr>
          <a:xfrm flipH="1">
            <a:off x="1819003" y="2168660"/>
            <a:ext cx="3168000" cy="1426200"/>
          </a:xfrm>
          <a:prstGeom prst="curvedConnector4">
            <a:avLst>
              <a:gd name="adj1" fmla="val 23811"/>
              <a:gd name="adj2" fmla="val 116024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379" name="Google Shape;379;p33" descr="Bildergebnis fÃ¼r dock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301" y="2529246"/>
            <a:ext cx="356183" cy="30475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901873" y="2301097"/>
            <a:ext cx="2297094" cy="1293684"/>
          </a:xfrm>
          <a:prstGeom prst="cube">
            <a:avLst>
              <a:gd name="adj" fmla="val 35769"/>
            </a:avLst>
          </a:prstGeom>
          <a:solidFill>
            <a:srgbClr val="00B0F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50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Docker Lab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353503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 Orchestration</a:t>
            </a:r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Lifecycle of an application is a difficult task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 Management is a discipline that evolved heavily over the last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two market leaders: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Kubernetes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AWS ECS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38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2855550" y="6111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About me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4294967295"/>
          </p:nvPr>
        </p:nvSpPr>
        <p:spPr>
          <a:xfrm>
            <a:off x="2855550" y="13012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aleway"/>
                <a:ea typeface="Raleway"/>
                <a:cs typeface="Raleway"/>
                <a:sym typeface="Raleway"/>
              </a:rPr>
              <a:t>Eric Müllenbach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Working since more than 10 years for Thales, specialized in three disciplines: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Cloud</a:t>
            </a:r>
            <a:br>
              <a:rPr lang="en-GB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Ease cloud adoption inside Thales: Build easy to use components and help to use them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  <a:br>
              <a:rPr lang="en-GB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Security is everyone's job: Make them care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Innovation</a:t>
            </a:r>
            <a:br>
              <a:rPr lang="en-GB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Look a bit above the edge: Where can we be in five years?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</a:t>
            </a:r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is an open-source container orchestration system for automating application deployment, scaling, and management.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Originally designed by Google, now maintained by the Cloud Native Computing Foundation.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Aims to provide a "platform for automating deployment, scaling, and operations of application containers across clusters of hosts".</a:t>
            </a:r>
            <a:endParaRPr/>
          </a:p>
        </p:txBody>
      </p:sp>
      <p:pic>
        <p:nvPicPr>
          <p:cNvPr id="314" name="Google Shape;3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5" y="1604963"/>
            <a:ext cx="1990725" cy="19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61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Cloud Technologies - Kubernetes </a:t>
            </a:r>
          </a:p>
        </p:txBody>
      </p:sp>
      <p:sp>
        <p:nvSpPr>
          <p:cNvPr id="458" name="Google Shape;458;p40"/>
          <p:cNvSpPr txBox="1">
            <a:spLocks noGrp="1"/>
          </p:cNvSpPr>
          <p:nvPr>
            <p:ph type="body" idx="1"/>
          </p:nvPr>
        </p:nvSpPr>
        <p:spPr>
          <a:xfrm>
            <a:off x="1973462" y="1123046"/>
            <a:ext cx="6321600" cy="3002400"/>
          </a:xfrm>
        </p:spPr>
        <p:txBody>
          <a:bodyPr/>
          <a:lstStyle/>
          <a:p>
            <a:r>
              <a:rPr lang="en-US" sz="1450" dirty="0"/>
              <a:t>De-facto standard for Container deployment and orchestration in different private and public Clouds</a:t>
            </a:r>
          </a:p>
          <a:p>
            <a:pPr lvl="1"/>
            <a:r>
              <a:rPr lang="en-US" sz="1050" dirty="0"/>
              <a:t>Alternatives: Docker Compose/Stack , Docker Swarm, </a:t>
            </a:r>
            <a:r>
              <a:rPr lang="en-US" sz="1050" dirty="0" err="1"/>
              <a:t>Hashicorp</a:t>
            </a:r>
            <a:r>
              <a:rPr lang="en-US" sz="1050" dirty="0"/>
              <a:t> Nomad, </a:t>
            </a:r>
            <a:r>
              <a:rPr lang="en-US" sz="1050" dirty="0" err="1"/>
              <a:t>Mesophere</a:t>
            </a:r>
            <a:r>
              <a:rPr lang="en-US" sz="1050" dirty="0"/>
              <a:t> </a:t>
            </a:r>
          </a:p>
          <a:p>
            <a:r>
              <a:rPr lang="en-US" sz="1450" dirty="0"/>
              <a:t>With orchestration, we understand</a:t>
            </a:r>
          </a:p>
          <a:p>
            <a:pPr lvl="1"/>
            <a:r>
              <a:rPr lang="en-US" sz="1050" dirty="0" err="1"/>
              <a:t>Healthcheck</a:t>
            </a:r>
            <a:endParaRPr lang="en-US" sz="1050" dirty="0"/>
          </a:p>
          <a:p>
            <a:pPr lvl="1"/>
            <a:r>
              <a:rPr lang="en-US" sz="1050" dirty="0"/>
              <a:t>Load Balancing</a:t>
            </a:r>
          </a:p>
          <a:p>
            <a:pPr lvl="1"/>
            <a:r>
              <a:rPr lang="en-US" sz="1050" dirty="0"/>
              <a:t>Autoscaling</a:t>
            </a:r>
          </a:p>
        </p:txBody>
      </p:sp>
      <p:pic>
        <p:nvPicPr>
          <p:cNvPr id="459" name="Google Shape;459;p40" descr="Bildergebnis fÃ¼r kubernete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6564" y="2366145"/>
            <a:ext cx="760217" cy="738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40"/>
          <p:cNvGrpSpPr/>
          <p:nvPr/>
        </p:nvGrpSpPr>
        <p:grpSpPr>
          <a:xfrm>
            <a:off x="6865373" y="3689808"/>
            <a:ext cx="1972557" cy="840694"/>
            <a:chOff x="4707623" y="1881594"/>
            <a:chExt cx="4130308" cy="2648908"/>
          </a:xfrm>
        </p:grpSpPr>
        <p:sp>
          <p:nvSpPr>
            <p:cNvPr id="461" name="Google Shape;461;p40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466" name="Google Shape;466;p40"/>
            <p:cNvGrpSpPr/>
            <p:nvPr/>
          </p:nvGrpSpPr>
          <p:grpSpPr>
            <a:xfrm>
              <a:off x="4707623" y="1881594"/>
              <a:ext cx="4130308" cy="567636"/>
              <a:chOff x="4707623" y="1881594"/>
              <a:chExt cx="4130308" cy="567636"/>
            </a:xfrm>
          </p:grpSpPr>
          <p:sp>
            <p:nvSpPr>
              <p:cNvPr id="467" name="Google Shape;467;p40"/>
              <p:cNvSpPr/>
              <p:nvPr/>
            </p:nvSpPr>
            <p:spPr>
              <a:xfrm>
                <a:off x="470762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5951998" y="1881594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719637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470" name="Google Shape;470;p40"/>
          <p:cNvGrpSpPr/>
          <p:nvPr/>
        </p:nvGrpSpPr>
        <p:grpSpPr>
          <a:xfrm>
            <a:off x="4742274" y="3687108"/>
            <a:ext cx="1972557" cy="840694"/>
            <a:chOff x="4707623" y="1881594"/>
            <a:chExt cx="4130308" cy="2648908"/>
          </a:xfrm>
        </p:grpSpPr>
        <p:sp>
          <p:nvSpPr>
            <p:cNvPr id="471" name="Google Shape;471;p40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476" name="Google Shape;476;p40"/>
            <p:cNvGrpSpPr/>
            <p:nvPr/>
          </p:nvGrpSpPr>
          <p:grpSpPr>
            <a:xfrm>
              <a:off x="4707623" y="1881594"/>
              <a:ext cx="4130308" cy="567636"/>
              <a:chOff x="4707623" y="1881594"/>
              <a:chExt cx="4130308" cy="567636"/>
            </a:xfrm>
          </p:grpSpPr>
          <p:sp>
            <p:nvSpPr>
              <p:cNvPr id="477" name="Google Shape;477;p40"/>
              <p:cNvSpPr/>
              <p:nvPr/>
            </p:nvSpPr>
            <p:spPr>
              <a:xfrm>
                <a:off x="470762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5951998" y="1881594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719637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480" name="Google Shape;480;p40"/>
          <p:cNvGrpSpPr/>
          <p:nvPr/>
        </p:nvGrpSpPr>
        <p:grpSpPr>
          <a:xfrm>
            <a:off x="2631549" y="3687108"/>
            <a:ext cx="1972557" cy="840694"/>
            <a:chOff x="4707623" y="1881594"/>
            <a:chExt cx="4130308" cy="2648908"/>
          </a:xfrm>
        </p:grpSpPr>
        <p:sp>
          <p:nvSpPr>
            <p:cNvPr id="481" name="Google Shape;481;p40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486" name="Google Shape;486;p40"/>
            <p:cNvGrpSpPr/>
            <p:nvPr/>
          </p:nvGrpSpPr>
          <p:grpSpPr>
            <a:xfrm>
              <a:off x="4707623" y="1881594"/>
              <a:ext cx="4130308" cy="567636"/>
              <a:chOff x="4707623" y="1881594"/>
              <a:chExt cx="4130308" cy="567636"/>
            </a:xfrm>
          </p:grpSpPr>
          <p:sp>
            <p:nvSpPr>
              <p:cNvPr id="487" name="Google Shape;487;p40"/>
              <p:cNvSpPr/>
              <p:nvPr/>
            </p:nvSpPr>
            <p:spPr>
              <a:xfrm>
                <a:off x="470762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5951998" y="1881594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7196373" y="1884843"/>
                <a:ext cx="1641558" cy="564387"/>
              </a:xfrm>
              <a:prstGeom prst="parallelogram">
                <a:avLst>
                  <a:gd name="adj" fmla="val 99003"/>
                </a:avLst>
              </a:prstGeom>
              <a:gradFill>
                <a:gsLst>
                  <a:gs pos="0">
                    <a:srgbClr val="ADE0F8"/>
                  </a:gs>
                  <a:gs pos="35000">
                    <a:srgbClr val="C4E8F9"/>
                  </a:gs>
                  <a:gs pos="100000">
                    <a:srgbClr val="E8F6FD"/>
                  </a:gs>
                </a:gsLst>
                <a:lin ang="16200000" scaled="0"/>
              </a:gradFill>
              <a:ln w="9525" cap="flat" cmpd="sng">
                <a:solidFill>
                  <a:srgbClr val="649FB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Container</a:t>
                </a:r>
                <a:endParaRPr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cxnSp>
        <p:nvCxnSpPr>
          <p:cNvPr id="490" name="Google Shape;490;p40"/>
          <p:cNvCxnSpPr>
            <a:stCxn id="459" idx="2"/>
            <a:endCxn id="488" idx="0"/>
          </p:cNvCxnSpPr>
          <p:nvPr/>
        </p:nvCxnSpPr>
        <p:spPr>
          <a:xfrm rot="5400000">
            <a:off x="4375973" y="2346438"/>
            <a:ext cx="582600" cy="209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1" name="Google Shape;491;p40"/>
          <p:cNvCxnSpPr>
            <a:stCxn id="459" idx="2"/>
            <a:endCxn id="468" idx="1"/>
          </p:cNvCxnSpPr>
          <p:nvPr/>
        </p:nvCxnSpPr>
        <p:spPr>
          <a:xfrm rot="-5400000" flipH="1">
            <a:off x="6535823" y="2285388"/>
            <a:ext cx="585300" cy="222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2" name="Google Shape;492;p40"/>
          <p:cNvCxnSpPr>
            <a:stCxn id="459" idx="2"/>
            <a:endCxn id="478" idx="0"/>
          </p:cNvCxnSpPr>
          <p:nvPr/>
        </p:nvCxnSpPr>
        <p:spPr>
          <a:xfrm>
            <a:off x="5716673" y="3104538"/>
            <a:ext cx="12000" cy="582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8799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Cloud Technologies - Kubernetes </a:t>
            </a:r>
          </a:p>
        </p:txBody>
      </p:sp>
      <p:pic>
        <p:nvPicPr>
          <p:cNvPr id="500" name="Google Shape;500;p41" descr="Bildergebnis fÃ¼r kubernete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427" y="1210119"/>
            <a:ext cx="600628" cy="5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41"/>
          <p:cNvGrpSpPr/>
          <p:nvPr/>
        </p:nvGrpSpPr>
        <p:grpSpPr>
          <a:xfrm>
            <a:off x="678427" y="3594999"/>
            <a:ext cx="2332854" cy="866436"/>
            <a:chOff x="4707623" y="2301097"/>
            <a:chExt cx="4130308" cy="2229405"/>
          </a:xfrm>
        </p:grpSpPr>
        <p:sp>
          <p:nvSpPr>
            <p:cNvPr id="502" name="Google Shape;502;p41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507" name="Google Shape;507;p41"/>
          <p:cNvCxnSpPr/>
          <p:nvPr/>
        </p:nvCxnSpPr>
        <p:spPr>
          <a:xfrm rot="5400000">
            <a:off x="1924819" y="3267760"/>
            <a:ext cx="412200" cy="368100"/>
          </a:xfrm>
          <a:prstGeom prst="curvedConnector3">
            <a:avLst>
              <a:gd name="adj1" fmla="val 4998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08" name="Google Shape;508;p41"/>
          <p:cNvSpPr txBox="1"/>
          <p:nvPr/>
        </p:nvSpPr>
        <p:spPr>
          <a:xfrm>
            <a:off x="995279" y="4468606"/>
            <a:ext cx="1449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Worker Node</a:t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300349" y="3364600"/>
            <a:ext cx="3017895" cy="1347061"/>
          </a:xfrm>
          <a:prstGeom prst="cube">
            <a:avLst>
              <a:gd name="adj" fmla="val 40929"/>
            </a:avLst>
          </a:prstGeom>
          <a:solidFill>
            <a:srgbClr val="FF000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4190103" y="2908488"/>
            <a:ext cx="815834" cy="179122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ADE0F8"/>
              </a:gs>
              <a:gs pos="35000">
                <a:srgbClr val="C4E8F9"/>
              </a:gs>
              <a:gs pos="100000">
                <a:srgbClr val="E8F6FD"/>
              </a:gs>
            </a:gsLst>
            <a:lin ang="16200000" scaled="0"/>
          </a:gra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</a:t>
            </a:r>
            <a:endParaRPr sz="5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4845794" y="2907457"/>
            <a:ext cx="815834" cy="179122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ADE0F8"/>
              </a:gs>
              <a:gs pos="35000">
                <a:srgbClr val="C4E8F9"/>
              </a:gs>
              <a:gs pos="100000">
                <a:srgbClr val="E8F6FD"/>
              </a:gs>
            </a:gsLst>
            <a:lin ang="16200000" scaled="0"/>
          </a:gra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</a:t>
            </a:r>
            <a:endParaRPr sz="5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4626815" y="2563130"/>
            <a:ext cx="5796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</a:t>
            </a:r>
            <a:endParaRPr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6419555" y="3576687"/>
            <a:ext cx="2332854" cy="866436"/>
            <a:chOff x="4707623" y="2301097"/>
            <a:chExt cx="4130308" cy="2229405"/>
          </a:xfrm>
        </p:grpSpPr>
        <p:sp>
          <p:nvSpPr>
            <p:cNvPr id="514" name="Google Shape;514;p41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9" name="Google Shape;519;p41"/>
          <p:cNvSpPr txBox="1"/>
          <p:nvPr/>
        </p:nvSpPr>
        <p:spPr>
          <a:xfrm>
            <a:off x="6736407" y="4450294"/>
            <a:ext cx="1449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Worker Node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6041477" y="3346288"/>
            <a:ext cx="3017895" cy="1347061"/>
          </a:xfrm>
          <a:prstGeom prst="cube">
            <a:avLst>
              <a:gd name="adj" fmla="val 40929"/>
            </a:avLst>
          </a:prstGeom>
          <a:solidFill>
            <a:srgbClr val="FF000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1" name="Google Shape;521;p41"/>
          <p:cNvGrpSpPr/>
          <p:nvPr/>
        </p:nvGrpSpPr>
        <p:grpSpPr>
          <a:xfrm>
            <a:off x="3567708" y="3558588"/>
            <a:ext cx="2332854" cy="866436"/>
            <a:chOff x="4707623" y="2301097"/>
            <a:chExt cx="4130308" cy="2229405"/>
          </a:xfrm>
        </p:grpSpPr>
        <p:sp>
          <p:nvSpPr>
            <p:cNvPr id="522" name="Google Shape;522;p41"/>
            <p:cNvSpPr/>
            <p:nvPr/>
          </p:nvSpPr>
          <p:spPr>
            <a:xfrm>
              <a:off x="4707623" y="396611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707623" y="3549859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707623" y="3133605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Hypervisor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707623" y="2717351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Guest Operating System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4707623" y="2301097"/>
              <a:ext cx="4130308" cy="564387"/>
            </a:xfrm>
            <a:prstGeom prst="parallelogram">
              <a:avLst>
                <a:gd name="adj" fmla="val 99003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Container Engine</a:t>
              </a:r>
              <a:endParaRPr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27" name="Google Shape;527;p41"/>
          <p:cNvSpPr txBox="1"/>
          <p:nvPr/>
        </p:nvSpPr>
        <p:spPr>
          <a:xfrm>
            <a:off x="3884560" y="4432195"/>
            <a:ext cx="1449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Worker Node</a:t>
            </a:r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3189630" y="3328189"/>
            <a:ext cx="3017895" cy="1347061"/>
          </a:xfrm>
          <a:prstGeom prst="cube">
            <a:avLst>
              <a:gd name="adj" fmla="val 40929"/>
            </a:avLst>
          </a:prstGeom>
          <a:solidFill>
            <a:srgbClr val="FF000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29" name="Google Shape;529;p41"/>
          <p:cNvCxnSpPr>
            <a:stCxn id="530" idx="3"/>
          </p:cNvCxnSpPr>
          <p:nvPr/>
        </p:nvCxnSpPr>
        <p:spPr>
          <a:xfrm rot="5400000">
            <a:off x="4620563" y="3377030"/>
            <a:ext cx="343500" cy="222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31" name="Google Shape;531;p41"/>
          <p:cNvSpPr/>
          <p:nvPr/>
        </p:nvSpPr>
        <p:spPr>
          <a:xfrm>
            <a:off x="2641641" y="1802015"/>
            <a:ext cx="2485838" cy="601862"/>
          </a:xfrm>
          <a:prstGeom prst="cube">
            <a:avLst>
              <a:gd name="adj" fmla="val 40929"/>
            </a:avLst>
          </a:prstGeom>
          <a:solidFill>
            <a:srgbClr val="92D05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3419022" y="2096100"/>
            <a:ext cx="9317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300349" y="1199722"/>
            <a:ext cx="8703541" cy="251836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1695949" y="2908488"/>
            <a:ext cx="815834" cy="179122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ADE0F8"/>
              </a:gs>
              <a:gs pos="35000">
                <a:srgbClr val="C4E8F9"/>
              </a:gs>
              <a:gs pos="100000">
                <a:srgbClr val="E8F6FD"/>
              </a:gs>
            </a:gsLst>
            <a:lin ang="16200000" scaled="0"/>
          </a:gra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</a:t>
            </a:r>
            <a:endParaRPr sz="5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2351640" y="2907457"/>
            <a:ext cx="815834" cy="179122"/>
          </a:xfrm>
          <a:prstGeom prst="parallelogram">
            <a:avLst>
              <a:gd name="adj" fmla="val 99003"/>
            </a:avLst>
          </a:prstGeom>
          <a:gradFill>
            <a:gsLst>
              <a:gs pos="0">
                <a:srgbClr val="ADE0F8"/>
              </a:gs>
              <a:gs pos="35000">
                <a:srgbClr val="C4E8F9"/>
              </a:gs>
              <a:gs pos="100000">
                <a:srgbClr val="E8F6FD"/>
              </a:gs>
            </a:gsLst>
            <a:lin ang="16200000" scaled="0"/>
          </a:gra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</a:t>
            </a:r>
            <a:endParaRPr sz="5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1675607" y="2581229"/>
            <a:ext cx="1527265" cy="635151"/>
          </a:xfrm>
          <a:prstGeom prst="cube">
            <a:avLst>
              <a:gd name="adj" fmla="val 40929"/>
            </a:avLst>
          </a:prstGeom>
          <a:solidFill>
            <a:srgbClr val="00B0F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2132661" y="2563130"/>
            <a:ext cx="5796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</a:t>
            </a:r>
            <a:endParaRPr/>
          </a:p>
        </p:txBody>
      </p:sp>
      <p:sp>
        <p:nvSpPr>
          <p:cNvPr id="538" name="Google Shape;538;p41"/>
          <p:cNvSpPr txBox="1"/>
          <p:nvPr/>
        </p:nvSpPr>
        <p:spPr>
          <a:xfrm>
            <a:off x="5524443" y="1192415"/>
            <a:ext cx="3417005" cy="103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0000" marR="0" lvl="0" indent="-135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Century Gothic"/>
              <a:buChar char="▌"/>
            </a:pPr>
            <a:r>
              <a:rPr lang="en-US" sz="18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Kubernetes</a:t>
            </a:r>
            <a:endParaRPr dirty="0"/>
          </a:p>
          <a:p>
            <a:pPr marL="452438" marR="0" lvl="1" indent="-184149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responsible to orchestrate</a:t>
            </a:r>
            <a:endParaRPr dirty="0"/>
          </a:p>
          <a:p>
            <a:pPr marL="452438" marR="0" lvl="1" indent="-18414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to run containers ( it counts on Docker engine or other container engines)</a:t>
            </a:r>
            <a:endParaRPr dirty="0"/>
          </a:p>
        </p:txBody>
      </p:sp>
      <p:sp>
        <p:nvSpPr>
          <p:cNvPr id="530" name="Google Shape;530;p41"/>
          <p:cNvSpPr/>
          <p:nvPr/>
        </p:nvSpPr>
        <p:spPr>
          <a:xfrm>
            <a:off x="4169761" y="2581229"/>
            <a:ext cx="1527265" cy="635151"/>
          </a:xfrm>
          <a:prstGeom prst="cube">
            <a:avLst>
              <a:gd name="adj" fmla="val 40929"/>
            </a:avLst>
          </a:prstGeom>
          <a:solidFill>
            <a:srgbClr val="00B0F0">
              <a:alpha val="8627"/>
            </a:srgbClr>
          </a:solidFill>
          <a:ln w="9525" cap="flat" cmpd="sng">
            <a:solidFill>
              <a:srgbClr val="649FB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9" name="Google Shape;539;p41"/>
          <p:cNvCxnSpPr>
            <a:stCxn id="531" idx="3"/>
            <a:endCxn id="536" idx="0"/>
          </p:cNvCxnSpPr>
          <p:nvPr/>
        </p:nvCxnSpPr>
        <p:spPr>
          <a:xfrm rot="5400000">
            <a:off x="3076642" y="1896427"/>
            <a:ext cx="177300" cy="1192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0" name="Google Shape;540;p41"/>
          <p:cNvCxnSpPr>
            <a:stCxn id="531" idx="3"/>
            <a:endCxn id="512" idx="0"/>
          </p:cNvCxnSpPr>
          <p:nvPr/>
        </p:nvCxnSpPr>
        <p:spPr>
          <a:xfrm rot="-5400000" flipH="1">
            <a:off x="4259392" y="1905877"/>
            <a:ext cx="159300" cy="115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0955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Lab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92517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08B7-1E8F-0842-8C7F-A8F72E01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B5DE6-7BAD-384B-8301-205E47EF8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advantageous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of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Git</a:t>
            </a:r>
          </a:p>
          <a:p>
            <a:pPr lvl="1"/>
            <a:r>
              <a:rPr lang="de-DE" dirty="0" err="1"/>
              <a:t>Mercurial</a:t>
            </a:r>
            <a:endParaRPr lang="de-DE" dirty="0"/>
          </a:p>
          <a:p>
            <a:pPr lvl="1"/>
            <a:r>
              <a:rPr lang="de-DE" dirty="0"/>
              <a:t>Subversion</a:t>
            </a:r>
          </a:p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Sourcecode,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95921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8FD00-8533-8643-A6D7-9CB5A51F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E6435-C0C5-C146-B450-FF6A947B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744" y="1595776"/>
            <a:ext cx="5527256" cy="31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7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Setup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417691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build server?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build server is a tool that enables Continuous Integration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an excellent practice to follow when developing software</a:t>
            </a:r>
          </a:p>
          <a:p>
            <a:r>
              <a:rPr lang="en-GB" dirty="0"/>
              <a:t>Build servers are commonly referred to as continuous integration servers or simply CI servers</a:t>
            </a:r>
          </a:p>
          <a:p>
            <a:pPr lvl="1"/>
            <a:r>
              <a:rPr lang="en-GB" dirty="0"/>
              <a:t>There are a number of open source and commercial options available in this category of tools, and you can write your own simple build server as just a script that is able to detect when an update has been made to Version Control, and triggers a build as a result.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265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Server examples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Travis CI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Circle CI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AWS Code Build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Jenkins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Github</a:t>
            </a:r>
            <a:r>
              <a:rPr lang="en-GB" dirty="0"/>
              <a:t>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51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54af6905_0_1"/>
          <p:cNvSpPr/>
          <p:nvPr/>
        </p:nvSpPr>
        <p:spPr>
          <a:xfrm>
            <a:off x="1276430" y="2654321"/>
            <a:ext cx="5399775" cy="9567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de-DE" sz="18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Continuous Delivery (CD)</a:t>
            </a:r>
            <a:endParaRPr sz="1050"/>
          </a:p>
        </p:txBody>
      </p:sp>
      <p:sp>
        <p:nvSpPr>
          <p:cNvPr id="236" name="Google Shape;236;g7354af6905_0_1"/>
          <p:cNvSpPr/>
          <p:nvPr/>
        </p:nvSpPr>
        <p:spPr>
          <a:xfrm rot="5400000">
            <a:off x="2052308" y="2437049"/>
            <a:ext cx="480150" cy="17145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37" name="Google Shape;237;g7354af6905_0_1"/>
          <p:cNvSpPr txBox="1"/>
          <p:nvPr/>
        </p:nvSpPr>
        <p:spPr>
          <a:xfrm>
            <a:off x="1478630" y="3054214"/>
            <a:ext cx="15840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Test environment Setup</a:t>
            </a:r>
            <a:endParaRPr sz="1050"/>
          </a:p>
        </p:txBody>
      </p:sp>
      <p:sp>
        <p:nvSpPr>
          <p:cNvPr id="238" name="Google Shape;238;g7354af6905_0_1"/>
          <p:cNvSpPr/>
          <p:nvPr/>
        </p:nvSpPr>
        <p:spPr>
          <a:xfrm rot="5400000">
            <a:off x="3727033" y="2437052"/>
            <a:ext cx="480150" cy="17145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39" name="Google Shape;239;g7354af6905_0_1"/>
          <p:cNvSpPr txBox="1"/>
          <p:nvPr/>
        </p:nvSpPr>
        <p:spPr>
          <a:xfrm>
            <a:off x="3153362" y="3054214"/>
            <a:ext cx="15840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Integration tests</a:t>
            </a:r>
            <a:endParaRPr sz="1500" b="1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50"/>
          </a:p>
        </p:txBody>
      </p:sp>
      <p:sp>
        <p:nvSpPr>
          <p:cNvPr id="240" name="Google Shape;240;g7354af6905_0_1"/>
          <p:cNvSpPr/>
          <p:nvPr/>
        </p:nvSpPr>
        <p:spPr>
          <a:xfrm rot="5400000">
            <a:off x="5401758" y="2437049"/>
            <a:ext cx="480150" cy="17145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1" name="Google Shape;241;g7354af6905_0_1"/>
          <p:cNvSpPr txBox="1"/>
          <p:nvPr/>
        </p:nvSpPr>
        <p:spPr>
          <a:xfrm>
            <a:off x="4828093" y="3054214"/>
            <a:ext cx="15840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Test coverage analysis</a:t>
            </a:r>
            <a:endParaRPr sz="1050"/>
          </a:p>
        </p:txBody>
      </p:sp>
      <p:sp>
        <p:nvSpPr>
          <p:cNvPr id="242" name="Google Shape;242;g7354af6905_0_1"/>
          <p:cNvSpPr/>
          <p:nvPr/>
        </p:nvSpPr>
        <p:spPr>
          <a:xfrm>
            <a:off x="6967907" y="2570500"/>
            <a:ext cx="847575" cy="1115100"/>
          </a:xfrm>
          <a:prstGeom prst="can">
            <a:avLst>
              <a:gd name="adj" fmla="val 174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0" rIns="68569" bIns="0" anchor="ctr" anchorCtr="0">
            <a:noAutofit/>
          </a:bodyPr>
          <a:lstStyle/>
          <a:p>
            <a:pPr algn="ctr"/>
            <a:r>
              <a:rPr lang="de-DE" sz="10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Deliverable</a:t>
            </a:r>
            <a:endParaRPr sz="10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g7354af6905_0_1"/>
          <p:cNvCxnSpPr>
            <a:stCxn id="235" idx="3"/>
          </p:cNvCxnSpPr>
          <p:nvPr/>
        </p:nvCxnSpPr>
        <p:spPr>
          <a:xfrm>
            <a:off x="6676205" y="3132671"/>
            <a:ext cx="2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7354af6905_0_1"/>
          <p:cNvCxnSpPr>
            <a:stCxn id="245" idx="3"/>
            <a:endCxn id="235" idx="1"/>
          </p:cNvCxnSpPr>
          <p:nvPr/>
        </p:nvCxnSpPr>
        <p:spPr>
          <a:xfrm flipH="1">
            <a:off x="1276349" y="1536248"/>
            <a:ext cx="7366500" cy="1596375"/>
          </a:xfrm>
          <a:prstGeom prst="bentConnector5">
            <a:avLst>
              <a:gd name="adj1" fmla="val -2327"/>
              <a:gd name="adj2" fmla="val 55310"/>
              <a:gd name="adj3" fmla="val 10232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7354af6905_0_1"/>
          <p:cNvSpPr/>
          <p:nvPr/>
        </p:nvSpPr>
        <p:spPr>
          <a:xfrm>
            <a:off x="1284224" y="888136"/>
            <a:ext cx="7358625" cy="1296225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de-DE" sz="18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Continuous Integration (CI)</a:t>
            </a:r>
            <a:endParaRPr sz="1050"/>
          </a:p>
        </p:txBody>
      </p:sp>
      <p:sp>
        <p:nvSpPr>
          <p:cNvPr id="246" name="Google Shape;246;g7354af6905_0_1"/>
          <p:cNvSpPr/>
          <p:nvPr/>
        </p:nvSpPr>
        <p:spPr>
          <a:xfrm rot="5400000">
            <a:off x="1648166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7" name="Google Shape;247;g7354af6905_0_1"/>
          <p:cNvSpPr txBox="1"/>
          <p:nvPr/>
        </p:nvSpPr>
        <p:spPr>
          <a:xfrm>
            <a:off x="14173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500" b="1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7354af6905_0_1"/>
          <p:cNvSpPr/>
          <p:nvPr/>
        </p:nvSpPr>
        <p:spPr>
          <a:xfrm rot="5400000">
            <a:off x="2674766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9" name="Google Shape;249;g7354af6905_0_1"/>
          <p:cNvSpPr txBox="1"/>
          <p:nvPr/>
        </p:nvSpPr>
        <p:spPr>
          <a:xfrm>
            <a:off x="24439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endParaRPr sz="1050"/>
          </a:p>
        </p:txBody>
      </p:sp>
      <p:sp>
        <p:nvSpPr>
          <p:cNvPr id="250" name="Google Shape;250;g7354af6905_0_1"/>
          <p:cNvSpPr/>
          <p:nvPr/>
        </p:nvSpPr>
        <p:spPr>
          <a:xfrm rot="5400000">
            <a:off x="3701367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1" name="Google Shape;251;g7354af6905_0_1"/>
          <p:cNvSpPr txBox="1"/>
          <p:nvPr/>
        </p:nvSpPr>
        <p:spPr>
          <a:xfrm>
            <a:off x="34705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b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1050"/>
          </a:p>
        </p:txBody>
      </p:sp>
      <p:sp>
        <p:nvSpPr>
          <p:cNvPr id="252" name="Google Shape;252;g7354af6905_0_1"/>
          <p:cNvSpPr/>
          <p:nvPr/>
        </p:nvSpPr>
        <p:spPr>
          <a:xfrm rot="5400000">
            <a:off x="4727968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3" name="Google Shape;253;g7354af6905_0_1"/>
          <p:cNvSpPr txBox="1"/>
          <p:nvPr/>
        </p:nvSpPr>
        <p:spPr>
          <a:xfrm>
            <a:off x="44971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sz="1050"/>
          </a:p>
        </p:txBody>
      </p:sp>
      <p:sp>
        <p:nvSpPr>
          <p:cNvPr id="254" name="Google Shape;254;g7354af6905_0_1"/>
          <p:cNvSpPr/>
          <p:nvPr/>
        </p:nvSpPr>
        <p:spPr>
          <a:xfrm rot="5400000">
            <a:off x="5754569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5" name="Google Shape;255;g7354af6905_0_1"/>
          <p:cNvSpPr txBox="1"/>
          <p:nvPr/>
        </p:nvSpPr>
        <p:spPr>
          <a:xfrm>
            <a:off x="55237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SAST</a:t>
            </a:r>
            <a:endParaRPr sz="1500" b="1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7354af6905_0_1"/>
          <p:cNvCxnSpPr>
            <a:stCxn id="257" idx="4"/>
            <a:endCxn id="246" idx="3"/>
          </p:cNvCxnSpPr>
          <p:nvPr/>
        </p:nvCxnSpPr>
        <p:spPr>
          <a:xfrm rot="10800000" flipH="1">
            <a:off x="1070586" y="1542335"/>
            <a:ext cx="303300" cy="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g7354af6905_0_1"/>
          <p:cNvSpPr/>
          <p:nvPr/>
        </p:nvSpPr>
        <p:spPr>
          <a:xfrm>
            <a:off x="125586" y="948448"/>
            <a:ext cx="945000" cy="1194975"/>
          </a:xfrm>
          <a:prstGeom prst="can">
            <a:avLst>
              <a:gd name="adj" fmla="val 1744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-D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sz="1050"/>
          </a:p>
          <a:p>
            <a:pPr algn="ctr"/>
            <a:r>
              <a:rPr lang="de-D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7354af6905_0_1"/>
          <p:cNvSpPr/>
          <p:nvPr/>
        </p:nvSpPr>
        <p:spPr>
          <a:xfrm rot="5400000">
            <a:off x="6781169" y="1027983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9" name="Google Shape;259;g7354af6905_0_1"/>
          <p:cNvSpPr txBox="1"/>
          <p:nvPr/>
        </p:nvSpPr>
        <p:spPr>
          <a:xfrm>
            <a:off x="6550393" y="1302251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Image build</a:t>
            </a:r>
            <a:endParaRPr sz="1500" b="1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7354af6905_0_1"/>
          <p:cNvSpPr/>
          <p:nvPr/>
        </p:nvSpPr>
        <p:spPr>
          <a:xfrm rot="5400000">
            <a:off x="7807772" y="1031675"/>
            <a:ext cx="480150" cy="1028700"/>
          </a:xfrm>
          <a:prstGeom prst="can">
            <a:avLst>
              <a:gd name="adj" fmla="val 18128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Google Shape;261;g7354af6905_0_1"/>
          <p:cNvSpPr txBox="1"/>
          <p:nvPr/>
        </p:nvSpPr>
        <p:spPr>
          <a:xfrm>
            <a:off x="7576993" y="1305945"/>
            <a:ext cx="8982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27000" bIns="0" anchor="ctr" anchorCtr="0">
            <a:noAutofit/>
          </a:bodyPr>
          <a:lstStyle/>
          <a:p>
            <a:pPr algn="ctr"/>
            <a:r>
              <a:rPr lang="de-DE" sz="1500" b="1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Anti virus</a:t>
            </a:r>
            <a:endParaRPr sz="1050"/>
          </a:p>
        </p:txBody>
      </p:sp>
      <p:cxnSp>
        <p:nvCxnSpPr>
          <p:cNvPr id="262" name="Google Shape;262;g7354af6905_0_1"/>
          <p:cNvCxnSpPr>
            <a:stCxn id="242" idx="4"/>
            <a:endCxn id="263" idx="0"/>
          </p:cNvCxnSpPr>
          <p:nvPr/>
        </p:nvCxnSpPr>
        <p:spPr>
          <a:xfrm flipH="1">
            <a:off x="1256732" y="3128050"/>
            <a:ext cx="6558750" cy="1132875"/>
          </a:xfrm>
          <a:prstGeom prst="bentConnector4">
            <a:avLst>
              <a:gd name="adj1" fmla="val -2614"/>
              <a:gd name="adj2" fmla="val 7461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g7354af6905_0_1"/>
          <p:cNvCxnSpPr>
            <a:stCxn id="242" idx="4"/>
            <a:endCxn id="265" idx="0"/>
          </p:cNvCxnSpPr>
          <p:nvPr/>
        </p:nvCxnSpPr>
        <p:spPr>
          <a:xfrm>
            <a:off x="7815482" y="3128050"/>
            <a:ext cx="172575" cy="113062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63" name="Google Shape;263;g7354af6905_0_1" descr="Bildergebnis fÃ¼r data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469" y="4260984"/>
            <a:ext cx="902644" cy="75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354af6905_0_1" descr="Bildergebnis fÃ¼r cloud"/>
          <p:cNvPicPr preferRelativeResize="0"/>
          <p:nvPr/>
        </p:nvPicPr>
        <p:blipFill rotWithShape="1">
          <a:blip r:embed="rId4">
            <a:alphaModFix/>
          </a:blip>
          <a:srcRect l="6880" t="8063" r="5353" b="12254"/>
          <a:stretch/>
        </p:blipFill>
        <p:spPr>
          <a:xfrm>
            <a:off x="7462221" y="4258618"/>
            <a:ext cx="1051819" cy="684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g7354af6905_0_1"/>
          <p:cNvCxnSpPr>
            <a:stCxn id="263" idx="1"/>
            <a:endCxn id="257" idx="3"/>
          </p:cNvCxnSpPr>
          <p:nvPr/>
        </p:nvCxnSpPr>
        <p:spPr>
          <a:xfrm rot="10800000">
            <a:off x="598019" y="2143410"/>
            <a:ext cx="207450" cy="249367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g7354af6905_0_1"/>
          <p:cNvCxnSpPr>
            <a:endCxn id="263" idx="3"/>
          </p:cNvCxnSpPr>
          <p:nvPr/>
        </p:nvCxnSpPr>
        <p:spPr>
          <a:xfrm flipH="1">
            <a:off x="1708112" y="4636635"/>
            <a:ext cx="5825475" cy="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" name="Google Shape;237;p42">
            <a:extLst>
              <a:ext uri="{FF2B5EF4-FFF2-40B4-BE49-F238E27FC236}">
                <a16:creationId xmlns:a16="http://schemas.microsoft.com/office/drawing/2014/main" id="{F5DC7CAC-0A13-1849-9057-ADDA9ADEC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93" y="135741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 Pipeline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Our agenda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45" name="Google Shape;145;p29"/>
          <p:cNvGraphicFramePr/>
          <p:nvPr/>
        </p:nvGraphicFramePr>
        <p:xfrm>
          <a:off x="323100" y="2393975"/>
          <a:ext cx="8316300" cy="719125"/>
        </p:xfrm>
        <a:graphic>
          <a:graphicData uri="http://schemas.openxmlformats.org/drawingml/2006/table">
            <a:tbl>
              <a:tblPr>
                <a:noFill/>
                <a:tableStyleId>{E49FDB6C-5763-4825-97C1-590E135646F0}</a:tableStyleId>
              </a:tblPr>
              <a:tblGrid>
                <a:gridCol w="20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6" name="Google Shape;146;p2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Friday 4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4294967295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dirty="0"/>
              <a:t>General Introduction, Docker, Kubernetes, Distributed Development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2838782" y="3668325"/>
            <a:ext cx="1570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Saturday 5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4294967295"/>
          </p:nvPr>
        </p:nvSpPr>
        <p:spPr>
          <a:xfrm>
            <a:off x="2878409" y="3948271"/>
            <a:ext cx="2115622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 err="1"/>
              <a:t>DevSecOps</a:t>
            </a:r>
            <a:endParaRPr lang="en-GB" sz="1400"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837754" y="12350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Friday 11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4294967295"/>
          </p:nvPr>
        </p:nvSpPr>
        <p:spPr>
          <a:xfrm>
            <a:off x="3837745" y="1560476"/>
            <a:ext cx="2545471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Project Day 1</a:t>
            </a:r>
            <a:endParaRPr sz="1400"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7013700" y="3668325"/>
            <a:ext cx="1690683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Saturday  12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4294967295"/>
          </p:nvPr>
        </p:nvSpPr>
        <p:spPr>
          <a:xfrm>
            <a:off x="7056925" y="4060425"/>
            <a:ext cx="1805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de-DE" sz="1400" dirty="0"/>
              <a:t>Project Day 2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155" name="Google Shape;155;p29"/>
          <p:cNvCxnSpPr/>
          <p:nvPr/>
        </p:nvCxnSpPr>
        <p:spPr>
          <a:xfrm>
            <a:off x="27688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" name="Google Shape;156;p29"/>
          <p:cNvCxnSpPr/>
          <p:nvPr/>
        </p:nvCxnSpPr>
        <p:spPr>
          <a:xfrm rot="10800000">
            <a:off x="6210838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689235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as Code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Teams are pushing for automation across their environments, including their development infrastructure.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Pipelines as code is defining the deployment pipeline through code instead of configuring a running CI/CD tool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637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ECE3-393D-934F-8ACB-F7546D5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2C1C5-45F0-0244-A5D4-1AA469DC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Actions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DE68-AA17-B54A-B8CD-54F46F97DA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https://3r1.co/cd</a:t>
            </a:r>
          </a:p>
          <a:p>
            <a:pPr lvl="1"/>
            <a:r>
              <a:rPr lang="de-DE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68206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1</a:t>
            </a:r>
            <a:endParaRPr dirty="0"/>
          </a:p>
          <a:p>
            <a:pPr lvl="0"/>
            <a:r>
              <a:rPr lang="en-GB" dirty="0">
                <a:solidFill>
                  <a:schemeClr val="accent5"/>
                </a:solidFill>
              </a:rPr>
              <a:t>General Introduction, Docker, Kubernetes, Distributed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8289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project?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50" y="1578075"/>
            <a:ext cx="6826208" cy="30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we apply this?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175" y="1967749"/>
            <a:ext cx="5981751" cy="1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and Waterfall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38" y="1211350"/>
            <a:ext cx="4498825" cy="33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people are saying</a:t>
            </a: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 want a stable system that doesn’t wake me up at 2 in the morning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0"/>
              <a:t>Olaf Ops</a:t>
            </a:r>
            <a:r>
              <a:rPr lang="en-GB" sz="1400" b="0">
                <a:solidFill>
                  <a:schemeClr val="lt1"/>
                </a:solidFill>
              </a:rPr>
              <a:t>, </a:t>
            </a:r>
            <a:r>
              <a:rPr lang="en-GB" sz="1400" b="0"/>
              <a:t>Operations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 want my features delivered yesterday!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0"/>
              <a:t>Peter Prod</a:t>
            </a:r>
            <a:r>
              <a:rPr lang="en-GB" sz="1400" b="0">
                <a:solidFill>
                  <a:schemeClr val="lt1"/>
                </a:solidFill>
              </a:rPr>
              <a:t>, </a:t>
            </a:r>
            <a:r>
              <a:rPr lang="en-GB" sz="1400" b="0"/>
              <a:t>Product Manager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 want to see my changes in production right away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0"/>
              <a:t>Daisy Dev,</a:t>
            </a:r>
            <a:r>
              <a:rPr lang="en-GB" sz="1400" b="0">
                <a:solidFill>
                  <a:schemeClr val="lt1"/>
                </a:solidFill>
              </a:rPr>
              <a:t> </a:t>
            </a:r>
            <a:r>
              <a:rPr lang="en-GB" sz="1400" b="0"/>
              <a:t>Developer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Security?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Despite all the needs of the different actors, Security is a continuous activity that must be performed at all stages of the Software Lifecycle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Least privilege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Reduce attack surface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Defence in depth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F0EBE0F9926146A46442F93D026FC1" ma:contentTypeVersion="2" ma:contentTypeDescription="Ein neues Dokument erstellen." ma:contentTypeScope="" ma:versionID="5c421466a91df788868b778160444bf6">
  <xsd:schema xmlns:xsd="http://www.w3.org/2001/XMLSchema" xmlns:xs="http://www.w3.org/2001/XMLSchema" xmlns:p="http://schemas.microsoft.com/office/2006/metadata/properties" xmlns:ns2="076dc986-8cb4-4827-94c3-cd16c17b41ad" targetNamespace="http://schemas.microsoft.com/office/2006/metadata/properties" ma:root="true" ma:fieldsID="7be32d3c010c0a5402095ce3fad2af30" ns2:_="">
    <xsd:import namespace="076dc986-8cb4-4827-94c3-cd16c17b4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dc986-8cb4-4827-94c3-cd16c17b4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7092A-A72A-4367-8CCF-63519104FE4E}"/>
</file>

<file path=customXml/itemProps2.xml><?xml version="1.0" encoding="utf-8"?>
<ds:datastoreItem xmlns:ds="http://schemas.openxmlformats.org/officeDocument/2006/customXml" ds:itemID="{F85A7D96-8F09-4774-B369-70642F6B8F9C}"/>
</file>

<file path=customXml/itemProps3.xml><?xml version="1.0" encoding="utf-8"?>
<ds:datastoreItem xmlns:ds="http://schemas.openxmlformats.org/officeDocument/2006/customXml" ds:itemID="{3419626A-AD3E-48C9-A5CA-AB78E7319B9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1031</Words>
  <Application>Microsoft Macintosh PowerPoint</Application>
  <PresentationFormat>Bildschirmpräsentation (16:9)</PresentationFormat>
  <Paragraphs>231</Paragraphs>
  <Slides>31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Raleway</vt:lpstr>
      <vt:lpstr>Arial</vt:lpstr>
      <vt:lpstr>Lato</vt:lpstr>
      <vt:lpstr>Century Gothic</vt:lpstr>
      <vt:lpstr>Calibri</vt:lpstr>
      <vt:lpstr>Swiss</vt:lpstr>
      <vt:lpstr>Development Platform and Containerization</vt:lpstr>
      <vt:lpstr>PowerPoint-Präsentation</vt:lpstr>
      <vt:lpstr>Our agenda</vt:lpstr>
      <vt:lpstr>Day 1 General Introduction, Docker, Kubernetes, Distributed Development</vt:lpstr>
      <vt:lpstr>What’s a project?</vt:lpstr>
      <vt:lpstr>How can we apply this?</vt:lpstr>
      <vt:lpstr>Scrum and Waterfall</vt:lpstr>
      <vt:lpstr>What people are saying</vt:lpstr>
      <vt:lpstr>What about Security?</vt:lpstr>
      <vt:lpstr>Continuous Integration</vt:lpstr>
      <vt:lpstr>Dev (Sec) Ops</vt:lpstr>
      <vt:lpstr>Exercise</vt:lpstr>
      <vt:lpstr>Microservice Architecture</vt:lpstr>
      <vt:lpstr>Microservice Architecture - Criteria</vt:lpstr>
      <vt:lpstr>Microservice Architecture - Main criterion is decoupling!</vt:lpstr>
      <vt:lpstr>Microservice Architecture - Coupling mitigation?</vt:lpstr>
      <vt:lpstr>Cloud Technologies - Docker</vt:lpstr>
      <vt:lpstr>Exercise</vt:lpstr>
      <vt:lpstr>Container Orchestration</vt:lpstr>
      <vt:lpstr>Kubernetes</vt:lpstr>
      <vt:lpstr>Cloud Technologies - Kubernetes </vt:lpstr>
      <vt:lpstr>Cloud Technologies - Kubernetes </vt:lpstr>
      <vt:lpstr>Exercise</vt:lpstr>
      <vt:lpstr>Version Control System</vt:lpstr>
      <vt:lpstr>Gitflow example</vt:lpstr>
      <vt:lpstr>Exercise</vt:lpstr>
      <vt:lpstr>What’s a build server?</vt:lpstr>
      <vt:lpstr>Build Server examples</vt:lpstr>
      <vt:lpstr>Build Pipeline Example</vt:lpstr>
      <vt:lpstr>Pipeline as Code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Security</dc:title>
  <dc:creator>Eric Müllenbach</dc:creator>
  <cp:lastModifiedBy>Eric Müllenbach</cp:lastModifiedBy>
  <cp:revision>3</cp:revision>
  <dcterms:created xsi:type="dcterms:W3CDTF">2020-04-19T09:08:31Z</dcterms:created>
  <dcterms:modified xsi:type="dcterms:W3CDTF">2020-09-04T06:51:27Z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0x0101002BF0EBE0F9926146A46442F93D026FC1</vt:lpwstr>
  </property>
</Properties>
</file>