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348" r:id="rId3"/>
    <p:sldId id="274" r:id="rId4"/>
    <p:sldId id="329" r:id="rId5"/>
    <p:sldId id="330" r:id="rId6"/>
    <p:sldId id="331" r:id="rId7"/>
    <p:sldId id="335" r:id="rId8"/>
    <p:sldId id="336" r:id="rId9"/>
    <p:sldId id="337" r:id="rId10"/>
    <p:sldId id="321" r:id="rId11"/>
    <p:sldId id="338" r:id="rId12"/>
    <p:sldId id="323" r:id="rId13"/>
    <p:sldId id="339" r:id="rId14"/>
    <p:sldId id="340" r:id="rId15"/>
    <p:sldId id="327" r:id="rId16"/>
    <p:sldId id="344" r:id="rId17"/>
    <p:sldId id="324" r:id="rId18"/>
    <p:sldId id="345" r:id="rId19"/>
    <p:sldId id="32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77"/>
      <p:regular r:id="rId30"/>
      <p:bold r:id="rId31"/>
      <p:italic r:id="rId32"/>
      <p:boldItalic r:id="rId33"/>
    </p:embeddedFont>
    <p:embeddedFont>
      <p:font typeface="Raleway" panose="020B0703030101060003" pitchFamily="34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D0B8A-71EC-2B4D-8953-8BFFBB6A5AFC}" v="4" dt="2020-08-28T12:58:11.015"/>
  </p1510:revLst>
</p1510:revInfo>
</file>

<file path=ppt/tableStyles.xml><?xml version="1.0" encoding="utf-8"?>
<a:tblStyleLst xmlns:a="http://schemas.openxmlformats.org/drawingml/2006/main" def="{E49FDB6C-5763-4825-97C1-590E135646F0}">
  <a:tblStyle styleId="{E49FDB6C-5763-4825-97C1-590E13564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9"/>
  </p:normalViewPr>
  <p:slideViewPr>
    <p:cSldViewPr snapToGrid="0">
      <p:cViewPr varScale="1">
        <p:scale>
          <a:sx n="145" d="100"/>
          <a:sy n="145" d="100"/>
        </p:scale>
        <p:origin x="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üllenbach" userId="9b8b0b3781d74bd1" providerId="LiveId" clId="{228D0B8A-71EC-2B4D-8953-8BFFBB6A5AFC}"/>
    <pc:docChg chg="custSel addSld delSld modSld">
      <pc:chgData name="Eric Müllenbach" userId="9b8b0b3781d74bd1" providerId="LiveId" clId="{228D0B8A-71EC-2B4D-8953-8BFFBB6A5AFC}" dt="2020-09-04T07:14:48.990" v="192" actId="20577"/>
      <pc:docMkLst>
        <pc:docMk/>
      </pc:docMkLst>
      <pc:sldChg chg="modSp mod">
        <pc:chgData name="Eric Müllenbach" userId="9b8b0b3781d74bd1" providerId="LiveId" clId="{228D0B8A-71EC-2B4D-8953-8BFFBB6A5AFC}" dt="2020-08-28T10:44:43.766" v="27" actId="20577"/>
        <pc:sldMkLst>
          <pc:docMk/>
          <pc:sldMk cId="0" sldId="256"/>
        </pc:sldMkLst>
        <pc:spChg chg="mod">
          <ac:chgData name="Eric Müllenbach" userId="9b8b0b3781d74bd1" providerId="LiveId" clId="{228D0B8A-71EC-2B4D-8953-8BFFBB6A5AFC}" dt="2020-08-28T10:44:43.766" v="27" actId="20577"/>
          <ac:spMkLst>
            <pc:docMk/>
            <pc:sldMk cId="0" sldId="256"/>
            <ac:spMk id="117" creationId="{00000000-0000-0000-0000-000000000000}"/>
          </ac:spMkLst>
        </pc:spChg>
      </pc:sldChg>
      <pc:sldChg chg="modSp del mod">
        <pc:chgData name="Eric Müllenbach" userId="9b8b0b3781d74bd1" providerId="LiveId" clId="{228D0B8A-71EC-2B4D-8953-8BFFBB6A5AFC}" dt="2020-08-28T12:37:45.615" v="35" actId="2696"/>
        <pc:sldMkLst>
          <pc:docMk/>
          <pc:sldMk cId="0" sldId="260"/>
        </pc:sldMkLst>
        <pc:spChg chg="mod">
          <ac:chgData name="Eric Müllenbach" userId="9b8b0b3781d74bd1" providerId="LiveId" clId="{228D0B8A-71EC-2B4D-8953-8BFFBB6A5AFC}" dt="2020-08-28T10:44:48.876" v="33" actId="20577"/>
          <ac:spMkLst>
            <pc:docMk/>
            <pc:sldMk cId="0" sldId="260"/>
            <ac:spMk id="147" creationId="{00000000-0000-0000-0000-000000000000}"/>
          </ac:spMkLst>
        </pc:spChg>
      </pc:sldChg>
      <pc:sldChg chg="del">
        <pc:chgData name="Eric Müllenbach" userId="9b8b0b3781d74bd1" providerId="LiveId" clId="{228D0B8A-71EC-2B4D-8953-8BFFBB6A5AFC}" dt="2020-08-28T12:48:21.551" v="50" actId="2696"/>
        <pc:sldMkLst>
          <pc:docMk/>
          <pc:sldMk cId="2588602898" sldId="261"/>
        </pc:sldMkLst>
      </pc:sldChg>
      <pc:sldChg chg="modSp mod">
        <pc:chgData name="Eric Müllenbach" userId="9b8b0b3781d74bd1" providerId="LiveId" clId="{228D0B8A-71EC-2B4D-8953-8BFFBB6A5AFC}" dt="2020-08-28T12:48:40.213" v="121" actId="20577"/>
        <pc:sldMkLst>
          <pc:docMk/>
          <pc:sldMk cId="0" sldId="274"/>
        </pc:sldMkLst>
        <pc:spChg chg="mod">
          <ac:chgData name="Eric Müllenbach" userId="9b8b0b3781d74bd1" providerId="LiveId" clId="{228D0B8A-71EC-2B4D-8953-8BFFBB6A5AFC}" dt="2020-08-28T12:48:40.213" v="121" actId="20577"/>
          <ac:spMkLst>
            <pc:docMk/>
            <pc:sldMk cId="0" sldId="274"/>
            <ac:spMk id="243" creationId="{00000000-0000-0000-0000-000000000000}"/>
          </ac:spMkLst>
        </pc:spChg>
      </pc:sldChg>
      <pc:sldChg chg="del">
        <pc:chgData name="Eric Müllenbach" userId="9b8b0b3781d74bd1" providerId="LiveId" clId="{228D0B8A-71EC-2B4D-8953-8BFFBB6A5AFC}" dt="2020-08-28T12:48:14.665" v="37" actId="2696"/>
        <pc:sldMkLst>
          <pc:docMk/>
          <pc:sldMk cId="3624800156" sldId="278"/>
        </pc:sldMkLst>
      </pc:sldChg>
      <pc:sldChg chg="del">
        <pc:chgData name="Eric Müllenbach" userId="9b8b0b3781d74bd1" providerId="LiveId" clId="{228D0B8A-71EC-2B4D-8953-8BFFBB6A5AFC}" dt="2020-08-28T12:48:14.700" v="38" actId="2696"/>
        <pc:sldMkLst>
          <pc:docMk/>
          <pc:sldMk cId="682402852" sldId="280"/>
        </pc:sldMkLst>
      </pc:sldChg>
      <pc:sldChg chg="del">
        <pc:chgData name="Eric Müllenbach" userId="9b8b0b3781d74bd1" providerId="LiveId" clId="{228D0B8A-71EC-2B4D-8953-8BFFBB6A5AFC}" dt="2020-08-28T12:48:14.724" v="39" actId="2696"/>
        <pc:sldMkLst>
          <pc:docMk/>
          <pc:sldMk cId="2694446674" sldId="281"/>
        </pc:sldMkLst>
      </pc:sldChg>
      <pc:sldChg chg="del">
        <pc:chgData name="Eric Müllenbach" userId="9b8b0b3781d74bd1" providerId="LiveId" clId="{228D0B8A-71EC-2B4D-8953-8BFFBB6A5AFC}" dt="2020-08-28T12:48:21.528" v="47" actId="2696"/>
        <pc:sldMkLst>
          <pc:docMk/>
          <pc:sldMk cId="3776690903" sldId="307"/>
        </pc:sldMkLst>
      </pc:sldChg>
      <pc:sldChg chg="del">
        <pc:chgData name="Eric Müllenbach" userId="9b8b0b3781d74bd1" providerId="LiveId" clId="{228D0B8A-71EC-2B4D-8953-8BFFBB6A5AFC}" dt="2020-08-28T12:48:21.537" v="48" actId="2696"/>
        <pc:sldMkLst>
          <pc:docMk/>
          <pc:sldMk cId="3820260676" sldId="308"/>
        </pc:sldMkLst>
      </pc:sldChg>
      <pc:sldChg chg="del">
        <pc:chgData name="Eric Müllenbach" userId="9b8b0b3781d74bd1" providerId="LiveId" clId="{228D0B8A-71EC-2B4D-8953-8BFFBB6A5AFC}" dt="2020-08-28T12:48:21.545" v="49" actId="2696"/>
        <pc:sldMkLst>
          <pc:docMk/>
          <pc:sldMk cId="4103624238" sldId="309"/>
        </pc:sldMkLst>
      </pc:sldChg>
      <pc:sldChg chg="del">
        <pc:chgData name="Eric Müllenbach" userId="9b8b0b3781d74bd1" providerId="LiveId" clId="{228D0B8A-71EC-2B4D-8953-8BFFBB6A5AFC}" dt="2020-08-28T12:48:21.559" v="51" actId="2696"/>
        <pc:sldMkLst>
          <pc:docMk/>
          <pc:sldMk cId="4147360961" sldId="310"/>
        </pc:sldMkLst>
      </pc:sldChg>
      <pc:sldChg chg="del">
        <pc:chgData name="Eric Müllenbach" userId="9b8b0b3781d74bd1" providerId="LiveId" clId="{228D0B8A-71EC-2B4D-8953-8BFFBB6A5AFC}" dt="2020-08-28T12:48:21.567" v="52" actId="2696"/>
        <pc:sldMkLst>
          <pc:docMk/>
          <pc:sldMk cId="417848477" sldId="311"/>
        </pc:sldMkLst>
      </pc:sldChg>
      <pc:sldChg chg="del">
        <pc:chgData name="Eric Müllenbach" userId="9b8b0b3781d74bd1" providerId="LiveId" clId="{228D0B8A-71EC-2B4D-8953-8BFFBB6A5AFC}" dt="2020-08-28T12:48:21.606" v="55" actId="2696"/>
        <pc:sldMkLst>
          <pc:docMk/>
          <pc:sldMk cId="3532047620" sldId="312"/>
        </pc:sldMkLst>
      </pc:sldChg>
      <pc:sldChg chg="del">
        <pc:chgData name="Eric Müllenbach" userId="9b8b0b3781d74bd1" providerId="LiveId" clId="{228D0B8A-71EC-2B4D-8953-8BFFBB6A5AFC}" dt="2020-08-28T12:48:14.635" v="36" actId="2696"/>
        <pc:sldMkLst>
          <pc:docMk/>
          <pc:sldMk cId="952949612" sldId="313"/>
        </pc:sldMkLst>
      </pc:sldChg>
      <pc:sldChg chg="del">
        <pc:chgData name="Eric Müllenbach" userId="9b8b0b3781d74bd1" providerId="LiveId" clId="{228D0B8A-71EC-2B4D-8953-8BFFBB6A5AFC}" dt="2020-08-28T12:48:21.584" v="53" actId="2696"/>
        <pc:sldMkLst>
          <pc:docMk/>
          <pc:sldMk cId="29198930" sldId="314"/>
        </pc:sldMkLst>
      </pc:sldChg>
      <pc:sldChg chg="del">
        <pc:chgData name="Eric Müllenbach" userId="9b8b0b3781d74bd1" providerId="LiveId" clId="{228D0B8A-71EC-2B4D-8953-8BFFBB6A5AFC}" dt="2020-08-28T12:48:14.742" v="40" actId="2696"/>
        <pc:sldMkLst>
          <pc:docMk/>
          <pc:sldMk cId="932863224" sldId="317"/>
        </pc:sldMkLst>
      </pc:sldChg>
      <pc:sldChg chg="del">
        <pc:chgData name="Eric Müllenbach" userId="9b8b0b3781d74bd1" providerId="LiveId" clId="{228D0B8A-71EC-2B4D-8953-8BFFBB6A5AFC}" dt="2020-08-28T12:48:14.838" v="43" actId="2696"/>
        <pc:sldMkLst>
          <pc:docMk/>
          <pc:sldMk cId="968806202" sldId="318"/>
        </pc:sldMkLst>
      </pc:sldChg>
      <pc:sldChg chg="del">
        <pc:chgData name="Eric Müllenbach" userId="9b8b0b3781d74bd1" providerId="LiveId" clId="{228D0B8A-71EC-2B4D-8953-8BFFBB6A5AFC}" dt="2020-08-28T12:48:14.894" v="45" actId="2696"/>
        <pc:sldMkLst>
          <pc:docMk/>
          <pc:sldMk cId="418715843" sldId="319"/>
        </pc:sldMkLst>
      </pc:sldChg>
      <pc:sldChg chg="modSp add mod">
        <pc:chgData name="Eric Müllenbach" userId="9b8b0b3781d74bd1" providerId="LiveId" clId="{228D0B8A-71EC-2B4D-8953-8BFFBB6A5AFC}" dt="2020-09-04T07:14:16.559" v="182" actId="20577"/>
        <pc:sldMkLst>
          <pc:docMk/>
          <pc:sldMk cId="1204971868" sldId="321"/>
        </pc:sldMkLst>
        <pc:spChg chg="mod">
          <ac:chgData name="Eric Müllenbach" userId="9b8b0b3781d74bd1" providerId="LiveId" clId="{228D0B8A-71EC-2B4D-8953-8BFFBB6A5AFC}" dt="2020-09-04T07:14:16.559" v="182" actId="20577"/>
          <ac:spMkLst>
            <pc:docMk/>
            <pc:sldMk cId="1204971868" sldId="321"/>
            <ac:spMk id="4" creationId="{680EDE68-AA17-B54A-B8CD-54F46F97DA50}"/>
          </ac:spMkLst>
        </pc:spChg>
      </pc:sldChg>
      <pc:sldChg chg="modSp add mod">
        <pc:chgData name="Eric Müllenbach" userId="9b8b0b3781d74bd1" providerId="LiveId" clId="{228D0B8A-71EC-2B4D-8953-8BFFBB6A5AFC}" dt="2020-09-04T07:14:24.371" v="184" actId="20577"/>
        <pc:sldMkLst>
          <pc:docMk/>
          <pc:sldMk cId="3756482898" sldId="323"/>
        </pc:sldMkLst>
        <pc:spChg chg="mod">
          <ac:chgData name="Eric Müllenbach" userId="9b8b0b3781d74bd1" providerId="LiveId" clId="{228D0B8A-71EC-2B4D-8953-8BFFBB6A5AFC}" dt="2020-09-04T07:14:24.371" v="184" actId="20577"/>
          <ac:spMkLst>
            <pc:docMk/>
            <pc:sldMk cId="3756482898" sldId="323"/>
            <ac:spMk id="4" creationId="{680EDE68-AA17-B54A-B8CD-54F46F97DA50}"/>
          </ac:spMkLst>
        </pc:spChg>
      </pc:sldChg>
      <pc:sldChg chg="modSp add mod">
        <pc:chgData name="Eric Müllenbach" userId="9b8b0b3781d74bd1" providerId="LiveId" clId="{228D0B8A-71EC-2B4D-8953-8BFFBB6A5AFC}" dt="2020-09-04T07:14:39.944" v="188" actId="20577"/>
        <pc:sldMkLst>
          <pc:docMk/>
          <pc:sldMk cId="1158447629" sldId="324"/>
        </pc:sldMkLst>
        <pc:spChg chg="mod">
          <ac:chgData name="Eric Müllenbach" userId="9b8b0b3781d74bd1" providerId="LiveId" clId="{228D0B8A-71EC-2B4D-8953-8BFFBB6A5AFC}" dt="2020-09-04T07:14:39.944" v="188" actId="20577"/>
          <ac:spMkLst>
            <pc:docMk/>
            <pc:sldMk cId="1158447629" sldId="324"/>
            <ac:spMk id="4" creationId="{680EDE68-AA17-B54A-B8CD-54F46F97DA50}"/>
          </ac:spMkLst>
        </pc:spChg>
      </pc:sldChg>
      <pc:sldChg chg="modSp add mod">
        <pc:chgData name="Eric Müllenbach" userId="9b8b0b3781d74bd1" providerId="LiveId" clId="{228D0B8A-71EC-2B4D-8953-8BFFBB6A5AFC}" dt="2020-09-04T07:14:32.889" v="186" actId="20577"/>
        <pc:sldMkLst>
          <pc:docMk/>
          <pc:sldMk cId="2073955272" sldId="327"/>
        </pc:sldMkLst>
        <pc:spChg chg="mod">
          <ac:chgData name="Eric Müllenbach" userId="9b8b0b3781d74bd1" providerId="LiveId" clId="{228D0B8A-71EC-2B4D-8953-8BFFBB6A5AFC}" dt="2020-09-04T07:14:32.889" v="186" actId="20577"/>
          <ac:spMkLst>
            <pc:docMk/>
            <pc:sldMk cId="2073955272" sldId="327"/>
            <ac:spMk id="4" creationId="{680EDE68-AA17-B54A-B8CD-54F46F97DA50}"/>
          </ac:spMkLst>
        </pc:spChg>
      </pc:sldChg>
      <pc:sldChg chg="modSp add mod">
        <pc:chgData name="Eric Müllenbach" userId="9b8b0b3781d74bd1" providerId="LiveId" clId="{228D0B8A-71EC-2B4D-8953-8BFFBB6A5AFC}" dt="2020-09-04T07:14:48.990" v="192" actId="20577"/>
        <pc:sldMkLst>
          <pc:docMk/>
          <pc:sldMk cId="1511666122" sldId="328"/>
        </pc:sldMkLst>
        <pc:spChg chg="mod">
          <ac:chgData name="Eric Müllenbach" userId="9b8b0b3781d74bd1" providerId="LiveId" clId="{228D0B8A-71EC-2B4D-8953-8BFFBB6A5AFC}" dt="2020-09-04T07:14:48.990" v="192" actId="20577"/>
          <ac:spMkLst>
            <pc:docMk/>
            <pc:sldMk cId="1511666122" sldId="328"/>
            <ac:spMk id="4" creationId="{680EDE68-AA17-B54A-B8CD-54F46F97DA50}"/>
          </ac:spMkLst>
        </pc:spChg>
      </pc:sldChg>
      <pc:sldChg chg="add">
        <pc:chgData name="Eric Müllenbach" userId="9b8b0b3781d74bd1" providerId="LiveId" clId="{228D0B8A-71EC-2B4D-8953-8BFFBB6A5AFC}" dt="2020-08-28T12:57:08.224" v="133"/>
        <pc:sldMkLst>
          <pc:docMk/>
          <pc:sldMk cId="1505876363" sldId="329"/>
        </pc:sldMkLst>
      </pc:sldChg>
      <pc:sldChg chg="add">
        <pc:chgData name="Eric Müllenbach" userId="9b8b0b3781d74bd1" providerId="LiveId" clId="{228D0B8A-71EC-2B4D-8953-8BFFBB6A5AFC}" dt="2020-08-28T12:57:08.224" v="133"/>
        <pc:sldMkLst>
          <pc:docMk/>
          <pc:sldMk cId="1635142699" sldId="330"/>
        </pc:sldMkLst>
      </pc:sldChg>
      <pc:sldChg chg="add">
        <pc:chgData name="Eric Müllenbach" userId="9b8b0b3781d74bd1" providerId="LiveId" clId="{228D0B8A-71EC-2B4D-8953-8BFFBB6A5AFC}" dt="2020-08-28T12:57:08.224" v="133"/>
        <pc:sldMkLst>
          <pc:docMk/>
          <pc:sldMk cId="3451338263" sldId="331"/>
        </pc:sldMkLst>
      </pc:sldChg>
      <pc:sldChg chg="add">
        <pc:chgData name="Eric Müllenbach" userId="9b8b0b3781d74bd1" providerId="LiveId" clId="{228D0B8A-71EC-2B4D-8953-8BFFBB6A5AFC}" dt="2020-08-28T12:57:36.519" v="134"/>
        <pc:sldMkLst>
          <pc:docMk/>
          <pc:sldMk cId="1984710934" sldId="335"/>
        </pc:sldMkLst>
      </pc:sldChg>
      <pc:sldChg chg="add">
        <pc:chgData name="Eric Müllenbach" userId="9b8b0b3781d74bd1" providerId="LiveId" clId="{228D0B8A-71EC-2B4D-8953-8BFFBB6A5AFC}" dt="2020-08-28T12:57:36.519" v="134"/>
        <pc:sldMkLst>
          <pc:docMk/>
          <pc:sldMk cId="3542211244" sldId="336"/>
        </pc:sldMkLst>
      </pc:sldChg>
      <pc:sldChg chg="add">
        <pc:chgData name="Eric Müllenbach" userId="9b8b0b3781d74bd1" providerId="LiveId" clId="{228D0B8A-71EC-2B4D-8953-8BFFBB6A5AFC}" dt="2020-08-28T12:57:36.519" v="134"/>
        <pc:sldMkLst>
          <pc:docMk/>
          <pc:sldMk cId="4244454026" sldId="337"/>
        </pc:sldMkLst>
      </pc:sldChg>
      <pc:sldChg chg="add">
        <pc:chgData name="Eric Müllenbach" userId="9b8b0b3781d74bd1" providerId="LiveId" clId="{228D0B8A-71EC-2B4D-8953-8BFFBB6A5AFC}" dt="2020-08-28T12:57:36.519" v="134"/>
        <pc:sldMkLst>
          <pc:docMk/>
          <pc:sldMk cId="548585193" sldId="338"/>
        </pc:sldMkLst>
      </pc:sldChg>
      <pc:sldChg chg="add">
        <pc:chgData name="Eric Müllenbach" userId="9b8b0b3781d74bd1" providerId="LiveId" clId="{228D0B8A-71EC-2B4D-8953-8BFFBB6A5AFC}" dt="2020-08-28T12:57:36.519" v="134"/>
        <pc:sldMkLst>
          <pc:docMk/>
          <pc:sldMk cId="3449581694" sldId="339"/>
        </pc:sldMkLst>
      </pc:sldChg>
      <pc:sldChg chg="add">
        <pc:chgData name="Eric Müllenbach" userId="9b8b0b3781d74bd1" providerId="LiveId" clId="{228D0B8A-71EC-2B4D-8953-8BFFBB6A5AFC}" dt="2020-08-28T12:57:36.519" v="134"/>
        <pc:sldMkLst>
          <pc:docMk/>
          <pc:sldMk cId="16984066" sldId="340"/>
        </pc:sldMkLst>
      </pc:sldChg>
      <pc:sldChg chg="del">
        <pc:chgData name="Eric Müllenbach" userId="9b8b0b3781d74bd1" providerId="LiveId" clId="{228D0B8A-71EC-2B4D-8953-8BFFBB6A5AFC}" dt="2020-08-28T12:48:14.771" v="41" actId="2696"/>
        <pc:sldMkLst>
          <pc:docMk/>
          <pc:sldMk cId="3415453477" sldId="342"/>
        </pc:sldMkLst>
      </pc:sldChg>
      <pc:sldChg chg="add">
        <pc:chgData name="Eric Müllenbach" userId="9b8b0b3781d74bd1" providerId="LiveId" clId="{228D0B8A-71EC-2B4D-8953-8BFFBB6A5AFC}" dt="2020-08-28T12:57:36.519" v="134"/>
        <pc:sldMkLst>
          <pc:docMk/>
          <pc:sldMk cId="1180683734" sldId="344"/>
        </pc:sldMkLst>
      </pc:sldChg>
      <pc:sldChg chg="add">
        <pc:chgData name="Eric Müllenbach" userId="9b8b0b3781d74bd1" providerId="LiveId" clId="{228D0B8A-71EC-2B4D-8953-8BFFBB6A5AFC}" dt="2020-08-28T12:58:11.011" v="135"/>
        <pc:sldMkLst>
          <pc:docMk/>
          <pc:sldMk cId="967496845" sldId="345"/>
        </pc:sldMkLst>
      </pc:sldChg>
      <pc:sldChg chg="del">
        <pc:chgData name="Eric Müllenbach" userId="9b8b0b3781d74bd1" providerId="LiveId" clId="{228D0B8A-71EC-2B4D-8953-8BFFBB6A5AFC}" dt="2020-08-28T12:48:14.856" v="44" actId="2696"/>
        <pc:sldMkLst>
          <pc:docMk/>
          <pc:sldMk cId="980899779" sldId="346"/>
        </pc:sldMkLst>
      </pc:sldChg>
      <pc:sldChg chg="del">
        <pc:chgData name="Eric Müllenbach" userId="9b8b0b3781d74bd1" providerId="LiveId" clId="{228D0B8A-71EC-2B4D-8953-8BFFBB6A5AFC}" dt="2020-08-28T12:48:14.793" v="42" actId="2696"/>
        <pc:sldMkLst>
          <pc:docMk/>
          <pc:sldMk cId="122270358" sldId="347"/>
        </pc:sldMkLst>
      </pc:sldChg>
      <pc:sldChg chg="modSp add mod">
        <pc:chgData name="Eric Müllenbach" userId="9b8b0b3781d74bd1" providerId="LiveId" clId="{228D0B8A-71EC-2B4D-8953-8BFFBB6A5AFC}" dt="2020-08-28T12:48:48.590" v="132" actId="20577"/>
        <pc:sldMkLst>
          <pc:docMk/>
          <pc:sldMk cId="2344903486" sldId="348"/>
        </pc:sldMkLst>
        <pc:spChg chg="mod">
          <ac:chgData name="Eric Müllenbach" userId="9b8b0b3781d74bd1" providerId="LiveId" clId="{228D0B8A-71EC-2B4D-8953-8BFFBB6A5AFC}" dt="2020-08-28T12:48:48.590" v="132" actId="20577"/>
          <ac:spMkLst>
            <pc:docMk/>
            <pc:sldMk cId="2344903486" sldId="348"/>
            <ac:spMk id="150" creationId="{00000000-0000-0000-0000-000000000000}"/>
          </ac:spMkLst>
        </pc:spChg>
      </pc:sldChg>
      <pc:sldChg chg="add del">
        <pc:chgData name="Eric Müllenbach" userId="9b8b0b3781d74bd1" providerId="LiveId" clId="{228D0B8A-71EC-2B4D-8953-8BFFBB6A5AFC}" dt="2020-08-28T13:03:23.586" v="136" actId="2696"/>
        <pc:sldMkLst>
          <pc:docMk/>
          <pc:sldMk cId="2851676917" sldId="349"/>
        </pc:sldMkLst>
      </pc:sldChg>
      <pc:sldChg chg="add del">
        <pc:chgData name="Eric Müllenbach" userId="9b8b0b3781d74bd1" providerId="LiveId" clId="{228D0B8A-71EC-2B4D-8953-8BFFBB6A5AFC}" dt="2020-08-28T13:03:23.604" v="137" actId="2696"/>
        <pc:sldMkLst>
          <pc:docMk/>
          <pc:sldMk cId="1680139511" sldId="350"/>
        </pc:sldMkLst>
      </pc:sldChg>
      <pc:sldMasterChg chg="delSldLayout">
        <pc:chgData name="Eric Müllenbach" userId="9b8b0b3781d74bd1" providerId="LiveId" clId="{228D0B8A-71EC-2B4D-8953-8BFFBB6A5AFC}" dt="2020-08-28T12:48:21.614" v="56" actId="2696"/>
        <pc:sldMasterMkLst>
          <pc:docMk/>
          <pc:sldMasterMk cId="0" sldId="2147483671"/>
        </pc:sldMasterMkLst>
        <pc:sldLayoutChg chg="del">
          <pc:chgData name="Eric Müllenbach" userId="9b8b0b3781d74bd1" providerId="LiveId" clId="{228D0B8A-71EC-2B4D-8953-8BFFBB6A5AFC}" dt="2020-08-28T12:48:21.614" v="56" actId="2696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Eric Müllenbach" userId="9b8b0b3781d74bd1" providerId="LiveId" clId="{228D0B8A-71EC-2B4D-8953-8BFFBB6A5AFC}" dt="2020-08-28T12:48:14.914" v="46" actId="2696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Eric Müllenbach" userId="9b8b0b3781d74bd1" providerId="LiveId" clId="{228D0B8A-71EC-2B4D-8953-8BFFBB6A5AFC}" dt="2020-08-28T12:48:21.590" v="54" actId="2696"/>
          <pc:sldLayoutMkLst>
            <pc:docMk/>
            <pc:sldMasterMk cId="0" sldId="2147483671"/>
            <pc:sldLayoutMk cId="3173489085" sldId="2147483673"/>
          </pc:sldLayoutMkLst>
        </pc:sldLayoutChg>
      </pc:sldMasterChg>
    </pc:docChg>
  </pc:docChgLst>
  <pc:docChgLst>
    <pc:chgData name="Eric Müllenbach" userId="9b8b0b3781d74bd1" providerId="LiveId" clId="{6AA9879B-9B42-B448-80FD-B6911E3E5CF1}"/>
    <pc:docChg chg="undo custSel addSld delSld modSld">
      <pc:chgData name="Eric Müllenbach" userId="9b8b0b3781d74bd1" providerId="LiveId" clId="{6AA9879B-9B42-B448-80FD-B6911E3E5CF1}" dt="2020-04-21T06:04:26.258" v="130" actId="20577"/>
      <pc:docMkLst>
        <pc:docMk/>
      </pc:docMkLst>
      <pc:sldChg chg="del">
        <pc:chgData name="Eric Müllenbach" userId="9b8b0b3781d74bd1" providerId="LiveId" clId="{6AA9879B-9B42-B448-80FD-B6911E3E5CF1}" dt="2020-04-21T05:59:22.182" v="0" actId="2696"/>
        <pc:sldMkLst>
          <pc:docMk/>
          <pc:sldMk cId="0" sldId="257"/>
        </pc:sldMkLst>
      </pc:sldChg>
      <pc:sldChg chg="del">
        <pc:chgData name="Eric Müllenbach" userId="9b8b0b3781d74bd1" providerId="LiveId" clId="{6AA9879B-9B42-B448-80FD-B6911E3E5CF1}" dt="2020-04-21T06:02:47.927" v="120" actId="2696"/>
        <pc:sldMkLst>
          <pc:docMk/>
          <pc:sldMk cId="4213962108" sldId="258"/>
        </pc:sldMkLst>
      </pc:sldChg>
      <pc:sldChg chg="del">
        <pc:chgData name="Eric Müllenbach" userId="9b8b0b3781d74bd1" providerId="LiveId" clId="{6AA9879B-9B42-B448-80FD-B6911E3E5CF1}" dt="2020-04-21T05:59:22.689" v="1" actId="2696"/>
        <pc:sldMkLst>
          <pc:docMk/>
          <pc:sldMk cId="0" sldId="259"/>
        </pc:sldMkLst>
      </pc:sldChg>
      <pc:sldChg chg="modSp">
        <pc:chgData name="Eric Müllenbach" userId="9b8b0b3781d74bd1" providerId="LiveId" clId="{6AA9879B-9B42-B448-80FD-B6911E3E5CF1}" dt="2020-04-21T06:04:26.258" v="130" actId="20577"/>
        <pc:sldMkLst>
          <pc:docMk/>
          <pc:sldMk cId="0" sldId="260"/>
        </pc:sldMkLst>
        <pc:spChg chg="mod">
          <ac:chgData name="Eric Müllenbach" userId="9b8b0b3781d74bd1" providerId="LiveId" clId="{6AA9879B-9B42-B448-80FD-B6911E3E5CF1}" dt="2020-04-21T06:04:26.258" v="130" actId="20577"/>
          <ac:spMkLst>
            <pc:docMk/>
            <pc:sldMk cId="0" sldId="260"/>
            <ac:spMk id="150" creationId="{00000000-0000-0000-0000-000000000000}"/>
          </ac:spMkLst>
        </pc:spChg>
      </pc:sldChg>
      <pc:sldChg chg="del">
        <pc:chgData name="Eric Müllenbach" userId="9b8b0b3781d74bd1" providerId="LiveId" clId="{6AA9879B-9B42-B448-80FD-B6911E3E5CF1}" dt="2020-04-21T05:59:36.095" v="3" actId="2696"/>
        <pc:sldMkLst>
          <pc:docMk/>
          <pc:sldMk cId="0" sldId="262"/>
        </pc:sldMkLst>
      </pc:sldChg>
      <pc:sldChg chg="del">
        <pc:chgData name="Eric Müllenbach" userId="9b8b0b3781d74bd1" providerId="LiveId" clId="{6AA9879B-9B42-B448-80FD-B6911E3E5CF1}" dt="2020-04-21T05:59:36.105" v="4" actId="2696"/>
        <pc:sldMkLst>
          <pc:docMk/>
          <pc:sldMk cId="0" sldId="263"/>
        </pc:sldMkLst>
      </pc:sldChg>
      <pc:sldChg chg="del">
        <pc:chgData name="Eric Müllenbach" userId="9b8b0b3781d74bd1" providerId="LiveId" clId="{6AA9879B-9B42-B448-80FD-B6911E3E5CF1}" dt="2020-04-21T05:59:36.132" v="5" actId="2696"/>
        <pc:sldMkLst>
          <pc:docMk/>
          <pc:sldMk cId="0" sldId="264"/>
        </pc:sldMkLst>
      </pc:sldChg>
      <pc:sldChg chg="del">
        <pc:chgData name="Eric Müllenbach" userId="9b8b0b3781d74bd1" providerId="LiveId" clId="{6AA9879B-9B42-B448-80FD-B6911E3E5CF1}" dt="2020-04-21T05:59:36.154" v="6" actId="2696"/>
        <pc:sldMkLst>
          <pc:docMk/>
          <pc:sldMk cId="0" sldId="265"/>
        </pc:sldMkLst>
      </pc:sldChg>
      <pc:sldChg chg="del">
        <pc:chgData name="Eric Müllenbach" userId="9b8b0b3781d74bd1" providerId="LiveId" clId="{6AA9879B-9B42-B448-80FD-B6911E3E5CF1}" dt="2020-04-21T05:59:36.190" v="7" actId="2696"/>
        <pc:sldMkLst>
          <pc:docMk/>
          <pc:sldMk cId="0" sldId="266"/>
        </pc:sldMkLst>
      </pc:sldChg>
      <pc:sldChg chg="del">
        <pc:chgData name="Eric Müllenbach" userId="9b8b0b3781d74bd1" providerId="LiveId" clId="{6AA9879B-9B42-B448-80FD-B6911E3E5CF1}" dt="2020-04-21T05:59:36.207" v="9" actId="2696"/>
        <pc:sldMkLst>
          <pc:docMk/>
          <pc:sldMk cId="0" sldId="267"/>
        </pc:sldMkLst>
      </pc:sldChg>
      <pc:sldChg chg="del">
        <pc:chgData name="Eric Müllenbach" userId="9b8b0b3781d74bd1" providerId="LiveId" clId="{6AA9879B-9B42-B448-80FD-B6911E3E5CF1}" dt="2020-04-21T05:59:36.229" v="10" actId="2696"/>
        <pc:sldMkLst>
          <pc:docMk/>
          <pc:sldMk cId="0" sldId="268"/>
        </pc:sldMkLst>
      </pc:sldChg>
      <pc:sldChg chg="del">
        <pc:chgData name="Eric Müllenbach" userId="9b8b0b3781d74bd1" providerId="LiveId" clId="{6AA9879B-9B42-B448-80FD-B6911E3E5CF1}" dt="2020-04-21T05:59:36.390" v="15" actId="2696"/>
        <pc:sldMkLst>
          <pc:docMk/>
          <pc:sldMk cId="2174375583" sldId="269"/>
        </pc:sldMkLst>
      </pc:sldChg>
      <pc:sldChg chg="del">
        <pc:chgData name="Eric Müllenbach" userId="9b8b0b3781d74bd1" providerId="LiveId" clId="{6AA9879B-9B42-B448-80FD-B6911E3E5CF1}" dt="2020-04-21T05:59:36.583" v="20" actId="2696"/>
        <pc:sldMkLst>
          <pc:docMk/>
          <pc:sldMk cId="3687993126" sldId="271"/>
        </pc:sldMkLst>
      </pc:sldChg>
      <pc:sldChg chg="modSp">
        <pc:chgData name="Eric Müllenbach" userId="9b8b0b3781d74bd1" providerId="LiveId" clId="{6AA9879B-9B42-B448-80FD-B6911E3E5CF1}" dt="2020-04-21T05:59:51.351" v="33" actId="20577"/>
        <pc:sldMkLst>
          <pc:docMk/>
          <pc:sldMk cId="0" sldId="274"/>
        </pc:sldMkLst>
        <pc:spChg chg="mod">
          <ac:chgData name="Eric Müllenbach" userId="9b8b0b3781d74bd1" providerId="LiveId" clId="{6AA9879B-9B42-B448-80FD-B6911E3E5CF1}" dt="2020-04-21T05:59:51.351" v="33" actId="20577"/>
          <ac:spMkLst>
            <pc:docMk/>
            <pc:sldMk cId="0" sldId="274"/>
            <ac:spMk id="243" creationId="{00000000-0000-0000-0000-000000000000}"/>
          </ac:spMkLst>
        </pc:spChg>
      </pc:sldChg>
      <pc:sldChg chg="del">
        <pc:chgData name="Eric Müllenbach" userId="9b8b0b3781d74bd1" providerId="LiveId" clId="{6AA9879B-9B42-B448-80FD-B6911E3E5CF1}" dt="2020-04-21T06:02:47.948" v="122" actId="2696"/>
        <pc:sldMkLst>
          <pc:docMk/>
          <pc:sldMk cId="0" sldId="277"/>
        </pc:sldMkLst>
      </pc:sldChg>
      <pc:sldChg chg="del">
        <pc:chgData name="Eric Müllenbach" userId="9b8b0b3781d74bd1" providerId="LiveId" clId="{6AA9879B-9B42-B448-80FD-B6911E3E5CF1}" dt="2020-04-21T05:59:36.787" v="29" actId="2696"/>
        <pc:sldMkLst>
          <pc:docMk/>
          <pc:sldMk cId="2901637266" sldId="279"/>
        </pc:sldMkLst>
      </pc:sldChg>
      <pc:sldChg chg="del">
        <pc:chgData name="Eric Müllenbach" userId="9b8b0b3781d74bd1" providerId="LiveId" clId="{6AA9879B-9B42-B448-80FD-B6911E3E5CF1}" dt="2020-04-21T06:02:47.972" v="123" actId="2696"/>
        <pc:sldMkLst>
          <pc:docMk/>
          <pc:sldMk cId="0" sldId="282"/>
        </pc:sldMkLst>
      </pc:sldChg>
      <pc:sldChg chg="del">
        <pc:chgData name="Eric Müllenbach" userId="9b8b0b3781d74bd1" providerId="LiveId" clId="{6AA9879B-9B42-B448-80FD-B6911E3E5CF1}" dt="2020-04-21T05:59:36.471" v="18" actId="2696"/>
        <pc:sldMkLst>
          <pc:docMk/>
          <pc:sldMk cId="3703846130" sldId="283"/>
        </pc:sldMkLst>
      </pc:sldChg>
      <pc:sldChg chg="del">
        <pc:chgData name="Eric Müllenbach" userId="9b8b0b3781d74bd1" providerId="LiveId" clId="{6AA9879B-9B42-B448-80FD-B6911E3E5CF1}" dt="2020-04-21T06:02:48.009" v="124" actId="2696"/>
        <pc:sldMkLst>
          <pc:docMk/>
          <pc:sldMk cId="0" sldId="284"/>
        </pc:sldMkLst>
      </pc:sldChg>
      <pc:sldChg chg="del">
        <pc:chgData name="Eric Müllenbach" userId="9b8b0b3781d74bd1" providerId="LiveId" clId="{6AA9879B-9B42-B448-80FD-B6911E3E5CF1}" dt="2020-04-21T06:02:48.066" v="125" actId="2696"/>
        <pc:sldMkLst>
          <pc:docMk/>
          <pc:sldMk cId="0" sldId="285"/>
        </pc:sldMkLst>
      </pc:sldChg>
      <pc:sldChg chg="del">
        <pc:chgData name="Eric Müllenbach" userId="9b8b0b3781d74bd1" providerId="LiveId" clId="{6AA9879B-9B42-B448-80FD-B6911E3E5CF1}" dt="2020-04-21T05:59:36.536" v="19" actId="2696"/>
        <pc:sldMkLst>
          <pc:docMk/>
          <pc:sldMk cId="3076614578" sldId="286"/>
        </pc:sldMkLst>
      </pc:sldChg>
      <pc:sldChg chg="del">
        <pc:chgData name="Eric Müllenbach" userId="9b8b0b3781d74bd1" providerId="LiveId" clId="{6AA9879B-9B42-B448-80FD-B6911E3E5CF1}" dt="2020-04-21T06:02:48.083" v="126" actId="2696"/>
        <pc:sldMkLst>
          <pc:docMk/>
          <pc:sldMk cId="0" sldId="289"/>
        </pc:sldMkLst>
      </pc:sldChg>
      <pc:sldChg chg="del">
        <pc:chgData name="Eric Müllenbach" userId="9b8b0b3781d74bd1" providerId="LiveId" clId="{6AA9879B-9B42-B448-80FD-B6911E3E5CF1}" dt="2020-04-21T05:59:36.245" v="11" actId="2696"/>
        <pc:sldMkLst>
          <pc:docMk/>
          <pc:sldMk cId="1987020998" sldId="290"/>
        </pc:sldMkLst>
      </pc:sldChg>
      <pc:sldChg chg="del">
        <pc:chgData name="Eric Müllenbach" userId="9b8b0b3781d74bd1" providerId="LiveId" clId="{6AA9879B-9B42-B448-80FD-B6911E3E5CF1}" dt="2020-04-21T05:59:36.289" v="12" actId="2696"/>
        <pc:sldMkLst>
          <pc:docMk/>
          <pc:sldMk cId="2383487259" sldId="291"/>
        </pc:sldMkLst>
      </pc:sldChg>
      <pc:sldChg chg="del">
        <pc:chgData name="Eric Müllenbach" userId="9b8b0b3781d74bd1" providerId="LiveId" clId="{6AA9879B-9B42-B448-80FD-B6911E3E5CF1}" dt="2020-04-21T05:59:36.319" v="13" actId="2696"/>
        <pc:sldMkLst>
          <pc:docMk/>
          <pc:sldMk cId="284773378" sldId="292"/>
        </pc:sldMkLst>
      </pc:sldChg>
      <pc:sldChg chg="del">
        <pc:chgData name="Eric Müllenbach" userId="9b8b0b3781d74bd1" providerId="LiveId" clId="{6AA9879B-9B42-B448-80FD-B6911E3E5CF1}" dt="2020-04-21T05:59:36.351" v="14" actId="2696"/>
        <pc:sldMkLst>
          <pc:docMk/>
          <pc:sldMk cId="4231796662" sldId="293"/>
        </pc:sldMkLst>
      </pc:sldChg>
      <pc:sldChg chg="del">
        <pc:chgData name="Eric Müllenbach" userId="9b8b0b3781d74bd1" providerId="LiveId" clId="{6AA9879B-9B42-B448-80FD-B6911E3E5CF1}" dt="2020-04-21T05:59:36.408" v="16" actId="2696"/>
        <pc:sldMkLst>
          <pc:docMk/>
          <pc:sldMk cId="1592501484" sldId="295"/>
        </pc:sldMkLst>
      </pc:sldChg>
      <pc:sldChg chg="del">
        <pc:chgData name="Eric Müllenbach" userId="9b8b0b3781d74bd1" providerId="LiveId" clId="{6AA9879B-9B42-B448-80FD-B6911E3E5CF1}" dt="2020-04-21T05:59:36.431" v="17" actId="2696"/>
        <pc:sldMkLst>
          <pc:docMk/>
          <pc:sldMk cId="3535034666" sldId="296"/>
        </pc:sldMkLst>
      </pc:sldChg>
      <pc:sldChg chg="del">
        <pc:chgData name="Eric Müllenbach" userId="9b8b0b3781d74bd1" providerId="LiveId" clId="{6AA9879B-9B42-B448-80FD-B6911E3E5CF1}" dt="2020-04-21T05:59:36.604" v="21" actId="2696"/>
        <pc:sldMkLst>
          <pc:docMk/>
          <pc:sldMk cId="1409559317" sldId="297"/>
        </pc:sldMkLst>
      </pc:sldChg>
      <pc:sldChg chg="del">
        <pc:chgData name="Eric Müllenbach" userId="9b8b0b3781d74bd1" providerId="LiveId" clId="{6AA9879B-9B42-B448-80FD-B6911E3E5CF1}" dt="2020-04-21T05:59:36.645" v="22" actId="2696"/>
        <pc:sldMkLst>
          <pc:docMk/>
          <pc:sldMk cId="925173574" sldId="298"/>
        </pc:sldMkLst>
      </pc:sldChg>
      <pc:sldChg chg="del">
        <pc:chgData name="Eric Müllenbach" userId="9b8b0b3781d74bd1" providerId="LiveId" clId="{6AA9879B-9B42-B448-80FD-B6911E3E5CF1}" dt="2020-04-21T05:59:36.700" v="25" actId="2696"/>
        <pc:sldMkLst>
          <pc:docMk/>
          <pc:sldMk cId="4176910492" sldId="299"/>
        </pc:sldMkLst>
      </pc:sldChg>
      <pc:sldChg chg="del">
        <pc:chgData name="Eric Müllenbach" userId="9b8b0b3781d74bd1" providerId="LiveId" clId="{6AA9879B-9B42-B448-80FD-B6911E3E5CF1}" dt="2020-04-21T05:59:36.797" v="30" actId="2696"/>
        <pc:sldMkLst>
          <pc:docMk/>
          <pc:sldMk cId="3682063675" sldId="300"/>
        </pc:sldMkLst>
      </pc:sldChg>
      <pc:sldChg chg="del">
        <pc:chgData name="Eric Müllenbach" userId="9b8b0b3781d74bd1" providerId="LiveId" clId="{6AA9879B-9B42-B448-80FD-B6911E3E5CF1}" dt="2020-04-21T05:59:36.721" v="26" actId="2696"/>
        <pc:sldMkLst>
          <pc:docMk/>
          <pc:sldMk cId="867265436" sldId="301"/>
        </pc:sldMkLst>
      </pc:sldChg>
      <pc:sldChg chg="del">
        <pc:chgData name="Eric Müllenbach" userId="9b8b0b3781d74bd1" providerId="LiveId" clId="{6AA9879B-9B42-B448-80FD-B6911E3E5CF1}" dt="2020-04-21T05:59:36.750" v="27" actId="2696"/>
        <pc:sldMkLst>
          <pc:docMk/>
          <pc:sldMk cId="2044510751" sldId="302"/>
        </pc:sldMkLst>
      </pc:sldChg>
      <pc:sldChg chg="del">
        <pc:chgData name="Eric Müllenbach" userId="9b8b0b3781d74bd1" providerId="LiveId" clId="{6AA9879B-9B42-B448-80FD-B6911E3E5CF1}" dt="2020-04-21T05:59:36.656" v="23" actId="2696"/>
        <pc:sldMkLst>
          <pc:docMk/>
          <pc:sldMk cId="3959210367" sldId="303"/>
        </pc:sldMkLst>
      </pc:sldChg>
      <pc:sldChg chg="del">
        <pc:chgData name="Eric Müllenbach" userId="9b8b0b3781d74bd1" providerId="LiveId" clId="{6AA9879B-9B42-B448-80FD-B6911E3E5CF1}" dt="2020-04-21T05:59:36.085" v="2" actId="2696"/>
        <pc:sldMkLst>
          <pc:docMk/>
          <pc:sldMk cId="2828990047" sldId="304"/>
        </pc:sldMkLst>
      </pc:sldChg>
      <pc:sldChg chg="del">
        <pc:chgData name="Eric Müllenbach" userId="9b8b0b3781d74bd1" providerId="LiveId" clId="{6AA9879B-9B42-B448-80FD-B6911E3E5CF1}" dt="2020-04-21T05:59:36.772" v="28" actId="2696"/>
        <pc:sldMkLst>
          <pc:docMk/>
          <pc:sldMk cId="2681466816" sldId="305"/>
        </pc:sldMkLst>
      </pc:sldChg>
      <pc:sldChg chg="del">
        <pc:chgData name="Eric Müllenbach" userId="9b8b0b3781d74bd1" providerId="LiveId" clId="{6AA9879B-9B42-B448-80FD-B6911E3E5CF1}" dt="2020-04-21T05:59:36.671" v="24" actId="2696"/>
        <pc:sldMkLst>
          <pc:docMk/>
          <pc:sldMk cId="519277883" sldId="306"/>
        </pc:sldMkLst>
      </pc:sldChg>
      <pc:sldChg chg="del">
        <pc:chgData name="Eric Müllenbach" userId="9b8b0b3781d74bd1" providerId="LiveId" clId="{6AA9879B-9B42-B448-80FD-B6911E3E5CF1}" dt="2020-04-21T05:59:46.168" v="32" actId="2696"/>
        <pc:sldMkLst>
          <pc:docMk/>
          <pc:sldMk cId="86015980" sldId="315"/>
        </pc:sldMkLst>
      </pc:sldChg>
      <pc:sldChg chg="del">
        <pc:chgData name="Eric Müllenbach" userId="9b8b0b3781d74bd1" providerId="LiveId" clId="{6AA9879B-9B42-B448-80FD-B6911E3E5CF1}" dt="2020-04-21T05:59:46.140" v="31" actId="2696"/>
        <pc:sldMkLst>
          <pc:docMk/>
          <pc:sldMk cId="2020219600" sldId="316"/>
        </pc:sldMkLst>
      </pc:sldChg>
      <pc:sldChg chg="del">
        <pc:chgData name="Eric Müllenbach" userId="9b8b0b3781d74bd1" providerId="LiveId" clId="{6AA9879B-9B42-B448-80FD-B6911E3E5CF1}" dt="2020-04-21T06:02:47.583" v="100" actId="2696"/>
        <pc:sldMkLst>
          <pc:docMk/>
          <pc:sldMk cId="3333425" sldId="320"/>
        </pc:sldMkLst>
      </pc:sldChg>
      <pc:sldChg chg="del">
        <pc:chgData name="Eric Müllenbach" userId="9b8b0b3781d74bd1" providerId="LiveId" clId="{6AA9879B-9B42-B448-80FD-B6911E3E5CF1}" dt="2020-04-21T06:02:47.662" v="104" actId="2696"/>
        <pc:sldMkLst>
          <pc:docMk/>
          <pc:sldMk cId="2668650586" sldId="321"/>
        </pc:sldMkLst>
      </pc:sldChg>
      <pc:sldChg chg="del">
        <pc:chgData name="Eric Müllenbach" userId="9b8b0b3781d74bd1" providerId="LiveId" clId="{6AA9879B-9B42-B448-80FD-B6911E3E5CF1}" dt="2020-04-21T06:02:47.714" v="106" actId="2696"/>
        <pc:sldMkLst>
          <pc:docMk/>
          <pc:sldMk cId="2463790573" sldId="322"/>
        </pc:sldMkLst>
      </pc:sldChg>
      <pc:sldChg chg="del">
        <pc:chgData name="Eric Müllenbach" userId="9b8b0b3781d74bd1" providerId="LiveId" clId="{6AA9879B-9B42-B448-80FD-B6911E3E5CF1}" dt="2020-04-21T06:02:47.744" v="108" actId="2696"/>
        <pc:sldMkLst>
          <pc:docMk/>
          <pc:sldMk cId="29730339" sldId="323"/>
        </pc:sldMkLst>
      </pc:sldChg>
      <pc:sldChg chg="del">
        <pc:chgData name="Eric Müllenbach" userId="9b8b0b3781d74bd1" providerId="LiveId" clId="{6AA9879B-9B42-B448-80FD-B6911E3E5CF1}" dt="2020-04-21T06:02:47.771" v="110" actId="2696"/>
        <pc:sldMkLst>
          <pc:docMk/>
          <pc:sldMk cId="953804926" sldId="324"/>
        </pc:sldMkLst>
      </pc:sldChg>
      <pc:sldChg chg="del">
        <pc:chgData name="Eric Müllenbach" userId="9b8b0b3781d74bd1" providerId="LiveId" clId="{6AA9879B-9B42-B448-80FD-B6911E3E5CF1}" dt="2020-04-21T06:02:47.796" v="112" actId="2696"/>
        <pc:sldMkLst>
          <pc:docMk/>
          <pc:sldMk cId="3897154877" sldId="325"/>
        </pc:sldMkLst>
      </pc:sldChg>
      <pc:sldChg chg="del">
        <pc:chgData name="Eric Müllenbach" userId="9b8b0b3781d74bd1" providerId="LiveId" clId="{6AA9879B-9B42-B448-80FD-B6911E3E5CF1}" dt="2020-04-21T06:02:47.831" v="114" actId="2696"/>
        <pc:sldMkLst>
          <pc:docMk/>
          <pc:sldMk cId="1953346882" sldId="326"/>
        </pc:sldMkLst>
      </pc:sldChg>
      <pc:sldChg chg="del">
        <pc:chgData name="Eric Müllenbach" userId="9b8b0b3781d74bd1" providerId="LiveId" clId="{6AA9879B-9B42-B448-80FD-B6911E3E5CF1}" dt="2020-04-21T06:02:47.870" v="117" actId="2696"/>
        <pc:sldMkLst>
          <pc:docMk/>
          <pc:sldMk cId="3052354941" sldId="327"/>
        </pc:sldMkLst>
      </pc:sldChg>
      <pc:sldChg chg="del">
        <pc:chgData name="Eric Müllenbach" userId="9b8b0b3781d74bd1" providerId="LiveId" clId="{6AA9879B-9B42-B448-80FD-B6911E3E5CF1}" dt="2020-04-21T06:02:47.893" v="118" actId="2696"/>
        <pc:sldMkLst>
          <pc:docMk/>
          <pc:sldMk cId="2316734534" sldId="328"/>
        </pc:sldMkLst>
      </pc:sldChg>
      <pc:sldChg chg="del">
        <pc:chgData name="Eric Müllenbach" userId="9b8b0b3781d74bd1" providerId="LiveId" clId="{6AA9879B-9B42-B448-80FD-B6911E3E5CF1}" dt="2020-04-21T06:02:47.497" v="96" actId="2696"/>
        <pc:sldMkLst>
          <pc:docMk/>
          <pc:sldMk cId="2430418510" sldId="329"/>
        </pc:sldMkLst>
      </pc:sldChg>
      <pc:sldChg chg="del">
        <pc:chgData name="Eric Müllenbach" userId="9b8b0b3781d74bd1" providerId="LiveId" clId="{6AA9879B-9B42-B448-80FD-B6911E3E5CF1}" dt="2020-04-21T06:02:47.519" v="97" actId="2696"/>
        <pc:sldMkLst>
          <pc:docMk/>
          <pc:sldMk cId="77518694" sldId="330"/>
        </pc:sldMkLst>
      </pc:sldChg>
      <pc:sldChg chg="del">
        <pc:chgData name="Eric Müllenbach" userId="9b8b0b3781d74bd1" providerId="LiveId" clId="{6AA9879B-9B42-B448-80FD-B6911E3E5CF1}" dt="2020-04-21T06:02:47.548" v="98" actId="2696"/>
        <pc:sldMkLst>
          <pc:docMk/>
          <pc:sldMk cId="3720253561" sldId="331"/>
        </pc:sldMkLst>
      </pc:sldChg>
      <pc:sldChg chg="del">
        <pc:chgData name="Eric Müllenbach" userId="9b8b0b3781d74bd1" providerId="LiveId" clId="{6AA9879B-9B42-B448-80FD-B6911E3E5CF1}" dt="2020-04-21T06:02:47.459" v="95" actId="2696"/>
        <pc:sldMkLst>
          <pc:docMk/>
          <pc:sldMk cId="3073553689" sldId="332"/>
        </pc:sldMkLst>
      </pc:sldChg>
      <pc:sldChg chg="del">
        <pc:chgData name="Eric Müllenbach" userId="9b8b0b3781d74bd1" providerId="LiveId" clId="{6AA9879B-9B42-B448-80FD-B6911E3E5CF1}" dt="2020-04-21T06:02:47.785" v="111" actId="2696"/>
        <pc:sldMkLst>
          <pc:docMk/>
          <pc:sldMk cId="2352140865" sldId="333"/>
        </pc:sldMkLst>
      </pc:sldChg>
      <pc:sldChg chg="del">
        <pc:chgData name="Eric Müllenbach" userId="9b8b0b3781d74bd1" providerId="LiveId" clId="{6AA9879B-9B42-B448-80FD-B6911E3E5CF1}" dt="2020-04-21T06:02:47.565" v="99" actId="2696"/>
        <pc:sldMkLst>
          <pc:docMk/>
          <pc:sldMk cId="2022165402" sldId="334"/>
        </pc:sldMkLst>
      </pc:sldChg>
      <pc:sldChg chg="del">
        <pc:chgData name="Eric Müllenbach" userId="9b8b0b3781d74bd1" providerId="LiveId" clId="{6AA9879B-9B42-B448-80FD-B6911E3E5CF1}" dt="2020-04-21T06:02:47.602" v="101" actId="2696"/>
        <pc:sldMkLst>
          <pc:docMk/>
          <pc:sldMk cId="2290949245" sldId="335"/>
        </pc:sldMkLst>
      </pc:sldChg>
      <pc:sldChg chg="del">
        <pc:chgData name="Eric Müllenbach" userId="9b8b0b3781d74bd1" providerId="LiveId" clId="{6AA9879B-9B42-B448-80FD-B6911E3E5CF1}" dt="2020-04-21T06:02:47.633" v="102" actId="2696"/>
        <pc:sldMkLst>
          <pc:docMk/>
          <pc:sldMk cId="1256266366" sldId="336"/>
        </pc:sldMkLst>
      </pc:sldChg>
      <pc:sldChg chg="del">
        <pc:chgData name="Eric Müllenbach" userId="9b8b0b3781d74bd1" providerId="LiveId" clId="{6AA9879B-9B42-B448-80FD-B6911E3E5CF1}" dt="2020-04-21T06:02:47.650" v="103" actId="2696"/>
        <pc:sldMkLst>
          <pc:docMk/>
          <pc:sldMk cId="1151912741" sldId="337"/>
        </pc:sldMkLst>
      </pc:sldChg>
      <pc:sldChg chg="del">
        <pc:chgData name="Eric Müllenbach" userId="9b8b0b3781d74bd1" providerId="LiveId" clId="{6AA9879B-9B42-B448-80FD-B6911E3E5CF1}" dt="2020-04-21T06:02:47.732" v="107" actId="2696"/>
        <pc:sldMkLst>
          <pc:docMk/>
          <pc:sldMk cId="3468477847" sldId="338"/>
        </pc:sldMkLst>
      </pc:sldChg>
      <pc:sldChg chg="del">
        <pc:chgData name="Eric Müllenbach" userId="9b8b0b3781d74bd1" providerId="LiveId" clId="{6AA9879B-9B42-B448-80FD-B6911E3E5CF1}" dt="2020-04-21T06:02:47.841" v="115" actId="2696"/>
        <pc:sldMkLst>
          <pc:docMk/>
          <pc:sldMk cId="2047333488" sldId="339"/>
        </pc:sldMkLst>
      </pc:sldChg>
      <pc:sldChg chg="del">
        <pc:chgData name="Eric Müllenbach" userId="9b8b0b3781d74bd1" providerId="LiveId" clId="{6AA9879B-9B42-B448-80FD-B6911E3E5CF1}" dt="2020-04-21T06:02:47.856" v="116" actId="2696"/>
        <pc:sldMkLst>
          <pc:docMk/>
          <pc:sldMk cId="2103938854" sldId="340"/>
        </pc:sldMkLst>
      </pc:sldChg>
      <pc:sldChg chg="del">
        <pc:chgData name="Eric Müllenbach" userId="9b8b0b3781d74bd1" providerId="LiveId" clId="{6AA9879B-9B42-B448-80FD-B6911E3E5CF1}" dt="2020-04-21T06:02:47.903" v="119" actId="2696"/>
        <pc:sldMkLst>
          <pc:docMk/>
          <pc:sldMk cId="3762773745" sldId="341"/>
        </pc:sldMkLst>
      </pc:sldChg>
      <pc:sldChg chg="del">
        <pc:chgData name="Eric Müllenbach" userId="9b8b0b3781d74bd1" providerId="LiveId" clId="{6AA9879B-9B42-B448-80FD-B6911E3E5CF1}" dt="2020-04-21T06:02:47.810" v="113" actId="2696"/>
        <pc:sldMkLst>
          <pc:docMk/>
          <pc:sldMk cId="1375287118" sldId="343"/>
        </pc:sldMkLst>
      </pc:sldChg>
      <pc:sldChg chg="del">
        <pc:chgData name="Eric Müllenbach" userId="9b8b0b3781d74bd1" providerId="LiveId" clId="{6AA9879B-9B42-B448-80FD-B6911E3E5CF1}" dt="2020-04-21T06:02:47.760" v="109" actId="2696"/>
        <pc:sldMkLst>
          <pc:docMk/>
          <pc:sldMk cId="73414436" sldId="344"/>
        </pc:sldMkLst>
      </pc:sldChg>
      <pc:sldChg chg="del">
        <pc:chgData name="Eric Müllenbach" userId="9b8b0b3781d74bd1" providerId="LiveId" clId="{6AA9879B-9B42-B448-80FD-B6911E3E5CF1}" dt="2020-04-21T06:02:47.687" v="105" actId="2696"/>
        <pc:sldMkLst>
          <pc:docMk/>
          <pc:sldMk cId="3563010775" sldId="345"/>
        </pc:sldMkLst>
      </pc:sldChg>
      <pc:sldChg chg="addSp delSp modSp add">
        <pc:chgData name="Eric Müllenbach" userId="9b8b0b3781d74bd1" providerId="LiveId" clId="{6AA9879B-9B42-B448-80FD-B6911E3E5CF1}" dt="2020-04-21T06:02:20.992" v="94" actId="1076"/>
        <pc:sldMkLst>
          <pc:docMk/>
          <pc:sldMk cId="122270358" sldId="347"/>
        </pc:sldMkLst>
        <pc:spChg chg="add mod">
          <ac:chgData name="Eric Müllenbach" userId="9b8b0b3781d74bd1" providerId="LiveId" clId="{6AA9879B-9B42-B448-80FD-B6911E3E5CF1}" dt="2020-04-21T06:01:55.821" v="73" actId="20577"/>
          <ac:spMkLst>
            <pc:docMk/>
            <pc:sldMk cId="122270358" sldId="347"/>
            <ac:spMk id="12" creationId="{266A4D31-8C14-9D46-B0DA-35E7E4199BD3}"/>
          </ac:spMkLst>
        </pc:spChg>
        <pc:spChg chg="add del">
          <ac:chgData name="Eric Müllenbach" userId="9b8b0b3781d74bd1" providerId="LiveId" clId="{6AA9879B-9B42-B448-80FD-B6911E3E5CF1}" dt="2020-04-21T06:02:00.871" v="75" actId="478"/>
          <ac:spMkLst>
            <pc:docMk/>
            <pc:sldMk cId="122270358" sldId="347"/>
            <ac:spMk id="244" creationId="{00000000-0000-0000-0000-000000000000}"/>
          </ac:spMkLst>
        </pc:spChg>
        <pc:spChg chg="mod">
          <ac:chgData name="Eric Müllenbach" userId="9b8b0b3781d74bd1" providerId="LiveId" clId="{6AA9879B-9B42-B448-80FD-B6911E3E5CF1}" dt="2020-04-21T06:02:20.992" v="94" actId="1076"/>
          <ac:spMkLst>
            <pc:docMk/>
            <pc:sldMk cId="122270358" sldId="347"/>
            <ac:spMk id="250" creationId="{00000000-0000-0000-0000-000000000000}"/>
          </ac:spMkLst>
        </pc:spChg>
        <pc:spChg chg="mod">
          <ac:chgData name="Eric Müllenbach" userId="9b8b0b3781d74bd1" providerId="LiveId" clId="{6AA9879B-9B42-B448-80FD-B6911E3E5CF1}" dt="2020-04-21T06:01:01.931" v="67" actId="1076"/>
          <ac:spMkLst>
            <pc:docMk/>
            <pc:sldMk cId="122270358" sldId="347"/>
            <ac:spMk id="251" creationId="{00000000-0000-0000-0000-000000000000}"/>
          </ac:spMkLst>
        </pc:spChg>
        <pc:spChg chg="del">
          <ac:chgData name="Eric Müllenbach" userId="9b8b0b3781d74bd1" providerId="LiveId" clId="{6AA9879B-9B42-B448-80FD-B6911E3E5CF1}" dt="2020-04-21T06:01:04.485" v="68" actId="478"/>
          <ac:spMkLst>
            <pc:docMk/>
            <pc:sldMk cId="122270358" sldId="347"/>
            <ac:spMk id="252" creationId="{00000000-0000-0000-0000-000000000000}"/>
          </ac:spMkLst>
        </pc:spChg>
      </pc:sldChg>
      <pc:sldChg chg="add del">
        <pc:chgData name="Eric Müllenbach" userId="9b8b0b3781d74bd1" providerId="LiveId" clId="{6AA9879B-9B42-B448-80FD-B6911E3E5CF1}" dt="2020-04-21T06:00:35.440" v="35" actId="2696"/>
        <pc:sldMkLst>
          <pc:docMk/>
          <pc:sldMk cId="4078634876" sldId="347"/>
        </pc:sldMkLst>
      </pc:sldChg>
      <pc:sldMasterChg chg="delSldLayout">
        <pc:chgData name="Eric Müllenbach" userId="9b8b0b3781d74bd1" providerId="LiveId" clId="{6AA9879B-9B42-B448-80FD-B6911E3E5CF1}" dt="2020-04-21T06:02:48.086" v="127" actId="2696"/>
        <pc:sldMasterMkLst>
          <pc:docMk/>
          <pc:sldMasterMk cId="0" sldId="2147483671"/>
        </pc:sldMasterMkLst>
        <pc:sldLayoutChg chg="del">
          <pc:chgData name="Eric Müllenbach" userId="9b8b0b3781d74bd1" providerId="LiveId" clId="{6AA9879B-9B42-B448-80FD-B6911E3E5CF1}" dt="2020-04-21T06:02:48.086" v="127" actId="2696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Eric Müllenbach" userId="9b8b0b3781d74bd1" providerId="LiveId" clId="{6AA9879B-9B42-B448-80FD-B6911E3E5CF1}" dt="2020-04-21T05:59:36.193" v="8" actId="2696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Eric Müllenbach" userId="9b8b0b3781d74bd1" providerId="LiveId" clId="{6AA9879B-9B42-B448-80FD-B6911E3E5CF1}" dt="2020-04-21T06:02:47.928" v="121" actId="2696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Eric Müllenbach" userId="9b8b0b3781d74bd1" providerId="LiveId" clId="{487FBA4F-BB41-514B-A1DA-D5CDA8962821}"/>
    <pc:docChg chg="modSld">
      <pc:chgData name="Eric Müllenbach" userId="9b8b0b3781d74bd1" providerId="LiveId" clId="{487FBA4F-BB41-514B-A1DA-D5CDA8962821}" dt="2020-04-20T13:15:27.989" v="287" actId="1035"/>
      <pc:docMkLst>
        <pc:docMk/>
      </pc:docMkLst>
      <pc:sldChg chg="modSp">
        <pc:chgData name="Eric Müllenbach" userId="9b8b0b3781d74bd1" providerId="LiveId" clId="{487FBA4F-BB41-514B-A1DA-D5CDA8962821}" dt="2020-04-20T13:15:27.989" v="287" actId="1035"/>
        <pc:sldMkLst>
          <pc:docMk/>
          <pc:sldMk cId="980899779" sldId="346"/>
        </pc:sldMkLst>
        <pc:spChg chg="mod">
          <ac:chgData name="Eric Müllenbach" userId="9b8b0b3781d74bd1" providerId="LiveId" clId="{487FBA4F-BB41-514B-A1DA-D5CDA8962821}" dt="2020-04-20T13:15:27.989" v="287" actId="1035"/>
          <ac:spMkLst>
            <pc:docMk/>
            <pc:sldMk cId="980899779" sldId="346"/>
            <ac:spMk id="3" creationId="{6A49AF1A-5C2D-224F-9AB4-D065DE431564}"/>
          </ac:spMkLst>
        </pc:spChg>
      </pc:sldChg>
    </pc:docChg>
  </pc:docChgLst>
  <pc:docChgLst>
    <pc:chgData name="Eric Müllenbach" userId="9b8b0b3781d74bd1" providerId="LiveId" clId="{67A7C065-CEC4-044C-8D68-4A8EAEA09C1F}"/>
    <pc:docChg chg="undo custSel mod addSld delSld modSld sldOrd modMainMaster">
      <pc:chgData name="Eric Müllenbach" userId="9b8b0b3781d74bd1" providerId="LiveId" clId="{67A7C065-CEC4-044C-8D68-4A8EAEA09C1F}" dt="2020-04-20T06:18:10.263" v="2030" actId="2696"/>
      <pc:docMkLst>
        <pc:docMk/>
      </pc:docMkLst>
      <pc:sldChg chg="modSp mod modClrScheme chgLayout">
        <pc:chgData name="Eric Müllenbach" userId="9b8b0b3781d74bd1" providerId="LiveId" clId="{67A7C065-CEC4-044C-8D68-4A8EAEA09C1F}" dt="2020-04-19T19:39:22.857" v="2026" actId="20577"/>
        <pc:sldMkLst>
          <pc:docMk/>
          <pc:sldMk cId="0" sldId="256"/>
        </pc:sldMkLst>
        <pc:spChg chg="mod">
          <ac:chgData name="Eric Müllenbach" userId="9b8b0b3781d74bd1" providerId="LiveId" clId="{67A7C065-CEC4-044C-8D68-4A8EAEA09C1F}" dt="2020-04-19T19:39:22.857" v="2026" actId="20577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00:49.557" v="1" actId="26606"/>
          <ac:spMkLst>
            <pc:docMk/>
            <pc:sldMk cId="0" sldId="256"/>
            <ac:spMk id="118" creationId="{00000000-0000-0000-0000-000000000000}"/>
          </ac:spMkLst>
        </pc:spChg>
      </pc:sldChg>
      <pc:sldChg chg="add del">
        <pc:chgData name="Eric Müllenbach" userId="9b8b0b3781d74bd1" providerId="LiveId" clId="{67A7C065-CEC4-044C-8D68-4A8EAEA09C1F}" dt="2020-04-19T14:45:06.406" v="1220" actId="2696"/>
        <pc:sldMkLst>
          <pc:docMk/>
          <pc:sldMk cId="4186836175" sldId="258"/>
        </pc:sldMkLst>
      </pc:sldChg>
      <pc:sldChg chg="del ord">
        <pc:chgData name="Eric Müllenbach" userId="9b8b0b3781d74bd1" providerId="LiveId" clId="{67A7C065-CEC4-044C-8D68-4A8EAEA09C1F}" dt="2020-04-19T10:02:11.969" v="237" actId="2696"/>
        <pc:sldMkLst>
          <pc:docMk/>
          <pc:sldMk cId="4213962108" sldId="258"/>
        </pc:sldMkLst>
      </pc:sldChg>
      <pc:sldChg chg="modSp ord">
        <pc:chgData name="Eric Müllenbach" userId="9b8b0b3781d74bd1" providerId="LiveId" clId="{67A7C065-CEC4-044C-8D68-4A8EAEA09C1F}" dt="2020-04-19T13:54:22.540" v="1098" actId="20577"/>
        <pc:sldMkLst>
          <pc:docMk/>
          <pc:sldMk cId="0" sldId="259"/>
        </pc:sldMkLst>
        <pc:spChg chg="mod">
          <ac:chgData name="Eric Müllenbach" userId="9b8b0b3781d74bd1" providerId="LiveId" clId="{67A7C065-CEC4-044C-8D68-4A8EAEA09C1F}" dt="2020-04-19T13:54:22.540" v="1098" actId="20577"/>
          <ac:spMkLst>
            <pc:docMk/>
            <pc:sldMk cId="0" sldId="259"/>
            <ac:spMk id="139" creationId="{00000000-0000-0000-0000-000000000000}"/>
          </ac:spMkLst>
        </pc:spChg>
      </pc:sldChg>
      <pc:sldChg chg="modSp">
        <pc:chgData name="Eric Müllenbach" userId="9b8b0b3781d74bd1" providerId="LiveId" clId="{67A7C065-CEC4-044C-8D68-4A8EAEA09C1F}" dt="2020-04-19T13:47:43.748" v="1018" actId="14100"/>
        <pc:sldMkLst>
          <pc:docMk/>
          <pc:sldMk cId="0" sldId="260"/>
        </pc:sldMkLst>
        <pc:spChg chg="mod">
          <ac:chgData name="Eric Müllenbach" userId="9b8b0b3781d74bd1" providerId="LiveId" clId="{67A7C065-CEC4-044C-8D68-4A8EAEA09C1F}" dt="2020-04-19T09:06:09.332" v="59" actId="20577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55:42.468" v="189" actId="1037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47:43.748" v="1018" actId="14100"/>
          <ac:spMkLst>
            <pc:docMk/>
            <pc:sldMk cId="0" sldId="260"/>
            <ac:spMk id="150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55:34.269" v="177" actId="1037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55:34.269" v="177" actId="1037"/>
          <ac:spMkLst>
            <pc:docMk/>
            <pc:sldMk cId="0" sldId="260"/>
            <ac:spMk id="15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08:17.360" v="161"/>
          <ac:spMkLst>
            <pc:docMk/>
            <pc:sldMk cId="0" sldId="260"/>
            <ac:spMk id="154" creationId="{00000000-0000-0000-0000-000000000000}"/>
          </ac:spMkLst>
        </pc:spChg>
      </pc:sldChg>
      <pc:sldChg chg="addSp modSp del mod modClrScheme chgLayout">
        <pc:chgData name="Eric Müllenbach" userId="9b8b0b3781d74bd1" providerId="LiveId" clId="{67A7C065-CEC4-044C-8D68-4A8EAEA09C1F}" dt="2020-04-19T13:46:38.408" v="970" actId="2696"/>
        <pc:sldMkLst>
          <pc:docMk/>
          <pc:sldMk cId="2588602898" sldId="261"/>
        </pc:sldMkLst>
        <pc:spChg chg="add mod">
          <ac:chgData name="Eric Müllenbach" userId="9b8b0b3781d74bd1" providerId="LiveId" clId="{67A7C065-CEC4-044C-8D68-4A8EAEA09C1F}" dt="2020-04-19T09:08:31.016" v="162" actId="26606"/>
          <ac:spMkLst>
            <pc:docMk/>
            <pc:sldMk cId="2588602898" sldId="261"/>
            <ac:spMk id="103" creationId="{52D15F0E-46B1-493C-A844-43C9FC766466}"/>
          </ac:spMkLst>
        </pc:spChg>
        <pc:spChg chg="mod">
          <ac:chgData name="Eric Müllenbach" userId="9b8b0b3781d74bd1" providerId="LiveId" clId="{67A7C065-CEC4-044C-8D68-4A8EAEA09C1F}" dt="2020-04-19T09:08:31.016" v="162" actId="26606"/>
          <ac:spMkLst>
            <pc:docMk/>
            <pc:sldMk cId="2588602898" sldId="261"/>
            <ac:spMk id="162" creationId="{00000000-0000-0000-0000-000000000000}"/>
          </ac:spMkLst>
        </pc:spChg>
      </pc:sldChg>
      <pc:sldChg chg="addSp delSp modSp">
        <pc:chgData name="Eric Müllenbach" userId="9b8b0b3781d74bd1" providerId="LiveId" clId="{67A7C065-CEC4-044C-8D68-4A8EAEA09C1F}" dt="2020-04-19T13:46:09.113" v="967"/>
        <pc:sldMkLst>
          <pc:docMk/>
          <pc:sldMk cId="0" sldId="262"/>
        </pc:sldMkLst>
        <pc:spChg chg="add del mod">
          <ac:chgData name="Eric Müllenbach" userId="9b8b0b3781d74bd1" providerId="LiveId" clId="{67A7C065-CEC4-044C-8D68-4A8EAEA09C1F}" dt="2020-04-19T13:46:09.113" v="967"/>
          <ac:spMkLst>
            <pc:docMk/>
            <pc:sldMk cId="0" sldId="262"/>
            <ac:spMk id="2" creationId="{1E66D53B-585A-E046-82AC-729C4147E6F2}"/>
          </ac:spMkLst>
        </pc:spChg>
        <pc:spChg chg="add del mod">
          <ac:chgData name="Eric Müllenbach" userId="9b8b0b3781d74bd1" providerId="LiveId" clId="{67A7C065-CEC4-044C-8D68-4A8EAEA09C1F}" dt="2020-04-19T13:46:09.113" v="967"/>
          <ac:spMkLst>
            <pc:docMk/>
            <pc:sldMk cId="0" sldId="262"/>
            <ac:spMk id="3" creationId="{313CD235-82BC-E949-9703-F2EF13B39BE6}"/>
          </ac:spMkLst>
        </pc:spChg>
        <pc:spChg chg="add del mod">
          <ac:chgData name="Eric Müllenbach" userId="9b8b0b3781d74bd1" providerId="LiveId" clId="{67A7C065-CEC4-044C-8D68-4A8EAEA09C1F}" dt="2020-04-19T13:46:08.578" v="966" actId="767"/>
          <ac:spMkLst>
            <pc:docMk/>
            <pc:sldMk cId="0" sldId="262"/>
            <ac:spMk id="4" creationId="{8939E9AD-F9A5-F441-852F-CFAE760B8C19}"/>
          </ac:spMkLst>
        </pc:spChg>
        <pc:spChg chg="add del">
          <ac:chgData name="Eric Müllenbach" userId="9b8b0b3781d74bd1" providerId="LiveId" clId="{67A7C065-CEC4-044C-8D68-4A8EAEA09C1F}" dt="2020-04-19T13:46:09.113" v="96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Eric Müllenbach" userId="9b8b0b3781d74bd1" providerId="LiveId" clId="{67A7C065-CEC4-044C-8D68-4A8EAEA09C1F}" dt="2020-04-20T06:16:35.465" v="2029" actId="20577"/>
        <pc:sldMkLst>
          <pc:docMk/>
          <pc:sldMk cId="0" sldId="266"/>
        </pc:sldMkLst>
        <pc:spChg chg="mod">
          <ac:chgData name="Eric Müllenbach" userId="9b8b0b3781d74bd1" providerId="LiveId" clId="{67A7C065-CEC4-044C-8D68-4A8EAEA09C1F}" dt="2020-04-20T06:16:35.465" v="2029" actId="20577"/>
          <ac:spMkLst>
            <pc:docMk/>
            <pc:sldMk cId="0" sldId="266"/>
            <ac:spMk id="199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14:13.287" v="353" actId="404"/>
        <pc:sldMkLst>
          <pc:docMk/>
          <pc:sldMk cId="2174375583" sldId="269"/>
        </pc:sldMkLst>
        <pc:spChg chg="mod">
          <ac:chgData name="Eric Müllenbach" userId="9b8b0b3781d74bd1" providerId="LiveId" clId="{67A7C065-CEC4-044C-8D68-4A8EAEA09C1F}" dt="2020-04-19T13:14:13.287" v="353" actId="404"/>
          <ac:spMkLst>
            <pc:docMk/>
            <pc:sldMk cId="2174375583" sldId="269"/>
            <ac:spMk id="446" creationId="{00000000-0000-0000-0000-000000000000}"/>
          </ac:spMkLst>
        </pc:spChg>
      </pc:sldChg>
      <pc:sldChg chg="del">
        <pc:chgData name="Eric Müllenbach" userId="9b8b0b3781d74bd1" providerId="LiveId" clId="{67A7C065-CEC4-044C-8D68-4A8EAEA09C1F}" dt="2020-04-19T09:08:56.519" v="164" actId="2696"/>
        <pc:sldMkLst>
          <pc:docMk/>
          <pc:sldMk cId="0" sldId="270"/>
        </pc:sldMkLst>
      </pc:sldChg>
      <pc:sldChg chg="del">
        <pc:chgData name="Eric Müllenbach" userId="9b8b0b3781d74bd1" providerId="LiveId" clId="{67A7C065-CEC4-044C-8D68-4A8EAEA09C1F}" dt="2020-04-19T09:08:59.867" v="165" actId="2696"/>
        <pc:sldMkLst>
          <pc:docMk/>
          <pc:sldMk cId="3687993126" sldId="271"/>
        </pc:sldMkLst>
        <pc:spChg chg="add del mod">
          <ac:chgData name="Eric Müllenbach" userId="9b8b0b3781d74bd1" providerId="LiveId" clId="{67A7C065-CEC4-044C-8D68-4A8EAEA09C1F}" dt="2020-04-19T13:18:56.727" v="418"/>
          <ac:spMkLst>
            <pc:docMk/>
            <pc:sldMk cId="3687993126" sldId="271"/>
            <ac:spMk id="2" creationId="{918EED2B-1C0C-004A-B001-ABD6A0770864}"/>
          </ac:spMkLst>
        </pc:spChg>
        <pc:spChg chg="add del mod">
          <ac:chgData name="Eric Müllenbach" userId="9b8b0b3781d74bd1" providerId="LiveId" clId="{67A7C065-CEC4-044C-8D68-4A8EAEA09C1F}" dt="2020-04-19T13:18:56.727" v="418"/>
          <ac:spMkLst>
            <pc:docMk/>
            <pc:sldMk cId="3687993126" sldId="271"/>
            <ac:spMk id="3" creationId="{151F50A7-FBE0-A449-BB58-54136EB8FF22}"/>
          </ac:spMkLst>
        </pc:spChg>
        <pc:spChg chg="add del mod">
          <ac:chgData name="Eric Müllenbach" userId="9b8b0b3781d74bd1" providerId="LiveId" clId="{67A7C065-CEC4-044C-8D68-4A8EAEA09C1F}" dt="2020-04-19T13:19:14.590" v="420"/>
          <ac:spMkLst>
            <pc:docMk/>
            <pc:sldMk cId="3687993126" sldId="271"/>
            <ac:spMk id="4" creationId="{4148C128-1F70-A94D-B138-EEB5008809BD}"/>
          </ac:spMkLst>
        </pc:spChg>
        <pc:spChg chg="add del mod">
          <ac:chgData name="Eric Müllenbach" userId="9b8b0b3781d74bd1" providerId="LiveId" clId="{67A7C065-CEC4-044C-8D68-4A8EAEA09C1F}" dt="2020-04-19T13:19:14.590" v="420"/>
          <ac:spMkLst>
            <pc:docMk/>
            <pc:sldMk cId="3687993126" sldId="271"/>
            <ac:spMk id="5" creationId="{D521DF2B-FFA9-0143-B037-7EC335796C4A}"/>
          </ac:spMkLst>
        </pc:spChg>
        <pc:spChg chg="mod">
          <ac:chgData name="Eric Müllenbach" userId="9b8b0b3781d74bd1" providerId="LiveId" clId="{67A7C065-CEC4-044C-8D68-4A8EAEA09C1F}" dt="2020-04-19T13:20:04.697" v="438" actId="1076"/>
          <ac:spMkLst>
            <pc:docMk/>
            <pc:sldMk cId="3687993126" sldId="271"/>
            <ac:spMk id="458" creationId="{00000000-0000-0000-0000-000000000000}"/>
          </ac:spMkLst>
        </pc:spChg>
      </pc:sldChg>
      <pc:sldChg chg="del">
        <pc:chgData name="Eric Müllenbach" userId="9b8b0b3781d74bd1" providerId="LiveId" clId="{67A7C065-CEC4-044C-8D68-4A8EAEA09C1F}" dt="2020-04-19T13:31:10.987" v="518" actId="2696"/>
        <pc:sldMkLst>
          <pc:docMk/>
          <pc:sldMk cId="0" sldId="272"/>
        </pc:sldMkLst>
      </pc:sldChg>
      <pc:sldChg chg="modSp del">
        <pc:chgData name="Eric Müllenbach" userId="9b8b0b3781d74bd1" providerId="LiveId" clId="{67A7C065-CEC4-044C-8D68-4A8EAEA09C1F}" dt="2020-04-19T13:31:12.212" v="519" actId="2696"/>
        <pc:sldMkLst>
          <pc:docMk/>
          <pc:sldMk cId="0" sldId="273"/>
        </pc:sldMkLst>
        <pc:spChg chg="mod">
          <ac:chgData name="Eric Müllenbach" userId="9b8b0b3781d74bd1" providerId="LiveId" clId="{67A7C065-CEC4-044C-8D68-4A8EAEA09C1F}" dt="2020-04-19T13:31:03.159" v="516" actId="20577"/>
          <ac:spMkLst>
            <pc:docMk/>
            <pc:sldMk cId="0" sldId="273"/>
            <ac:spMk id="238" creationId="{00000000-0000-0000-0000-000000000000}"/>
          </ac:spMkLst>
        </pc:spChg>
      </pc:sldChg>
      <pc:sldChg chg="modSp">
        <pc:chgData name="Eric Müllenbach" userId="9b8b0b3781d74bd1" providerId="LiveId" clId="{67A7C065-CEC4-044C-8D68-4A8EAEA09C1F}" dt="2020-04-19T14:50:39.485" v="1301" actId="20577"/>
        <pc:sldMkLst>
          <pc:docMk/>
          <pc:sldMk cId="0" sldId="274"/>
        </pc:sldMkLst>
        <pc:spChg chg="mod">
          <ac:chgData name="Eric Müllenbach" userId="9b8b0b3781d74bd1" providerId="LiveId" clId="{67A7C065-CEC4-044C-8D68-4A8EAEA09C1F}" dt="2020-04-19T14:50:39.485" v="1301" actId="20577"/>
          <ac:spMkLst>
            <pc:docMk/>
            <pc:sldMk cId="0" sldId="274"/>
            <ac:spMk id="243" creationId="{00000000-0000-0000-0000-000000000000}"/>
          </ac:spMkLst>
        </pc:spChg>
      </pc:sldChg>
      <pc:sldChg chg="del">
        <pc:chgData name="Eric Müllenbach" userId="9b8b0b3781d74bd1" providerId="LiveId" clId="{67A7C065-CEC4-044C-8D68-4A8EAEA09C1F}" dt="2020-04-19T09:09:12.355" v="166" actId="2696"/>
        <pc:sldMkLst>
          <pc:docMk/>
          <pc:sldMk cId="0" sldId="275"/>
        </pc:sldMkLst>
      </pc:sldChg>
      <pc:sldChg chg="del">
        <pc:chgData name="Eric Müllenbach" userId="9b8b0b3781d74bd1" providerId="LiveId" clId="{67A7C065-CEC4-044C-8D68-4A8EAEA09C1F}" dt="2020-04-19T13:48:33.621" v="1023" actId="2696"/>
        <pc:sldMkLst>
          <pc:docMk/>
          <pc:sldMk cId="0" sldId="276"/>
        </pc:sldMkLst>
      </pc:sldChg>
      <pc:sldChg chg="del">
        <pc:chgData name="Eric Müllenbach" userId="9b8b0b3781d74bd1" providerId="LiveId" clId="{67A7C065-CEC4-044C-8D68-4A8EAEA09C1F}" dt="2020-04-19T15:08:29.654" v="1844" actId="2696"/>
        <pc:sldMkLst>
          <pc:docMk/>
          <pc:sldMk cId="3624800156" sldId="278"/>
        </pc:sldMkLst>
      </pc:sldChg>
      <pc:sldChg chg="add">
        <pc:chgData name="Eric Müllenbach" userId="9b8b0b3781d74bd1" providerId="LiveId" clId="{67A7C065-CEC4-044C-8D68-4A8EAEA09C1F}" dt="2020-04-19T13:48:51.859" v="1025"/>
        <pc:sldMkLst>
          <pc:docMk/>
          <pc:sldMk cId="2901637266" sldId="279"/>
        </pc:sldMkLst>
      </pc:sldChg>
      <pc:sldChg chg="add">
        <pc:chgData name="Eric Müllenbach" userId="9b8b0b3781d74bd1" providerId="LiveId" clId="{67A7C065-CEC4-044C-8D68-4A8EAEA09C1F}" dt="2020-04-19T15:08:36.318" v="1847"/>
        <pc:sldMkLst>
          <pc:docMk/>
          <pc:sldMk cId="682402852" sldId="280"/>
        </pc:sldMkLst>
      </pc:sldChg>
      <pc:sldChg chg="add">
        <pc:chgData name="Eric Müllenbach" userId="9b8b0b3781d74bd1" providerId="LiveId" clId="{67A7C065-CEC4-044C-8D68-4A8EAEA09C1F}" dt="2020-04-19T15:08:36.318" v="1847"/>
        <pc:sldMkLst>
          <pc:docMk/>
          <pc:sldMk cId="2694446674" sldId="281"/>
        </pc:sldMkLst>
      </pc:sldChg>
      <pc:sldChg chg="add">
        <pc:chgData name="Eric Müllenbach" userId="9b8b0b3781d74bd1" providerId="LiveId" clId="{67A7C065-CEC4-044C-8D68-4A8EAEA09C1F}" dt="2020-04-19T15:08:56.813" v="1849"/>
        <pc:sldMkLst>
          <pc:docMk/>
          <pc:sldMk cId="3703846130" sldId="283"/>
        </pc:sldMkLst>
      </pc:sldChg>
      <pc:sldChg chg="add">
        <pc:chgData name="Eric Müllenbach" userId="9b8b0b3781d74bd1" providerId="LiveId" clId="{67A7C065-CEC4-044C-8D68-4A8EAEA09C1F}" dt="2020-04-19T13:31:35.545" v="521"/>
        <pc:sldMkLst>
          <pc:docMk/>
          <pc:sldMk cId="3076614578" sldId="286"/>
        </pc:sldMkLst>
      </pc:sldChg>
      <pc:sldChg chg="del">
        <pc:chgData name="Eric Müllenbach" userId="9b8b0b3781d74bd1" providerId="LiveId" clId="{67A7C065-CEC4-044C-8D68-4A8EAEA09C1F}" dt="2020-04-19T09:09:41.436" v="167" actId="2696"/>
        <pc:sldMkLst>
          <pc:docMk/>
          <pc:sldMk cId="0" sldId="287"/>
        </pc:sldMkLst>
      </pc:sldChg>
      <pc:sldChg chg="del">
        <pc:chgData name="Eric Müllenbach" userId="9b8b0b3781d74bd1" providerId="LiveId" clId="{67A7C065-CEC4-044C-8D68-4A8EAEA09C1F}" dt="2020-04-19T09:09:45.356" v="168" actId="2696"/>
        <pc:sldMkLst>
          <pc:docMk/>
          <pc:sldMk cId="0" sldId="288"/>
        </pc:sldMkLst>
      </pc:sldChg>
      <pc:sldChg chg="modSp add">
        <pc:chgData name="Eric Müllenbach" userId="9b8b0b3781d74bd1" providerId="LiveId" clId="{67A7C065-CEC4-044C-8D68-4A8EAEA09C1F}" dt="2020-04-19T13:11:08.098" v="300"/>
        <pc:sldMkLst>
          <pc:docMk/>
          <pc:sldMk cId="1987020998" sldId="290"/>
        </pc:sldMkLst>
        <pc:spChg chg="mod">
          <ac:chgData name="Eric Müllenbach" userId="9b8b0b3781d74bd1" providerId="LiveId" clId="{67A7C065-CEC4-044C-8D68-4A8EAEA09C1F}" dt="2020-04-19T13:10:31.848" v="249" actId="20577"/>
          <ac:spMkLst>
            <pc:docMk/>
            <pc:sldMk cId="1987020998" sldId="290"/>
            <ac:spMk id="2" creationId="{B86BECE3-393D-934F-8ACB-F7546D5C8745}"/>
          </ac:spMkLst>
        </pc:spChg>
        <pc:spChg chg="mod">
          <ac:chgData name="Eric Müllenbach" userId="9b8b0b3781d74bd1" providerId="LiveId" clId="{67A7C065-CEC4-044C-8D68-4A8EAEA09C1F}" dt="2020-04-19T13:10:43.775" v="271" actId="20577"/>
          <ac:spMkLst>
            <pc:docMk/>
            <pc:sldMk cId="1987020998" sldId="290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11:08.098" v="300"/>
          <ac:spMkLst>
            <pc:docMk/>
            <pc:sldMk cId="1987020998" sldId="290"/>
            <ac:spMk id="4" creationId="{680EDE68-AA17-B54A-B8CD-54F46F97DA50}"/>
          </ac:spMkLst>
        </pc:spChg>
      </pc:sldChg>
      <pc:sldChg chg="add del">
        <pc:chgData name="Eric Müllenbach" userId="9b8b0b3781d74bd1" providerId="LiveId" clId="{67A7C065-CEC4-044C-8D68-4A8EAEA09C1F}" dt="2020-04-19T13:10:13.087" v="240" actId="2696"/>
        <pc:sldMkLst>
          <pc:docMk/>
          <pc:sldMk cId="3033845632" sldId="290"/>
        </pc:sldMkLst>
      </pc:sldChg>
      <pc:sldChg chg="add del">
        <pc:chgData name="Eric Müllenbach" userId="9b8b0b3781d74bd1" providerId="LiveId" clId="{67A7C065-CEC4-044C-8D68-4A8EAEA09C1F}" dt="2020-04-19T10:01:14.040" v="191" actId="2696"/>
        <pc:sldMkLst>
          <pc:docMk/>
          <pc:sldMk cId="3683337831" sldId="290"/>
        </pc:sldMkLst>
      </pc:sldChg>
      <pc:sldChg chg="modSp add del">
        <pc:chgData name="Eric Müllenbach" userId="9b8b0b3781d74bd1" providerId="LiveId" clId="{67A7C065-CEC4-044C-8D68-4A8EAEA09C1F}" dt="2020-04-19T10:01:59.968" v="235" actId="2696"/>
        <pc:sldMkLst>
          <pc:docMk/>
          <pc:sldMk cId="3735618538" sldId="290"/>
        </pc:sldMkLst>
        <pc:spChg chg="mod">
          <ac:chgData name="Eric Müllenbach" userId="9b8b0b3781d74bd1" providerId="LiveId" clId="{67A7C065-CEC4-044C-8D68-4A8EAEA09C1F}" dt="2020-04-19T10:01:57.829" v="234" actId="20577"/>
          <ac:spMkLst>
            <pc:docMk/>
            <pc:sldMk cId="3735618538" sldId="290"/>
            <ac:spMk id="2" creationId="{4BF90B12-D86C-3643-839B-E364766F49F1}"/>
          </ac:spMkLst>
        </pc:spChg>
      </pc:sldChg>
      <pc:sldChg chg="addSp delSp modSp add">
        <pc:chgData name="Eric Müllenbach" userId="9b8b0b3781d74bd1" providerId="LiveId" clId="{67A7C065-CEC4-044C-8D68-4A8EAEA09C1F}" dt="2020-04-19T13:14:46.325" v="387" actId="1036"/>
        <pc:sldMkLst>
          <pc:docMk/>
          <pc:sldMk cId="2383487259" sldId="291"/>
        </pc:sldMkLst>
        <pc:spChg chg="add del mod">
          <ac:chgData name="Eric Müllenbach" userId="9b8b0b3781d74bd1" providerId="LiveId" clId="{67A7C065-CEC4-044C-8D68-4A8EAEA09C1F}" dt="2020-04-19T13:12:29.161" v="302"/>
          <ac:spMkLst>
            <pc:docMk/>
            <pc:sldMk cId="2383487259" sldId="291"/>
            <ac:spMk id="2" creationId="{B62FA65A-1B46-1D4E-8F83-4985F32B79C3}"/>
          </ac:spMkLst>
        </pc:spChg>
        <pc:spChg chg="add del mod">
          <ac:chgData name="Eric Müllenbach" userId="9b8b0b3781d74bd1" providerId="LiveId" clId="{67A7C065-CEC4-044C-8D68-4A8EAEA09C1F}" dt="2020-04-19T13:12:30.245" v="303"/>
          <ac:spMkLst>
            <pc:docMk/>
            <pc:sldMk cId="2383487259" sldId="291"/>
            <ac:spMk id="3" creationId="{CD33FA08-66AE-E742-A3B2-5C512242DECB}"/>
          </ac:spMkLst>
        </pc:spChg>
        <pc:spChg chg="add del mod">
          <ac:chgData name="Eric Müllenbach" userId="9b8b0b3781d74bd1" providerId="LiveId" clId="{67A7C065-CEC4-044C-8D68-4A8EAEA09C1F}" dt="2020-04-19T13:12:38.942" v="305" actId="478"/>
          <ac:spMkLst>
            <pc:docMk/>
            <pc:sldMk cId="2383487259" sldId="291"/>
            <ac:spMk id="4" creationId="{9D920629-9B2F-174F-B216-F79A338A227C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4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6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7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8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0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4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6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7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8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0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4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24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2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26" creationId="{00000000-0000-0000-0000-000000000000}"/>
          </ac:spMkLst>
        </pc:sp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16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17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18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19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20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21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22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23" creationId="{00000000-0000-0000-0000-000000000000}"/>
          </ac:cxnSpMkLst>
        </pc:cxnChg>
      </pc:sldChg>
      <pc:sldChg chg="modSp add">
        <pc:chgData name="Eric Müllenbach" userId="9b8b0b3781d74bd1" providerId="LiveId" clId="{67A7C065-CEC4-044C-8D68-4A8EAEA09C1F}" dt="2020-04-19T13:15:29.735" v="388" actId="404"/>
        <pc:sldMkLst>
          <pc:docMk/>
          <pc:sldMk cId="284773378" sldId="292"/>
        </pc:sldMkLst>
        <pc:spChg chg="mod">
          <ac:chgData name="Eric Müllenbach" userId="9b8b0b3781d74bd1" providerId="LiveId" clId="{67A7C065-CEC4-044C-8D68-4A8EAEA09C1F}" dt="2020-04-19T13:15:29.735" v="388" actId="404"/>
          <ac:spMkLst>
            <pc:docMk/>
            <pc:sldMk cId="284773378" sldId="292"/>
            <ac:spMk id="43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33.666" v="360" actId="1035"/>
          <ac:spMkLst>
            <pc:docMk/>
            <pc:sldMk cId="284773378" sldId="292"/>
            <ac:spMk id="432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13:59.403" v="352" actId="1076"/>
        <pc:sldMkLst>
          <pc:docMk/>
          <pc:sldMk cId="4231796662" sldId="293"/>
        </pc:sldMkLst>
        <pc:spChg chg="mod">
          <ac:chgData name="Eric Müllenbach" userId="9b8b0b3781d74bd1" providerId="LiveId" clId="{67A7C065-CEC4-044C-8D68-4A8EAEA09C1F}" dt="2020-04-19T13:13:37.696" v="349" actId="404"/>
          <ac:spMkLst>
            <pc:docMk/>
            <pc:sldMk cId="4231796662" sldId="293"/>
            <ac:spMk id="438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3:59.403" v="352" actId="1076"/>
          <ac:spMkLst>
            <pc:docMk/>
            <pc:sldMk cId="4231796662" sldId="293"/>
            <ac:spMk id="43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3:55.851" v="351" actId="1076"/>
          <ac:spMkLst>
            <pc:docMk/>
            <pc:sldMk cId="4231796662" sldId="293"/>
            <ac:spMk id="440" creationId="{00000000-0000-0000-0000-000000000000}"/>
          </ac:spMkLst>
        </pc:spChg>
      </pc:sldChg>
      <pc:sldChg chg="modSp add del">
        <pc:chgData name="Eric Müllenbach" userId="9b8b0b3781d74bd1" providerId="LiveId" clId="{67A7C065-CEC4-044C-8D68-4A8EAEA09C1F}" dt="2020-04-20T06:18:10.263" v="2030" actId="2696"/>
        <pc:sldMkLst>
          <pc:docMk/>
          <pc:sldMk cId="2232805378" sldId="294"/>
        </pc:sldMkLst>
        <pc:spChg chg="mod">
          <ac:chgData name="Eric Müllenbach" userId="9b8b0b3781d74bd1" providerId="LiveId" clId="{67A7C065-CEC4-044C-8D68-4A8EAEA09C1F}" dt="2020-04-19T13:16:58.667" v="401" actId="404"/>
          <ac:spMkLst>
            <pc:docMk/>
            <pc:sldMk cId="2232805378" sldId="294"/>
            <ac:spMk id="33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7:55.321" v="416" actId="1076"/>
          <ac:spMkLst>
            <pc:docMk/>
            <pc:sldMk cId="2232805378" sldId="294"/>
            <ac:spMk id="33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6:29.954" v="392" actId="404"/>
          <ac:spMkLst>
            <pc:docMk/>
            <pc:sldMk cId="2232805378" sldId="294"/>
            <ac:spMk id="358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17:14.863" v="402" actId="1076"/>
        <pc:sldMkLst>
          <pc:docMk/>
          <pc:sldMk cId="1592501484" sldId="295"/>
        </pc:sldMkLst>
        <pc:spChg chg="mod">
          <ac:chgData name="Eric Müllenbach" userId="9b8b0b3781d74bd1" providerId="LiveId" clId="{67A7C065-CEC4-044C-8D68-4A8EAEA09C1F}" dt="2020-04-19T13:17:14.863" v="402" actId="1076"/>
          <ac:spMkLst>
            <pc:docMk/>
            <pc:sldMk cId="1592501484" sldId="295"/>
            <ac:spMk id="364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17:42.406" v="415" actId="20577"/>
        <pc:sldMkLst>
          <pc:docMk/>
          <pc:sldMk cId="3535034666" sldId="296"/>
        </pc:sldMkLst>
        <pc:spChg chg="mod">
          <ac:chgData name="Eric Müllenbach" userId="9b8b0b3781d74bd1" providerId="LiveId" clId="{67A7C065-CEC4-044C-8D68-4A8EAEA09C1F}" dt="2020-04-19T13:17:39.918" v="413" actId="20577"/>
          <ac:spMkLst>
            <pc:docMk/>
            <pc:sldMk cId="3535034666" sldId="296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17:42.406" v="415" actId="20577"/>
          <ac:spMkLst>
            <pc:docMk/>
            <pc:sldMk cId="3535034666" sldId="296"/>
            <ac:spMk id="4" creationId="{680EDE68-AA17-B54A-B8CD-54F46F97DA50}"/>
          </ac:spMkLst>
        </pc:spChg>
      </pc:sldChg>
      <pc:sldChg chg="addSp delSp modSp add">
        <pc:chgData name="Eric Müllenbach" userId="9b8b0b3781d74bd1" providerId="LiveId" clId="{67A7C065-CEC4-044C-8D68-4A8EAEA09C1F}" dt="2020-04-19T13:21:12.949" v="459" actId="1035"/>
        <pc:sldMkLst>
          <pc:docMk/>
          <pc:sldMk cId="1409559317" sldId="297"/>
        </pc:sldMkLst>
        <pc:spChg chg="add del mod">
          <ac:chgData name="Eric Müllenbach" userId="9b8b0b3781d74bd1" providerId="LiveId" clId="{67A7C065-CEC4-044C-8D68-4A8EAEA09C1F}" dt="2020-04-19T13:18:56.727" v="418"/>
          <ac:spMkLst>
            <pc:docMk/>
            <pc:sldMk cId="1409559317" sldId="297"/>
            <ac:spMk id="2" creationId="{911F3055-E496-2B46-A526-DB80BBAA3E08}"/>
          </ac:spMkLst>
        </pc:spChg>
        <pc:spChg chg="add del mod">
          <ac:chgData name="Eric Müllenbach" userId="9b8b0b3781d74bd1" providerId="LiveId" clId="{67A7C065-CEC4-044C-8D68-4A8EAEA09C1F}" dt="2020-04-19T13:18:56.727" v="418"/>
          <ac:spMkLst>
            <pc:docMk/>
            <pc:sldMk cId="1409559317" sldId="297"/>
            <ac:spMk id="3" creationId="{B33D5C80-F252-294C-A790-F834D97F5C5D}"/>
          </ac:spMkLst>
        </pc:spChg>
        <pc:spChg chg="add del mod">
          <ac:chgData name="Eric Müllenbach" userId="9b8b0b3781d74bd1" providerId="LiveId" clId="{67A7C065-CEC4-044C-8D68-4A8EAEA09C1F}" dt="2020-04-19T13:21:03.228" v="440" actId="478"/>
          <ac:spMkLst>
            <pc:docMk/>
            <pc:sldMk cId="1409559317" sldId="297"/>
            <ac:spMk id="5" creationId="{D07BE4EB-0132-B141-964C-8E9794277BE1}"/>
          </ac:spMkLst>
        </pc:spChg>
        <pc:spChg chg="del">
          <ac:chgData name="Eric Müllenbach" userId="9b8b0b3781d74bd1" providerId="LiveId" clId="{67A7C065-CEC4-044C-8D68-4A8EAEA09C1F}" dt="2020-04-19T13:21:01.795" v="439" actId="478"/>
          <ac:spMkLst>
            <pc:docMk/>
            <pc:sldMk cId="1409559317" sldId="297"/>
            <ac:spMk id="49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21:12.949" v="459" actId="1035"/>
          <ac:spMkLst>
            <pc:docMk/>
            <pc:sldMk cId="1409559317" sldId="297"/>
            <ac:spMk id="533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21:28.722" v="472" actId="20577"/>
        <pc:sldMkLst>
          <pc:docMk/>
          <pc:sldMk cId="925173574" sldId="298"/>
        </pc:sldMkLst>
        <pc:spChg chg="mod">
          <ac:chgData name="Eric Müllenbach" userId="9b8b0b3781d74bd1" providerId="LiveId" clId="{67A7C065-CEC4-044C-8D68-4A8EAEA09C1F}" dt="2020-04-19T13:21:28.722" v="472" actId="20577"/>
          <ac:spMkLst>
            <pc:docMk/>
            <pc:sldMk cId="925173574" sldId="298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21:25.502" v="462" actId="20577"/>
          <ac:spMkLst>
            <pc:docMk/>
            <pc:sldMk cId="925173574" sldId="298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3:26:19.444" v="489" actId="20577"/>
        <pc:sldMkLst>
          <pc:docMk/>
          <pc:sldMk cId="4176910492" sldId="299"/>
        </pc:sldMkLst>
        <pc:spChg chg="mod">
          <ac:chgData name="Eric Müllenbach" userId="9b8b0b3781d74bd1" providerId="LiveId" clId="{67A7C065-CEC4-044C-8D68-4A8EAEA09C1F}" dt="2020-04-19T13:26:15.508" v="487" actId="20577"/>
          <ac:spMkLst>
            <pc:docMk/>
            <pc:sldMk cId="4176910492" sldId="299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26:19.444" v="489" actId="20577"/>
          <ac:spMkLst>
            <pc:docMk/>
            <pc:sldMk cId="4176910492" sldId="299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3:26:27.435" v="501" actId="20577"/>
        <pc:sldMkLst>
          <pc:docMk/>
          <pc:sldMk cId="3682063675" sldId="300"/>
        </pc:sldMkLst>
        <pc:spChg chg="mod">
          <ac:chgData name="Eric Müllenbach" userId="9b8b0b3781d74bd1" providerId="LiveId" clId="{67A7C065-CEC4-044C-8D68-4A8EAEA09C1F}" dt="2020-04-19T13:26:25.138" v="499" actId="20577"/>
          <ac:spMkLst>
            <pc:docMk/>
            <pc:sldMk cId="3682063675" sldId="300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26:27.435" v="501" actId="20577"/>
          <ac:spMkLst>
            <pc:docMk/>
            <pc:sldMk cId="3682063675" sldId="300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3:53:04.051" v="1070" actId="15"/>
        <pc:sldMkLst>
          <pc:docMk/>
          <pc:sldMk cId="867265436" sldId="301"/>
        </pc:sldMkLst>
        <pc:spChg chg="mod">
          <ac:chgData name="Eric Müllenbach" userId="9b8b0b3781d74bd1" providerId="LiveId" clId="{67A7C065-CEC4-044C-8D68-4A8EAEA09C1F}" dt="2020-04-19T13:53:04.051" v="1070" actId="15"/>
          <ac:spMkLst>
            <pc:docMk/>
            <pc:sldMk cId="867265436" sldId="301"/>
            <ac:spMk id="232" creationId="{00000000-0000-0000-0000-000000000000}"/>
          </ac:spMkLst>
        </pc:spChg>
      </pc:sldChg>
      <pc:sldChg chg="add">
        <pc:chgData name="Eric Müllenbach" userId="9b8b0b3781d74bd1" providerId="LiveId" clId="{67A7C065-CEC4-044C-8D68-4A8EAEA09C1F}" dt="2020-04-19T13:31:07.553" v="517"/>
        <pc:sldMkLst>
          <pc:docMk/>
          <pc:sldMk cId="2044510751" sldId="302"/>
        </pc:sldMkLst>
      </pc:sldChg>
      <pc:sldChg chg="modSp add">
        <pc:chgData name="Eric Müllenbach" userId="9b8b0b3781d74bd1" providerId="LiveId" clId="{67A7C065-CEC4-044C-8D68-4A8EAEA09C1F}" dt="2020-04-19T13:34:11.620" v="959" actId="20577"/>
        <pc:sldMkLst>
          <pc:docMk/>
          <pc:sldMk cId="3959210367" sldId="303"/>
        </pc:sldMkLst>
        <pc:spChg chg="mod">
          <ac:chgData name="Eric Müllenbach" userId="9b8b0b3781d74bd1" providerId="LiveId" clId="{67A7C065-CEC4-044C-8D68-4A8EAEA09C1F}" dt="2020-04-19T13:32:15.382" v="544" actId="20577"/>
          <ac:spMkLst>
            <pc:docMk/>
            <pc:sldMk cId="3959210367" sldId="303"/>
            <ac:spMk id="2" creationId="{009108B7-1E8F-0842-8C7F-A8F72E0102DE}"/>
          </ac:spMkLst>
        </pc:spChg>
        <pc:spChg chg="mod">
          <ac:chgData name="Eric Müllenbach" userId="9b8b0b3781d74bd1" providerId="LiveId" clId="{67A7C065-CEC4-044C-8D68-4A8EAEA09C1F}" dt="2020-04-19T13:34:11.620" v="959" actId="20577"/>
          <ac:spMkLst>
            <pc:docMk/>
            <pc:sldMk cId="3959210367" sldId="303"/>
            <ac:spMk id="3" creationId="{722B5DE6-7BAD-384B-8301-205E47EF8599}"/>
          </ac:spMkLst>
        </pc:spChg>
      </pc:sldChg>
      <pc:sldChg chg="modSp add">
        <pc:chgData name="Eric Müllenbach" userId="9b8b0b3781d74bd1" providerId="LiveId" clId="{67A7C065-CEC4-044C-8D68-4A8EAEA09C1F}" dt="2020-04-19T13:46:59.986" v="974" actId="20577"/>
        <pc:sldMkLst>
          <pc:docMk/>
          <pc:sldMk cId="2828990047" sldId="304"/>
        </pc:sldMkLst>
        <pc:spChg chg="mod">
          <ac:chgData name="Eric Müllenbach" userId="9b8b0b3781d74bd1" providerId="LiveId" clId="{67A7C065-CEC4-044C-8D68-4A8EAEA09C1F}" dt="2020-04-19T13:46:59.986" v="974" actId="20577"/>
          <ac:spMkLst>
            <pc:docMk/>
            <pc:sldMk cId="2828990047" sldId="304"/>
            <ac:spMk id="243" creationId="{00000000-0000-0000-0000-000000000000}"/>
          </ac:spMkLst>
        </pc:spChg>
      </pc:sldChg>
      <pc:sldChg chg="addSp modSp add">
        <pc:chgData name="Eric Müllenbach" userId="9b8b0b3781d74bd1" providerId="LiveId" clId="{67A7C065-CEC4-044C-8D68-4A8EAEA09C1F}" dt="2020-04-19T13:52:31.520" v="1058" actId="20577"/>
        <pc:sldMkLst>
          <pc:docMk/>
          <pc:sldMk cId="2681466816" sldId="305"/>
        </pc:sldMkLst>
        <pc:spChg chg="add mod">
          <ac:chgData name="Eric Müllenbach" userId="9b8b0b3781d74bd1" providerId="LiveId" clId="{67A7C065-CEC4-044C-8D68-4A8EAEA09C1F}" dt="2020-04-19T13:52:31.520" v="1058" actId="20577"/>
          <ac:spMkLst>
            <pc:docMk/>
            <pc:sldMk cId="2681466816" sldId="305"/>
            <ac:spMk id="35" creationId="{F5DC7CAC-0A13-1849-9057-ADDA9ADEC8A2}"/>
          </ac:spMkLst>
        </pc:spChg>
      </pc:sldChg>
      <pc:sldChg chg="addSp delSp modSp add">
        <pc:chgData name="Eric Müllenbach" userId="9b8b0b3781d74bd1" providerId="LiveId" clId="{67A7C065-CEC4-044C-8D68-4A8EAEA09C1F}" dt="2020-04-19T13:57:14.113" v="1121" actId="20577"/>
        <pc:sldMkLst>
          <pc:docMk/>
          <pc:sldMk cId="519277883" sldId="306"/>
        </pc:sldMkLst>
        <pc:spChg chg="mod">
          <ac:chgData name="Eric Müllenbach" userId="9b8b0b3781d74bd1" providerId="LiveId" clId="{67A7C065-CEC4-044C-8D68-4A8EAEA09C1F}" dt="2020-04-19T13:57:14.113" v="1121" actId="20577"/>
          <ac:spMkLst>
            <pc:docMk/>
            <pc:sldMk cId="519277883" sldId="306"/>
            <ac:spMk id="2" creationId="{BF88FD00-8533-8643-A6D7-9CB5A51F200D}"/>
          </ac:spMkLst>
        </pc:spChg>
        <pc:spChg chg="add del">
          <ac:chgData name="Eric Müllenbach" userId="9b8b0b3781d74bd1" providerId="LiveId" clId="{67A7C065-CEC4-044C-8D68-4A8EAEA09C1F}" dt="2020-04-19T13:56:45.111" v="1102"/>
          <ac:spMkLst>
            <pc:docMk/>
            <pc:sldMk cId="519277883" sldId="306"/>
            <ac:spMk id="3" creationId="{D6B0F737-110C-5E4E-BAD7-48166863BC15}"/>
          </ac:spMkLst>
        </pc:spChg>
        <pc:spChg chg="add del">
          <ac:chgData name="Eric Müllenbach" userId="9b8b0b3781d74bd1" providerId="LiveId" clId="{67A7C065-CEC4-044C-8D68-4A8EAEA09C1F}" dt="2020-04-19T13:56:35.379" v="1101"/>
          <ac:spMkLst>
            <pc:docMk/>
            <pc:sldMk cId="519277883" sldId="306"/>
            <ac:spMk id="4" creationId="{A85863D0-137F-554C-8936-8585E1803531}"/>
          </ac:spMkLst>
        </pc:spChg>
        <pc:spChg chg="add del mod">
          <ac:chgData name="Eric Müllenbach" userId="9b8b0b3781d74bd1" providerId="LiveId" clId="{67A7C065-CEC4-044C-8D68-4A8EAEA09C1F}" dt="2020-04-19T13:57:09.083" v="1106" actId="478"/>
          <ac:spMkLst>
            <pc:docMk/>
            <pc:sldMk cId="519277883" sldId="306"/>
            <ac:spMk id="5" creationId="{4F16C7E4-F5A6-AA49-9D7D-5A37FB651FAA}"/>
          </ac:spMkLst>
        </pc:spChg>
        <pc:picChg chg="add mod">
          <ac:chgData name="Eric Müllenbach" userId="9b8b0b3781d74bd1" providerId="LiveId" clId="{67A7C065-CEC4-044C-8D68-4A8EAEA09C1F}" dt="2020-04-19T13:57:06.952" v="1105" actId="14100"/>
          <ac:picMkLst>
            <pc:docMk/>
            <pc:sldMk cId="519277883" sldId="306"/>
            <ac:picMk id="7" creationId="{A99E6435-C0C5-C146-B450-FF6A947B5F59}"/>
          </ac:picMkLst>
        </pc:picChg>
      </pc:sldChg>
      <pc:sldChg chg="add">
        <pc:chgData name="Eric Müllenbach" userId="9b8b0b3781d74bd1" providerId="LiveId" clId="{67A7C065-CEC4-044C-8D68-4A8EAEA09C1F}" dt="2020-04-19T14:03:48.707" v="1122"/>
        <pc:sldMkLst>
          <pc:docMk/>
          <pc:sldMk cId="3776690903" sldId="307"/>
        </pc:sldMkLst>
      </pc:sldChg>
      <pc:sldChg chg="modSp add">
        <pc:chgData name="Eric Müllenbach" userId="9b8b0b3781d74bd1" providerId="LiveId" clId="{67A7C065-CEC4-044C-8D68-4A8EAEA09C1F}" dt="2020-04-19T14:04:28.653" v="1126" actId="14100"/>
        <pc:sldMkLst>
          <pc:docMk/>
          <pc:sldMk cId="3820260676" sldId="308"/>
        </pc:sldMkLst>
        <pc:spChg chg="mod">
          <ac:chgData name="Eric Müllenbach" userId="9b8b0b3781d74bd1" providerId="LiveId" clId="{67A7C065-CEC4-044C-8D68-4A8EAEA09C1F}" dt="2020-04-19T14:04:23.826" v="1125" actId="14100"/>
          <ac:spMkLst>
            <pc:docMk/>
            <pc:sldMk cId="3820260676" sldId="308"/>
            <ac:spMk id="280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04:28.653" v="1126" actId="14100"/>
          <ac:spMkLst>
            <pc:docMk/>
            <pc:sldMk cId="3820260676" sldId="308"/>
            <ac:spMk id="281" creationId="{00000000-0000-0000-0000-000000000000}"/>
          </ac:spMkLst>
        </pc:spChg>
        <pc:picChg chg="mod">
          <ac:chgData name="Eric Müllenbach" userId="9b8b0b3781d74bd1" providerId="LiveId" clId="{67A7C065-CEC4-044C-8D68-4A8EAEA09C1F}" dt="2020-04-19T14:04:15.648" v="1123" actId="1076"/>
          <ac:picMkLst>
            <pc:docMk/>
            <pc:sldMk cId="3820260676" sldId="308"/>
            <ac:picMk id="282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04:18.968" v="1124" actId="1076"/>
          <ac:picMkLst>
            <pc:docMk/>
            <pc:sldMk cId="3820260676" sldId="308"/>
            <ac:picMk id="283" creationId="{00000000-0000-0000-0000-000000000000}"/>
          </ac:picMkLst>
        </pc:picChg>
      </pc:sldChg>
      <pc:sldChg chg="modSp add">
        <pc:chgData name="Eric Müllenbach" userId="9b8b0b3781d74bd1" providerId="LiveId" clId="{67A7C065-CEC4-044C-8D68-4A8EAEA09C1F}" dt="2020-04-19T14:05:18.010" v="1137" actId="1076"/>
        <pc:sldMkLst>
          <pc:docMk/>
          <pc:sldMk cId="4103624238" sldId="309"/>
        </pc:sldMkLst>
        <pc:spChg chg="mod">
          <ac:chgData name="Eric Müllenbach" userId="9b8b0b3781d74bd1" providerId="LiveId" clId="{67A7C065-CEC4-044C-8D68-4A8EAEA09C1F}" dt="2020-04-19T14:04:57.160" v="1133" actId="1076"/>
          <ac:spMkLst>
            <pc:docMk/>
            <pc:sldMk cId="4103624238" sldId="309"/>
            <ac:spMk id="28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05:10.965" v="1135" actId="1076"/>
          <ac:spMkLst>
            <pc:docMk/>
            <pc:sldMk cId="4103624238" sldId="309"/>
            <ac:spMk id="290" creationId="{00000000-0000-0000-0000-000000000000}"/>
          </ac:spMkLst>
        </pc:spChg>
        <pc:picChg chg="mod">
          <ac:chgData name="Eric Müllenbach" userId="9b8b0b3781d74bd1" providerId="LiveId" clId="{67A7C065-CEC4-044C-8D68-4A8EAEA09C1F}" dt="2020-04-19T14:05:14.093" v="1136" actId="1076"/>
          <ac:picMkLst>
            <pc:docMk/>
            <pc:sldMk cId="4103624238" sldId="309"/>
            <ac:picMk id="291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05:18.010" v="1137" actId="1076"/>
          <ac:picMkLst>
            <pc:docMk/>
            <pc:sldMk cId="4103624238" sldId="309"/>
            <ac:picMk id="292" creationId="{00000000-0000-0000-0000-000000000000}"/>
          </ac:picMkLst>
        </pc:picChg>
      </pc:sldChg>
      <pc:sldChg chg="addSp delSp modSp add">
        <pc:chgData name="Eric Müllenbach" userId="9b8b0b3781d74bd1" providerId="LiveId" clId="{67A7C065-CEC4-044C-8D68-4A8EAEA09C1F}" dt="2020-04-19T14:44:09.500" v="1210" actId="1035"/>
        <pc:sldMkLst>
          <pc:docMk/>
          <pc:sldMk cId="4147360961" sldId="310"/>
        </pc:sldMkLst>
        <pc:spChg chg="add del mod">
          <ac:chgData name="Eric Müllenbach" userId="9b8b0b3781d74bd1" providerId="LiveId" clId="{67A7C065-CEC4-044C-8D68-4A8EAEA09C1F}" dt="2020-04-19T14:05:37.202" v="1141" actId="478"/>
          <ac:spMkLst>
            <pc:docMk/>
            <pc:sldMk cId="4147360961" sldId="310"/>
            <ac:spMk id="3" creationId="{F6A64F4C-149B-D547-962A-81514793E1BB}"/>
          </ac:spMkLst>
        </pc:spChg>
        <pc:spChg chg="add del mod">
          <ac:chgData name="Eric Müllenbach" userId="9b8b0b3781d74bd1" providerId="LiveId" clId="{67A7C065-CEC4-044C-8D68-4A8EAEA09C1F}" dt="2020-04-19T14:05:45.025" v="1143" actId="478"/>
          <ac:spMkLst>
            <pc:docMk/>
            <pc:sldMk cId="4147360961" sldId="310"/>
            <ac:spMk id="5" creationId="{9F750C69-81C7-6641-BD2E-ACEBB6F167FB}"/>
          </ac:spMkLst>
        </pc:spChg>
        <pc:spChg chg="add 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0" creationId="{65B94373-1855-F547-82F8-E4CEDC4E252B}"/>
          </ac:spMkLst>
        </pc:spChg>
        <pc:spChg chg="del mod">
          <ac:chgData name="Eric Müllenbach" userId="9b8b0b3781d74bd1" providerId="LiveId" clId="{67A7C065-CEC4-044C-8D68-4A8EAEA09C1F}" dt="2020-04-19T14:05:35.400" v="1140" actId="478"/>
          <ac:spMkLst>
            <pc:docMk/>
            <pc:sldMk cId="4147360961" sldId="310"/>
            <ac:spMk id="304" creationId="{00000000-0000-0000-0000-000000000000}"/>
          </ac:spMkLst>
        </pc:spChg>
        <pc:spChg chg="del">
          <ac:chgData name="Eric Müllenbach" userId="9b8b0b3781d74bd1" providerId="LiveId" clId="{67A7C065-CEC4-044C-8D68-4A8EAEA09C1F}" dt="2020-04-19T14:05:40.363" v="1142" actId="478"/>
          <ac:spMkLst>
            <pc:docMk/>
            <pc:sldMk cId="4147360961" sldId="310"/>
            <ac:spMk id="30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06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07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6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7" creationId="{00000000-0000-0000-0000-000000000000}"/>
          </ac:spMkLst>
        </pc:sp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08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09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0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1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2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3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4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5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6" creationId="{00000000-0000-0000-0000-000000000000}"/>
          </ac:picMkLst>
        </pc:pic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17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18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19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20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21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24" creationId="{00000000-0000-0000-0000-000000000000}"/>
          </ac:cxnSpMkLst>
        </pc:cxnChg>
      </pc:sldChg>
      <pc:sldChg chg="modSp add">
        <pc:chgData name="Eric Müllenbach" userId="9b8b0b3781d74bd1" providerId="LiveId" clId="{67A7C065-CEC4-044C-8D68-4A8EAEA09C1F}" dt="2020-04-19T14:06:22.865" v="1197" actId="14100"/>
        <pc:sldMkLst>
          <pc:docMk/>
          <pc:sldMk cId="417848477" sldId="311"/>
        </pc:sldMkLst>
        <pc:spChg chg="mod">
          <ac:chgData name="Eric Müllenbach" userId="9b8b0b3781d74bd1" providerId="LiveId" clId="{67A7C065-CEC4-044C-8D68-4A8EAEA09C1F}" dt="2020-04-19T14:06:22.865" v="1197" actId="14100"/>
          <ac:spMkLst>
            <pc:docMk/>
            <pc:sldMk cId="417848477" sldId="311"/>
            <ac:spMk id="333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4:44:54.727" v="1219" actId="1076"/>
        <pc:sldMkLst>
          <pc:docMk/>
          <pc:sldMk cId="3532047620" sldId="312"/>
        </pc:sldMkLst>
        <pc:spChg chg="mod">
          <ac:chgData name="Eric Müllenbach" userId="9b8b0b3781d74bd1" providerId="LiveId" clId="{67A7C065-CEC4-044C-8D68-4A8EAEA09C1F}" dt="2020-04-19T14:44:47.292" v="1216" actId="1076"/>
          <ac:spMkLst>
            <pc:docMk/>
            <pc:sldMk cId="3532047620" sldId="312"/>
            <ac:spMk id="719" creationId="{00000000-0000-0000-0000-000000000000}"/>
          </ac:spMkLst>
        </pc:spChg>
        <pc:picChg chg="mod">
          <ac:chgData name="Eric Müllenbach" userId="9b8b0b3781d74bd1" providerId="LiveId" clId="{67A7C065-CEC4-044C-8D68-4A8EAEA09C1F}" dt="2020-04-19T14:44:54.727" v="1219" actId="1076"/>
          <ac:picMkLst>
            <pc:docMk/>
            <pc:sldMk cId="3532047620" sldId="312"/>
            <ac:picMk id="720" creationId="{00000000-0000-0000-0000-000000000000}"/>
          </ac:picMkLst>
        </pc:picChg>
      </pc:sldChg>
      <pc:sldChg chg="modSp add">
        <pc:chgData name="Eric Müllenbach" userId="9b8b0b3781d74bd1" providerId="LiveId" clId="{67A7C065-CEC4-044C-8D68-4A8EAEA09C1F}" dt="2020-04-19T14:52:15.844" v="1489" actId="20577"/>
        <pc:sldMkLst>
          <pc:docMk/>
          <pc:sldMk cId="952949612" sldId="313"/>
        </pc:sldMkLst>
        <pc:spChg chg="mod">
          <ac:chgData name="Eric Müllenbach" userId="9b8b0b3781d74bd1" providerId="LiveId" clId="{67A7C065-CEC4-044C-8D68-4A8EAEA09C1F}" dt="2020-04-19T14:45:28.951" v="1254" actId="20577"/>
          <ac:spMkLst>
            <pc:docMk/>
            <pc:sldMk cId="952949612" sldId="313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4:52:15.844" v="1489" actId="20577"/>
          <ac:spMkLst>
            <pc:docMk/>
            <pc:sldMk cId="952949612" sldId="313"/>
            <ac:spMk id="4" creationId="{680EDE68-AA17-B54A-B8CD-54F46F97DA50}"/>
          </ac:spMkLst>
        </pc:spChg>
      </pc:sldChg>
      <pc:sldChg chg="add">
        <pc:chgData name="Eric Müllenbach" userId="9b8b0b3781d74bd1" providerId="LiveId" clId="{67A7C065-CEC4-044C-8D68-4A8EAEA09C1F}" dt="2020-04-19T14:47:01.814" v="1263"/>
        <pc:sldMkLst>
          <pc:docMk/>
          <pc:sldMk cId="29198930" sldId="314"/>
        </pc:sldMkLst>
      </pc:sldChg>
      <pc:sldChg chg="add">
        <pc:chgData name="Eric Müllenbach" userId="9b8b0b3781d74bd1" providerId="LiveId" clId="{67A7C065-CEC4-044C-8D68-4A8EAEA09C1F}" dt="2020-04-19T14:50:28.432" v="1293"/>
        <pc:sldMkLst>
          <pc:docMk/>
          <pc:sldMk cId="86015980" sldId="315"/>
        </pc:sldMkLst>
      </pc:sldChg>
      <pc:sldChg chg="modSp add del">
        <pc:chgData name="Eric Müllenbach" userId="9b8b0b3781d74bd1" providerId="LiveId" clId="{67A7C065-CEC4-044C-8D68-4A8EAEA09C1F}" dt="2020-04-19T14:50:25.351" v="1292" actId="2696"/>
        <pc:sldMkLst>
          <pc:docMk/>
          <pc:sldMk cId="3532122185" sldId="315"/>
        </pc:sldMkLst>
        <pc:spChg chg="mod">
          <ac:chgData name="Eric Müllenbach" userId="9b8b0b3781d74bd1" providerId="LiveId" clId="{67A7C065-CEC4-044C-8D68-4A8EAEA09C1F}" dt="2020-04-19T14:47:36.198" v="1289" actId="20577"/>
          <ac:spMkLst>
            <pc:docMk/>
            <pc:sldMk cId="3532122185" sldId="315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4:47:38.890" v="1291" actId="20577"/>
          <ac:spMkLst>
            <pc:docMk/>
            <pc:sldMk cId="3532122185" sldId="315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4:51:59.060" v="1487" actId="20577"/>
        <pc:sldMkLst>
          <pc:docMk/>
          <pc:sldMk cId="2020219600" sldId="316"/>
        </pc:sldMkLst>
        <pc:spChg chg="mod">
          <ac:chgData name="Eric Müllenbach" userId="9b8b0b3781d74bd1" providerId="LiveId" clId="{67A7C065-CEC4-044C-8D68-4A8EAEA09C1F}" dt="2020-04-19T14:50:58.184" v="1317" actId="20577"/>
          <ac:spMkLst>
            <pc:docMk/>
            <pc:sldMk cId="2020219600" sldId="316"/>
            <ac:spMk id="27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51:59.060" v="1487" actId="20577"/>
          <ac:spMkLst>
            <pc:docMk/>
            <pc:sldMk cId="2020219600" sldId="316"/>
            <ac:spMk id="274" creationId="{00000000-0000-0000-0000-000000000000}"/>
          </ac:spMkLst>
        </pc:spChg>
      </pc:sldChg>
      <pc:sldChg chg="addSp delSp modSp add">
        <pc:chgData name="Eric Müllenbach" userId="9b8b0b3781d74bd1" providerId="LiveId" clId="{67A7C065-CEC4-044C-8D68-4A8EAEA09C1F}" dt="2020-04-19T15:02:51.821" v="1560" actId="20577"/>
        <pc:sldMkLst>
          <pc:docMk/>
          <pc:sldMk cId="932863224" sldId="317"/>
        </pc:sldMkLst>
        <pc:spChg chg="mod">
          <ac:chgData name="Eric Müllenbach" userId="9b8b0b3781d74bd1" providerId="LiveId" clId="{67A7C065-CEC4-044C-8D68-4A8EAEA09C1F}" dt="2020-04-19T15:02:49.218" v="1558" actId="20577"/>
          <ac:spMkLst>
            <pc:docMk/>
            <pc:sldMk cId="932863224" sldId="317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2:51.821" v="1560" actId="20577"/>
          <ac:spMkLst>
            <pc:docMk/>
            <pc:sldMk cId="932863224" sldId="317"/>
            <ac:spMk id="4" creationId="{680EDE68-AA17-B54A-B8CD-54F46F97DA50}"/>
          </ac:spMkLst>
        </pc:spChg>
        <pc:picChg chg="add del mod">
          <ac:chgData name="Eric Müllenbach" userId="9b8b0b3781d74bd1" providerId="LiveId" clId="{67A7C065-CEC4-044C-8D68-4A8EAEA09C1F}" dt="2020-04-19T15:02:34.337" v="1493" actId="478"/>
          <ac:picMkLst>
            <pc:docMk/>
            <pc:sldMk cId="932863224" sldId="317"/>
            <ac:picMk id="5" creationId="{E1F7D4FF-1B17-BB4A-91C5-5672BB2F1E4F}"/>
          </ac:picMkLst>
        </pc:picChg>
      </pc:sldChg>
      <pc:sldChg chg="modSp add">
        <pc:chgData name="Eric Müllenbach" userId="9b8b0b3781d74bd1" providerId="LiveId" clId="{67A7C065-CEC4-044C-8D68-4A8EAEA09C1F}" dt="2020-04-19T15:03:02.938" v="1585" actId="20577"/>
        <pc:sldMkLst>
          <pc:docMk/>
          <pc:sldMk cId="968806202" sldId="318"/>
        </pc:sldMkLst>
        <pc:spChg chg="mod">
          <ac:chgData name="Eric Müllenbach" userId="9b8b0b3781d74bd1" providerId="LiveId" clId="{67A7C065-CEC4-044C-8D68-4A8EAEA09C1F}" dt="2020-04-19T15:02:59.637" v="1583" actId="20577"/>
          <ac:spMkLst>
            <pc:docMk/>
            <pc:sldMk cId="968806202" sldId="318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3:02.938" v="1585" actId="20577"/>
          <ac:spMkLst>
            <pc:docMk/>
            <pc:sldMk cId="968806202" sldId="318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3:12.896" v="1606" actId="20577"/>
        <pc:sldMkLst>
          <pc:docMk/>
          <pc:sldMk cId="418715843" sldId="319"/>
        </pc:sldMkLst>
        <pc:spChg chg="mod">
          <ac:chgData name="Eric Müllenbach" userId="9b8b0b3781d74bd1" providerId="LiveId" clId="{67A7C065-CEC4-044C-8D68-4A8EAEA09C1F}" dt="2020-04-19T15:03:10.224" v="1602" actId="20577"/>
          <ac:spMkLst>
            <pc:docMk/>
            <pc:sldMk cId="418715843" sldId="319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3:12.896" v="1606" actId="20577"/>
          <ac:spMkLst>
            <pc:docMk/>
            <pc:sldMk cId="418715843" sldId="319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3:42.006" v="1625" actId="20577"/>
        <pc:sldMkLst>
          <pc:docMk/>
          <pc:sldMk cId="3333425" sldId="320"/>
        </pc:sldMkLst>
        <pc:spChg chg="mod">
          <ac:chgData name="Eric Müllenbach" userId="9b8b0b3781d74bd1" providerId="LiveId" clId="{67A7C065-CEC4-044C-8D68-4A8EAEA09C1F}" dt="2020-04-19T15:03:38.680" v="1619" actId="20577"/>
          <ac:spMkLst>
            <pc:docMk/>
            <pc:sldMk cId="3333425" sldId="320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3:42.006" v="1625" actId="20577"/>
          <ac:spMkLst>
            <pc:docMk/>
            <pc:sldMk cId="3333425" sldId="320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3:56.324" v="1665" actId="20577"/>
        <pc:sldMkLst>
          <pc:docMk/>
          <pc:sldMk cId="2668650586" sldId="321"/>
        </pc:sldMkLst>
        <pc:spChg chg="mod">
          <ac:chgData name="Eric Müllenbach" userId="9b8b0b3781d74bd1" providerId="LiveId" clId="{67A7C065-CEC4-044C-8D68-4A8EAEA09C1F}" dt="2020-04-19T15:03:54.045" v="1663" actId="20577"/>
          <ac:spMkLst>
            <pc:docMk/>
            <pc:sldMk cId="2668650586" sldId="321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3:56.324" v="1665" actId="20577"/>
          <ac:spMkLst>
            <pc:docMk/>
            <pc:sldMk cId="2668650586" sldId="321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4:10.302" v="1672" actId="20577"/>
        <pc:sldMkLst>
          <pc:docMk/>
          <pc:sldMk cId="2463790573" sldId="322"/>
        </pc:sldMkLst>
        <pc:spChg chg="mod">
          <ac:chgData name="Eric Müllenbach" userId="9b8b0b3781d74bd1" providerId="LiveId" clId="{67A7C065-CEC4-044C-8D68-4A8EAEA09C1F}" dt="2020-04-19T15:04:10.302" v="1672" actId="20577"/>
          <ac:spMkLst>
            <pc:docMk/>
            <pc:sldMk cId="2463790573" sldId="322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4:05.612" v="1669" actId="20577"/>
          <ac:spMkLst>
            <pc:docMk/>
            <pc:sldMk cId="2463790573" sldId="322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4:20.396" v="1698" actId="20577"/>
        <pc:sldMkLst>
          <pc:docMk/>
          <pc:sldMk cId="29730339" sldId="323"/>
        </pc:sldMkLst>
        <pc:spChg chg="mod">
          <ac:chgData name="Eric Müllenbach" userId="9b8b0b3781d74bd1" providerId="LiveId" clId="{67A7C065-CEC4-044C-8D68-4A8EAEA09C1F}" dt="2020-04-19T15:04:18.246" v="1696" actId="20577"/>
          <ac:spMkLst>
            <pc:docMk/>
            <pc:sldMk cId="29730339" sldId="323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4:20.396" v="1698" actId="20577"/>
          <ac:spMkLst>
            <pc:docMk/>
            <pc:sldMk cId="29730339" sldId="323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4:45.165" v="1746" actId="20577"/>
        <pc:sldMkLst>
          <pc:docMk/>
          <pc:sldMk cId="953804926" sldId="324"/>
        </pc:sldMkLst>
        <pc:spChg chg="mod">
          <ac:chgData name="Eric Müllenbach" userId="9b8b0b3781d74bd1" providerId="LiveId" clId="{67A7C065-CEC4-044C-8D68-4A8EAEA09C1F}" dt="2020-04-19T15:04:40.999" v="1744" actId="20577"/>
          <ac:spMkLst>
            <pc:docMk/>
            <pc:sldMk cId="953804926" sldId="324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4:45.165" v="1746" actId="20577"/>
          <ac:spMkLst>
            <pc:docMk/>
            <pc:sldMk cId="953804926" sldId="324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5:05.049" v="1770" actId="20577"/>
        <pc:sldMkLst>
          <pc:docMk/>
          <pc:sldMk cId="3897154877" sldId="325"/>
        </pc:sldMkLst>
        <pc:spChg chg="mod">
          <ac:chgData name="Eric Müllenbach" userId="9b8b0b3781d74bd1" providerId="LiveId" clId="{67A7C065-CEC4-044C-8D68-4A8EAEA09C1F}" dt="2020-04-19T15:05:05.049" v="1770" actId="20577"/>
          <ac:spMkLst>
            <pc:docMk/>
            <pc:sldMk cId="3897154877" sldId="325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4:54.728" v="1753" actId="20577"/>
          <ac:spMkLst>
            <pc:docMk/>
            <pc:sldMk cId="3897154877" sldId="325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5:16.404" v="1804" actId="20577"/>
        <pc:sldMkLst>
          <pc:docMk/>
          <pc:sldMk cId="1953346882" sldId="326"/>
        </pc:sldMkLst>
        <pc:spChg chg="mod">
          <ac:chgData name="Eric Müllenbach" userId="9b8b0b3781d74bd1" providerId="LiveId" clId="{67A7C065-CEC4-044C-8D68-4A8EAEA09C1F}" dt="2020-04-19T15:05:16.404" v="1804" actId="20577"/>
          <ac:spMkLst>
            <pc:docMk/>
            <pc:sldMk cId="1953346882" sldId="326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5:09.105" v="1773" actId="20577"/>
          <ac:spMkLst>
            <pc:docMk/>
            <pc:sldMk cId="1953346882" sldId="326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5:41.298" v="1813" actId="20577"/>
        <pc:sldMkLst>
          <pc:docMk/>
          <pc:sldMk cId="3052354941" sldId="327"/>
        </pc:sldMkLst>
        <pc:spChg chg="mod">
          <ac:chgData name="Eric Müllenbach" userId="9b8b0b3781d74bd1" providerId="LiveId" clId="{67A7C065-CEC4-044C-8D68-4A8EAEA09C1F}" dt="2020-04-19T15:05:36.075" v="1811" actId="20577"/>
          <ac:spMkLst>
            <pc:docMk/>
            <pc:sldMk cId="3052354941" sldId="327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5:41.298" v="1813" actId="20577"/>
          <ac:spMkLst>
            <pc:docMk/>
            <pc:sldMk cId="3052354941" sldId="327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5:05:54.401" v="1843" actId="20577"/>
        <pc:sldMkLst>
          <pc:docMk/>
          <pc:sldMk cId="2316734534" sldId="328"/>
        </pc:sldMkLst>
        <pc:spChg chg="mod">
          <ac:chgData name="Eric Müllenbach" userId="9b8b0b3781d74bd1" providerId="LiveId" clId="{67A7C065-CEC4-044C-8D68-4A8EAEA09C1F}" dt="2020-04-19T15:05:54.401" v="1843" actId="20577"/>
          <ac:spMkLst>
            <pc:docMk/>
            <pc:sldMk cId="2316734534" sldId="328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5:45.932" v="1816" actId="20577"/>
          <ac:spMkLst>
            <pc:docMk/>
            <pc:sldMk cId="2316734534" sldId="328"/>
            <ac:spMk id="4" creationId="{680EDE68-AA17-B54A-B8CD-54F46F97DA50}"/>
          </ac:spMkLst>
        </pc:spChg>
      </pc:sldChg>
      <pc:sldChg chg="add">
        <pc:chgData name="Eric Müllenbach" userId="9b8b0b3781d74bd1" providerId="LiveId" clId="{67A7C065-CEC4-044C-8D68-4A8EAEA09C1F}" dt="2020-04-19T15:10:07.482" v="1850"/>
        <pc:sldMkLst>
          <pc:docMk/>
          <pc:sldMk cId="2430418510" sldId="329"/>
        </pc:sldMkLst>
      </pc:sldChg>
      <pc:sldChg chg="add">
        <pc:chgData name="Eric Müllenbach" userId="9b8b0b3781d74bd1" providerId="LiveId" clId="{67A7C065-CEC4-044C-8D68-4A8EAEA09C1F}" dt="2020-04-19T15:10:07.482" v="1850"/>
        <pc:sldMkLst>
          <pc:docMk/>
          <pc:sldMk cId="77518694" sldId="330"/>
        </pc:sldMkLst>
      </pc:sldChg>
      <pc:sldChg chg="add">
        <pc:chgData name="Eric Müllenbach" userId="9b8b0b3781d74bd1" providerId="LiveId" clId="{67A7C065-CEC4-044C-8D68-4A8EAEA09C1F}" dt="2020-04-19T15:10:07.482" v="1850"/>
        <pc:sldMkLst>
          <pc:docMk/>
          <pc:sldMk cId="3720253561" sldId="331"/>
        </pc:sldMkLst>
      </pc:sldChg>
      <pc:sldChg chg="modSp add">
        <pc:chgData name="Eric Müllenbach" userId="9b8b0b3781d74bd1" providerId="LiveId" clId="{67A7C065-CEC4-044C-8D68-4A8EAEA09C1F}" dt="2020-04-19T15:10:42.894" v="1855" actId="20577"/>
        <pc:sldMkLst>
          <pc:docMk/>
          <pc:sldMk cId="3073553689" sldId="332"/>
        </pc:sldMkLst>
        <pc:spChg chg="mod">
          <ac:chgData name="Eric Müllenbach" userId="9b8b0b3781d74bd1" providerId="LiveId" clId="{67A7C065-CEC4-044C-8D68-4A8EAEA09C1F}" dt="2020-04-19T15:10:42.894" v="1855" actId="20577"/>
          <ac:spMkLst>
            <pc:docMk/>
            <pc:sldMk cId="3073553689" sldId="332"/>
            <ac:spMk id="243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5:11:14.003" v="1862"/>
        <pc:sldMkLst>
          <pc:docMk/>
          <pc:sldMk cId="2352140865" sldId="333"/>
        </pc:sldMkLst>
        <pc:spChg chg="mod">
          <ac:chgData name="Eric Müllenbach" userId="9b8b0b3781d74bd1" providerId="LiveId" clId="{67A7C065-CEC4-044C-8D68-4A8EAEA09C1F}" dt="2020-04-19T15:11:14.003" v="1862"/>
          <ac:spMkLst>
            <pc:docMk/>
            <pc:sldMk cId="2352140865" sldId="333"/>
            <ac:spMk id="243" creationId="{00000000-0000-0000-0000-000000000000}"/>
          </ac:spMkLst>
        </pc:spChg>
      </pc:sldChg>
      <pc:sldChg chg="add">
        <pc:chgData name="Eric Müllenbach" userId="9b8b0b3781d74bd1" providerId="LiveId" clId="{67A7C065-CEC4-044C-8D68-4A8EAEA09C1F}" dt="2020-04-19T15:11:37.464" v="1863"/>
        <pc:sldMkLst>
          <pc:docMk/>
          <pc:sldMk cId="2022165402" sldId="334"/>
        </pc:sldMkLst>
      </pc:sldChg>
      <pc:sldChg chg="add">
        <pc:chgData name="Eric Müllenbach" userId="9b8b0b3781d74bd1" providerId="LiveId" clId="{67A7C065-CEC4-044C-8D68-4A8EAEA09C1F}" dt="2020-04-19T15:11:57.226" v="1864"/>
        <pc:sldMkLst>
          <pc:docMk/>
          <pc:sldMk cId="2290949245" sldId="335"/>
        </pc:sldMkLst>
      </pc:sldChg>
      <pc:sldChg chg="add">
        <pc:chgData name="Eric Müllenbach" userId="9b8b0b3781d74bd1" providerId="LiveId" clId="{67A7C065-CEC4-044C-8D68-4A8EAEA09C1F}" dt="2020-04-19T15:11:57.226" v="1864"/>
        <pc:sldMkLst>
          <pc:docMk/>
          <pc:sldMk cId="1256266366" sldId="336"/>
        </pc:sldMkLst>
      </pc:sldChg>
      <pc:sldChg chg="add">
        <pc:chgData name="Eric Müllenbach" userId="9b8b0b3781d74bd1" providerId="LiveId" clId="{67A7C065-CEC4-044C-8D68-4A8EAEA09C1F}" dt="2020-04-19T15:11:57.226" v="1864"/>
        <pc:sldMkLst>
          <pc:docMk/>
          <pc:sldMk cId="1151912741" sldId="337"/>
        </pc:sldMkLst>
      </pc:sldChg>
      <pc:sldChg chg="add">
        <pc:chgData name="Eric Müllenbach" userId="9b8b0b3781d74bd1" providerId="LiveId" clId="{67A7C065-CEC4-044C-8D68-4A8EAEA09C1F}" dt="2020-04-19T15:12:26.246" v="1865"/>
        <pc:sldMkLst>
          <pc:docMk/>
          <pc:sldMk cId="3468477847" sldId="338"/>
        </pc:sldMkLst>
      </pc:sldChg>
      <pc:sldChg chg="add">
        <pc:chgData name="Eric Müllenbach" userId="9b8b0b3781d74bd1" providerId="LiveId" clId="{67A7C065-CEC4-044C-8D68-4A8EAEA09C1F}" dt="2020-04-19T15:12:53.859" v="1866"/>
        <pc:sldMkLst>
          <pc:docMk/>
          <pc:sldMk cId="2047333488" sldId="339"/>
        </pc:sldMkLst>
      </pc:sldChg>
      <pc:sldChg chg="add">
        <pc:chgData name="Eric Müllenbach" userId="9b8b0b3781d74bd1" providerId="LiveId" clId="{67A7C065-CEC4-044C-8D68-4A8EAEA09C1F}" dt="2020-04-19T15:12:53.859" v="1866"/>
        <pc:sldMkLst>
          <pc:docMk/>
          <pc:sldMk cId="2103938854" sldId="340"/>
        </pc:sldMkLst>
      </pc:sldChg>
      <pc:sldChg chg="add setBg">
        <pc:chgData name="Eric Müllenbach" userId="9b8b0b3781d74bd1" providerId="LiveId" clId="{67A7C065-CEC4-044C-8D68-4A8EAEA09C1F}" dt="2020-04-19T15:13:10.646" v="1867"/>
        <pc:sldMkLst>
          <pc:docMk/>
          <pc:sldMk cId="3762773745" sldId="341"/>
        </pc:sldMkLst>
      </pc:sldChg>
      <pc:sldChg chg="add">
        <pc:chgData name="Eric Müllenbach" userId="9b8b0b3781d74bd1" providerId="LiveId" clId="{67A7C065-CEC4-044C-8D68-4A8EAEA09C1F}" dt="2020-04-19T15:13:53.472" v="1868"/>
        <pc:sldMkLst>
          <pc:docMk/>
          <pc:sldMk cId="3415453477" sldId="342"/>
        </pc:sldMkLst>
      </pc:sldChg>
      <pc:sldChg chg="modSp add">
        <pc:chgData name="Eric Müllenbach" userId="9b8b0b3781d74bd1" providerId="LiveId" clId="{67A7C065-CEC4-044C-8D68-4A8EAEA09C1F}" dt="2020-04-19T17:39:08.934" v="1893" actId="20577"/>
        <pc:sldMkLst>
          <pc:docMk/>
          <pc:sldMk cId="1375287118" sldId="343"/>
        </pc:sldMkLst>
        <pc:spChg chg="mod">
          <ac:chgData name="Eric Müllenbach" userId="9b8b0b3781d74bd1" providerId="LiveId" clId="{67A7C065-CEC4-044C-8D68-4A8EAEA09C1F}" dt="2020-04-19T17:39:08.934" v="1893" actId="20577"/>
          <ac:spMkLst>
            <pc:docMk/>
            <pc:sldMk cId="1375287118" sldId="343"/>
            <ac:spMk id="2" creationId="{3885D612-B52B-8B43-9543-DFABC88B4206}"/>
          </ac:spMkLst>
        </pc:spChg>
      </pc:sldChg>
      <pc:sldChg chg="add del">
        <pc:chgData name="Eric Müllenbach" userId="9b8b0b3781d74bd1" providerId="LiveId" clId="{67A7C065-CEC4-044C-8D68-4A8EAEA09C1F}" dt="2020-04-19T17:39:02.531" v="1870" actId="2696"/>
        <pc:sldMkLst>
          <pc:docMk/>
          <pc:sldMk cId="2438647161" sldId="343"/>
        </pc:sldMkLst>
      </pc:sldChg>
      <pc:sldChg chg="modSp add">
        <pc:chgData name="Eric Müllenbach" userId="9b8b0b3781d74bd1" providerId="LiveId" clId="{67A7C065-CEC4-044C-8D68-4A8EAEA09C1F}" dt="2020-04-19T17:39:35.930" v="1952" actId="404"/>
        <pc:sldMkLst>
          <pc:docMk/>
          <pc:sldMk cId="73414436" sldId="344"/>
        </pc:sldMkLst>
        <pc:spChg chg="mod">
          <ac:chgData name="Eric Müllenbach" userId="9b8b0b3781d74bd1" providerId="LiveId" clId="{67A7C065-CEC4-044C-8D68-4A8EAEA09C1F}" dt="2020-04-19T17:39:35.930" v="1952" actId="404"/>
          <ac:spMkLst>
            <pc:docMk/>
            <pc:sldMk cId="73414436" sldId="344"/>
            <ac:spMk id="2" creationId="{E1A2993D-015F-DA41-8DFC-8002E86A9E60}"/>
          </ac:spMkLst>
        </pc:spChg>
      </pc:sldChg>
      <pc:sldChg chg="add del">
        <pc:chgData name="Eric Müllenbach" userId="9b8b0b3781d74bd1" providerId="LiveId" clId="{67A7C065-CEC4-044C-8D68-4A8EAEA09C1F}" dt="2020-04-19T17:39:17.937" v="1895" actId="2696"/>
        <pc:sldMkLst>
          <pc:docMk/>
          <pc:sldMk cId="941285244" sldId="344"/>
        </pc:sldMkLst>
      </pc:sldChg>
      <pc:sldChg chg="modSp add">
        <pc:chgData name="Eric Müllenbach" userId="9b8b0b3781d74bd1" providerId="LiveId" clId="{67A7C065-CEC4-044C-8D68-4A8EAEA09C1F}" dt="2020-04-19T17:39:58.896" v="1988" actId="20577"/>
        <pc:sldMkLst>
          <pc:docMk/>
          <pc:sldMk cId="3563010775" sldId="345"/>
        </pc:sldMkLst>
        <pc:spChg chg="mod">
          <ac:chgData name="Eric Müllenbach" userId="9b8b0b3781d74bd1" providerId="LiveId" clId="{67A7C065-CEC4-044C-8D68-4A8EAEA09C1F}" dt="2020-04-19T17:39:58.896" v="1988" actId="20577"/>
          <ac:spMkLst>
            <pc:docMk/>
            <pc:sldMk cId="3563010775" sldId="345"/>
            <ac:spMk id="2" creationId="{C79C8A24-41D7-BA41-8DDF-3233F88DC85D}"/>
          </ac:spMkLst>
        </pc:spChg>
      </pc:sldChg>
      <pc:sldChg chg="modSp add">
        <pc:chgData name="Eric Müllenbach" userId="9b8b0b3781d74bd1" providerId="LiveId" clId="{67A7C065-CEC4-044C-8D68-4A8EAEA09C1F}" dt="2020-04-19T17:40:24.859" v="2007" actId="20577"/>
        <pc:sldMkLst>
          <pc:docMk/>
          <pc:sldMk cId="980899779" sldId="346"/>
        </pc:sldMkLst>
        <pc:spChg chg="mod">
          <ac:chgData name="Eric Müllenbach" userId="9b8b0b3781d74bd1" providerId="LiveId" clId="{67A7C065-CEC4-044C-8D68-4A8EAEA09C1F}" dt="2020-04-19T17:40:24.859" v="2007" actId="20577"/>
          <ac:spMkLst>
            <pc:docMk/>
            <pc:sldMk cId="980899779" sldId="346"/>
            <ac:spMk id="2" creationId="{A726109C-CAB3-0647-BC2E-FFB174BD58D4}"/>
          </ac:spMkLst>
        </pc:spChg>
      </pc:sldChg>
      <pc:sldMasterChg chg="modSldLayout">
        <pc:chgData name="Eric Müllenbach" userId="9b8b0b3781d74bd1" providerId="LiveId" clId="{67A7C065-CEC4-044C-8D68-4A8EAEA09C1F}" dt="2020-04-19T13:46:09.518" v="968"/>
        <pc:sldMasterMkLst>
          <pc:docMk/>
          <pc:sldMasterMk cId="2820507419" sldId="2147483674"/>
        </pc:sldMasterMkLst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3289576721" sldId="2147483686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3289576721" sldId="2147483686"/>
              <ac:cxnSpMk id="106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3289576721" sldId="2147483686"/>
              <ac:cxnSpMk id="107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54150604" sldId="2147483687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54150604" sldId="2147483687"/>
              <ac:cxnSpMk id="67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54150604" sldId="2147483687"/>
              <ac:cxnSpMk id="68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54150604" sldId="2147483687"/>
              <ac:cxnSpMk id="69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2164132943" sldId="2147483688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2164132943" sldId="2147483688"/>
              <ac:cxnSpMk id="90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1917016863" sldId="2147483689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1917016863" sldId="2147483689"/>
              <ac:cxnSpMk id="74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1917016863" sldId="2147483689"/>
              <ac:cxnSpMk id="75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1917016863" sldId="2147483689"/>
              <ac:cxnSpMk id="76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2353054290" sldId="2147483690"/>
          </pc:sldLayoutMkLst>
          <pc:spChg chg="add del">
            <ac:chgData name="Eric Müllenbach" userId="9b8b0b3781d74bd1" providerId="LiveId" clId="{67A7C065-CEC4-044C-8D68-4A8EAEA09C1F}" dt="2020-04-19T13:46:09.518" v="968"/>
            <ac:spMkLst>
              <pc:docMk/>
              <pc:sldMasterMk cId="2820507419" sldId="2147483674"/>
              <pc:sldLayoutMk cId="2353054290" sldId="2147483690"/>
              <ac:spMk id="94" creationId="{00000000-0000-0000-0000-000000000000}"/>
            </ac:spMkLst>
          </pc:sp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2353054290" sldId="2147483690"/>
              <ac:cxnSpMk id="95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3368982473" sldId="2147483691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3368982473" sldId="2147483691"/>
              <ac:cxnSpMk id="62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3368982473" sldId="2147483691"/>
              <ac:cxnSpMk id="63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7fe89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7fe89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84bce6d7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584bce6d7a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first what problems we are solving, then the tools we are using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Education – Example – 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concrete example of what are SQL injections and vulnerabilites</a:t>
            </a:r>
            <a:endParaRPr/>
          </a:p>
        </p:txBody>
      </p:sp>
      <p:sp>
        <p:nvSpPr>
          <p:cNvPr id="273" name="Google Shape;273;g584bce6d7a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42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865e1ea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865e1ea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66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65e1ea1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65e1ea1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53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7fe892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7fe892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47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7fe892e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7fe892e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3e59186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3e59186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48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3e59186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3e59186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3e59186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3e59186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32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4bce6d7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84bce6d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63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4bce6d7a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584bce6d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18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84bce6d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584bce6d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first what problems we are solving, then the tools we are using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Education – Example – 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concrete example of what are SQL injections and vulnerabilites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Equifax: 100 million people affacted, social security numbers and credit cards</a:t>
            </a:r>
            <a:endParaRPr/>
          </a:p>
        </p:txBody>
      </p:sp>
      <p:sp>
        <p:nvSpPr>
          <p:cNvPr id="257" name="Google Shape;257;g584bce6d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89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obj">
  <p:cSld name="2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79515" y="696542"/>
            <a:ext cx="87618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1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583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 Slide">
  <p:cSld name="4_Blank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1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8_Two Contents" type="twoObj">
  <p:cSld name="2.8_Two Conten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720927"/>
            <a:ext cx="4038600" cy="3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▌"/>
              <a:defRPr sz="1600"/>
            </a:lvl1pPr>
            <a:lvl2pPr marL="914400" lvl="1" indent="-317500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400"/>
            </a:lvl2pPr>
            <a:lvl3pPr marL="1371600" lvl="2" indent="-3048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  <a:defRPr sz="1200"/>
            </a:lvl3pPr>
            <a:lvl4pPr marL="1828800" lvl="3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648200" y="720927"/>
            <a:ext cx="4038600" cy="3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▌"/>
              <a:defRPr sz="1600"/>
            </a:lvl1pPr>
            <a:lvl2pPr marL="914400" lvl="1" indent="-317500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400"/>
            </a:lvl2pPr>
            <a:lvl3pPr marL="1371600" lvl="2" indent="-3048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  <a:defRPr sz="1200"/>
            </a:lvl3pPr>
            <a:lvl4pPr marL="1828800" lvl="3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36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51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72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/>
              <a:t>Collaborative Development</a:t>
            </a:r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Eric Müllenbach - Thales</a:t>
            </a:r>
            <a:endParaRPr lang="en-GB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Code Analysis </a:t>
            </a:r>
            <a:r>
              <a:rPr lang="de-DE" dirty="0" err="1"/>
              <a:t>with</a:t>
            </a:r>
            <a:r>
              <a:rPr lang="de-DE" dirty="0"/>
              <a:t> Sonar and PMD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120497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Detect vulnerable 3rd party libraries</a:t>
            </a:r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Your own source code can be vulnerable, but also libraries your project is using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Tools you can use: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OWASP Dependency Check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NexusIQ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Blackduck Hub</a:t>
            </a:r>
            <a:endParaRPr/>
          </a:p>
        </p:txBody>
      </p:sp>
      <p:pic>
        <p:nvPicPr>
          <p:cNvPr id="277" name="Google Shape;277;p48" descr="https://www.owasp.org/resources/assets/owasplogo.png?6963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8109" y="3594376"/>
            <a:ext cx="677943" cy="65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8"/>
          <p:cNvPicPr preferRelativeResize="0"/>
          <p:nvPr/>
        </p:nvPicPr>
        <p:blipFill rotWithShape="1">
          <a:blip r:embed="rId4">
            <a:alphaModFix/>
          </a:blip>
          <a:srcRect l="4027" t="34900" r="4027" b="35353"/>
          <a:stretch/>
        </p:blipFill>
        <p:spPr>
          <a:xfrm>
            <a:off x="6658579" y="4363402"/>
            <a:ext cx="2213958" cy="53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 descr="Bildergebnis fÃ¼r blackduck"/>
          <p:cNvPicPr preferRelativeResize="0"/>
          <p:nvPr/>
        </p:nvPicPr>
        <p:blipFill rotWithShape="1">
          <a:blip r:embed="rId5">
            <a:alphaModFix/>
          </a:blip>
          <a:srcRect t="17741" b="26009"/>
          <a:stretch/>
        </p:blipFill>
        <p:spPr>
          <a:xfrm>
            <a:off x="6739636" y="3610332"/>
            <a:ext cx="1158877" cy="65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61122" y="58712"/>
            <a:ext cx="1417215" cy="729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58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Code Analysis </a:t>
            </a:r>
            <a:r>
              <a:rPr lang="de-DE" dirty="0" err="1"/>
              <a:t>with</a:t>
            </a:r>
            <a:r>
              <a:rPr lang="de-DE" dirty="0"/>
              <a:t> OWASP </a:t>
            </a:r>
            <a:r>
              <a:rPr lang="de-DE" dirty="0" err="1"/>
              <a:t>Dependency</a:t>
            </a:r>
            <a:r>
              <a:rPr lang="de-DE" dirty="0"/>
              <a:t> Check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375648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Clair Vulnerability Scanner</a:t>
            </a:r>
            <a:endParaRPr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Clair is a popular open source vulnerability scanning solution for docker images made by CoreOS. Clair is also integrated with quay.io public docker registry and Quay Enterprise, both products of CoreOS.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As a source of vulnerabilities, it uses CVE (Common Vulnerabilities and Exposures) data sources like NIST NVD as well as security bug trackers of the specific Linux distributions supported by Clair.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958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Clair Architecture</a:t>
            </a:r>
            <a:endParaRPr/>
          </a:p>
        </p:txBody>
      </p:sp>
      <p:pic>
        <p:nvPicPr>
          <p:cNvPr id="287" name="Google Shape;2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363" y="1291900"/>
            <a:ext cx="5514975" cy="344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Docker Security </a:t>
            </a:r>
            <a:r>
              <a:rPr lang="de-DE" dirty="0" err="1"/>
              <a:t>with</a:t>
            </a:r>
            <a:r>
              <a:rPr lang="de-DE" dirty="0"/>
              <a:t> Clair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207395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2993D-015F-DA41-8DFC-8002E86A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Dynamic </a:t>
            </a:r>
            <a:r>
              <a:rPr lang="de-DE" sz="2400" dirty="0" err="1"/>
              <a:t>Application</a:t>
            </a:r>
            <a:r>
              <a:rPr lang="de-DE" sz="2400" dirty="0"/>
              <a:t> Security Testing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6FE6AD-4E77-0842-A8FF-C0063B9B4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SAST vs. DAST -&gt; </a:t>
            </a:r>
            <a:r>
              <a:rPr lang="de-DE" dirty="0" err="1"/>
              <a:t>Whitebox</a:t>
            </a:r>
            <a:r>
              <a:rPr lang="de-DE" dirty="0"/>
              <a:t> vs. Blackbox</a:t>
            </a:r>
          </a:p>
          <a:p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internals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uncover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like </a:t>
            </a:r>
          </a:p>
          <a:p>
            <a:pPr lvl="1"/>
            <a:r>
              <a:rPr lang="de-DE" dirty="0"/>
              <a:t>Remote Code </a:t>
            </a:r>
            <a:r>
              <a:rPr lang="de-DE" dirty="0" err="1"/>
              <a:t>Executions</a:t>
            </a:r>
            <a:endParaRPr lang="de-DE" dirty="0"/>
          </a:p>
          <a:p>
            <a:pPr lvl="1"/>
            <a:r>
              <a:rPr lang="de-DE" dirty="0"/>
              <a:t>SQL </a:t>
            </a:r>
            <a:r>
              <a:rPr lang="de-DE" dirty="0" err="1"/>
              <a:t>Injections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68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Application</a:t>
            </a:r>
            <a:r>
              <a:rPr lang="de-DE" dirty="0"/>
              <a:t> Security Testing </a:t>
            </a:r>
            <a:r>
              <a:rPr lang="de-DE" dirty="0" err="1"/>
              <a:t>with</a:t>
            </a:r>
            <a:r>
              <a:rPr lang="de-DE" dirty="0"/>
              <a:t> OWASP ZAP Proxy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115844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5D612-B52B-8B43-9543-DFABC88B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Kubernets</a:t>
            </a:r>
            <a:r>
              <a:rPr lang="de-DE" dirty="0"/>
              <a:t> Security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A002D-1BB6-B847-A973-BB3D88F16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Pod</a:t>
            </a:r>
            <a:r>
              <a:rPr lang="de-DE" dirty="0"/>
              <a:t> Security </a:t>
            </a:r>
            <a:r>
              <a:rPr lang="de-DE" dirty="0" err="1"/>
              <a:t>Policies</a:t>
            </a:r>
            <a:endParaRPr lang="de-DE" dirty="0"/>
          </a:p>
          <a:p>
            <a:pPr lvl="1"/>
            <a:r>
              <a:rPr lang="de-DE" dirty="0"/>
              <a:t>Limit </a:t>
            </a:r>
            <a:r>
              <a:rPr lang="de-DE" dirty="0" err="1"/>
              <a:t>what</a:t>
            </a:r>
            <a:r>
              <a:rPr lang="de-DE" dirty="0"/>
              <a:t>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</a:t>
            </a:r>
          </a:p>
          <a:p>
            <a:pPr lvl="2"/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,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mount</a:t>
            </a:r>
            <a:r>
              <a:rPr lang="de-DE" dirty="0"/>
              <a:t> </a:t>
            </a:r>
            <a:r>
              <a:rPr lang="de-DE" dirty="0" err="1"/>
              <a:t>capabilitites</a:t>
            </a:r>
            <a:endParaRPr lang="de-DE" dirty="0"/>
          </a:p>
          <a:p>
            <a:r>
              <a:rPr lang="de-DE" dirty="0"/>
              <a:t>Network </a:t>
            </a:r>
            <a:r>
              <a:rPr lang="de-DE" dirty="0" err="1"/>
              <a:t>Policies</a:t>
            </a:r>
            <a:endParaRPr lang="de-DE" dirty="0"/>
          </a:p>
          <a:p>
            <a:pPr lvl="1"/>
            <a:r>
              <a:rPr lang="de-DE" dirty="0"/>
              <a:t>Limit </a:t>
            </a:r>
            <a:r>
              <a:rPr lang="de-DE" dirty="0" err="1"/>
              <a:t>where</a:t>
            </a:r>
            <a:r>
              <a:rPr lang="de-DE" dirty="0"/>
              <a:t>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/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/>
              <a:t>Separation </a:t>
            </a:r>
            <a:r>
              <a:rPr lang="de-DE" dirty="0" err="1"/>
              <a:t>by</a:t>
            </a:r>
            <a:r>
              <a:rPr lang="de-DE" dirty="0"/>
              <a:t> Namespace </a:t>
            </a:r>
            <a:r>
              <a:rPr lang="de-DE" dirty="0" err="1"/>
              <a:t>or</a:t>
            </a:r>
            <a:r>
              <a:rPr lang="de-DE" dirty="0"/>
              <a:t> Label </a:t>
            </a:r>
            <a:r>
              <a:rPr lang="de-DE" dirty="0" err="1"/>
              <a:t>Selector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49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Security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2.5</a:t>
            </a:r>
          </a:p>
          <a:p>
            <a:pPr lvl="1"/>
            <a:r>
              <a:rPr lang="de-DE" dirty="0"/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15116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Our agenda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145" name="Google Shape;145;p29"/>
          <p:cNvGraphicFramePr/>
          <p:nvPr/>
        </p:nvGraphicFramePr>
        <p:xfrm>
          <a:off x="323100" y="2393975"/>
          <a:ext cx="8316300" cy="719125"/>
        </p:xfrm>
        <a:graphic>
          <a:graphicData uri="http://schemas.openxmlformats.org/drawingml/2006/table">
            <a:tbl>
              <a:tblPr>
                <a:noFill/>
                <a:tableStyleId>{E49FDB6C-5763-4825-97C1-590E135646F0}</a:tableStyleId>
              </a:tblPr>
              <a:tblGrid>
                <a:gridCol w="201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6" name="Google Shape;146;p29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Friday 4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4294967295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dirty="0"/>
              <a:t>General Introduction, Docker, Kubernetes, Distributed Development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2838782" y="3668325"/>
            <a:ext cx="15705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Saturday 5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4294967295"/>
          </p:nvPr>
        </p:nvSpPr>
        <p:spPr>
          <a:xfrm>
            <a:off x="2878409" y="3948271"/>
            <a:ext cx="2115622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 err="1"/>
              <a:t>DevSecOps</a:t>
            </a:r>
            <a:endParaRPr lang="en-GB" sz="1400" dirty="0"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837754" y="1235062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Friday 11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4294967295"/>
          </p:nvPr>
        </p:nvSpPr>
        <p:spPr>
          <a:xfrm>
            <a:off x="3837745" y="1560476"/>
            <a:ext cx="2545471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/>
              <a:t>Project Day 1</a:t>
            </a:r>
            <a:endParaRPr sz="1400" dirty="0"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7013700" y="3668325"/>
            <a:ext cx="1690683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Saturday  12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4294967295"/>
          </p:nvPr>
        </p:nvSpPr>
        <p:spPr>
          <a:xfrm>
            <a:off x="7056925" y="4060425"/>
            <a:ext cx="1805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de-DE" sz="1400" dirty="0"/>
              <a:t>Project Day 2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155" name="Google Shape;155;p29"/>
          <p:cNvCxnSpPr/>
          <p:nvPr/>
        </p:nvCxnSpPr>
        <p:spPr>
          <a:xfrm>
            <a:off x="2768825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6" name="Google Shape;156;p29"/>
          <p:cNvCxnSpPr/>
          <p:nvPr/>
        </p:nvCxnSpPr>
        <p:spPr>
          <a:xfrm rot="10800000">
            <a:off x="6210838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7" name="Google Shape;157;p29"/>
          <p:cNvCxnSpPr/>
          <p:nvPr/>
        </p:nvCxnSpPr>
        <p:spPr>
          <a:xfrm>
            <a:off x="689235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4490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2</a:t>
            </a:r>
            <a:endParaRPr dirty="0"/>
          </a:p>
          <a:p>
            <a:pPr lvl="0"/>
            <a:r>
              <a:rPr lang="en-GB" dirty="0" err="1">
                <a:solidFill>
                  <a:schemeClr val="accent5"/>
                </a:solidFill>
              </a:rPr>
              <a:t>DevSecOps</a:t>
            </a:r>
            <a:endParaRPr lang="en-GB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Quality?</a:t>
            </a:r>
            <a:endParaRPr/>
          </a:p>
        </p:txBody>
      </p:sp>
      <p:sp>
        <p:nvSpPr>
          <p:cNvPr id="170" name="Google Shape;170;p34"/>
          <p:cNvSpPr/>
          <p:nvPr/>
        </p:nvSpPr>
        <p:spPr>
          <a:xfrm>
            <a:off x="4065250" y="1568900"/>
            <a:ext cx="1326600" cy="1271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Functionality</a:t>
            </a:r>
            <a:endParaRPr sz="1200"/>
          </a:p>
        </p:txBody>
      </p:sp>
      <p:sp>
        <p:nvSpPr>
          <p:cNvPr id="171" name="Google Shape;171;p34"/>
          <p:cNvSpPr/>
          <p:nvPr/>
        </p:nvSpPr>
        <p:spPr>
          <a:xfrm>
            <a:off x="2400250" y="3227500"/>
            <a:ext cx="1326600" cy="1271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Usability</a:t>
            </a:r>
            <a:endParaRPr sz="1200"/>
          </a:p>
        </p:txBody>
      </p:sp>
      <p:sp>
        <p:nvSpPr>
          <p:cNvPr id="172" name="Google Shape;172;p34"/>
          <p:cNvSpPr/>
          <p:nvPr/>
        </p:nvSpPr>
        <p:spPr>
          <a:xfrm>
            <a:off x="7395250" y="3227500"/>
            <a:ext cx="1326600" cy="1271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Compatibility</a:t>
            </a:r>
            <a:endParaRPr sz="1200"/>
          </a:p>
        </p:txBody>
      </p:sp>
      <p:sp>
        <p:nvSpPr>
          <p:cNvPr id="173" name="Google Shape;173;p34"/>
          <p:cNvSpPr/>
          <p:nvPr/>
        </p:nvSpPr>
        <p:spPr>
          <a:xfrm>
            <a:off x="4065250" y="3227500"/>
            <a:ext cx="1326600" cy="1271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Security</a:t>
            </a:r>
            <a:endParaRPr sz="1200"/>
          </a:p>
        </p:txBody>
      </p:sp>
      <p:sp>
        <p:nvSpPr>
          <p:cNvPr id="174" name="Google Shape;174;p34"/>
          <p:cNvSpPr/>
          <p:nvPr/>
        </p:nvSpPr>
        <p:spPr>
          <a:xfrm>
            <a:off x="7395250" y="1568900"/>
            <a:ext cx="1326600" cy="1271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Maintainability</a:t>
            </a:r>
            <a:endParaRPr sz="1100"/>
          </a:p>
        </p:txBody>
      </p:sp>
      <p:sp>
        <p:nvSpPr>
          <p:cNvPr id="175" name="Google Shape;175;p34"/>
          <p:cNvSpPr/>
          <p:nvPr/>
        </p:nvSpPr>
        <p:spPr>
          <a:xfrm>
            <a:off x="5730250" y="1568900"/>
            <a:ext cx="1326600" cy="1271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Reliability</a:t>
            </a:r>
            <a:endParaRPr sz="1200"/>
          </a:p>
        </p:txBody>
      </p:sp>
      <p:sp>
        <p:nvSpPr>
          <p:cNvPr id="176" name="Google Shape;176;p34"/>
          <p:cNvSpPr/>
          <p:nvPr/>
        </p:nvSpPr>
        <p:spPr>
          <a:xfrm>
            <a:off x="5730250" y="3227500"/>
            <a:ext cx="1326600" cy="1271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Portability</a:t>
            </a:r>
            <a:endParaRPr sz="1200"/>
          </a:p>
        </p:txBody>
      </p:sp>
      <p:sp>
        <p:nvSpPr>
          <p:cNvPr id="177" name="Google Shape;177;p34"/>
          <p:cNvSpPr/>
          <p:nvPr/>
        </p:nvSpPr>
        <p:spPr>
          <a:xfrm>
            <a:off x="2400250" y="1568900"/>
            <a:ext cx="1326600" cy="1271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Efficiency</a:t>
            </a:r>
            <a:endParaRPr sz="1200"/>
          </a:p>
        </p:txBody>
      </p:sp>
      <p:grpSp>
        <p:nvGrpSpPr>
          <p:cNvPr id="178" name="Google Shape;178;p34"/>
          <p:cNvGrpSpPr/>
          <p:nvPr/>
        </p:nvGrpSpPr>
        <p:grpSpPr>
          <a:xfrm>
            <a:off x="55938" y="1769366"/>
            <a:ext cx="2212050" cy="2537076"/>
            <a:chOff x="6803275" y="395363"/>
            <a:chExt cx="2212050" cy="2537076"/>
          </a:xfrm>
        </p:grpSpPr>
        <p:pic>
          <p:nvPicPr>
            <p:cNvPr id="179" name="Google Shape;17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34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3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GB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Hint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"The totality of features and characteristics of a product or service that bear on its ability to satisfy stated or implied needs"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r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-GB" sz="12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ISO 9001</a:t>
              </a: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we want to achieve?</a:t>
            </a:r>
            <a:endParaRPr/>
          </a:p>
        </p:txBody>
      </p:sp>
      <p:graphicFrame>
        <p:nvGraphicFramePr>
          <p:cNvPr id="187" name="Google Shape;187;p35"/>
          <p:cNvGraphicFramePr/>
          <p:nvPr/>
        </p:nvGraphicFramePr>
        <p:xfrm>
          <a:off x="2935925" y="1283100"/>
          <a:ext cx="5345200" cy="333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lt1"/>
                          </a:solidFill>
                        </a:rPr>
                        <a:t>Quality Dimension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lt1"/>
                          </a:solidFill>
                        </a:rPr>
                        <a:t>Test 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Functional Suitability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Unit tests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Performance Efficiency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Load tests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Usability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UX tests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Security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SAST, DAST, Penetration tests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Reliability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Resilience tests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Maintainability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Documentation / Code Quality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Compatibility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System tests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Portability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A/B tests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88" name="Google Shape;188;p35"/>
          <p:cNvGrpSpPr/>
          <p:nvPr/>
        </p:nvGrpSpPr>
        <p:grpSpPr>
          <a:xfrm>
            <a:off x="111988" y="1753579"/>
            <a:ext cx="2212050" cy="2537076"/>
            <a:chOff x="6803275" y="395363"/>
            <a:chExt cx="2212050" cy="2537076"/>
          </a:xfrm>
        </p:grpSpPr>
        <p:pic>
          <p:nvPicPr>
            <p:cNvPr id="189" name="Google Shape;189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3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GB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Hint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Keep in mind that there are different aspects of </a:t>
              </a:r>
              <a:r>
                <a:rPr lang="en-GB" sz="12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quality.</a:t>
              </a:r>
              <a:r>
                <a:rPr lang="en-GB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Throughout this course we’ll focus on </a:t>
              </a:r>
              <a:r>
                <a:rPr lang="en-GB" sz="12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functionality</a:t>
              </a:r>
              <a:r>
                <a:rPr lang="en-GB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, </a:t>
              </a:r>
              <a:r>
                <a:rPr lang="en-GB" sz="12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security</a:t>
              </a:r>
              <a:r>
                <a:rPr lang="en-GB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and </a:t>
              </a:r>
              <a:r>
                <a:rPr lang="en-GB" sz="12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maintainability</a:t>
              </a: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14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</a:t>
            </a:r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tangible output of human effort provided by a developer to a customer.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Software engineering examples are: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plan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manual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Executable code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 document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listing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133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/>
          <p:nvPr/>
        </p:nvSpPr>
        <p:spPr>
          <a:xfrm>
            <a:off x="3117272" y="3799176"/>
            <a:ext cx="2836800" cy="64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100"/>
          </a:p>
        </p:txBody>
      </p:sp>
      <p:sp>
        <p:nvSpPr>
          <p:cNvPr id="234" name="Google Shape;234;p44"/>
          <p:cNvSpPr/>
          <p:nvPr/>
        </p:nvSpPr>
        <p:spPr>
          <a:xfrm>
            <a:off x="3117272" y="3339377"/>
            <a:ext cx="2836800" cy="37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1100"/>
          </a:p>
        </p:txBody>
      </p:sp>
      <p:sp>
        <p:nvSpPr>
          <p:cNvPr id="235" name="Google Shape;235;p44"/>
          <p:cNvSpPr/>
          <p:nvPr/>
        </p:nvSpPr>
        <p:spPr>
          <a:xfrm>
            <a:off x="3117272" y="2879578"/>
            <a:ext cx="2836800" cy="37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100"/>
          </a:p>
        </p:txBody>
      </p:sp>
      <p:sp>
        <p:nvSpPr>
          <p:cNvPr id="236" name="Google Shape;236;p44"/>
          <p:cNvSpPr/>
          <p:nvPr/>
        </p:nvSpPr>
        <p:spPr>
          <a:xfrm>
            <a:off x="3117271" y="697490"/>
            <a:ext cx="2836800" cy="209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sz="1100"/>
          </a:p>
        </p:txBody>
      </p:sp>
      <p:sp>
        <p:nvSpPr>
          <p:cNvPr id="237" name="Google Shape;237;p44"/>
          <p:cNvSpPr/>
          <p:nvPr/>
        </p:nvSpPr>
        <p:spPr>
          <a:xfrm>
            <a:off x="3343273" y="2001548"/>
            <a:ext cx="2384700" cy="636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OS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libraries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3343273" y="1574222"/>
            <a:ext cx="2384700" cy="306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Runtime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3343273" y="1146897"/>
            <a:ext cx="2384700" cy="306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7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3117272" y="3799176"/>
            <a:ext cx="2836800" cy="64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100"/>
          </a:p>
        </p:txBody>
      </p:sp>
      <p:sp>
        <p:nvSpPr>
          <p:cNvPr id="245" name="Google Shape;245;p45"/>
          <p:cNvSpPr/>
          <p:nvPr/>
        </p:nvSpPr>
        <p:spPr>
          <a:xfrm>
            <a:off x="3117272" y="3339377"/>
            <a:ext cx="2836800" cy="37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1100"/>
          </a:p>
        </p:txBody>
      </p:sp>
      <p:sp>
        <p:nvSpPr>
          <p:cNvPr id="246" name="Google Shape;246;p45"/>
          <p:cNvSpPr/>
          <p:nvPr/>
        </p:nvSpPr>
        <p:spPr>
          <a:xfrm>
            <a:off x="3117272" y="2879578"/>
            <a:ext cx="2836800" cy="37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5"/>
          <p:cNvSpPr/>
          <p:nvPr/>
        </p:nvSpPr>
        <p:spPr>
          <a:xfrm>
            <a:off x="3117271" y="697490"/>
            <a:ext cx="2836800" cy="209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sz="1100"/>
          </a:p>
        </p:txBody>
      </p:sp>
      <p:sp>
        <p:nvSpPr>
          <p:cNvPr id="248" name="Google Shape;248;p45"/>
          <p:cNvSpPr/>
          <p:nvPr/>
        </p:nvSpPr>
        <p:spPr>
          <a:xfrm>
            <a:off x="3343273" y="2001548"/>
            <a:ext cx="2384700" cy="636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OS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libraries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5"/>
          <p:cNvSpPr/>
          <p:nvPr/>
        </p:nvSpPr>
        <p:spPr>
          <a:xfrm>
            <a:off x="3343273" y="1574222"/>
            <a:ext cx="2384700" cy="306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Runtime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5"/>
          <p:cNvSpPr/>
          <p:nvPr/>
        </p:nvSpPr>
        <p:spPr>
          <a:xfrm>
            <a:off x="3343273" y="1146897"/>
            <a:ext cx="2384700" cy="306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303934" y="852056"/>
            <a:ext cx="2065200" cy="958500"/>
          </a:xfrm>
          <a:prstGeom prst="wedgeEllipseCallout">
            <a:avLst>
              <a:gd name="adj1" fmla="val 97105"/>
              <a:gd name="adj2" fmla="val -4525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100"/>
          </a:p>
        </p:txBody>
      </p:sp>
      <p:sp>
        <p:nvSpPr>
          <p:cNvPr id="252" name="Google Shape;252;p45"/>
          <p:cNvSpPr/>
          <p:nvPr/>
        </p:nvSpPr>
        <p:spPr>
          <a:xfrm>
            <a:off x="6847609" y="984323"/>
            <a:ext cx="2065200" cy="958500"/>
          </a:xfrm>
          <a:prstGeom prst="wedgeEllipseCallout">
            <a:avLst>
              <a:gd name="adj1" fmla="val -103870"/>
              <a:gd name="adj2" fmla="val -13446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library security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1122" y="58712"/>
            <a:ext cx="1417215" cy="729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21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1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Vulnerable code can come in many forms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Attacker can steal your data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Attacker can execute code on your resources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Attacker can shut down your application</a:t>
            </a: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Tools you can use: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SonarQube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Microfocus Fortify SCA (former HP)</a:t>
            </a:r>
            <a:endParaRPr/>
          </a:p>
        </p:txBody>
      </p:sp>
      <p:pic>
        <p:nvPicPr>
          <p:cNvPr id="260" name="Google Shape;2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9138" y="4278148"/>
            <a:ext cx="1874831" cy="62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9138" y="3482627"/>
            <a:ext cx="1874830" cy="52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1122" y="58712"/>
            <a:ext cx="1417215" cy="72922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Detect potentially vulnerable source code</a:t>
            </a:r>
            <a:endParaRPr/>
          </a:p>
        </p:txBody>
      </p:sp>
      <p:pic>
        <p:nvPicPr>
          <p:cNvPr id="264" name="Google Shape;264;p46" descr="Bildergebnis fÃ¼r sql injecti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36453" y="1369219"/>
            <a:ext cx="1645470" cy="793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45402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F0EBE0F9926146A46442F93D026FC1" ma:contentTypeVersion="2" ma:contentTypeDescription="Ein neues Dokument erstellen." ma:contentTypeScope="" ma:versionID="5c421466a91df788868b778160444bf6">
  <xsd:schema xmlns:xsd="http://www.w3.org/2001/XMLSchema" xmlns:xs="http://www.w3.org/2001/XMLSchema" xmlns:p="http://schemas.microsoft.com/office/2006/metadata/properties" xmlns:ns2="076dc986-8cb4-4827-94c3-cd16c17b41ad" targetNamespace="http://schemas.microsoft.com/office/2006/metadata/properties" ma:root="true" ma:fieldsID="7be32d3c010c0a5402095ce3fad2af30" ns2:_="">
    <xsd:import namespace="076dc986-8cb4-4827-94c3-cd16c17b4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dc986-8cb4-4827-94c3-cd16c17b4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89B33A-750B-483F-8EBA-D881E17C32C5}"/>
</file>

<file path=customXml/itemProps2.xml><?xml version="1.0" encoding="utf-8"?>
<ds:datastoreItem xmlns:ds="http://schemas.openxmlformats.org/officeDocument/2006/customXml" ds:itemID="{C69EF910-E5E6-499C-B1F5-BD43367F0C9A}"/>
</file>

<file path=customXml/itemProps3.xml><?xml version="1.0" encoding="utf-8"?>
<ds:datastoreItem xmlns:ds="http://schemas.openxmlformats.org/officeDocument/2006/customXml" ds:itemID="{2A53CA78-0E15-4695-B0E7-9711EF34D8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569</Words>
  <Application>Microsoft Macintosh PowerPoint</Application>
  <PresentationFormat>Bildschirmpräsentation (16:9)</PresentationFormat>
  <Paragraphs>141</Paragraphs>
  <Slides>19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Raleway</vt:lpstr>
      <vt:lpstr>Arial</vt:lpstr>
      <vt:lpstr>Lato</vt:lpstr>
      <vt:lpstr>Century Gothic</vt:lpstr>
      <vt:lpstr>Calibri</vt:lpstr>
      <vt:lpstr>Swiss</vt:lpstr>
      <vt:lpstr>Collaborative Development</vt:lpstr>
      <vt:lpstr>Our agenda</vt:lpstr>
      <vt:lpstr>Day 2 DevSecOps</vt:lpstr>
      <vt:lpstr>What is Quality?</vt:lpstr>
      <vt:lpstr>What do we want to achieve?</vt:lpstr>
      <vt:lpstr>Deliverables</vt:lpstr>
      <vt:lpstr>PowerPoint-Präsentation</vt:lpstr>
      <vt:lpstr>PowerPoint-Präsentation</vt:lpstr>
      <vt:lpstr>Detect potentially vulnerable source code</vt:lpstr>
      <vt:lpstr>Exercise</vt:lpstr>
      <vt:lpstr>Detect vulnerable 3rd party libraries</vt:lpstr>
      <vt:lpstr>Exercise</vt:lpstr>
      <vt:lpstr>Clair Vulnerability Scanner</vt:lpstr>
      <vt:lpstr>Clair Architecture</vt:lpstr>
      <vt:lpstr>Exercise</vt:lpstr>
      <vt:lpstr>Dynamic Application Security Testing</vt:lpstr>
      <vt:lpstr>Exercise</vt:lpstr>
      <vt:lpstr>Kubernets Security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Security</dc:title>
  <dc:creator>Eric Müllenbach</dc:creator>
  <cp:lastModifiedBy>Eric Müllenbach</cp:lastModifiedBy>
  <cp:revision>3</cp:revision>
  <dcterms:created xsi:type="dcterms:W3CDTF">2020-04-19T09:08:31Z</dcterms:created>
  <dcterms:modified xsi:type="dcterms:W3CDTF">2020-09-04T07:15:11Z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0x0101002BF0EBE0F9926146A46442F93D026FC1</vt:lpwstr>
  </property>
</Properties>
</file>