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21" autoAdjust="0"/>
    <p:restoredTop sz="94660"/>
  </p:normalViewPr>
  <p:slideViewPr>
    <p:cSldViewPr snapToGrid="0" snapToObjects="1">
      <p:cViewPr>
        <p:scale>
          <a:sx n="351" d="100"/>
          <a:sy n="351" d="100"/>
        </p:scale>
        <p:origin x="2376" y="3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1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1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99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4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2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5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04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4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4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57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3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B58E-D82E-084E-969E-CD539D9DAA89}" type="datetimeFigureOut">
              <a:rPr lang="de-DE" smtClean="0"/>
              <a:t>27.01.12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9CA2-4AF7-F34B-BDBA-7F585B3855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7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ung 10"/>
          <p:cNvGrpSpPr/>
          <p:nvPr/>
        </p:nvGrpSpPr>
        <p:grpSpPr>
          <a:xfrm>
            <a:off x="1201841" y="1756751"/>
            <a:ext cx="6971528" cy="3073128"/>
            <a:chOff x="1201841" y="1756751"/>
            <a:chExt cx="6971528" cy="3073128"/>
          </a:xfrm>
        </p:grpSpPr>
        <p:pic>
          <p:nvPicPr>
            <p:cNvPr id="4" name="Bild 3" descr="AM2.fq.sampledimerfraq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3" t="11228" b="9284"/>
            <a:stretch/>
          </p:blipFill>
          <p:spPr>
            <a:xfrm>
              <a:off x="1600360" y="1765477"/>
              <a:ext cx="3352331" cy="2828893"/>
            </a:xfrm>
            <a:prstGeom prst="rect">
              <a:avLst/>
            </a:prstGeom>
          </p:spPr>
        </p:pic>
        <p:pic>
          <p:nvPicPr>
            <p:cNvPr id="5" name="Bild 4" descr="CB2.fq.sampledimerfraq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0" t="11046" b="9277"/>
            <a:stretch/>
          </p:blipFill>
          <p:spPr>
            <a:xfrm>
              <a:off x="4821731" y="1756751"/>
              <a:ext cx="3351638" cy="2837619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1990865" y="1880221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220089" y="18802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 rot="16200000">
              <a:off x="297995" y="2947851"/>
              <a:ext cx="21154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Fraction of homopolymers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909783" y="4522102"/>
              <a:ext cx="772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Position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128681" y="4522102"/>
              <a:ext cx="772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1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Macintosh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MPI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Lohse</dc:creator>
  <cp:lastModifiedBy>Marc Lohse</cp:lastModifiedBy>
  <cp:revision>2</cp:revision>
  <dcterms:created xsi:type="dcterms:W3CDTF">2012-01-27T12:26:39Z</dcterms:created>
  <dcterms:modified xsi:type="dcterms:W3CDTF">2012-01-27T12:33:08Z</dcterms:modified>
</cp:coreProperties>
</file>