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68" r:id="rId5"/>
    <p:sldId id="270" r:id="rId6"/>
    <p:sldId id="271" r:id="rId7"/>
    <p:sldId id="273" r:id="rId8"/>
    <p:sldId id="274" r:id="rId9"/>
    <p:sldId id="275" r:id="rId10"/>
    <p:sldId id="276" r:id="rId11"/>
    <p:sldId id="260" r:id="rId12"/>
    <p:sldId id="277" r:id="rId13"/>
    <p:sldId id="278" r:id="rId14"/>
    <p:sldId id="261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Boggart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Shape-Shifting Connectivity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Typical Railyard Application</a:t>
            </a:r>
            <a:br>
              <a:rPr lang="en-US" dirty="0"/>
            </a:br>
            <a:r>
              <a:rPr lang="en-US" sz="2000" dirty="0"/>
              <a:t>[the audience]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A585BF-C8F5-4B68-B9CE-2F47575006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447800"/>
            <a:ext cx="10820400" cy="4993025"/>
          </a:xfrm>
        </p:spPr>
      </p:pic>
    </p:spTree>
    <p:extLst>
      <p:ext uri="{BB962C8B-B14F-4D97-AF65-F5344CB8AC3E}">
        <p14:creationId xmlns:p14="http://schemas.microsoft.com/office/powerpoint/2010/main" val="36304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br>
              <a:rPr lang="en-US" dirty="0"/>
            </a:br>
            <a:r>
              <a:rPr lang="en-US" sz="2000" dirty="0"/>
              <a:t>[the acting]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ECB66C-F273-4639-B950-AE4003F644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66461"/>
            <a:ext cx="10625660" cy="2404753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2414" y="4071214"/>
            <a:ext cx="10134598" cy="2405785"/>
          </a:xfrm>
        </p:spPr>
        <p:txBody>
          <a:bodyPr>
            <a:normAutofit/>
          </a:bodyPr>
          <a:lstStyle/>
          <a:p>
            <a:r>
              <a:rPr lang="en-US" dirty="0"/>
              <a:t>User Interface running on PC is capable of commanding all the Boggarts to:</a:t>
            </a:r>
          </a:p>
          <a:p>
            <a:pPr lvl="1"/>
            <a:r>
              <a:rPr lang="en-US" dirty="0"/>
              <a:t>Subscribe on the given topic</a:t>
            </a:r>
          </a:p>
          <a:p>
            <a:pPr lvl="1"/>
            <a:r>
              <a:rPr lang="en-US" dirty="0"/>
              <a:t>Send given data on the </a:t>
            </a:r>
            <a:r>
              <a:rPr lang="en-US"/>
              <a:t>given 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It Achieve</a:t>
            </a:r>
            <a:br>
              <a:rPr lang="en-US" dirty="0"/>
            </a:br>
            <a:r>
              <a:rPr lang="en-US" sz="2000" dirty="0"/>
              <a:t>[the curtain call]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Boost the development time</a:t>
            </a:r>
          </a:p>
          <a:p>
            <a:pPr lvl="1"/>
            <a:r>
              <a:rPr lang="en-US" dirty="0"/>
              <a:t>Development can be done quickly on Windows PC, by using TCP, which can then be replaced with the desired transport</a:t>
            </a:r>
          </a:p>
          <a:p>
            <a:pPr lvl="1"/>
            <a:r>
              <a:rPr lang="en-US" dirty="0"/>
              <a:t>Application, transport and rules can be developed independent of each other. Just like MVVM (oops …!)</a:t>
            </a:r>
          </a:p>
          <a:p>
            <a:r>
              <a:rPr lang="en-US" dirty="0"/>
              <a:t>Ease with diagnostics</a:t>
            </a:r>
          </a:p>
          <a:p>
            <a:pPr lvl="1"/>
            <a:r>
              <a:rPr lang="en-US" dirty="0"/>
              <a:t>Modular development makes it easy to identify and debug the issues</a:t>
            </a:r>
          </a:p>
          <a:p>
            <a:pPr lvl="1"/>
            <a:r>
              <a:rPr lang="en-US" dirty="0"/>
              <a:t>Platform, application and transport can be individually analyzed for debugging</a:t>
            </a:r>
          </a:p>
          <a:p>
            <a:r>
              <a:rPr lang="en-US" dirty="0"/>
              <a:t>Resource efficiency</a:t>
            </a:r>
          </a:p>
          <a:p>
            <a:pPr lvl="1"/>
            <a:r>
              <a:rPr lang="en-US" dirty="0"/>
              <a:t>Developed in C++ with event-driven approach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600200"/>
            <a:ext cx="4918466" cy="5142031"/>
          </a:xfrm>
        </p:spPr>
      </p:pic>
    </p:spTree>
    <p:extLst>
      <p:ext uri="{BB962C8B-B14F-4D97-AF65-F5344CB8AC3E}">
        <p14:creationId xmlns:p14="http://schemas.microsoft.com/office/powerpoint/2010/main" val="160227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  <a:br>
              <a:rPr lang="en-US" dirty="0"/>
            </a:br>
            <a:r>
              <a:rPr lang="en-US" sz="2000" dirty="0"/>
              <a:t>[the round of applause]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524999" cy="4267200"/>
          </a:xfrm>
        </p:spPr>
        <p:txBody>
          <a:bodyPr>
            <a:normAutofit/>
          </a:bodyPr>
          <a:lstStyle/>
          <a:p>
            <a:r>
              <a:rPr lang="en-US" dirty="0"/>
              <a:t>Implement dynamic broker creation</a:t>
            </a:r>
          </a:p>
          <a:p>
            <a:r>
              <a:rPr lang="en-US" dirty="0"/>
              <a:t>Implement serial transport</a:t>
            </a:r>
          </a:p>
          <a:p>
            <a:r>
              <a:rPr lang="en-US" dirty="0"/>
              <a:t>Implement Bluetooth transport</a:t>
            </a:r>
          </a:p>
          <a:p>
            <a:r>
              <a:rPr lang="en-US" dirty="0"/>
              <a:t>Implement HTTP transport</a:t>
            </a:r>
          </a:p>
          <a:p>
            <a:r>
              <a:rPr lang="en-US" dirty="0"/>
              <a:t>Add support for Arduino</a:t>
            </a:r>
          </a:p>
          <a:p>
            <a:r>
              <a:rPr lang="en-US" dirty="0"/>
              <a:t>Add support for Surface</a:t>
            </a:r>
          </a:p>
        </p:txBody>
      </p:sp>
    </p:spTree>
    <p:extLst>
      <p:ext uri="{BB962C8B-B14F-4D97-AF65-F5344CB8AC3E}">
        <p14:creationId xmlns:p14="http://schemas.microsoft.com/office/powerpoint/2010/main" val="9838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3124200"/>
            <a:ext cx="9143998" cy="1020762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br>
              <a:rPr lang="en-US" dirty="0"/>
            </a:br>
            <a:r>
              <a:rPr lang="en-US" sz="2000" dirty="0"/>
              <a:t>[the story]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Unify the diversified interfaces of data transport mediums</a:t>
            </a:r>
          </a:p>
          <a:p>
            <a:r>
              <a:rPr lang="en-US" dirty="0"/>
              <a:t>Implement it on top of established APIs and protocols</a:t>
            </a:r>
          </a:p>
          <a:p>
            <a:r>
              <a:rPr lang="en-US" dirty="0"/>
              <a:t>Make it on top of platform abstraction</a:t>
            </a:r>
          </a:p>
          <a:p>
            <a:r>
              <a:rPr lang="en-US" dirty="0"/>
              <a:t>Should have an injectable and modular architecture</a:t>
            </a:r>
          </a:p>
          <a:p>
            <a:r>
              <a:rPr lang="en-US" dirty="0"/>
              <a:t>Should offer event-driven execution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2000" dirty="0"/>
              <a:t>[the stage setting]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9EFD0-7DDE-4D2F-A308-BFDEE7191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30" y="1828800"/>
            <a:ext cx="4664765" cy="4876800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Abstraction Layer (PAL)</a:t>
            </a:r>
            <a:br>
              <a:rPr lang="en-US" dirty="0"/>
            </a:br>
            <a:r>
              <a:rPr lang="en-US" sz="2000" dirty="0"/>
              <a:t>[the organizer]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interface to the OS and hardware</a:t>
            </a:r>
          </a:p>
          <a:p>
            <a:r>
              <a:rPr lang="en-US" dirty="0"/>
              <a:t>Abstracts the Platform APIs</a:t>
            </a:r>
          </a:p>
          <a:p>
            <a:pPr lvl="1"/>
            <a:r>
              <a:rPr lang="en-US" dirty="0"/>
              <a:t>System Time</a:t>
            </a:r>
          </a:p>
          <a:p>
            <a:r>
              <a:rPr lang="en-US" dirty="0"/>
              <a:t>Abstracts the Platform Objects</a:t>
            </a:r>
          </a:p>
          <a:p>
            <a:pPr lvl="1"/>
            <a:r>
              <a:rPr lang="en-US" dirty="0"/>
              <a:t>Sockets</a:t>
            </a:r>
          </a:p>
          <a:p>
            <a:pPr lvl="1"/>
            <a:r>
              <a:rPr lang="en-US" dirty="0"/>
              <a:t>Serial Ports</a:t>
            </a:r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4" y="1752600"/>
            <a:ext cx="5693227" cy="3487102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Transports</a:t>
            </a:r>
            <a:br>
              <a:rPr lang="en-US" dirty="0"/>
            </a:br>
            <a:r>
              <a:rPr lang="en-US" sz="2000" dirty="0"/>
              <a:t>[the backstage crew]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Responsible for providing data-transportation</a:t>
            </a:r>
          </a:p>
          <a:p>
            <a:r>
              <a:rPr lang="en-US" dirty="0"/>
              <a:t>Provides an interface for the implementation of underlying data transport mediums</a:t>
            </a:r>
          </a:p>
          <a:p>
            <a:r>
              <a:rPr lang="en-US" dirty="0"/>
              <a:t>Any transport derived from this interface can be ‘injected’ in Boggart API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1876526"/>
            <a:ext cx="6248400" cy="3555123"/>
          </a:xfrm>
        </p:spPr>
      </p:pic>
    </p:spTree>
    <p:extLst>
      <p:ext uri="{BB962C8B-B14F-4D97-AF65-F5344CB8AC3E}">
        <p14:creationId xmlns:p14="http://schemas.microsoft.com/office/powerpoint/2010/main" val="9712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Transports (continued)</a:t>
            </a:r>
            <a:br>
              <a:rPr lang="en-US" dirty="0"/>
            </a:br>
            <a:r>
              <a:rPr lang="en-US" sz="2000" dirty="0"/>
              <a:t>[the backstage crew]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buses are needed to be disciplined</a:t>
            </a:r>
          </a:p>
          <a:p>
            <a:r>
              <a:rPr lang="en-US" dirty="0"/>
              <a:t>Boggart framework provides ‘Discipline’ as a base for implementing rules </a:t>
            </a:r>
          </a:p>
          <a:p>
            <a:r>
              <a:rPr lang="en-US" dirty="0"/>
              <a:t>At this time, Moderator and Moderated disciplines implemented for Serial transport</a:t>
            </a:r>
          </a:p>
          <a:p>
            <a:r>
              <a:rPr lang="en-US" dirty="0"/>
              <a:t>Any transport can be ‘disciplined’ by injecting it in Discipline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607" y="1876526"/>
            <a:ext cx="4277586" cy="4752874"/>
          </a:xfrm>
        </p:spPr>
      </p:pic>
    </p:spTree>
    <p:extLst>
      <p:ext uri="{BB962C8B-B14F-4D97-AF65-F5344CB8AC3E}">
        <p14:creationId xmlns:p14="http://schemas.microsoft.com/office/powerpoint/2010/main" val="27067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Transports (continued)</a:t>
            </a:r>
            <a:br>
              <a:rPr lang="en-US" dirty="0"/>
            </a:br>
            <a:r>
              <a:rPr lang="en-US" sz="2000" dirty="0"/>
              <a:t>[the backstage crew]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Bridge exchanges data between all the given transports</a:t>
            </a:r>
          </a:p>
          <a:p>
            <a:r>
              <a:rPr lang="en-US" dirty="0"/>
              <a:t>Imagine, data sent from cloud, being seamlessly transferred via ethernet, bridged via </a:t>
            </a:r>
            <a:r>
              <a:rPr lang="en-US" dirty="0" err="1"/>
              <a:t>Xbee</a:t>
            </a:r>
            <a:r>
              <a:rPr lang="en-US" dirty="0"/>
              <a:t> and further bridged via serial to reach the far end of the deployment through a single API (feeling </a:t>
            </a:r>
            <a:r>
              <a:rPr lang="en-US" dirty="0">
                <a:solidFill>
                  <a:srgbClr val="C00000"/>
                </a:solidFill>
                <a:latin typeface="Forte" panose="03060902040502070203" pitchFamily="66" charset="0"/>
              </a:rPr>
              <a:t>thrilled</a:t>
            </a:r>
            <a:r>
              <a:rPr lang="en-US" dirty="0"/>
              <a:t> yet? an example might be coming up in following slides)</a:t>
            </a:r>
          </a:p>
          <a:p>
            <a:r>
              <a:rPr lang="en-US" dirty="0"/>
              <a:t>Remember ‘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Shape-shifting</a:t>
            </a:r>
            <a:r>
              <a:rPr lang="en-US" dirty="0"/>
              <a:t>’ …?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27" y="1876526"/>
            <a:ext cx="2036945" cy="4752874"/>
          </a:xfrm>
        </p:spPr>
      </p:pic>
    </p:spTree>
    <p:extLst>
      <p:ext uri="{BB962C8B-B14F-4D97-AF65-F5344CB8AC3E}">
        <p14:creationId xmlns:p14="http://schemas.microsoft.com/office/powerpoint/2010/main" val="6591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Communicator (IPC)</a:t>
            </a:r>
            <a:br>
              <a:rPr lang="en-US" dirty="0"/>
            </a:br>
            <a:r>
              <a:rPr lang="en-US" sz="2000" dirty="0"/>
              <a:t>[the performer]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Responsible for connection and network monitoring</a:t>
            </a:r>
          </a:p>
          <a:p>
            <a:r>
              <a:rPr lang="en-US" dirty="0"/>
              <a:t>Maintains subscription tables of itself and remote nodes</a:t>
            </a:r>
          </a:p>
          <a:p>
            <a:r>
              <a:rPr lang="en-US" dirty="0"/>
              <a:t>Why named ‘Inter-Process’?</a:t>
            </a:r>
          </a:p>
          <a:p>
            <a:pPr lvl="1"/>
            <a:r>
              <a:rPr lang="en-US" dirty="0"/>
              <a:t>Because it essentially talks to other processes by using the provided transport. Processes could be running on another device or devices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22" y="1876526"/>
            <a:ext cx="3024556" cy="4752874"/>
          </a:xfrm>
        </p:spPr>
      </p:pic>
    </p:spTree>
    <p:extLst>
      <p:ext uri="{BB962C8B-B14F-4D97-AF65-F5344CB8AC3E}">
        <p14:creationId xmlns:p14="http://schemas.microsoft.com/office/powerpoint/2010/main" val="155159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Boggart</a:t>
            </a:r>
            <a:br>
              <a:rPr lang="en-US" dirty="0"/>
            </a:br>
            <a:r>
              <a:rPr lang="en-US" sz="2000" dirty="0"/>
              <a:t>[the director]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Integrates all the components and wire all the dependencies together</a:t>
            </a:r>
          </a:p>
          <a:p>
            <a:r>
              <a:rPr lang="en-US" dirty="0"/>
              <a:t>Provides a simplistic API to the Application for data exchange</a:t>
            </a:r>
          </a:p>
          <a:p>
            <a:r>
              <a:rPr lang="en-US" dirty="0"/>
              <a:t>API:</a:t>
            </a:r>
          </a:p>
          <a:p>
            <a:pPr lvl="1"/>
            <a:r>
              <a:rPr lang="en-US" dirty="0"/>
              <a:t>Send(destination, message)</a:t>
            </a:r>
          </a:p>
          <a:p>
            <a:pPr lvl="1"/>
            <a:r>
              <a:rPr lang="en-US" dirty="0"/>
              <a:t>Subscribe(message type, callback)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1C583-E170-4D34-B1DD-4EC30D29B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600200"/>
            <a:ext cx="4918466" cy="5142031"/>
          </a:xfrm>
        </p:spPr>
      </p:pic>
    </p:spTree>
    <p:extLst>
      <p:ext uri="{BB962C8B-B14F-4D97-AF65-F5344CB8AC3E}">
        <p14:creationId xmlns:p14="http://schemas.microsoft.com/office/powerpoint/2010/main" val="13292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366</TotalTime>
  <Words>432</Words>
  <Application>Microsoft Office PowerPoint</Application>
  <PresentationFormat>Custom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Corbel</vt:lpstr>
      <vt:lpstr>Forte</vt:lpstr>
      <vt:lpstr>Chalkboard 16x9</vt:lpstr>
      <vt:lpstr>Boggart</vt:lpstr>
      <vt:lpstr>Concept [the story]</vt:lpstr>
      <vt:lpstr>Architecture [the stage setting]</vt:lpstr>
      <vt:lpstr>Platform Abstraction Layer (PAL) [the organizer]</vt:lpstr>
      <vt:lpstr>Transports [the backstage crew]</vt:lpstr>
      <vt:lpstr>Transports (continued) [the backstage crew]</vt:lpstr>
      <vt:lpstr>Transports (continued) [the backstage crew]</vt:lpstr>
      <vt:lpstr>Inter-Process Communicator (IPC) [the performer]</vt:lpstr>
      <vt:lpstr>Boggart [the director]</vt:lpstr>
      <vt:lpstr>Example: A Typical Railyard Application [the audience]</vt:lpstr>
      <vt:lpstr>Demonstration [the acting]</vt:lpstr>
      <vt:lpstr>What Can It Achieve [the curtain call]</vt:lpstr>
      <vt:lpstr>Future Plans [the round of applause]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Boggart</dc:title>
  <dc:creator>Usman Saeed</dc:creator>
  <cp:lastModifiedBy>Usman Saeed</cp:lastModifiedBy>
  <cp:revision>31</cp:revision>
  <dcterms:created xsi:type="dcterms:W3CDTF">2017-09-13T13:41:24Z</dcterms:created>
  <dcterms:modified xsi:type="dcterms:W3CDTF">2017-09-14T23:07:24Z</dcterms:modified>
</cp:coreProperties>
</file>