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Roboto"/>
      <p:regular r:id="rId15"/>
      <p:bold r:id="rId16"/>
      <p:italic r:id="rId17"/>
      <p:boldItalic r:id="rId18"/>
    </p:embeddedFont>
    <p:embeddedFont>
      <p:font typeface="Fira Sans Extra Condensed Medium"/>
      <p:regular r:id="rId19"/>
      <p:bold r:id="rId20"/>
      <p:italic r:id="rId21"/>
      <p:boldItalic r:id="rId22"/>
    </p:embeddedFont>
    <p:embeddedFont>
      <p:font typeface="Roboto Condensed"/>
      <p:regular r:id="rId23"/>
      <p:bold r:id="rId24"/>
      <p:italic r:id="rId25"/>
      <p:boldItalic r:id="rId26"/>
    </p:embeddedFont>
    <p:embeddedFont>
      <p:font typeface="Squada One"/>
      <p:regular r:id="rId27"/>
    </p:embeddedFont>
    <p:embeddedFont>
      <p:font typeface="Roboto Condensed Light"/>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CondensedLight-boldItalic.fntdata"/><Relationship Id="rId30" Type="http://schemas.openxmlformats.org/officeDocument/2006/relationships/font" Target="fonts/RobotoCondensedLight-italic.fntdata"/><Relationship Id="rId20" Type="http://schemas.openxmlformats.org/officeDocument/2006/relationships/font" Target="fonts/FiraSansExtraCondensedMedium-bold.fntdata"/><Relationship Id="rId22" Type="http://schemas.openxmlformats.org/officeDocument/2006/relationships/font" Target="fonts/FiraSansExtraCondensedMedium-boldItalic.fntdata"/><Relationship Id="rId21" Type="http://schemas.openxmlformats.org/officeDocument/2006/relationships/font" Target="fonts/FiraSansExtraCondensedMedium-italic.fntdata"/><Relationship Id="rId24" Type="http://schemas.openxmlformats.org/officeDocument/2006/relationships/font" Target="fonts/RobotoCondensed-bold.fntdata"/><Relationship Id="rId23" Type="http://schemas.openxmlformats.org/officeDocument/2006/relationships/font" Target="fonts/RobotoCondensed-regular.fntdata"/><Relationship Id="rId26" Type="http://schemas.openxmlformats.org/officeDocument/2006/relationships/font" Target="fonts/RobotoCondensed-boldItalic.fntdata"/><Relationship Id="rId25" Type="http://schemas.openxmlformats.org/officeDocument/2006/relationships/font" Target="fonts/RobotoCondensed-italic.fntdata"/><Relationship Id="rId28" Type="http://schemas.openxmlformats.org/officeDocument/2006/relationships/font" Target="fonts/RobotoCondensedLight-regular.fntdata"/><Relationship Id="rId27" Type="http://schemas.openxmlformats.org/officeDocument/2006/relationships/font" Target="fonts/SquadaOne-regular.fntdata"/><Relationship Id="rId29" Type="http://schemas.openxmlformats.org/officeDocument/2006/relationships/font" Target="fonts/RobotoCondensedLight-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regular.fntdata"/><Relationship Id="rId14" Type="http://schemas.openxmlformats.org/officeDocument/2006/relationships/slide" Target="slides/slide10.xml"/><Relationship Id="rId17" Type="http://schemas.openxmlformats.org/officeDocument/2006/relationships/font" Target="fonts/Roboto-italic.fntdata"/><Relationship Id="rId16" Type="http://schemas.openxmlformats.org/officeDocument/2006/relationships/font" Target="fonts/Roboto-bold.fntdata"/><Relationship Id="rId19" Type="http://schemas.openxmlformats.org/officeDocument/2006/relationships/font" Target="fonts/FiraSansExtraCondensedMedium-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a39e48574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a39e48574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a39e485748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a39e485748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599781079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599781079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a39e48574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a39e48574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9e8edfaca3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9e8edfaca3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a39e485748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a39e485748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2599781079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2599781079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599781079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599781079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a39e48574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a39e48574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2.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www.freepik.es/foto-gratis/macho-angulo-casco-realidad-virtual_7133530.htm" TargetMode="External"/><Relationship Id="rId3" Type="http://schemas.openxmlformats.org/officeDocument/2006/relationships/image" Target="../media/image2.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accent1"/>
            </a:gs>
            <a:gs pos="100000">
              <a:schemeClr val="accent2"/>
            </a:gs>
          </a:gsLst>
          <a:lin ang="5400012" scaled="0"/>
        </a:gradFill>
      </p:bgPr>
    </p:bg>
    <p:spTree>
      <p:nvGrpSpPr>
        <p:cNvPr id="9" name="Shape 9"/>
        <p:cNvGrpSpPr/>
        <p:nvPr/>
      </p:nvGrpSpPr>
      <p:grpSpPr>
        <a:xfrm>
          <a:off x="0" y="0"/>
          <a:ext cx="0" cy="0"/>
          <a:chOff x="0" y="0"/>
          <a:chExt cx="0" cy="0"/>
        </a:xfrm>
      </p:grpSpPr>
      <p:sp>
        <p:nvSpPr>
          <p:cNvPr id="10" name="Google Shape;1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 name="Google Shape;11;p2"/>
          <p:cNvSpPr txBox="1"/>
          <p:nvPr/>
        </p:nvSpPr>
        <p:spPr>
          <a:xfrm flipH="1">
            <a:off x="1375550" y="3092475"/>
            <a:ext cx="6393000" cy="6705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6000">
              <a:solidFill>
                <a:srgbClr val="FFFFFF"/>
              </a:solidFill>
              <a:latin typeface="Squada One"/>
              <a:ea typeface="Squada One"/>
              <a:cs typeface="Squada One"/>
              <a:sym typeface="Squada One"/>
            </a:endParaRPr>
          </a:p>
        </p:txBody>
      </p:sp>
      <p:pic>
        <p:nvPicPr>
          <p:cNvPr id="12" name="Google Shape;12;p2"/>
          <p:cNvPicPr preferRelativeResize="0"/>
          <p:nvPr/>
        </p:nvPicPr>
        <p:blipFill>
          <a:blip r:embed="rId2">
            <a:alphaModFix/>
          </a:blip>
          <a:stretch>
            <a:fillRect/>
          </a:stretch>
        </p:blipFill>
        <p:spPr>
          <a:xfrm>
            <a:off x="63" y="-399756"/>
            <a:ext cx="9144000" cy="4369387"/>
          </a:xfrm>
          <a:prstGeom prst="rect">
            <a:avLst/>
          </a:prstGeom>
          <a:noFill/>
          <a:ln>
            <a:noFill/>
          </a:ln>
        </p:spPr>
      </p:pic>
      <p:sp>
        <p:nvSpPr>
          <p:cNvPr id="13" name="Google Shape;13;p2"/>
          <p:cNvSpPr txBox="1"/>
          <p:nvPr>
            <p:ph type="title"/>
          </p:nvPr>
        </p:nvSpPr>
        <p:spPr>
          <a:xfrm>
            <a:off x="457200" y="2932650"/>
            <a:ext cx="8229600" cy="510900"/>
          </a:xfrm>
          <a:prstGeom prst="rect">
            <a:avLst/>
          </a:prstGeom>
        </p:spPr>
        <p:txBody>
          <a:bodyPr anchorCtr="0" anchor="ctr" bIns="91425" lIns="91425" spcFirstLastPara="1" rIns="91425" wrap="square" tIns="91425">
            <a:noAutofit/>
          </a:bodyPr>
          <a:lstStyle>
            <a:lvl1pPr lvl="0">
              <a:spcBef>
                <a:spcPts val="0"/>
              </a:spcBef>
              <a:spcAft>
                <a:spcPts val="0"/>
              </a:spcAft>
              <a:buSzPts val="6000"/>
              <a:buNone/>
              <a:defRPr sz="6000"/>
            </a:lvl1pPr>
            <a:lvl2pPr lvl="1">
              <a:spcBef>
                <a:spcPts val="0"/>
              </a:spcBef>
              <a:spcAft>
                <a:spcPts val="0"/>
              </a:spcAft>
              <a:buSzPts val="3000"/>
              <a:buFont typeface="Squada One"/>
              <a:buNone/>
              <a:defRPr sz="3000">
                <a:latin typeface="Squada One"/>
                <a:ea typeface="Squada One"/>
                <a:cs typeface="Squada One"/>
                <a:sym typeface="Squada One"/>
              </a:defRPr>
            </a:lvl2pPr>
            <a:lvl3pPr lvl="2">
              <a:spcBef>
                <a:spcPts val="0"/>
              </a:spcBef>
              <a:spcAft>
                <a:spcPts val="0"/>
              </a:spcAft>
              <a:buSzPts val="3000"/>
              <a:buFont typeface="Squada One"/>
              <a:buNone/>
              <a:defRPr sz="3000">
                <a:latin typeface="Squada One"/>
                <a:ea typeface="Squada One"/>
                <a:cs typeface="Squada One"/>
                <a:sym typeface="Squada One"/>
              </a:defRPr>
            </a:lvl3pPr>
            <a:lvl4pPr lvl="3">
              <a:spcBef>
                <a:spcPts val="0"/>
              </a:spcBef>
              <a:spcAft>
                <a:spcPts val="0"/>
              </a:spcAft>
              <a:buSzPts val="3000"/>
              <a:buFont typeface="Squada One"/>
              <a:buNone/>
              <a:defRPr sz="3000">
                <a:latin typeface="Squada One"/>
                <a:ea typeface="Squada One"/>
                <a:cs typeface="Squada One"/>
                <a:sym typeface="Squada One"/>
              </a:defRPr>
            </a:lvl4pPr>
            <a:lvl5pPr lvl="4">
              <a:spcBef>
                <a:spcPts val="0"/>
              </a:spcBef>
              <a:spcAft>
                <a:spcPts val="0"/>
              </a:spcAft>
              <a:buSzPts val="3000"/>
              <a:buFont typeface="Squada One"/>
              <a:buNone/>
              <a:defRPr sz="3000">
                <a:latin typeface="Squada One"/>
                <a:ea typeface="Squada One"/>
                <a:cs typeface="Squada One"/>
                <a:sym typeface="Squada One"/>
              </a:defRPr>
            </a:lvl5pPr>
            <a:lvl6pPr lvl="5">
              <a:spcBef>
                <a:spcPts val="0"/>
              </a:spcBef>
              <a:spcAft>
                <a:spcPts val="0"/>
              </a:spcAft>
              <a:buSzPts val="3000"/>
              <a:buFont typeface="Squada One"/>
              <a:buNone/>
              <a:defRPr sz="3000">
                <a:latin typeface="Squada One"/>
                <a:ea typeface="Squada One"/>
                <a:cs typeface="Squada One"/>
                <a:sym typeface="Squada One"/>
              </a:defRPr>
            </a:lvl6pPr>
            <a:lvl7pPr lvl="6">
              <a:spcBef>
                <a:spcPts val="0"/>
              </a:spcBef>
              <a:spcAft>
                <a:spcPts val="0"/>
              </a:spcAft>
              <a:buSzPts val="3000"/>
              <a:buFont typeface="Squada One"/>
              <a:buNone/>
              <a:defRPr sz="3000">
                <a:latin typeface="Squada One"/>
                <a:ea typeface="Squada One"/>
                <a:cs typeface="Squada One"/>
                <a:sym typeface="Squada One"/>
              </a:defRPr>
            </a:lvl7pPr>
            <a:lvl8pPr lvl="7">
              <a:spcBef>
                <a:spcPts val="0"/>
              </a:spcBef>
              <a:spcAft>
                <a:spcPts val="0"/>
              </a:spcAft>
              <a:buSzPts val="3000"/>
              <a:buFont typeface="Squada One"/>
              <a:buNone/>
              <a:defRPr sz="3000">
                <a:latin typeface="Squada One"/>
                <a:ea typeface="Squada One"/>
                <a:cs typeface="Squada One"/>
                <a:sym typeface="Squada One"/>
              </a:defRPr>
            </a:lvl8pPr>
            <a:lvl9pPr lvl="8">
              <a:spcBef>
                <a:spcPts val="0"/>
              </a:spcBef>
              <a:spcAft>
                <a:spcPts val="0"/>
              </a:spcAft>
              <a:buSzPts val="3000"/>
              <a:buFont typeface="Squada One"/>
              <a:buNone/>
              <a:defRPr sz="3000">
                <a:latin typeface="Squada One"/>
                <a:ea typeface="Squada One"/>
                <a:cs typeface="Squada One"/>
                <a:sym typeface="Squada One"/>
              </a:defRPr>
            </a:lvl9pPr>
          </a:lstStyle>
          <a:p/>
        </p:txBody>
      </p:sp>
      <p:sp>
        <p:nvSpPr>
          <p:cNvPr id="14" name="Google Shape;14;p2"/>
          <p:cNvSpPr txBox="1"/>
          <p:nvPr>
            <p:ph idx="1" type="subTitle"/>
          </p:nvPr>
        </p:nvSpPr>
        <p:spPr>
          <a:xfrm>
            <a:off x="457275" y="3192525"/>
            <a:ext cx="8229600" cy="417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2" name="Google Shape;72;p11"/>
          <p:cNvSpPr txBox="1"/>
          <p:nvPr>
            <p:ph hasCustomPrompt="1" type="title"/>
          </p:nvPr>
        </p:nvSpPr>
        <p:spPr>
          <a:xfrm>
            <a:off x="539999" y="1400065"/>
            <a:ext cx="8064000" cy="178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0"/>
              <a:buNone/>
              <a:defRPr sz="11500"/>
            </a:lvl1pPr>
            <a:lvl2pPr lvl="1"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1"/>
          <p:cNvSpPr txBox="1"/>
          <p:nvPr>
            <p:ph idx="1" type="subTitle"/>
          </p:nvPr>
        </p:nvSpPr>
        <p:spPr>
          <a:xfrm>
            <a:off x="537375" y="3235240"/>
            <a:ext cx="8066700" cy="39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pic>
        <p:nvPicPr>
          <p:cNvPr id="74" name="Google Shape;74;p11"/>
          <p:cNvPicPr preferRelativeResize="0"/>
          <p:nvPr/>
        </p:nvPicPr>
        <p:blipFill>
          <a:blip r:embed="rId2">
            <a:alphaModFix/>
          </a:blip>
          <a:stretch>
            <a:fillRect/>
          </a:stretch>
        </p:blipFill>
        <p:spPr>
          <a:xfrm flipH="1">
            <a:off x="6945663" y="-346987"/>
            <a:ext cx="2300675" cy="2075900"/>
          </a:xfrm>
          <a:prstGeom prst="rect">
            <a:avLst/>
          </a:prstGeom>
          <a:noFill/>
          <a:ln>
            <a:noFill/>
          </a:ln>
        </p:spPr>
      </p:pic>
      <p:pic>
        <p:nvPicPr>
          <p:cNvPr id="75" name="Google Shape;75;p11"/>
          <p:cNvPicPr preferRelativeResize="0"/>
          <p:nvPr/>
        </p:nvPicPr>
        <p:blipFill>
          <a:blip r:embed="rId2">
            <a:alphaModFix/>
          </a:blip>
          <a:stretch>
            <a:fillRect/>
          </a:stretch>
        </p:blipFill>
        <p:spPr>
          <a:xfrm flipH="1" rot="10800000">
            <a:off x="0" y="3414791"/>
            <a:ext cx="2300675" cy="2075900"/>
          </a:xfrm>
          <a:prstGeom prst="rect">
            <a:avLst/>
          </a:prstGeom>
          <a:noFill/>
          <a:ln>
            <a:noFill/>
          </a:ln>
        </p:spPr>
      </p:pic>
      <p:pic>
        <p:nvPicPr>
          <p:cNvPr id="76" name="Google Shape;76;p11"/>
          <p:cNvPicPr preferRelativeResize="0"/>
          <p:nvPr/>
        </p:nvPicPr>
        <p:blipFill>
          <a:blip r:embed="rId2">
            <a:alphaModFix/>
          </a:blip>
          <a:stretch>
            <a:fillRect/>
          </a:stretch>
        </p:blipFill>
        <p:spPr>
          <a:xfrm flipH="1" rot="10800000">
            <a:off x="-104897" y="-695083"/>
            <a:ext cx="2300675" cy="2075900"/>
          </a:xfrm>
          <a:prstGeom prst="rect">
            <a:avLst/>
          </a:prstGeom>
          <a:noFill/>
          <a:ln>
            <a:noFill/>
          </a:ln>
        </p:spPr>
      </p:pic>
      <p:pic>
        <p:nvPicPr>
          <p:cNvPr id="77" name="Google Shape;77;p11"/>
          <p:cNvPicPr preferRelativeResize="0"/>
          <p:nvPr/>
        </p:nvPicPr>
        <p:blipFill>
          <a:blip r:embed="rId2">
            <a:alphaModFix/>
          </a:blip>
          <a:stretch>
            <a:fillRect/>
          </a:stretch>
        </p:blipFill>
        <p:spPr>
          <a:xfrm flipH="1">
            <a:off x="6945663" y="3773854"/>
            <a:ext cx="2300675" cy="20759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8" name="Shape 78"/>
        <p:cNvGrpSpPr/>
        <p:nvPr/>
      </p:nvGrpSpPr>
      <p:grpSpPr>
        <a:xfrm>
          <a:off x="0" y="0"/>
          <a:ext cx="0" cy="0"/>
          <a:chOff x="0" y="0"/>
          <a:chExt cx="0" cy="0"/>
        </a:xfrm>
      </p:grpSpPr>
      <p:sp>
        <p:nvSpPr>
          <p:cNvPr id="79" name="Google Shape;7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6">
    <p:spTree>
      <p:nvGrpSpPr>
        <p:cNvPr id="80" name="Shape 80"/>
        <p:cNvGrpSpPr/>
        <p:nvPr/>
      </p:nvGrpSpPr>
      <p:grpSpPr>
        <a:xfrm>
          <a:off x="0" y="0"/>
          <a:ext cx="0" cy="0"/>
          <a:chOff x="0" y="0"/>
          <a:chExt cx="0" cy="0"/>
        </a:xfrm>
      </p:grpSpPr>
      <p:sp>
        <p:nvSpPr>
          <p:cNvPr id="81" name="Google Shape;81;p13"/>
          <p:cNvSpPr txBox="1"/>
          <p:nvPr>
            <p:ph type="ctrTitle"/>
          </p:nvPr>
        </p:nvSpPr>
        <p:spPr>
          <a:xfrm>
            <a:off x="1690457" y="20524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2" name="Google Shape;82;p13"/>
          <p:cNvSpPr txBox="1"/>
          <p:nvPr>
            <p:ph idx="1" type="subTitle"/>
          </p:nvPr>
        </p:nvSpPr>
        <p:spPr>
          <a:xfrm>
            <a:off x="2051807" y="2538657"/>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3" name="Google Shape;83;p13"/>
          <p:cNvSpPr txBox="1"/>
          <p:nvPr>
            <p:ph idx="2" type="ctrTitle"/>
          </p:nvPr>
        </p:nvSpPr>
        <p:spPr>
          <a:xfrm>
            <a:off x="1690457" y="3599531"/>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4" name="Google Shape;84;p13"/>
          <p:cNvSpPr txBox="1"/>
          <p:nvPr>
            <p:ph idx="3" type="subTitle"/>
          </p:nvPr>
        </p:nvSpPr>
        <p:spPr>
          <a:xfrm>
            <a:off x="2051807" y="4048600"/>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5" name="Google Shape;85;p13"/>
          <p:cNvSpPr txBox="1"/>
          <p:nvPr>
            <p:ph idx="4" type="ctrTitle"/>
          </p:nvPr>
        </p:nvSpPr>
        <p:spPr>
          <a:xfrm>
            <a:off x="4824357" y="20524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6" name="Google Shape;86;p13"/>
          <p:cNvSpPr txBox="1"/>
          <p:nvPr>
            <p:ph idx="5" type="subTitle"/>
          </p:nvPr>
        </p:nvSpPr>
        <p:spPr>
          <a:xfrm>
            <a:off x="5185707" y="2538657"/>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7" name="Google Shape;87;p13"/>
          <p:cNvSpPr txBox="1"/>
          <p:nvPr>
            <p:ph idx="6" type="ctrTitle"/>
          </p:nvPr>
        </p:nvSpPr>
        <p:spPr>
          <a:xfrm>
            <a:off x="4824357" y="3599531"/>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88" name="Google Shape;88;p13"/>
          <p:cNvSpPr txBox="1"/>
          <p:nvPr>
            <p:ph idx="7" type="subTitle"/>
          </p:nvPr>
        </p:nvSpPr>
        <p:spPr>
          <a:xfrm>
            <a:off x="5185707" y="4048600"/>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89" name="Google Shape;89;p13"/>
          <p:cNvSpPr txBox="1"/>
          <p:nvPr>
            <p:ph idx="8" type="ctrTitle"/>
          </p:nvPr>
        </p:nvSpPr>
        <p:spPr>
          <a:xfrm>
            <a:off x="1122278" y="401450"/>
            <a:ext cx="68994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90" name="Google Shape;90;p13"/>
          <p:cNvSpPr txBox="1"/>
          <p:nvPr>
            <p:ph hasCustomPrompt="1" idx="9" type="title"/>
          </p:nvPr>
        </p:nvSpPr>
        <p:spPr>
          <a:xfrm>
            <a:off x="2128157" y="1555631"/>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1" name="Google Shape;91;p13"/>
          <p:cNvSpPr txBox="1"/>
          <p:nvPr>
            <p:ph hasCustomPrompt="1" idx="13" type="title"/>
          </p:nvPr>
        </p:nvSpPr>
        <p:spPr>
          <a:xfrm>
            <a:off x="2128157" y="3074022"/>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2" name="Google Shape;92;p13"/>
          <p:cNvSpPr txBox="1"/>
          <p:nvPr>
            <p:ph hasCustomPrompt="1" idx="14" type="title"/>
          </p:nvPr>
        </p:nvSpPr>
        <p:spPr>
          <a:xfrm>
            <a:off x="5262057" y="1555631"/>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93" name="Google Shape;93;p13"/>
          <p:cNvSpPr txBox="1"/>
          <p:nvPr>
            <p:ph hasCustomPrompt="1" idx="15" type="title"/>
          </p:nvPr>
        </p:nvSpPr>
        <p:spPr>
          <a:xfrm>
            <a:off x="5262057" y="3074022"/>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2">
  <p:cSld name="CUSTOM_36">
    <p:spTree>
      <p:nvGrpSpPr>
        <p:cNvPr id="94" name="Shape 94"/>
        <p:cNvGrpSpPr/>
        <p:nvPr/>
      </p:nvGrpSpPr>
      <p:grpSpPr>
        <a:xfrm>
          <a:off x="0" y="0"/>
          <a:ext cx="0" cy="0"/>
          <a:chOff x="0" y="0"/>
          <a:chExt cx="0" cy="0"/>
        </a:xfrm>
      </p:grpSpPr>
      <p:sp>
        <p:nvSpPr>
          <p:cNvPr id="95" name="Google Shape;95;p14"/>
          <p:cNvSpPr txBox="1"/>
          <p:nvPr>
            <p:ph type="ctrTitle"/>
          </p:nvPr>
        </p:nvSpPr>
        <p:spPr>
          <a:xfrm>
            <a:off x="657228" y="1778585"/>
            <a:ext cx="1959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6" name="Google Shape;96;p14"/>
          <p:cNvSpPr txBox="1"/>
          <p:nvPr>
            <p:ph idx="1" type="subTitle"/>
          </p:nvPr>
        </p:nvSpPr>
        <p:spPr>
          <a:xfrm>
            <a:off x="657228" y="2252441"/>
            <a:ext cx="19593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7" name="Google Shape;97;p14"/>
          <p:cNvSpPr txBox="1"/>
          <p:nvPr>
            <p:ph idx="2" type="ctrTitle"/>
          </p:nvPr>
        </p:nvSpPr>
        <p:spPr>
          <a:xfrm>
            <a:off x="693636" y="3580934"/>
            <a:ext cx="19065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98" name="Google Shape;98;p14"/>
          <p:cNvSpPr txBox="1"/>
          <p:nvPr>
            <p:ph idx="3" type="subTitle"/>
          </p:nvPr>
        </p:nvSpPr>
        <p:spPr>
          <a:xfrm>
            <a:off x="693636" y="4036206"/>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99" name="Google Shape;99;p14"/>
          <p:cNvSpPr txBox="1"/>
          <p:nvPr>
            <p:ph idx="4" type="ctrTitle"/>
          </p:nvPr>
        </p:nvSpPr>
        <p:spPr>
          <a:xfrm>
            <a:off x="3207532" y="1784778"/>
            <a:ext cx="17997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0" name="Google Shape;100;p14"/>
          <p:cNvSpPr txBox="1"/>
          <p:nvPr>
            <p:ph idx="5" type="subTitle"/>
          </p:nvPr>
        </p:nvSpPr>
        <p:spPr>
          <a:xfrm>
            <a:off x="3188332" y="2252437"/>
            <a:ext cx="18381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1" name="Google Shape;101;p14"/>
          <p:cNvSpPr txBox="1"/>
          <p:nvPr>
            <p:ph idx="6" type="ctrTitle"/>
          </p:nvPr>
        </p:nvSpPr>
        <p:spPr>
          <a:xfrm>
            <a:off x="3233530" y="3580934"/>
            <a:ext cx="17538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02" name="Google Shape;102;p14"/>
          <p:cNvSpPr txBox="1"/>
          <p:nvPr>
            <p:ph idx="7" type="subTitle"/>
          </p:nvPr>
        </p:nvSpPr>
        <p:spPr>
          <a:xfrm>
            <a:off x="3157180" y="4036206"/>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03" name="Google Shape;103;p14"/>
          <p:cNvSpPr txBox="1"/>
          <p:nvPr>
            <p:ph idx="8" type="ctrTitle"/>
          </p:nvPr>
        </p:nvSpPr>
        <p:spPr>
          <a:xfrm>
            <a:off x="579450" y="401450"/>
            <a:ext cx="4593000" cy="946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4" name="Google Shape;104;p14"/>
          <p:cNvSpPr txBox="1"/>
          <p:nvPr>
            <p:ph hasCustomPrompt="1" idx="9" type="title"/>
          </p:nvPr>
        </p:nvSpPr>
        <p:spPr>
          <a:xfrm>
            <a:off x="683628" y="1358010"/>
            <a:ext cx="19065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5" name="Google Shape;105;p14"/>
          <p:cNvSpPr txBox="1"/>
          <p:nvPr>
            <p:ph hasCustomPrompt="1" idx="13" type="title"/>
          </p:nvPr>
        </p:nvSpPr>
        <p:spPr>
          <a:xfrm>
            <a:off x="693636" y="3141768"/>
            <a:ext cx="19065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6" name="Google Shape;106;p14"/>
          <p:cNvSpPr txBox="1"/>
          <p:nvPr>
            <p:ph hasCustomPrompt="1" idx="14" type="title"/>
          </p:nvPr>
        </p:nvSpPr>
        <p:spPr>
          <a:xfrm>
            <a:off x="3180682" y="1370400"/>
            <a:ext cx="18534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07" name="Google Shape;107;p14"/>
          <p:cNvSpPr txBox="1"/>
          <p:nvPr>
            <p:ph hasCustomPrompt="1" idx="15" type="title"/>
          </p:nvPr>
        </p:nvSpPr>
        <p:spPr>
          <a:xfrm>
            <a:off x="3233530" y="3141774"/>
            <a:ext cx="1753800" cy="577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48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pic>
        <p:nvPicPr>
          <p:cNvPr id="108" name="Google Shape;108;p14"/>
          <p:cNvPicPr preferRelativeResize="0"/>
          <p:nvPr/>
        </p:nvPicPr>
        <p:blipFill>
          <a:blip r:embed="rId2">
            <a:alphaModFix/>
          </a:blip>
          <a:stretch>
            <a:fillRect/>
          </a:stretch>
        </p:blipFill>
        <p:spPr>
          <a:xfrm rot="10800000">
            <a:off x="5341276" y="2195283"/>
            <a:ext cx="3802725" cy="3431200"/>
          </a:xfrm>
          <a:prstGeom prst="rect">
            <a:avLst/>
          </a:prstGeom>
          <a:noFill/>
          <a:ln>
            <a:noFill/>
          </a:ln>
        </p:spPr>
      </p:pic>
      <p:pic>
        <p:nvPicPr>
          <p:cNvPr id="109" name="Google Shape;109;p14"/>
          <p:cNvPicPr preferRelativeResize="0"/>
          <p:nvPr/>
        </p:nvPicPr>
        <p:blipFill>
          <a:blip r:embed="rId2">
            <a:alphaModFix/>
          </a:blip>
          <a:stretch>
            <a:fillRect/>
          </a:stretch>
        </p:blipFill>
        <p:spPr>
          <a:xfrm flipH="1">
            <a:off x="5341276" y="-482985"/>
            <a:ext cx="3802725" cy="3431200"/>
          </a:xfrm>
          <a:prstGeom prst="rect">
            <a:avLst/>
          </a:prstGeom>
          <a:noFill/>
          <a:ln>
            <a:noFill/>
          </a:ln>
        </p:spPr>
      </p:pic>
      <p:sp>
        <p:nvSpPr>
          <p:cNvPr id="110" name="Google Shape;110;p14"/>
          <p:cNvSpPr/>
          <p:nvPr/>
        </p:nvSpPr>
        <p:spPr>
          <a:xfrm>
            <a:off x="3042082" y="12638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581586" y="30373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579457" y="12638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3045130" y="3037375"/>
            <a:ext cx="2130600" cy="16611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8">
    <p:spTree>
      <p:nvGrpSpPr>
        <p:cNvPr id="114" name="Shape 114"/>
        <p:cNvGrpSpPr/>
        <p:nvPr/>
      </p:nvGrpSpPr>
      <p:grpSpPr>
        <a:xfrm>
          <a:off x="0" y="0"/>
          <a:ext cx="0" cy="0"/>
          <a:chOff x="0" y="0"/>
          <a:chExt cx="0" cy="0"/>
        </a:xfrm>
      </p:grpSpPr>
      <p:sp>
        <p:nvSpPr>
          <p:cNvPr id="115" name="Google Shape;115;p15"/>
          <p:cNvSpPr txBox="1"/>
          <p:nvPr>
            <p:ph idx="1" type="subTitle"/>
          </p:nvPr>
        </p:nvSpPr>
        <p:spPr>
          <a:xfrm>
            <a:off x="2722955" y="3329200"/>
            <a:ext cx="36981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Font typeface="Arial"/>
              <a:buChar char="-"/>
              <a:defRPr sz="1600"/>
            </a:lvl1pPr>
            <a:lvl2pPr lvl="1" rtl="0" algn="ctr">
              <a:lnSpc>
                <a:spcPct val="100000"/>
              </a:lnSpc>
              <a:spcBef>
                <a:spcPts val="0"/>
              </a:spcBef>
              <a:spcAft>
                <a:spcPts val="0"/>
              </a:spcAft>
              <a:buClr>
                <a:schemeClr val="dk1"/>
              </a:buClr>
              <a:buSzPts val="1400"/>
              <a:buFont typeface="Arial"/>
              <a:buChar char="-"/>
              <a:defRPr sz="1000"/>
            </a:lvl2pPr>
            <a:lvl3pPr lvl="2" rtl="0" algn="ctr">
              <a:lnSpc>
                <a:spcPct val="100000"/>
              </a:lnSpc>
              <a:spcBef>
                <a:spcPts val="0"/>
              </a:spcBef>
              <a:spcAft>
                <a:spcPts val="0"/>
              </a:spcAft>
              <a:buClr>
                <a:schemeClr val="dk1"/>
              </a:buClr>
              <a:buSzPts val="1400"/>
              <a:buFont typeface="Arial"/>
              <a:buChar char="-"/>
              <a:defRPr sz="1000"/>
            </a:lvl3pPr>
            <a:lvl4pPr lvl="3" rtl="0" algn="ctr">
              <a:lnSpc>
                <a:spcPct val="100000"/>
              </a:lnSpc>
              <a:spcBef>
                <a:spcPts val="0"/>
              </a:spcBef>
              <a:spcAft>
                <a:spcPts val="0"/>
              </a:spcAft>
              <a:buClr>
                <a:schemeClr val="dk1"/>
              </a:buClr>
              <a:buSzPts val="1400"/>
              <a:buFont typeface="Arial"/>
              <a:buChar char="-"/>
              <a:defRPr sz="1000"/>
            </a:lvl4pPr>
            <a:lvl5pPr lvl="4" rtl="0" algn="ctr">
              <a:lnSpc>
                <a:spcPct val="100000"/>
              </a:lnSpc>
              <a:spcBef>
                <a:spcPts val="0"/>
              </a:spcBef>
              <a:spcAft>
                <a:spcPts val="0"/>
              </a:spcAft>
              <a:buClr>
                <a:schemeClr val="dk1"/>
              </a:buClr>
              <a:buSzPts val="1400"/>
              <a:buFont typeface="Arial"/>
              <a:buChar char="-"/>
              <a:defRPr sz="1000"/>
            </a:lvl5pPr>
            <a:lvl6pPr lvl="5" rtl="0" algn="ctr">
              <a:lnSpc>
                <a:spcPct val="100000"/>
              </a:lnSpc>
              <a:spcBef>
                <a:spcPts val="0"/>
              </a:spcBef>
              <a:spcAft>
                <a:spcPts val="0"/>
              </a:spcAft>
              <a:buClr>
                <a:schemeClr val="dk1"/>
              </a:buClr>
              <a:buSzPts val="1400"/>
              <a:buFont typeface="Arial"/>
              <a:buChar char="-"/>
              <a:defRPr sz="1000"/>
            </a:lvl6pPr>
            <a:lvl7pPr lvl="6" rtl="0" algn="ctr">
              <a:lnSpc>
                <a:spcPct val="100000"/>
              </a:lnSpc>
              <a:spcBef>
                <a:spcPts val="0"/>
              </a:spcBef>
              <a:spcAft>
                <a:spcPts val="0"/>
              </a:spcAft>
              <a:buClr>
                <a:schemeClr val="dk1"/>
              </a:buClr>
              <a:buSzPts val="1400"/>
              <a:buFont typeface="Arial"/>
              <a:buChar char="-"/>
              <a:defRPr sz="1000"/>
            </a:lvl7pPr>
            <a:lvl8pPr lvl="7" rtl="0" algn="ctr">
              <a:lnSpc>
                <a:spcPct val="100000"/>
              </a:lnSpc>
              <a:spcBef>
                <a:spcPts val="0"/>
              </a:spcBef>
              <a:spcAft>
                <a:spcPts val="0"/>
              </a:spcAft>
              <a:buClr>
                <a:schemeClr val="dk1"/>
              </a:buClr>
              <a:buSzPts val="1400"/>
              <a:buFont typeface="Arial"/>
              <a:buChar char="-"/>
              <a:defRPr sz="1000"/>
            </a:lvl8pPr>
            <a:lvl9pPr lvl="8" rtl="0" algn="ctr">
              <a:lnSpc>
                <a:spcPct val="100000"/>
              </a:lnSpc>
              <a:spcBef>
                <a:spcPts val="0"/>
              </a:spcBef>
              <a:spcAft>
                <a:spcPts val="0"/>
              </a:spcAft>
              <a:buClr>
                <a:schemeClr val="dk1"/>
              </a:buClr>
              <a:buSzPts val="1400"/>
              <a:buFont typeface="Arial"/>
              <a:buChar char="-"/>
              <a:defRPr sz="1000"/>
            </a:lvl9pPr>
          </a:lstStyle>
          <a:p/>
        </p:txBody>
      </p:sp>
      <p:sp>
        <p:nvSpPr>
          <p:cNvPr id="116" name="Google Shape;116;p15"/>
          <p:cNvSpPr txBox="1"/>
          <p:nvPr>
            <p:ph type="ctrTitle"/>
          </p:nvPr>
        </p:nvSpPr>
        <p:spPr>
          <a:xfrm>
            <a:off x="1710150" y="1328125"/>
            <a:ext cx="5723700" cy="1864500"/>
          </a:xfrm>
          <a:prstGeom prst="rect">
            <a:avLst/>
          </a:prstGeom>
        </p:spPr>
        <p:txBody>
          <a:bodyPr anchorCtr="0" anchor="ctr" bIns="91425" lIns="91425" spcFirstLastPara="1" rIns="91425" wrap="square" tIns="91425">
            <a:noAutofit/>
          </a:bodyPr>
          <a:lstStyle>
            <a:lvl1pPr lvl="0" rtl="0" algn="ctr">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pic>
        <p:nvPicPr>
          <p:cNvPr id="117" name="Google Shape;117;p15"/>
          <p:cNvPicPr preferRelativeResize="0"/>
          <p:nvPr/>
        </p:nvPicPr>
        <p:blipFill>
          <a:blip r:embed="rId2">
            <a:alphaModFix/>
          </a:blip>
          <a:stretch>
            <a:fillRect/>
          </a:stretch>
        </p:blipFill>
        <p:spPr>
          <a:xfrm>
            <a:off x="-1079774" y="-405667"/>
            <a:ext cx="3802725" cy="3431200"/>
          </a:xfrm>
          <a:prstGeom prst="rect">
            <a:avLst/>
          </a:prstGeom>
          <a:noFill/>
          <a:ln>
            <a:noFill/>
          </a:ln>
        </p:spPr>
      </p:pic>
      <p:pic>
        <p:nvPicPr>
          <p:cNvPr id="118" name="Google Shape;118;p15"/>
          <p:cNvPicPr preferRelativeResize="0"/>
          <p:nvPr/>
        </p:nvPicPr>
        <p:blipFill>
          <a:blip r:embed="rId2">
            <a:alphaModFix/>
          </a:blip>
          <a:stretch>
            <a:fillRect/>
          </a:stretch>
        </p:blipFill>
        <p:spPr>
          <a:xfrm rot="10800000">
            <a:off x="5988976" y="2112358"/>
            <a:ext cx="3802725" cy="34312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2">
  <p:cSld name="CUSTOM_32">
    <p:spTree>
      <p:nvGrpSpPr>
        <p:cNvPr id="119" name="Shape 119"/>
        <p:cNvGrpSpPr/>
        <p:nvPr/>
      </p:nvGrpSpPr>
      <p:grpSpPr>
        <a:xfrm>
          <a:off x="0" y="0"/>
          <a:ext cx="0" cy="0"/>
          <a:chOff x="0" y="0"/>
          <a:chExt cx="0" cy="0"/>
        </a:xfrm>
      </p:grpSpPr>
      <p:sp>
        <p:nvSpPr>
          <p:cNvPr id="120" name="Google Shape;120;p16"/>
          <p:cNvSpPr txBox="1"/>
          <p:nvPr>
            <p:ph idx="1" type="subTitle"/>
          </p:nvPr>
        </p:nvSpPr>
        <p:spPr>
          <a:xfrm>
            <a:off x="4511650" y="3131900"/>
            <a:ext cx="37179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1400"/>
              <a:buFont typeface="Arial"/>
              <a:buChar char="-"/>
              <a:defRPr sz="1600"/>
            </a:lvl1pPr>
            <a:lvl2pPr lvl="1" rtl="0" algn="ctr">
              <a:lnSpc>
                <a:spcPct val="100000"/>
              </a:lnSpc>
              <a:spcBef>
                <a:spcPts val="0"/>
              </a:spcBef>
              <a:spcAft>
                <a:spcPts val="0"/>
              </a:spcAft>
              <a:buClr>
                <a:schemeClr val="dk1"/>
              </a:buClr>
              <a:buSzPts val="1400"/>
              <a:buFont typeface="Arial"/>
              <a:buChar char="-"/>
              <a:defRPr sz="1000"/>
            </a:lvl2pPr>
            <a:lvl3pPr lvl="2" rtl="0" algn="ctr">
              <a:lnSpc>
                <a:spcPct val="100000"/>
              </a:lnSpc>
              <a:spcBef>
                <a:spcPts val="0"/>
              </a:spcBef>
              <a:spcAft>
                <a:spcPts val="0"/>
              </a:spcAft>
              <a:buClr>
                <a:schemeClr val="dk1"/>
              </a:buClr>
              <a:buSzPts val="1400"/>
              <a:buFont typeface="Arial"/>
              <a:buChar char="-"/>
              <a:defRPr sz="1000"/>
            </a:lvl3pPr>
            <a:lvl4pPr lvl="3" rtl="0" algn="ctr">
              <a:lnSpc>
                <a:spcPct val="100000"/>
              </a:lnSpc>
              <a:spcBef>
                <a:spcPts val="0"/>
              </a:spcBef>
              <a:spcAft>
                <a:spcPts val="0"/>
              </a:spcAft>
              <a:buClr>
                <a:schemeClr val="dk1"/>
              </a:buClr>
              <a:buSzPts val="1400"/>
              <a:buFont typeface="Arial"/>
              <a:buChar char="-"/>
              <a:defRPr sz="1000"/>
            </a:lvl4pPr>
            <a:lvl5pPr lvl="4" rtl="0" algn="ctr">
              <a:lnSpc>
                <a:spcPct val="100000"/>
              </a:lnSpc>
              <a:spcBef>
                <a:spcPts val="0"/>
              </a:spcBef>
              <a:spcAft>
                <a:spcPts val="0"/>
              </a:spcAft>
              <a:buClr>
                <a:schemeClr val="dk1"/>
              </a:buClr>
              <a:buSzPts val="1400"/>
              <a:buFont typeface="Arial"/>
              <a:buChar char="-"/>
              <a:defRPr sz="1000"/>
            </a:lvl5pPr>
            <a:lvl6pPr lvl="5" rtl="0" algn="ctr">
              <a:lnSpc>
                <a:spcPct val="100000"/>
              </a:lnSpc>
              <a:spcBef>
                <a:spcPts val="0"/>
              </a:spcBef>
              <a:spcAft>
                <a:spcPts val="0"/>
              </a:spcAft>
              <a:buClr>
                <a:schemeClr val="dk1"/>
              </a:buClr>
              <a:buSzPts val="1400"/>
              <a:buFont typeface="Arial"/>
              <a:buChar char="-"/>
              <a:defRPr sz="1000"/>
            </a:lvl6pPr>
            <a:lvl7pPr lvl="6" rtl="0" algn="ctr">
              <a:lnSpc>
                <a:spcPct val="100000"/>
              </a:lnSpc>
              <a:spcBef>
                <a:spcPts val="0"/>
              </a:spcBef>
              <a:spcAft>
                <a:spcPts val="0"/>
              </a:spcAft>
              <a:buClr>
                <a:schemeClr val="dk1"/>
              </a:buClr>
              <a:buSzPts val="1400"/>
              <a:buFont typeface="Arial"/>
              <a:buChar char="-"/>
              <a:defRPr sz="1000"/>
            </a:lvl7pPr>
            <a:lvl8pPr lvl="7" rtl="0" algn="ctr">
              <a:lnSpc>
                <a:spcPct val="100000"/>
              </a:lnSpc>
              <a:spcBef>
                <a:spcPts val="0"/>
              </a:spcBef>
              <a:spcAft>
                <a:spcPts val="0"/>
              </a:spcAft>
              <a:buClr>
                <a:schemeClr val="dk1"/>
              </a:buClr>
              <a:buSzPts val="1400"/>
              <a:buFont typeface="Arial"/>
              <a:buChar char="-"/>
              <a:defRPr sz="1000"/>
            </a:lvl8pPr>
            <a:lvl9pPr lvl="8" rtl="0" algn="ctr">
              <a:lnSpc>
                <a:spcPct val="100000"/>
              </a:lnSpc>
              <a:spcBef>
                <a:spcPts val="0"/>
              </a:spcBef>
              <a:spcAft>
                <a:spcPts val="0"/>
              </a:spcAft>
              <a:buClr>
                <a:schemeClr val="dk1"/>
              </a:buClr>
              <a:buSzPts val="1400"/>
              <a:buFont typeface="Arial"/>
              <a:buChar char="-"/>
              <a:defRPr sz="1000"/>
            </a:lvl9pPr>
          </a:lstStyle>
          <a:p/>
        </p:txBody>
      </p:sp>
      <p:sp>
        <p:nvSpPr>
          <p:cNvPr id="121" name="Google Shape;121;p16"/>
          <p:cNvSpPr txBox="1"/>
          <p:nvPr>
            <p:ph type="ctrTitle"/>
          </p:nvPr>
        </p:nvSpPr>
        <p:spPr>
          <a:xfrm>
            <a:off x="4511650" y="1054625"/>
            <a:ext cx="3717900" cy="1864500"/>
          </a:xfrm>
          <a:prstGeom prst="rect">
            <a:avLst/>
          </a:prstGeom>
        </p:spPr>
        <p:txBody>
          <a:bodyPr anchorCtr="0" anchor="ctr" bIns="91425" lIns="91425" spcFirstLastPara="1" rIns="91425" wrap="square" tIns="91425">
            <a:noAutofit/>
          </a:bodyPr>
          <a:lstStyle>
            <a:lvl1pPr lvl="0" rtl="0" algn="r">
              <a:spcBef>
                <a:spcPts val="3400"/>
              </a:spcBef>
              <a:spcAft>
                <a:spcPts val="0"/>
              </a:spcAft>
              <a:buSzPts val="3600"/>
              <a:buNone/>
              <a:defRPr sz="24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pic>
        <p:nvPicPr>
          <p:cNvPr id="122" name="Google Shape;122;p16"/>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123" name="Google Shape;123;p16"/>
          <p:cNvPicPr preferRelativeResize="0"/>
          <p:nvPr/>
        </p:nvPicPr>
        <p:blipFill>
          <a:blip r:embed="rId2">
            <a:alphaModFix/>
          </a:blip>
          <a:stretch>
            <a:fillRect/>
          </a:stretch>
        </p:blipFill>
        <p:spPr>
          <a:xfrm flipH="1" rot="10800000">
            <a:off x="10" y="2213744"/>
            <a:ext cx="3802725" cy="34312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
    <p:spTree>
      <p:nvGrpSpPr>
        <p:cNvPr id="124" name="Shape 124"/>
        <p:cNvGrpSpPr/>
        <p:nvPr/>
      </p:nvGrpSpPr>
      <p:grpSpPr>
        <a:xfrm>
          <a:off x="0" y="0"/>
          <a:ext cx="0" cy="0"/>
          <a:chOff x="0" y="0"/>
          <a:chExt cx="0" cy="0"/>
        </a:xfrm>
      </p:grpSpPr>
      <p:pic>
        <p:nvPicPr>
          <p:cNvPr id="125" name="Google Shape;125;p17"/>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126" name="Google Shape;126;p17"/>
          <p:cNvPicPr preferRelativeResize="0"/>
          <p:nvPr/>
        </p:nvPicPr>
        <p:blipFill>
          <a:blip r:embed="rId2">
            <a:alphaModFix/>
          </a:blip>
          <a:stretch>
            <a:fillRect/>
          </a:stretch>
        </p:blipFill>
        <p:spPr>
          <a:xfrm flipH="1" rot="10800000">
            <a:off x="10" y="2213744"/>
            <a:ext cx="3802725" cy="3431200"/>
          </a:xfrm>
          <a:prstGeom prst="rect">
            <a:avLst/>
          </a:prstGeom>
          <a:noFill/>
          <a:ln>
            <a:noFill/>
          </a:ln>
        </p:spPr>
      </p:pic>
      <p:pic>
        <p:nvPicPr>
          <p:cNvPr id="127" name="Google Shape;127;p17"/>
          <p:cNvPicPr preferRelativeResize="0"/>
          <p:nvPr/>
        </p:nvPicPr>
        <p:blipFill>
          <a:blip r:embed="rId2">
            <a:alphaModFix/>
          </a:blip>
          <a:stretch>
            <a:fillRect/>
          </a:stretch>
        </p:blipFill>
        <p:spPr>
          <a:xfrm flipH="1">
            <a:off x="5325110" y="-501568"/>
            <a:ext cx="3802725" cy="3431200"/>
          </a:xfrm>
          <a:prstGeom prst="rect">
            <a:avLst/>
          </a:prstGeom>
          <a:noFill/>
          <a:ln>
            <a:noFill/>
          </a:ln>
        </p:spPr>
      </p:pic>
      <p:pic>
        <p:nvPicPr>
          <p:cNvPr id="128" name="Google Shape;128;p17"/>
          <p:cNvPicPr preferRelativeResize="0"/>
          <p:nvPr/>
        </p:nvPicPr>
        <p:blipFill>
          <a:blip r:embed="rId2">
            <a:alphaModFix/>
          </a:blip>
          <a:stretch>
            <a:fillRect/>
          </a:stretch>
        </p:blipFill>
        <p:spPr>
          <a:xfrm rot="10800000">
            <a:off x="5341276" y="2213857"/>
            <a:ext cx="3802725" cy="3431200"/>
          </a:xfrm>
          <a:prstGeom prst="rect">
            <a:avLst/>
          </a:prstGeom>
          <a:noFill/>
          <a:ln>
            <a:noFill/>
          </a:ln>
        </p:spPr>
      </p:pic>
      <p:sp>
        <p:nvSpPr>
          <p:cNvPr id="129" name="Google Shape;129;p17"/>
          <p:cNvSpPr txBox="1"/>
          <p:nvPr>
            <p:ph type="ctrTitle"/>
          </p:nvPr>
        </p:nvSpPr>
        <p:spPr>
          <a:xfrm>
            <a:off x="2422500" y="2348625"/>
            <a:ext cx="4299000" cy="664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30" name="Google Shape;130;p17"/>
          <p:cNvSpPr txBox="1"/>
          <p:nvPr>
            <p:ph hasCustomPrompt="1" idx="2" type="title"/>
          </p:nvPr>
        </p:nvSpPr>
        <p:spPr>
          <a:xfrm>
            <a:off x="2422500" y="1296000"/>
            <a:ext cx="4299000" cy="1098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0000"/>
              <a:buNone/>
              <a:defRPr sz="100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31" name="Google Shape;131;p17"/>
          <p:cNvSpPr txBox="1"/>
          <p:nvPr>
            <p:ph idx="1" type="subTitle"/>
          </p:nvPr>
        </p:nvSpPr>
        <p:spPr>
          <a:xfrm>
            <a:off x="2422500" y="2893425"/>
            <a:ext cx="42990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2">
    <p:spTree>
      <p:nvGrpSpPr>
        <p:cNvPr id="132" name="Shape 132"/>
        <p:cNvGrpSpPr/>
        <p:nvPr/>
      </p:nvGrpSpPr>
      <p:grpSpPr>
        <a:xfrm>
          <a:off x="0" y="0"/>
          <a:ext cx="0" cy="0"/>
          <a:chOff x="0" y="0"/>
          <a:chExt cx="0" cy="0"/>
        </a:xfrm>
      </p:grpSpPr>
      <p:sp>
        <p:nvSpPr>
          <p:cNvPr id="133" name="Google Shape;133;p18"/>
          <p:cNvSpPr txBox="1"/>
          <p:nvPr>
            <p:ph idx="1" type="subTitle"/>
          </p:nvPr>
        </p:nvSpPr>
        <p:spPr>
          <a:xfrm>
            <a:off x="3143300" y="1928850"/>
            <a:ext cx="2857500" cy="51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34" name="Google Shape;134;p18"/>
          <p:cNvSpPr txBox="1"/>
          <p:nvPr>
            <p:ph type="ctrTitle"/>
          </p:nvPr>
        </p:nvSpPr>
        <p:spPr>
          <a:xfrm flipH="1">
            <a:off x="2876000" y="709650"/>
            <a:ext cx="3392100" cy="8382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4800"/>
              <a:buNone/>
              <a:defRPr sz="9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135" name="Google Shape;135;p18"/>
          <p:cNvPicPr preferRelativeResize="0"/>
          <p:nvPr/>
        </p:nvPicPr>
        <p:blipFill>
          <a:blip r:embed="rId2">
            <a:alphaModFix/>
          </a:blip>
          <a:stretch>
            <a:fillRect/>
          </a:stretch>
        </p:blipFill>
        <p:spPr>
          <a:xfrm flipH="1">
            <a:off x="5341288" y="2866980"/>
            <a:ext cx="3802725" cy="3431200"/>
          </a:xfrm>
          <a:prstGeom prst="rect">
            <a:avLst/>
          </a:prstGeom>
          <a:noFill/>
          <a:ln>
            <a:noFill/>
          </a:ln>
        </p:spPr>
      </p:pic>
      <p:pic>
        <p:nvPicPr>
          <p:cNvPr id="136" name="Google Shape;136;p18"/>
          <p:cNvPicPr preferRelativeResize="0"/>
          <p:nvPr/>
        </p:nvPicPr>
        <p:blipFill>
          <a:blip r:embed="rId2">
            <a:alphaModFix/>
          </a:blip>
          <a:stretch>
            <a:fillRect/>
          </a:stretch>
        </p:blipFill>
        <p:spPr>
          <a:xfrm>
            <a:off x="-12" y="2868654"/>
            <a:ext cx="3802725" cy="34312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
    <p:spTree>
      <p:nvGrpSpPr>
        <p:cNvPr id="137" name="Shape 137"/>
        <p:cNvGrpSpPr/>
        <p:nvPr/>
      </p:nvGrpSpPr>
      <p:grpSpPr>
        <a:xfrm>
          <a:off x="0" y="0"/>
          <a:ext cx="0" cy="0"/>
          <a:chOff x="0" y="0"/>
          <a:chExt cx="0" cy="0"/>
        </a:xfrm>
      </p:grpSpPr>
      <p:pic>
        <p:nvPicPr>
          <p:cNvPr id="138" name="Google Shape;138;p19"/>
          <p:cNvPicPr preferRelativeResize="0"/>
          <p:nvPr/>
        </p:nvPicPr>
        <p:blipFill>
          <a:blip r:embed="rId2">
            <a:alphaModFix/>
          </a:blip>
          <a:stretch>
            <a:fillRect/>
          </a:stretch>
        </p:blipFill>
        <p:spPr>
          <a:xfrm rot="10800000">
            <a:off x="3421663" y="3648350"/>
            <a:ext cx="2300675" cy="2075900"/>
          </a:xfrm>
          <a:prstGeom prst="rect">
            <a:avLst/>
          </a:prstGeom>
          <a:noFill/>
          <a:ln>
            <a:noFill/>
          </a:ln>
        </p:spPr>
      </p:pic>
      <p:pic>
        <p:nvPicPr>
          <p:cNvPr id="139" name="Google Shape;139;p19"/>
          <p:cNvPicPr preferRelativeResize="0"/>
          <p:nvPr/>
        </p:nvPicPr>
        <p:blipFill>
          <a:blip r:embed="rId2">
            <a:alphaModFix/>
          </a:blip>
          <a:stretch>
            <a:fillRect/>
          </a:stretch>
        </p:blipFill>
        <p:spPr>
          <a:xfrm>
            <a:off x="3421663" y="-580750"/>
            <a:ext cx="2300675" cy="2075900"/>
          </a:xfrm>
          <a:prstGeom prst="rect">
            <a:avLst/>
          </a:prstGeom>
          <a:noFill/>
          <a:ln>
            <a:noFill/>
          </a:ln>
        </p:spPr>
      </p:pic>
      <p:sp>
        <p:nvSpPr>
          <p:cNvPr id="140" name="Google Shape;140;p19"/>
          <p:cNvSpPr txBox="1"/>
          <p:nvPr>
            <p:ph type="ctrTitle"/>
          </p:nvPr>
        </p:nvSpPr>
        <p:spPr>
          <a:xfrm flipH="1">
            <a:off x="2359650" y="1400650"/>
            <a:ext cx="4424700" cy="938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41" name="Google Shape;141;p19"/>
          <p:cNvSpPr txBox="1"/>
          <p:nvPr>
            <p:ph idx="1" type="subTitle"/>
          </p:nvPr>
        </p:nvSpPr>
        <p:spPr>
          <a:xfrm>
            <a:off x="2378700" y="2530005"/>
            <a:ext cx="4386600" cy="938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300"/>
              <a:buNone/>
              <a:defRPr sz="1400"/>
            </a:lvl1pPr>
            <a:lvl2pPr lvl="1" rtl="0" algn="ctr">
              <a:lnSpc>
                <a:spcPct val="100000"/>
              </a:lnSpc>
              <a:spcBef>
                <a:spcPts val="0"/>
              </a:spcBef>
              <a:spcAft>
                <a:spcPts val="0"/>
              </a:spcAft>
              <a:buSzPts val="1300"/>
              <a:buNone/>
              <a:defRPr sz="1300"/>
            </a:lvl2pPr>
            <a:lvl3pPr lvl="2" rtl="0" algn="ctr">
              <a:lnSpc>
                <a:spcPct val="100000"/>
              </a:lnSpc>
              <a:spcBef>
                <a:spcPts val="0"/>
              </a:spcBef>
              <a:spcAft>
                <a:spcPts val="0"/>
              </a:spcAft>
              <a:buSzPts val="1300"/>
              <a:buNone/>
              <a:defRPr sz="1300"/>
            </a:lvl3pPr>
            <a:lvl4pPr lvl="3" rtl="0" algn="ctr">
              <a:lnSpc>
                <a:spcPct val="100000"/>
              </a:lnSpc>
              <a:spcBef>
                <a:spcPts val="0"/>
              </a:spcBef>
              <a:spcAft>
                <a:spcPts val="0"/>
              </a:spcAft>
              <a:buSzPts val="1300"/>
              <a:buNone/>
              <a:defRPr sz="1300"/>
            </a:lvl4pPr>
            <a:lvl5pPr lvl="4" rtl="0" algn="ctr">
              <a:lnSpc>
                <a:spcPct val="100000"/>
              </a:lnSpc>
              <a:spcBef>
                <a:spcPts val="0"/>
              </a:spcBef>
              <a:spcAft>
                <a:spcPts val="0"/>
              </a:spcAft>
              <a:buSzPts val="1300"/>
              <a:buNone/>
              <a:defRPr sz="1300"/>
            </a:lvl5pPr>
            <a:lvl6pPr lvl="5" rtl="0" algn="ctr">
              <a:lnSpc>
                <a:spcPct val="100000"/>
              </a:lnSpc>
              <a:spcBef>
                <a:spcPts val="0"/>
              </a:spcBef>
              <a:spcAft>
                <a:spcPts val="0"/>
              </a:spcAft>
              <a:buSzPts val="1300"/>
              <a:buNone/>
              <a:defRPr sz="1300"/>
            </a:lvl6pPr>
            <a:lvl7pPr lvl="6" rtl="0" algn="ctr">
              <a:lnSpc>
                <a:spcPct val="100000"/>
              </a:lnSpc>
              <a:spcBef>
                <a:spcPts val="0"/>
              </a:spcBef>
              <a:spcAft>
                <a:spcPts val="0"/>
              </a:spcAft>
              <a:buSzPts val="1300"/>
              <a:buNone/>
              <a:defRPr sz="1300"/>
            </a:lvl7pPr>
            <a:lvl8pPr lvl="7" rtl="0" algn="ctr">
              <a:lnSpc>
                <a:spcPct val="100000"/>
              </a:lnSpc>
              <a:spcBef>
                <a:spcPts val="0"/>
              </a:spcBef>
              <a:spcAft>
                <a:spcPts val="0"/>
              </a:spcAft>
              <a:buSzPts val="1300"/>
              <a:buNone/>
              <a:defRPr sz="1300"/>
            </a:lvl8pPr>
            <a:lvl9pPr lvl="8" rtl="0" algn="ctr">
              <a:lnSpc>
                <a:spcPct val="100000"/>
              </a:lnSpc>
              <a:spcBef>
                <a:spcPts val="0"/>
              </a:spcBef>
              <a:spcAft>
                <a:spcPts val="0"/>
              </a:spcAft>
              <a:buSzPts val="1300"/>
              <a:buNone/>
              <a:defRPr sz="13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9">
    <p:spTree>
      <p:nvGrpSpPr>
        <p:cNvPr id="142" name="Shape 142"/>
        <p:cNvGrpSpPr/>
        <p:nvPr/>
      </p:nvGrpSpPr>
      <p:grpSpPr>
        <a:xfrm>
          <a:off x="0" y="0"/>
          <a:ext cx="0" cy="0"/>
          <a:chOff x="0" y="0"/>
          <a:chExt cx="0" cy="0"/>
        </a:xfrm>
      </p:grpSpPr>
      <p:sp>
        <p:nvSpPr>
          <p:cNvPr id="143" name="Google Shape;143;p20"/>
          <p:cNvSpPr txBox="1"/>
          <p:nvPr>
            <p:ph idx="1" type="subTitle"/>
          </p:nvPr>
        </p:nvSpPr>
        <p:spPr>
          <a:xfrm>
            <a:off x="1398700" y="2910300"/>
            <a:ext cx="3486000" cy="174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4" name="Google Shape;144;p20"/>
          <p:cNvSpPr txBox="1"/>
          <p:nvPr>
            <p:ph type="ctrTitle"/>
          </p:nvPr>
        </p:nvSpPr>
        <p:spPr>
          <a:xfrm flipH="1">
            <a:off x="1372450" y="1886100"/>
            <a:ext cx="3486000" cy="6705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4800"/>
              <a:buNone/>
              <a:defRPr sz="5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145" name="Google Shape;145;p20"/>
          <p:cNvPicPr preferRelativeResize="0"/>
          <p:nvPr/>
        </p:nvPicPr>
        <p:blipFill>
          <a:blip r:embed="rId2">
            <a:alphaModFix/>
          </a:blip>
          <a:stretch>
            <a:fillRect/>
          </a:stretch>
        </p:blipFill>
        <p:spPr>
          <a:xfrm rot="10800000">
            <a:off x="5334325" y="1725475"/>
            <a:ext cx="3802725" cy="3431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type="ctrTitle"/>
          </p:nvPr>
        </p:nvSpPr>
        <p:spPr>
          <a:xfrm>
            <a:off x="4297175" y="2355550"/>
            <a:ext cx="4299000" cy="65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8" name="Google Shape;18;p3"/>
          <p:cNvSpPr txBox="1"/>
          <p:nvPr>
            <p:ph hasCustomPrompt="1" idx="2" type="title"/>
          </p:nvPr>
        </p:nvSpPr>
        <p:spPr>
          <a:xfrm>
            <a:off x="4297175" y="1317160"/>
            <a:ext cx="4299000" cy="1098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FFFFF"/>
              </a:buClr>
              <a:buSzPts val="10000"/>
              <a:buNone/>
              <a:defRPr sz="10000"/>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19" name="Google Shape;19;p3"/>
          <p:cNvSpPr txBox="1"/>
          <p:nvPr>
            <p:ph idx="1" type="subTitle"/>
          </p:nvPr>
        </p:nvSpPr>
        <p:spPr>
          <a:xfrm>
            <a:off x="4297175" y="2900355"/>
            <a:ext cx="42990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20" name="Google Shape;20;p3"/>
          <p:cNvPicPr preferRelativeResize="0"/>
          <p:nvPr/>
        </p:nvPicPr>
        <p:blipFill>
          <a:blip r:embed="rId2">
            <a:alphaModFix/>
          </a:blip>
          <a:stretch>
            <a:fillRect/>
          </a:stretch>
        </p:blipFill>
        <p:spPr>
          <a:xfrm>
            <a:off x="16176" y="-501681"/>
            <a:ext cx="3802725" cy="3431200"/>
          </a:xfrm>
          <a:prstGeom prst="rect">
            <a:avLst/>
          </a:prstGeom>
          <a:noFill/>
          <a:ln>
            <a:noFill/>
          </a:ln>
        </p:spPr>
      </p:pic>
      <p:pic>
        <p:nvPicPr>
          <p:cNvPr id="21" name="Google Shape;21;p3"/>
          <p:cNvPicPr preferRelativeResize="0"/>
          <p:nvPr/>
        </p:nvPicPr>
        <p:blipFill>
          <a:blip r:embed="rId2">
            <a:alphaModFix/>
          </a:blip>
          <a:stretch>
            <a:fillRect/>
          </a:stretch>
        </p:blipFill>
        <p:spPr>
          <a:xfrm flipH="1" rot="10800000">
            <a:off x="10" y="2213744"/>
            <a:ext cx="3802725" cy="34312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0">
    <p:spTree>
      <p:nvGrpSpPr>
        <p:cNvPr id="146" name="Shape 146"/>
        <p:cNvGrpSpPr/>
        <p:nvPr/>
      </p:nvGrpSpPr>
      <p:grpSpPr>
        <a:xfrm>
          <a:off x="0" y="0"/>
          <a:ext cx="0" cy="0"/>
          <a:chOff x="0" y="0"/>
          <a:chExt cx="0" cy="0"/>
        </a:xfrm>
      </p:grpSpPr>
      <p:sp>
        <p:nvSpPr>
          <p:cNvPr id="147" name="Google Shape;147;p21"/>
          <p:cNvSpPr txBox="1"/>
          <p:nvPr>
            <p:ph type="ctrTitle"/>
          </p:nvPr>
        </p:nvSpPr>
        <p:spPr>
          <a:xfrm>
            <a:off x="5225420" y="1852550"/>
            <a:ext cx="2965200" cy="6705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8" name="Google Shape;148;p21"/>
          <p:cNvSpPr txBox="1"/>
          <p:nvPr>
            <p:ph idx="1" type="subTitle"/>
          </p:nvPr>
        </p:nvSpPr>
        <p:spPr>
          <a:xfrm>
            <a:off x="5242550" y="2648825"/>
            <a:ext cx="2930700" cy="1226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149" name="Google Shape;149;p21"/>
          <p:cNvPicPr preferRelativeResize="0"/>
          <p:nvPr/>
        </p:nvPicPr>
        <p:blipFill>
          <a:blip r:embed="rId2">
            <a:alphaModFix/>
          </a:blip>
          <a:stretch>
            <a:fillRect/>
          </a:stretch>
        </p:blipFill>
        <p:spPr>
          <a:xfrm rot="10800000">
            <a:off x="6112650" y="3448750"/>
            <a:ext cx="3802725" cy="34312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
    <p:spTree>
      <p:nvGrpSpPr>
        <p:cNvPr id="150" name="Shape 150"/>
        <p:cNvGrpSpPr/>
        <p:nvPr/>
      </p:nvGrpSpPr>
      <p:grpSpPr>
        <a:xfrm>
          <a:off x="0" y="0"/>
          <a:ext cx="0" cy="0"/>
          <a:chOff x="0" y="0"/>
          <a:chExt cx="0" cy="0"/>
        </a:xfrm>
      </p:grpSpPr>
      <p:sp>
        <p:nvSpPr>
          <p:cNvPr id="151" name="Google Shape;151;p22"/>
          <p:cNvSpPr txBox="1"/>
          <p:nvPr>
            <p:ph idx="1" type="subTitle"/>
          </p:nvPr>
        </p:nvSpPr>
        <p:spPr>
          <a:xfrm>
            <a:off x="4838200" y="1496605"/>
            <a:ext cx="3242700" cy="79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52" name="Google Shape;152;p22"/>
          <p:cNvSpPr txBox="1"/>
          <p:nvPr>
            <p:ph idx="2" type="subTitle"/>
          </p:nvPr>
        </p:nvSpPr>
        <p:spPr>
          <a:xfrm>
            <a:off x="4838200" y="3792973"/>
            <a:ext cx="3242700" cy="79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53" name="Google Shape;153;p22"/>
          <p:cNvSpPr txBox="1"/>
          <p:nvPr>
            <p:ph type="ctrTitle"/>
          </p:nvPr>
        </p:nvSpPr>
        <p:spPr>
          <a:xfrm flipH="1">
            <a:off x="457275" y="1931475"/>
            <a:ext cx="2875200" cy="12978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54" name="Google Shape;154;p22"/>
          <p:cNvSpPr txBox="1"/>
          <p:nvPr>
            <p:ph idx="3" type="ctrTitle"/>
          </p:nvPr>
        </p:nvSpPr>
        <p:spPr>
          <a:xfrm>
            <a:off x="4838200" y="1336535"/>
            <a:ext cx="3242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55" name="Google Shape;155;p22"/>
          <p:cNvSpPr txBox="1"/>
          <p:nvPr>
            <p:ph idx="4" type="ctrTitle"/>
          </p:nvPr>
        </p:nvSpPr>
        <p:spPr>
          <a:xfrm>
            <a:off x="4838200" y="3626911"/>
            <a:ext cx="3242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pic>
        <p:nvPicPr>
          <p:cNvPr id="156" name="Google Shape;156;p22"/>
          <p:cNvPicPr preferRelativeResize="0"/>
          <p:nvPr/>
        </p:nvPicPr>
        <p:blipFill>
          <a:blip r:embed="rId2">
            <a:alphaModFix/>
          </a:blip>
          <a:stretch>
            <a:fillRect/>
          </a:stretch>
        </p:blipFill>
        <p:spPr>
          <a:xfrm>
            <a:off x="-14675" y="-533400"/>
            <a:ext cx="2300675" cy="2075900"/>
          </a:xfrm>
          <a:prstGeom prst="rect">
            <a:avLst/>
          </a:prstGeom>
          <a:noFill/>
          <a:ln>
            <a:noFill/>
          </a:ln>
        </p:spPr>
      </p:pic>
      <p:pic>
        <p:nvPicPr>
          <p:cNvPr id="157" name="Google Shape;157;p22"/>
          <p:cNvPicPr preferRelativeResize="0"/>
          <p:nvPr/>
        </p:nvPicPr>
        <p:blipFill>
          <a:blip r:embed="rId2">
            <a:alphaModFix/>
          </a:blip>
          <a:stretch>
            <a:fillRect/>
          </a:stretch>
        </p:blipFill>
        <p:spPr>
          <a:xfrm flipH="1" rot="10800000">
            <a:off x="-14675" y="3549775"/>
            <a:ext cx="2300675" cy="2075900"/>
          </a:xfrm>
          <a:prstGeom prst="rect">
            <a:avLst/>
          </a:prstGeom>
          <a:noFill/>
          <a:ln>
            <a:noFill/>
          </a:ln>
        </p:spPr>
      </p:pic>
      <p:sp>
        <p:nvSpPr>
          <p:cNvPr id="158" name="Google Shape;158;p22"/>
          <p:cNvSpPr/>
          <p:nvPr/>
        </p:nvSpPr>
        <p:spPr>
          <a:xfrm>
            <a:off x="4226350" y="2752750"/>
            <a:ext cx="4470600" cy="1943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2"/>
          <p:cNvSpPr/>
          <p:nvPr/>
        </p:nvSpPr>
        <p:spPr>
          <a:xfrm>
            <a:off x="4226350" y="441872"/>
            <a:ext cx="4470600" cy="1943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4">
    <p:spTree>
      <p:nvGrpSpPr>
        <p:cNvPr id="160" name="Shape 160"/>
        <p:cNvGrpSpPr/>
        <p:nvPr/>
      </p:nvGrpSpPr>
      <p:grpSpPr>
        <a:xfrm>
          <a:off x="0" y="0"/>
          <a:ext cx="0" cy="0"/>
          <a:chOff x="0" y="0"/>
          <a:chExt cx="0" cy="0"/>
        </a:xfrm>
      </p:grpSpPr>
      <p:sp>
        <p:nvSpPr>
          <p:cNvPr id="161" name="Google Shape;161;p23"/>
          <p:cNvSpPr txBox="1"/>
          <p:nvPr>
            <p:ph idx="1" type="subTitle"/>
          </p:nvPr>
        </p:nvSpPr>
        <p:spPr>
          <a:xfrm>
            <a:off x="4390050" y="2938200"/>
            <a:ext cx="3405000" cy="1748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sp>
        <p:nvSpPr>
          <p:cNvPr id="162" name="Google Shape;162;p23"/>
          <p:cNvSpPr txBox="1"/>
          <p:nvPr>
            <p:ph type="ctrTitle"/>
          </p:nvPr>
        </p:nvSpPr>
        <p:spPr>
          <a:xfrm flipH="1">
            <a:off x="4114500" y="2004895"/>
            <a:ext cx="3956100" cy="780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50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163" name="Google Shape;163;p23"/>
          <p:cNvPicPr preferRelativeResize="0"/>
          <p:nvPr/>
        </p:nvPicPr>
        <p:blipFill>
          <a:blip r:embed="rId2">
            <a:alphaModFix/>
          </a:blip>
          <a:stretch>
            <a:fillRect/>
          </a:stretch>
        </p:blipFill>
        <p:spPr>
          <a:xfrm flipH="1" rot="10800000">
            <a:off x="-823501" y="-1143550"/>
            <a:ext cx="4655626" cy="4200750"/>
          </a:xfrm>
          <a:prstGeom prst="rect">
            <a:avLst/>
          </a:prstGeom>
          <a:noFill/>
          <a:ln>
            <a:noFill/>
          </a:ln>
        </p:spPr>
      </p:pic>
      <p:pic>
        <p:nvPicPr>
          <p:cNvPr id="164" name="Google Shape;164;p23"/>
          <p:cNvPicPr preferRelativeResize="0"/>
          <p:nvPr/>
        </p:nvPicPr>
        <p:blipFill>
          <a:blip r:embed="rId2">
            <a:alphaModFix/>
          </a:blip>
          <a:stretch>
            <a:fillRect/>
          </a:stretch>
        </p:blipFill>
        <p:spPr>
          <a:xfrm>
            <a:off x="-1311459" y="2523800"/>
            <a:ext cx="3802725" cy="34312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3">
    <p:spTree>
      <p:nvGrpSpPr>
        <p:cNvPr id="165" name="Shape 165"/>
        <p:cNvGrpSpPr/>
        <p:nvPr/>
      </p:nvGrpSpPr>
      <p:grpSpPr>
        <a:xfrm>
          <a:off x="0" y="0"/>
          <a:ext cx="0" cy="0"/>
          <a:chOff x="0" y="0"/>
          <a:chExt cx="0" cy="0"/>
        </a:xfrm>
      </p:grpSpPr>
      <p:sp>
        <p:nvSpPr>
          <p:cNvPr id="166" name="Google Shape;166;p24"/>
          <p:cNvSpPr txBox="1"/>
          <p:nvPr>
            <p:ph type="ctrTitle"/>
          </p:nvPr>
        </p:nvSpPr>
        <p:spPr>
          <a:xfrm>
            <a:off x="457200" y="517918"/>
            <a:ext cx="8229600" cy="6705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67" name="Google Shape;167;p24"/>
          <p:cNvSpPr txBox="1"/>
          <p:nvPr>
            <p:ph idx="2" type="ctrTitle"/>
          </p:nvPr>
        </p:nvSpPr>
        <p:spPr>
          <a:xfrm>
            <a:off x="2750155" y="1492066"/>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68" name="Google Shape;168;p24"/>
          <p:cNvSpPr txBox="1"/>
          <p:nvPr>
            <p:ph idx="1" type="subTitle"/>
          </p:nvPr>
        </p:nvSpPr>
        <p:spPr>
          <a:xfrm>
            <a:off x="2750119" y="2192634"/>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69" name="Google Shape;169;p24"/>
          <p:cNvSpPr txBox="1"/>
          <p:nvPr>
            <p:ph idx="3" type="ctrTitle"/>
          </p:nvPr>
        </p:nvSpPr>
        <p:spPr>
          <a:xfrm>
            <a:off x="4800201" y="149732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70" name="Google Shape;170;p24"/>
          <p:cNvSpPr txBox="1"/>
          <p:nvPr>
            <p:ph idx="4" type="subTitle"/>
          </p:nvPr>
        </p:nvSpPr>
        <p:spPr>
          <a:xfrm>
            <a:off x="4800165" y="2192634"/>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71" name="Google Shape;171;p24"/>
          <p:cNvSpPr txBox="1"/>
          <p:nvPr>
            <p:ph idx="5" type="ctrTitle"/>
          </p:nvPr>
        </p:nvSpPr>
        <p:spPr>
          <a:xfrm>
            <a:off x="3794948" y="3219050"/>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72" name="Google Shape;172;p24"/>
          <p:cNvSpPr txBox="1"/>
          <p:nvPr>
            <p:ph idx="6" type="subTitle"/>
          </p:nvPr>
        </p:nvSpPr>
        <p:spPr>
          <a:xfrm>
            <a:off x="3753025" y="3910976"/>
            <a:ext cx="16539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173" name="Google Shape;173;p24"/>
          <p:cNvPicPr preferRelativeResize="0"/>
          <p:nvPr/>
        </p:nvPicPr>
        <p:blipFill>
          <a:blip r:embed="rId2">
            <a:alphaModFix/>
          </a:blip>
          <a:stretch>
            <a:fillRect/>
          </a:stretch>
        </p:blipFill>
        <p:spPr>
          <a:xfrm flipH="1">
            <a:off x="6843225" y="0"/>
            <a:ext cx="2300675" cy="2075900"/>
          </a:xfrm>
          <a:prstGeom prst="rect">
            <a:avLst/>
          </a:prstGeom>
          <a:noFill/>
          <a:ln>
            <a:noFill/>
          </a:ln>
        </p:spPr>
      </p:pic>
      <p:sp>
        <p:nvSpPr>
          <p:cNvPr id="174" name="Google Shape;174;p24"/>
          <p:cNvSpPr/>
          <p:nvPr/>
        </p:nvSpPr>
        <p:spPr>
          <a:xfrm rot="5400000">
            <a:off x="2534502" y="1090938"/>
            <a:ext cx="2001410" cy="17955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p:nvPr/>
        </p:nvSpPr>
        <p:spPr>
          <a:xfrm rot="5400000">
            <a:off x="3566117" y="2781995"/>
            <a:ext cx="2001410" cy="17955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rot="5400000">
            <a:off x="4584549" y="1090938"/>
            <a:ext cx="2001410" cy="17955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 name="Google Shape;177;p24"/>
          <p:cNvPicPr preferRelativeResize="0"/>
          <p:nvPr/>
        </p:nvPicPr>
        <p:blipFill>
          <a:blip r:embed="rId2">
            <a:alphaModFix/>
          </a:blip>
          <a:stretch>
            <a:fillRect/>
          </a:stretch>
        </p:blipFill>
        <p:spPr>
          <a:xfrm flipH="1" rot="10800000">
            <a:off x="-262630" y="2659235"/>
            <a:ext cx="2928524" cy="264239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31">
    <p:spTree>
      <p:nvGrpSpPr>
        <p:cNvPr id="178" name="Shape 178"/>
        <p:cNvGrpSpPr/>
        <p:nvPr/>
      </p:nvGrpSpPr>
      <p:grpSpPr>
        <a:xfrm>
          <a:off x="0" y="0"/>
          <a:ext cx="0" cy="0"/>
          <a:chOff x="0" y="0"/>
          <a:chExt cx="0" cy="0"/>
        </a:xfrm>
      </p:grpSpPr>
      <p:sp>
        <p:nvSpPr>
          <p:cNvPr id="179" name="Google Shape;179;p25"/>
          <p:cNvSpPr txBox="1"/>
          <p:nvPr>
            <p:ph type="ctrTitle"/>
          </p:nvPr>
        </p:nvSpPr>
        <p:spPr>
          <a:xfrm>
            <a:off x="457200" y="517918"/>
            <a:ext cx="8229600" cy="6705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80" name="Google Shape;180;p25"/>
          <p:cNvSpPr txBox="1"/>
          <p:nvPr>
            <p:ph idx="2" type="ctrTitle"/>
          </p:nvPr>
        </p:nvSpPr>
        <p:spPr>
          <a:xfrm>
            <a:off x="3716190" y="206257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81" name="Google Shape;181;p25"/>
          <p:cNvSpPr txBox="1"/>
          <p:nvPr>
            <p:ph idx="1" type="subTitle"/>
          </p:nvPr>
        </p:nvSpPr>
        <p:spPr>
          <a:xfrm>
            <a:off x="3716190" y="2765019"/>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2" name="Google Shape;182;p25"/>
          <p:cNvSpPr txBox="1"/>
          <p:nvPr>
            <p:ph idx="3" type="ctrTitle"/>
          </p:nvPr>
        </p:nvSpPr>
        <p:spPr>
          <a:xfrm>
            <a:off x="5910940" y="2066326"/>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83" name="Google Shape;183;p25"/>
          <p:cNvSpPr txBox="1"/>
          <p:nvPr>
            <p:ph idx="4" type="subTitle"/>
          </p:nvPr>
        </p:nvSpPr>
        <p:spPr>
          <a:xfrm>
            <a:off x="5910940" y="2866007"/>
            <a:ext cx="15702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4" name="Google Shape;184;p25"/>
          <p:cNvSpPr txBox="1"/>
          <p:nvPr>
            <p:ph idx="5" type="ctrTitle"/>
          </p:nvPr>
        </p:nvSpPr>
        <p:spPr>
          <a:xfrm>
            <a:off x="1521440" y="2062585"/>
            <a:ext cx="1570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sz="1600">
                <a:solidFill>
                  <a:schemeClr val="accent2"/>
                </a:solidFill>
              </a:defRPr>
            </a:lvl1pPr>
            <a:lvl2pPr lvl="1" rtl="0" algn="ctr">
              <a:spcBef>
                <a:spcPts val="0"/>
              </a:spcBef>
              <a:spcAft>
                <a:spcPts val="0"/>
              </a:spcAft>
              <a:buSzPts val="1600"/>
              <a:buNone/>
              <a:defRPr sz="1600"/>
            </a:lvl2pPr>
            <a:lvl3pPr lvl="2" rtl="0" algn="ctr">
              <a:spcBef>
                <a:spcPts val="0"/>
              </a:spcBef>
              <a:spcAft>
                <a:spcPts val="0"/>
              </a:spcAft>
              <a:buSzPts val="1600"/>
              <a:buNone/>
              <a:defRPr sz="1600"/>
            </a:lvl3pPr>
            <a:lvl4pPr lvl="3" rtl="0" algn="ctr">
              <a:spcBef>
                <a:spcPts val="0"/>
              </a:spcBef>
              <a:spcAft>
                <a:spcPts val="0"/>
              </a:spcAft>
              <a:buSzPts val="1600"/>
              <a:buNone/>
              <a:defRPr sz="1600"/>
            </a:lvl4pPr>
            <a:lvl5pPr lvl="4" rtl="0" algn="ctr">
              <a:spcBef>
                <a:spcPts val="0"/>
              </a:spcBef>
              <a:spcAft>
                <a:spcPts val="0"/>
              </a:spcAft>
              <a:buSzPts val="1600"/>
              <a:buNone/>
              <a:defRPr sz="1600"/>
            </a:lvl5pPr>
            <a:lvl6pPr lvl="5" rtl="0" algn="ctr">
              <a:spcBef>
                <a:spcPts val="0"/>
              </a:spcBef>
              <a:spcAft>
                <a:spcPts val="0"/>
              </a:spcAft>
              <a:buSzPts val="1600"/>
              <a:buNone/>
              <a:defRPr sz="1600"/>
            </a:lvl6pPr>
            <a:lvl7pPr lvl="6" rtl="0" algn="ctr">
              <a:spcBef>
                <a:spcPts val="0"/>
              </a:spcBef>
              <a:spcAft>
                <a:spcPts val="0"/>
              </a:spcAft>
              <a:buSzPts val="1600"/>
              <a:buNone/>
              <a:defRPr sz="1600"/>
            </a:lvl7pPr>
            <a:lvl8pPr lvl="7" rtl="0" algn="ctr">
              <a:spcBef>
                <a:spcPts val="0"/>
              </a:spcBef>
              <a:spcAft>
                <a:spcPts val="0"/>
              </a:spcAft>
              <a:buSzPts val="1600"/>
              <a:buNone/>
              <a:defRPr sz="1600"/>
            </a:lvl8pPr>
            <a:lvl9pPr lvl="8" rtl="0" algn="ctr">
              <a:spcBef>
                <a:spcPts val="0"/>
              </a:spcBef>
              <a:spcAft>
                <a:spcPts val="0"/>
              </a:spcAft>
              <a:buSzPts val="1600"/>
              <a:buNone/>
              <a:defRPr sz="1600"/>
            </a:lvl9pPr>
          </a:lstStyle>
          <a:p/>
        </p:txBody>
      </p:sp>
      <p:sp>
        <p:nvSpPr>
          <p:cNvPr id="185" name="Google Shape;185;p25"/>
          <p:cNvSpPr txBox="1"/>
          <p:nvPr>
            <p:ph idx="6" type="subTitle"/>
          </p:nvPr>
        </p:nvSpPr>
        <p:spPr>
          <a:xfrm>
            <a:off x="1479590" y="2765029"/>
            <a:ext cx="1653900" cy="367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pic>
        <p:nvPicPr>
          <p:cNvPr id="186" name="Google Shape;186;p25"/>
          <p:cNvPicPr preferRelativeResize="0"/>
          <p:nvPr/>
        </p:nvPicPr>
        <p:blipFill>
          <a:blip r:embed="rId2">
            <a:alphaModFix/>
          </a:blip>
          <a:stretch>
            <a:fillRect/>
          </a:stretch>
        </p:blipFill>
        <p:spPr>
          <a:xfrm flipH="1">
            <a:off x="3138825" y="3806025"/>
            <a:ext cx="2957125" cy="2668199"/>
          </a:xfrm>
          <a:prstGeom prst="rect">
            <a:avLst/>
          </a:prstGeom>
          <a:noFill/>
          <a:ln>
            <a:noFill/>
          </a:ln>
        </p:spPr>
      </p:pic>
      <p:pic>
        <p:nvPicPr>
          <p:cNvPr id="187" name="Google Shape;187;p25"/>
          <p:cNvPicPr preferRelativeResize="0"/>
          <p:nvPr/>
        </p:nvPicPr>
        <p:blipFill>
          <a:blip r:embed="rId2">
            <a:alphaModFix/>
          </a:blip>
          <a:stretch>
            <a:fillRect/>
          </a:stretch>
        </p:blipFill>
        <p:spPr>
          <a:xfrm flipH="1">
            <a:off x="-339551" y="-408250"/>
            <a:ext cx="2494901" cy="2251126"/>
          </a:xfrm>
          <a:prstGeom prst="rect">
            <a:avLst/>
          </a:prstGeom>
          <a:noFill/>
          <a:ln>
            <a:noFill/>
          </a:ln>
        </p:spPr>
      </p:pic>
      <p:pic>
        <p:nvPicPr>
          <p:cNvPr id="188" name="Google Shape;188;p25"/>
          <p:cNvPicPr preferRelativeResize="0"/>
          <p:nvPr/>
        </p:nvPicPr>
        <p:blipFill>
          <a:blip r:embed="rId2">
            <a:alphaModFix/>
          </a:blip>
          <a:stretch>
            <a:fillRect/>
          </a:stretch>
        </p:blipFill>
        <p:spPr>
          <a:xfrm flipH="1">
            <a:off x="6944449" y="-571400"/>
            <a:ext cx="2494901" cy="2251126"/>
          </a:xfrm>
          <a:prstGeom prst="rect">
            <a:avLst/>
          </a:prstGeom>
          <a:noFill/>
          <a:ln>
            <a:noFill/>
          </a:ln>
        </p:spPr>
      </p:pic>
      <p:sp>
        <p:nvSpPr>
          <p:cNvPr id="189" name="Google Shape;189;p25"/>
          <p:cNvSpPr/>
          <p:nvPr/>
        </p:nvSpPr>
        <p:spPr>
          <a:xfrm>
            <a:off x="5653690" y="1619951"/>
            <a:ext cx="2084700" cy="19086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5843140" y="1793451"/>
            <a:ext cx="1705800" cy="1561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3458940" y="1619951"/>
            <a:ext cx="2084700" cy="19086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p:nvPr/>
        </p:nvSpPr>
        <p:spPr>
          <a:xfrm>
            <a:off x="3648390" y="1793451"/>
            <a:ext cx="1705800" cy="1561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5"/>
          <p:cNvSpPr/>
          <p:nvPr/>
        </p:nvSpPr>
        <p:spPr>
          <a:xfrm>
            <a:off x="1264190" y="1619951"/>
            <a:ext cx="2084700" cy="19086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5"/>
          <p:cNvSpPr/>
          <p:nvPr/>
        </p:nvSpPr>
        <p:spPr>
          <a:xfrm>
            <a:off x="1453700" y="1793451"/>
            <a:ext cx="1705800" cy="1561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37">
    <p:spTree>
      <p:nvGrpSpPr>
        <p:cNvPr id="195" name="Shape 195"/>
        <p:cNvGrpSpPr/>
        <p:nvPr/>
      </p:nvGrpSpPr>
      <p:grpSpPr>
        <a:xfrm>
          <a:off x="0" y="0"/>
          <a:ext cx="0" cy="0"/>
          <a:chOff x="0" y="0"/>
          <a:chExt cx="0" cy="0"/>
        </a:xfrm>
      </p:grpSpPr>
      <p:sp>
        <p:nvSpPr>
          <p:cNvPr id="196" name="Google Shape;196;p26"/>
          <p:cNvSpPr txBox="1"/>
          <p:nvPr>
            <p:ph type="ctrTitle"/>
          </p:nvPr>
        </p:nvSpPr>
        <p:spPr>
          <a:xfrm>
            <a:off x="457200" y="517918"/>
            <a:ext cx="8229600" cy="6705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197" name="Google Shape;197;p26"/>
          <p:cNvSpPr txBox="1"/>
          <p:nvPr>
            <p:ph idx="2" type="ctrTitle"/>
          </p:nvPr>
        </p:nvSpPr>
        <p:spPr>
          <a:xfrm>
            <a:off x="3675800" y="1638900"/>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98" name="Google Shape;198;p26"/>
          <p:cNvSpPr txBox="1"/>
          <p:nvPr>
            <p:ph idx="1" type="subTitle"/>
          </p:nvPr>
        </p:nvSpPr>
        <p:spPr>
          <a:xfrm>
            <a:off x="3675813" y="2100350"/>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199" name="Google Shape;199;p26"/>
          <p:cNvSpPr txBox="1"/>
          <p:nvPr>
            <p:ph idx="3" type="ctrTitle"/>
          </p:nvPr>
        </p:nvSpPr>
        <p:spPr>
          <a:xfrm>
            <a:off x="5921301" y="1628801"/>
            <a:ext cx="18183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0" name="Google Shape;200;p26"/>
          <p:cNvSpPr txBox="1"/>
          <p:nvPr>
            <p:ph idx="4" type="subTitle"/>
          </p:nvPr>
        </p:nvSpPr>
        <p:spPr>
          <a:xfrm>
            <a:off x="5898455" y="2074101"/>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1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1" name="Google Shape;201;p26"/>
          <p:cNvSpPr txBox="1"/>
          <p:nvPr>
            <p:ph idx="5" type="ctrTitle"/>
          </p:nvPr>
        </p:nvSpPr>
        <p:spPr>
          <a:xfrm>
            <a:off x="1413972" y="1638900"/>
            <a:ext cx="1888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2" name="Google Shape;202;p26"/>
          <p:cNvSpPr txBox="1"/>
          <p:nvPr>
            <p:ph idx="6" type="subTitle"/>
          </p:nvPr>
        </p:nvSpPr>
        <p:spPr>
          <a:xfrm>
            <a:off x="1416400" y="2100350"/>
            <a:ext cx="18831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203" name="Google Shape;203;p26"/>
          <p:cNvPicPr preferRelativeResize="0"/>
          <p:nvPr/>
        </p:nvPicPr>
        <p:blipFill>
          <a:blip r:embed="rId2">
            <a:alphaModFix/>
          </a:blip>
          <a:stretch>
            <a:fillRect/>
          </a:stretch>
        </p:blipFill>
        <p:spPr>
          <a:xfrm flipH="1">
            <a:off x="-339551" y="-408250"/>
            <a:ext cx="2494901" cy="2251126"/>
          </a:xfrm>
          <a:prstGeom prst="rect">
            <a:avLst/>
          </a:prstGeom>
          <a:noFill/>
          <a:ln>
            <a:noFill/>
          </a:ln>
        </p:spPr>
      </p:pic>
      <p:pic>
        <p:nvPicPr>
          <p:cNvPr id="204" name="Google Shape;204;p26"/>
          <p:cNvPicPr preferRelativeResize="0"/>
          <p:nvPr/>
        </p:nvPicPr>
        <p:blipFill>
          <a:blip r:embed="rId2">
            <a:alphaModFix/>
          </a:blip>
          <a:stretch>
            <a:fillRect/>
          </a:stretch>
        </p:blipFill>
        <p:spPr>
          <a:xfrm flipH="1">
            <a:off x="6944449" y="-571400"/>
            <a:ext cx="2494901" cy="2251126"/>
          </a:xfrm>
          <a:prstGeom prst="rect">
            <a:avLst/>
          </a:prstGeom>
          <a:noFill/>
          <a:ln>
            <a:noFill/>
          </a:ln>
        </p:spPr>
      </p:pic>
      <p:sp>
        <p:nvSpPr>
          <p:cNvPr id="205" name="Google Shape;205;p26"/>
          <p:cNvSpPr txBox="1"/>
          <p:nvPr>
            <p:ph idx="7" type="ctrTitle"/>
          </p:nvPr>
        </p:nvSpPr>
        <p:spPr>
          <a:xfrm>
            <a:off x="5920295" y="3212913"/>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6" name="Google Shape;206;p26"/>
          <p:cNvSpPr txBox="1"/>
          <p:nvPr>
            <p:ph idx="8" type="subTitle"/>
          </p:nvPr>
        </p:nvSpPr>
        <p:spPr>
          <a:xfrm>
            <a:off x="5920252" y="3658212"/>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7" name="Google Shape;207;p26"/>
          <p:cNvSpPr txBox="1"/>
          <p:nvPr>
            <p:ph idx="9" type="ctrTitle"/>
          </p:nvPr>
        </p:nvSpPr>
        <p:spPr>
          <a:xfrm>
            <a:off x="1413969" y="3212913"/>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08" name="Google Shape;208;p26"/>
          <p:cNvSpPr txBox="1"/>
          <p:nvPr>
            <p:ph idx="13" type="subTitle"/>
          </p:nvPr>
        </p:nvSpPr>
        <p:spPr>
          <a:xfrm>
            <a:off x="1413926" y="3658212"/>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09" name="Google Shape;209;p26"/>
          <p:cNvSpPr txBox="1"/>
          <p:nvPr>
            <p:ph idx="14" type="ctrTitle"/>
          </p:nvPr>
        </p:nvSpPr>
        <p:spPr>
          <a:xfrm>
            <a:off x="3675843" y="3212913"/>
            <a:ext cx="18414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0" name="Google Shape;210;p26"/>
          <p:cNvSpPr txBox="1"/>
          <p:nvPr>
            <p:ph idx="15" type="subTitle"/>
          </p:nvPr>
        </p:nvSpPr>
        <p:spPr>
          <a:xfrm>
            <a:off x="3675800" y="3658212"/>
            <a:ext cx="18414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211" name="Google Shape;211;p26"/>
          <p:cNvSpPr/>
          <p:nvPr/>
        </p:nvSpPr>
        <p:spPr>
          <a:xfrm>
            <a:off x="1366875" y="1705800"/>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6"/>
          <p:cNvSpPr/>
          <p:nvPr/>
        </p:nvSpPr>
        <p:spPr>
          <a:xfrm>
            <a:off x="3607775" y="17058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6"/>
          <p:cNvSpPr/>
          <p:nvPr/>
        </p:nvSpPr>
        <p:spPr>
          <a:xfrm>
            <a:off x="3607775" y="32637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6"/>
          <p:cNvSpPr/>
          <p:nvPr/>
        </p:nvSpPr>
        <p:spPr>
          <a:xfrm>
            <a:off x="5848675" y="17058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6"/>
          <p:cNvSpPr/>
          <p:nvPr/>
        </p:nvSpPr>
        <p:spPr>
          <a:xfrm>
            <a:off x="5848675" y="3263701"/>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6"/>
          <p:cNvSpPr/>
          <p:nvPr/>
        </p:nvSpPr>
        <p:spPr>
          <a:xfrm>
            <a:off x="1366875" y="3263700"/>
            <a:ext cx="1982400" cy="11568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40">
    <p:spTree>
      <p:nvGrpSpPr>
        <p:cNvPr id="217" name="Shape 217"/>
        <p:cNvGrpSpPr/>
        <p:nvPr/>
      </p:nvGrpSpPr>
      <p:grpSpPr>
        <a:xfrm>
          <a:off x="0" y="0"/>
          <a:ext cx="0" cy="0"/>
          <a:chOff x="0" y="0"/>
          <a:chExt cx="0" cy="0"/>
        </a:xfrm>
      </p:grpSpPr>
      <p:sp>
        <p:nvSpPr>
          <p:cNvPr id="218" name="Google Shape;218;p27"/>
          <p:cNvSpPr txBox="1"/>
          <p:nvPr>
            <p:ph type="ctrTitle"/>
          </p:nvPr>
        </p:nvSpPr>
        <p:spPr>
          <a:xfrm>
            <a:off x="1242600" y="183097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19" name="Google Shape;219;p27"/>
          <p:cNvSpPr txBox="1"/>
          <p:nvPr>
            <p:ph idx="1" type="subTitle"/>
          </p:nvPr>
        </p:nvSpPr>
        <p:spPr>
          <a:xfrm>
            <a:off x="3106675" y="2632418"/>
            <a:ext cx="2930700" cy="128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cxnSp>
        <p:nvCxnSpPr>
          <p:cNvPr id="220" name="Google Shape;220;p27"/>
          <p:cNvCxnSpPr/>
          <p:nvPr/>
        </p:nvCxnSpPr>
        <p:spPr>
          <a:xfrm>
            <a:off x="3681150" y="2571750"/>
            <a:ext cx="1797900" cy="0"/>
          </a:xfrm>
          <a:prstGeom prst="straightConnector1">
            <a:avLst/>
          </a:prstGeom>
          <a:noFill/>
          <a:ln cap="flat" cmpd="sng" w="19050">
            <a:solidFill>
              <a:schemeClr val="lt1"/>
            </a:solidFill>
            <a:prstDash val="solid"/>
            <a:round/>
            <a:headEnd len="med" w="med" type="none"/>
            <a:tailEnd len="med" w="med" type="none"/>
          </a:ln>
        </p:spPr>
      </p:cxnSp>
      <p:pic>
        <p:nvPicPr>
          <p:cNvPr id="221" name="Google Shape;221;p27"/>
          <p:cNvPicPr preferRelativeResize="0"/>
          <p:nvPr/>
        </p:nvPicPr>
        <p:blipFill>
          <a:blip r:embed="rId2">
            <a:alphaModFix/>
          </a:blip>
          <a:stretch>
            <a:fillRect/>
          </a:stretch>
        </p:blipFill>
        <p:spPr>
          <a:xfrm>
            <a:off x="100" y="-962131"/>
            <a:ext cx="3802725" cy="3431200"/>
          </a:xfrm>
          <a:prstGeom prst="rect">
            <a:avLst/>
          </a:prstGeom>
          <a:noFill/>
          <a:ln>
            <a:noFill/>
          </a:ln>
        </p:spPr>
      </p:pic>
      <p:pic>
        <p:nvPicPr>
          <p:cNvPr id="222" name="Google Shape;222;p27"/>
          <p:cNvPicPr preferRelativeResize="0"/>
          <p:nvPr/>
        </p:nvPicPr>
        <p:blipFill>
          <a:blip r:embed="rId2">
            <a:alphaModFix/>
          </a:blip>
          <a:stretch>
            <a:fillRect/>
          </a:stretch>
        </p:blipFill>
        <p:spPr>
          <a:xfrm rot="10800000">
            <a:off x="5334325" y="2668625"/>
            <a:ext cx="3802725" cy="3431200"/>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1">
    <p:spTree>
      <p:nvGrpSpPr>
        <p:cNvPr id="223" name="Shape 223"/>
        <p:cNvGrpSpPr/>
        <p:nvPr/>
      </p:nvGrpSpPr>
      <p:grpSpPr>
        <a:xfrm>
          <a:off x="0" y="0"/>
          <a:ext cx="0" cy="0"/>
          <a:chOff x="0" y="0"/>
          <a:chExt cx="0" cy="0"/>
        </a:xfrm>
      </p:grpSpPr>
      <p:sp>
        <p:nvSpPr>
          <p:cNvPr id="224" name="Google Shape;224;p28"/>
          <p:cNvSpPr txBox="1"/>
          <p:nvPr>
            <p:ph type="ctrTitle"/>
          </p:nvPr>
        </p:nvSpPr>
        <p:spPr>
          <a:xfrm>
            <a:off x="1250675" y="185142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25" name="Google Shape;225;p28"/>
          <p:cNvSpPr txBox="1"/>
          <p:nvPr>
            <p:ph idx="1" type="subTitle"/>
          </p:nvPr>
        </p:nvSpPr>
        <p:spPr>
          <a:xfrm>
            <a:off x="3114750" y="2640476"/>
            <a:ext cx="2930700" cy="65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cxnSp>
        <p:nvCxnSpPr>
          <p:cNvPr id="226" name="Google Shape;226;p28"/>
          <p:cNvCxnSpPr/>
          <p:nvPr/>
        </p:nvCxnSpPr>
        <p:spPr>
          <a:xfrm>
            <a:off x="3681150" y="2571750"/>
            <a:ext cx="1797900" cy="0"/>
          </a:xfrm>
          <a:prstGeom prst="straightConnector1">
            <a:avLst/>
          </a:prstGeom>
          <a:noFill/>
          <a:ln cap="flat" cmpd="sng" w="19050">
            <a:solidFill>
              <a:schemeClr val="lt1"/>
            </a:solidFill>
            <a:prstDash val="solid"/>
            <a:round/>
            <a:headEnd len="med" w="med" type="none"/>
            <a:tailEnd len="med" w="med" type="none"/>
          </a:ln>
        </p:spPr>
      </p:cxnSp>
      <p:pic>
        <p:nvPicPr>
          <p:cNvPr id="227" name="Google Shape;227;p28"/>
          <p:cNvPicPr preferRelativeResize="0"/>
          <p:nvPr/>
        </p:nvPicPr>
        <p:blipFill>
          <a:blip r:embed="rId2">
            <a:alphaModFix/>
          </a:blip>
          <a:stretch>
            <a:fillRect/>
          </a:stretch>
        </p:blipFill>
        <p:spPr>
          <a:xfrm flipH="1" rot="10800000">
            <a:off x="100" y="2134944"/>
            <a:ext cx="3802725" cy="3431200"/>
          </a:xfrm>
          <a:prstGeom prst="rect">
            <a:avLst/>
          </a:prstGeom>
          <a:noFill/>
          <a:ln>
            <a:noFill/>
          </a:ln>
        </p:spPr>
      </p:pic>
      <p:pic>
        <p:nvPicPr>
          <p:cNvPr id="228" name="Google Shape;228;p28"/>
          <p:cNvPicPr preferRelativeResize="0"/>
          <p:nvPr/>
        </p:nvPicPr>
        <p:blipFill>
          <a:blip r:embed="rId2">
            <a:alphaModFix/>
          </a:blip>
          <a:stretch>
            <a:fillRect/>
          </a:stretch>
        </p:blipFill>
        <p:spPr>
          <a:xfrm flipH="1">
            <a:off x="5341285" y="-200131"/>
            <a:ext cx="3802725" cy="34312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12">
    <p:spTree>
      <p:nvGrpSpPr>
        <p:cNvPr id="229" name="Shape 229"/>
        <p:cNvGrpSpPr/>
        <p:nvPr/>
      </p:nvGrpSpPr>
      <p:grpSpPr>
        <a:xfrm>
          <a:off x="0" y="0"/>
          <a:ext cx="0" cy="0"/>
          <a:chOff x="0" y="0"/>
          <a:chExt cx="0" cy="0"/>
        </a:xfrm>
      </p:grpSpPr>
      <p:sp>
        <p:nvSpPr>
          <p:cNvPr id="230" name="Google Shape;230;p29"/>
          <p:cNvSpPr txBox="1"/>
          <p:nvPr>
            <p:ph type="ctrTitle"/>
          </p:nvPr>
        </p:nvSpPr>
        <p:spPr>
          <a:xfrm>
            <a:off x="1250675" y="2994425"/>
            <a:ext cx="66588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231" name="Google Shape;231;p29"/>
          <p:cNvSpPr txBox="1"/>
          <p:nvPr>
            <p:ph idx="1" type="subTitle"/>
          </p:nvPr>
        </p:nvSpPr>
        <p:spPr>
          <a:xfrm>
            <a:off x="3114750" y="3631076"/>
            <a:ext cx="2930700" cy="65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232" name="Google Shape;232;p29"/>
          <p:cNvPicPr preferRelativeResize="0"/>
          <p:nvPr/>
        </p:nvPicPr>
        <p:blipFill>
          <a:blip r:embed="rId2">
            <a:alphaModFix/>
          </a:blip>
          <a:stretch>
            <a:fillRect/>
          </a:stretch>
        </p:blipFill>
        <p:spPr>
          <a:xfrm flipH="1">
            <a:off x="5341286" y="0"/>
            <a:ext cx="3802725" cy="3431200"/>
          </a:xfrm>
          <a:prstGeom prst="rect">
            <a:avLst/>
          </a:prstGeom>
          <a:noFill/>
          <a:ln>
            <a:noFill/>
          </a:ln>
        </p:spPr>
      </p:pic>
      <p:pic>
        <p:nvPicPr>
          <p:cNvPr id="233" name="Google Shape;233;p29"/>
          <p:cNvPicPr preferRelativeResize="0"/>
          <p:nvPr/>
        </p:nvPicPr>
        <p:blipFill>
          <a:blip r:embed="rId2">
            <a:alphaModFix/>
          </a:blip>
          <a:stretch>
            <a:fillRect/>
          </a:stretch>
        </p:blipFill>
        <p:spPr>
          <a:xfrm>
            <a:off x="8150" y="0"/>
            <a:ext cx="3802725" cy="34312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4">
    <p:spTree>
      <p:nvGrpSpPr>
        <p:cNvPr id="234" name="Shape 234"/>
        <p:cNvGrpSpPr/>
        <p:nvPr/>
      </p:nvGrpSpPr>
      <p:grpSpPr>
        <a:xfrm>
          <a:off x="0" y="0"/>
          <a:ext cx="0" cy="0"/>
          <a:chOff x="0" y="0"/>
          <a:chExt cx="0" cy="0"/>
        </a:xfrm>
      </p:grpSpPr>
      <p:sp>
        <p:nvSpPr>
          <p:cNvPr id="235" name="Google Shape;235;p30"/>
          <p:cNvSpPr txBox="1"/>
          <p:nvPr>
            <p:ph type="title"/>
          </p:nvPr>
        </p:nvSpPr>
        <p:spPr>
          <a:xfrm>
            <a:off x="457200" y="453668"/>
            <a:ext cx="8229600" cy="572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6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pic>
        <p:nvPicPr>
          <p:cNvPr id="236" name="Google Shape;236;p30"/>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237" name="Google Shape;237;p30"/>
          <p:cNvSpPr txBox="1"/>
          <p:nvPr>
            <p:ph idx="1" type="subTitle"/>
          </p:nvPr>
        </p:nvSpPr>
        <p:spPr>
          <a:xfrm>
            <a:off x="1638300" y="3524733"/>
            <a:ext cx="1381200" cy="83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8" name="Google Shape;238;p30"/>
          <p:cNvSpPr txBox="1"/>
          <p:nvPr>
            <p:ph idx="2" type="subTitle"/>
          </p:nvPr>
        </p:nvSpPr>
        <p:spPr>
          <a:xfrm>
            <a:off x="3104700" y="3514233"/>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9" name="Google Shape;239;p30"/>
          <p:cNvSpPr txBox="1"/>
          <p:nvPr>
            <p:ph idx="3" type="subTitle"/>
          </p:nvPr>
        </p:nvSpPr>
        <p:spPr>
          <a:xfrm>
            <a:off x="4571100" y="3511408"/>
            <a:ext cx="13812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0" name="Google Shape;240;p30"/>
          <p:cNvSpPr txBox="1"/>
          <p:nvPr>
            <p:ph idx="4" type="subTitle"/>
          </p:nvPr>
        </p:nvSpPr>
        <p:spPr>
          <a:xfrm>
            <a:off x="6023400" y="3529870"/>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1" name="Google Shape;241;p30"/>
          <p:cNvSpPr txBox="1"/>
          <p:nvPr>
            <p:ph idx="5" type="subTitle"/>
          </p:nvPr>
        </p:nvSpPr>
        <p:spPr>
          <a:xfrm>
            <a:off x="1638300" y="3196233"/>
            <a:ext cx="13971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42" name="Google Shape;242;p30"/>
          <p:cNvSpPr txBox="1"/>
          <p:nvPr>
            <p:ph idx="6" type="subTitle"/>
          </p:nvPr>
        </p:nvSpPr>
        <p:spPr>
          <a:xfrm>
            <a:off x="3104700" y="3196233"/>
            <a:ext cx="1381200" cy="465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43" name="Google Shape;243;p30"/>
          <p:cNvSpPr txBox="1"/>
          <p:nvPr>
            <p:ph idx="7" type="subTitle"/>
          </p:nvPr>
        </p:nvSpPr>
        <p:spPr>
          <a:xfrm>
            <a:off x="4571999" y="3196233"/>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44" name="Google Shape;244;p30"/>
          <p:cNvSpPr txBox="1"/>
          <p:nvPr>
            <p:ph idx="8" type="subTitle"/>
          </p:nvPr>
        </p:nvSpPr>
        <p:spPr>
          <a:xfrm>
            <a:off x="6037498" y="3196233"/>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2">
            <a:alphaModFix/>
          </a:blip>
          <a:stretch>
            <a:fillRect/>
          </a:stretch>
        </p:blipFill>
        <p:spPr>
          <a:xfrm>
            <a:off x="-580849" y="-923890"/>
            <a:ext cx="2300675" cy="2075900"/>
          </a:xfrm>
          <a:prstGeom prst="rect">
            <a:avLst/>
          </a:prstGeom>
          <a:noFill/>
          <a:ln>
            <a:noFill/>
          </a:ln>
        </p:spPr>
      </p:pic>
      <p:pic>
        <p:nvPicPr>
          <p:cNvPr id="25" name="Google Shape;25;p4"/>
          <p:cNvPicPr preferRelativeResize="0"/>
          <p:nvPr/>
        </p:nvPicPr>
        <p:blipFill>
          <a:blip r:embed="rId2">
            <a:alphaModFix/>
          </a:blip>
          <a:stretch>
            <a:fillRect/>
          </a:stretch>
        </p:blipFill>
        <p:spPr>
          <a:xfrm rot="10800000">
            <a:off x="7251655" y="3988100"/>
            <a:ext cx="2300675" cy="2075900"/>
          </a:xfrm>
          <a:prstGeom prst="rect">
            <a:avLst/>
          </a:prstGeom>
          <a:noFill/>
          <a:ln>
            <a:noFill/>
          </a:ln>
        </p:spPr>
      </p:pic>
      <p:sp>
        <p:nvSpPr>
          <p:cNvPr id="26" name="Google Shape;26;p4"/>
          <p:cNvSpPr txBox="1"/>
          <p:nvPr>
            <p:ph type="ctrTitle"/>
          </p:nvPr>
        </p:nvSpPr>
        <p:spPr>
          <a:xfrm flipH="1">
            <a:off x="502200" y="445025"/>
            <a:ext cx="8184600" cy="670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27" name="Google Shape;27;p4"/>
          <p:cNvSpPr txBox="1"/>
          <p:nvPr>
            <p:ph idx="1" type="subTitle"/>
          </p:nvPr>
        </p:nvSpPr>
        <p:spPr>
          <a:xfrm>
            <a:off x="1255350" y="1454625"/>
            <a:ext cx="6633300" cy="324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434343"/>
              </a:buClr>
              <a:buSzPts val="1200"/>
              <a:buFont typeface="Livvic"/>
              <a:buAutoNum type="arabicPeriod"/>
              <a:defRPr sz="1200"/>
            </a:lvl1pPr>
            <a:lvl2pPr lvl="1" rtl="0">
              <a:lnSpc>
                <a:spcPct val="100000"/>
              </a:lnSpc>
              <a:spcBef>
                <a:spcPts val="0"/>
              </a:spcBef>
              <a:spcAft>
                <a:spcPts val="0"/>
              </a:spcAft>
              <a:buSzPts val="1200"/>
              <a:buAutoNum type="alphaLcPeriod"/>
              <a:defRPr sz="1200"/>
            </a:lvl2pPr>
            <a:lvl3pPr lvl="2" rtl="0">
              <a:lnSpc>
                <a:spcPct val="100000"/>
              </a:lnSpc>
              <a:spcBef>
                <a:spcPts val="0"/>
              </a:spcBef>
              <a:spcAft>
                <a:spcPts val="0"/>
              </a:spcAft>
              <a:buSzPts val="1200"/>
              <a:buAutoNum type="romanLcPeriod"/>
              <a:defRPr sz="1200"/>
            </a:lvl3pPr>
            <a:lvl4pPr lvl="3" rtl="0">
              <a:lnSpc>
                <a:spcPct val="100000"/>
              </a:lnSpc>
              <a:spcBef>
                <a:spcPts val="0"/>
              </a:spcBef>
              <a:spcAft>
                <a:spcPts val="0"/>
              </a:spcAft>
              <a:buSzPts val="1200"/>
              <a:buAutoNum type="arabicPeriod"/>
              <a:defRPr sz="1200"/>
            </a:lvl4pPr>
            <a:lvl5pPr lvl="4" rtl="0">
              <a:lnSpc>
                <a:spcPct val="100000"/>
              </a:lnSpc>
              <a:spcBef>
                <a:spcPts val="0"/>
              </a:spcBef>
              <a:spcAft>
                <a:spcPts val="0"/>
              </a:spcAft>
              <a:buSzPts val="1200"/>
              <a:buAutoNum type="alphaLcPeriod"/>
              <a:defRPr sz="1200"/>
            </a:lvl5pPr>
            <a:lvl6pPr lvl="5" rtl="0">
              <a:lnSpc>
                <a:spcPct val="100000"/>
              </a:lnSpc>
              <a:spcBef>
                <a:spcPts val="0"/>
              </a:spcBef>
              <a:spcAft>
                <a:spcPts val="0"/>
              </a:spcAft>
              <a:buSzPts val="1200"/>
              <a:buAutoNum type="romanLcPeriod"/>
              <a:defRPr sz="1200"/>
            </a:lvl6pPr>
            <a:lvl7pPr lvl="6" rtl="0">
              <a:lnSpc>
                <a:spcPct val="100000"/>
              </a:lnSpc>
              <a:spcBef>
                <a:spcPts val="0"/>
              </a:spcBef>
              <a:spcAft>
                <a:spcPts val="0"/>
              </a:spcAft>
              <a:buSzPts val="1200"/>
              <a:buAutoNum type="arabicPeriod"/>
              <a:defRPr sz="1200"/>
            </a:lvl7pPr>
            <a:lvl8pPr lvl="7" rtl="0">
              <a:lnSpc>
                <a:spcPct val="100000"/>
              </a:lnSpc>
              <a:spcBef>
                <a:spcPts val="0"/>
              </a:spcBef>
              <a:spcAft>
                <a:spcPts val="0"/>
              </a:spcAft>
              <a:buSzPts val="1200"/>
              <a:buAutoNum type="alphaLcPeriod"/>
              <a:defRPr sz="1200"/>
            </a:lvl8pPr>
            <a:lvl9pPr lvl="8" rtl="0">
              <a:lnSpc>
                <a:spcPct val="100000"/>
              </a:lnSpc>
              <a:spcBef>
                <a:spcPts val="0"/>
              </a:spcBef>
              <a:spcAft>
                <a:spcPts val="0"/>
              </a:spcAft>
              <a:buSzPts val="1200"/>
              <a:buAutoNum type="romanLcPeriod"/>
              <a:defRPr sz="12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45">
    <p:spTree>
      <p:nvGrpSpPr>
        <p:cNvPr id="245" name="Shape 245"/>
        <p:cNvGrpSpPr/>
        <p:nvPr/>
      </p:nvGrpSpPr>
      <p:grpSpPr>
        <a:xfrm>
          <a:off x="0" y="0"/>
          <a:ext cx="0" cy="0"/>
          <a:chOff x="0" y="0"/>
          <a:chExt cx="0" cy="0"/>
        </a:xfrm>
      </p:grpSpPr>
      <p:sp>
        <p:nvSpPr>
          <p:cNvPr id="246" name="Google Shape;246;p31"/>
          <p:cNvSpPr txBox="1"/>
          <p:nvPr>
            <p:ph type="ctrTitle"/>
          </p:nvPr>
        </p:nvSpPr>
        <p:spPr>
          <a:xfrm flipH="1">
            <a:off x="457200" y="449368"/>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247" name="Google Shape;247;p31"/>
          <p:cNvPicPr preferRelativeResize="0"/>
          <p:nvPr/>
        </p:nvPicPr>
        <p:blipFill>
          <a:blip r:embed="rId2">
            <a:alphaModFix/>
          </a:blip>
          <a:stretch>
            <a:fillRect/>
          </a:stretch>
        </p:blipFill>
        <p:spPr>
          <a:xfrm rot="10800000">
            <a:off x="6843313" y="-695298"/>
            <a:ext cx="2300675" cy="2075900"/>
          </a:xfrm>
          <a:prstGeom prst="rect">
            <a:avLst/>
          </a:prstGeom>
          <a:noFill/>
          <a:ln>
            <a:noFill/>
          </a:ln>
        </p:spPr>
      </p:pic>
      <p:pic>
        <p:nvPicPr>
          <p:cNvPr id="248" name="Google Shape;248;p31"/>
          <p:cNvPicPr preferRelativeResize="0"/>
          <p:nvPr/>
        </p:nvPicPr>
        <p:blipFill>
          <a:blip r:embed="rId2">
            <a:alphaModFix/>
          </a:blip>
          <a:stretch>
            <a:fillRect/>
          </a:stretch>
        </p:blipFill>
        <p:spPr>
          <a:xfrm flipH="1" rot="10800000">
            <a:off x="-12" y="-695298"/>
            <a:ext cx="2300675" cy="2075900"/>
          </a:xfrm>
          <a:prstGeom prst="rect">
            <a:avLst/>
          </a:prstGeom>
          <a:noFill/>
          <a:ln>
            <a:noFill/>
          </a:ln>
        </p:spPr>
      </p:pic>
      <p:sp>
        <p:nvSpPr>
          <p:cNvPr id="249" name="Google Shape;249;p31"/>
          <p:cNvSpPr txBox="1"/>
          <p:nvPr>
            <p:ph idx="1" type="subTitle"/>
          </p:nvPr>
        </p:nvSpPr>
        <p:spPr>
          <a:xfrm>
            <a:off x="540000" y="3527280"/>
            <a:ext cx="1381200" cy="83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0" name="Google Shape;250;p31"/>
          <p:cNvSpPr txBox="1"/>
          <p:nvPr>
            <p:ph idx="2" type="subTitle"/>
          </p:nvPr>
        </p:nvSpPr>
        <p:spPr>
          <a:xfrm>
            <a:off x="2741438" y="2077288"/>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1" name="Google Shape;251;p31"/>
          <p:cNvSpPr txBox="1"/>
          <p:nvPr>
            <p:ph idx="3" type="subTitle"/>
          </p:nvPr>
        </p:nvSpPr>
        <p:spPr>
          <a:xfrm>
            <a:off x="5033512" y="3516526"/>
            <a:ext cx="13812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2" name="Google Shape;252;p31"/>
          <p:cNvSpPr txBox="1"/>
          <p:nvPr>
            <p:ph idx="4" type="subTitle"/>
          </p:nvPr>
        </p:nvSpPr>
        <p:spPr>
          <a:xfrm>
            <a:off x="7214825" y="2077856"/>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3" name="Google Shape;253;p31"/>
          <p:cNvSpPr txBox="1"/>
          <p:nvPr>
            <p:ph idx="5" type="subTitle"/>
          </p:nvPr>
        </p:nvSpPr>
        <p:spPr>
          <a:xfrm>
            <a:off x="532050" y="3198780"/>
            <a:ext cx="13971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54" name="Google Shape;254;p31"/>
          <p:cNvSpPr txBox="1"/>
          <p:nvPr>
            <p:ph idx="6" type="subTitle"/>
          </p:nvPr>
        </p:nvSpPr>
        <p:spPr>
          <a:xfrm>
            <a:off x="2749388" y="1759288"/>
            <a:ext cx="1381200" cy="465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55" name="Google Shape;255;p31"/>
          <p:cNvSpPr txBox="1"/>
          <p:nvPr>
            <p:ph idx="7" type="subTitle"/>
          </p:nvPr>
        </p:nvSpPr>
        <p:spPr>
          <a:xfrm>
            <a:off x="5033512" y="3201351"/>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56" name="Google Shape;256;p31"/>
          <p:cNvSpPr txBox="1"/>
          <p:nvPr>
            <p:ph idx="8" type="subTitle"/>
          </p:nvPr>
        </p:nvSpPr>
        <p:spPr>
          <a:xfrm>
            <a:off x="7222775" y="1765255"/>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57" name="Google Shape;257;p31"/>
          <p:cNvSpPr/>
          <p:nvPr/>
        </p:nvSpPr>
        <p:spPr>
          <a:xfrm>
            <a:off x="2774288" y="2968200"/>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1"/>
          <p:cNvSpPr/>
          <p:nvPr/>
        </p:nvSpPr>
        <p:spPr>
          <a:xfrm>
            <a:off x="5058412" y="1896175"/>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1"/>
          <p:cNvSpPr/>
          <p:nvPr/>
        </p:nvSpPr>
        <p:spPr>
          <a:xfrm>
            <a:off x="7247675" y="2968200"/>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31"/>
          <p:cNvSpPr/>
          <p:nvPr/>
        </p:nvSpPr>
        <p:spPr>
          <a:xfrm>
            <a:off x="564900" y="1896175"/>
            <a:ext cx="1331400" cy="12609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46">
    <p:spTree>
      <p:nvGrpSpPr>
        <p:cNvPr id="261" name="Shape 261"/>
        <p:cNvGrpSpPr/>
        <p:nvPr/>
      </p:nvGrpSpPr>
      <p:grpSpPr>
        <a:xfrm>
          <a:off x="0" y="0"/>
          <a:ext cx="0" cy="0"/>
          <a:chOff x="0" y="0"/>
          <a:chExt cx="0" cy="0"/>
        </a:xfrm>
      </p:grpSpPr>
      <p:sp>
        <p:nvSpPr>
          <p:cNvPr id="262" name="Google Shape;262;p32"/>
          <p:cNvSpPr txBox="1"/>
          <p:nvPr>
            <p:ph type="ctrTitle"/>
          </p:nvPr>
        </p:nvSpPr>
        <p:spPr>
          <a:xfrm flipH="1">
            <a:off x="457200" y="449368"/>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263" name="Google Shape;263;p32"/>
          <p:cNvPicPr preferRelativeResize="0"/>
          <p:nvPr/>
        </p:nvPicPr>
        <p:blipFill>
          <a:blip r:embed="rId2">
            <a:alphaModFix/>
          </a:blip>
          <a:stretch>
            <a:fillRect/>
          </a:stretch>
        </p:blipFill>
        <p:spPr>
          <a:xfrm rot="10800000">
            <a:off x="6843313" y="-695298"/>
            <a:ext cx="2300675" cy="2075900"/>
          </a:xfrm>
          <a:prstGeom prst="rect">
            <a:avLst/>
          </a:prstGeom>
          <a:noFill/>
          <a:ln>
            <a:noFill/>
          </a:ln>
        </p:spPr>
      </p:pic>
      <p:pic>
        <p:nvPicPr>
          <p:cNvPr id="264" name="Google Shape;264;p32"/>
          <p:cNvPicPr preferRelativeResize="0"/>
          <p:nvPr/>
        </p:nvPicPr>
        <p:blipFill>
          <a:blip r:embed="rId2">
            <a:alphaModFix/>
          </a:blip>
          <a:stretch>
            <a:fillRect/>
          </a:stretch>
        </p:blipFill>
        <p:spPr>
          <a:xfrm flipH="1" rot="10800000">
            <a:off x="-12" y="-695298"/>
            <a:ext cx="2300675" cy="2075900"/>
          </a:xfrm>
          <a:prstGeom prst="rect">
            <a:avLst/>
          </a:prstGeom>
          <a:noFill/>
          <a:ln>
            <a:noFill/>
          </a:ln>
        </p:spPr>
      </p:pic>
      <p:sp>
        <p:nvSpPr>
          <p:cNvPr id="265" name="Google Shape;265;p32"/>
          <p:cNvSpPr txBox="1"/>
          <p:nvPr>
            <p:ph idx="1" type="subTitle"/>
          </p:nvPr>
        </p:nvSpPr>
        <p:spPr>
          <a:xfrm>
            <a:off x="871700" y="2932300"/>
            <a:ext cx="1365600" cy="83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6" name="Google Shape;266;p32"/>
          <p:cNvSpPr txBox="1"/>
          <p:nvPr>
            <p:ph idx="2" type="subTitle"/>
          </p:nvPr>
        </p:nvSpPr>
        <p:spPr>
          <a:xfrm>
            <a:off x="2957400" y="2914675"/>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7" name="Google Shape;267;p32"/>
          <p:cNvSpPr txBox="1"/>
          <p:nvPr>
            <p:ph idx="3" type="subTitle"/>
          </p:nvPr>
        </p:nvSpPr>
        <p:spPr>
          <a:xfrm>
            <a:off x="5026550" y="2911563"/>
            <a:ext cx="13812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8" name="Google Shape;268;p32"/>
          <p:cNvSpPr txBox="1"/>
          <p:nvPr>
            <p:ph idx="4" type="subTitle"/>
          </p:nvPr>
        </p:nvSpPr>
        <p:spPr>
          <a:xfrm>
            <a:off x="7080700" y="2906381"/>
            <a:ext cx="1397100" cy="845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69" name="Google Shape;269;p32"/>
          <p:cNvSpPr txBox="1"/>
          <p:nvPr>
            <p:ph idx="5" type="subTitle"/>
          </p:nvPr>
        </p:nvSpPr>
        <p:spPr>
          <a:xfrm>
            <a:off x="871700" y="2603800"/>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70" name="Google Shape;270;p32"/>
          <p:cNvSpPr txBox="1"/>
          <p:nvPr>
            <p:ph idx="6" type="subTitle"/>
          </p:nvPr>
        </p:nvSpPr>
        <p:spPr>
          <a:xfrm>
            <a:off x="2957400" y="2596675"/>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71" name="Google Shape;271;p32"/>
          <p:cNvSpPr txBox="1"/>
          <p:nvPr>
            <p:ph idx="7" type="subTitle"/>
          </p:nvPr>
        </p:nvSpPr>
        <p:spPr>
          <a:xfrm>
            <a:off x="5027449" y="2596388"/>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72" name="Google Shape;272;p32"/>
          <p:cNvSpPr txBox="1"/>
          <p:nvPr>
            <p:ph idx="8" type="subTitle"/>
          </p:nvPr>
        </p:nvSpPr>
        <p:spPr>
          <a:xfrm>
            <a:off x="7094798" y="2593780"/>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73" name="Google Shape;273;p32"/>
          <p:cNvSpPr/>
          <p:nvPr/>
        </p:nvSpPr>
        <p:spPr>
          <a:xfrm>
            <a:off x="4824854"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2"/>
          <p:cNvSpPr/>
          <p:nvPr/>
        </p:nvSpPr>
        <p:spPr>
          <a:xfrm>
            <a:off x="676400"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2"/>
          <p:cNvSpPr/>
          <p:nvPr/>
        </p:nvSpPr>
        <p:spPr>
          <a:xfrm>
            <a:off x="2762097"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2"/>
          <p:cNvSpPr/>
          <p:nvPr/>
        </p:nvSpPr>
        <p:spPr>
          <a:xfrm>
            <a:off x="6885386" y="1809750"/>
            <a:ext cx="1771800" cy="20004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2"/>
          <p:cNvSpPr/>
          <p:nvPr/>
        </p:nvSpPr>
        <p:spPr>
          <a:xfrm>
            <a:off x="457200" y="1669026"/>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32"/>
          <p:cNvSpPr/>
          <p:nvPr/>
        </p:nvSpPr>
        <p:spPr>
          <a:xfrm>
            <a:off x="2548551" y="1671756"/>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2"/>
          <p:cNvSpPr/>
          <p:nvPr/>
        </p:nvSpPr>
        <p:spPr>
          <a:xfrm>
            <a:off x="4618345" y="1663035"/>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2"/>
          <p:cNvSpPr/>
          <p:nvPr/>
        </p:nvSpPr>
        <p:spPr>
          <a:xfrm>
            <a:off x="6684933" y="1667766"/>
            <a:ext cx="767128" cy="663708"/>
          </a:xfrm>
          <a:custGeom>
            <a:rect b="b" l="l" r="r" t="t"/>
            <a:pathLst>
              <a:path extrusionOk="0" h="27692" w="32007">
                <a:moveTo>
                  <a:pt x="8016" y="0"/>
                </a:moveTo>
                <a:lnTo>
                  <a:pt x="0" y="13846"/>
                </a:lnTo>
                <a:lnTo>
                  <a:pt x="8016" y="27692"/>
                </a:lnTo>
                <a:lnTo>
                  <a:pt x="23990" y="27692"/>
                </a:lnTo>
                <a:lnTo>
                  <a:pt x="32006" y="13846"/>
                </a:lnTo>
                <a:lnTo>
                  <a:pt x="2399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4">
  <p:cSld name="CUSTOM_47">
    <p:spTree>
      <p:nvGrpSpPr>
        <p:cNvPr id="281" name="Shape 281"/>
        <p:cNvGrpSpPr/>
        <p:nvPr/>
      </p:nvGrpSpPr>
      <p:grpSpPr>
        <a:xfrm>
          <a:off x="0" y="0"/>
          <a:ext cx="0" cy="0"/>
          <a:chOff x="0" y="0"/>
          <a:chExt cx="0" cy="0"/>
        </a:xfrm>
      </p:grpSpPr>
      <p:pic>
        <p:nvPicPr>
          <p:cNvPr id="282" name="Google Shape;282;p33"/>
          <p:cNvPicPr preferRelativeResize="0"/>
          <p:nvPr/>
        </p:nvPicPr>
        <p:blipFill>
          <a:blip r:embed="rId2">
            <a:alphaModFix/>
          </a:blip>
          <a:stretch>
            <a:fillRect/>
          </a:stretch>
        </p:blipFill>
        <p:spPr>
          <a:xfrm flipH="1">
            <a:off x="2440291" y="3761485"/>
            <a:ext cx="2300675" cy="2075900"/>
          </a:xfrm>
          <a:prstGeom prst="rect">
            <a:avLst/>
          </a:prstGeom>
          <a:noFill/>
          <a:ln>
            <a:noFill/>
          </a:ln>
        </p:spPr>
      </p:pic>
      <p:pic>
        <p:nvPicPr>
          <p:cNvPr id="283" name="Google Shape;283;p33"/>
          <p:cNvPicPr preferRelativeResize="0"/>
          <p:nvPr/>
        </p:nvPicPr>
        <p:blipFill>
          <a:blip r:embed="rId2">
            <a:alphaModFix/>
          </a:blip>
          <a:stretch>
            <a:fillRect/>
          </a:stretch>
        </p:blipFill>
        <p:spPr>
          <a:xfrm>
            <a:off x="4394051" y="3761485"/>
            <a:ext cx="2300675" cy="2075900"/>
          </a:xfrm>
          <a:prstGeom prst="rect">
            <a:avLst/>
          </a:prstGeom>
          <a:noFill/>
          <a:ln>
            <a:noFill/>
          </a:ln>
        </p:spPr>
      </p:pic>
      <p:sp>
        <p:nvSpPr>
          <p:cNvPr id="284" name="Google Shape;284;p33"/>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285" name="Google Shape;285;p33"/>
          <p:cNvSpPr txBox="1"/>
          <p:nvPr>
            <p:ph idx="1" type="subTitle"/>
          </p:nvPr>
        </p:nvSpPr>
        <p:spPr>
          <a:xfrm>
            <a:off x="905500" y="2764675"/>
            <a:ext cx="14385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6" name="Google Shape;286;p33"/>
          <p:cNvSpPr txBox="1"/>
          <p:nvPr>
            <p:ph idx="2" type="subTitle"/>
          </p:nvPr>
        </p:nvSpPr>
        <p:spPr>
          <a:xfrm>
            <a:off x="2896725" y="2761596"/>
            <a:ext cx="13971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7" name="Google Shape;287;p33"/>
          <p:cNvSpPr txBox="1"/>
          <p:nvPr>
            <p:ph idx="3" type="subTitle"/>
          </p:nvPr>
        </p:nvSpPr>
        <p:spPr>
          <a:xfrm>
            <a:off x="4879150" y="2761049"/>
            <a:ext cx="13812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8" name="Google Shape;288;p33"/>
          <p:cNvSpPr txBox="1"/>
          <p:nvPr>
            <p:ph idx="4" type="subTitle"/>
          </p:nvPr>
        </p:nvSpPr>
        <p:spPr>
          <a:xfrm>
            <a:off x="6833675" y="2760900"/>
            <a:ext cx="13971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89" name="Google Shape;289;p33"/>
          <p:cNvSpPr txBox="1"/>
          <p:nvPr>
            <p:ph idx="5" type="subTitle"/>
          </p:nvPr>
        </p:nvSpPr>
        <p:spPr>
          <a:xfrm>
            <a:off x="926600" y="2449250"/>
            <a:ext cx="1438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90" name="Google Shape;290;p33"/>
          <p:cNvSpPr txBox="1"/>
          <p:nvPr>
            <p:ph idx="6" type="subTitle"/>
          </p:nvPr>
        </p:nvSpPr>
        <p:spPr>
          <a:xfrm>
            <a:off x="2896724" y="2443588"/>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91" name="Google Shape;291;p33"/>
          <p:cNvSpPr txBox="1"/>
          <p:nvPr>
            <p:ph idx="7" type="subTitle"/>
          </p:nvPr>
        </p:nvSpPr>
        <p:spPr>
          <a:xfrm>
            <a:off x="4880055" y="2445872"/>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292" name="Google Shape;292;p33"/>
          <p:cNvSpPr txBox="1"/>
          <p:nvPr>
            <p:ph idx="8" type="subTitle"/>
          </p:nvPr>
        </p:nvSpPr>
        <p:spPr>
          <a:xfrm>
            <a:off x="6847773" y="2448299"/>
            <a:ext cx="13812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48">
    <p:spTree>
      <p:nvGrpSpPr>
        <p:cNvPr id="293" name="Shape 293"/>
        <p:cNvGrpSpPr/>
        <p:nvPr/>
      </p:nvGrpSpPr>
      <p:grpSpPr>
        <a:xfrm>
          <a:off x="0" y="0"/>
          <a:ext cx="0" cy="0"/>
          <a:chOff x="0" y="0"/>
          <a:chExt cx="0" cy="0"/>
        </a:xfrm>
      </p:grpSpPr>
      <p:sp>
        <p:nvSpPr>
          <p:cNvPr id="294" name="Google Shape;294;p34"/>
          <p:cNvSpPr txBox="1"/>
          <p:nvPr>
            <p:ph type="ctrTitle"/>
          </p:nvPr>
        </p:nvSpPr>
        <p:spPr>
          <a:xfrm flipH="1">
            <a:off x="540000" y="448619"/>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295" name="Google Shape;295;p34"/>
          <p:cNvPicPr preferRelativeResize="0"/>
          <p:nvPr/>
        </p:nvPicPr>
        <p:blipFill>
          <a:blip r:embed="rId2">
            <a:alphaModFix/>
          </a:blip>
          <a:stretch>
            <a:fillRect/>
          </a:stretch>
        </p:blipFill>
        <p:spPr>
          <a:xfrm>
            <a:off x="0" y="0"/>
            <a:ext cx="2300675" cy="2075900"/>
          </a:xfrm>
          <a:prstGeom prst="rect">
            <a:avLst/>
          </a:prstGeom>
          <a:noFill/>
          <a:ln>
            <a:noFill/>
          </a:ln>
        </p:spPr>
      </p:pic>
      <p:sp>
        <p:nvSpPr>
          <p:cNvPr id="296" name="Google Shape;296;p34"/>
          <p:cNvSpPr txBox="1"/>
          <p:nvPr>
            <p:ph idx="1" type="subTitle"/>
          </p:nvPr>
        </p:nvSpPr>
        <p:spPr>
          <a:xfrm>
            <a:off x="1526019" y="2570265"/>
            <a:ext cx="1812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7" name="Google Shape;297;p34"/>
          <p:cNvSpPr txBox="1"/>
          <p:nvPr>
            <p:ph idx="2" type="subTitle"/>
          </p:nvPr>
        </p:nvSpPr>
        <p:spPr>
          <a:xfrm>
            <a:off x="3635401" y="2570272"/>
            <a:ext cx="18732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8" name="Google Shape;298;p34"/>
          <p:cNvSpPr txBox="1"/>
          <p:nvPr>
            <p:ph idx="3" type="subTitle"/>
          </p:nvPr>
        </p:nvSpPr>
        <p:spPr>
          <a:xfrm>
            <a:off x="5797968" y="2559605"/>
            <a:ext cx="1850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99" name="Google Shape;299;p34"/>
          <p:cNvSpPr txBox="1"/>
          <p:nvPr>
            <p:ph idx="4" type="subTitle"/>
          </p:nvPr>
        </p:nvSpPr>
        <p:spPr>
          <a:xfrm>
            <a:off x="1526019" y="3166668"/>
            <a:ext cx="18129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00" name="Google Shape;300;p34"/>
          <p:cNvSpPr txBox="1"/>
          <p:nvPr>
            <p:ph idx="5" type="subTitle"/>
          </p:nvPr>
        </p:nvSpPr>
        <p:spPr>
          <a:xfrm>
            <a:off x="3646051" y="3166668"/>
            <a:ext cx="18519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01" name="Google Shape;301;p34"/>
          <p:cNvSpPr txBox="1"/>
          <p:nvPr>
            <p:ph idx="6" type="subTitle"/>
          </p:nvPr>
        </p:nvSpPr>
        <p:spPr>
          <a:xfrm>
            <a:off x="5797968" y="3170098"/>
            <a:ext cx="1850700" cy="465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02" name="Google Shape;302;p34"/>
          <p:cNvSpPr/>
          <p:nvPr/>
        </p:nvSpPr>
        <p:spPr>
          <a:xfrm rot="5400000">
            <a:off x="1077063" y="1815559"/>
            <a:ext cx="2710575" cy="21396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4"/>
          <p:cNvSpPr/>
          <p:nvPr/>
        </p:nvSpPr>
        <p:spPr>
          <a:xfrm rot="5400000">
            <a:off x="3216713" y="1815559"/>
            <a:ext cx="2710575" cy="21396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4"/>
          <p:cNvSpPr/>
          <p:nvPr/>
        </p:nvSpPr>
        <p:spPr>
          <a:xfrm rot="5400000">
            <a:off x="5356363" y="1815559"/>
            <a:ext cx="2710575" cy="213965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49">
    <p:spTree>
      <p:nvGrpSpPr>
        <p:cNvPr id="305" name="Shape 305"/>
        <p:cNvGrpSpPr/>
        <p:nvPr/>
      </p:nvGrpSpPr>
      <p:grpSpPr>
        <a:xfrm>
          <a:off x="0" y="0"/>
          <a:ext cx="0" cy="0"/>
          <a:chOff x="0" y="0"/>
          <a:chExt cx="0" cy="0"/>
        </a:xfrm>
      </p:grpSpPr>
      <p:pic>
        <p:nvPicPr>
          <p:cNvPr id="306" name="Google Shape;306;p35"/>
          <p:cNvPicPr preferRelativeResize="0"/>
          <p:nvPr/>
        </p:nvPicPr>
        <p:blipFill>
          <a:blip r:embed="rId2">
            <a:alphaModFix/>
          </a:blip>
          <a:stretch>
            <a:fillRect/>
          </a:stretch>
        </p:blipFill>
        <p:spPr>
          <a:xfrm>
            <a:off x="-525279" y="-469300"/>
            <a:ext cx="3071650" cy="2771549"/>
          </a:xfrm>
          <a:prstGeom prst="rect">
            <a:avLst/>
          </a:prstGeom>
          <a:noFill/>
          <a:ln>
            <a:noFill/>
          </a:ln>
        </p:spPr>
      </p:pic>
      <p:pic>
        <p:nvPicPr>
          <p:cNvPr id="307" name="Google Shape;307;p35"/>
          <p:cNvPicPr preferRelativeResize="0"/>
          <p:nvPr/>
        </p:nvPicPr>
        <p:blipFill>
          <a:blip r:embed="rId2">
            <a:alphaModFix/>
          </a:blip>
          <a:stretch>
            <a:fillRect/>
          </a:stretch>
        </p:blipFill>
        <p:spPr>
          <a:xfrm flipH="1">
            <a:off x="6605746" y="-468167"/>
            <a:ext cx="3071650" cy="2771549"/>
          </a:xfrm>
          <a:prstGeom prst="rect">
            <a:avLst/>
          </a:prstGeom>
          <a:noFill/>
          <a:ln>
            <a:noFill/>
          </a:ln>
        </p:spPr>
      </p:pic>
      <p:sp>
        <p:nvSpPr>
          <p:cNvPr id="308" name="Google Shape;308;p35"/>
          <p:cNvSpPr txBox="1"/>
          <p:nvPr>
            <p:ph type="ctrTitle"/>
          </p:nvPr>
        </p:nvSpPr>
        <p:spPr>
          <a:xfrm flipH="1">
            <a:off x="457200" y="452225"/>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09" name="Google Shape;309;p35"/>
          <p:cNvSpPr txBox="1"/>
          <p:nvPr>
            <p:ph idx="1" type="subTitle"/>
          </p:nvPr>
        </p:nvSpPr>
        <p:spPr>
          <a:xfrm>
            <a:off x="560206" y="2951258"/>
            <a:ext cx="23865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0" name="Google Shape;310;p35"/>
          <p:cNvSpPr txBox="1"/>
          <p:nvPr>
            <p:ph idx="2" type="subTitle"/>
          </p:nvPr>
        </p:nvSpPr>
        <p:spPr>
          <a:xfrm>
            <a:off x="3390622" y="2951265"/>
            <a:ext cx="23805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1" name="Google Shape;311;p35"/>
          <p:cNvSpPr txBox="1"/>
          <p:nvPr>
            <p:ph idx="3" type="subTitle"/>
          </p:nvPr>
        </p:nvSpPr>
        <p:spPr>
          <a:xfrm>
            <a:off x="6232531" y="2953683"/>
            <a:ext cx="2367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12" name="Google Shape;312;p35"/>
          <p:cNvSpPr txBox="1"/>
          <p:nvPr>
            <p:ph idx="4" type="subTitle"/>
          </p:nvPr>
        </p:nvSpPr>
        <p:spPr>
          <a:xfrm>
            <a:off x="560200" y="3571274"/>
            <a:ext cx="2386500" cy="39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3" name="Google Shape;313;p35"/>
          <p:cNvSpPr txBox="1"/>
          <p:nvPr>
            <p:ph idx="5" type="subTitle"/>
          </p:nvPr>
        </p:nvSpPr>
        <p:spPr>
          <a:xfrm>
            <a:off x="3404151" y="3571274"/>
            <a:ext cx="2353500" cy="393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4" name="Google Shape;314;p35"/>
          <p:cNvSpPr txBox="1"/>
          <p:nvPr>
            <p:ph idx="6" type="subTitle"/>
          </p:nvPr>
        </p:nvSpPr>
        <p:spPr>
          <a:xfrm>
            <a:off x="6232531" y="3561605"/>
            <a:ext cx="2367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5" name="Google Shape;315;p35"/>
          <p:cNvSpPr txBox="1"/>
          <p:nvPr>
            <p:ph idx="7" type="subTitle"/>
          </p:nvPr>
        </p:nvSpPr>
        <p:spPr>
          <a:xfrm>
            <a:off x="540000" y="2580087"/>
            <a:ext cx="2386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6" name="Google Shape;316;p35"/>
          <p:cNvSpPr txBox="1"/>
          <p:nvPr>
            <p:ph idx="8" type="subTitle"/>
          </p:nvPr>
        </p:nvSpPr>
        <p:spPr>
          <a:xfrm>
            <a:off x="3384649" y="2580087"/>
            <a:ext cx="2353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7" name="Google Shape;317;p35"/>
          <p:cNvSpPr txBox="1"/>
          <p:nvPr>
            <p:ph idx="9" type="subTitle"/>
          </p:nvPr>
        </p:nvSpPr>
        <p:spPr>
          <a:xfrm>
            <a:off x="6212900" y="2583512"/>
            <a:ext cx="2367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18" name="Google Shape;318;p35"/>
          <p:cNvSpPr/>
          <p:nvPr/>
        </p:nvSpPr>
        <p:spPr>
          <a:xfrm>
            <a:off x="6120000" y="2551773"/>
            <a:ext cx="2560200" cy="10677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5"/>
          <p:cNvSpPr/>
          <p:nvPr/>
        </p:nvSpPr>
        <p:spPr>
          <a:xfrm>
            <a:off x="3291900" y="2551782"/>
            <a:ext cx="2560200" cy="10677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5"/>
          <p:cNvSpPr/>
          <p:nvPr/>
        </p:nvSpPr>
        <p:spPr>
          <a:xfrm>
            <a:off x="463800" y="2551773"/>
            <a:ext cx="2560200" cy="10677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5"/>
          <p:cNvSpPr txBox="1"/>
          <p:nvPr/>
        </p:nvSpPr>
        <p:spPr>
          <a:xfrm>
            <a:off x="6123563" y="3619448"/>
            <a:ext cx="2553300" cy="345600"/>
          </a:xfrm>
          <a:prstGeom prst="rect">
            <a:avLst/>
          </a:prstGeom>
          <a:noFill/>
          <a:ln cap="flat" cmpd="sng" w="19050">
            <a:solidFill>
              <a:schemeClr val="lt1"/>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None/>
            </a:pPr>
            <a:r>
              <a:t/>
            </a:r>
            <a:endParaRPr sz="1600">
              <a:solidFill>
                <a:srgbClr val="FFFFFF"/>
              </a:solidFill>
              <a:latin typeface="Squada One"/>
              <a:ea typeface="Squada One"/>
              <a:cs typeface="Squada One"/>
              <a:sym typeface="Squada One"/>
            </a:endParaRPr>
          </a:p>
        </p:txBody>
      </p:sp>
      <p:sp>
        <p:nvSpPr>
          <p:cNvPr id="322" name="Google Shape;322;p35"/>
          <p:cNvSpPr txBox="1"/>
          <p:nvPr/>
        </p:nvSpPr>
        <p:spPr>
          <a:xfrm>
            <a:off x="467363" y="3619448"/>
            <a:ext cx="2553300" cy="345600"/>
          </a:xfrm>
          <a:prstGeom prst="rect">
            <a:avLst/>
          </a:prstGeom>
          <a:noFill/>
          <a:ln cap="flat" cmpd="sng" w="19050">
            <a:solidFill>
              <a:schemeClr val="lt1"/>
            </a:solidFill>
            <a:prstDash val="solid"/>
            <a:round/>
            <a:headEnd len="sm" w="sm" type="none"/>
            <a:tailEnd len="sm" w="sm" type="none"/>
          </a:ln>
        </p:spPr>
        <p:txBody>
          <a:bodyPr anchorCtr="0" anchor="t" bIns="0" lIns="0" spcFirstLastPara="1" rIns="0" wrap="square" tIns="67600">
            <a:noAutofit/>
          </a:bodyPr>
          <a:lstStyle/>
          <a:p>
            <a:pPr indent="0" lvl="0" marL="0" marR="0" rtl="0" algn="ctr">
              <a:lnSpc>
                <a:spcPct val="100000"/>
              </a:lnSpc>
              <a:spcBef>
                <a:spcPts val="0"/>
              </a:spcBef>
              <a:spcAft>
                <a:spcPts val="0"/>
              </a:spcAft>
              <a:buNone/>
            </a:pPr>
            <a:r>
              <a:t/>
            </a:r>
            <a:endParaRPr sz="1600">
              <a:solidFill>
                <a:srgbClr val="FFFFFF"/>
              </a:solidFill>
              <a:latin typeface="Squada One"/>
              <a:ea typeface="Squada One"/>
              <a:cs typeface="Squada One"/>
              <a:sym typeface="Squada One"/>
            </a:endParaRPr>
          </a:p>
        </p:txBody>
      </p:sp>
      <p:sp>
        <p:nvSpPr>
          <p:cNvPr id="323" name="Google Shape;323;p35"/>
          <p:cNvSpPr txBox="1"/>
          <p:nvPr/>
        </p:nvSpPr>
        <p:spPr>
          <a:xfrm>
            <a:off x="3295463" y="3619454"/>
            <a:ext cx="2553300" cy="345600"/>
          </a:xfrm>
          <a:prstGeom prst="rect">
            <a:avLst/>
          </a:prstGeom>
          <a:solidFill>
            <a:schemeClr val="lt1"/>
          </a:solidFill>
          <a:ln>
            <a:noFill/>
          </a:ln>
        </p:spPr>
        <p:txBody>
          <a:bodyPr anchorCtr="0" anchor="t" bIns="0" lIns="0" spcFirstLastPara="1" rIns="0" wrap="square" tIns="67600">
            <a:noAutofit/>
          </a:bodyPr>
          <a:lstStyle/>
          <a:p>
            <a:pPr indent="0" lvl="0" marL="0" marR="0" rtl="0" algn="ctr">
              <a:lnSpc>
                <a:spcPct val="100000"/>
              </a:lnSpc>
              <a:spcBef>
                <a:spcPts val="0"/>
              </a:spcBef>
              <a:spcAft>
                <a:spcPts val="0"/>
              </a:spcAft>
              <a:buNone/>
            </a:pPr>
            <a:r>
              <a:t/>
            </a:r>
            <a:endParaRPr sz="1600">
              <a:solidFill>
                <a:schemeClr val="dk1"/>
              </a:solidFill>
              <a:latin typeface="Squada One"/>
              <a:ea typeface="Squada One"/>
              <a:cs typeface="Squada One"/>
              <a:sym typeface="Squada One"/>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3">
    <p:spTree>
      <p:nvGrpSpPr>
        <p:cNvPr id="324" name="Shape 324"/>
        <p:cNvGrpSpPr/>
        <p:nvPr/>
      </p:nvGrpSpPr>
      <p:grpSpPr>
        <a:xfrm>
          <a:off x="0" y="0"/>
          <a:ext cx="0" cy="0"/>
          <a:chOff x="0" y="0"/>
          <a:chExt cx="0" cy="0"/>
        </a:xfrm>
      </p:grpSpPr>
      <p:sp>
        <p:nvSpPr>
          <p:cNvPr id="325" name="Google Shape;325;p36"/>
          <p:cNvSpPr txBox="1"/>
          <p:nvPr>
            <p:ph type="ctrTitle"/>
          </p:nvPr>
        </p:nvSpPr>
        <p:spPr>
          <a:xfrm flipH="1">
            <a:off x="457200" y="449368"/>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326" name="Google Shape;326;p36"/>
          <p:cNvPicPr preferRelativeResize="0"/>
          <p:nvPr/>
        </p:nvPicPr>
        <p:blipFill>
          <a:blip r:embed="rId2">
            <a:alphaModFix/>
          </a:blip>
          <a:stretch>
            <a:fillRect/>
          </a:stretch>
        </p:blipFill>
        <p:spPr>
          <a:xfrm rot="10800000">
            <a:off x="6843313" y="-695298"/>
            <a:ext cx="2300675" cy="2075900"/>
          </a:xfrm>
          <a:prstGeom prst="rect">
            <a:avLst/>
          </a:prstGeom>
          <a:noFill/>
          <a:ln>
            <a:noFill/>
          </a:ln>
        </p:spPr>
      </p:pic>
      <p:pic>
        <p:nvPicPr>
          <p:cNvPr id="327" name="Google Shape;327;p36"/>
          <p:cNvPicPr preferRelativeResize="0"/>
          <p:nvPr/>
        </p:nvPicPr>
        <p:blipFill>
          <a:blip r:embed="rId2">
            <a:alphaModFix/>
          </a:blip>
          <a:stretch>
            <a:fillRect/>
          </a:stretch>
        </p:blipFill>
        <p:spPr>
          <a:xfrm flipH="1" rot="10800000">
            <a:off x="-12" y="-695298"/>
            <a:ext cx="2300675" cy="207590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4">
    <p:spTree>
      <p:nvGrpSpPr>
        <p:cNvPr id="328" name="Shape 328"/>
        <p:cNvGrpSpPr/>
        <p:nvPr/>
      </p:nvGrpSpPr>
      <p:grpSpPr>
        <a:xfrm>
          <a:off x="0" y="0"/>
          <a:ext cx="0" cy="0"/>
          <a:chOff x="0" y="0"/>
          <a:chExt cx="0" cy="0"/>
        </a:xfrm>
      </p:grpSpPr>
      <p:sp>
        <p:nvSpPr>
          <p:cNvPr id="329" name="Google Shape;329;p37"/>
          <p:cNvSpPr txBox="1"/>
          <p:nvPr>
            <p:ph type="ctrTitle"/>
          </p:nvPr>
        </p:nvSpPr>
        <p:spPr>
          <a:xfrm flipH="1">
            <a:off x="457200" y="44438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330" name="Google Shape;330;p37"/>
          <p:cNvPicPr preferRelativeResize="0"/>
          <p:nvPr/>
        </p:nvPicPr>
        <p:blipFill>
          <a:blip r:embed="rId2">
            <a:alphaModFix/>
          </a:blip>
          <a:stretch>
            <a:fillRect/>
          </a:stretch>
        </p:blipFill>
        <p:spPr>
          <a:xfrm>
            <a:off x="0" y="0"/>
            <a:ext cx="2300675" cy="207590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6">
    <p:spTree>
      <p:nvGrpSpPr>
        <p:cNvPr id="331" name="Shape 331"/>
        <p:cNvGrpSpPr/>
        <p:nvPr/>
      </p:nvGrpSpPr>
      <p:grpSpPr>
        <a:xfrm>
          <a:off x="0" y="0"/>
          <a:ext cx="0" cy="0"/>
          <a:chOff x="0" y="0"/>
          <a:chExt cx="0" cy="0"/>
        </a:xfrm>
      </p:grpSpPr>
      <p:pic>
        <p:nvPicPr>
          <p:cNvPr id="332" name="Google Shape;332;p38"/>
          <p:cNvPicPr preferRelativeResize="0"/>
          <p:nvPr/>
        </p:nvPicPr>
        <p:blipFill>
          <a:blip r:embed="rId2">
            <a:alphaModFix/>
          </a:blip>
          <a:stretch>
            <a:fillRect/>
          </a:stretch>
        </p:blipFill>
        <p:spPr>
          <a:xfrm>
            <a:off x="-525279" y="-316900"/>
            <a:ext cx="3071650" cy="2771549"/>
          </a:xfrm>
          <a:prstGeom prst="rect">
            <a:avLst/>
          </a:prstGeom>
          <a:noFill/>
          <a:ln>
            <a:noFill/>
          </a:ln>
        </p:spPr>
      </p:pic>
      <p:pic>
        <p:nvPicPr>
          <p:cNvPr id="333" name="Google Shape;333;p38"/>
          <p:cNvPicPr preferRelativeResize="0"/>
          <p:nvPr/>
        </p:nvPicPr>
        <p:blipFill>
          <a:blip r:embed="rId2">
            <a:alphaModFix/>
          </a:blip>
          <a:stretch>
            <a:fillRect/>
          </a:stretch>
        </p:blipFill>
        <p:spPr>
          <a:xfrm flipH="1">
            <a:off x="6605746" y="-315767"/>
            <a:ext cx="3071650" cy="2771549"/>
          </a:xfrm>
          <a:prstGeom prst="rect">
            <a:avLst/>
          </a:prstGeom>
          <a:noFill/>
          <a:ln>
            <a:noFill/>
          </a:ln>
        </p:spPr>
      </p:pic>
      <p:sp>
        <p:nvSpPr>
          <p:cNvPr id="334" name="Google Shape;334;p38"/>
          <p:cNvSpPr txBox="1"/>
          <p:nvPr>
            <p:ph type="ctrTitle"/>
          </p:nvPr>
        </p:nvSpPr>
        <p:spPr>
          <a:xfrm flipH="1">
            <a:off x="540000" y="441718"/>
            <a:ext cx="80640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5">
  <p:cSld name="CUSTOM_50">
    <p:spTree>
      <p:nvGrpSpPr>
        <p:cNvPr id="335" name="Shape 335"/>
        <p:cNvGrpSpPr/>
        <p:nvPr/>
      </p:nvGrpSpPr>
      <p:grpSpPr>
        <a:xfrm>
          <a:off x="0" y="0"/>
          <a:ext cx="0" cy="0"/>
          <a:chOff x="0" y="0"/>
          <a:chExt cx="0" cy="0"/>
        </a:xfrm>
      </p:grpSpPr>
      <p:pic>
        <p:nvPicPr>
          <p:cNvPr id="336" name="Google Shape;336;p39"/>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337" name="Google Shape;337;p39"/>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lgn="l">
              <a:spcBef>
                <a:spcPts val="0"/>
              </a:spcBef>
              <a:spcAft>
                <a:spcPts val="0"/>
              </a:spcAft>
              <a:buClr>
                <a:srgbClr val="FFFFFF"/>
              </a:buClr>
              <a:buSzPts val="3600"/>
              <a:buNone/>
              <a:defRPr sz="3600"/>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sp>
        <p:nvSpPr>
          <p:cNvPr id="338" name="Google Shape;338;p39"/>
          <p:cNvSpPr txBox="1"/>
          <p:nvPr>
            <p:ph idx="1" type="subTitle"/>
          </p:nvPr>
        </p:nvSpPr>
        <p:spPr>
          <a:xfrm>
            <a:off x="1203833" y="2719326"/>
            <a:ext cx="2240100" cy="60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39" name="Google Shape;339;p39"/>
          <p:cNvSpPr txBox="1"/>
          <p:nvPr>
            <p:ph idx="2" type="subTitle"/>
          </p:nvPr>
        </p:nvSpPr>
        <p:spPr>
          <a:xfrm>
            <a:off x="4766489" y="3583682"/>
            <a:ext cx="2299200" cy="60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340" name="Google Shape;340;p39"/>
          <p:cNvSpPr txBox="1"/>
          <p:nvPr>
            <p:ph idx="3" type="subTitle"/>
          </p:nvPr>
        </p:nvSpPr>
        <p:spPr>
          <a:xfrm>
            <a:off x="4772499" y="1802770"/>
            <a:ext cx="2299200" cy="60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341" name="Google Shape;341;p39"/>
          <p:cNvSpPr txBox="1"/>
          <p:nvPr>
            <p:ph idx="4" type="subTitle"/>
          </p:nvPr>
        </p:nvSpPr>
        <p:spPr>
          <a:xfrm>
            <a:off x="1203833" y="2196338"/>
            <a:ext cx="2240100" cy="465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42" name="Google Shape;342;p39"/>
          <p:cNvSpPr txBox="1"/>
          <p:nvPr>
            <p:ph idx="5" type="subTitle"/>
          </p:nvPr>
        </p:nvSpPr>
        <p:spPr>
          <a:xfrm>
            <a:off x="4798042" y="3079150"/>
            <a:ext cx="2273100" cy="46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43" name="Google Shape;343;p39"/>
          <p:cNvSpPr txBox="1"/>
          <p:nvPr>
            <p:ph idx="6" type="subTitle"/>
          </p:nvPr>
        </p:nvSpPr>
        <p:spPr>
          <a:xfrm>
            <a:off x="4772499" y="1272083"/>
            <a:ext cx="2299200" cy="465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6">
  <p:cSld name="CUSTOM_51">
    <p:spTree>
      <p:nvGrpSpPr>
        <p:cNvPr id="344" name="Shape 344"/>
        <p:cNvGrpSpPr/>
        <p:nvPr/>
      </p:nvGrpSpPr>
      <p:grpSpPr>
        <a:xfrm>
          <a:off x="0" y="0"/>
          <a:ext cx="0" cy="0"/>
          <a:chOff x="0" y="0"/>
          <a:chExt cx="0" cy="0"/>
        </a:xfrm>
      </p:grpSpPr>
      <p:sp>
        <p:nvSpPr>
          <p:cNvPr id="345" name="Google Shape;345;p40"/>
          <p:cNvSpPr txBox="1"/>
          <p:nvPr>
            <p:ph type="ctrTitle"/>
          </p:nvPr>
        </p:nvSpPr>
        <p:spPr>
          <a:xfrm flipH="1">
            <a:off x="457200" y="437047"/>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346" name="Google Shape;346;p40"/>
          <p:cNvPicPr preferRelativeResize="0"/>
          <p:nvPr/>
        </p:nvPicPr>
        <p:blipFill>
          <a:blip r:embed="rId2">
            <a:alphaModFix/>
          </a:blip>
          <a:stretch>
            <a:fillRect/>
          </a:stretch>
        </p:blipFill>
        <p:spPr>
          <a:xfrm flipH="1">
            <a:off x="2440291" y="3913885"/>
            <a:ext cx="2300675" cy="2075900"/>
          </a:xfrm>
          <a:prstGeom prst="rect">
            <a:avLst/>
          </a:prstGeom>
          <a:noFill/>
          <a:ln>
            <a:noFill/>
          </a:ln>
        </p:spPr>
      </p:pic>
      <p:pic>
        <p:nvPicPr>
          <p:cNvPr id="347" name="Google Shape;347;p40"/>
          <p:cNvPicPr preferRelativeResize="0"/>
          <p:nvPr/>
        </p:nvPicPr>
        <p:blipFill>
          <a:blip r:embed="rId2">
            <a:alphaModFix/>
          </a:blip>
          <a:stretch>
            <a:fillRect/>
          </a:stretch>
        </p:blipFill>
        <p:spPr>
          <a:xfrm>
            <a:off x="4394051" y="3913885"/>
            <a:ext cx="2300675" cy="2075900"/>
          </a:xfrm>
          <a:prstGeom prst="rect">
            <a:avLst/>
          </a:prstGeom>
          <a:noFill/>
          <a:ln>
            <a:noFill/>
          </a:ln>
        </p:spPr>
      </p:pic>
      <p:pic>
        <p:nvPicPr>
          <p:cNvPr id="348" name="Google Shape;348;p40"/>
          <p:cNvPicPr preferRelativeResize="0"/>
          <p:nvPr/>
        </p:nvPicPr>
        <p:blipFill>
          <a:blip r:embed="rId2">
            <a:alphaModFix/>
          </a:blip>
          <a:stretch>
            <a:fillRect/>
          </a:stretch>
        </p:blipFill>
        <p:spPr>
          <a:xfrm flipH="1">
            <a:off x="-540059" y="-586073"/>
            <a:ext cx="2300675" cy="2075900"/>
          </a:xfrm>
          <a:prstGeom prst="rect">
            <a:avLst/>
          </a:prstGeom>
          <a:noFill/>
          <a:ln>
            <a:noFill/>
          </a:ln>
        </p:spPr>
      </p:pic>
      <p:pic>
        <p:nvPicPr>
          <p:cNvPr id="349" name="Google Shape;349;p40"/>
          <p:cNvPicPr preferRelativeResize="0"/>
          <p:nvPr/>
        </p:nvPicPr>
        <p:blipFill>
          <a:blip r:embed="rId2">
            <a:alphaModFix/>
          </a:blip>
          <a:stretch>
            <a:fillRect/>
          </a:stretch>
        </p:blipFill>
        <p:spPr>
          <a:xfrm>
            <a:off x="7396724" y="-590242"/>
            <a:ext cx="2300675" cy="2075900"/>
          </a:xfrm>
          <a:prstGeom prst="rect">
            <a:avLst/>
          </a:prstGeom>
          <a:noFill/>
          <a:ln>
            <a:noFill/>
          </a:ln>
        </p:spPr>
      </p:pic>
      <p:sp>
        <p:nvSpPr>
          <p:cNvPr id="350" name="Google Shape;350;p40"/>
          <p:cNvSpPr txBox="1"/>
          <p:nvPr>
            <p:ph idx="1" type="subTitle"/>
          </p:nvPr>
        </p:nvSpPr>
        <p:spPr>
          <a:xfrm>
            <a:off x="672350" y="1887930"/>
            <a:ext cx="19566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1" name="Google Shape;351;p40"/>
          <p:cNvSpPr txBox="1"/>
          <p:nvPr>
            <p:ph idx="2" type="subTitle"/>
          </p:nvPr>
        </p:nvSpPr>
        <p:spPr>
          <a:xfrm>
            <a:off x="3580500" y="3409864"/>
            <a:ext cx="19566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2" name="Google Shape;352;p40"/>
          <p:cNvSpPr txBox="1"/>
          <p:nvPr>
            <p:ph idx="3" type="subTitle"/>
          </p:nvPr>
        </p:nvSpPr>
        <p:spPr>
          <a:xfrm>
            <a:off x="6515100" y="1895625"/>
            <a:ext cx="19344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53" name="Google Shape;353;p40"/>
          <p:cNvSpPr txBox="1"/>
          <p:nvPr>
            <p:ph idx="4" type="subTitle"/>
          </p:nvPr>
        </p:nvSpPr>
        <p:spPr>
          <a:xfrm>
            <a:off x="683450" y="1561974"/>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54" name="Google Shape;354;p40"/>
          <p:cNvSpPr txBox="1"/>
          <p:nvPr>
            <p:ph idx="5" type="subTitle"/>
          </p:nvPr>
        </p:nvSpPr>
        <p:spPr>
          <a:xfrm>
            <a:off x="3591600" y="3070826"/>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55" name="Google Shape;355;p40"/>
          <p:cNvSpPr txBox="1"/>
          <p:nvPr>
            <p:ph idx="6" type="subTitle"/>
          </p:nvPr>
        </p:nvSpPr>
        <p:spPr>
          <a:xfrm>
            <a:off x="6515100" y="1561974"/>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5"/>
          <p:cNvSpPr txBox="1"/>
          <p:nvPr>
            <p:ph idx="1" type="subTitle"/>
          </p:nvPr>
        </p:nvSpPr>
        <p:spPr>
          <a:xfrm>
            <a:off x="2336850" y="2792565"/>
            <a:ext cx="2085600" cy="119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1" name="Google Shape;31;p5"/>
          <p:cNvSpPr txBox="1"/>
          <p:nvPr>
            <p:ph idx="2" type="subTitle"/>
          </p:nvPr>
        </p:nvSpPr>
        <p:spPr>
          <a:xfrm>
            <a:off x="4721650" y="2781757"/>
            <a:ext cx="2085600" cy="1190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32" name="Google Shape;32;p5"/>
          <p:cNvSpPr txBox="1"/>
          <p:nvPr>
            <p:ph type="ctrTitle"/>
          </p:nvPr>
        </p:nvSpPr>
        <p:spPr>
          <a:xfrm flipH="1">
            <a:off x="4721600" y="462755"/>
            <a:ext cx="3673200" cy="1307100"/>
          </a:xfrm>
          <a:prstGeom prst="rect">
            <a:avLst/>
          </a:prstGeom>
        </p:spPr>
        <p:txBody>
          <a:bodyPr anchorCtr="0" anchor="t" bIns="91425" lIns="91425" spcFirstLastPara="1" rIns="91425" wrap="square" tIns="91425">
            <a:noAutofit/>
          </a:bodyPr>
          <a:lstStyle>
            <a:lvl1pPr lvl="0" rtl="0" algn="r">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33" name="Google Shape;33;p5"/>
          <p:cNvSpPr txBox="1"/>
          <p:nvPr>
            <p:ph idx="3" type="ctrTitle"/>
          </p:nvPr>
        </p:nvSpPr>
        <p:spPr>
          <a:xfrm>
            <a:off x="2229313" y="2629926"/>
            <a:ext cx="2300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34" name="Google Shape;34;p5"/>
          <p:cNvSpPr txBox="1"/>
          <p:nvPr>
            <p:ph idx="4" type="ctrTitle"/>
          </p:nvPr>
        </p:nvSpPr>
        <p:spPr>
          <a:xfrm>
            <a:off x="4572000" y="2629926"/>
            <a:ext cx="2384700" cy="265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35" name="Google Shape;35;p5"/>
          <p:cNvPicPr preferRelativeResize="0"/>
          <p:nvPr/>
        </p:nvPicPr>
        <p:blipFill>
          <a:blip r:embed="rId2">
            <a:alphaModFix/>
          </a:blip>
          <a:stretch>
            <a:fillRect/>
          </a:stretch>
        </p:blipFill>
        <p:spPr>
          <a:xfrm>
            <a:off x="0" y="0"/>
            <a:ext cx="2300675" cy="2075900"/>
          </a:xfrm>
          <a:prstGeom prst="rect">
            <a:avLst/>
          </a:prstGeom>
          <a:noFill/>
          <a:ln>
            <a:noFill/>
          </a:ln>
        </p:spPr>
      </p:pic>
      <p:sp>
        <p:nvSpPr>
          <p:cNvPr id="36" name="Google Shape;36;p5"/>
          <p:cNvSpPr/>
          <p:nvPr/>
        </p:nvSpPr>
        <p:spPr>
          <a:xfrm rot="5400000">
            <a:off x="2050488" y="1999184"/>
            <a:ext cx="2658200" cy="2384800"/>
          </a:xfrm>
          <a:prstGeom prst="flowChartPreparation">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rot="5400000">
            <a:off x="4435288" y="1999174"/>
            <a:ext cx="2658200" cy="2384800"/>
          </a:xfrm>
          <a:prstGeom prst="flowChartPreparation">
            <a:avLst/>
          </a:pr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7">
  <p:cSld name="CUSTOM_52">
    <p:spTree>
      <p:nvGrpSpPr>
        <p:cNvPr id="356" name="Shape 356"/>
        <p:cNvGrpSpPr/>
        <p:nvPr/>
      </p:nvGrpSpPr>
      <p:grpSpPr>
        <a:xfrm>
          <a:off x="0" y="0"/>
          <a:ext cx="0" cy="0"/>
          <a:chOff x="0" y="0"/>
          <a:chExt cx="0" cy="0"/>
        </a:xfrm>
      </p:grpSpPr>
      <p:sp>
        <p:nvSpPr>
          <p:cNvPr id="357" name="Google Shape;357;p41"/>
          <p:cNvSpPr txBox="1"/>
          <p:nvPr>
            <p:ph type="ctrTitle"/>
          </p:nvPr>
        </p:nvSpPr>
        <p:spPr>
          <a:xfrm flipH="1">
            <a:off x="457200" y="437050"/>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358" name="Google Shape;358;p41"/>
          <p:cNvPicPr preferRelativeResize="0"/>
          <p:nvPr/>
        </p:nvPicPr>
        <p:blipFill>
          <a:blip r:embed="rId2">
            <a:alphaModFix/>
          </a:blip>
          <a:stretch>
            <a:fillRect/>
          </a:stretch>
        </p:blipFill>
        <p:spPr>
          <a:xfrm>
            <a:off x="0" y="0"/>
            <a:ext cx="2300675" cy="2075900"/>
          </a:xfrm>
          <a:prstGeom prst="rect">
            <a:avLst/>
          </a:prstGeom>
          <a:noFill/>
          <a:ln>
            <a:noFill/>
          </a:ln>
        </p:spPr>
      </p:pic>
      <p:sp>
        <p:nvSpPr>
          <p:cNvPr id="359" name="Google Shape;359;p41"/>
          <p:cNvSpPr txBox="1"/>
          <p:nvPr>
            <p:ph idx="1" type="subTitle"/>
          </p:nvPr>
        </p:nvSpPr>
        <p:spPr>
          <a:xfrm>
            <a:off x="1700600" y="2921393"/>
            <a:ext cx="13953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160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60" name="Google Shape;360;p41"/>
          <p:cNvSpPr txBox="1"/>
          <p:nvPr>
            <p:ph idx="2" type="subTitle"/>
          </p:nvPr>
        </p:nvSpPr>
        <p:spPr>
          <a:xfrm>
            <a:off x="1553500" y="2529762"/>
            <a:ext cx="16431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1" name="Google Shape;361;p41"/>
          <p:cNvSpPr txBox="1"/>
          <p:nvPr>
            <p:ph idx="3" type="subTitle"/>
          </p:nvPr>
        </p:nvSpPr>
        <p:spPr>
          <a:xfrm>
            <a:off x="1691000" y="2027255"/>
            <a:ext cx="13953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2" name="Google Shape;362;p41"/>
          <p:cNvSpPr txBox="1"/>
          <p:nvPr>
            <p:ph idx="4" type="subTitle"/>
          </p:nvPr>
        </p:nvSpPr>
        <p:spPr>
          <a:xfrm>
            <a:off x="5929000" y="2926550"/>
            <a:ext cx="16431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63" name="Google Shape;363;p41"/>
          <p:cNvSpPr txBox="1"/>
          <p:nvPr>
            <p:ph idx="5" type="subTitle"/>
          </p:nvPr>
        </p:nvSpPr>
        <p:spPr>
          <a:xfrm>
            <a:off x="5905750" y="2518950"/>
            <a:ext cx="16896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4" name="Google Shape;364;p41"/>
          <p:cNvSpPr txBox="1"/>
          <p:nvPr>
            <p:ph idx="6" type="subTitle"/>
          </p:nvPr>
        </p:nvSpPr>
        <p:spPr>
          <a:xfrm>
            <a:off x="6001300" y="2032688"/>
            <a:ext cx="14985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5" name="Google Shape;365;p41"/>
          <p:cNvSpPr txBox="1"/>
          <p:nvPr>
            <p:ph idx="7" type="subTitle"/>
          </p:nvPr>
        </p:nvSpPr>
        <p:spPr>
          <a:xfrm>
            <a:off x="3768500" y="3407943"/>
            <a:ext cx="1606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1600"/>
              </a:spcBef>
              <a:spcAft>
                <a:spcPts val="0"/>
              </a:spcAft>
              <a:buSzPts val="1400"/>
              <a:buNone/>
              <a:defRPr/>
            </a:lvl3pPr>
            <a:lvl4pPr lvl="3" rtl="0" algn="ctr">
              <a:spcBef>
                <a:spcPts val="1600"/>
              </a:spcBef>
              <a:spcAft>
                <a:spcPts val="0"/>
              </a:spcAft>
              <a:buSzPts val="1400"/>
              <a:buNone/>
              <a:defRPr/>
            </a:lvl4pPr>
            <a:lvl5pPr lvl="4" rtl="0" algn="ctr">
              <a:spcBef>
                <a:spcPts val="1600"/>
              </a:spcBef>
              <a:spcAft>
                <a:spcPts val="0"/>
              </a:spcAft>
              <a:buSzPts val="1400"/>
              <a:buNone/>
              <a:defRPr/>
            </a:lvl5pPr>
            <a:lvl6pPr lvl="5" rtl="0" algn="ctr">
              <a:spcBef>
                <a:spcPts val="1600"/>
              </a:spcBef>
              <a:spcAft>
                <a:spcPts val="0"/>
              </a:spcAft>
              <a:buSzPts val="1400"/>
              <a:buNone/>
              <a:defRPr/>
            </a:lvl6pPr>
            <a:lvl7pPr lvl="6" rtl="0" algn="ctr">
              <a:spcBef>
                <a:spcPts val="1600"/>
              </a:spcBef>
              <a:spcAft>
                <a:spcPts val="0"/>
              </a:spcAft>
              <a:buSzPts val="1400"/>
              <a:buNone/>
              <a:defRPr/>
            </a:lvl7pPr>
            <a:lvl8pPr lvl="7" rtl="0" algn="ctr">
              <a:spcBef>
                <a:spcPts val="1600"/>
              </a:spcBef>
              <a:spcAft>
                <a:spcPts val="0"/>
              </a:spcAft>
              <a:buSzPts val="1400"/>
              <a:buNone/>
              <a:defRPr/>
            </a:lvl8pPr>
            <a:lvl9pPr lvl="8" rtl="0" algn="ctr">
              <a:spcBef>
                <a:spcPts val="1600"/>
              </a:spcBef>
              <a:spcAft>
                <a:spcPts val="1600"/>
              </a:spcAft>
              <a:buSzPts val="1400"/>
              <a:buNone/>
              <a:defRPr/>
            </a:lvl9pPr>
          </a:lstStyle>
          <a:p/>
        </p:txBody>
      </p:sp>
      <p:sp>
        <p:nvSpPr>
          <p:cNvPr id="366" name="Google Shape;366;p41"/>
          <p:cNvSpPr txBox="1"/>
          <p:nvPr>
            <p:ph idx="8" type="subTitle"/>
          </p:nvPr>
        </p:nvSpPr>
        <p:spPr>
          <a:xfrm>
            <a:off x="3604790" y="3039918"/>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7" name="Google Shape;367;p41"/>
          <p:cNvSpPr txBox="1"/>
          <p:nvPr>
            <p:ph idx="9" type="subTitle"/>
          </p:nvPr>
        </p:nvSpPr>
        <p:spPr>
          <a:xfrm>
            <a:off x="3604790" y="2529480"/>
            <a:ext cx="1934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solidFill>
                  <a:schemeClr val="accent2"/>
                </a:solidFill>
                <a:latin typeface="Squada One"/>
                <a:ea typeface="Squada One"/>
                <a:cs typeface="Squada One"/>
                <a:sym typeface="Squada One"/>
              </a:defRPr>
            </a:lvl1pPr>
            <a:lvl2pPr lvl="1" rtl="0" algn="ctr">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lgn="ctr">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lgn="ctr">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368" name="Google Shape;368;p41"/>
          <p:cNvSpPr/>
          <p:nvPr/>
        </p:nvSpPr>
        <p:spPr>
          <a:xfrm>
            <a:off x="3577850" y="1722475"/>
            <a:ext cx="1988100" cy="2905200"/>
          </a:xfrm>
          <a:prstGeom prst="rect">
            <a:avLst/>
          </a:prstGeom>
          <a:solidFill>
            <a:srgbClr val="FFFFFF">
              <a:alpha val="119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369" name="Google Shape;369;p41"/>
          <p:cNvSpPr/>
          <p:nvPr/>
        </p:nvSpPr>
        <p:spPr>
          <a:xfrm>
            <a:off x="5756500" y="1177900"/>
            <a:ext cx="1988100" cy="2905200"/>
          </a:xfrm>
          <a:prstGeom prst="rect">
            <a:avLst/>
          </a:prstGeom>
          <a:solidFill>
            <a:srgbClr val="FFFFFF">
              <a:alpha val="119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sp>
        <p:nvSpPr>
          <p:cNvPr id="370" name="Google Shape;370;p41"/>
          <p:cNvSpPr/>
          <p:nvPr/>
        </p:nvSpPr>
        <p:spPr>
          <a:xfrm>
            <a:off x="1399400" y="1177900"/>
            <a:ext cx="1988100" cy="2905200"/>
          </a:xfrm>
          <a:prstGeom prst="rect">
            <a:avLst/>
          </a:prstGeom>
          <a:solidFill>
            <a:srgbClr val="FFFFFF">
              <a:alpha val="11920"/>
            </a:srgbClr>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         </a:t>
            </a:r>
            <a:endParaRPr>
              <a:solidFill>
                <a:schemeClr val="dk1"/>
              </a:solidFill>
            </a:endParaRPr>
          </a:p>
        </p:txBody>
      </p:sp>
      <p:pic>
        <p:nvPicPr>
          <p:cNvPr id="371" name="Google Shape;371;p41"/>
          <p:cNvPicPr preferRelativeResize="0"/>
          <p:nvPr/>
        </p:nvPicPr>
        <p:blipFill>
          <a:blip r:embed="rId2">
            <a:alphaModFix/>
          </a:blip>
          <a:stretch>
            <a:fillRect/>
          </a:stretch>
        </p:blipFill>
        <p:spPr>
          <a:xfrm flipH="1">
            <a:off x="6843125" y="0"/>
            <a:ext cx="2300675" cy="2075900"/>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8">
  <p:cSld name="CUSTOM_54">
    <p:spTree>
      <p:nvGrpSpPr>
        <p:cNvPr id="372" name="Shape 372"/>
        <p:cNvGrpSpPr/>
        <p:nvPr/>
      </p:nvGrpSpPr>
      <p:grpSpPr>
        <a:xfrm>
          <a:off x="0" y="0"/>
          <a:ext cx="0" cy="0"/>
          <a:chOff x="0" y="0"/>
          <a:chExt cx="0" cy="0"/>
        </a:xfrm>
      </p:grpSpPr>
      <p:sp>
        <p:nvSpPr>
          <p:cNvPr id="373" name="Google Shape;373;p42"/>
          <p:cNvSpPr txBox="1"/>
          <p:nvPr>
            <p:ph idx="1" type="subTitle"/>
          </p:nvPr>
        </p:nvSpPr>
        <p:spPr>
          <a:xfrm>
            <a:off x="974900" y="3744804"/>
            <a:ext cx="2157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42"/>
          <p:cNvSpPr txBox="1"/>
          <p:nvPr>
            <p:ph idx="2" type="subTitle"/>
          </p:nvPr>
        </p:nvSpPr>
        <p:spPr>
          <a:xfrm>
            <a:off x="3554325" y="3744826"/>
            <a:ext cx="2144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5" name="Google Shape;375;p42"/>
          <p:cNvSpPr txBox="1"/>
          <p:nvPr>
            <p:ph idx="3" type="subTitle"/>
          </p:nvPr>
        </p:nvSpPr>
        <p:spPr>
          <a:xfrm>
            <a:off x="6002400" y="3747226"/>
            <a:ext cx="2144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6" name="Google Shape;376;p42"/>
          <p:cNvSpPr txBox="1"/>
          <p:nvPr>
            <p:ph idx="4" type="subTitle"/>
          </p:nvPr>
        </p:nvSpPr>
        <p:spPr>
          <a:xfrm>
            <a:off x="965900" y="3428412"/>
            <a:ext cx="2175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377" name="Google Shape;377;p42"/>
          <p:cNvSpPr txBox="1"/>
          <p:nvPr>
            <p:ph idx="5" type="subTitle"/>
          </p:nvPr>
        </p:nvSpPr>
        <p:spPr>
          <a:xfrm>
            <a:off x="3566479" y="3439312"/>
            <a:ext cx="21447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378" name="Google Shape;378;p42"/>
          <p:cNvSpPr txBox="1"/>
          <p:nvPr>
            <p:ph idx="6" type="subTitle"/>
          </p:nvPr>
        </p:nvSpPr>
        <p:spPr>
          <a:xfrm>
            <a:off x="5987250" y="3439300"/>
            <a:ext cx="2175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pic>
        <p:nvPicPr>
          <p:cNvPr id="379" name="Google Shape;379;p42"/>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380" name="Google Shape;380;p42"/>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381" name="Google Shape;381;p42"/>
          <p:cNvPicPr preferRelativeResize="0"/>
          <p:nvPr/>
        </p:nvPicPr>
        <p:blipFill>
          <a:blip r:embed="rId2">
            <a:alphaModFix/>
          </a:blip>
          <a:stretch>
            <a:fillRect/>
          </a:stretch>
        </p:blipFill>
        <p:spPr>
          <a:xfrm flipH="1" rot="10800000">
            <a:off x="0" y="3997725"/>
            <a:ext cx="2300675" cy="2075900"/>
          </a:xfrm>
          <a:prstGeom prst="rect">
            <a:avLst/>
          </a:prstGeom>
          <a:noFill/>
          <a:ln>
            <a:noFill/>
          </a:ln>
        </p:spPr>
      </p:pic>
      <p:pic>
        <p:nvPicPr>
          <p:cNvPr id="382" name="Google Shape;382;p42"/>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383" name="Google Shape;383;p42"/>
          <p:cNvSpPr txBox="1"/>
          <p:nvPr>
            <p:ph type="ctrTitle"/>
          </p:nvPr>
        </p:nvSpPr>
        <p:spPr>
          <a:xfrm flipH="1">
            <a:off x="457200" y="445025"/>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7">
    <p:spTree>
      <p:nvGrpSpPr>
        <p:cNvPr id="384" name="Shape 384"/>
        <p:cNvGrpSpPr/>
        <p:nvPr/>
      </p:nvGrpSpPr>
      <p:grpSpPr>
        <a:xfrm>
          <a:off x="0" y="0"/>
          <a:ext cx="0" cy="0"/>
          <a:chOff x="0" y="0"/>
          <a:chExt cx="0" cy="0"/>
        </a:xfrm>
      </p:grpSpPr>
      <p:pic>
        <p:nvPicPr>
          <p:cNvPr id="385" name="Google Shape;385;p43"/>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386" name="Google Shape;386;p43"/>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pic>
        <p:nvPicPr>
          <p:cNvPr id="387" name="Google Shape;387;p43"/>
          <p:cNvPicPr preferRelativeResize="0"/>
          <p:nvPr/>
        </p:nvPicPr>
        <p:blipFill>
          <a:blip r:embed="rId2">
            <a:alphaModFix/>
          </a:blip>
          <a:stretch>
            <a:fillRect/>
          </a:stretch>
        </p:blipFill>
        <p:spPr>
          <a:xfrm>
            <a:off x="-258926" y="4150897"/>
            <a:ext cx="1414025" cy="1275850"/>
          </a:xfrm>
          <a:prstGeom prst="rect">
            <a:avLst/>
          </a:prstGeom>
          <a:noFill/>
          <a:ln>
            <a:noFill/>
          </a:ln>
        </p:spPr>
      </p:pic>
      <p:pic>
        <p:nvPicPr>
          <p:cNvPr id="388" name="Google Shape;388;p43"/>
          <p:cNvPicPr preferRelativeResize="0"/>
          <p:nvPr/>
        </p:nvPicPr>
        <p:blipFill>
          <a:blip r:embed="rId2">
            <a:alphaModFix/>
          </a:blip>
          <a:stretch>
            <a:fillRect/>
          </a:stretch>
        </p:blipFill>
        <p:spPr>
          <a:xfrm>
            <a:off x="0" y="6"/>
            <a:ext cx="2300675" cy="2075900"/>
          </a:xfrm>
          <a:prstGeom prst="rect">
            <a:avLst/>
          </a:prstGeom>
          <a:noFill/>
          <a:ln>
            <a:noFill/>
          </a:ln>
        </p:spPr>
      </p:pic>
      <p:pic>
        <p:nvPicPr>
          <p:cNvPr id="389" name="Google Shape;389;p43"/>
          <p:cNvPicPr preferRelativeResize="0"/>
          <p:nvPr/>
        </p:nvPicPr>
        <p:blipFill>
          <a:blip r:embed="rId2">
            <a:alphaModFix/>
          </a:blip>
          <a:stretch>
            <a:fillRect/>
          </a:stretch>
        </p:blipFill>
        <p:spPr>
          <a:xfrm flipH="1">
            <a:off x="7967964" y="4293802"/>
            <a:ext cx="1414025" cy="12758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18">
    <p:spTree>
      <p:nvGrpSpPr>
        <p:cNvPr id="390" name="Shape 390"/>
        <p:cNvGrpSpPr/>
        <p:nvPr/>
      </p:nvGrpSpPr>
      <p:grpSpPr>
        <a:xfrm>
          <a:off x="0" y="0"/>
          <a:ext cx="0" cy="0"/>
          <a:chOff x="0" y="0"/>
          <a:chExt cx="0" cy="0"/>
        </a:xfrm>
      </p:grpSpPr>
      <p:pic>
        <p:nvPicPr>
          <p:cNvPr id="391" name="Google Shape;391;p44"/>
          <p:cNvPicPr preferRelativeResize="0"/>
          <p:nvPr/>
        </p:nvPicPr>
        <p:blipFill>
          <a:blip r:embed="rId2">
            <a:alphaModFix/>
          </a:blip>
          <a:stretch>
            <a:fillRect/>
          </a:stretch>
        </p:blipFill>
        <p:spPr>
          <a:xfrm>
            <a:off x="0" y="3762551"/>
            <a:ext cx="2300675" cy="2075900"/>
          </a:xfrm>
          <a:prstGeom prst="rect">
            <a:avLst/>
          </a:prstGeom>
          <a:noFill/>
          <a:ln>
            <a:noFill/>
          </a:ln>
        </p:spPr>
      </p:pic>
      <p:pic>
        <p:nvPicPr>
          <p:cNvPr id="392" name="Google Shape;392;p44"/>
          <p:cNvPicPr preferRelativeResize="0"/>
          <p:nvPr/>
        </p:nvPicPr>
        <p:blipFill>
          <a:blip r:embed="rId2">
            <a:alphaModFix/>
          </a:blip>
          <a:stretch>
            <a:fillRect/>
          </a:stretch>
        </p:blipFill>
        <p:spPr>
          <a:xfrm flipH="1">
            <a:off x="6843325" y="3762551"/>
            <a:ext cx="2300675" cy="2075900"/>
          </a:xfrm>
          <a:prstGeom prst="rect">
            <a:avLst/>
          </a:prstGeom>
          <a:noFill/>
          <a:ln>
            <a:noFill/>
          </a:ln>
        </p:spPr>
      </p:pic>
      <p:pic>
        <p:nvPicPr>
          <p:cNvPr id="393" name="Google Shape;393;p44"/>
          <p:cNvPicPr preferRelativeResize="0"/>
          <p:nvPr/>
        </p:nvPicPr>
        <p:blipFill>
          <a:blip r:embed="rId2">
            <a:alphaModFix/>
          </a:blip>
          <a:stretch>
            <a:fillRect/>
          </a:stretch>
        </p:blipFill>
        <p:spPr>
          <a:xfrm flipH="1" rot="10800000">
            <a:off x="0" y="-38650"/>
            <a:ext cx="3300524" cy="2978075"/>
          </a:xfrm>
          <a:prstGeom prst="rect">
            <a:avLst/>
          </a:prstGeom>
          <a:noFill/>
          <a:ln>
            <a:noFill/>
          </a:ln>
        </p:spPr>
      </p:pic>
      <p:pic>
        <p:nvPicPr>
          <p:cNvPr id="394" name="Google Shape;394;p44"/>
          <p:cNvPicPr preferRelativeResize="0"/>
          <p:nvPr/>
        </p:nvPicPr>
        <p:blipFill>
          <a:blip r:embed="rId2">
            <a:alphaModFix/>
          </a:blip>
          <a:stretch>
            <a:fillRect/>
          </a:stretch>
        </p:blipFill>
        <p:spPr>
          <a:xfrm rot="10800000">
            <a:off x="5843475" y="0"/>
            <a:ext cx="3300524" cy="2978075"/>
          </a:xfrm>
          <a:prstGeom prst="rect">
            <a:avLst/>
          </a:prstGeom>
          <a:noFill/>
          <a:ln>
            <a:noFill/>
          </a:ln>
        </p:spPr>
      </p:pic>
      <p:sp>
        <p:nvSpPr>
          <p:cNvPr id="395" name="Google Shape;395;p44"/>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19">
    <p:spTree>
      <p:nvGrpSpPr>
        <p:cNvPr id="396" name="Shape 396"/>
        <p:cNvGrpSpPr/>
        <p:nvPr/>
      </p:nvGrpSpPr>
      <p:grpSpPr>
        <a:xfrm>
          <a:off x="0" y="0"/>
          <a:ext cx="0" cy="0"/>
          <a:chOff x="0" y="0"/>
          <a:chExt cx="0" cy="0"/>
        </a:xfrm>
      </p:grpSpPr>
      <p:pic>
        <p:nvPicPr>
          <p:cNvPr id="397" name="Google Shape;397;p45"/>
          <p:cNvPicPr preferRelativeResize="0"/>
          <p:nvPr/>
        </p:nvPicPr>
        <p:blipFill>
          <a:blip r:embed="rId2">
            <a:alphaModFix/>
          </a:blip>
          <a:stretch>
            <a:fillRect/>
          </a:stretch>
        </p:blipFill>
        <p:spPr>
          <a:xfrm>
            <a:off x="-771524" y="-514075"/>
            <a:ext cx="2933449" cy="2646850"/>
          </a:xfrm>
          <a:prstGeom prst="rect">
            <a:avLst/>
          </a:prstGeom>
          <a:noFill/>
          <a:ln>
            <a:noFill/>
          </a:ln>
        </p:spPr>
      </p:pic>
      <p:pic>
        <p:nvPicPr>
          <p:cNvPr id="398" name="Google Shape;398;p45"/>
          <p:cNvPicPr preferRelativeResize="0"/>
          <p:nvPr/>
        </p:nvPicPr>
        <p:blipFill>
          <a:blip r:embed="rId2">
            <a:alphaModFix/>
          </a:blip>
          <a:stretch>
            <a:fillRect/>
          </a:stretch>
        </p:blipFill>
        <p:spPr>
          <a:xfrm flipH="1">
            <a:off x="6972867" y="-514075"/>
            <a:ext cx="2933449" cy="2646850"/>
          </a:xfrm>
          <a:prstGeom prst="rect">
            <a:avLst/>
          </a:prstGeom>
          <a:noFill/>
          <a:ln>
            <a:noFill/>
          </a:ln>
        </p:spPr>
      </p:pic>
      <p:pic>
        <p:nvPicPr>
          <p:cNvPr id="399" name="Google Shape;399;p45"/>
          <p:cNvPicPr preferRelativeResize="0"/>
          <p:nvPr/>
        </p:nvPicPr>
        <p:blipFill>
          <a:blip r:embed="rId2">
            <a:alphaModFix/>
          </a:blip>
          <a:stretch>
            <a:fillRect/>
          </a:stretch>
        </p:blipFill>
        <p:spPr>
          <a:xfrm flipH="1" rot="10800000">
            <a:off x="0" y="3997725"/>
            <a:ext cx="2300675" cy="2075900"/>
          </a:xfrm>
          <a:prstGeom prst="rect">
            <a:avLst/>
          </a:prstGeom>
          <a:noFill/>
          <a:ln>
            <a:noFill/>
          </a:ln>
        </p:spPr>
      </p:pic>
      <p:pic>
        <p:nvPicPr>
          <p:cNvPr id="400" name="Google Shape;400;p45"/>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401" name="Google Shape;401;p45"/>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5">
  <p:cSld name="CUSTOM_23">
    <p:spTree>
      <p:nvGrpSpPr>
        <p:cNvPr id="402" name="Shape 402"/>
        <p:cNvGrpSpPr/>
        <p:nvPr/>
      </p:nvGrpSpPr>
      <p:grpSpPr>
        <a:xfrm>
          <a:off x="0" y="0"/>
          <a:ext cx="0" cy="0"/>
          <a:chOff x="0" y="0"/>
          <a:chExt cx="0" cy="0"/>
        </a:xfrm>
      </p:grpSpPr>
      <p:sp>
        <p:nvSpPr>
          <p:cNvPr id="403" name="Google Shape;403;p46"/>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04" name="Google Shape;404;p46"/>
          <p:cNvSpPr txBox="1"/>
          <p:nvPr>
            <p:ph idx="2" type="ctrTitle"/>
          </p:nvPr>
        </p:nvSpPr>
        <p:spPr>
          <a:xfrm>
            <a:off x="1690457" y="1900424"/>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05" name="Google Shape;405;p46"/>
          <p:cNvSpPr txBox="1"/>
          <p:nvPr>
            <p:ph idx="1" type="subTitle"/>
          </p:nvPr>
        </p:nvSpPr>
        <p:spPr>
          <a:xfrm>
            <a:off x="2051807" y="23697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06" name="Google Shape;406;p46"/>
          <p:cNvSpPr txBox="1"/>
          <p:nvPr>
            <p:ph idx="3" type="ctrTitle"/>
          </p:nvPr>
        </p:nvSpPr>
        <p:spPr>
          <a:xfrm>
            <a:off x="1690457" y="340500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07" name="Google Shape;407;p46"/>
          <p:cNvSpPr txBox="1"/>
          <p:nvPr>
            <p:ph idx="4" type="subTitle"/>
          </p:nvPr>
        </p:nvSpPr>
        <p:spPr>
          <a:xfrm>
            <a:off x="2051807" y="387172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08" name="Google Shape;408;p46"/>
          <p:cNvSpPr txBox="1"/>
          <p:nvPr>
            <p:ph idx="5" type="ctrTitle"/>
          </p:nvPr>
        </p:nvSpPr>
        <p:spPr>
          <a:xfrm>
            <a:off x="4824357" y="1900424"/>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09" name="Google Shape;409;p46"/>
          <p:cNvSpPr txBox="1"/>
          <p:nvPr>
            <p:ph idx="6" type="subTitle"/>
          </p:nvPr>
        </p:nvSpPr>
        <p:spPr>
          <a:xfrm>
            <a:off x="5185707" y="236977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10" name="Google Shape;410;p46"/>
          <p:cNvSpPr txBox="1"/>
          <p:nvPr>
            <p:ph idx="7" type="ctrTitle"/>
          </p:nvPr>
        </p:nvSpPr>
        <p:spPr>
          <a:xfrm>
            <a:off x="4824357" y="3405003"/>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11" name="Google Shape;411;p46"/>
          <p:cNvSpPr txBox="1"/>
          <p:nvPr>
            <p:ph idx="8" type="subTitle"/>
          </p:nvPr>
        </p:nvSpPr>
        <p:spPr>
          <a:xfrm>
            <a:off x="5185707" y="3871725"/>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cxnSp>
        <p:nvCxnSpPr>
          <p:cNvPr id="412" name="Google Shape;412;p46"/>
          <p:cNvCxnSpPr/>
          <p:nvPr/>
        </p:nvCxnSpPr>
        <p:spPr>
          <a:xfrm>
            <a:off x="2273400" y="2110663"/>
            <a:ext cx="4597200" cy="0"/>
          </a:xfrm>
          <a:prstGeom prst="straightConnector1">
            <a:avLst/>
          </a:prstGeom>
          <a:noFill/>
          <a:ln cap="flat" cmpd="sng" w="19050">
            <a:solidFill>
              <a:schemeClr val="lt1"/>
            </a:solidFill>
            <a:prstDash val="solid"/>
            <a:round/>
            <a:headEnd len="med" w="med" type="none"/>
            <a:tailEnd len="med" w="med" type="none"/>
          </a:ln>
        </p:spPr>
      </p:cxnSp>
      <p:cxnSp>
        <p:nvCxnSpPr>
          <p:cNvPr id="413" name="Google Shape;413;p46"/>
          <p:cNvCxnSpPr/>
          <p:nvPr/>
        </p:nvCxnSpPr>
        <p:spPr>
          <a:xfrm>
            <a:off x="2273400" y="3627438"/>
            <a:ext cx="4597200" cy="0"/>
          </a:xfrm>
          <a:prstGeom prst="straightConnector1">
            <a:avLst/>
          </a:prstGeom>
          <a:noFill/>
          <a:ln cap="flat" cmpd="sng" w="19050">
            <a:solidFill>
              <a:schemeClr val="lt1"/>
            </a:solidFill>
            <a:prstDash val="solid"/>
            <a:round/>
            <a:headEnd len="med" w="med" type="none"/>
            <a:tailEnd len="med" w="med" type="none"/>
          </a:ln>
        </p:spPr>
      </p:cxnSp>
      <p:pic>
        <p:nvPicPr>
          <p:cNvPr id="414" name="Google Shape;414;p46"/>
          <p:cNvPicPr preferRelativeResize="0"/>
          <p:nvPr/>
        </p:nvPicPr>
        <p:blipFill>
          <a:blip r:embed="rId2">
            <a:alphaModFix/>
          </a:blip>
          <a:stretch>
            <a:fillRect/>
          </a:stretch>
        </p:blipFill>
        <p:spPr>
          <a:xfrm flipH="1" rot="-5400000">
            <a:off x="6941050" y="-576048"/>
            <a:ext cx="2754276" cy="2485175"/>
          </a:xfrm>
          <a:prstGeom prst="rect">
            <a:avLst/>
          </a:prstGeom>
          <a:noFill/>
          <a:ln>
            <a:noFill/>
          </a:ln>
        </p:spPr>
      </p:pic>
      <p:pic>
        <p:nvPicPr>
          <p:cNvPr id="415" name="Google Shape;415;p46"/>
          <p:cNvPicPr preferRelativeResize="0"/>
          <p:nvPr/>
        </p:nvPicPr>
        <p:blipFill>
          <a:blip r:embed="rId2">
            <a:alphaModFix/>
          </a:blip>
          <a:stretch>
            <a:fillRect/>
          </a:stretch>
        </p:blipFill>
        <p:spPr>
          <a:xfrm rot="5400000">
            <a:off x="-134550" y="-576388"/>
            <a:ext cx="2754276" cy="2485175"/>
          </a:xfrm>
          <a:prstGeom prst="rect">
            <a:avLst/>
          </a:prstGeom>
          <a:noFill/>
          <a:ln>
            <a:noFill/>
          </a:ln>
        </p:spPr>
      </p:pic>
      <p:pic>
        <p:nvPicPr>
          <p:cNvPr id="416" name="Google Shape;416;p46"/>
          <p:cNvPicPr preferRelativeResize="0"/>
          <p:nvPr/>
        </p:nvPicPr>
        <p:blipFill>
          <a:blip r:embed="rId2">
            <a:alphaModFix/>
          </a:blip>
          <a:stretch>
            <a:fillRect/>
          </a:stretch>
        </p:blipFill>
        <p:spPr>
          <a:xfrm rot="5400000">
            <a:off x="-144075" y="3612343"/>
            <a:ext cx="2754276" cy="2485175"/>
          </a:xfrm>
          <a:prstGeom prst="rect">
            <a:avLst/>
          </a:prstGeom>
          <a:noFill/>
          <a:ln>
            <a:noFill/>
          </a:ln>
        </p:spPr>
      </p:pic>
      <p:pic>
        <p:nvPicPr>
          <p:cNvPr id="417" name="Google Shape;417;p46"/>
          <p:cNvPicPr preferRelativeResize="0"/>
          <p:nvPr/>
        </p:nvPicPr>
        <p:blipFill>
          <a:blip r:embed="rId2">
            <a:alphaModFix/>
          </a:blip>
          <a:stretch>
            <a:fillRect/>
          </a:stretch>
        </p:blipFill>
        <p:spPr>
          <a:xfrm flipH="1" rot="-5400000">
            <a:off x="6931525" y="3621493"/>
            <a:ext cx="2754276" cy="2485175"/>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6">
  <p:cSld name="CUSTOM_24">
    <p:spTree>
      <p:nvGrpSpPr>
        <p:cNvPr id="418" name="Shape 418"/>
        <p:cNvGrpSpPr/>
        <p:nvPr/>
      </p:nvGrpSpPr>
      <p:grpSpPr>
        <a:xfrm>
          <a:off x="0" y="0"/>
          <a:ext cx="0" cy="0"/>
          <a:chOff x="0" y="0"/>
          <a:chExt cx="0" cy="0"/>
        </a:xfrm>
      </p:grpSpPr>
      <p:sp>
        <p:nvSpPr>
          <p:cNvPr id="419" name="Google Shape;419;p47"/>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20" name="Google Shape;420;p47"/>
          <p:cNvSpPr txBox="1"/>
          <p:nvPr>
            <p:ph idx="2" type="ctrTitle"/>
          </p:nvPr>
        </p:nvSpPr>
        <p:spPr>
          <a:xfrm>
            <a:off x="229439" y="2376009"/>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21" name="Google Shape;421;p47"/>
          <p:cNvSpPr txBox="1"/>
          <p:nvPr>
            <p:ph idx="1" type="subTitle"/>
          </p:nvPr>
        </p:nvSpPr>
        <p:spPr>
          <a:xfrm>
            <a:off x="590789" y="2837472"/>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22" name="Google Shape;422;p47"/>
          <p:cNvSpPr txBox="1"/>
          <p:nvPr>
            <p:ph idx="3" type="ctrTitle"/>
          </p:nvPr>
        </p:nvSpPr>
        <p:spPr>
          <a:xfrm>
            <a:off x="2243273" y="2381109"/>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23" name="Google Shape;423;p47"/>
          <p:cNvSpPr txBox="1"/>
          <p:nvPr>
            <p:ph idx="4" type="subTitle"/>
          </p:nvPr>
        </p:nvSpPr>
        <p:spPr>
          <a:xfrm>
            <a:off x="2604623" y="2842572"/>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24" name="Google Shape;424;p47"/>
          <p:cNvSpPr txBox="1"/>
          <p:nvPr>
            <p:ph idx="5" type="ctrTitle"/>
          </p:nvPr>
        </p:nvSpPr>
        <p:spPr>
          <a:xfrm>
            <a:off x="4285903" y="23865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25" name="Google Shape;425;p47"/>
          <p:cNvSpPr txBox="1"/>
          <p:nvPr>
            <p:ph idx="6" type="subTitle"/>
          </p:nvPr>
        </p:nvSpPr>
        <p:spPr>
          <a:xfrm>
            <a:off x="4647253" y="2847969"/>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26" name="Google Shape;426;p47"/>
          <p:cNvSpPr txBox="1"/>
          <p:nvPr>
            <p:ph idx="7" type="ctrTitle"/>
          </p:nvPr>
        </p:nvSpPr>
        <p:spPr>
          <a:xfrm>
            <a:off x="6290426" y="2391606"/>
            <a:ext cx="2629200" cy="57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1600">
                <a:solidFill>
                  <a:schemeClr val="accent2"/>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427" name="Google Shape;427;p47"/>
          <p:cNvSpPr txBox="1"/>
          <p:nvPr>
            <p:ph idx="8" type="subTitle"/>
          </p:nvPr>
        </p:nvSpPr>
        <p:spPr>
          <a:xfrm>
            <a:off x="6651776" y="2853069"/>
            <a:ext cx="19065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428" name="Google Shape;428;p47"/>
          <p:cNvPicPr preferRelativeResize="0"/>
          <p:nvPr/>
        </p:nvPicPr>
        <p:blipFill>
          <a:blip r:embed="rId2">
            <a:alphaModFix/>
          </a:blip>
          <a:stretch>
            <a:fillRect/>
          </a:stretch>
        </p:blipFill>
        <p:spPr>
          <a:xfrm flipH="1">
            <a:off x="7071825" y="-581130"/>
            <a:ext cx="2300675" cy="2075900"/>
          </a:xfrm>
          <a:prstGeom prst="rect">
            <a:avLst/>
          </a:prstGeom>
          <a:noFill/>
          <a:ln>
            <a:noFill/>
          </a:ln>
        </p:spPr>
      </p:pic>
      <p:pic>
        <p:nvPicPr>
          <p:cNvPr id="429" name="Google Shape;429;p47"/>
          <p:cNvPicPr preferRelativeResize="0"/>
          <p:nvPr/>
        </p:nvPicPr>
        <p:blipFill>
          <a:blip r:embed="rId2">
            <a:alphaModFix/>
          </a:blip>
          <a:stretch>
            <a:fillRect/>
          </a:stretch>
        </p:blipFill>
        <p:spPr>
          <a:xfrm flipH="1" rot="10800000">
            <a:off x="-208780" y="3638875"/>
            <a:ext cx="2300675" cy="2075900"/>
          </a:xfrm>
          <a:prstGeom prst="rect">
            <a:avLst/>
          </a:prstGeom>
          <a:noFill/>
          <a:ln>
            <a:noFill/>
          </a:ln>
        </p:spPr>
      </p:pic>
      <p:pic>
        <p:nvPicPr>
          <p:cNvPr id="430" name="Google Shape;430;p47"/>
          <p:cNvPicPr preferRelativeResize="0"/>
          <p:nvPr/>
        </p:nvPicPr>
        <p:blipFill>
          <a:blip r:embed="rId2">
            <a:alphaModFix/>
          </a:blip>
          <a:stretch>
            <a:fillRect/>
          </a:stretch>
        </p:blipFill>
        <p:spPr>
          <a:xfrm rot="10800000">
            <a:off x="6852804" y="3644024"/>
            <a:ext cx="2300675" cy="2075900"/>
          </a:xfrm>
          <a:prstGeom prst="rect">
            <a:avLst/>
          </a:prstGeom>
          <a:noFill/>
          <a:ln>
            <a:noFill/>
          </a:ln>
        </p:spPr>
      </p:pic>
      <p:pic>
        <p:nvPicPr>
          <p:cNvPr id="431" name="Google Shape;431;p47"/>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432" name="Google Shape;432;p47"/>
          <p:cNvSpPr/>
          <p:nvPr/>
        </p:nvSpPr>
        <p:spPr>
          <a:xfrm>
            <a:off x="5173671" y="1733509"/>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7"/>
          <p:cNvSpPr/>
          <p:nvPr/>
        </p:nvSpPr>
        <p:spPr>
          <a:xfrm>
            <a:off x="3131041" y="1723025"/>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7"/>
          <p:cNvSpPr/>
          <p:nvPr/>
        </p:nvSpPr>
        <p:spPr>
          <a:xfrm>
            <a:off x="7178193" y="1733522"/>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47"/>
          <p:cNvSpPr/>
          <p:nvPr/>
        </p:nvSpPr>
        <p:spPr>
          <a:xfrm>
            <a:off x="1117206" y="1723013"/>
            <a:ext cx="853640" cy="738728"/>
          </a:xfrm>
          <a:custGeom>
            <a:rect b="b" l="l" r="r" t="t"/>
            <a:pathLst>
              <a:path extrusionOk="0" h="8508" w="9834">
                <a:moveTo>
                  <a:pt x="2425" y="1"/>
                </a:moveTo>
                <a:lnTo>
                  <a:pt x="1" y="4254"/>
                </a:lnTo>
                <a:lnTo>
                  <a:pt x="458" y="5077"/>
                </a:lnTo>
                <a:lnTo>
                  <a:pt x="2425" y="8507"/>
                </a:lnTo>
                <a:lnTo>
                  <a:pt x="7364" y="8507"/>
                </a:lnTo>
                <a:lnTo>
                  <a:pt x="9330" y="5077"/>
                </a:lnTo>
                <a:lnTo>
                  <a:pt x="9833" y="4254"/>
                </a:lnTo>
                <a:lnTo>
                  <a:pt x="7364"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55">
    <p:spTree>
      <p:nvGrpSpPr>
        <p:cNvPr id="436" name="Shape 436"/>
        <p:cNvGrpSpPr/>
        <p:nvPr/>
      </p:nvGrpSpPr>
      <p:grpSpPr>
        <a:xfrm>
          <a:off x="0" y="0"/>
          <a:ext cx="0" cy="0"/>
          <a:chOff x="0" y="0"/>
          <a:chExt cx="0" cy="0"/>
        </a:xfrm>
      </p:grpSpPr>
      <p:sp>
        <p:nvSpPr>
          <p:cNvPr id="437" name="Google Shape;437;p48"/>
          <p:cNvSpPr txBox="1"/>
          <p:nvPr>
            <p:ph type="ctrTitle"/>
          </p:nvPr>
        </p:nvSpPr>
        <p:spPr>
          <a:xfrm flipH="1">
            <a:off x="540000" y="452026"/>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38" name="Google Shape;438;p48"/>
          <p:cNvSpPr txBox="1"/>
          <p:nvPr>
            <p:ph idx="1" type="subTitle"/>
          </p:nvPr>
        </p:nvSpPr>
        <p:spPr>
          <a:xfrm>
            <a:off x="772100" y="1791299"/>
            <a:ext cx="20136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439" name="Google Shape;439;p48"/>
          <p:cNvPicPr preferRelativeResize="0"/>
          <p:nvPr/>
        </p:nvPicPr>
        <p:blipFill>
          <a:blip r:embed="rId2">
            <a:alphaModFix/>
          </a:blip>
          <a:stretch>
            <a:fillRect/>
          </a:stretch>
        </p:blipFill>
        <p:spPr>
          <a:xfrm flipH="1">
            <a:off x="7071825" y="-581130"/>
            <a:ext cx="2300675" cy="2075900"/>
          </a:xfrm>
          <a:prstGeom prst="rect">
            <a:avLst/>
          </a:prstGeom>
          <a:noFill/>
          <a:ln>
            <a:noFill/>
          </a:ln>
        </p:spPr>
      </p:pic>
      <p:pic>
        <p:nvPicPr>
          <p:cNvPr id="440" name="Google Shape;440;p48"/>
          <p:cNvPicPr preferRelativeResize="0"/>
          <p:nvPr/>
        </p:nvPicPr>
        <p:blipFill>
          <a:blip r:embed="rId2">
            <a:alphaModFix/>
          </a:blip>
          <a:stretch>
            <a:fillRect/>
          </a:stretch>
        </p:blipFill>
        <p:spPr>
          <a:xfrm flipH="1" rot="10800000">
            <a:off x="-208780" y="3638875"/>
            <a:ext cx="2300675" cy="2075900"/>
          </a:xfrm>
          <a:prstGeom prst="rect">
            <a:avLst/>
          </a:prstGeom>
          <a:noFill/>
          <a:ln>
            <a:noFill/>
          </a:ln>
        </p:spPr>
      </p:pic>
      <p:pic>
        <p:nvPicPr>
          <p:cNvPr id="441" name="Google Shape;441;p48"/>
          <p:cNvPicPr preferRelativeResize="0"/>
          <p:nvPr/>
        </p:nvPicPr>
        <p:blipFill>
          <a:blip r:embed="rId2">
            <a:alphaModFix/>
          </a:blip>
          <a:stretch>
            <a:fillRect/>
          </a:stretch>
        </p:blipFill>
        <p:spPr>
          <a:xfrm rot="10800000">
            <a:off x="6852804" y="3644024"/>
            <a:ext cx="2300675" cy="2075900"/>
          </a:xfrm>
          <a:prstGeom prst="rect">
            <a:avLst/>
          </a:prstGeom>
          <a:noFill/>
          <a:ln>
            <a:noFill/>
          </a:ln>
        </p:spPr>
      </p:pic>
      <p:pic>
        <p:nvPicPr>
          <p:cNvPr id="442" name="Google Shape;442;p48"/>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443" name="Google Shape;443;p48"/>
          <p:cNvSpPr txBox="1"/>
          <p:nvPr>
            <p:ph hasCustomPrompt="1" idx="2" type="title"/>
          </p:nvPr>
        </p:nvSpPr>
        <p:spPr>
          <a:xfrm>
            <a:off x="772100" y="1481125"/>
            <a:ext cx="2013600" cy="453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44" name="Google Shape;444;p48"/>
          <p:cNvSpPr txBox="1"/>
          <p:nvPr>
            <p:ph idx="3" type="subTitle"/>
          </p:nvPr>
        </p:nvSpPr>
        <p:spPr>
          <a:xfrm>
            <a:off x="763375" y="2854584"/>
            <a:ext cx="2013600" cy="36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45" name="Google Shape;445;p48"/>
          <p:cNvSpPr txBox="1"/>
          <p:nvPr>
            <p:ph hasCustomPrompt="1" idx="4" type="title"/>
          </p:nvPr>
        </p:nvSpPr>
        <p:spPr>
          <a:xfrm>
            <a:off x="763375" y="2549389"/>
            <a:ext cx="2013600" cy="4539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46" name="Google Shape;446;p48"/>
          <p:cNvSpPr txBox="1"/>
          <p:nvPr>
            <p:ph idx="5" type="subTitle"/>
          </p:nvPr>
        </p:nvSpPr>
        <p:spPr>
          <a:xfrm>
            <a:off x="6369350" y="1791299"/>
            <a:ext cx="20136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47" name="Google Shape;447;p48"/>
          <p:cNvSpPr txBox="1"/>
          <p:nvPr>
            <p:ph hasCustomPrompt="1" idx="6" type="title"/>
          </p:nvPr>
        </p:nvSpPr>
        <p:spPr>
          <a:xfrm>
            <a:off x="6369300" y="1481125"/>
            <a:ext cx="2013600" cy="453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48" name="Google Shape;448;p48"/>
          <p:cNvSpPr txBox="1"/>
          <p:nvPr>
            <p:ph idx="7" type="subTitle"/>
          </p:nvPr>
        </p:nvSpPr>
        <p:spPr>
          <a:xfrm>
            <a:off x="6369300" y="2849652"/>
            <a:ext cx="2013600" cy="367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49" name="Google Shape;449;p48"/>
          <p:cNvSpPr txBox="1"/>
          <p:nvPr>
            <p:ph hasCustomPrompt="1" idx="8" type="title"/>
          </p:nvPr>
        </p:nvSpPr>
        <p:spPr>
          <a:xfrm>
            <a:off x="6369300" y="2549402"/>
            <a:ext cx="2013600" cy="453900"/>
          </a:xfrm>
          <a:prstGeom prst="rect">
            <a:avLst/>
          </a:prstGeom>
          <a:noFill/>
        </p:spPr>
        <p:txBody>
          <a:bodyPr anchorCtr="0" anchor="ctr" bIns="91425" lIns="91425" spcFirstLastPara="1" rIns="91425" wrap="square" tIns="91425">
            <a:noAutofit/>
          </a:bodyPr>
          <a:lstStyle>
            <a:lvl1pPr lvl="0" rtl="0" algn="r">
              <a:spcBef>
                <a:spcPts val="0"/>
              </a:spcBef>
              <a:spcAft>
                <a:spcPts val="0"/>
              </a:spcAft>
              <a:buSzPts val="3000"/>
              <a:buNone/>
              <a:defRPr sz="1600">
                <a:solidFill>
                  <a:schemeClr val="accent2"/>
                </a:solidFill>
              </a:defRPr>
            </a:lvl1pPr>
            <a:lvl2pPr lvl="1"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56">
    <p:spTree>
      <p:nvGrpSpPr>
        <p:cNvPr id="450" name="Shape 450"/>
        <p:cNvGrpSpPr/>
        <p:nvPr/>
      </p:nvGrpSpPr>
      <p:grpSpPr>
        <a:xfrm>
          <a:off x="0" y="0"/>
          <a:ext cx="0" cy="0"/>
          <a:chOff x="0" y="0"/>
          <a:chExt cx="0" cy="0"/>
        </a:xfrm>
      </p:grpSpPr>
      <p:sp>
        <p:nvSpPr>
          <p:cNvPr id="451" name="Google Shape;451;p49"/>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52" name="Google Shape;452;p49"/>
          <p:cNvSpPr txBox="1"/>
          <p:nvPr>
            <p:ph idx="1" type="subTitle"/>
          </p:nvPr>
        </p:nvSpPr>
        <p:spPr>
          <a:xfrm>
            <a:off x="1132000" y="3432862"/>
            <a:ext cx="1874100" cy="367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200"/>
              <a:buNone/>
              <a:defRPr sz="1600">
                <a:latin typeface="Squada One"/>
                <a:ea typeface="Squada One"/>
                <a:cs typeface="Squada One"/>
                <a:sym typeface="Squada 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pic>
        <p:nvPicPr>
          <p:cNvPr id="453" name="Google Shape;453;p49"/>
          <p:cNvPicPr preferRelativeResize="0"/>
          <p:nvPr/>
        </p:nvPicPr>
        <p:blipFill>
          <a:blip r:embed="rId2">
            <a:alphaModFix/>
          </a:blip>
          <a:stretch>
            <a:fillRect/>
          </a:stretch>
        </p:blipFill>
        <p:spPr>
          <a:xfrm>
            <a:off x="-5" y="-581412"/>
            <a:ext cx="2300675" cy="2075900"/>
          </a:xfrm>
          <a:prstGeom prst="rect">
            <a:avLst/>
          </a:prstGeom>
          <a:noFill/>
          <a:ln>
            <a:noFill/>
          </a:ln>
        </p:spPr>
      </p:pic>
      <p:sp>
        <p:nvSpPr>
          <p:cNvPr id="454" name="Google Shape;454;p49"/>
          <p:cNvSpPr txBox="1"/>
          <p:nvPr>
            <p:ph hasCustomPrompt="1" idx="2" type="title"/>
          </p:nvPr>
        </p:nvSpPr>
        <p:spPr>
          <a:xfrm>
            <a:off x="3725850" y="2029263"/>
            <a:ext cx="1515900" cy="453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55" name="Google Shape;455;p49"/>
          <p:cNvSpPr txBox="1"/>
          <p:nvPr>
            <p:ph hasCustomPrompt="1" idx="3" type="title"/>
          </p:nvPr>
        </p:nvSpPr>
        <p:spPr>
          <a:xfrm>
            <a:off x="3022450" y="3601675"/>
            <a:ext cx="1407300" cy="453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56" name="Google Shape;456;p49"/>
          <p:cNvSpPr txBox="1"/>
          <p:nvPr>
            <p:ph hasCustomPrompt="1" idx="4" type="title"/>
          </p:nvPr>
        </p:nvSpPr>
        <p:spPr>
          <a:xfrm>
            <a:off x="4565843" y="3408687"/>
            <a:ext cx="685800" cy="453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1800"/>
              <a:buNone/>
              <a:defRPr sz="1800"/>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457" name="Google Shape;457;p49"/>
          <p:cNvSpPr txBox="1"/>
          <p:nvPr>
            <p:ph idx="5" type="subTitle"/>
          </p:nvPr>
        </p:nvSpPr>
        <p:spPr>
          <a:xfrm>
            <a:off x="5445069" y="1751762"/>
            <a:ext cx="1868700" cy="367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600">
                <a:latin typeface="Squada One"/>
                <a:ea typeface="Squada One"/>
                <a:cs typeface="Squada One"/>
                <a:sym typeface="Squada 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58" name="Google Shape;458;p49"/>
          <p:cNvSpPr txBox="1"/>
          <p:nvPr>
            <p:ph idx="6" type="subTitle"/>
          </p:nvPr>
        </p:nvSpPr>
        <p:spPr>
          <a:xfrm>
            <a:off x="5326225" y="3441195"/>
            <a:ext cx="1874100" cy="3678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200"/>
              <a:buNone/>
              <a:defRPr sz="1600">
                <a:latin typeface="Squada One"/>
                <a:ea typeface="Squada One"/>
                <a:cs typeface="Squada One"/>
                <a:sym typeface="Squada One"/>
              </a:defRPr>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59" name="Google Shape;459;p49"/>
          <p:cNvSpPr txBox="1"/>
          <p:nvPr>
            <p:ph idx="7" type="subTitle"/>
          </p:nvPr>
        </p:nvSpPr>
        <p:spPr>
          <a:xfrm>
            <a:off x="5439558" y="1986687"/>
            <a:ext cx="1868700" cy="6705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60" name="Google Shape;460;p49"/>
          <p:cNvSpPr txBox="1"/>
          <p:nvPr>
            <p:ph idx="8" type="subTitle"/>
          </p:nvPr>
        </p:nvSpPr>
        <p:spPr>
          <a:xfrm>
            <a:off x="5328925" y="3808995"/>
            <a:ext cx="1868700" cy="569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461" name="Google Shape;461;p49"/>
          <p:cNvSpPr txBox="1"/>
          <p:nvPr>
            <p:ph idx="9" type="subTitle"/>
          </p:nvPr>
        </p:nvSpPr>
        <p:spPr>
          <a:xfrm>
            <a:off x="1132000" y="3592190"/>
            <a:ext cx="1874100" cy="778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000"/>
              <a:buNone/>
              <a:defRPr sz="1400"/>
            </a:lvl1pPr>
            <a:lvl2pPr lvl="1" rtl="0" algn="ctr">
              <a:lnSpc>
                <a:spcPct val="100000"/>
              </a:lnSpc>
              <a:spcBef>
                <a:spcPts val="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5">
    <p:spTree>
      <p:nvGrpSpPr>
        <p:cNvPr id="462" name="Shape 462"/>
        <p:cNvGrpSpPr/>
        <p:nvPr/>
      </p:nvGrpSpPr>
      <p:grpSpPr>
        <a:xfrm>
          <a:off x="0" y="0"/>
          <a:ext cx="0" cy="0"/>
          <a:chOff x="0" y="0"/>
          <a:chExt cx="0" cy="0"/>
        </a:xfrm>
      </p:grpSpPr>
      <p:pic>
        <p:nvPicPr>
          <p:cNvPr id="463" name="Google Shape;463;p50"/>
          <p:cNvPicPr preferRelativeResize="0"/>
          <p:nvPr/>
        </p:nvPicPr>
        <p:blipFill>
          <a:blip r:embed="rId2">
            <a:alphaModFix/>
          </a:blip>
          <a:stretch>
            <a:fillRect/>
          </a:stretch>
        </p:blipFill>
        <p:spPr>
          <a:xfrm>
            <a:off x="-551926" y="-847134"/>
            <a:ext cx="3136825" cy="2830350"/>
          </a:xfrm>
          <a:prstGeom prst="rect">
            <a:avLst/>
          </a:prstGeom>
          <a:noFill/>
          <a:ln>
            <a:noFill/>
          </a:ln>
        </p:spPr>
      </p:pic>
      <p:pic>
        <p:nvPicPr>
          <p:cNvPr id="464" name="Google Shape;464;p50"/>
          <p:cNvPicPr preferRelativeResize="0"/>
          <p:nvPr/>
        </p:nvPicPr>
        <p:blipFill>
          <a:blip r:embed="rId2">
            <a:alphaModFix/>
          </a:blip>
          <a:stretch>
            <a:fillRect/>
          </a:stretch>
        </p:blipFill>
        <p:spPr>
          <a:xfrm flipH="1">
            <a:off x="6559554" y="-846583"/>
            <a:ext cx="3136825" cy="2830350"/>
          </a:xfrm>
          <a:prstGeom prst="rect">
            <a:avLst/>
          </a:prstGeom>
          <a:noFill/>
          <a:ln>
            <a:noFill/>
          </a:ln>
        </p:spPr>
      </p:pic>
      <p:pic>
        <p:nvPicPr>
          <p:cNvPr id="465" name="Google Shape;465;p50"/>
          <p:cNvPicPr preferRelativeResize="0"/>
          <p:nvPr/>
        </p:nvPicPr>
        <p:blipFill>
          <a:blip r:embed="rId2">
            <a:alphaModFix/>
          </a:blip>
          <a:stretch>
            <a:fillRect/>
          </a:stretch>
        </p:blipFill>
        <p:spPr>
          <a:xfrm flipH="1" rot="10800000">
            <a:off x="-552472" y="2791087"/>
            <a:ext cx="3136825" cy="2830350"/>
          </a:xfrm>
          <a:prstGeom prst="rect">
            <a:avLst/>
          </a:prstGeom>
          <a:noFill/>
          <a:ln>
            <a:noFill/>
          </a:ln>
        </p:spPr>
      </p:pic>
      <p:pic>
        <p:nvPicPr>
          <p:cNvPr id="466" name="Google Shape;466;p50"/>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467" name="Google Shape;467;p50"/>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0" name="Google Shape;40;p6"/>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41" name="Google Shape;41;p6"/>
          <p:cNvPicPr preferRelativeResize="0"/>
          <p:nvPr/>
        </p:nvPicPr>
        <p:blipFill>
          <a:blip r:embed="rId2">
            <a:alphaModFix/>
          </a:blip>
          <a:stretch>
            <a:fillRect/>
          </a:stretch>
        </p:blipFill>
        <p:spPr>
          <a:xfrm>
            <a:off x="0" y="0"/>
            <a:ext cx="2300675" cy="2075900"/>
          </a:xfrm>
          <a:prstGeom prst="rect">
            <a:avLst/>
          </a:prstGeom>
          <a:noFill/>
          <a:ln>
            <a:noFill/>
          </a:ln>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26">
    <p:spTree>
      <p:nvGrpSpPr>
        <p:cNvPr id="468" name="Shape 468"/>
        <p:cNvGrpSpPr/>
        <p:nvPr/>
      </p:nvGrpSpPr>
      <p:grpSpPr>
        <a:xfrm>
          <a:off x="0" y="0"/>
          <a:ext cx="0" cy="0"/>
          <a:chOff x="0" y="0"/>
          <a:chExt cx="0" cy="0"/>
        </a:xfrm>
      </p:grpSpPr>
      <p:pic>
        <p:nvPicPr>
          <p:cNvPr id="469" name="Google Shape;469;p51"/>
          <p:cNvPicPr preferRelativeResize="0"/>
          <p:nvPr/>
        </p:nvPicPr>
        <p:blipFill>
          <a:blip r:embed="rId2">
            <a:alphaModFix/>
          </a:blip>
          <a:stretch>
            <a:fillRect/>
          </a:stretch>
        </p:blipFill>
        <p:spPr>
          <a:xfrm flipH="1">
            <a:off x="6843225" y="-914119"/>
            <a:ext cx="2300675" cy="2075900"/>
          </a:xfrm>
          <a:prstGeom prst="rect">
            <a:avLst/>
          </a:prstGeom>
          <a:noFill/>
          <a:ln>
            <a:noFill/>
          </a:ln>
        </p:spPr>
      </p:pic>
      <p:pic>
        <p:nvPicPr>
          <p:cNvPr id="470" name="Google Shape;470;p51"/>
          <p:cNvPicPr preferRelativeResize="0"/>
          <p:nvPr/>
        </p:nvPicPr>
        <p:blipFill>
          <a:blip r:embed="rId2">
            <a:alphaModFix/>
          </a:blip>
          <a:stretch>
            <a:fillRect/>
          </a:stretch>
        </p:blipFill>
        <p:spPr>
          <a:xfrm flipH="1" rot="10800000">
            <a:off x="0" y="3991490"/>
            <a:ext cx="2300675" cy="2075900"/>
          </a:xfrm>
          <a:prstGeom prst="rect">
            <a:avLst/>
          </a:prstGeom>
          <a:noFill/>
          <a:ln>
            <a:noFill/>
          </a:ln>
        </p:spPr>
      </p:pic>
      <p:sp>
        <p:nvSpPr>
          <p:cNvPr id="471" name="Google Shape;471;p51"/>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2">
  <p:cSld name="CUSTOM_57">
    <p:spTree>
      <p:nvGrpSpPr>
        <p:cNvPr id="472" name="Shape 472"/>
        <p:cNvGrpSpPr/>
        <p:nvPr/>
      </p:nvGrpSpPr>
      <p:grpSpPr>
        <a:xfrm>
          <a:off x="0" y="0"/>
          <a:ext cx="0" cy="0"/>
          <a:chOff x="0" y="0"/>
          <a:chExt cx="0" cy="0"/>
        </a:xfrm>
      </p:grpSpPr>
      <p:sp>
        <p:nvSpPr>
          <p:cNvPr id="473" name="Google Shape;473;p52"/>
          <p:cNvSpPr txBox="1"/>
          <p:nvPr>
            <p:ph hasCustomPrompt="1" type="title"/>
          </p:nvPr>
        </p:nvSpPr>
        <p:spPr>
          <a:xfrm>
            <a:off x="416676" y="1400075"/>
            <a:ext cx="6014400" cy="1780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5000"/>
              <a:buNone/>
              <a:defRPr sz="11500"/>
            </a:lvl1pPr>
            <a:lvl2pPr lvl="1"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2pPr>
            <a:lvl3pPr lvl="2"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3pPr>
            <a:lvl4pPr lvl="3"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4pPr>
            <a:lvl5pPr lvl="4"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5pPr>
            <a:lvl6pPr lvl="5"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6pPr>
            <a:lvl7pPr lvl="6"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7pPr>
            <a:lvl8pPr lvl="7"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8pPr>
            <a:lvl9pPr lvl="8" rtl="0" algn="ctr">
              <a:spcBef>
                <a:spcPts val="0"/>
              </a:spcBef>
              <a:spcAft>
                <a:spcPts val="0"/>
              </a:spcAft>
              <a:buSzPts val="5400"/>
              <a:buFont typeface="Fira Sans Extra Condensed Medium"/>
              <a:buNone/>
              <a:defRPr sz="5400">
                <a:latin typeface="Fira Sans Extra Condensed Medium"/>
                <a:ea typeface="Fira Sans Extra Condensed Medium"/>
                <a:cs typeface="Fira Sans Extra Condensed Medium"/>
                <a:sym typeface="Fira Sans Extra Condensed Medium"/>
              </a:defRPr>
            </a:lvl9pPr>
          </a:lstStyle>
          <a:p>
            <a:r>
              <a:t>xx%</a:t>
            </a:r>
          </a:p>
        </p:txBody>
      </p:sp>
      <p:sp>
        <p:nvSpPr>
          <p:cNvPr id="474" name="Google Shape;474;p52"/>
          <p:cNvSpPr txBox="1"/>
          <p:nvPr>
            <p:ph idx="1" type="subTitle"/>
          </p:nvPr>
        </p:nvSpPr>
        <p:spPr>
          <a:xfrm>
            <a:off x="540000" y="3159050"/>
            <a:ext cx="6016500" cy="394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600"/>
              <a:buNone/>
              <a:defRPr sz="16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pic>
        <p:nvPicPr>
          <p:cNvPr id="475" name="Google Shape;475;p52"/>
          <p:cNvPicPr preferRelativeResize="0"/>
          <p:nvPr/>
        </p:nvPicPr>
        <p:blipFill>
          <a:blip r:embed="rId2">
            <a:alphaModFix/>
          </a:blip>
          <a:stretch>
            <a:fillRect/>
          </a:stretch>
        </p:blipFill>
        <p:spPr>
          <a:xfrm>
            <a:off x="6843325" y="-12"/>
            <a:ext cx="2300675" cy="2075900"/>
          </a:xfrm>
          <a:prstGeom prst="rect">
            <a:avLst/>
          </a:prstGeom>
          <a:noFill/>
          <a:ln>
            <a:noFill/>
          </a:ln>
        </p:spPr>
      </p:pic>
      <p:pic>
        <p:nvPicPr>
          <p:cNvPr id="476" name="Google Shape;476;p52"/>
          <p:cNvPicPr preferRelativeResize="0"/>
          <p:nvPr/>
        </p:nvPicPr>
        <p:blipFill>
          <a:blip r:embed="rId2">
            <a:alphaModFix/>
          </a:blip>
          <a:stretch>
            <a:fillRect/>
          </a:stretch>
        </p:blipFill>
        <p:spPr>
          <a:xfrm flipH="1" rot="10800000">
            <a:off x="6843315" y="3067592"/>
            <a:ext cx="2300675" cy="2075900"/>
          </a:xfrm>
          <a:prstGeom prst="rect">
            <a:avLst/>
          </a:prstGeom>
          <a:noFill/>
          <a:ln>
            <a:noFill/>
          </a:ln>
        </p:spPr>
      </p:pic>
      <p:sp>
        <p:nvSpPr>
          <p:cNvPr id="477" name="Google Shape;477;p52"/>
          <p:cNvSpPr/>
          <p:nvPr/>
        </p:nvSpPr>
        <p:spPr>
          <a:xfrm rot="5400000">
            <a:off x="1688625" y="-740500"/>
            <a:ext cx="3179100" cy="6556500"/>
          </a:xfrm>
          <a:prstGeom prst="rect">
            <a:avLst/>
          </a:prstGeom>
          <a:gradFill>
            <a:gsLst>
              <a:gs pos="0">
                <a:srgbClr val="FFFFFF">
                  <a:alpha val="0"/>
                </a:srgbClr>
              </a:gs>
              <a:gs pos="100000">
                <a:srgbClr val="FFFFFF">
                  <a:alpha val="39215"/>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9">
  <p:cSld name="CUSTOM_58">
    <p:spTree>
      <p:nvGrpSpPr>
        <p:cNvPr id="478" name="Shape 478"/>
        <p:cNvGrpSpPr/>
        <p:nvPr/>
      </p:nvGrpSpPr>
      <p:grpSpPr>
        <a:xfrm>
          <a:off x="0" y="0"/>
          <a:ext cx="0" cy="0"/>
          <a:chOff x="0" y="0"/>
          <a:chExt cx="0" cy="0"/>
        </a:xfrm>
      </p:grpSpPr>
      <p:sp>
        <p:nvSpPr>
          <p:cNvPr id="479" name="Google Shape;479;p53"/>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480" name="Google Shape;480;p53"/>
          <p:cNvPicPr preferRelativeResize="0"/>
          <p:nvPr/>
        </p:nvPicPr>
        <p:blipFill>
          <a:blip r:embed="rId2">
            <a:alphaModFix/>
          </a:blip>
          <a:stretch>
            <a:fillRect/>
          </a:stretch>
        </p:blipFill>
        <p:spPr>
          <a:xfrm>
            <a:off x="0" y="0"/>
            <a:ext cx="2300675" cy="2075900"/>
          </a:xfrm>
          <a:prstGeom prst="rect">
            <a:avLst/>
          </a:prstGeom>
          <a:noFill/>
          <a:ln>
            <a:noFill/>
          </a:ln>
        </p:spPr>
      </p:pic>
      <p:sp>
        <p:nvSpPr>
          <p:cNvPr id="481" name="Google Shape;481;p53"/>
          <p:cNvSpPr txBox="1"/>
          <p:nvPr>
            <p:ph idx="1" type="subTitle"/>
          </p:nvPr>
        </p:nvSpPr>
        <p:spPr>
          <a:xfrm>
            <a:off x="1758182" y="4055692"/>
            <a:ext cx="12177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2" name="Google Shape;482;p53"/>
          <p:cNvSpPr txBox="1"/>
          <p:nvPr>
            <p:ph idx="2" type="subTitle"/>
          </p:nvPr>
        </p:nvSpPr>
        <p:spPr>
          <a:xfrm>
            <a:off x="3939062" y="4070880"/>
            <a:ext cx="12624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3" name="Google Shape;483;p53"/>
          <p:cNvSpPr txBox="1"/>
          <p:nvPr>
            <p:ph idx="3" type="subTitle"/>
          </p:nvPr>
        </p:nvSpPr>
        <p:spPr>
          <a:xfrm>
            <a:off x="6187500" y="4069687"/>
            <a:ext cx="12624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4" name="Google Shape;484;p53"/>
          <p:cNvSpPr txBox="1"/>
          <p:nvPr>
            <p:ph idx="4" type="subTitle"/>
          </p:nvPr>
        </p:nvSpPr>
        <p:spPr>
          <a:xfrm>
            <a:off x="1743882" y="3729155"/>
            <a:ext cx="12177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485" name="Google Shape;485;p53"/>
          <p:cNvSpPr txBox="1"/>
          <p:nvPr>
            <p:ph idx="5" type="subTitle"/>
          </p:nvPr>
        </p:nvSpPr>
        <p:spPr>
          <a:xfrm>
            <a:off x="3939062" y="3733800"/>
            <a:ext cx="1262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486" name="Google Shape;486;p53"/>
          <p:cNvSpPr txBox="1"/>
          <p:nvPr>
            <p:ph idx="6" type="subTitle"/>
          </p:nvPr>
        </p:nvSpPr>
        <p:spPr>
          <a:xfrm>
            <a:off x="6187600" y="3733632"/>
            <a:ext cx="12624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0">
  <p:cSld name="CUSTOM_59">
    <p:spTree>
      <p:nvGrpSpPr>
        <p:cNvPr id="487" name="Shape 487"/>
        <p:cNvGrpSpPr/>
        <p:nvPr/>
      </p:nvGrpSpPr>
      <p:grpSpPr>
        <a:xfrm>
          <a:off x="0" y="0"/>
          <a:ext cx="0" cy="0"/>
          <a:chOff x="0" y="0"/>
          <a:chExt cx="0" cy="0"/>
        </a:xfrm>
      </p:grpSpPr>
      <p:pic>
        <p:nvPicPr>
          <p:cNvPr id="488" name="Google Shape;488;p54"/>
          <p:cNvPicPr preferRelativeResize="0"/>
          <p:nvPr/>
        </p:nvPicPr>
        <p:blipFill>
          <a:blip r:embed="rId2">
            <a:alphaModFix/>
          </a:blip>
          <a:stretch>
            <a:fillRect/>
          </a:stretch>
        </p:blipFill>
        <p:spPr>
          <a:xfrm flipH="1">
            <a:off x="2440291" y="3761485"/>
            <a:ext cx="2300675" cy="2075900"/>
          </a:xfrm>
          <a:prstGeom prst="rect">
            <a:avLst/>
          </a:prstGeom>
          <a:noFill/>
          <a:ln>
            <a:noFill/>
          </a:ln>
        </p:spPr>
      </p:pic>
      <p:pic>
        <p:nvPicPr>
          <p:cNvPr id="489" name="Google Shape;489;p54"/>
          <p:cNvPicPr preferRelativeResize="0"/>
          <p:nvPr/>
        </p:nvPicPr>
        <p:blipFill>
          <a:blip r:embed="rId2">
            <a:alphaModFix/>
          </a:blip>
          <a:stretch>
            <a:fillRect/>
          </a:stretch>
        </p:blipFill>
        <p:spPr>
          <a:xfrm>
            <a:off x="4394051" y="3761485"/>
            <a:ext cx="2300675" cy="2075900"/>
          </a:xfrm>
          <a:prstGeom prst="rect">
            <a:avLst/>
          </a:prstGeom>
          <a:noFill/>
          <a:ln>
            <a:noFill/>
          </a:ln>
        </p:spPr>
      </p:pic>
      <p:sp>
        <p:nvSpPr>
          <p:cNvPr id="490" name="Google Shape;490;p54"/>
          <p:cNvSpPr txBox="1"/>
          <p:nvPr>
            <p:ph type="ctrTitle"/>
          </p:nvPr>
        </p:nvSpPr>
        <p:spPr>
          <a:xfrm flipH="1">
            <a:off x="540000" y="452237"/>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491" name="Google Shape;491;p54"/>
          <p:cNvSpPr txBox="1"/>
          <p:nvPr>
            <p:ph idx="1" type="subTitle"/>
          </p:nvPr>
        </p:nvSpPr>
        <p:spPr>
          <a:xfrm>
            <a:off x="768200" y="2833363"/>
            <a:ext cx="1431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2" name="Google Shape;492;p54"/>
          <p:cNvSpPr txBox="1"/>
          <p:nvPr>
            <p:ph idx="2" type="subTitle"/>
          </p:nvPr>
        </p:nvSpPr>
        <p:spPr>
          <a:xfrm>
            <a:off x="3833745" y="2843907"/>
            <a:ext cx="1431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3" name="Google Shape;493;p54"/>
          <p:cNvSpPr txBox="1"/>
          <p:nvPr>
            <p:ph idx="3" type="subTitle"/>
          </p:nvPr>
        </p:nvSpPr>
        <p:spPr>
          <a:xfrm>
            <a:off x="6910975" y="2835788"/>
            <a:ext cx="14319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4" name="Google Shape;494;p54"/>
          <p:cNvSpPr txBox="1"/>
          <p:nvPr>
            <p:ph idx="4" type="subTitle"/>
          </p:nvPr>
        </p:nvSpPr>
        <p:spPr>
          <a:xfrm>
            <a:off x="768200" y="2472707"/>
            <a:ext cx="1431900" cy="3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495" name="Google Shape;495;p54"/>
          <p:cNvSpPr txBox="1"/>
          <p:nvPr>
            <p:ph idx="5" type="subTitle"/>
          </p:nvPr>
        </p:nvSpPr>
        <p:spPr>
          <a:xfrm>
            <a:off x="3833875" y="2472725"/>
            <a:ext cx="14319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496" name="Google Shape;496;p54"/>
          <p:cNvSpPr txBox="1"/>
          <p:nvPr>
            <p:ph idx="6" type="subTitle"/>
          </p:nvPr>
        </p:nvSpPr>
        <p:spPr>
          <a:xfrm>
            <a:off x="6911111" y="2476132"/>
            <a:ext cx="14319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497" name="Google Shape;497;p54"/>
          <p:cNvSpPr/>
          <p:nvPr/>
        </p:nvSpPr>
        <p:spPr>
          <a:xfrm rot="5400000">
            <a:off x="287567" y="1686614"/>
            <a:ext cx="2394897" cy="207586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54"/>
          <p:cNvSpPr/>
          <p:nvPr/>
        </p:nvSpPr>
        <p:spPr>
          <a:xfrm rot="5400000">
            <a:off x="1194834" y="1350189"/>
            <a:ext cx="578916" cy="50179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4"/>
          <p:cNvSpPr/>
          <p:nvPr/>
        </p:nvSpPr>
        <p:spPr>
          <a:xfrm rot="5400000">
            <a:off x="3385220" y="1686614"/>
            <a:ext cx="2394897" cy="207586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54"/>
          <p:cNvSpPr/>
          <p:nvPr/>
        </p:nvSpPr>
        <p:spPr>
          <a:xfrm rot="5400000">
            <a:off x="6415442" y="1686614"/>
            <a:ext cx="2394897" cy="207586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gradFill>
            <a:gsLst>
              <a:gs pos="0">
                <a:srgbClr val="FFFFFF">
                  <a:alpha val="0"/>
                </a:srgbClr>
              </a:gs>
              <a:gs pos="100000">
                <a:srgbClr val="FFFFFF">
                  <a:alpha val="39215"/>
                </a:srgbClr>
              </a:gs>
            </a:gsLst>
            <a:path path="circle">
              <a:fillToRect b="50%" l="50%" r="50%" t="50%"/>
            </a:path>
            <a:tileRect/>
          </a:gra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54"/>
          <p:cNvSpPr/>
          <p:nvPr/>
        </p:nvSpPr>
        <p:spPr>
          <a:xfrm rot="5400000">
            <a:off x="7328448" y="1350201"/>
            <a:ext cx="578916" cy="50179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54"/>
          <p:cNvSpPr/>
          <p:nvPr/>
        </p:nvSpPr>
        <p:spPr>
          <a:xfrm rot="5400000">
            <a:off x="4290136" y="1350201"/>
            <a:ext cx="578916" cy="501797"/>
          </a:xfrm>
          <a:custGeom>
            <a:rect b="b" l="l" r="r" t="t"/>
            <a:pathLst>
              <a:path extrusionOk="0" h="27693" w="31949">
                <a:moveTo>
                  <a:pt x="7959" y="1"/>
                </a:moveTo>
                <a:lnTo>
                  <a:pt x="1" y="13846"/>
                </a:lnTo>
                <a:lnTo>
                  <a:pt x="7959" y="27692"/>
                </a:lnTo>
                <a:lnTo>
                  <a:pt x="23991" y="27692"/>
                </a:lnTo>
                <a:lnTo>
                  <a:pt x="31949" y="13846"/>
                </a:lnTo>
                <a:lnTo>
                  <a:pt x="23991" y="1"/>
                </a:lnTo>
                <a:close/>
              </a:path>
            </a:pathLst>
          </a:custGeom>
          <a:solidFill>
            <a:srgbClr val="FFFFFF"/>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3" name="Google Shape;503;p54"/>
          <p:cNvPicPr preferRelativeResize="0"/>
          <p:nvPr/>
        </p:nvPicPr>
        <p:blipFill>
          <a:blip r:embed="rId2">
            <a:alphaModFix/>
          </a:blip>
          <a:stretch>
            <a:fillRect/>
          </a:stretch>
        </p:blipFill>
        <p:spPr>
          <a:xfrm flipH="1">
            <a:off x="-1810644" y="-1661952"/>
            <a:ext cx="3711324" cy="3348725"/>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7">
  <p:cSld name="CUSTOM_60">
    <p:spTree>
      <p:nvGrpSpPr>
        <p:cNvPr id="504" name="Shape 504"/>
        <p:cNvGrpSpPr/>
        <p:nvPr/>
      </p:nvGrpSpPr>
      <p:grpSpPr>
        <a:xfrm>
          <a:off x="0" y="0"/>
          <a:ext cx="0" cy="0"/>
          <a:chOff x="0" y="0"/>
          <a:chExt cx="0" cy="0"/>
        </a:xfrm>
      </p:grpSpPr>
      <p:pic>
        <p:nvPicPr>
          <p:cNvPr id="505" name="Google Shape;505;p55"/>
          <p:cNvPicPr preferRelativeResize="0"/>
          <p:nvPr/>
        </p:nvPicPr>
        <p:blipFill>
          <a:blip r:embed="rId2">
            <a:alphaModFix/>
          </a:blip>
          <a:stretch>
            <a:fillRect/>
          </a:stretch>
        </p:blipFill>
        <p:spPr>
          <a:xfrm flipH="1">
            <a:off x="6843225" y="6"/>
            <a:ext cx="2300675" cy="2075900"/>
          </a:xfrm>
          <a:prstGeom prst="rect">
            <a:avLst/>
          </a:prstGeom>
          <a:noFill/>
          <a:ln>
            <a:noFill/>
          </a:ln>
        </p:spPr>
      </p:pic>
      <p:sp>
        <p:nvSpPr>
          <p:cNvPr id="506" name="Google Shape;506;p55"/>
          <p:cNvSpPr txBox="1"/>
          <p:nvPr>
            <p:ph type="ctrTitle"/>
          </p:nvPr>
        </p:nvSpPr>
        <p:spPr>
          <a:xfrm flipH="1">
            <a:off x="457200" y="452237"/>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3600"/>
              <a:buNone/>
              <a:defRPr sz="3600"/>
            </a:lvl1pPr>
            <a:lvl2pPr lvl="1" rtl="0" algn="l">
              <a:spcBef>
                <a:spcPts val="0"/>
              </a:spcBef>
              <a:spcAft>
                <a:spcPts val="0"/>
              </a:spcAft>
              <a:buSzPts val="2400"/>
              <a:buNone/>
              <a:defRPr sz="2400"/>
            </a:lvl2pPr>
            <a:lvl3pPr lvl="2" rtl="0" algn="l">
              <a:spcBef>
                <a:spcPts val="0"/>
              </a:spcBef>
              <a:spcAft>
                <a:spcPts val="0"/>
              </a:spcAft>
              <a:buSzPts val="2400"/>
              <a:buNone/>
              <a:defRPr sz="2400"/>
            </a:lvl3pPr>
            <a:lvl4pPr lvl="3" rtl="0" algn="l">
              <a:spcBef>
                <a:spcPts val="0"/>
              </a:spcBef>
              <a:spcAft>
                <a:spcPts val="0"/>
              </a:spcAft>
              <a:buSzPts val="2400"/>
              <a:buNone/>
              <a:defRPr sz="2400"/>
            </a:lvl4pPr>
            <a:lvl5pPr lvl="4" rtl="0" algn="l">
              <a:spcBef>
                <a:spcPts val="0"/>
              </a:spcBef>
              <a:spcAft>
                <a:spcPts val="0"/>
              </a:spcAft>
              <a:buSzPts val="2400"/>
              <a:buNone/>
              <a:defRPr sz="2400"/>
            </a:lvl5pPr>
            <a:lvl6pPr lvl="5" rtl="0" algn="l">
              <a:spcBef>
                <a:spcPts val="0"/>
              </a:spcBef>
              <a:spcAft>
                <a:spcPts val="0"/>
              </a:spcAft>
              <a:buSzPts val="2400"/>
              <a:buNone/>
              <a:defRPr sz="2400"/>
            </a:lvl6pPr>
            <a:lvl7pPr lvl="6" rtl="0" algn="l">
              <a:spcBef>
                <a:spcPts val="0"/>
              </a:spcBef>
              <a:spcAft>
                <a:spcPts val="0"/>
              </a:spcAft>
              <a:buSzPts val="2400"/>
              <a:buNone/>
              <a:defRPr sz="2400"/>
            </a:lvl7pPr>
            <a:lvl8pPr lvl="7" rtl="0" algn="l">
              <a:spcBef>
                <a:spcPts val="0"/>
              </a:spcBef>
              <a:spcAft>
                <a:spcPts val="0"/>
              </a:spcAft>
              <a:buSzPts val="2400"/>
              <a:buNone/>
              <a:defRPr sz="2400"/>
            </a:lvl8pPr>
            <a:lvl9pPr lvl="8" rtl="0" algn="l">
              <a:spcBef>
                <a:spcPts val="0"/>
              </a:spcBef>
              <a:spcAft>
                <a:spcPts val="0"/>
              </a:spcAft>
              <a:buSzPts val="2400"/>
              <a:buNone/>
              <a:defRPr sz="2400"/>
            </a:lvl9pPr>
          </a:lstStyle>
          <a:p/>
        </p:txBody>
      </p:sp>
      <p:sp>
        <p:nvSpPr>
          <p:cNvPr id="507" name="Google Shape;507;p55"/>
          <p:cNvSpPr txBox="1"/>
          <p:nvPr>
            <p:ph idx="2" type="ctrTitle"/>
          </p:nvPr>
        </p:nvSpPr>
        <p:spPr>
          <a:xfrm>
            <a:off x="2393800" y="3851557"/>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508" name="Google Shape;508;p55"/>
          <p:cNvSpPr txBox="1"/>
          <p:nvPr>
            <p:ph idx="1" type="subTitle"/>
          </p:nvPr>
        </p:nvSpPr>
        <p:spPr>
          <a:xfrm>
            <a:off x="2393800" y="4112538"/>
            <a:ext cx="1231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09" name="Google Shape;509;p55"/>
          <p:cNvSpPr txBox="1"/>
          <p:nvPr>
            <p:ph idx="3" type="ctrTitle"/>
          </p:nvPr>
        </p:nvSpPr>
        <p:spPr>
          <a:xfrm>
            <a:off x="4454450" y="3859775"/>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510" name="Google Shape;510;p55"/>
          <p:cNvSpPr txBox="1"/>
          <p:nvPr>
            <p:ph idx="4" type="subTitle"/>
          </p:nvPr>
        </p:nvSpPr>
        <p:spPr>
          <a:xfrm>
            <a:off x="4454600" y="4111838"/>
            <a:ext cx="1231200" cy="57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11" name="Google Shape;511;p55"/>
          <p:cNvSpPr txBox="1"/>
          <p:nvPr>
            <p:ph idx="5" type="ctrTitle"/>
          </p:nvPr>
        </p:nvSpPr>
        <p:spPr>
          <a:xfrm>
            <a:off x="3443775" y="1362901"/>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512" name="Google Shape;512;p55"/>
          <p:cNvSpPr txBox="1"/>
          <p:nvPr>
            <p:ph idx="6" type="subTitle"/>
          </p:nvPr>
        </p:nvSpPr>
        <p:spPr>
          <a:xfrm>
            <a:off x="3443626" y="1656449"/>
            <a:ext cx="1231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
        <p:nvSpPr>
          <p:cNvPr id="513" name="Google Shape;513;p55"/>
          <p:cNvSpPr txBox="1"/>
          <p:nvPr>
            <p:ph idx="7" type="ctrTitle"/>
          </p:nvPr>
        </p:nvSpPr>
        <p:spPr>
          <a:xfrm>
            <a:off x="5498425" y="1361363"/>
            <a:ext cx="1231200" cy="3678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accent2"/>
              </a:buClr>
              <a:buSzPts val="1400"/>
              <a:buNone/>
              <a:defRPr sz="1600">
                <a:solidFill>
                  <a:schemeClr val="accent2"/>
                </a:solidFill>
              </a:defRPr>
            </a:lvl1pPr>
            <a:lvl2pPr lvl="1" rtl="0" algn="ctr">
              <a:spcBef>
                <a:spcPts val="0"/>
              </a:spcBef>
              <a:spcAft>
                <a:spcPts val="0"/>
              </a:spcAft>
              <a:buClr>
                <a:schemeClr val="accent2"/>
              </a:buClr>
              <a:buSzPts val="1800"/>
              <a:buNone/>
              <a:defRPr sz="1800">
                <a:solidFill>
                  <a:schemeClr val="accent2"/>
                </a:solidFill>
              </a:defRPr>
            </a:lvl2pPr>
            <a:lvl3pPr lvl="2" rtl="0" algn="ctr">
              <a:spcBef>
                <a:spcPts val="0"/>
              </a:spcBef>
              <a:spcAft>
                <a:spcPts val="0"/>
              </a:spcAft>
              <a:buClr>
                <a:schemeClr val="accent2"/>
              </a:buClr>
              <a:buSzPts val="1800"/>
              <a:buNone/>
              <a:defRPr sz="1800">
                <a:solidFill>
                  <a:schemeClr val="accent2"/>
                </a:solidFill>
              </a:defRPr>
            </a:lvl3pPr>
            <a:lvl4pPr lvl="3" rtl="0" algn="ctr">
              <a:spcBef>
                <a:spcPts val="0"/>
              </a:spcBef>
              <a:spcAft>
                <a:spcPts val="0"/>
              </a:spcAft>
              <a:buClr>
                <a:schemeClr val="accent2"/>
              </a:buClr>
              <a:buSzPts val="1800"/>
              <a:buNone/>
              <a:defRPr sz="1800">
                <a:solidFill>
                  <a:schemeClr val="accent2"/>
                </a:solidFill>
              </a:defRPr>
            </a:lvl4pPr>
            <a:lvl5pPr lvl="4" rtl="0" algn="ctr">
              <a:spcBef>
                <a:spcPts val="0"/>
              </a:spcBef>
              <a:spcAft>
                <a:spcPts val="0"/>
              </a:spcAft>
              <a:buClr>
                <a:schemeClr val="accent2"/>
              </a:buClr>
              <a:buSzPts val="1800"/>
              <a:buNone/>
              <a:defRPr sz="1800">
                <a:solidFill>
                  <a:schemeClr val="accent2"/>
                </a:solidFill>
              </a:defRPr>
            </a:lvl5pPr>
            <a:lvl6pPr lvl="5" rtl="0" algn="ctr">
              <a:spcBef>
                <a:spcPts val="0"/>
              </a:spcBef>
              <a:spcAft>
                <a:spcPts val="0"/>
              </a:spcAft>
              <a:buClr>
                <a:schemeClr val="accent2"/>
              </a:buClr>
              <a:buSzPts val="1800"/>
              <a:buNone/>
              <a:defRPr sz="1800">
                <a:solidFill>
                  <a:schemeClr val="accent2"/>
                </a:solidFill>
              </a:defRPr>
            </a:lvl6pPr>
            <a:lvl7pPr lvl="6" rtl="0" algn="ctr">
              <a:spcBef>
                <a:spcPts val="0"/>
              </a:spcBef>
              <a:spcAft>
                <a:spcPts val="0"/>
              </a:spcAft>
              <a:buClr>
                <a:schemeClr val="accent2"/>
              </a:buClr>
              <a:buSzPts val="1800"/>
              <a:buNone/>
              <a:defRPr sz="1800">
                <a:solidFill>
                  <a:schemeClr val="accent2"/>
                </a:solidFill>
              </a:defRPr>
            </a:lvl7pPr>
            <a:lvl8pPr lvl="7" rtl="0" algn="ctr">
              <a:spcBef>
                <a:spcPts val="0"/>
              </a:spcBef>
              <a:spcAft>
                <a:spcPts val="0"/>
              </a:spcAft>
              <a:buClr>
                <a:schemeClr val="accent2"/>
              </a:buClr>
              <a:buSzPts val="1800"/>
              <a:buNone/>
              <a:defRPr sz="1800">
                <a:solidFill>
                  <a:schemeClr val="accent2"/>
                </a:solidFill>
              </a:defRPr>
            </a:lvl8pPr>
            <a:lvl9pPr lvl="8" rtl="0" algn="ctr">
              <a:spcBef>
                <a:spcPts val="0"/>
              </a:spcBef>
              <a:spcAft>
                <a:spcPts val="0"/>
              </a:spcAft>
              <a:buClr>
                <a:schemeClr val="accent2"/>
              </a:buClr>
              <a:buSzPts val="1800"/>
              <a:buNone/>
              <a:defRPr sz="1800">
                <a:solidFill>
                  <a:schemeClr val="accent2"/>
                </a:solidFill>
              </a:defRPr>
            </a:lvl9pPr>
          </a:lstStyle>
          <a:p/>
        </p:txBody>
      </p:sp>
      <p:sp>
        <p:nvSpPr>
          <p:cNvPr id="514" name="Google Shape;514;p55"/>
          <p:cNvSpPr txBox="1"/>
          <p:nvPr>
            <p:ph idx="8" type="subTitle"/>
          </p:nvPr>
        </p:nvSpPr>
        <p:spPr>
          <a:xfrm>
            <a:off x="5498325" y="1654912"/>
            <a:ext cx="1231200" cy="367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1600"/>
              </a:spcBef>
              <a:spcAft>
                <a:spcPts val="0"/>
              </a:spcAft>
              <a:buSzPts val="1000"/>
              <a:buNone/>
              <a:defRPr sz="1000"/>
            </a:lvl2pPr>
            <a:lvl3pPr lvl="2" rtl="0" algn="ctr">
              <a:lnSpc>
                <a:spcPct val="100000"/>
              </a:lnSpc>
              <a:spcBef>
                <a:spcPts val="0"/>
              </a:spcBef>
              <a:spcAft>
                <a:spcPts val="0"/>
              </a:spcAft>
              <a:buSzPts val="1000"/>
              <a:buNone/>
              <a:defRPr sz="1000"/>
            </a:lvl3pPr>
            <a:lvl4pPr lvl="3" rtl="0" algn="ctr">
              <a:lnSpc>
                <a:spcPct val="100000"/>
              </a:lnSpc>
              <a:spcBef>
                <a:spcPts val="0"/>
              </a:spcBef>
              <a:spcAft>
                <a:spcPts val="0"/>
              </a:spcAft>
              <a:buSzPts val="1000"/>
              <a:buNone/>
              <a:defRPr sz="1000"/>
            </a:lvl4pPr>
            <a:lvl5pPr lvl="4" rtl="0" algn="ctr">
              <a:lnSpc>
                <a:spcPct val="100000"/>
              </a:lnSpc>
              <a:spcBef>
                <a:spcPts val="0"/>
              </a:spcBef>
              <a:spcAft>
                <a:spcPts val="0"/>
              </a:spcAft>
              <a:buSzPts val="1000"/>
              <a:buNone/>
              <a:defRPr sz="1000"/>
            </a:lvl5pPr>
            <a:lvl6pPr lvl="5" rtl="0" algn="ctr">
              <a:lnSpc>
                <a:spcPct val="100000"/>
              </a:lnSpc>
              <a:spcBef>
                <a:spcPts val="0"/>
              </a:spcBef>
              <a:spcAft>
                <a:spcPts val="0"/>
              </a:spcAft>
              <a:buSzPts val="1000"/>
              <a:buNone/>
              <a:defRPr sz="1000"/>
            </a:lvl6pPr>
            <a:lvl7pPr lvl="6" rtl="0" algn="ctr">
              <a:lnSpc>
                <a:spcPct val="100000"/>
              </a:lnSpc>
              <a:spcBef>
                <a:spcPts val="0"/>
              </a:spcBef>
              <a:spcAft>
                <a:spcPts val="0"/>
              </a:spcAft>
              <a:buSzPts val="1000"/>
              <a:buNone/>
              <a:defRPr sz="1000"/>
            </a:lvl7pPr>
            <a:lvl8pPr lvl="7" rtl="0" algn="ctr">
              <a:lnSpc>
                <a:spcPct val="100000"/>
              </a:lnSpc>
              <a:spcBef>
                <a:spcPts val="0"/>
              </a:spcBef>
              <a:spcAft>
                <a:spcPts val="0"/>
              </a:spcAft>
              <a:buSzPts val="1000"/>
              <a:buNone/>
              <a:defRPr sz="1000"/>
            </a:lvl8pPr>
            <a:lvl9pPr lvl="8" rtl="0" algn="ctr">
              <a:lnSpc>
                <a:spcPct val="100000"/>
              </a:lnSpc>
              <a:spcBef>
                <a:spcPts val="0"/>
              </a:spcBef>
              <a:spcAft>
                <a:spcPts val="0"/>
              </a:spcAft>
              <a:buSzPts val="1000"/>
              <a:buNone/>
              <a:defRPr sz="1000"/>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61">
    <p:spTree>
      <p:nvGrpSpPr>
        <p:cNvPr id="515" name="Shape 515"/>
        <p:cNvGrpSpPr/>
        <p:nvPr/>
      </p:nvGrpSpPr>
      <p:grpSpPr>
        <a:xfrm>
          <a:off x="0" y="0"/>
          <a:ext cx="0" cy="0"/>
          <a:chOff x="0" y="0"/>
          <a:chExt cx="0" cy="0"/>
        </a:xfrm>
      </p:grpSpPr>
      <p:pic>
        <p:nvPicPr>
          <p:cNvPr id="516" name="Google Shape;516;p56"/>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517" name="Google Shape;517;p56"/>
          <p:cNvPicPr preferRelativeResize="0"/>
          <p:nvPr/>
        </p:nvPicPr>
        <p:blipFill>
          <a:blip r:embed="rId2">
            <a:alphaModFix/>
          </a:blip>
          <a:stretch>
            <a:fillRect/>
          </a:stretch>
        </p:blipFill>
        <p:spPr>
          <a:xfrm flipH="1">
            <a:off x="6843325" y="-228600"/>
            <a:ext cx="2300675" cy="2075900"/>
          </a:xfrm>
          <a:prstGeom prst="rect">
            <a:avLst/>
          </a:prstGeom>
          <a:noFill/>
          <a:ln>
            <a:noFill/>
          </a:ln>
        </p:spPr>
      </p:pic>
      <p:sp>
        <p:nvSpPr>
          <p:cNvPr id="518" name="Google Shape;518;p56"/>
          <p:cNvSpPr txBox="1"/>
          <p:nvPr>
            <p:ph type="ctrTitle"/>
          </p:nvPr>
        </p:nvSpPr>
        <p:spPr>
          <a:xfrm flipH="1">
            <a:off x="622800" y="454555"/>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19" name="Google Shape;519;p56"/>
          <p:cNvSpPr txBox="1"/>
          <p:nvPr>
            <p:ph idx="1" type="subTitle"/>
          </p:nvPr>
        </p:nvSpPr>
        <p:spPr>
          <a:xfrm>
            <a:off x="1573144" y="1489382"/>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0" name="Google Shape;520;p56"/>
          <p:cNvSpPr txBox="1"/>
          <p:nvPr>
            <p:ph idx="2" type="subTitle"/>
          </p:nvPr>
        </p:nvSpPr>
        <p:spPr>
          <a:xfrm>
            <a:off x="3787682" y="1491020"/>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1" name="Google Shape;521;p56"/>
          <p:cNvSpPr txBox="1"/>
          <p:nvPr>
            <p:ph idx="3" type="subTitle"/>
          </p:nvPr>
        </p:nvSpPr>
        <p:spPr>
          <a:xfrm>
            <a:off x="6064122" y="1493420"/>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2" name="Google Shape;522;p56"/>
          <p:cNvSpPr txBox="1"/>
          <p:nvPr>
            <p:ph idx="4" type="subTitle"/>
          </p:nvPr>
        </p:nvSpPr>
        <p:spPr>
          <a:xfrm>
            <a:off x="1573145" y="1060472"/>
            <a:ext cx="1555800" cy="340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23" name="Google Shape;523;p56"/>
          <p:cNvSpPr txBox="1"/>
          <p:nvPr>
            <p:ph idx="5" type="subTitle"/>
          </p:nvPr>
        </p:nvSpPr>
        <p:spPr>
          <a:xfrm>
            <a:off x="3787824" y="1072622"/>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24" name="Google Shape;524;p56"/>
          <p:cNvSpPr txBox="1"/>
          <p:nvPr>
            <p:ph idx="6" type="subTitle"/>
          </p:nvPr>
        </p:nvSpPr>
        <p:spPr>
          <a:xfrm>
            <a:off x="6064270" y="1065510"/>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25" name="Google Shape;525;p56"/>
          <p:cNvSpPr txBox="1"/>
          <p:nvPr>
            <p:ph idx="7" type="subTitle"/>
          </p:nvPr>
        </p:nvSpPr>
        <p:spPr>
          <a:xfrm>
            <a:off x="2692432" y="4157457"/>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6" name="Google Shape;526;p56"/>
          <p:cNvSpPr txBox="1"/>
          <p:nvPr>
            <p:ph idx="8" type="subTitle"/>
          </p:nvPr>
        </p:nvSpPr>
        <p:spPr>
          <a:xfrm>
            <a:off x="4906147" y="4138965"/>
            <a:ext cx="15558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7" name="Google Shape;527;p56"/>
          <p:cNvSpPr txBox="1"/>
          <p:nvPr>
            <p:ph idx="9" type="subTitle"/>
          </p:nvPr>
        </p:nvSpPr>
        <p:spPr>
          <a:xfrm>
            <a:off x="2692574" y="3773185"/>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
        <p:nvSpPr>
          <p:cNvPr id="528" name="Google Shape;528;p56"/>
          <p:cNvSpPr txBox="1"/>
          <p:nvPr>
            <p:ph idx="13" type="subTitle"/>
          </p:nvPr>
        </p:nvSpPr>
        <p:spPr>
          <a:xfrm>
            <a:off x="4906295" y="3774166"/>
            <a:ext cx="15558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1pPr>
            <a:lvl2pPr lvl="1" rtl="0">
              <a:spcBef>
                <a:spcPts val="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2pPr>
            <a:lvl3pPr lvl="2"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3pPr>
            <a:lvl4pPr lvl="3"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4pPr>
            <a:lvl5pPr lvl="4"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5pPr>
            <a:lvl6pPr lvl="5"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6pPr>
            <a:lvl7pPr lvl="6"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7pPr>
            <a:lvl8pPr lvl="7" rtl="0">
              <a:spcBef>
                <a:spcPts val="1600"/>
              </a:spcBef>
              <a:spcAft>
                <a:spcPts val="0"/>
              </a:spcAft>
              <a:buClr>
                <a:schemeClr val="accent2"/>
              </a:buClr>
              <a:buSzPts val="1600"/>
              <a:buFont typeface="Squada One"/>
              <a:buNone/>
              <a:defRPr sz="1600">
                <a:solidFill>
                  <a:schemeClr val="accent2"/>
                </a:solidFill>
                <a:latin typeface="Squada One"/>
                <a:ea typeface="Squada One"/>
                <a:cs typeface="Squada One"/>
                <a:sym typeface="Squada One"/>
              </a:defRPr>
            </a:lvl8pPr>
            <a:lvl9pPr lvl="8" rtl="0">
              <a:spcBef>
                <a:spcPts val="1600"/>
              </a:spcBef>
              <a:spcAft>
                <a:spcPts val="1600"/>
              </a:spcAft>
              <a:buClr>
                <a:schemeClr val="accent2"/>
              </a:buClr>
              <a:buSzPts val="1600"/>
              <a:buFont typeface="Squada One"/>
              <a:buNone/>
              <a:defRPr sz="1600">
                <a:solidFill>
                  <a:schemeClr val="accent2"/>
                </a:solidFill>
                <a:latin typeface="Squada One"/>
                <a:ea typeface="Squada One"/>
                <a:cs typeface="Squada One"/>
                <a:sym typeface="Squada 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9">
  <p:cSld name="CUSTOM_27">
    <p:spTree>
      <p:nvGrpSpPr>
        <p:cNvPr id="529" name="Shape 529"/>
        <p:cNvGrpSpPr/>
        <p:nvPr/>
      </p:nvGrpSpPr>
      <p:grpSpPr>
        <a:xfrm>
          <a:off x="0" y="0"/>
          <a:ext cx="0" cy="0"/>
          <a:chOff x="0" y="0"/>
          <a:chExt cx="0" cy="0"/>
        </a:xfrm>
      </p:grpSpPr>
      <p:sp>
        <p:nvSpPr>
          <p:cNvPr id="530" name="Google Shape;530;p57"/>
          <p:cNvSpPr txBox="1"/>
          <p:nvPr>
            <p:ph type="ctrTitle"/>
          </p:nvPr>
        </p:nvSpPr>
        <p:spPr>
          <a:xfrm flipH="1">
            <a:off x="457200" y="444899"/>
            <a:ext cx="8229600" cy="6705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pic>
        <p:nvPicPr>
          <p:cNvPr id="531" name="Google Shape;531;p57"/>
          <p:cNvPicPr preferRelativeResize="0"/>
          <p:nvPr/>
        </p:nvPicPr>
        <p:blipFill>
          <a:blip r:embed="rId2">
            <a:alphaModFix/>
          </a:blip>
          <a:stretch>
            <a:fillRect/>
          </a:stretch>
        </p:blipFill>
        <p:spPr>
          <a:xfrm flipH="1">
            <a:off x="6831825" y="-795109"/>
            <a:ext cx="3139825" cy="2833049"/>
          </a:xfrm>
          <a:prstGeom prst="rect">
            <a:avLst/>
          </a:prstGeom>
          <a:noFill/>
          <a:ln>
            <a:noFill/>
          </a:ln>
        </p:spPr>
      </p:pic>
      <p:pic>
        <p:nvPicPr>
          <p:cNvPr id="532" name="Google Shape;532;p57"/>
          <p:cNvPicPr preferRelativeResize="0"/>
          <p:nvPr/>
        </p:nvPicPr>
        <p:blipFill>
          <a:blip r:embed="rId2">
            <a:alphaModFix/>
          </a:blip>
          <a:stretch>
            <a:fillRect/>
          </a:stretch>
        </p:blipFill>
        <p:spPr>
          <a:xfrm>
            <a:off x="-820369" y="-796531"/>
            <a:ext cx="3139825" cy="2833049"/>
          </a:xfrm>
          <a:prstGeom prst="rect">
            <a:avLst/>
          </a:prstGeom>
          <a:noFill/>
          <a:ln>
            <a:noFill/>
          </a:ln>
        </p:spPr>
      </p:pic>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0">
  <p:cSld name="CUSTOM_28">
    <p:spTree>
      <p:nvGrpSpPr>
        <p:cNvPr id="533" name="Shape 533"/>
        <p:cNvGrpSpPr/>
        <p:nvPr/>
      </p:nvGrpSpPr>
      <p:grpSpPr>
        <a:xfrm>
          <a:off x="0" y="0"/>
          <a:ext cx="0" cy="0"/>
          <a:chOff x="0" y="0"/>
          <a:chExt cx="0" cy="0"/>
        </a:xfrm>
      </p:grpSpPr>
      <p:pic>
        <p:nvPicPr>
          <p:cNvPr id="534" name="Google Shape;534;p58"/>
          <p:cNvPicPr preferRelativeResize="0"/>
          <p:nvPr/>
        </p:nvPicPr>
        <p:blipFill>
          <a:blip r:embed="rId2">
            <a:alphaModFix/>
          </a:blip>
          <a:stretch>
            <a:fillRect/>
          </a:stretch>
        </p:blipFill>
        <p:spPr>
          <a:xfrm>
            <a:off x="-551926" y="-466134"/>
            <a:ext cx="3136825" cy="2830350"/>
          </a:xfrm>
          <a:prstGeom prst="rect">
            <a:avLst/>
          </a:prstGeom>
          <a:noFill/>
          <a:ln>
            <a:noFill/>
          </a:ln>
        </p:spPr>
      </p:pic>
      <p:pic>
        <p:nvPicPr>
          <p:cNvPr id="535" name="Google Shape;535;p58"/>
          <p:cNvPicPr preferRelativeResize="0"/>
          <p:nvPr/>
        </p:nvPicPr>
        <p:blipFill>
          <a:blip r:embed="rId2">
            <a:alphaModFix/>
          </a:blip>
          <a:stretch>
            <a:fillRect/>
          </a:stretch>
        </p:blipFill>
        <p:spPr>
          <a:xfrm flipH="1">
            <a:off x="6559554" y="-465583"/>
            <a:ext cx="3136825" cy="2830350"/>
          </a:xfrm>
          <a:prstGeom prst="rect">
            <a:avLst/>
          </a:prstGeom>
          <a:noFill/>
          <a:ln>
            <a:noFill/>
          </a:ln>
        </p:spPr>
      </p:pic>
      <p:pic>
        <p:nvPicPr>
          <p:cNvPr id="536" name="Google Shape;536;p58"/>
          <p:cNvPicPr preferRelativeResize="0"/>
          <p:nvPr/>
        </p:nvPicPr>
        <p:blipFill>
          <a:blip r:embed="rId2">
            <a:alphaModFix/>
          </a:blip>
          <a:stretch>
            <a:fillRect/>
          </a:stretch>
        </p:blipFill>
        <p:spPr>
          <a:xfrm flipH="1" rot="10800000">
            <a:off x="-552472" y="2791087"/>
            <a:ext cx="3136825" cy="2830350"/>
          </a:xfrm>
          <a:prstGeom prst="rect">
            <a:avLst/>
          </a:prstGeom>
          <a:noFill/>
          <a:ln>
            <a:noFill/>
          </a:ln>
        </p:spPr>
      </p:pic>
      <p:pic>
        <p:nvPicPr>
          <p:cNvPr id="537" name="Google Shape;537;p58"/>
          <p:cNvPicPr preferRelativeResize="0"/>
          <p:nvPr/>
        </p:nvPicPr>
        <p:blipFill>
          <a:blip r:embed="rId2">
            <a:alphaModFix/>
          </a:blip>
          <a:stretch>
            <a:fillRect/>
          </a:stretch>
        </p:blipFill>
        <p:spPr>
          <a:xfrm rot="10800000">
            <a:off x="6549518" y="2790536"/>
            <a:ext cx="3136825" cy="2830350"/>
          </a:xfrm>
          <a:prstGeom prst="rect">
            <a:avLst/>
          </a:prstGeom>
          <a:noFill/>
          <a:ln>
            <a:noFill/>
          </a:ln>
        </p:spPr>
      </p:pic>
      <p:sp>
        <p:nvSpPr>
          <p:cNvPr id="538" name="Google Shape;538;p58"/>
          <p:cNvSpPr txBox="1"/>
          <p:nvPr>
            <p:ph type="ctrTitle"/>
          </p:nvPr>
        </p:nvSpPr>
        <p:spPr>
          <a:xfrm flipH="1">
            <a:off x="540000" y="507400"/>
            <a:ext cx="8064000" cy="670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
  <p:cSld name="CUSTOM_34">
    <p:spTree>
      <p:nvGrpSpPr>
        <p:cNvPr id="539" name="Shape 539"/>
        <p:cNvGrpSpPr/>
        <p:nvPr/>
      </p:nvGrpSpPr>
      <p:grpSpPr>
        <a:xfrm>
          <a:off x="0" y="0"/>
          <a:ext cx="0" cy="0"/>
          <a:chOff x="0" y="0"/>
          <a:chExt cx="0" cy="0"/>
        </a:xfrm>
      </p:grpSpPr>
      <p:sp>
        <p:nvSpPr>
          <p:cNvPr id="540" name="Google Shape;540;p59"/>
          <p:cNvSpPr txBox="1"/>
          <p:nvPr>
            <p:ph type="ctrTitle"/>
          </p:nvPr>
        </p:nvSpPr>
        <p:spPr>
          <a:xfrm flipH="1">
            <a:off x="457200" y="1443030"/>
            <a:ext cx="2695800" cy="670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600"/>
              <a:buNone/>
              <a:defRPr b="1"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1" name="Google Shape;541;p59"/>
          <p:cNvSpPr txBox="1"/>
          <p:nvPr/>
        </p:nvSpPr>
        <p:spPr>
          <a:xfrm>
            <a:off x="3390325" y="2006627"/>
            <a:ext cx="2818200" cy="12447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Clr>
                <a:srgbClr val="000000"/>
              </a:buClr>
              <a:buSzPts val="1100"/>
              <a:buFont typeface="Arial"/>
              <a:buNone/>
            </a:pPr>
            <a:r>
              <a:rPr lang="en" sz="1200">
                <a:solidFill>
                  <a:schemeClr val="lt1"/>
                </a:solidFill>
                <a:latin typeface="Roboto Condensed Light"/>
                <a:ea typeface="Roboto Condensed Light"/>
                <a:cs typeface="Roboto Condensed Light"/>
                <a:sym typeface="Roboto Condensed Light"/>
              </a:rPr>
              <a:t>CREDITS: This presentation template was created by</a:t>
            </a:r>
            <a:r>
              <a:rPr lang="en" sz="1200">
                <a:solidFill>
                  <a:schemeClr val="dk1"/>
                </a:solidFill>
                <a:latin typeface="Roboto Condensed Light"/>
                <a:ea typeface="Roboto Condensed Light"/>
                <a:cs typeface="Roboto Condensed Light"/>
                <a:sym typeface="Roboto Condensed Light"/>
              </a:rPr>
              <a:t> </a:t>
            </a:r>
            <a:r>
              <a:rPr lang="en" sz="1200">
                <a:solidFill>
                  <a:schemeClr val="lt1"/>
                </a:solidFill>
                <a:uFill>
                  <a:noFill/>
                </a:uFill>
                <a:latin typeface="Roboto Condensed Light"/>
                <a:ea typeface="Roboto Condensed Light"/>
                <a:cs typeface="Roboto Condensed Light"/>
                <a:sym typeface="Roboto Condensed Light"/>
                <a:hlinkClick r:id="rId2">
                  <a:extLst>
                    <a:ext uri="{A12FA001-AC4F-418D-AE19-62706E023703}">
                      <ahyp:hlinkClr val="tx"/>
                    </a:ext>
                  </a:extLst>
                </a:hlinkClick>
              </a:rPr>
              <a:t>Slidesgo</a:t>
            </a:r>
            <a:r>
              <a:rPr lang="en" sz="1200">
                <a:solidFill>
                  <a:schemeClr val="lt1"/>
                </a:solidFill>
                <a:latin typeface="Roboto Condensed Light"/>
                <a:ea typeface="Roboto Condensed Light"/>
                <a:cs typeface="Roboto Condensed Light"/>
                <a:sym typeface="Roboto Condensed Light"/>
              </a:rPr>
              <a:t>, including icons by </a:t>
            </a:r>
            <a:r>
              <a:rPr lang="en" sz="1200">
                <a:solidFill>
                  <a:schemeClr val="lt1"/>
                </a:solidFill>
                <a:uFill>
                  <a:noFill/>
                </a:uFill>
                <a:latin typeface="Roboto Condensed Light"/>
                <a:ea typeface="Roboto Condensed Light"/>
                <a:cs typeface="Roboto Condensed Light"/>
                <a:sym typeface="Roboto Condensed Light"/>
                <a:hlinkClick r:id="rId3">
                  <a:extLst>
                    <a:ext uri="{A12FA001-AC4F-418D-AE19-62706E023703}">
                      <ahyp:hlinkClr val="tx"/>
                    </a:ext>
                  </a:extLst>
                </a:hlinkClick>
              </a:rPr>
              <a:t>Flaticon</a:t>
            </a:r>
            <a:r>
              <a:rPr lang="en" sz="1200">
                <a:solidFill>
                  <a:schemeClr val="lt1"/>
                </a:solidFill>
                <a:latin typeface="Roboto Condensed Light"/>
                <a:ea typeface="Roboto Condensed Light"/>
                <a:cs typeface="Roboto Condensed Light"/>
                <a:sym typeface="Roboto Condensed Light"/>
              </a:rPr>
              <a:t>, infographics &amp; images by </a:t>
            </a:r>
            <a:r>
              <a:rPr lang="en" sz="1200">
                <a:solidFill>
                  <a:schemeClr val="lt1"/>
                </a:solidFill>
                <a:uFill>
                  <a:noFill/>
                </a:uFill>
                <a:latin typeface="Roboto Condensed Light"/>
                <a:ea typeface="Roboto Condensed Light"/>
                <a:cs typeface="Roboto Condensed Light"/>
                <a:sym typeface="Roboto Condensed Light"/>
                <a:hlinkClick r:id="rId4">
                  <a:extLst>
                    <a:ext uri="{A12FA001-AC4F-418D-AE19-62706E023703}">
                      <ahyp:hlinkClr val="tx"/>
                    </a:ext>
                  </a:extLst>
                </a:hlinkClick>
              </a:rPr>
              <a:t>Freepik</a:t>
            </a:r>
            <a:endParaRPr sz="1200">
              <a:solidFill>
                <a:schemeClr val="lt1"/>
              </a:solidFill>
              <a:latin typeface="Roboto Condensed Light"/>
              <a:ea typeface="Roboto Condensed Light"/>
              <a:cs typeface="Roboto Condensed Light"/>
              <a:sym typeface="Roboto Condensed Light"/>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highlight>
                <a:srgbClr val="FFD809"/>
              </a:highlight>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highlight>
                <a:srgbClr val="FFD809"/>
              </a:highlight>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rPr lang="en" sz="1200">
                <a:solidFill>
                  <a:schemeClr val="dk1"/>
                </a:solidFill>
                <a:highlight>
                  <a:srgbClr val="FFD809"/>
                </a:highlight>
                <a:latin typeface="Roboto"/>
                <a:ea typeface="Roboto"/>
                <a:cs typeface="Roboto"/>
                <a:sym typeface="Roboto"/>
              </a:rPr>
              <a:t> </a:t>
            </a:r>
            <a:endParaRPr sz="1200">
              <a:solidFill>
                <a:schemeClr val="dk1"/>
              </a:solidFill>
              <a:highlight>
                <a:srgbClr val="FFD809"/>
              </a:highlight>
              <a:latin typeface="Roboto"/>
              <a:ea typeface="Roboto"/>
              <a:cs typeface="Roboto"/>
              <a:sym typeface="Roboto"/>
            </a:endParaRPr>
          </a:p>
          <a:p>
            <a:pPr indent="0" lvl="0" marL="1371600" rtl="0" algn="l">
              <a:lnSpc>
                <a:spcPct val="114000"/>
              </a:lnSpc>
              <a:spcBef>
                <a:spcPts val="0"/>
              </a:spcBef>
              <a:spcAft>
                <a:spcPts val="0"/>
              </a:spcAft>
              <a:buClr>
                <a:srgbClr val="000000"/>
              </a:buClr>
              <a:buSzPts val="1100"/>
              <a:buFont typeface="Arial"/>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p:txBody>
      </p:sp>
      <p:sp>
        <p:nvSpPr>
          <p:cNvPr id="542" name="Google Shape;542;p59"/>
          <p:cNvSpPr txBox="1"/>
          <p:nvPr>
            <p:ph idx="1" type="subTitle"/>
          </p:nvPr>
        </p:nvSpPr>
        <p:spPr>
          <a:xfrm>
            <a:off x="457188" y="2038763"/>
            <a:ext cx="2695800" cy="488400"/>
          </a:xfrm>
          <a:prstGeom prst="rect">
            <a:avLst/>
          </a:prstGeom>
        </p:spPr>
        <p:txBody>
          <a:bodyPr anchorCtr="0" anchor="t" bIns="91425" lIns="91425" spcFirstLastPara="1" rIns="91425" wrap="square" tIns="91425">
            <a:noAutofit/>
          </a:bodyPr>
          <a:lstStyle>
            <a:lvl1pPr lvl="0" rtl="0" algn="just">
              <a:lnSpc>
                <a:spcPct val="100000"/>
              </a:lnSpc>
              <a:spcBef>
                <a:spcPts val="0"/>
              </a:spcBef>
              <a:spcAft>
                <a:spcPts val="0"/>
              </a:spcAft>
              <a:buSzPts val="1000"/>
              <a:buChar char="●"/>
              <a:defRPr sz="1400"/>
            </a:lvl1pPr>
            <a:lvl2pPr lvl="1" rtl="0" algn="ctr">
              <a:lnSpc>
                <a:spcPct val="100000"/>
              </a:lnSpc>
              <a:spcBef>
                <a:spcPts val="0"/>
              </a:spcBef>
              <a:spcAft>
                <a:spcPts val="0"/>
              </a:spcAft>
              <a:buSzPts val="1000"/>
              <a:buChar char="○"/>
              <a:defRPr sz="1000"/>
            </a:lvl2pPr>
            <a:lvl3pPr lvl="2" rtl="0" algn="ctr">
              <a:lnSpc>
                <a:spcPct val="100000"/>
              </a:lnSpc>
              <a:spcBef>
                <a:spcPts val="0"/>
              </a:spcBef>
              <a:spcAft>
                <a:spcPts val="0"/>
              </a:spcAft>
              <a:buSzPts val="1000"/>
              <a:buChar char="■"/>
              <a:defRPr sz="1000"/>
            </a:lvl3pPr>
            <a:lvl4pPr lvl="3" rtl="0" algn="ctr">
              <a:lnSpc>
                <a:spcPct val="100000"/>
              </a:lnSpc>
              <a:spcBef>
                <a:spcPts val="0"/>
              </a:spcBef>
              <a:spcAft>
                <a:spcPts val="0"/>
              </a:spcAft>
              <a:buSzPts val="1000"/>
              <a:buChar char="●"/>
              <a:defRPr sz="1000"/>
            </a:lvl4pPr>
            <a:lvl5pPr lvl="4" rtl="0" algn="ctr">
              <a:lnSpc>
                <a:spcPct val="100000"/>
              </a:lnSpc>
              <a:spcBef>
                <a:spcPts val="0"/>
              </a:spcBef>
              <a:spcAft>
                <a:spcPts val="0"/>
              </a:spcAft>
              <a:buSzPts val="1000"/>
              <a:buChar char="○"/>
              <a:defRPr sz="1000"/>
            </a:lvl5pPr>
            <a:lvl6pPr lvl="5" rtl="0" algn="ctr">
              <a:lnSpc>
                <a:spcPct val="100000"/>
              </a:lnSpc>
              <a:spcBef>
                <a:spcPts val="0"/>
              </a:spcBef>
              <a:spcAft>
                <a:spcPts val="0"/>
              </a:spcAft>
              <a:buSzPts val="1000"/>
              <a:buChar char="■"/>
              <a:defRPr sz="1000"/>
            </a:lvl6pPr>
            <a:lvl7pPr lvl="6" rtl="0" algn="ctr">
              <a:lnSpc>
                <a:spcPct val="100000"/>
              </a:lnSpc>
              <a:spcBef>
                <a:spcPts val="0"/>
              </a:spcBef>
              <a:spcAft>
                <a:spcPts val="0"/>
              </a:spcAft>
              <a:buSzPts val="1000"/>
              <a:buChar char="●"/>
              <a:defRPr sz="1000"/>
            </a:lvl7pPr>
            <a:lvl8pPr lvl="7" rtl="0" algn="ctr">
              <a:lnSpc>
                <a:spcPct val="100000"/>
              </a:lnSpc>
              <a:spcBef>
                <a:spcPts val="0"/>
              </a:spcBef>
              <a:spcAft>
                <a:spcPts val="0"/>
              </a:spcAft>
              <a:buSzPts val="1000"/>
              <a:buChar char="○"/>
              <a:defRPr sz="1000"/>
            </a:lvl8pPr>
            <a:lvl9pPr lvl="8" rtl="0" algn="ctr">
              <a:lnSpc>
                <a:spcPct val="100000"/>
              </a:lnSpc>
              <a:spcBef>
                <a:spcPts val="0"/>
              </a:spcBef>
              <a:spcAft>
                <a:spcPts val="0"/>
              </a:spcAft>
              <a:buSzPts val="1000"/>
              <a:buChar char="■"/>
              <a:defRPr sz="1000"/>
            </a:lvl9pPr>
          </a:lstStyle>
          <a:p/>
        </p:txBody>
      </p:sp>
      <p:pic>
        <p:nvPicPr>
          <p:cNvPr id="543" name="Google Shape;543;p59"/>
          <p:cNvPicPr preferRelativeResize="0"/>
          <p:nvPr/>
        </p:nvPicPr>
        <p:blipFill>
          <a:blip r:embed="rId5">
            <a:alphaModFix/>
          </a:blip>
          <a:stretch>
            <a:fillRect/>
          </a:stretch>
        </p:blipFill>
        <p:spPr>
          <a:xfrm flipH="1">
            <a:off x="5071778" y="-1374105"/>
            <a:ext cx="4072221" cy="3674359"/>
          </a:xfrm>
          <a:prstGeom prst="rect">
            <a:avLst/>
          </a:prstGeom>
          <a:noFill/>
          <a:ln>
            <a:noFill/>
          </a:ln>
        </p:spPr>
      </p:pic>
      <p:pic>
        <p:nvPicPr>
          <p:cNvPr id="544" name="Google Shape;544;p59"/>
          <p:cNvPicPr preferRelativeResize="0"/>
          <p:nvPr/>
        </p:nvPicPr>
        <p:blipFill>
          <a:blip r:embed="rId5">
            <a:alphaModFix/>
          </a:blip>
          <a:stretch>
            <a:fillRect/>
          </a:stretch>
        </p:blipFill>
        <p:spPr>
          <a:xfrm rot="10800000">
            <a:off x="5058749" y="2776786"/>
            <a:ext cx="4072221" cy="3674359"/>
          </a:xfrm>
          <a:prstGeom prst="rect">
            <a:avLst/>
          </a:prstGeom>
          <a:noFill/>
          <a:ln>
            <a:noFill/>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1">
  <p:cSld name="CUSTOM_29">
    <p:spTree>
      <p:nvGrpSpPr>
        <p:cNvPr id="545" name="Shape 545"/>
        <p:cNvGrpSpPr/>
        <p:nvPr/>
      </p:nvGrpSpPr>
      <p:grpSpPr>
        <a:xfrm>
          <a:off x="0" y="0"/>
          <a:ext cx="0" cy="0"/>
          <a:chOff x="0" y="0"/>
          <a:chExt cx="0" cy="0"/>
        </a:xfrm>
      </p:grpSpPr>
      <p:sp>
        <p:nvSpPr>
          <p:cNvPr id="546" name="Google Shape;546;p60"/>
          <p:cNvSpPr txBox="1"/>
          <p:nvPr>
            <p:ph type="ctrTitle"/>
          </p:nvPr>
        </p:nvSpPr>
        <p:spPr>
          <a:xfrm flipH="1">
            <a:off x="540000" y="456180"/>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547" name="Google Shape;547;p60"/>
          <p:cNvPicPr preferRelativeResize="0"/>
          <p:nvPr/>
        </p:nvPicPr>
        <p:blipFill>
          <a:blip r:embed="rId2">
            <a:alphaModFix/>
          </a:blip>
          <a:stretch>
            <a:fillRect/>
          </a:stretch>
        </p:blipFill>
        <p:spPr>
          <a:xfrm rot="10800000">
            <a:off x="7770966" y="3973492"/>
            <a:ext cx="2300675" cy="2075900"/>
          </a:xfrm>
          <a:prstGeom prst="rect">
            <a:avLst/>
          </a:prstGeom>
          <a:noFill/>
          <a:ln>
            <a:noFill/>
          </a:ln>
        </p:spPr>
      </p:pic>
      <p:pic>
        <p:nvPicPr>
          <p:cNvPr id="548" name="Google Shape;548;p60"/>
          <p:cNvPicPr preferRelativeResize="0"/>
          <p:nvPr/>
        </p:nvPicPr>
        <p:blipFill>
          <a:blip r:embed="rId2">
            <a:alphaModFix/>
          </a:blip>
          <a:stretch>
            <a:fillRect/>
          </a:stretch>
        </p:blipFill>
        <p:spPr>
          <a:xfrm flipH="1" rot="10800000">
            <a:off x="-918995" y="3893567"/>
            <a:ext cx="2300675" cy="2075900"/>
          </a:xfrm>
          <a:prstGeom prst="rect">
            <a:avLst/>
          </a:prstGeom>
          <a:noFill/>
          <a:ln>
            <a:noFill/>
          </a:ln>
        </p:spPr>
      </p:pic>
      <p:pic>
        <p:nvPicPr>
          <p:cNvPr id="549" name="Google Shape;549;p60"/>
          <p:cNvPicPr preferRelativeResize="0"/>
          <p:nvPr/>
        </p:nvPicPr>
        <p:blipFill>
          <a:blip r:embed="rId2">
            <a:alphaModFix/>
          </a:blip>
          <a:stretch>
            <a:fillRect/>
          </a:stretch>
        </p:blipFill>
        <p:spPr>
          <a:xfrm flipH="1">
            <a:off x="7769829" y="-210835"/>
            <a:ext cx="2300675" cy="2075900"/>
          </a:xfrm>
          <a:prstGeom prst="rect">
            <a:avLst/>
          </a:prstGeom>
          <a:noFill/>
          <a:ln>
            <a:noFill/>
          </a:ln>
        </p:spPr>
      </p:pic>
      <p:pic>
        <p:nvPicPr>
          <p:cNvPr id="550" name="Google Shape;550;p60"/>
          <p:cNvPicPr preferRelativeResize="0"/>
          <p:nvPr/>
        </p:nvPicPr>
        <p:blipFill>
          <a:blip r:embed="rId2">
            <a:alphaModFix/>
          </a:blip>
          <a:stretch>
            <a:fillRect/>
          </a:stretch>
        </p:blipFill>
        <p:spPr>
          <a:xfrm>
            <a:off x="-929394" y="-130910"/>
            <a:ext cx="2300675" cy="2075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4" name="Google Shape;44;p7"/>
          <p:cNvPicPr preferRelativeResize="0"/>
          <p:nvPr/>
        </p:nvPicPr>
        <p:blipFill>
          <a:blip r:embed="rId2">
            <a:alphaModFix/>
          </a:blip>
          <a:stretch>
            <a:fillRect/>
          </a:stretch>
        </p:blipFill>
        <p:spPr>
          <a:xfrm>
            <a:off x="0" y="0"/>
            <a:ext cx="2300675" cy="2075900"/>
          </a:xfrm>
          <a:prstGeom prst="rect">
            <a:avLst/>
          </a:prstGeom>
          <a:noFill/>
          <a:ln>
            <a:noFill/>
          </a:ln>
        </p:spPr>
      </p:pic>
      <p:pic>
        <p:nvPicPr>
          <p:cNvPr id="45" name="Google Shape;45;p7"/>
          <p:cNvPicPr preferRelativeResize="0"/>
          <p:nvPr/>
        </p:nvPicPr>
        <p:blipFill>
          <a:blip r:embed="rId2">
            <a:alphaModFix/>
          </a:blip>
          <a:stretch>
            <a:fillRect/>
          </a:stretch>
        </p:blipFill>
        <p:spPr>
          <a:xfrm rot="10800000">
            <a:off x="6843325" y="3067600"/>
            <a:ext cx="2300675" cy="2075900"/>
          </a:xfrm>
          <a:prstGeom prst="rect">
            <a:avLst/>
          </a:prstGeom>
          <a:noFill/>
          <a:ln>
            <a:noFill/>
          </a:ln>
        </p:spPr>
      </p:pic>
      <p:sp>
        <p:nvSpPr>
          <p:cNvPr id="46" name="Google Shape;46;p7"/>
          <p:cNvSpPr txBox="1"/>
          <p:nvPr>
            <p:ph type="ctrTitle"/>
          </p:nvPr>
        </p:nvSpPr>
        <p:spPr>
          <a:xfrm flipH="1">
            <a:off x="355600" y="2236500"/>
            <a:ext cx="3956100" cy="670500"/>
          </a:xfrm>
          <a:prstGeom prst="rect">
            <a:avLst/>
          </a:prstGeom>
        </p:spPr>
        <p:txBody>
          <a:bodyPr anchorCtr="0" anchor="ctr" bIns="91425" lIns="91425" spcFirstLastPara="1" rIns="91425" wrap="square" tIns="91425">
            <a:noAutofit/>
          </a:bodyPr>
          <a:lstStyle>
            <a:lvl1pPr lvl="0" rtl="0" algn="r">
              <a:spcBef>
                <a:spcPts val="0"/>
              </a:spcBef>
              <a:spcAft>
                <a:spcPts val="0"/>
              </a:spcAft>
              <a:buClr>
                <a:srgbClr val="FFFFFF"/>
              </a:buClr>
              <a:buSzPts val="3600"/>
              <a:buNone/>
              <a:defRPr sz="3600"/>
            </a:lvl1pPr>
            <a:lvl2pPr lvl="1" rtl="0" algn="r">
              <a:spcBef>
                <a:spcPts val="0"/>
              </a:spcBef>
              <a:spcAft>
                <a:spcPts val="0"/>
              </a:spcAft>
              <a:buSzPts val="2400"/>
              <a:buNone/>
              <a:defRPr sz="2400"/>
            </a:lvl2pPr>
            <a:lvl3pPr lvl="2" rtl="0" algn="r">
              <a:spcBef>
                <a:spcPts val="0"/>
              </a:spcBef>
              <a:spcAft>
                <a:spcPts val="0"/>
              </a:spcAft>
              <a:buSzPts val="2400"/>
              <a:buNone/>
              <a:defRPr sz="2400"/>
            </a:lvl3pPr>
            <a:lvl4pPr lvl="3" rtl="0" algn="r">
              <a:spcBef>
                <a:spcPts val="0"/>
              </a:spcBef>
              <a:spcAft>
                <a:spcPts val="0"/>
              </a:spcAft>
              <a:buSzPts val="2400"/>
              <a:buNone/>
              <a:defRPr sz="2400"/>
            </a:lvl4pPr>
            <a:lvl5pPr lvl="4" rtl="0" algn="r">
              <a:spcBef>
                <a:spcPts val="0"/>
              </a:spcBef>
              <a:spcAft>
                <a:spcPts val="0"/>
              </a:spcAft>
              <a:buSzPts val="2400"/>
              <a:buNone/>
              <a:defRPr sz="2400"/>
            </a:lvl5pPr>
            <a:lvl6pPr lvl="5" rtl="0" algn="r">
              <a:spcBef>
                <a:spcPts val="0"/>
              </a:spcBef>
              <a:spcAft>
                <a:spcPts val="0"/>
              </a:spcAft>
              <a:buSzPts val="2400"/>
              <a:buNone/>
              <a:defRPr sz="2400"/>
            </a:lvl6pPr>
            <a:lvl7pPr lvl="6" rtl="0" algn="r">
              <a:spcBef>
                <a:spcPts val="0"/>
              </a:spcBef>
              <a:spcAft>
                <a:spcPts val="0"/>
              </a:spcAft>
              <a:buSzPts val="2400"/>
              <a:buNone/>
              <a:defRPr sz="2400"/>
            </a:lvl7pPr>
            <a:lvl8pPr lvl="7" rtl="0" algn="r">
              <a:spcBef>
                <a:spcPts val="0"/>
              </a:spcBef>
              <a:spcAft>
                <a:spcPts val="0"/>
              </a:spcAft>
              <a:buSzPts val="2400"/>
              <a:buNone/>
              <a:defRPr sz="2400"/>
            </a:lvl8pPr>
            <a:lvl9pPr lvl="8" rtl="0" algn="r">
              <a:spcBef>
                <a:spcPts val="0"/>
              </a:spcBef>
              <a:spcAft>
                <a:spcPts val="0"/>
              </a:spcAft>
              <a:buSzPts val="2400"/>
              <a:buNone/>
              <a:defRPr sz="2400"/>
            </a:lvl9pPr>
          </a:lstStyle>
          <a:p/>
        </p:txBody>
      </p:sp>
      <p:sp>
        <p:nvSpPr>
          <p:cNvPr id="47" name="Google Shape;47;p7"/>
          <p:cNvSpPr txBox="1"/>
          <p:nvPr>
            <p:ph idx="1" type="subTitle"/>
          </p:nvPr>
        </p:nvSpPr>
        <p:spPr>
          <a:xfrm>
            <a:off x="4825200" y="1728900"/>
            <a:ext cx="2490300" cy="1685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rgbClr val="FFFFFF"/>
              </a:buClr>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p:txBody>
      </p:sp>
      <p:cxnSp>
        <p:nvCxnSpPr>
          <p:cNvPr id="48" name="Google Shape;48;p7"/>
          <p:cNvCxnSpPr/>
          <p:nvPr/>
        </p:nvCxnSpPr>
        <p:spPr>
          <a:xfrm>
            <a:off x="4572000" y="1228200"/>
            <a:ext cx="0" cy="2687100"/>
          </a:xfrm>
          <a:prstGeom prst="straightConnector1">
            <a:avLst/>
          </a:prstGeom>
          <a:noFill/>
          <a:ln cap="flat" cmpd="sng" w="19050">
            <a:solidFill>
              <a:schemeClr val="lt1"/>
            </a:solidFill>
            <a:prstDash val="solid"/>
            <a:round/>
            <a:headEnd len="med" w="med" type="none"/>
            <a:tailEnd len="med" w="med" type="none"/>
          </a:ln>
        </p:spPr>
      </p:cxn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2">
  <p:cSld name="CUSTOM_62">
    <p:spTree>
      <p:nvGrpSpPr>
        <p:cNvPr id="551" name="Shape 551"/>
        <p:cNvGrpSpPr/>
        <p:nvPr/>
      </p:nvGrpSpPr>
      <p:grpSpPr>
        <a:xfrm>
          <a:off x="0" y="0"/>
          <a:ext cx="0" cy="0"/>
          <a:chOff x="0" y="0"/>
          <a:chExt cx="0" cy="0"/>
        </a:xfrm>
      </p:grpSpPr>
      <p:sp>
        <p:nvSpPr>
          <p:cNvPr id="552" name="Google Shape;552;p61"/>
          <p:cNvSpPr txBox="1"/>
          <p:nvPr>
            <p:ph type="ctrTitle"/>
          </p:nvPr>
        </p:nvSpPr>
        <p:spPr>
          <a:xfrm flipH="1">
            <a:off x="540000" y="456180"/>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553" name="Google Shape;553;p61"/>
          <p:cNvPicPr preferRelativeResize="0"/>
          <p:nvPr/>
        </p:nvPicPr>
        <p:blipFill>
          <a:blip r:embed="rId2">
            <a:alphaModFix/>
          </a:blip>
          <a:stretch>
            <a:fillRect/>
          </a:stretch>
        </p:blipFill>
        <p:spPr>
          <a:xfrm flipH="1">
            <a:off x="7769829" y="-210835"/>
            <a:ext cx="2300675" cy="2075900"/>
          </a:xfrm>
          <a:prstGeom prst="rect">
            <a:avLst/>
          </a:prstGeom>
          <a:noFill/>
          <a:ln>
            <a:noFill/>
          </a:ln>
        </p:spPr>
      </p:pic>
      <p:pic>
        <p:nvPicPr>
          <p:cNvPr id="554" name="Google Shape;554;p61"/>
          <p:cNvPicPr preferRelativeResize="0"/>
          <p:nvPr/>
        </p:nvPicPr>
        <p:blipFill>
          <a:blip r:embed="rId2">
            <a:alphaModFix/>
          </a:blip>
          <a:stretch>
            <a:fillRect/>
          </a:stretch>
        </p:blipFill>
        <p:spPr>
          <a:xfrm>
            <a:off x="-929394" y="-130910"/>
            <a:ext cx="2300675" cy="2075900"/>
          </a:xfrm>
          <a:prstGeom prst="rect">
            <a:avLst/>
          </a:prstGeom>
          <a:noFill/>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9">
  <p:cSld name="CUSTOM_33">
    <p:spTree>
      <p:nvGrpSpPr>
        <p:cNvPr id="555" name="Shape 555"/>
        <p:cNvGrpSpPr/>
        <p:nvPr/>
      </p:nvGrpSpPr>
      <p:grpSpPr>
        <a:xfrm>
          <a:off x="0" y="0"/>
          <a:ext cx="0" cy="0"/>
          <a:chOff x="0" y="0"/>
          <a:chExt cx="0" cy="0"/>
        </a:xfrm>
      </p:grpSpPr>
      <p:sp>
        <p:nvSpPr>
          <p:cNvPr id="556" name="Google Shape;556;p62"/>
          <p:cNvSpPr txBox="1"/>
          <p:nvPr>
            <p:ph type="ctrTitle"/>
          </p:nvPr>
        </p:nvSpPr>
        <p:spPr>
          <a:xfrm flipH="1">
            <a:off x="540000" y="455570"/>
            <a:ext cx="80640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57" name="Google Shape;557;p62"/>
          <p:cNvSpPr txBox="1"/>
          <p:nvPr>
            <p:ph idx="1" type="subTitle"/>
          </p:nvPr>
        </p:nvSpPr>
        <p:spPr>
          <a:xfrm>
            <a:off x="2588100" y="2210650"/>
            <a:ext cx="3967800" cy="1844400"/>
          </a:xfrm>
          <a:prstGeom prst="rect">
            <a:avLst/>
          </a:prstGeom>
        </p:spPr>
        <p:txBody>
          <a:bodyPr anchorCtr="0" anchor="t" bIns="91425" lIns="91425" spcFirstLastPara="1" rIns="91425" wrap="square" tIns="91425">
            <a:noAutofit/>
          </a:bodyPr>
          <a:lstStyle>
            <a:lvl1pPr lvl="0" marR="50800" rtl="0">
              <a:lnSpc>
                <a:spcPct val="100000"/>
              </a:lnSpc>
              <a:spcBef>
                <a:spcPts val="0"/>
              </a:spcBef>
              <a:spcAft>
                <a:spcPts val="0"/>
              </a:spcAft>
              <a:buSzPts val="1200"/>
              <a:buChar char="●"/>
              <a:defRPr sz="1400"/>
            </a:lvl1pPr>
            <a:lvl2pPr lvl="1" rtl="0" algn="ctr">
              <a:lnSpc>
                <a:spcPct val="100000"/>
              </a:lnSpc>
              <a:spcBef>
                <a:spcPts val="0"/>
              </a:spcBef>
              <a:spcAft>
                <a:spcPts val="0"/>
              </a:spcAft>
              <a:buSzPts val="1000"/>
              <a:buChar char="○"/>
              <a:defRPr sz="1000"/>
            </a:lvl2pPr>
            <a:lvl3pPr lvl="2" rtl="0" algn="ctr">
              <a:lnSpc>
                <a:spcPct val="100000"/>
              </a:lnSpc>
              <a:spcBef>
                <a:spcPts val="0"/>
              </a:spcBef>
              <a:spcAft>
                <a:spcPts val="0"/>
              </a:spcAft>
              <a:buSzPts val="1000"/>
              <a:buChar char="■"/>
              <a:defRPr sz="1000"/>
            </a:lvl3pPr>
            <a:lvl4pPr lvl="3" rtl="0" algn="ctr">
              <a:lnSpc>
                <a:spcPct val="100000"/>
              </a:lnSpc>
              <a:spcBef>
                <a:spcPts val="0"/>
              </a:spcBef>
              <a:spcAft>
                <a:spcPts val="0"/>
              </a:spcAft>
              <a:buSzPts val="1000"/>
              <a:buChar char="●"/>
              <a:defRPr sz="1000"/>
            </a:lvl4pPr>
            <a:lvl5pPr lvl="4" rtl="0" algn="ctr">
              <a:lnSpc>
                <a:spcPct val="100000"/>
              </a:lnSpc>
              <a:spcBef>
                <a:spcPts val="0"/>
              </a:spcBef>
              <a:spcAft>
                <a:spcPts val="0"/>
              </a:spcAft>
              <a:buSzPts val="1000"/>
              <a:buChar char="○"/>
              <a:defRPr sz="1000"/>
            </a:lvl5pPr>
            <a:lvl6pPr lvl="5" rtl="0" algn="ctr">
              <a:lnSpc>
                <a:spcPct val="100000"/>
              </a:lnSpc>
              <a:spcBef>
                <a:spcPts val="0"/>
              </a:spcBef>
              <a:spcAft>
                <a:spcPts val="0"/>
              </a:spcAft>
              <a:buSzPts val="1000"/>
              <a:buChar char="■"/>
              <a:defRPr sz="1000"/>
            </a:lvl6pPr>
            <a:lvl7pPr lvl="6" rtl="0" algn="ctr">
              <a:lnSpc>
                <a:spcPct val="100000"/>
              </a:lnSpc>
              <a:spcBef>
                <a:spcPts val="0"/>
              </a:spcBef>
              <a:spcAft>
                <a:spcPts val="0"/>
              </a:spcAft>
              <a:buSzPts val="1000"/>
              <a:buChar char="●"/>
              <a:defRPr sz="1000"/>
            </a:lvl7pPr>
            <a:lvl8pPr lvl="7" rtl="0" algn="ctr">
              <a:lnSpc>
                <a:spcPct val="100000"/>
              </a:lnSpc>
              <a:spcBef>
                <a:spcPts val="0"/>
              </a:spcBef>
              <a:spcAft>
                <a:spcPts val="0"/>
              </a:spcAft>
              <a:buSzPts val="1000"/>
              <a:buChar char="○"/>
              <a:defRPr sz="1000"/>
            </a:lvl8pPr>
            <a:lvl9pPr lvl="8" rtl="0" algn="ctr">
              <a:lnSpc>
                <a:spcPct val="100000"/>
              </a:lnSpc>
              <a:spcBef>
                <a:spcPts val="0"/>
              </a:spcBef>
              <a:spcAft>
                <a:spcPts val="0"/>
              </a:spcAft>
              <a:buSzPts val="1000"/>
              <a:buChar char="■"/>
              <a:defRPr sz="1000"/>
            </a:lvl9pPr>
          </a:lstStyle>
          <a:p/>
        </p:txBody>
      </p:sp>
      <p:sp>
        <p:nvSpPr>
          <p:cNvPr id="558" name="Google Shape;558;p62">
            <a:hlinkClick r:id="rId2"/>
          </p:cNvPr>
          <p:cNvSpPr txBox="1"/>
          <p:nvPr>
            <p:ph idx="2" type="ctrTitle"/>
          </p:nvPr>
        </p:nvSpPr>
        <p:spPr>
          <a:xfrm>
            <a:off x="3224100" y="1799442"/>
            <a:ext cx="2695800" cy="265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sz="1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pic>
        <p:nvPicPr>
          <p:cNvPr id="559" name="Google Shape;559;p62"/>
          <p:cNvPicPr preferRelativeResize="0"/>
          <p:nvPr/>
        </p:nvPicPr>
        <p:blipFill>
          <a:blip r:embed="rId3">
            <a:alphaModFix/>
          </a:blip>
          <a:stretch>
            <a:fillRect/>
          </a:stretch>
        </p:blipFill>
        <p:spPr>
          <a:xfrm rot="10800000">
            <a:off x="7247964" y="3287692"/>
            <a:ext cx="2300675" cy="2075900"/>
          </a:xfrm>
          <a:prstGeom prst="rect">
            <a:avLst/>
          </a:prstGeom>
          <a:noFill/>
          <a:ln>
            <a:noFill/>
          </a:ln>
        </p:spPr>
      </p:pic>
      <p:pic>
        <p:nvPicPr>
          <p:cNvPr id="560" name="Google Shape;560;p62"/>
          <p:cNvPicPr preferRelativeResize="0"/>
          <p:nvPr/>
        </p:nvPicPr>
        <p:blipFill>
          <a:blip r:embed="rId3">
            <a:alphaModFix/>
          </a:blip>
          <a:stretch>
            <a:fillRect/>
          </a:stretch>
        </p:blipFill>
        <p:spPr>
          <a:xfrm flipH="1" rot="10800000">
            <a:off x="-984228" y="3207767"/>
            <a:ext cx="2300675" cy="2075900"/>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41">
    <p:spTree>
      <p:nvGrpSpPr>
        <p:cNvPr id="561" name="Shape 561"/>
        <p:cNvGrpSpPr/>
        <p:nvPr/>
      </p:nvGrpSpPr>
      <p:grpSpPr>
        <a:xfrm>
          <a:off x="0" y="0"/>
          <a:ext cx="0" cy="0"/>
          <a:chOff x="0" y="0"/>
          <a:chExt cx="0" cy="0"/>
        </a:xfrm>
      </p:grpSpPr>
      <p:pic>
        <p:nvPicPr>
          <p:cNvPr id="562" name="Google Shape;562;p63"/>
          <p:cNvPicPr preferRelativeResize="0"/>
          <p:nvPr/>
        </p:nvPicPr>
        <p:blipFill>
          <a:blip r:embed="rId2">
            <a:alphaModFix/>
          </a:blip>
          <a:stretch>
            <a:fillRect/>
          </a:stretch>
        </p:blipFill>
        <p:spPr>
          <a:xfrm rot="10800000">
            <a:off x="6843313" y="-9498"/>
            <a:ext cx="2300675" cy="2075900"/>
          </a:xfrm>
          <a:prstGeom prst="rect">
            <a:avLst/>
          </a:prstGeom>
          <a:noFill/>
          <a:ln>
            <a:noFill/>
          </a:ln>
        </p:spPr>
      </p:pic>
      <p:pic>
        <p:nvPicPr>
          <p:cNvPr id="563" name="Google Shape;563;p63"/>
          <p:cNvPicPr preferRelativeResize="0"/>
          <p:nvPr/>
        </p:nvPicPr>
        <p:blipFill>
          <a:blip r:embed="rId2">
            <a:alphaModFix/>
          </a:blip>
          <a:stretch>
            <a:fillRect/>
          </a:stretch>
        </p:blipFill>
        <p:spPr>
          <a:xfrm flipH="1" rot="10800000">
            <a:off x="-12" y="-9498"/>
            <a:ext cx="2300675" cy="2075900"/>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1_1">
    <p:spTree>
      <p:nvGrpSpPr>
        <p:cNvPr id="564" name="Shape 564"/>
        <p:cNvGrpSpPr/>
        <p:nvPr/>
      </p:nvGrpSpPr>
      <p:grpSpPr>
        <a:xfrm>
          <a:off x="0" y="0"/>
          <a:ext cx="0" cy="0"/>
          <a:chOff x="0" y="0"/>
          <a:chExt cx="0" cy="0"/>
        </a:xfrm>
      </p:grpSpPr>
      <p:pic>
        <p:nvPicPr>
          <p:cNvPr id="565" name="Google Shape;565;p64"/>
          <p:cNvPicPr preferRelativeResize="0"/>
          <p:nvPr/>
        </p:nvPicPr>
        <p:blipFill>
          <a:blip r:embed="rId2">
            <a:alphaModFix/>
          </a:blip>
          <a:stretch>
            <a:fillRect/>
          </a:stretch>
        </p:blipFill>
        <p:spPr>
          <a:xfrm rot="10800000">
            <a:off x="7247964" y="3135292"/>
            <a:ext cx="2300675" cy="2075900"/>
          </a:xfrm>
          <a:prstGeom prst="rect">
            <a:avLst/>
          </a:prstGeom>
          <a:noFill/>
          <a:ln>
            <a:noFill/>
          </a:ln>
        </p:spPr>
      </p:pic>
      <p:pic>
        <p:nvPicPr>
          <p:cNvPr id="566" name="Google Shape;566;p64"/>
          <p:cNvPicPr preferRelativeResize="0"/>
          <p:nvPr/>
        </p:nvPicPr>
        <p:blipFill>
          <a:blip r:embed="rId2">
            <a:alphaModFix/>
          </a:blip>
          <a:stretch>
            <a:fillRect/>
          </a:stretch>
        </p:blipFill>
        <p:spPr>
          <a:xfrm flipH="1" rot="10800000">
            <a:off x="-984228" y="3055367"/>
            <a:ext cx="2300675" cy="2075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9" name="Shape 49"/>
        <p:cNvGrpSpPr/>
        <p:nvPr/>
      </p:nvGrpSpPr>
      <p:grpSpPr>
        <a:xfrm>
          <a:off x="0" y="0"/>
          <a:ext cx="0" cy="0"/>
          <a:chOff x="0" y="0"/>
          <a:chExt cx="0" cy="0"/>
        </a:xfrm>
      </p:grpSpPr>
      <p:sp>
        <p:nvSpPr>
          <p:cNvPr id="50" name="Google Shape;5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1" name="Google Shape;51;p8"/>
          <p:cNvSpPr txBox="1"/>
          <p:nvPr>
            <p:ph idx="1" type="subTitle"/>
          </p:nvPr>
        </p:nvSpPr>
        <p:spPr>
          <a:xfrm>
            <a:off x="5427750" y="1819787"/>
            <a:ext cx="2857500" cy="514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600"/>
              <a:buNone/>
              <a:defRPr sz="14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52" name="Google Shape;52;p8"/>
          <p:cNvSpPr txBox="1"/>
          <p:nvPr>
            <p:ph type="ctrTitle"/>
          </p:nvPr>
        </p:nvSpPr>
        <p:spPr>
          <a:xfrm flipH="1">
            <a:off x="5427750" y="981587"/>
            <a:ext cx="2857500" cy="838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53" name="Google Shape;53;p8"/>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54" name="Google Shape;54;p8"/>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5" name="Shape 55"/>
        <p:cNvGrpSpPr/>
        <p:nvPr/>
      </p:nvGrpSpPr>
      <p:grpSpPr>
        <a:xfrm>
          <a:off x="0" y="0"/>
          <a:ext cx="0" cy="0"/>
          <a:chOff x="0" y="0"/>
          <a:chExt cx="0" cy="0"/>
        </a:xfrm>
      </p:grpSpPr>
      <p:sp>
        <p:nvSpPr>
          <p:cNvPr id="56" name="Google Shape;56;p9"/>
          <p:cNvSpPr txBox="1"/>
          <p:nvPr>
            <p:ph idx="1" type="subTitle"/>
          </p:nvPr>
        </p:nvSpPr>
        <p:spPr>
          <a:xfrm>
            <a:off x="2101725" y="3712858"/>
            <a:ext cx="2175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7" name="Google Shape;57;p9"/>
          <p:cNvSpPr txBox="1"/>
          <p:nvPr>
            <p:ph idx="2" type="subTitle"/>
          </p:nvPr>
        </p:nvSpPr>
        <p:spPr>
          <a:xfrm>
            <a:off x="4789400" y="3715662"/>
            <a:ext cx="2175000" cy="60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8" name="Google Shape;58;p9"/>
          <p:cNvSpPr txBox="1"/>
          <p:nvPr>
            <p:ph idx="3" type="subTitle"/>
          </p:nvPr>
        </p:nvSpPr>
        <p:spPr>
          <a:xfrm>
            <a:off x="2101725" y="3396845"/>
            <a:ext cx="2175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sp>
        <p:nvSpPr>
          <p:cNvPr id="59" name="Google Shape;59;p9"/>
          <p:cNvSpPr txBox="1"/>
          <p:nvPr>
            <p:ph idx="4" type="subTitle"/>
          </p:nvPr>
        </p:nvSpPr>
        <p:spPr>
          <a:xfrm>
            <a:off x="4789400" y="3395392"/>
            <a:ext cx="2157000" cy="465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Font typeface="Squada One"/>
              <a:buNone/>
              <a:defRPr sz="1600">
                <a:latin typeface="Squada One"/>
                <a:ea typeface="Squada One"/>
                <a:cs typeface="Squada One"/>
                <a:sym typeface="Squada One"/>
              </a:defRPr>
            </a:lvl1pPr>
            <a:lvl2pPr lvl="1" rtl="0">
              <a:spcBef>
                <a:spcPts val="0"/>
              </a:spcBef>
              <a:spcAft>
                <a:spcPts val="0"/>
              </a:spcAft>
              <a:buSzPts val="1600"/>
              <a:buFont typeface="Squada One"/>
              <a:buNone/>
              <a:defRPr sz="1600">
                <a:latin typeface="Squada One"/>
                <a:ea typeface="Squada One"/>
                <a:cs typeface="Squada One"/>
                <a:sym typeface="Squada One"/>
              </a:defRPr>
            </a:lvl2pPr>
            <a:lvl3pPr lvl="2" rtl="0">
              <a:spcBef>
                <a:spcPts val="1600"/>
              </a:spcBef>
              <a:spcAft>
                <a:spcPts val="0"/>
              </a:spcAft>
              <a:buSzPts val="1600"/>
              <a:buFont typeface="Squada One"/>
              <a:buNone/>
              <a:defRPr sz="1600">
                <a:latin typeface="Squada One"/>
                <a:ea typeface="Squada One"/>
                <a:cs typeface="Squada One"/>
                <a:sym typeface="Squada One"/>
              </a:defRPr>
            </a:lvl3pPr>
            <a:lvl4pPr lvl="3" rtl="0">
              <a:spcBef>
                <a:spcPts val="1600"/>
              </a:spcBef>
              <a:spcAft>
                <a:spcPts val="0"/>
              </a:spcAft>
              <a:buSzPts val="1600"/>
              <a:buFont typeface="Squada One"/>
              <a:buNone/>
              <a:defRPr sz="1600">
                <a:latin typeface="Squada One"/>
                <a:ea typeface="Squada One"/>
                <a:cs typeface="Squada One"/>
                <a:sym typeface="Squada One"/>
              </a:defRPr>
            </a:lvl4pPr>
            <a:lvl5pPr lvl="4" rtl="0">
              <a:spcBef>
                <a:spcPts val="1600"/>
              </a:spcBef>
              <a:spcAft>
                <a:spcPts val="0"/>
              </a:spcAft>
              <a:buSzPts val="1600"/>
              <a:buFont typeface="Squada One"/>
              <a:buNone/>
              <a:defRPr sz="1600">
                <a:latin typeface="Squada One"/>
                <a:ea typeface="Squada One"/>
                <a:cs typeface="Squada One"/>
                <a:sym typeface="Squada One"/>
              </a:defRPr>
            </a:lvl5pPr>
            <a:lvl6pPr lvl="5" rtl="0">
              <a:spcBef>
                <a:spcPts val="1600"/>
              </a:spcBef>
              <a:spcAft>
                <a:spcPts val="0"/>
              </a:spcAft>
              <a:buSzPts val="1600"/>
              <a:buFont typeface="Squada One"/>
              <a:buNone/>
              <a:defRPr sz="1600">
                <a:latin typeface="Squada One"/>
                <a:ea typeface="Squada One"/>
                <a:cs typeface="Squada One"/>
                <a:sym typeface="Squada One"/>
              </a:defRPr>
            </a:lvl6pPr>
            <a:lvl7pPr lvl="6" rtl="0">
              <a:spcBef>
                <a:spcPts val="1600"/>
              </a:spcBef>
              <a:spcAft>
                <a:spcPts val="0"/>
              </a:spcAft>
              <a:buSzPts val="1600"/>
              <a:buFont typeface="Squada One"/>
              <a:buNone/>
              <a:defRPr sz="1600">
                <a:latin typeface="Squada One"/>
                <a:ea typeface="Squada One"/>
                <a:cs typeface="Squada One"/>
                <a:sym typeface="Squada One"/>
              </a:defRPr>
            </a:lvl7pPr>
            <a:lvl8pPr lvl="7" rtl="0">
              <a:spcBef>
                <a:spcPts val="1600"/>
              </a:spcBef>
              <a:spcAft>
                <a:spcPts val="0"/>
              </a:spcAft>
              <a:buSzPts val="1600"/>
              <a:buFont typeface="Squada One"/>
              <a:buNone/>
              <a:defRPr sz="1600">
                <a:latin typeface="Squada One"/>
                <a:ea typeface="Squada One"/>
                <a:cs typeface="Squada One"/>
                <a:sym typeface="Squada One"/>
              </a:defRPr>
            </a:lvl8pPr>
            <a:lvl9pPr lvl="8" rtl="0">
              <a:spcBef>
                <a:spcPts val="1600"/>
              </a:spcBef>
              <a:spcAft>
                <a:spcPts val="1600"/>
              </a:spcAft>
              <a:buSzPts val="1600"/>
              <a:buFont typeface="Squada One"/>
              <a:buNone/>
              <a:defRPr sz="1600">
                <a:latin typeface="Squada One"/>
                <a:ea typeface="Squada One"/>
                <a:cs typeface="Squada One"/>
                <a:sym typeface="Squada One"/>
              </a:defRPr>
            </a:lvl9pPr>
          </a:lstStyle>
          <a:p/>
        </p:txBody>
      </p:sp>
      <p:pic>
        <p:nvPicPr>
          <p:cNvPr id="60" name="Google Shape;60;p9"/>
          <p:cNvPicPr preferRelativeResize="0"/>
          <p:nvPr/>
        </p:nvPicPr>
        <p:blipFill>
          <a:blip r:embed="rId2">
            <a:alphaModFix/>
          </a:blip>
          <a:stretch>
            <a:fillRect/>
          </a:stretch>
        </p:blipFill>
        <p:spPr>
          <a:xfrm>
            <a:off x="0" y="-228600"/>
            <a:ext cx="2300675" cy="2075900"/>
          </a:xfrm>
          <a:prstGeom prst="rect">
            <a:avLst/>
          </a:prstGeom>
          <a:noFill/>
          <a:ln>
            <a:noFill/>
          </a:ln>
        </p:spPr>
      </p:pic>
      <p:pic>
        <p:nvPicPr>
          <p:cNvPr id="61" name="Google Shape;61;p9"/>
          <p:cNvPicPr preferRelativeResize="0"/>
          <p:nvPr/>
        </p:nvPicPr>
        <p:blipFill>
          <a:blip r:embed="rId2">
            <a:alphaModFix/>
          </a:blip>
          <a:stretch>
            <a:fillRect/>
          </a:stretch>
        </p:blipFill>
        <p:spPr>
          <a:xfrm flipH="1">
            <a:off x="6843325" y="-228600"/>
            <a:ext cx="2300675" cy="2075900"/>
          </a:xfrm>
          <a:prstGeom prst="rect">
            <a:avLst/>
          </a:prstGeom>
          <a:noFill/>
          <a:ln>
            <a:noFill/>
          </a:ln>
        </p:spPr>
      </p:pic>
      <p:pic>
        <p:nvPicPr>
          <p:cNvPr id="62" name="Google Shape;62;p9"/>
          <p:cNvPicPr preferRelativeResize="0"/>
          <p:nvPr/>
        </p:nvPicPr>
        <p:blipFill>
          <a:blip r:embed="rId2">
            <a:alphaModFix/>
          </a:blip>
          <a:stretch>
            <a:fillRect/>
          </a:stretch>
        </p:blipFill>
        <p:spPr>
          <a:xfrm flipH="1" rot="10800000">
            <a:off x="0" y="3997725"/>
            <a:ext cx="2300675" cy="2075900"/>
          </a:xfrm>
          <a:prstGeom prst="rect">
            <a:avLst/>
          </a:prstGeom>
          <a:noFill/>
          <a:ln>
            <a:noFill/>
          </a:ln>
        </p:spPr>
      </p:pic>
      <p:pic>
        <p:nvPicPr>
          <p:cNvPr id="63" name="Google Shape;63;p9"/>
          <p:cNvPicPr preferRelativeResize="0"/>
          <p:nvPr/>
        </p:nvPicPr>
        <p:blipFill>
          <a:blip r:embed="rId2">
            <a:alphaModFix/>
          </a:blip>
          <a:stretch>
            <a:fillRect/>
          </a:stretch>
        </p:blipFill>
        <p:spPr>
          <a:xfrm rot="10800000">
            <a:off x="6843325" y="3997725"/>
            <a:ext cx="2300675" cy="2075900"/>
          </a:xfrm>
          <a:prstGeom prst="rect">
            <a:avLst/>
          </a:prstGeom>
          <a:noFill/>
          <a:ln>
            <a:noFill/>
          </a:ln>
        </p:spPr>
      </p:pic>
      <p:sp>
        <p:nvSpPr>
          <p:cNvPr id="64" name="Google Shape;64;p9"/>
          <p:cNvSpPr txBox="1"/>
          <p:nvPr>
            <p:ph type="ctrTitle"/>
          </p:nvPr>
        </p:nvSpPr>
        <p:spPr>
          <a:xfrm flipH="1">
            <a:off x="457200" y="445025"/>
            <a:ext cx="8229600" cy="670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5" name="Shape 65"/>
        <p:cNvGrpSpPr/>
        <p:nvPr/>
      </p:nvGrpSpPr>
      <p:grpSpPr>
        <a:xfrm>
          <a:off x="0" y="0"/>
          <a:ext cx="0" cy="0"/>
          <a:chOff x="0" y="0"/>
          <a:chExt cx="0" cy="0"/>
        </a:xfrm>
      </p:grpSpPr>
      <p:sp>
        <p:nvSpPr>
          <p:cNvPr id="66" name="Google Shape;6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0"/>
          <p:cNvSpPr txBox="1"/>
          <p:nvPr>
            <p:ph type="ctrTitle"/>
          </p:nvPr>
        </p:nvSpPr>
        <p:spPr>
          <a:xfrm flipH="1">
            <a:off x="1187500" y="445025"/>
            <a:ext cx="6784500" cy="17208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FFFFF"/>
              </a:buClr>
              <a:buSzPts val="4800"/>
              <a:buNone/>
              <a:defRPr sz="5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pic>
        <p:nvPicPr>
          <p:cNvPr id="68" name="Google Shape;68;p10"/>
          <p:cNvPicPr preferRelativeResize="0"/>
          <p:nvPr/>
        </p:nvPicPr>
        <p:blipFill>
          <a:blip r:embed="rId2">
            <a:alphaModFix/>
          </a:blip>
          <a:stretch>
            <a:fillRect/>
          </a:stretch>
        </p:blipFill>
        <p:spPr>
          <a:xfrm rot="5400000">
            <a:off x="-751762" y="3062175"/>
            <a:ext cx="3802725" cy="3431200"/>
          </a:xfrm>
          <a:prstGeom prst="rect">
            <a:avLst/>
          </a:prstGeom>
          <a:noFill/>
          <a:ln>
            <a:noFill/>
          </a:ln>
        </p:spPr>
      </p:pic>
      <p:pic>
        <p:nvPicPr>
          <p:cNvPr id="69" name="Google Shape;69;p10"/>
          <p:cNvPicPr preferRelativeResize="0"/>
          <p:nvPr/>
        </p:nvPicPr>
        <p:blipFill>
          <a:blip r:embed="rId2">
            <a:alphaModFix/>
          </a:blip>
          <a:stretch>
            <a:fillRect/>
          </a:stretch>
        </p:blipFill>
        <p:spPr>
          <a:xfrm>
            <a:off x="-1718562" y="-1160625"/>
            <a:ext cx="3802725" cy="34312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theme" Target="../theme/theme1.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1"/>
            </a:gs>
            <a:gs pos="100000">
              <a:schemeClr val="accent2"/>
            </a:gs>
          </a:gsLst>
          <a:lin ang="5400012" scaled="0"/>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445025"/>
            <a:ext cx="82296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lt1"/>
              </a:buClr>
              <a:buSzPts val="3000"/>
              <a:buFont typeface="Squada One"/>
              <a:buNone/>
              <a:defRPr sz="3000">
                <a:solidFill>
                  <a:schemeClr val="lt1"/>
                </a:solidFill>
                <a:latin typeface="Squada One"/>
                <a:ea typeface="Squada One"/>
                <a:cs typeface="Squada One"/>
                <a:sym typeface="Squada One"/>
              </a:defRPr>
            </a:lvl1pPr>
            <a:lvl2pPr lvl="1" algn="ctr">
              <a:spcBef>
                <a:spcPts val="0"/>
              </a:spcBef>
              <a:spcAft>
                <a:spcPts val="0"/>
              </a:spcAft>
              <a:buClr>
                <a:schemeClr val="lt1"/>
              </a:buClr>
              <a:buSzPts val="2800"/>
              <a:buNone/>
              <a:defRPr sz="2800">
                <a:solidFill>
                  <a:schemeClr val="lt1"/>
                </a:solidFill>
              </a:defRPr>
            </a:lvl2pPr>
            <a:lvl3pPr lvl="2" algn="ctr">
              <a:spcBef>
                <a:spcPts val="0"/>
              </a:spcBef>
              <a:spcAft>
                <a:spcPts val="0"/>
              </a:spcAft>
              <a:buClr>
                <a:schemeClr val="lt1"/>
              </a:buClr>
              <a:buSzPts val="2800"/>
              <a:buNone/>
              <a:defRPr sz="2800">
                <a:solidFill>
                  <a:schemeClr val="lt1"/>
                </a:solidFill>
              </a:defRPr>
            </a:lvl3pPr>
            <a:lvl4pPr lvl="3" algn="ctr">
              <a:spcBef>
                <a:spcPts val="0"/>
              </a:spcBef>
              <a:spcAft>
                <a:spcPts val="0"/>
              </a:spcAft>
              <a:buClr>
                <a:schemeClr val="lt1"/>
              </a:buClr>
              <a:buSzPts val="2800"/>
              <a:buNone/>
              <a:defRPr sz="2800">
                <a:solidFill>
                  <a:schemeClr val="lt1"/>
                </a:solidFill>
              </a:defRPr>
            </a:lvl4pPr>
            <a:lvl5pPr lvl="4" algn="ctr">
              <a:spcBef>
                <a:spcPts val="0"/>
              </a:spcBef>
              <a:spcAft>
                <a:spcPts val="0"/>
              </a:spcAft>
              <a:buClr>
                <a:schemeClr val="lt1"/>
              </a:buClr>
              <a:buSzPts val="2800"/>
              <a:buNone/>
              <a:defRPr sz="2800">
                <a:solidFill>
                  <a:schemeClr val="lt1"/>
                </a:solidFill>
              </a:defRPr>
            </a:lvl5pPr>
            <a:lvl6pPr lvl="5" algn="ctr">
              <a:spcBef>
                <a:spcPts val="0"/>
              </a:spcBef>
              <a:spcAft>
                <a:spcPts val="0"/>
              </a:spcAft>
              <a:buClr>
                <a:schemeClr val="lt1"/>
              </a:buClr>
              <a:buSzPts val="2800"/>
              <a:buNone/>
              <a:defRPr sz="2800">
                <a:solidFill>
                  <a:schemeClr val="lt1"/>
                </a:solidFill>
              </a:defRPr>
            </a:lvl6pPr>
            <a:lvl7pPr lvl="6" algn="ctr">
              <a:spcBef>
                <a:spcPts val="0"/>
              </a:spcBef>
              <a:spcAft>
                <a:spcPts val="0"/>
              </a:spcAft>
              <a:buClr>
                <a:schemeClr val="lt1"/>
              </a:buClr>
              <a:buSzPts val="2800"/>
              <a:buNone/>
              <a:defRPr sz="2800">
                <a:solidFill>
                  <a:schemeClr val="lt1"/>
                </a:solidFill>
              </a:defRPr>
            </a:lvl7pPr>
            <a:lvl8pPr lvl="7" algn="ctr">
              <a:spcBef>
                <a:spcPts val="0"/>
              </a:spcBef>
              <a:spcAft>
                <a:spcPts val="0"/>
              </a:spcAft>
              <a:buClr>
                <a:schemeClr val="lt1"/>
              </a:buClr>
              <a:buSzPts val="2800"/>
              <a:buNone/>
              <a:defRPr sz="2800">
                <a:solidFill>
                  <a:schemeClr val="lt1"/>
                </a:solidFill>
              </a:defRPr>
            </a:lvl8pPr>
            <a:lvl9pPr lvl="8" algn="ctr">
              <a:spcBef>
                <a:spcPts val="0"/>
              </a:spcBef>
              <a:spcAft>
                <a:spcPts val="0"/>
              </a:spcAft>
              <a:buClr>
                <a:schemeClr val="lt1"/>
              </a:buClr>
              <a:buSzPts val="2800"/>
              <a:buNone/>
              <a:defRPr sz="2800">
                <a:solidFill>
                  <a:schemeClr val="lt1"/>
                </a:solidFill>
              </a:defRPr>
            </a:lvl9pPr>
          </a:lstStyle>
          <a:p/>
        </p:txBody>
      </p:sp>
      <p:sp>
        <p:nvSpPr>
          <p:cNvPr id="7" name="Google Shape;7;p1"/>
          <p:cNvSpPr txBox="1"/>
          <p:nvPr>
            <p:ph idx="1" type="body"/>
          </p:nvPr>
        </p:nvSpPr>
        <p:spPr>
          <a:xfrm>
            <a:off x="457200" y="1152475"/>
            <a:ext cx="8229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1"/>
              </a:buClr>
              <a:buSzPts val="1800"/>
              <a:buFont typeface="Roboto Condensed Light"/>
              <a:buChar char="●"/>
              <a:defRPr sz="1800">
                <a:solidFill>
                  <a:schemeClr val="lt1"/>
                </a:solidFill>
                <a:latin typeface="Roboto Condensed Light"/>
                <a:ea typeface="Roboto Condensed Light"/>
                <a:cs typeface="Roboto Condensed Light"/>
                <a:sym typeface="Roboto Condensed Light"/>
              </a:defRPr>
            </a:lvl1pPr>
            <a:lvl2pPr indent="-317500" lvl="1" marL="9144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2pPr>
            <a:lvl3pPr indent="-317500" lvl="2" marL="13716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3pPr>
            <a:lvl4pPr indent="-317500" lvl="3" marL="18288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4pPr>
            <a:lvl5pPr indent="-317500" lvl="4" marL="22860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5pPr>
            <a:lvl6pPr indent="-317500" lvl="5" marL="27432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6pPr>
            <a:lvl7pPr indent="-317500" lvl="6" marL="32004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7pPr>
            <a:lvl8pPr indent="-317500" lvl="7" marL="3657600">
              <a:lnSpc>
                <a:spcPct val="115000"/>
              </a:lnSpc>
              <a:spcBef>
                <a:spcPts val="1600"/>
              </a:spcBef>
              <a:spcAft>
                <a:spcPts val="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8pPr>
            <a:lvl9pPr indent="-317500" lvl="8" marL="4114800">
              <a:lnSpc>
                <a:spcPct val="115000"/>
              </a:lnSpc>
              <a:spcBef>
                <a:spcPts val="1600"/>
              </a:spcBef>
              <a:spcAft>
                <a:spcPts val="1600"/>
              </a:spcAft>
              <a:buClr>
                <a:schemeClr val="lt1"/>
              </a:buClr>
              <a:buSzPts val="1400"/>
              <a:buFont typeface="Roboto Condensed Light"/>
              <a:buChar char="■"/>
              <a:defRPr>
                <a:solidFill>
                  <a:schemeClr val="lt1"/>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 id="2147483702" r:id="rId55"/>
    <p:sldLayoutId id="2147483703" r:id="rId56"/>
    <p:sldLayoutId id="2147483704" r:id="rId57"/>
    <p:sldLayoutId id="2147483705" r:id="rId58"/>
    <p:sldLayoutId id="2147483706" r:id="rId59"/>
    <p:sldLayoutId id="2147483707" r:id="rId60"/>
    <p:sldLayoutId id="2147483708" r:id="rId61"/>
    <p:sldLayoutId id="2147483709" r:id="rId62"/>
    <p:sldLayoutId id="2147483710" r:id="rId6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image" Target="../media/image6.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70" name="Shape 570"/>
        <p:cNvGrpSpPr/>
        <p:nvPr/>
      </p:nvGrpSpPr>
      <p:grpSpPr>
        <a:xfrm>
          <a:off x="0" y="0"/>
          <a:ext cx="0" cy="0"/>
          <a:chOff x="0" y="0"/>
          <a:chExt cx="0" cy="0"/>
        </a:xfrm>
      </p:grpSpPr>
      <p:sp>
        <p:nvSpPr>
          <p:cNvPr id="571" name="Google Shape;571;p65"/>
          <p:cNvSpPr txBox="1"/>
          <p:nvPr>
            <p:ph type="ctrTitle"/>
          </p:nvPr>
        </p:nvSpPr>
        <p:spPr>
          <a:xfrm flipH="1">
            <a:off x="3655650" y="1022350"/>
            <a:ext cx="5327100" cy="3166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accent1"/>
              </a:buClr>
              <a:buSzPts val="1100"/>
              <a:buFont typeface="Arial"/>
              <a:buNone/>
            </a:pPr>
            <a:r>
              <a:rPr lang="en"/>
              <a:t>LIVE LECTURE</a:t>
            </a:r>
            <a:endParaRPr/>
          </a:p>
          <a:p>
            <a:pPr indent="0" lvl="0" marL="0" rtl="0" algn="ctr">
              <a:spcBef>
                <a:spcPts val="0"/>
              </a:spcBef>
              <a:spcAft>
                <a:spcPts val="0"/>
              </a:spcAft>
              <a:buClr>
                <a:schemeClr val="accent1"/>
              </a:buClr>
              <a:buSzPts val="1100"/>
              <a:buFont typeface="Arial"/>
              <a:buNone/>
            </a:pPr>
            <a:r>
              <a:rPr lang="en"/>
              <a:t> VISUAL GENERATION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1"/>
                                        </p:tgtEl>
                                        <p:attrNameLst>
                                          <p:attrName>style.visibility</p:attrName>
                                        </p:attrNameLst>
                                      </p:cBhvr>
                                      <p:to>
                                        <p:strVal val="visible"/>
                                      </p:to>
                                    </p:set>
                                    <p:animEffect filter="fade" transition="in">
                                      <p:cBhvr>
                                        <p:cTn dur="1000"/>
                                        <p:tgtEl>
                                          <p:spTgt spid="5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pic>
        <p:nvPicPr>
          <p:cNvPr id="626" name="Google Shape;626;p74"/>
          <p:cNvPicPr preferRelativeResize="0"/>
          <p:nvPr/>
        </p:nvPicPr>
        <p:blipFill rotWithShape="1">
          <a:blip r:embed="rId3">
            <a:alphaModFix/>
          </a:blip>
          <a:srcRect b="0" l="18451" r="10851" t="0"/>
          <a:stretch/>
        </p:blipFill>
        <p:spPr>
          <a:xfrm>
            <a:off x="2570559" y="832800"/>
            <a:ext cx="4010704" cy="3782698"/>
          </a:xfrm>
          <a:prstGeom prst="rect">
            <a:avLst/>
          </a:prstGeom>
          <a:noFill/>
          <a:ln>
            <a:noFill/>
          </a:ln>
        </p:spPr>
      </p:pic>
      <p:pic>
        <p:nvPicPr>
          <p:cNvPr id="627" name="Google Shape;627;p74"/>
          <p:cNvPicPr preferRelativeResize="0"/>
          <p:nvPr/>
        </p:nvPicPr>
        <p:blipFill rotWithShape="1">
          <a:blip r:embed="rId4">
            <a:alphaModFix/>
          </a:blip>
          <a:srcRect b="-15458" l="17561" r="18671" t="-11670"/>
          <a:stretch/>
        </p:blipFill>
        <p:spPr>
          <a:xfrm rot="-5400000">
            <a:off x="3278976" y="1007010"/>
            <a:ext cx="2493000" cy="3307200"/>
          </a:xfrm>
          <a:prstGeom prst="roundRect">
            <a:avLst>
              <a:gd fmla="val 4617" name="adj"/>
            </a:avLst>
          </a:prstGeom>
          <a:noFill/>
          <a:ln>
            <a:noFill/>
          </a:ln>
        </p:spPr>
      </p:pic>
      <p:sp>
        <p:nvSpPr>
          <p:cNvPr id="628" name="Google Shape;628;p74"/>
          <p:cNvSpPr txBox="1"/>
          <p:nvPr/>
        </p:nvSpPr>
        <p:spPr>
          <a:xfrm>
            <a:off x="6581275" y="2718850"/>
            <a:ext cx="2562600" cy="218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FFFF00"/>
                </a:solidFill>
                <a:latin typeface="Roboto Condensed"/>
                <a:ea typeface="Roboto Condensed"/>
                <a:cs typeface="Roboto Condensed"/>
                <a:sym typeface="Roboto Condensed"/>
              </a:rPr>
              <a:t>Team-25</a:t>
            </a:r>
            <a:endParaRPr b="1" sz="1800">
              <a:solidFill>
                <a:srgbClr val="FFFF00"/>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1800">
              <a:solidFill>
                <a:srgbClr val="FFFF00"/>
              </a:solidFill>
              <a:latin typeface="Roboto Condensed"/>
              <a:ea typeface="Roboto Condensed"/>
              <a:cs typeface="Roboto Condensed"/>
              <a:sym typeface="Roboto Condensed"/>
            </a:endParaRPr>
          </a:p>
          <a:p>
            <a:pPr indent="0" lvl="0" marL="0" rtl="0" algn="l">
              <a:spcBef>
                <a:spcPts val="0"/>
              </a:spcBef>
              <a:spcAft>
                <a:spcPts val="0"/>
              </a:spcAft>
              <a:buNone/>
            </a:pPr>
            <a:r>
              <a:rPr b="1" lang="en" sz="1800">
                <a:solidFill>
                  <a:srgbClr val="FFFF00"/>
                </a:solidFill>
                <a:latin typeface="Roboto Condensed"/>
                <a:ea typeface="Roboto Condensed"/>
                <a:cs typeface="Roboto Condensed"/>
                <a:sym typeface="Roboto Condensed"/>
              </a:rPr>
              <a:t>G. Uday Sankar(S180443)</a:t>
            </a:r>
            <a:endParaRPr b="1" sz="1800">
              <a:solidFill>
                <a:srgbClr val="FFFF00"/>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1800">
              <a:solidFill>
                <a:srgbClr val="FFFF00"/>
              </a:solidFill>
              <a:latin typeface="Roboto Condensed"/>
              <a:ea typeface="Roboto Condensed"/>
              <a:cs typeface="Roboto Condensed"/>
              <a:sym typeface="Roboto Condensed"/>
            </a:endParaRPr>
          </a:p>
          <a:p>
            <a:pPr indent="0" lvl="0" marL="0" rtl="0" algn="l">
              <a:spcBef>
                <a:spcPts val="0"/>
              </a:spcBef>
              <a:spcAft>
                <a:spcPts val="0"/>
              </a:spcAft>
              <a:buNone/>
            </a:pPr>
            <a:r>
              <a:rPr b="1" lang="en" sz="1800">
                <a:solidFill>
                  <a:srgbClr val="FFFF00"/>
                </a:solidFill>
                <a:latin typeface="Roboto Condensed"/>
                <a:ea typeface="Roboto Condensed"/>
                <a:cs typeface="Roboto Condensed"/>
                <a:sym typeface="Roboto Condensed"/>
              </a:rPr>
              <a:t>V.sankararao(S180681)</a:t>
            </a:r>
            <a:endParaRPr b="1" sz="1800">
              <a:solidFill>
                <a:srgbClr val="FFFF00"/>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1800">
              <a:solidFill>
                <a:srgbClr val="FFFF00"/>
              </a:solidFill>
              <a:latin typeface="Roboto Condensed"/>
              <a:ea typeface="Roboto Condensed"/>
              <a:cs typeface="Roboto Condensed"/>
              <a:sym typeface="Roboto Condensed"/>
            </a:endParaRPr>
          </a:p>
          <a:p>
            <a:pPr indent="0" lvl="0" marL="0" rtl="0" algn="l">
              <a:spcBef>
                <a:spcPts val="0"/>
              </a:spcBef>
              <a:spcAft>
                <a:spcPts val="0"/>
              </a:spcAft>
              <a:buNone/>
            </a:pPr>
            <a:r>
              <a:rPr b="1" lang="en" sz="1800">
                <a:solidFill>
                  <a:srgbClr val="FFFF00"/>
                </a:solidFill>
                <a:latin typeface="Roboto Condensed"/>
                <a:ea typeface="Roboto Condensed"/>
                <a:cs typeface="Roboto Condensed"/>
                <a:sym typeface="Roboto Condensed"/>
              </a:rPr>
              <a:t>T.SaiKumar(S180020)</a:t>
            </a:r>
            <a:endParaRPr b="1" sz="1800">
              <a:solidFill>
                <a:srgbClr val="FFFF00"/>
              </a:solidFill>
              <a:latin typeface="Roboto Condensed"/>
              <a:ea typeface="Roboto Condensed"/>
              <a:cs typeface="Roboto Condensed"/>
              <a:sym typeface="Roboto Condensed"/>
            </a:endParaRPr>
          </a:p>
        </p:txBody>
      </p:sp>
      <p:sp>
        <p:nvSpPr>
          <p:cNvPr id="629" name="Google Shape;629;p74"/>
          <p:cNvSpPr txBox="1"/>
          <p:nvPr/>
        </p:nvSpPr>
        <p:spPr>
          <a:xfrm>
            <a:off x="430650" y="269575"/>
            <a:ext cx="8713500" cy="75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FFFF00"/>
                </a:solidFill>
                <a:latin typeface="Roboto Condensed"/>
                <a:ea typeface="Roboto Condensed"/>
                <a:cs typeface="Roboto Condensed"/>
                <a:sym typeface="Roboto Condensed"/>
              </a:rPr>
              <a:t>                                           </a:t>
            </a:r>
            <a:r>
              <a:rPr b="1" lang="en" sz="3300">
                <a:solidFill>
                  <a:srgbClr val="FFFF00"/>
                </a:solidFill>
                <a:latin typeface="Roboto Condensed"/>
                <a:ea typeface="Roboto Condensed"/>
                <a:cs typeface="Roboto Condensed"/>
                <a:sym typeface="Roboto Condensed"/>
              </a:rPr>
              <a:t> THANK YOU</a:t>
            </a:r>
            <a:endParaRPr b="1" sz="3300">
              <a:solidFill>
                <a:srgbClr val="FFFF00"/>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6"/>
          <p:cNvSpPr txBox="1"/>
          <p:nvPr>
            <p:ph type="ctrTitle"/>
          </p:nvPr>
        </p:nvSpPr>
        <p:spPr>
          <a:xfrm flipH="1">
            <a:off x="2131200" y="83500"/>
            <a:ext cx="4881600" cy="90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ABSTRACT</a:t>
            </a:r>
            <a:endParaRPr/>
          </a:p>
        </p:txBody>
      </p:sp>
      <p:sp>
        <p:nvSpPr>
          <p:cNvPr id="577" name="Google Shape;577;p66"/>
          <p:cNvSpPr txBox="1"/>
          <p:nvPr/>
        </p:nvSpPr>
        <p:spPr>
          <a:xfrm>
            <a:off x="438900" y="881900"/>
            <a:ext cx="8266200" cy="404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lt1"/>
                </a:solidFill>
              </a:rPr>
              <a:t>This project aims to address the challenges faced by students in traditional lectures, such as struggling to keep up with the lecturer's pace and losing track of concepts due to lack of imagination and distractions. The existing Visual generation softwares like DreamCloud, Dall-e, and Deep-AI can only convert text into visuals, lacking the ability to recognize and convert live voice. To overcome this limitation, we are developing a system that recognizes the lecturer's voice, understands the lecture content, and generates visuals in real-time. The scope of this project includes using NLP, and graphical tools like Canvas. Through user testing and analysis of student engagement and learning outcomes, we will evaluate the effectiveness of the  system. The goal is to significantly improve student engagement and learning outcomes compared to traditional lectures, potentially revolutionizing the delivery and reception of lectures in ICT based education. This project will provide valuable insights into the use of NLP and Graphical tools, paving the way for new and innovative teaching methods.</a:t>
            </a:r>
            <a:endParaRPr sz="17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67"/>
          <p:cNvSpPr txBox="1"/>
          <p:nvPr>
            <p:ph type="ctrTitle"/>
          </p:nvPr>
        </p:nvSpPr>
        <p:spPr>
          <a:xfrm>
            <a:off x="5021301" y="158450"/>
            <a:ext cx="3802800" cy="670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a:t>PROBLEM STATEMENT</a:t>
            </a:r>
            <a:endParaRPr/>
          </a:p>
        </p:txBody>
      </p:sp>
      <p:sp>
        <p:nvSpPr>
          <p:cNvPr id="583" name="Google Shape;583;p67"/>
          <p:cNvSpPr txBox="1"/>
          <p:nvPr>
            <p:ph idx="1" type="subTitle"/>
          </p:nvPr>
        </p:nvSpPr>
        <p:spPr>
          <a:xfrm>
            <a:off x="4741300" y="934325"/>
            <a:ext cx="4324500" cy="3172200"/>
          </a:xfrm>
          <a:prstGeom prst="rect">
            <a:avLst/>
          </a:prstGeom>
        </p:spPr>
        <p:txBody>
          <a:bodyPr anchorCtr="0" anchor="t" bIns="91425" lIns="91425" spcFirstLastPara="1" rIns="91425" wrap="square" tIns="91425">
            <a:noAutofit/>
          </a:bodyPr>
          <a:lstStyle/>
          <a:p>
            <a:pPr indent="-228600" lvl="0" marL="228600" rtl="0" algn="just">
              <a:lnSpc>
                <a:spcPct val="90000"/>
              </a:lnSpc>
              <a:spcBef>
                <a:spcPts val="0"/>
              </a:spcBef>
              <a:spcAft>
                <a:spcPts val="0"/>
              </a:spcAft>
              <a:buClr>
                <a:srgbClr val="17B2D1"/>
              </a:buClr>
              <a:buSzPts val="2000"/>
              <a:buFont typeface="Arial"/>
              <a:buChar char="•"/>
            </a:pPr>
            <a:r>
              <a:rPr lang="en" sz="2000">
                <a:solidFill>
                  <a:srgbClr val="D1D5DB"/>
                </a:solidFill>
                <a:latin typeface="Arial"/>
                <a:ea typeface="Arial"/>
                <a:cs typeface="Arial"/>
                <a:sym typeface="Arial"/>
              </a:rPr>
              <a:t>Develop an System to automate lectures into animation for an engaging and interactive learning experience.</a:t>
            </a:r>
            <a:endParaRPr sz="2000">
              <a:latin typeface="Calibri"/>
              <a:ea typeface="Calibri"/>
              <a:cs typeface="Calibri"/>
              <a:sym typeface="Calibri"/>
            </a:endParaRPr>
          </a:p>
          <a:p>
            <a:pPr indent="-228600" lvl="0" marL="228600" rtl="0" algn="just">
              <a:lnSpc>
                <a:spcPct val="90000"/>
              </a:lnSpc>
              <a:spcBef>
                <a:spcPts val="1000"/>
              </a:spcBef>
              <a:spcAft>
                <a:spcPts val="0"/>
              </a:spcAft>
              <a:buClr>
                <a:srgbClr val="17B2D1"/>
              </a:buClr>
              <a:buSzPts val="2000"/>
              <a:buFont typeface="Arial"/>
              <a:buChar char="•"/>
            </a:pPr>
            <a:r>
              <a:rPr lang="en" sz="2000">
                <a:solidFill>
                  <a:srgbClr val="D1D5DB"/>
                </a:solidFill>
                <a:latin typeface="Arial"/>
                <a:ea typeface="Arial"/>
                <a:cs typeface="Arial"/>
                <a:sym typeface="Arial"/>
              </a:rPr>
              <a:t>In this project, the domain is limited few concepts of the geometry in mathematics. </a:t>
            </a:r>
            <a:endParaRPr/>
          </a:p>
        </p:txBody>
      </p:sp>
      <p:pic>
        <p:nvPicPr>
          <p:cNvPr id="584" name="Google Shape;584;p67"/>
          <p:cNvPicPr preferRelativeResize="0"/>
          <p:nvPr/>
        </p:nvPicPr>
        <p:blipFill rotWithShape="1">
          <a:blip r:embed="rId3">
            <a:alphaModFix/>
          </a:blip>
          <a:srcRect b="40526" l="19302" r="19302" t="-24292"/>
          <a:stretch/>
        </p:blipFill>
        <p:spPr>
          <a:xfrm flipH="1" rot="5400000">
            <a:off x="-239711" y="177939"/>
            <a:ext cx="5220724" cy="4741298"/>
          </a:xfrm>
          <a:prstGeom prst="rect">
            <a:avLst/>
          </a:prstGeom>
          <a:noFill/>
          <a:ln>
            <a:noFill/>
          </a:ln>
        </p:spPr>
      </p:pic>
      <p:pic>
        <p:nvPicPr>
          <p:cNvPr id="585" name="Google Shape;585;p67"/>
          <p:cNvPicPr preferRelativeResize="0"/>
          <p:nvPr/>
        </p:nvPicPr>
        <p:blipFill>
          <a:blip r:embed="rId4">
            <a:alphaModFix/>
          </a:blip>
          <a:stretch>
            <a:fillRect/>
          </a:stretch>
        </p:blipFill>
        <p:spPr>
          <a:xfrm rot="10800000">
            <a:off x="-936275" y="-1116475"/>
            <a:ext cx="3802725" cy="3431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582"/>
                                        </p:tgtEl>
                                        <p:attrNameLst>
                                          <p:attrName>style.visibility</p:attrName>
                                        </p:attrNameLst>
                                      </p:cBhvr>
                                      <p:to>
                                        <p:strVal val="visible"/>
                                      </p:to>
                                    </p:set>
                                    <p:anim calcmode="lin" valueType="num">
                                      <p:cBhvr additive="base">
                                        <p:cTn dur="1000"/>
                                        <p:tgtEl>
                                          <p:spTgt spid="58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1000"/>
                                        <p:tgtEl>
                                          <p:spTgt spid="5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89" name="Shape 589"/>
        <p:cNvGrpSpPr/>
        <p:nvPr/>
      </p:nvGrpSpPr>
      <p:grpSpPr>
        <a:xfrm>
          <a:off x="0" y="0"/>
          <a:ext cx="0" cy="0"/>
          <a:chOff x="0" y="0"/>
          <a:chExt cx="0" cy="0"/>
        </a:xfrm>
      </p:grpSpPr>
      <p:sp>
        <p:nvSpPr>
          <p:cNvPr id="590" name="Google Shape;590;p68"/>
          <p:cNvSpPr txBox="1"/>
          <p:nvPr>
            <p:ph type="ctrTitle"/>
          </p:nvPr>
        </p:nvSpPr>
        <p:spPr>
          <a:xfrm flipH="1">
            <a:off x="1187500" y="445025"/>
            <a:ext cx="6784500" cy="427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Existed System</a:t>
            </a:r>
            <a:endParaRPr/>
          </a:p>
          <a:p>
            <a:pPr indent="-228600" lvl="0" marL="228600" rtl="0" algn="l">
              <a:lnSpc>
                <a:spcPct val="90000"/>
              </a:lnSpc>
              <a:spcBef>
                <a:spcPts val="0"/>
              </a:spcBef>
              <a:spcAft>
                <a:spcPts val="0"/>
              </a:spcAft>
              <a:buClr>
                <a:srgbClr val="FF0000"/>
              </a:buClr>
              <a:buSzPts val="2000"/>
              <a:buFont typeface="Noto Sans Symbols"/>
              <a:buChar char="▪"/>
            </a:pPr>
            <a:r>
              <a:rPr lang="en" sz="2000">
                <a:solidFill>
                  <a:srgbClr val="FF0000"/>
                </a:solidFill>
                <a:latin typeface="Calibri"/>
                <a:ea typeface="Calibri"/>
                <a:cs typeface="Calibri"/>
                <a:sym typeface="Calibri"/>
              </a:rPr>
              <a:t>Dall-E</a:t>
            </a:r>
            <a:endParaRPr sz="2000">
              <a:solidFill>
                <a:srgbClr val="FF0000"/>
              </a:solidFill>
              <a:latin typeface="Calibri"/>
              <a:ea typeface="Calibri"/>
              <a:cs typeface="Calibri"/>
              <a:sym typeface="Calibri"/>
            </a:endParaRPr>
          </a:p>
          <a:p>
            <a:pPr indent="0" lvl="0" marL="0" rtl="0" algn="l">
              <a:lnSpc>
                <a:spcPct val="90000"/>
              </a:lnSpc>
              <a:spcBef>
                <a:spcPts val="1000"/>
              </a:spcBef>
              <a:spcAft>
                <a:spcPts val="0"/>
              </a:spcAft>
              <a:buNone/>
            </a:pPr>
            <a:r>
              <a:rPr b="1" lang="en" sz="2000">
                <a:solidFill>
                  <a:srgbClr val="FF0000"/>
                </a:solidFill>
                <a:latin typeface="arial"/>
                <a:ea typeface="arial"/>
                <a:cs typeface="arial"/>
                <a:sym typeface="arial"/>
              </a:rPr>
              <a:t>      An AI system that can create realistic images and</a:t>
            </a:r>
            <a:endParaRPr b="1" sz="2000">
              <a:solidFill>
                <a:srgbClr val="FF0000"/>
              </a:solidFill>
              <a:latin typeface="arial"/>
              <a:ea typeface="arial"/>
              <a:cs typeface="arial"/>
              <a:sym typeface="arial"/>
            </a:endParaRPr>
          </a:p>
          <a:p>
            <a:pPr indent="0" lvl="0" marL="0" rtl="0" algn="l">
              <a:lnSpc>
                <a:spcPct val="90000"/>
              </a:lnSpc>
              <a:spcBef>
                <a:spcPts val="1000"/>
              </a:spcBef>
              <a:spcAft>
                <a:spcPts val="0"/>
              </a:spcAft>
              <a:buNone/>
            </a:pPr>
            <a:r>
              <a:rPr b="1" lang="en" sz="2000">
                <a:solidFill>
                  <a:srgbClr val="FF0000"/>
                </a:solidFill>
                <a:latin typeface="arial"/>
                <a:ea typeface="arial"/>
                <a:cs typeface="arial"/>
                <a:sym typeface="arial"/>
              </a:rPr>
              <a:t>      </a:t>
            </a:r>
            <a:r>
              <a:rPr b="1" lang="en" sz="2000">
                <a:solidFill>
                  <a:srgbClr val="FF0000"/>
                </a:solidFill>
                <a:latin typeface="arial"/>
                <a:ea typeface="arial"/>
                <a:cs typeface="arial"/>
                <a:sym typeface="arial"/>
              </a:rPr>
              <a:t>art from a description in natural language</a:t>
            </a:r>
            <a:r>
              <a:rPr lang="en" sz="2000">
                <a:solidFill>
                  <a:srgbClr val="FF0000"/>
                </a:solidFill>
                <a:latin typeface="arial"/>
                <a:ea typeface="arial"/>
                <a:cs typeface="arial"/>
                <a:sym typeface="arial"/>
              </a:rPr>
              <a:t>.</a:t>
            </a:r>
            <a:r>
              <a:rPr b="1" lang="en" sz="2000">
                <a:solidFill>
                  <a:srgbClr val="FF0000"/>
                </a:solidFill>
                <a:latin typeface="arial"/>
                <a:ea typeface="arial"/>
                <a:cs typeface="arial"/>
                <a:sym typeface="arial"/>
              </a:rPr>
              <a:t> </a:t>
            </a:r>
            <a:endParaRPr b="1" sz="2000">
              <a:solidFill>
                <a:srgbClr val="FF0000"/>
              </a:solidFill>
              <a:latin typeface="arial"/>
              <a:ea typeface="arial"/>
              <a:cs typeface="arial"/>
              <a:sym typeface="arial"/>
            </a:endParaRPr>
          </a:p>
          <a:p>
            <a:pPr indent="0" lvl="0" marL="0" rtl="0" algn="l">
              <a:lnSpc>
                <a:spcPct val="90000"/>
              </a:lnSpc>
              <a:spcBef>
                <a:spcPts val="1000"/>
              </a:spcBef>
              <a:spcAft>
                <a:spcPts val="0"/>
              </a:spcAft>
              <a:buNone/>
            </a:pPr>
            <a:r>
              <a:rPr b="1" lang="en" sz="2000">
                <a:solidFill>
                  <a:srgbClr val="FF0000"/>
                </a:solidFill>
                <a:latin typeface="arial"/>
                <a:ea typeface="arial"/>
                <a:cs typeface="arial"/>
                <a:sym typeface="arial"/>
              </a:rPr>
              <a:t>     </a:t>
            </a:r>
            <a:endParaRPr sz="2000">
              <a:solidFill>
                <a:srgbClr val="FF0000"/>
              </a:solidFill>
              <a:latin typeface="Calibri"/>
              <a:ea typeface="Calibri"/>
              <a:cs typeface="Calibri"/>
              <a:sym typeface="Calibri"/>
            </a:endParaRPr>
          </a:p>
          <a:p>
            <a:pPr indent="-228600" lvl="0" marL="228600" rtl="0" algn="l">
              <a:lnSpc>
                <a:spcPct val="90000"/>
              </a:lnSpc>
              <a:spcBef>
                <a:spcPts val="0"/>
              </a:spcBef>
              <a:spcAft>
                <a:spcPts val="0"/>
              </a:spcAft>
              <a:buClr>
                <a:srgbClr val="FF0000"/>
              </a:buClr>
              <a:buSzPts val="2000"/>
              <a:buFont typeface="Noto Sans Symbols"/>
              <a:buChar char="▪"/>
            </a:pPr>
            <a:r>
              <a:rPr lang="en" sz="2000">
                <a:solidFill>
                  <a:srgbClr val="FF0000"/>
                </a:solidFill>
                <a:latin typeface="Calibri"/>
                <a:ea typeface="Calibri"/>
                <a:cs typeface="Calibri"/>
                <a:sym typeface="Calibri"/>
              </a:rPr>
              <a:t>Deep.AI</a:t>
            </a:r>
            <a:endParaRPr sz="2000">
              <a:solidFill>
                <a:srgbClr val="FF0000"/>
              </a:solidFill>
              <a:latin typeface="Calibri"/>
              <a:ea typeface="Calibri"/>
              <a:cs typeface="Calibri"/>
              <a:sym typeface="Calibri"/>
            </a:endParaRPr>
          </a:p>
          <a:p>
            <a:pPr indent="0" lvl="0" marL="228600" rtl="0" algn="l">
              <a:lnSpc>
                <a:spcPct val="90000"/>
              </a:lnSpc>
              <a:spcBef>
                <a:spcPts val="1000"/>
              </a:spcBef>
              <a:spcAft>
                <a:spcPts val="0"/>
              </a:spcAft>
              <a:buNone/>
            </a:pPr>
            <a:r>
              <a:rPr b="1" lang="en" sz="2000">
                <a:solidFill>
                  <a:srgbClr val="FF0000"/>
                </a:solidFill>
                <a:latin typeface="arial"/>
                <a:ea typeface="arial"/>
                <a:cs typeface="arial"/>
                <a:sym typeface="arial"/>
              </a:rPr>
              <a:t>An AI tools for naturally creative humans</a:t>
            </a:r>
            <a:r>
              <a:rPr lang="en" sz="2000">
                <a:solidFill>
                  <a:srgbClr val="FF0000"/>
                </a:solidFill>
                <a:latin typeface="arial"/>
                <a:ea typeface="arial"/>
                <a:cs typeface="arial"/>
                <a:sym typeface="arial"/>
              </a:rPr>
              <a:t>. DeepAI offers a suite of tools that use AI to enhance your creativity.</a:t>
            </a:r>
            <a:endParaRPr>
              <a:solidFill>
                <a:srgbClr val="FF0000"/>
              </a:solidFill>
            </a:endParaRPr>
          </a:p>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9"/>
          <p:cNvSpPr txBox="1"/>
          <p:nvPr>
            <p:ph type="title"/>
          </p:nvPr>
        </p:nvSpPr>
        <p:spPr>
          <a:xfrm>
            <a:off x="600075" y="340500"/>
            <a:ext cx="8229600" cy="51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PROPOSED SYSTEM </a:t>
            </a:r>
            <a:endParaRPr/>
          </a:p>
        </p:txBody>
      </p:sp>
      <p:sp>
        <p:nvSpPr>
          <p:cNvPr id="596" name="Google Shape;596;p69"/>
          <p:cNvSpPr txBox="1"/>
          <p:nvPr>
            <p:ph idx="1" type="subTitle"/>
          </p:nvPr>
        </p:nvSpPr>
        <p:spPr>
          <a:xfrm>
            <a:off x="89875" y="1200450"/>
            <a:ext cx="8229600" cy="27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latin typeface="Roboto Condensed"/>
                <a:ea typeface="Roboto Condensed"/>
                <a:cs typeface="Roboto Condensed"/>
                <a:sym typeface="Roboto Condensed"/>
              </a:rPr>
              <a:t>These are the Advantages of Proposed system over Existing System:]</a:t>
            </a:r>
            <a:endParaRPr b="1" sz="2200">
              <a:latin typeface="Roboto Condensed"/>
              <a:ea typeface="Roboto Condensed"/>
              <a:cs typeface="Roboto Condensed"/>
              <a:sym typeface="Roboto Condensed"/>
            </a:endParaRPr>
          </a:p>
          <a:p>
            <a:pPr indent="-355600" lvl="0" marL="457200" rtl="0" algn="l">
              <a:spcBef>
                <a:spcPts val="1600"/>
              </a:spcBef>
              <a:spcAft>
                <a:spcPts val="0"/>
              </a:spcAft>
              <a:buSzPts val="2000"/>
              <a:buAutoNum type="arabicPeriod"/>
            </a:pPr>
            <a:r>
              <a:rPr lang="en" sz="2000"/>
              <a:t>It can able to understand the voice</a:t>
            </a:r>
            <a:endParaRPr sz="2000"/>
          </a:p>
          <a:p>
            <a:pPr indent="-355600" lvl="0" marL="457200" rtl="0" algn="l">
              <a:spcBef>
                <a:spcPts val="0"/>
              </a:spcBef>
              <a:spcAft>
                <a:spcPts val="0"/>
              </a:spcAft>
              <a:buSzPts val="2000"/>
              <a:buAutoNum type="arabicPeriod"/>
            </a:pPr>
            <a:r>
              <a:rPr lang="en" sz="2000"/>
              <a:t>It can able to generate visuals using  Voice</a:t>
            </a:r>
            <a:endParaRPr sz="2000"/>
          </a:p>
          <a:p>
            <a:pPr indent="-355600" lvl="0" marL="457200" rtl="0" algn="l">
              <a:spcBef>
                <a:spcPts val="0"/>
              </a:spcBef>
              <a:spcAft>
                <a:spcPts val="0"/>
              </a:spcAft>
              <a:buSzPts val="2000"/>
              <a:buAutoNum type="arabicPeriod"/>
            </a:pPr>
            <a:r>
              <a:rPr lang="en" sz="2000"/>
              <a:t>It can able to generate visual using text</a:t>
            </a:r>
            <a:endParaRPr sz="2000"/>
          </a:p>
          <a:p>
            <a:pPr indent="0" lvl="0" marL="457200" rtl="0" algn="ctr">
              <a:spcBef>
                <a:spcPts val="1600"/>
              </a:spcBef>
              <a:spcAft>
                <a:spcPts val="1600"/>
              </a:spcAft>
              <a:buNone/>
            </a:pPr>
            <a:r>
              <a:rPr lang="en"/>
              <a:t>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1000"/>
                                        <p:tgtEl>
                                          <p:spTgt spid="595"/>
                                        </p:tgtEl>
                                      </p:cBhvr>
                                    </p:animEffect>
                                  </p:childTnLst>
                                </p:cTn>
                              </p:par>
                              <p:par>
                                <p:cTn fill="hold" nodeType="withEffect" presetClass="entr" presetID="2" presetSubtype="4">
                                  <p:stCondLst>
                                    <p:cond delay="0"/>
                                  </p:stCondLst>
                                  <p:childTnLst>
                                    <p:set>
                                      <p:cBhvr>
                                        <p:cTn dur="1" fill="hold">
                                          <p:stCondLst>
                                            <p:cond delay="0"/>
                                          </p:stCondLst>
                                        </p:cTn>
                                        <p:tgtEl>
                                          <p:spTgt spid="596"/>
                                        </p:tgtEl>
                                        <p:attrNameLst>
                                          <p:attrName>style.visibility</p:attrName>
                                        </p:attrNameLst>
                                      </p:cBhvr>
                                      <p:to>
                                        <p:strVal val="visible"/>
                                      </p:to>
                                    </p:set>
                                    <p:anim calcmode="lin" valueType="num">
                                      <p:cBhvr additive="base">
                                        <p:cTn dur="1000"/>
                                        <p:tgtEl>
                                          <p:spTgt spid="59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70"/>
          <p:cNvSpPr txBox="1"/>
          <p:nvPr>
            <p:ph type="ctrTitle"/>
          </p:nvPr>
        </p:nvSpPr>
        <p:spPr>
          <a:xfrm>
            <a:off x="842475" y="218575"/>
            <a:ext cx="6658800" cy="67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CURRENT APPROACH</a:t>
            </a:r>
            <a:endParaRPr/>
          </a:p>
        </p:txBody>
      </p:sp>
      <p:sp>
        <p:nvSpPr>
          <p:cNvPr id="602" name="Google Shape;602;p70"/>
          <p:cNvSpPr txBox="1"/>
          <p:nvPr/>
        </p:nvSpPr>
        <p:spPr>
          <a:xfrm>
            <a:off x="0" y="922725"/>
            <a:ext cx="8880600" cy="43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rPr>
              <a:t>1. Speech Recognition:</a:t>
            </a:r>
            <a:endParaRPr b="1" sz="2000">
              <a:solidFill>
                <a:srgbClr val="FFFFFF"/>
              </a:solidFill>
            </a:endParaRPr>
          </a:p>
          <a:p>
            <a:pPr indent="0" lvl="0" marL="0" rtl="0" algn="l">
              <a:spcBef>
                <a:spcPts val="0"/>
              </a:spcBef>
              <a:spcAft>
                <a:spcPts val="0"/>
              </a:spcAft>
              <a:buNone/>
            </a:pPr>
            <a:r>
              <a:rPr lang="en" sz="2100">
                <a:solidFill>
                  <a:srgbClr val="FFFFFF"/>
                </a:solidFill>
              </a:rPr>
              <a:t>    The system should understand the lecturer’s voice and present it     </a:t>
            </a:r>
            <a:endParaRPr sz="2100">
              <a:solidFill>
                <a:srgbClr val="FFFFFF"/>
              </a:solidFill>
            </a:endParaRPr>
          </a:p>
          <a:p>
            <a:pPr indent="0" lvl="0" marL="0" rtl="0" algn="l">
              <a:spcBef>
                <a:spcPts val="0"/>
              </a:spcBef>
              <a:spcAft>
                <a:spcPts val="0"/>
              </a:spcAft>
              <a:buNone/>
            </a:pPr>
            <a:r>
              <a:rPr lang="en" sz="2100">
                <a:solidFill>
                  <a:srgbClr val="FFFFFF"/>
                </a:solidFill>
              </a:rPr>
              <a:t>    as a text </a:t>
            </a:r>
            <a:endParaRPr sz="2100">
              <a:solidFill>
                <a:srgbClr val="FFFFFF"/>
              </a:solidFill>
            </a:endParaRPr>
          </a:p>
          <a:p>
            <a:pPr indent="0" lvl="0" marL="0" rtl="0" algn="l">
              <a:spcBef>
                <a:spcPts val="0"/>
              </a:spcBef>
              <a:spcAft>
                <a:spcPts val="0"/>
              </a:spcAft>
              <a:buNone/>
            </a:pPr>
            <a:r>
              <a:t/>
            </a:r>
            <a:endParaRPr sz="2100">
              <a:solidFill>
                <a:srgbClr val="FFFFFF"/>
              </a:solidFill>
            </a:endParaRPr>
          </a:p>
          <a:p>
            <a:pPr indent="0" lvl="0" marL="0" rtl="0" algn="l">
              <a:spcBef>
                <a:spcPts val="0"/>
              </a:spcBef>
              <a:spcAft>
                <a:spcPts val="0"/>
              </a:spcAft>
              <a:buNone/>
            </a:pPr>
            <a:r>
              <a:rPr b="1" lang="en" sz="2200">
                <a:solidFill>
                  <a:srgbClr val="FFFFFF"/>
                </a:solidFill>
              </a:rPr>
              <a:t>2. Text Processing</a:t>
            </a:r>
            <a:endParaRPr b="1" sz="2200">
              <a:solidFill>
                <a:srgbClr val="FFFFFF"/>
              </a:solidFill>
            </a:endParaRPr>
          </a:p>
          <a:p>
            <a:pPr indent="0" lvl="0" marL="0" rtl="0" algn="l">
              <a:spcBef>
                <a:spcPts val="0"/>
              </a:spcBef>
              <a:spcAft>
                <a:spcPts val="0"/>
              </a:spcAft>
              <a:buNone/>
            </a:pPr>
            <a:r>
              <a:rPr b="1" lang="en" sz="2000">
                <a:solidFill>
                  <a:srgbClr val="FFFFFF"/>
                </a:solidFill>
              </a:rPr>
              <a:t>     </a:t>
            </a:r>
            <a:r>
              <a:rPr lang="en" sz="2100">
                <a:solidFill>
                  <a:srgbClr val="FFFFFF"/>
                </a:solidFill>
              </a:rPr>
              <a:t>The lecture text should be process and converted in a way to     </a:t>
            </a:r>
            <a:endParaRPr sz="2100">
              <a:solidFill>
                <a:srgbClr val="FFFFFF"/>
              </a:solidFill>
            </a:endParaRPr>
          </a:p>
          <a:p>
            <a:pPr indent="0" lvl="0" marL="0" rtl="0" algn="l">
              <a:spcBef>
                <a:spcPts val="0"/>
              </a:spcBef>
              <a:spcAft>
                <a:spcPts val="0"/>
              </a:spcAft>
              <a:buNone/>
            </a:pPr>
            <a:r>
              <a:rPr lang="en" sz="2100">
                <a:solidFill>
                  <a:srgbClr val="FFFFFF"/>
                </a:solidFill>
              </a:rPr>
              <a:t>     represent data that could be understand by the system.</a:t>
            </a:r>
            <a:endParaRPr sz="2100">
              <a:solidFill>
                <a:srgbClr val="FFFFFF"/>
              </a:solidFill>
            </a:endParaRPr>
          </a:p>
          <a:p>
            <a:pPr indent="0" lvl="0" marL="0" rtl="0" algn="l">
              <a:spcBef>
                <a:spcPts val="0"/>
              </a:spcBef>
              <a:spcAft>
                <a:spcPts val="0"/>
              </a:spcAft>
              <a:buNone/>
            </a:pPr>
            <a:r>
              <a:t/>
            </a:r>
            <a:endParaRPr sz="2100">
              <a:solidFill>
                <a:srgbClr val="FFFFFF"/>
              </a:solidFill>
            </a:endParaRPr>
          </a:p>
          <a:p>
            <a:pPr indent="0" lvl="0" marL="0" rtl="0" algn="l">
              <a:spcBef>
                <a:spcPts val="0"/>
              </a:spcBef>
              <a:spcAft>
                <a:spcPts val="0"/>
              </a:spcAft>
              <a:buNone/>
            </a:pPr>
            <a:r>
              <a:rPr b="1" lang="en" sz="2000">
                <a:solidFill>
                  <a:srgbClr val="FFFFFF"/>
                </a:solidFill>
              </a:rPr>
              <a:t>3. Data Representation Format</a:t>
            </a:r>
            <a:endParaRPr b="1" sz="2000">
              <a:solidFill>
                <a:srgbClr val="FFFFFF"/>
              </a:solidFill>
            </a:endParaRPr>
          </a:p>
          <a:p>
            <a:pPr indent="0" lvl="0" marL="0" rtl="0" algn="l">
              <a:spcBef>
                <a:spcPts val="0"/>
              </a:spcBef>
              <a:spcAft>
                <a:spcPts val="0"/>
              </a:spcAft>
              <a:buNone/>
            </a:pPr>
            <a:r>
              <a:rPr lang="en" sz="2100">
                <a:solidFill>
                  <a:srgbClr val="FFFFFF"/>
                </a:solidFill>
              </a:rPr>
              <a:t>    T</a:t>
            </a:r>
            <a:r>
              <a:rPr lang="en" sz="2000">
                <a:solidFill>
                  <a:srgbClr val="FFFFFF"/>
                </a:solidFill>
              </a:rPr>
              <a:t>he data representation format that is considered in this project will</a:t>
            </a:r>
            <a:endParaRPr sz="2000">
              <a:solidFill>
                <a:srgbClr val="FFFFFF"/>
              </a:solidFill>
            </a:endParaRPr>
          </a:p>
          <a:p>
            <a:pPr indent="0" lvl="0" marL="0" rtl="0" algn="l">
              <a:spcBef>
                <a:spcPts val="0"/>
              </a:spcBef>
              <a:spcAft>
                <a:spcPts val="0"/>
              </a:spcAft>
              <a:buNone/>
            </a:pPr>
            <a:r>
              <a:rPr lang="en" sz="2000">
                <a:solidFill>
                  <a:srgbClr val="FFFFFF"/>
                </a:solidFill>
              </a:rPr>
              <a:t>    be hierarchy of class as follows: </a:t>
            </a:r>
            <a:endParaRPr sz="2000">
              <a:solidFill>
                <a:srgbClr val="FFFFFF"/>
              </a:solidFill>
            </a:endParaRPr>
          </a:p>
          <a:p>
            <a:pPr indent="0" lvl="0" marL="0" rtl="0" algn="l">
              <a:spcBef>
                <a:spcPts val="0"/>
              </a:spcBef>
              <a:spcAft>
                <a:spcPts val="0"/>
              </a:spcAft>
              <a:buClr>
                <a:schemeClr val="dk1"/>
              </a:buClr>
              <a:buSzPts val="1100"/>
              <a:buFont typeface="Arial"/>
              <a:buNone/>
            </a:pPr>
            <a:r>
              <a:rPr lang="en" sz="2000">
                <a:solidFill>
                  <a:srgbClr val="FFFFFF"/>
                </a:solidFill>
              </a:rPr>
              <a:t>    Shape –&gt; edge and angles -&gt; points</a:t>
            </a:r>
            <a:endParaRPr sz="20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000"/>
                                        <p:tgtEl>
                                          <p:spTgt spid="6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71"/>
          <p:cNvSpPr txBox="1"/>
          <p:nvPr/>
        </p:nvSpPr>
        <p:spPr>
          <a:xfrm>
            <a:off x="226550" y="187925"/>
            <a:ext cx="8715300" cy="495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rPr>
              <a:t>4. canvas Visualization:</a:t>
            </a:r>
            <a:endParaRPr b="1" sz="2000">
              <a:solidFill>
                <a:srgbClr val="FFFFFF"/>
              </a:solidFill>
            </a:endParaRPr>
          </a:p>
          <a:p>
            <a:pPr indent="0" lvl="0" marL="0" rtl="0" algn="l">
              <a:spcBef>
                <a:spcPts val="0"/>
              </a:spcBef>
              <a:spcAft>
                <a:spcPts val="0"/>
              </a:spcAft>
              <a:buClr>
                <a:schemeClr val="dk1"/>
              </a:buClr>
              <a:buSzPts val="1100"/>
              <a:buFont typeface="Arial"/>
              <a:buNone/>
            </a:pPr>
            <a:r>
              <a:t/>
            </a:r>
            <a:endParaRPr b="1" sz="2000">
              <a:solidFill>
                <a:srgbClr val="FFFFFF"/>
              </a:solidFill>
            </a:endParaRPr>
          </a:p>
          <a:p>
            <a:pPr indent="0" lvl="0" marL="0" rtl="0" algn="l">
              <a:spcBef>
                <a:spcPts val="0"/>
              </a:spcBef>
              <a:spcAft>
                <a:spcPts val="0"/>
              </a:spcAft>
              <a:buClr>
                <a:schemeClr val="dk1"/>
              </a:buClr>
              <a:buSzPts val="1100"/>
              <a:buFont typeface="Arial"/>
              <a:buNone/>
            </a:pPr>
            <a:r>
              <a:rPr lang="en" sz="2000">
                <a:solidFill>
                  <a:srgbClr val="FFFFFF"/>
                </a:solidFill>
              </a:rPr>
              <a:t>The data from data representation format will be visualized using the canvas tools in python.</a:t>
            </a:r>
            <a:endParaRPr sz="20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Clr>
                <a:schemeClr val="dk1"/>
              </a:buClr>
              <a:buSzPts val="1100"/>
              <a:buFont typeface="Arial"/>
              <a:buNone/>
            </a:pPr>
            <a:r>
              <a:rPr b="1" lang="en" sz="2100">
                <a:solidFill>
                  <a:srgbClr val="FFFFFF"/>
                </a:solidFill>
              </a:rPr>
              <a:t>5. Interface:</a:t>
            </a:r>
            <a:endParaRPr b="1" sz="2100">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Clr>
                <a:schemeClr val="dk1"/>
              </a:buClr>
              <a:buSzPts val="1100"/>
              <a:buFont typeface="Arial"/>
              <a:buNone/>
            </a:pPr>
            <a:r>
              <a:rPr lang="en" sz="2000">
                <a:solidFill>
                  <a:srgbClr val="FFFFFF"/>
                </a:solidFill>
              </a:rPr>
              <a:t>We want to design an interface that shows the visulas </a:t>
            </a:r>
            <a:endParaRPr sz="2000">
              <a:solidFill>
                <a:srgbClr val="FFFFFF"/>
              </a:solidFill>
            </a:endParaRPr>
          </a:p>
          <a:p>
            <a:pPr indent="0" lvl="0" marL="0" rtl="0" algn="l">
              <a:spcBef>
                <a:spcPts val="0"/>
              </a:spcBef>
              <a:spcAft>
                <a:spcPts val="0"/>
              </a:spcAft>
              <a:buClr>
                <a:schemeClr val="dk1"/>
              </a:buClr>
              <a:buSzPts val="1100"/>
              <a:buFont typeface="Arial"/>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pic>
        <p:nvPicPr>
          <p:cNvPr id="612" name="Google Shape;612;p72"/>
          <p:cNvPicPr preferRelativeResize="0"/>
          <p:nvPr/>
        </p:nvPicPr>
        <p:blipFill rotWithShape="1">
          <a:blip r:embed="rId3">
            <a:alphaModFix/>
          </a:blip>
          <a:srcRect b="40526" l="19302" r="19302" t="-24292"/>
          <a:stretch/>
        </p:blipFill>
        <p:spPr>
          <a:xfrm flipH="1" rot="5400000">
            <a:off x="-239711" y="177939"/>
            <a:ext cx="5220724" cy="4741298"/>
          </a:xfrm>
          <a:prstGeom prst="rect">
            <a:avLst/>
          </a:prstGeom>
          <a:noFill/>
          <a:ln>
            <a:noFill/>
          </a:ln>
        </p:spPr>
      </p:pic>
      <p:pic>
        <p:nvPicPr>
          <p:cNvPr id="613" name="Google Shape;613;p72"/>
          <p:cNvPicPr preferRelativeResize="0"/>
          <p:nvPr/>
        </p:nvPicPr>
        <p:blipFill>
          <a:blip r:embed="rId4">
            <a:alphaModFix/>
          </a:blip>
          <a:stretch>
            <a:fillRect/>
          </a:stretch>
        </p:blipFill>
        <p:spPr>
          <a:xfrm rot="10800000">
            <a:off x="-936275" y="-1116475"/>
            <a:ext cx="3802725" cy="3431200"/>
          </a:xfrm>
          <a:prstGeom prst="rect">
            <a:avLst/>
          </a:prstGeom>
          <a:noFill/>
          <a:ln>
            <a:noFill/>
          </a:ln>
        </p:spPr>
      </p:pic>
      <p:sp>
        <p:nvSpPr>
          <p:cNvPr id="614" name="Google Shape;614;p72"/>
          <p:cNvSpPr txBox="1"/>
          <p:nvPr/>
        </p:nvSpPr>
        <p:spPr>
          <a:xfrm>
            <a:off x="4818950" y="119150"/>
            <a:ext cx="4325100" cy="491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300">
              <a:solidFill>
                <a:srgbClr val="FFFFFF"/>
              </a:solidFill>
              <a:latin typeface="Roboto Condensed"/>
              <a:ea typeface="Roboto Condensed"/>
              <a:cs typeface="Roboto Condensed"/>
              <a:sym typeface="Roboto Condensed"/>
            </a:endParaRPr>
          </a:p>
          <a:p>
            <a:pPr indent="-438150" lvl="0" marL="457200" rtl="0" algn="l">
              <a:spcBef>
                <a:spcPts val="0"/>
              </a:spcBef>
              <a:spcAft>
                <a:spcPts val="0"/>
              </a:spcAft>
              <a:buClr>
                <a:srgbClr val="FFFFFF"/>
              </a:buClr>
              <a:buSzPts val="3300"/>
              <a:buFont typeface="Roboto Condensed"/>
              <a:buAutoNum type="arabicPeriod"/>
            </a:pPr>
            <a:r>
              <a:rPr b="1" lang="en" sz="3300">
                <a:solidFill>
                  <a:srgbClr val="FFFFFF"/>
                </a:solidFill>
                <a:latin typeface="Roboto Condensed"/>
                <a:ea typeface="Roboto Condensed"/>
                <a:cs typeface="Roboto Condensed"/>
                <a:sym typeface="Roboto Condensed"/>
              </a:rPr>
              <a:t>Natural Language Processing</a:t>
            </a:r>
            <a:endParaRPr b="1" sz="3300">
              <a:solidFill>
                <a:srgbClr val="FFFFFF"/>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b="1" sz="3300">
              <a:solidFill>
                <a:srgbClr val="FFFFFF"/>
              </a:solidFill>
              <a:latin typeface="Roboto Condensed"/>
              <a:ea typeface="Roboto Condensed"/>
              <a:cs typeface="Roboto Condensed"/>
              <a:sym typeface="Roboto Condensed"/>
            </a:endParaRPr>
          </a:p>
          <a:p>
            <a:pPr indent="-438150" lvl="0" marL="457200" rtl="0" algn="l">
              <a:spcBef>
                <a:spcPts val="0"/>
              </a:spcBef>
              <a:spcAft>
                <a:spcPts val="0"/>
              </a:spcAft>
              <a:buClr>
                <a:srgbClr val="FFFFFF"/>
              </a:buClr>
              <a:buSzPts val="3300"/>
              <a:buFont typeface="Roboto Condensed"/>
              <a:buAutoNum type="arabicPeriod"/>
            </a:pPr>
            <a:r>
              <a:rPr b="1" lang="en" sz="3300">
                <a:solidFill>
                  <a:srgbClr val="FFFFFF"/>
                </a:solidFill>
                <a:latin typeface="Roboto Condensed"/>
                <a:ea typeface="Roboto Condensed"/>
                <a:cs typeface="Roboto Condensed"/>
                <a:sym typeface="Roboto Condensed"/>
              </a:rPr>
              <a:t>Turtle Graphics</a:t>
            </a:r>
            <a:endParaRPr b="1" sz="3300">
              <a:solidFill>
                <a:srgbClr val="FFFFFF"/>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b="1" sz="3300">
              <a:solidFill>
                <a:srgbClr val="FFFFFF"/>
              </a:solidFill>
              <a:latin typeface="Roboto Condensed"/>
              <a:ea typeface="Roboto Condensed"/>
              <a:cs typeface="Roboto Condensed"/>
              <a:sym typeface="Roboto Condensed"/>
            </a:endParaRPr>
          </a:p>
          <a:p>
            <a:pPr indent="-438150" lvl="0" marL="457200" rtl="0" algn="l">
              <a:spcBef>
                <a:spcPts val="0"/>
              </a:spcBef>
              <a:spcAft>
                <a:spcPts val="0"/>
              </a:spcAft>
              <a:buClr>
                <a:srgbClr val="FFFFFF"/>
              </a:buClr>
              <a:buSzPts val="3300"/>
              <a:buFont typeface="Roboto Condensed"/>
              <a:buAutoNum type="arabicPeriod"/>
            </a:pPr>
            <a:r>
              <a:rPr b="1" lang="en" sz="3300">
                <a:solidFill>
                  <a:srgbClr val="FFFFFF"/>
                </a:solidFill>
                <a:latin typeface="Roboto Condensed"/>
                <a:ea typeface="Roboto Condensed"/>
                <a:cs typeface="Roboto Condensed"/>
                <a:sym typeface="Roboto Condensed"/>
              </a:rPr>
              <a:t>Canvas Graphics</a:t>
            </a:r>
            <a:endParaRPr b="1" sz="3300">
              <a:solidFill>
                <a:srgbClr val="FFFFFF"/>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b="1" sz="3300">
              <a:solidFill>
                <a:srgbClr val="FFFFFF"/>
              </a:solidFill>
              <a:latin typeface="Roboto Condensed"/>
              <a:ea typeface="Roboto Condensed"/>
              <a:cs typeface="Roboto Condensed"/>
              <a:sym typeface="Roboto Condensed"/>
            </a:endParaRPr>
          </a:p>
          <a:p>
            <a:pPr indent="-438150" lvl="0" marL="457200" rtl="0" algn="l">
              <a:spcBef>
                <a:spcPts val="0"/>
              </a:spcBef>
              <a:spcAft>
                <a:spcPts val="0"/>
              </a:spcAft>
              <a:buClr>
                <a:srgbClr val="FFFFFF"/>
              </a:buClr>
              <a:buSzPts val="3300"/>
              <a:buFont typeface="Roboto Condensed"/>
              <a:buAutoNum type="arabicPeriod"/>
            </a:pPr>
            <a:r>
              <a:rPr b="1" lang="en" sz="3300">
                <a:solidFill>
                  <a:srgbClr val="FFFFFF"/>
                </a:solidFill>
                <a:latin typeface="Roboto Condensed"/>
                <a:ea typeface="Roboto Condensed"/>
                <a:cs typeface="Roboto Condensed"/>
                <a:sym typeface="Roboto Condensed"/>
              </a:rPr>
              <a:t>Deep Learning</a:t>
            </a:r>
            <a:endParaRPr b="1" sz="3300">
              <a:solidFill>
                <a:srgbClr val="FFFFFF"/>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b="1" sz="3300">
              <a:solidFill>
                <a:srgbClr val="FFFFFF"/>
              </a:solidFill>
              <a:latin typeface="Roboto Condensed"/>
              <a:ea typeface="Roboto Condensed"/>
              <a:cs typeface="Roboto Condensed"/>
              <a:sym typeface="Roboto Condensed"/>
            </a:endParaRPr>
          </a:p>
          <a:p>
            <a:pPr indent="0" lvl="0" marL="457200" rtl="0" algn="l">
              <a:spcBef>
                <a:spcPts val="0"/>
              </a:spcBef>
              <a:spcAft>
                <a:spcPts val="0"/>
              </a:spcAft>
              <a:buNone/>
            </a:pPr>
            <a:r>
              <a:t/>
            </a:r>
            <a:endParaRPr b="1" sz="3300">
              <a:solidFill>
                <a:srgbClr val="FFFFFF"/>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3300">
              <a:solidFill>
                <a:srgbClr val="FFFFFF"/>
              </a:solidFill>
              <a:latin typeface="Roboto Condensed"/>
              <a:ea typeface="Roboto Condensed"/>
              <a:cs typeface="Roboto Condensed"/>
              <a:sym typeface="Roboto Condensed"/>
            </a:endParaRPr>
          </a:p>
        </p:txBody>
      </p:sp>
      <p:sp>
        <p:nvSpPr>
          <p:cNvPr id="615" name="Google Shape;615;p72"/>
          <p:cNvSpPr txBox="1"/>
          <p:nvPr/>
        </p:nvSpPr>
        <p:spPr>
          <a:xfrm>
            <a:off x="185725" y="119150"/>
            <a:ext cx="4555500" cy="104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FFD809"/>
                </a:solidFill>
                <a:latin typeface="Roboto Condensed"/>
                <a:ea typeface="Roboto Condensed"/>
                <a:cs typeface="Roboto Condensed"/>
                <a:sym typeface="Roboto Condensed"/>
              </a:rPr>
              <a:t>Technologies Trying to Use</a:t>
            </a:r>
            <a:endParaRPr b="1" sz="3000">
              <a:solidFill>
                <a:srgbClr val="FFD809"/>
              </a:solidFill>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73"/>
          <p:cNvSpPr txBox="1"/>
          <p:nvPr>
            <p:ph type="ctrTitle"/>
          </p:nvPr>
        </p:nvSpPr>
        <p:spPr>
          <a:xfrm>
            <a:off x="1026150" y="238975"/>
            <a:ext cx="6658800" cy="670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Working</a:t>
            </a:r>
            <a:endParaRPr/>
          </a:p>
        </p:txBody>
      </p:sp>
      <p:sp>
        <p:nvSpPr>
          <p:cNvPr id="621" name="Google Shape;621;p73"/>
          <p:cNvSpPr txBox="1"/>
          <p:nvPr>
            <p:ph idx="1" type="subTitle"/>
          </p:nvPr>
        </p:nvSpPr>
        <p:spPr>
          <a:xfrm>
            <a:off x="808325" y="909475"/>
            <a:ext cx="7235400" cy="37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This live lecture visual generation takes a </a:t>
            </a:r>
            <a:r>
              <a:rPr lang="en" sz="2000"/>
              <a:t>sample</a:t>
            </a:r>
            <a:r>
              <a:rPr lang="en" sz="2000"/>
              <a:t> of voice and converts into text and generates the visuals using text. </a:t>
            </a:r>
            <a:endParaRPr sz="2000"/>
          </a:p>
          <a:p>
            <a:pPr indent="0" lvl="0" marL="0" rtl="0" algn="l">
              <a:spcBef>
                <a:spcPts val="0"/>
              </a:spcBef>
              <a:spcAft>
                <a:spcPts val="0"/>
              </a:spcAft>
              <a:buClr>
                <a:schemeClr val="dk1"/>
              </a:buClr>
              <a:buSzPts val="1100"/>
              <a:buFont typeface="Arial"/>
              <a:buNone/>
            </a:pPr>
            <a:r>
              <a:t/>
            </a:r>
            <a:endParaRPr/>
          </a:p>
          <a:p>
            <a:pPr indent="-342900" lvl="0" marL="457200" rtl="0" algn="l">
              <a:spcBef>
                <a:spcPts val="0"/>
              </a:spcBef>
              <a:spcAft>
                <a:spcPts val="0"/>
              </a:spcAft>
              <a:buSzPts val="1800"/>
              <a:buAutoNum type="arabicPeriod"/>
            </a:pPr>
            <a:r>
              <a:rPr lang="en" sz="2200"/>
              <a:t>It generates the effective visuals using text</a:t>
            </a:r>
            <a:endParaRPr sz="2200"/>
          </a:p>
          <a:p>
            <a:pPr indent="0" lvl="0" marL="457200" rtl="0" algn="l">
              <a:spcBef>
                <a:spcPts val="0"/>
              </a:spcBef>
              <a:spcAft>
                <a:spcPts val="0"/>
              </a:spcAft>
              <a:buNone/>
            </a:pPr>
            <a:r>
              <a:t/>
            </a:r>
            <a:endParaRPr sz="2200"/>
          </a:p>
          <a:p>
            <a:pPr indent="-342900" lvl="0" marL="457200" rtl="0" algn="l">
              <a:spcBef>
                <a:spcPts val="0"/>
              </a:spcBef>
              <a:spcAft>
                <a:spcPts val="0"/>
              </a:spcAft>
              <a:buSzPts val="1800"/>
              <a:buAutoNum type="arabicPeriod"/>
            </a:pPr>
            <a:r>
              <a:rPr lang="en" sz="2200"/>
              <a:t>It generates the visuals using voice</a:t>
            </a:r>
            <a:endParaRPr sz="22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0"/>
                                        </p:tgtEl>
                                        <p:attrNameLst>
                                          <p:attrName>style.visibility</p:attrName>
                                        </p:attrNameLst>
                                      </p:cBhvr>
                                      <p:to>
                                        <p:strVal val="visible"/>
                                      </p:to>
                                    </p:set>
                                    <p:animEffect filter="fade" transition="in">
                                      <p:cBhvr>
                                        <p:cTn dur="1000"/>
                                        <p:tgtEl>
                                          <p:spTgt spid="6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1"/>
                                        </p:tgtEl>
                                        <p:attrNameLst>
                                          <p:attrName>style.visibility</p:attrName>
                                        </p:attrNameLst>
                                      </p:cBhvr>
                                      <p:to>
                                        <p:strVal val="visible"/>
                                      </p:to>
                                    </p:set>
                                    <p:animEffect filter="fade" transition="in">
                                      <p:cBhvr>
                                        <p:cTn dur="1000"/>
                                        <p:tgtEl>
                                          <p:spTgt spid="6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ech Startup XL by Slidesgo">
  <a:themeElements>
    <a:clrScheme name="Simple Light">
      <a:dk1>
        <a:srgbClr val="000000"/>
      </a:dk1>
      <a:lt1>
        <a:srgbClr val="FFFFFF"/>
      </a:lt1>
      <a:dk2>
        <a:srgbClr val="595959"/>
      </a:dk2>
      <a:lt2>
        <a:srgbClr val="EEEEEE"/>
      </a:lt2>
      <a:accent1>
        <a:srgbClr val="88D3CE"/>
      </a:accent1>
      <a:accent2>
        <a:srgbClr val="423864"/>
      </a:accent2>
      <a:accent3>
        <a:srgbClr val="78909C"/>
      </a:accent3>
      <a:accent4>
        <a:srgbClr val="88D3CE"/>
      </a:accent4>
      <a:accent5>
        <a:srgbClr val="0097A7"/>
      </a:accent5>
      <a:accent6>
        <a:srgbClr val="423864"/>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