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61" r:id="rId4"/>
    <p:sldId id="259" r:id="rId5"/>
    <p:sldId id="260" r:id="rId6"/>
    <p:sldId id="262" r:id="rId7"/>
    <p:sldId id="272" r:id="rId8"/>
    <p:sldId id="273" r:id="rId9"/>
    <p:sldId id="263" r:id="rId10"/>
    <p:sldId id="264" r:id="rId11"/>
    <p:sldId id="265" r:id="rId12"/>
    <p:sldId id="266" r:id="rId13"/>
    <p:sldId id="267" r:id="rId14"/>
    <p:sldId id="270" r:id="rId15"/>
    <p:sldId id="271"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24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5A5251-D76D-460F-B50D-C61533D8E5BC}"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D4CAF871-352A-4869-9D52-C5752F7F7C04}">
      <dgm:prSet/>
      <dgm:spPr/>
      <dgm:t>
        <a:bodyPr/>
        <a:lstStyle/>
        <a:p>
          <a:r>
            <a:rPr lang="en-IN" dirty="0"/>
            <a:t>Understand the user’s requirement using voice recognition.</a:t>
          </a:r>
          <a:endParaRPr lang="en-US" dirty="0"/>
        </a:p>
      </dgm:t>
    </dgm:pt>
    <dgm:pt modelId="{4935E261-F65B-4543-BADD-9D3B751F1D7A}" type="parTrans" cxnId="{9107466F-99DF-4C27-A1DC-3FAE1A33839E}">
      <dgm:prSet/>
      <dgm:spPr/>
      <dgm:t>
        <a:bodyPr/>
        <a:lstStyle/>
        <a:p>
          <a:endParaRPr lang="en-US"/>
        </a:p>
      </dgm:t>
    </dgm:pt>
    <dgm:pt modelId="{BDBC97F6-E786-45D5-A99B-43F1ACCADAC9}" type="sibTrans" cxnId="{9107466F-99DF-4C27-A1DC-3FAE1A33839E}">
      <dgm:prSet/>
      <dgm:spPr/>
      <dgm:t>
        <a:bodyPr/>
        <a:lstStyle/>
        <a:p>
          <a:endParaRPr lang="en-US"/>
        </a:p>
      </dgm:t>
    </dgm:pt>
    <dgm:pt modelId="{16DA6BD1-2791-4B27-A4FB-138BD246B458}">
      <dgm:prSet/>
      <dgm:spPr/>
      <dgm:t>
        <a:bodyPr/>
        <a:lstStyle/>
        <a:p>
          <a:r>
            <a:rPr lang="en-IN" dirty="0"/>
            <a:t>Connect to a cloud server to access world wide web from external hardware device.</a:t>
          </a:r>
          <a:endParaRPr lang="en-US" dirty="0"/>
        </a:p>
      </dgm:t>
    </dgm:pt>
    <dgm:pt modelId="{A58837C9-63BE-4E02-A6F0-681AB07DA5F5}" type="parTrans" cxnId="{6AD3CF70-70CB-4678-B5FE-1CA013DE9F3C}">
      <dgm:prSet/>
      <dgm:spPr/>
      <dgm:t>
        <a:bodyPr/>
        <a:lstStyle/>
        <a:p>
          <a:endParaRPr lang="en-US"/>
        </a:p>
      </dgm:t>
    </dgm:pt>
    <dgm:pt modelId="{158D6337-6606-4694-9718-E5234B3BBC1B}" type="sibTrans" cxnId="{6AD3CF70-70CB-4678-B5FE-1CA013DE9F3C}">
      <dgm:prSet/>
      <dgm:spPr/>
      <dgm:t>
        <a:bodyPr/>
        <a:lstStyle/>
        <a:p>
          <a:endParaRPr lang="en-US"/>
        </a:p>
      </dgm:t>
    </dgm:pt>
    <dgm:pt modelId="{B363BF56-2EB2-434E-A163-C895843957CE}">
      <dgm:prSet/>
      <dgm:spPr/>
      <dgm:t>
        <a:bodyPr/>
        <a:lstStyle/>
        <a:p>
          <a:r>
            <a:rPr lang="en-IN" dirty="0"/>
            <a:t>Extracting the relevant information from the website.</a:t>
          </a:r>
          <a:endParaRPr lang="en-US" dirty="0"/>
        </a:p>
      </dgm:t>
    </dgm:pt>
    <dgm:pt modelId="{898D4F5D-8734-4B8D-BA89-DB431D94BE8E}" type="parTrans" cxnId="{86ECB904-03AC-4967-B056-6BCE2E34D541}">
      <dgm:prSet/>
      <dgm:spPr/>
      <dgm:t>
        <a:bodyPr/>
        <a:lstStyle/>
        <a:p>
          <a:endParaRPr lang="en-US"/>
        </a:p>
      </dgm:t>
    </dgm:pt>
    <dgm:pt modelId="{CD3FCD2D-B661-47DC-A2C1-1608B40BB7C5}" type="sibTrans" cxnId="{86ECB904-03AC-4967-B056-6BCE2E34D541}">
      <dgm:prSet/>
      <dgm:spPr/>
      <dgm:t>
        <a:bodyPr/>
        <a:lstStyle/>
        <a:p>
          <a:endParaRPr lang="en-US"/>
        </a:p>
      </dgm:t>
    </dgm:pt>
    <dgm:pt modelId="{EDA03373-CAFA-4EDE-82AD-DC3587DBF1F0}">
      <dgm:prSet/>
      <dgm:spPr/>
      <dgm:t>
        <a:bodyPr/>
        <a:lstStyle/>
        <a:p>
          <a:r>
            <a:rPr lang="en-IN" dirty="0"/>
            <a:t>Analyse the webpage to identify the possible actions that can be performed.</a:t>
          </a:r>
          <a:endParaRPr lang="en-US" dirty="0"/>
        </a:p>
      </dgm:t>
    </dgm:pt>
    <dgm:pt modelId="{4D9FB8F7-0251-4C49-9C7F-640FAA6C486A}" type="parTrans" cxnId="{44F5B70C-90C7-4A24-9B1F-651133427DF4}">
      <dgm:prSet/>
      <dgm:spPr/>
      <dgm:t>
        <a:bodyPr/>
        <a:lstStyle/>
        <a:p>
          <a:endParaRPr lang="en-US"/>
        </a:p>
      </dgm:t>
    </dgm:pt>
    <dgm:pt modelId="{087F118F-F9E0-4ACA-80A2-90B9003F511A}" type="sibTrans" cxnId="{44F5B70C-90C7-4A24-9B1F-651133427DF4}">
      <dgm:prSet/>
      <dgm:spPr/>
      <dgm:t>
        <a:bodyPr/>
        <a:lstStyle/>
        <a:p>
          <a:endParaRPr lang="en-US"/>
        </a:p>
      </dgm:t>
    </dgm:pt>
    <dgm:pt modelId="{391465CE-260C-4937-93B5-DB3BDE3653CF}">
      <dgm:prSet/>
      <dgm:spPr/>
      <dgm:t>
        <a:bodyPr/>
        <a:lstStyle/>
        <a:p>
          <a:r>
            <a:rPr lang="en-IN" dirty="0"/>
            <a:t>Perform the required task on the webpage automatically.</a:t>
          </a:r>
          <a:endParaRPr lang="en-US" dirty="0"/>
        </a:p>
      </dgm:t>
    </dgm:pt>
    <dgm:pt modelId="{EEB9C894-7591-44D3-904A-9F2324C8CA8A}" type="parTrans" cxnId="{CF199B62-84B5-4AC3-A294-74BEAD7057B4}">
      <dgm:prSet/>
      <dgm:spPr/>
      <dgm:t>
        <a:bodyPr/>
        <a:lstStyle/>
        <a:p>
          <a:endParaRPr lang="en-US"/>
        </a:p>
      </dgm:t>
    </dgm:pt>
    <dgm:pt modelId="{2A1F15E8-2CD5-4FA7-8DB3-30C7650C2522}" type="sibTrans" cxnId="{CF199B62-84B5-4AC3-A294-74BEAD7057B4}">
      <dgm:prSet/>
      <dgm:spPr/>
      <dgm:t>
        <a:bodyPr/>
        <a:lstStyle/>
        <a:p>
          <a:endParaRPr lang="en-US"/>
        </a:p>
      </dgm:t>
    </dgm:pt>
    <dgm:pt modelId="{A56DB176-1E11-4A8F-83DE-DECBDE30FB6E}">
      <dgm:prSet/>
      <dgm:spPr/>
      <dgm:t>
        <a:bodyPr/>
        <a:lstStyle/>
        <a:p>
          <a:r>
            <a:rPr lang="en-IN" dirty="0"/>
            <a:t>Build a portable device that can connect to cloud anywhere.</a:t>
          </a:r>
          <a:endParaRPr lang="en-US" dirty="0"/>
        </a:p>
      </dgm:t>
    </dgm:pt>
    <dgm:pt modelId="{485C8695-C82E-4B7B-AAC4-3C642368C933}" type="parTrans" cxnId="{5458A35E-7038-4DF6-BBA0-2F0C907F47DD}">
      <dgm:prSet/>
      <dgm:spPr/>
      <dgm:t>
        <a:bodyPr/>
        <a:lstStyle/>
        <a:p>
          <a:endParaRPr lang="en-US"/>
        </a:p>
      </dgm:t>
    </dgm:pt>
    <dgm:pt modelId="{ADDB94E2-3FAB-4197-936B-2517770DAF55}" type="sibTrans" cxnId="{5458A35E-7038-4DF6-BBA0-2F0C907F47DD}">
      <dgm:prSet/>
      <dgm:spPr/>
      <dgm:t>
        <a:bodyPr/>
        <a:lstStyle/>
        <a:p>
          <a:endParaRPr lang="en-US"/>
        </a:p>
      </dgm:t>
    </dgm:pt>
    <dgm:pt modelId="{F6663CDB-0610-4F25-860B-F6A77E97ECEE}" type="pres">
      <dgm:prSet presAssocID="{C15A5251-D76D-460F-B50D-C61533D8E5BC}" presName="linear" presStyleCnt="0">
        <dgm:presLayoutVars>
          <dgm:animLvl val="lvl"/>
          <dgm:resizeHandles val="exact"/>
        </dgm:presLayoutVars>
      </dgm:prSet>
      <dgm:spPr/>
    </dgm:pt>
    <dgm:pt modelId="{876E13CA-B419-416B-93AF-6A205BF74B0C}" type="pres">
      <dgm:prSet presAssocID="{D4CAF871-352A-4869-9D52-C5752F7F7C04}" presName="parentText" presStyleLbl="node1" presStyleIdx="0" presStyleCnt="6">
        <dgm:presLayoutVars>
          <dgm:chMax val="0"/>
          <dgm:bulletEnabled val="1"/>
        </dgm:presLayoutVars>
      </dgm:prSet>
      <dgm:spPr/>
    </dgm:pt>
    <dgm:pt modelId="{FE8DE680-1686-4874-8050-4C0CA2CA3EE9}" type="pres">
      <dgm:prSet presAssocID="{BDBC97F6-E786-45D5-A99B-43F1ACCADAC9}" presName="spacer" presStyleCnt="0"/>
      <dgm:spPr/>
    </dgm:pt>
    <dgm:pt modelId="{A6FBAA7F-F5F5-4BFA-9BB6-C12C48DB7ED8}" type="pres">
      <dgm:prSet presAssocID="{16DA6BD1-2791-4B27-A4FB-138BD246B458}" presName="parentText" presStyleLbl="node1" presStyleIdx="1" presStyleCnt="6">
        <dgm:presLayoutVars>
          <dgm:chMax val="0"/>
          <dgm:bulletEnabled val="1"/>
        </dgm:presLayoutVars>
      </dgm:prSet>
      <dgm:spPr/>
    </dgm:pt>
    <dgm:pt modelId="{D8747EAE-E5DA-4E73-90AA-EE4E4E70FBFA}" type="pres">
      <dgm:prSet presAssocID="{158D6337-6606-4694-9718-E5234B3BBC1B}" presName="spacer" presStyleCnt="0"/>
      <dgm:spPr/>
    </dgm:pt>
    <dgm:pt modelId="{F1C29ACB-4A89-4AAF-A249-4F564E64DF68}" type="pres">
      <dgm:prSet presAssocID="{B363BF56-2EB2-434E-A163-C895843957CE}" presName="parentText" presStyleLbl="node1" presStyleIdx="2" presStyleCnt="6">
        <dgm:presLayoutVars>
          <dgm:chMax val="0"/>
          <dgm:bulletEnabled val="1"/>
        </dgm:presLayoutVars>
      </dgm:prSet>
      <dgm:spPr/>
    </dgm:pt>
    <dgm:pt modelId="{0F3AF2BC-86FE-482C-B112-7567B72533EA}" type="pres">
      <dgm:prSet presAssocID="{CD3FCD2D-B661-47DC-A2C1-1608B40BB7C5}" presName="spacer" presStyleCnt="0"/>
      <dgm:spPr/>
    </dgm:pt>
    <dgm:pt modelId="{95577DB5-0C5D-427C-90B6-2C70349878D0}" type="pres">
      <dgm:prSet presAssocID="{EDA03373-CAFA-4EDE-82AD-DC3587DBF1F0}" presName="parentText" presStyleLbl="node1" presStyleIdx="3" presStyleCnt="6">
        <dgm:presLayoutVars>
          <dgm:chMax val="0"/>
          <dgm:bulletEnabled val="1"/>
        </dgm:presLayoutVars>
      </dgm:prSet>
      <dgm:spPr/>
    </dgm:pt>
    <dgm:pt modelId="{D9C2EC41-5D41-49AC-B62D-2724B5F52990}" type="pres">
      <dgm:prSet presAssocID="{087F118F-F9E0-4ACA-80A2-90B9003F511A}" presName="spacer" presStyleCnt="0"/>
      <dgm:spPr/>
    </dgm:pt>
    <dgm:pt modelId="{8B04D2BD-632F-4284-97A1-39705725086D}" type="pres">
      <dgm:prSet presAssocID="{391465CE-260C-4937-93B5-DB3BDE3653CF}" presName="parentText" presStyleLbl="node1" presStyleIdx="4" presStyleCnt="6">
        <dgm:presLayoutVars>
          <dgm:chMax val="0"/>
          <dgm:bulletEnabled val="1"/>
        </dgm:presLayoutVars>
      </dgm:prSet>
      <dgm:spPr/>
    </dgm:pt>
    <dgm:pt modelId="{395F88A6-0633-4F8D-9A78-7ABC33C1C224}" type="pres">
      <dgm:prSet presAssocID="{2A1F15E8-2CD5-4FA7-8DB3-30C7650C2522}" presName="spacer" presStyleCnt="0"/>
      <dgm:spPr/>
    </dgm:pt>
    <dgm:pt modelId="{6CAB1413-A977-434A-9FC6-8DFCD6B8081F}" type="pres">
      <dgm:prSet presAssocID="{A56DB176-1E11-4A8F-83DE-DECBDE30FB6E}" presName="parentText" presStyleLbl="node1" presStyleIdx="5" presStyleCnt="6">
        <dgm:presLayoutVars>
          <dgm:chMax val="0"/>
          <dgm:bulletEnabled val="1"/>
        </dgm:presLayoutVars>
      </dgm:prSet>
      <dgm:spPr/>
    </dgm:pt>
  </dgm:ptLst>
  <dgm:cxnLst>
    <dgm:cxn modelId="{86ECB904-03AC-4967-B056-6BCE2E34D541}" srcId="{C15A5251-D76D-460F-B50D-C61533D8E5BC}" destId="{B363BF56-2EB2-434E-A163-C895843957CE}" srcOrd="2" destOrd="0" parTransId="{898D4F5D-8734-4B8D-BA89-DB431D94BE8E}" sibTransId="{CD3FCD2D-B661-47DC-A2C1-1608B40BB7C5}"/>
    <dgm:cxn modelId="{44F5B70C-90C7-4A24-9B1F-651133427DF4}" srcId="{C15A5251-D76D-460F-B50D-C61533D8E5BC}" destId="{EDA03373-CAFA-4EDE-82AD-DC3587DBF1F0}" srcOrd="3" destOrd="0" parTransId="{4D9FB8F7-0251-4C49-9C7F-640FAA6C486A}" sibTransId="{087F118F-F9E0-4ACA-80A2-90B9003F511A}"/>
    <dgm:cxn modelId="{C194AC11-6953-480F-8086-21540BD2D280}" type="presOf" srcId="{D4CAF871-352A-4869-9D52-C5752F7F7C04}" destId="{876E13CA-B419-416B-93AF-6A205BF74B0C}" srcOrd="0" destOrd="0" presId="urn:microsoft.com/office/officeart/2005/8/layout/vList2"/>
    <dgm:cxn modelId="{DA65831F-5F17-4B65-B560-2AA509D503D2}" type="presOf" srcId="{C15A5251-D76D-460F-B50D-C61533D8E5BC}" destId="{F6663CDB-0610-4F25-860B-F6A77E97ECEE}" srcOrd="0" destOrd="0" presId="urn:microsoft.com/office/officeart/2005/8/layout/vList2"/>
    <dgm:cxn modelId="{84420640-598E-4AFE-8E94-89D5A827E416}" type="presOf" srcId="{A56DB176-1E11-4A8F-83DE-DECBDE30FB6E}" destId="{6CAB1413-A977-434A-9FC6-8DFCD6B8081F}" srcOrd="0" destOrd="0" presId="urn:microsoft.com/office/officeart/2005/8/layout/vList2"/>
    <dgm:cxn modelId="{5458A35E-7038-4DF6-BBA0-2F0C907F47DD}" srcId="{C15A5251-D76D-460F-B50D-C61533D8E5BC}" destId="{A56DB176-1E11-4A8F-83DE-DECBDE30FB6E}" srcOrd="5" destOrd="0" parTransId="{485C8695-C82E-4B7B-AAC4-3C642368C933}" sibTransId="{ADDB94E2-3FAB-4197-936B-2517770DAF55}"/>
    <dgm:cxn modelId="{CF199B62-84B5-4AC3-A294-74BEAD7057B4}" srcId="{C15A5251-D76D-460F-B50D-C61533D8E5BC}" destId="{391465CE-260C-4937-93B5-DB3BDE3653CF}" srcOrd="4" destOrd="0" parTransId="{EEB9C894-7591-44D3-904A-9F2324C8CA8A}" sibTransId="{2A1F15E8-2CD5-4FA7-8DB3-30C7650C2522}"/>
    <dgm:cxn modelId="{9107466F-99DF-4C27-A1DC-3FAE1A33839E}" srcId="{C15A5251-D76D-460F-B50D-C61533D8E5BC}" destId="{D4CAF871-352A-4869-9D52-C5752F7F7C04}" srcOrd="0" destOrd="0" parTransId="{4935E261-F65B-4543-BADD-9D3B751F1D7A}" sibTransId="{BDBC97F6-E786-45D5-A99B-43F1ACCADAC9}"/>
    <dgm:cxn modelId="{6AD3CF70-70CB-4678-B5FE-1CA013DE9F3C}" srcId="{C15A5251-D76D-460F-B50D-C61533D8E5BC}" destId="{16DA6BD1-2791-4B27-A4FB-138BD246B458}" srcOrd="1" destOrd="0" parTransId="{A58837C9-63BE-4E02-A6F0-681AB07DA5F5}" sibTransId="{158D6337-6606-4694-9718-E5234B3BBC1B}"/>
    <dgm:cxn modelId="{3263A295-AEB1-4054-9C21-79DA8FD3733E}" type="presOf" srcId="{B363BF56-2EB2-434E-A163-C895843957CE}" destId="{F1C29ACB-4A89-4AAF-A249-4F564E64DF68}" srcOrd="0" destOrd="0" presId="urn:microsoft.com/office/officeart/2005/8/layout/vList2"/>
    <dgm:cxn modelId="{2FFA029B-096E-4236-9079-3E45A75A84D7}" type="presOf" srcId="{EDA03373-CAFA-4EDE-82AD-DC3587DBF1F0}" destId="{95577DB5-0C5D-427C-90B6-2C70349878D0}" srcOrd="0" destOrd="0" presId="urn:microsoft.com/office/officeart/2005/8/layout/vList2"/>
    <dgm:cxn modelId="{ABEC3CD5-56A7-4871-B7D0-92AC59EA4ED4}" type="presOf" srcId="{391465CE-260C-4937-93B5-DB3BDE3653CF}" destId="{8B04D2BD-632F-4284-97A1-39705725086D}" srcOrd="0" destOrd="0" presId="urn:microsoft.com/office/officeart/2005/8/layout/vList2"/>
    <dgm:cxn modelId="{8F41EEE2-90C7-496A-8ECD-ACB308394B78}" type="presOf" srcId="{16DA6BD1-2791-4B27-A4FB-138BD246B458}" destId="{A6FBAA7F-F5F5-4BFA-9BB6-C12C48DB7ED8}" srcOrd="0" destOrd="0" presId="urn:microsoft.com/office/officeart/2005/8/layout/vList2"/>
    <dgm:cxn modelId="{2A089F56-4AEB-4AF2-9A65-A3F97361F969}" type="presParOf" srcId="{F6663CDB-0610-4F25-860B-F6A77E97ECEE}" destId="{876E13CA-B419-416B-93AF-6A205BF74B0C}" srcOrd="0" destOrd="0" presId="urn:microsoft.com/office/officeart/2005/8/layout/vList2"/>
    <dgm:cxn modelId="{8E4C5BB3-8FF2-48C9-8E2C-7BF7C74018A6}" type="presParOf" srcId="{F6663CDB-0610-4F25-860B-F6A77E97ECEE}" destId="{FE8DE680-1686-4874-8050-4C0CA2CA3EE9}" srcOrd="1" destOrd="0" presId="urn:microsoft.com/office/officeart/2005/8/layout/vList2"/>
    <dgm:cxn modelId="{FD079083-77C7-4721-BCFA-0D1BC7BB18AF}" type="presParOf" srcId="{F6663CDB-0610-4F25-860B-F6A77E97ECEE}" destId="{A6FBAA7F-F5F5-4BFA-9BB6-C12C48DB7ED8}" srcOrd="2" destOrd="0" presId="urn:microsoft.com/office/officeart/2005/8/layout/vList2"/>
    <dgm:cxn modelId="{E6304661-B4EA-4E72-A657-DF300B790251}" type="presParOf" srcId="{F6663CDB-0610-4F25-860B-F6A77E97ECEE}" destId="{D8747EAE-E5DA-4E73-90AA-EE4E4E70FBFA}" srcOrd="3" destOrd="0" presId="urn:microsoft.com/office/officeart/2005/8/layout/vList2"/>
    <dgm:cxn modelId="{8184B93A-E682-4DF0-9E67-4C9A3E5BEDCC}" type="presParOf" srcId="{F6663CDB-0610-4F25-860B-F6A77E97ECEE}" destId="{F1C29ACB-4A89-4AAF-A249-4F564E64DF68}" srcOrd="4" destOrd="0" presId="urn:microsoft.com/office/officeart/2005/8/layout/vList2"/>
    <dgm:cxn modelId="{C3719D1C-F470-4C3F-9726-F5E547A8FC02}" type="presParOf" srcId="{F6663CDB-0610-4F25-860B-F6A77E97ECEE}" destId="{0F3AF2BC-86FE-482C-B112-7567B72533EA}" srcOrd="5" destOrd="0" presId="urn:microsoft.com/office/officeart/2005/8/layout/vList2"/>
    <dgm:cxn modelId="{DE52BFAF-DF00-4212-A44A-F9C8D9F8D14E}" type="presParOf" srcId="{F6663CDB-0610-4F25-860B-F6A77E97ECEE}" destId="{95577DB5-0C5D-427C-90B6-2C70349878D0}" srcOrd="6" destOrd="0" presId="urn:microsoft.com/office/officeart/2005/8/layout/vList2"/>
    <dgm:cxn modelId="{3513293D-BE5F-47C2-8DD5-3620E9E1747A}" type="presParOf" srcId="{F6663CDB-0610-4F25-860B-F6A77E97ECEE}" destId="{D9C2EC41-5D41-49AC-B62D-2724B5F52990}" srcOrd="7" destOrd="0" presId="urn:microsoft.com/office/officeart/2005/8/layout/vList2"/>
    <dgm:cxn modelId="{96996C81-E2CE-49AE-ACEE-CE64239FA50C}" type="presParOf" srcId="{F6663CDB-0610-4F25-860B-F6A77E97ECEE}" destId="{8B04D2BD-632F-4284-97A1-39705725086D}" srcOrd="8" destOrd="0" presId="urn:microsoft.com/office/officeart/2005/8/layout/vList2"/>
    <dgm:cxn modelId="{7ADB151C-11AB-4414-8BA4-B64876FBC499}" type="presParOf" srcId="{F6663CDB-0610-4F25-860B-F6A77E97ECEE}" destId="{395F88A6-0633-4F8D-9A78-7ABC33C1C224}" srcOrd="9" destOrd="0" presId="urn:microsoft.com/office/officeart/2005/8/layout/vList2"/>
    <dgm:cxn modelId="{8D6EBF46-7381-4045-826C-931085A9B40A}" type="presParOf" srcId="{F6663CDB-0610-4F25-860B-F6A77E97ECEE}" destId="{6CAB1413-A977-434A-9FC6-8DFCD6B8081F}"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EE89C1-7487-4042-BBA8-3D3CF05DCD63}" type="doc">
      <dgm:prSet loTypeId="urn:microsoft.com/office/officeart/2005/8/layout/hierarchy1" loCatId="hierarchy" qsTypeId="urn:microsoft.com/office/officeart/2005/8/quickstyle/simple5" qsCatId="simple" csTypeId="urn:microsoft.com/office/officeart/2005/8/colors/accent0_3" csCatId="mainScheme" phldr="1"/>
      <dgm:spPr/>
      <dgm:t>
        <a:bodyPr/>
        <a:lstStyle/>
        <a:p>
          <a:endParaRPr lang="en-US"/>
        </a:p>
      </dgm:t>
    </dgm:pt>
    <dgm:pt modelId="{D4FC418D-DC78-4CC4-BADD-798FF80388FE}">
      <dgm:prSet/>
      <dgm:spPr/>
      <dgm:t>
        <a:bodyPr/>
        <a:lstStyle/>
        <a:p>
          <a:pPr>
            <a:defRPr b="1"/>
          </a:pPr>
          <a:r>
            <a:rPr lang="en-US" b="0" i="0" dirty="0"/>
            <a:t>Analyze the website to extract the location of the interactable elements such as:</a:t>
          </a:r>
          <a:endParaRPr lang="en-US" dirty="0"/>
        </a:p>
      </dgm:t>
    </dgm:pt>
    <dgm:pt modelId="{B0E2012E-82FB-4E98-AF18-FFFE266880D1}" type="parTrans" cxnId="{E4F690A1-C907-43AA-97DA-706803C91FB1}">
      <dgm:prSet/>
      <dgm:spPr/>
      <dgm:t>
        <a:bodyPr/>
        <a:lstStyle/>
        <a:p>
          <a:endParaRPr lang="en-US"/>
        </a:p>
      </dgm:t>
    </dgm:pt>
    <dgm:pt modelId="{EADDFFA5-5B14-4AB3-99B6-3C512BF72256}" type="sibTrans" cxnId="{E4F690A1-C907-43AA-97DA-706803C91FB1}">
      <dgm:prSet/>
      <dgm:spPr/>
      <dgm:t>
        <a:bodyPr/>
        <a:lstStyle/>
        <a:p>
          <a:endParaRPr lang="en-US"/>
        </a:p>
      </dgm:t>
    </dgm:pt>
    <dgm:pt modelId="{91A637D7-94CB-4D3F-A12E-9D6EAE723139}">
      <dgm:prSet/>
      <dgm:spPr/>
      <dgm:t>
        <a:bodyPr/>
        <a:lstStyle/>
        <a:p>
          <a:r>
            <a:rPr lang="en-US" dirty="0"/>
            <a:t>Input Elements</a:t>
          </a:r>
        </a:p>
      </dgm:t>
    </dgm:pt>
    <dgm:pt modelId="{81A13FBC-C48D-4FB4-B624-098A83C2E465}" type="parTrans" cxnId="{90B6D6C7-A689-417E-B8F9-16E807B8C887}">
      <dgm:prSet/>
      <dgm:spPr/>
      <dgm:t>
        <a:bodyPr/>
        <a:lstStyle/>
        <a:p>
          <a:endParaRPr lang="en-US"/>
        </a:p>
      </dgm:t>
    </dgm:pt>
    <dgm:pt modelId="{C6F6D09E-AB04-4278-B34B-DA96A7A14771}" type="sibTrans" cxnId="{90B6D6C7-A689-417E-B8F9-16E807B8C887}">
      <dgm:prSet/>
      <dgm:spPr/>
      <dgm:t>
        <a:bodyPr/>
        <a:lstStyle/>
        <a:p>
          <a:endParaRPr lang="en-US"/>
        </a:p>
      </dgm:t>
    </dgm:pt>
    <dgm:pt modelId="{80C491DF-2A13-40E0-AA7D-7C234B90B465}">
      <dgm:prSet/>
      <dgm:spPr/>
      <dgm:t>
        <a:bodyPr/>
        <a:lstStyle/>
        <a:p>
          <a:r>
            <a:rPr lang="en-US" b="0" i="0" dirty="0"/>
            <a:t>Navigations elements</a:t>
          </a:r>
          <a:endParaRPr lang="en-US" dirty="0"/>
        </a:p>
      </dgm:t>
    </dgm:pt>
    <dgm:pt modelId="{C805FB36-77E3-4BA6-AA0A-F60D7794664D}" type="parTrans" cxnId="{B1FA2203-08CB-4200-90AF-D002748B4D80}">
      <dgm:prSet/>
      <dgm:spPr/>
      <dgm:t>
        <a:bodyPr/>
        <a:lstStyle/>
        <a:p>
          <a:endParaRPr lang="en-US"/>
        </a:p>
      </dgm:t>
    </dgm:pt>
    <dgm:pt modelId="{F232D2E7-51B9-4EAE-A687-3862AF48B1D8}" type="sibTrans" cxnId="{B1FA2203-08CB-4200-90AF-D002748B4D80}">
      <dgm:prSet/>
      <dgm:spPr/>
      <dgm:t>
        <a:bodyPr/>
        <a:lstStyle/>
        <a:p>
          <a:endParaRPr lang="en-US"/>
        </a:p>
      </dgm:t>
    </dgm:pt>
    <dgm:pt modelId="{D17B0B1F-E690-4961-BAEC-17A72D957FE7}">
      <dgm:prSet/>
      <dgm:spPr/>
      <dgm:t>
        <a:bodyPr/>
        <a:lstStyle/>
        <a:p>
          <a:pPr>
            <a:defRPr b="1"/>
          </a:pPr>
          <a:r>
            <a:rPr lang="en-IN" b="0" i="0" dirty="0"/>
            <a:t>Analysis includes the relation between different elements  such as parent or sibling for understanding inner details.</a:t>
          </a:r>
          <a:endParaRPr lang="en-US" dirty="0"/>
        </a:p>
      </dgm:t>
    </dgm:pt>
    <dgm:pt modelId="{1FD011BD-8AC9-41C4-AA4A-1D4E17FE9BBB}" type="parTrans" cxnId="{DE16C1FF-29D1-494F-89C3-9FB2F8436CAD}">
      <dgm:prSet/>
      <dgm:spPr/>
      <dgm:t>
        <a:bodyPr/>
        <a:lstStyle/>
        <a:p>
          <a:endParaRPr lang="en-US"/>
        </a:p>
      </dgm:t>
    </dgm:pt>
    <dgm:pt modelId="{3BA8C3DC-F840-4BC3-8D3D-D895F3038A1E}" type="sibTrans" cxnId="{DE16C1FF-29D1-494F-89C3-9FB2F8436CAD}">
      <dgm:prSet/>
      <dgm:spPr/>
      <dgm:t>
        <a:bodyPr/>
        <a:lstStyle/>
        <a:p>
          <a:endParaRPr lang="en-US"/>
        </a:p>
      </dgm:t>
    </dgm:pt>
    <dgm:pt modelId="{AC036ABD-156A-478F-AF8F-5DEEA9B856EA}" type="pres">
      <dgm:prSet presAssocID="{B9EE89C1-7487-4042-BBA8-3D3CF05DCD63}" presName="hierChild1" presStyleCnt="0">
        <dgm:presLayoutVars>
          <dgm:chPref val="1"/>
          <dgm:dir/>
          <dgm:animOne val="branch"/>
          <dgm:animLvl val="lvl"/>
          <dgm:resizeHandles/>
        </dgm:presLayoutVars>
      </dgm:prSet>
      <dgm:spPr/>
    </dgm:pt>
    <dgm:pt modelId="{657593BE-BF7C-48D3-AF6D-7E9AD2D787F2}" type="pres">
      <dgm:prSet presAssocID="{D4FC418D-DC78-4CC4-BADD-798FF80388FE}" presName="hierRoot1" presStyleCnt="0"/>
      <dgm:spPr/>
    </dgm:pt>
    <dgm:pt modelId="{B4745AFD-8B09-4799-9583-E01940FEDD18}" type="pres">
      <dgm:prSet presAssocID="{D4FC418D-DC78-4CC4-BADD-798FF80388FE}" presName="composite" presStyleCnt="0"/>
      <dgm:spPr/>
    </dgm:pt>
    <dgm:pt modelId="{EC39524B-BB2F-46F8-848A-6CDA132B37C0}" type="pres">
      <dgm:prSet presAssocID="{D4FC418D-DC78-4CC4-BADD-798FF80388FE}" presName="background" presStyleLbl="node0" presStyleIdx="0" presStyleCnt="2"/>
      <dgm:spPr/>
    </dgm:pt>
    <dgm:pt modelId="{717BDD43-874D-48BB-89DE-AF28E06D4D33}" type="pres">
      <dgm:prSet presAssocID="{D4FC418D-DC78-4CC4-BADD-798FF80388FE}" presName="text" presStyleLbl="fgAcc0" presStyleIdx="0" presStyleCnt="2">
        <dgm:presLayoutVars>
          <dgm:chPref val="3"/>
        </dgm:presLayoutVars>
      </dgm:prSet>
      <dgm:spPr/>
    </dgm:pt>
    <dgm:pt modelId="{3342919C-2822-4AC5-8695-CC68B1ED3F5F}" type="pres">
      <dgm:prSet presAssocID="{D4FC418D-DC78-4CC4-BADD-798FF80388FE}" presName="hierChild2" presStyleCnt="0"/>
      <dgm:spPr/>
    </dgm:pt>
    <dgm:pt modelId="{923BEF6A-4FE1-4286-A787-F1697702B88A}" type="pres">
      <dgm:prSet presAssocID="{81A13FBC-C48D-4FB4-B624-098A83C2E465}" presName="Name10" presStyleLbl="parChTrans1D2" presStyleIdx="0" presStyleCnt="2"/>
      <dgm:spPr/>
    </dgm:pt>
    <dgm:pt modelId="{D758C999-7779-455F-95DE-172C2CA7952E}" type="pres">
      <dgm:prSet presAssocID="{91A637D7-94CB-4D3F-A12E-9D6EAE723139}" presName="hierRoot2" presStyleCnt="0"/>
      <dgm:spPr/>
    </dgm:pt>
    <dgm:pt modelId="{0B40B8B4-C283-4462-A335-B40E20AFFC95}" type="pres">
      <dgm:prSet presAssocID="{91A637D7-94CB-4D3F-A12E-9D6EAE723139}" presName="composite2" presStyleCnt="0"/>
      <dgm:spPr/>
    </dgm:pt>
    <dgm:pt modelId="{96476950-838F-42F2-85D6-040E4563F02A}" type="pres">
      <dgm:prSet presAssocID="{91A637D7-94CB-4D3F-A12E-9D6EAE723139}" presName="background2" presStyleLbl="node2" presStyleIdx="0" presStyleCnt="2"/>
      <dgm:spPr/>
    </dgm:pt>
    <dgm:pt modelId="{F5F7754C-BDD1-4637-ADC9-FAAC1E3676A5}" type="pres">
      <dgm:prSet presAssocID="{91A637D7-94CB-4D3F-A12E-9D6EAE723139}" presName="text2" presStyleLbl="fgAcc2" presStyleIdx="0" presStyleCnt="2">
        <dgm:presLayoutVars>
          <dgm:chPref val="3"/>
        </dgm:presLayoutVars>
      </dgm:prSet>
      <dgm:spPr/>
    </dgm:pt>
    <dgm:pt modelId="{06078530-43B3-475C-B7B5-937AAEB2667F}" type="pres">
      <dgm:prSet presAssocID="{91A637D7-94CB-4D3F-A12E-9D6EAE723139}" presName="hierChild3" presStyleCnt="0"/>
      <dgm:spPr/>
    </dgm:pt>
    <dgm:pt modelId="{B1114F10-3CC0-4AAA-91B8-F250ED4398C1}" type="pres">
      <dgm:prSet presAssocID="{C805FB36-77E3-4BA6-AA0A-F60D7794664D}" presName="Name10" presStyleLbl="parChTrans1D2" presStyleIdx="1" presStyleCnt="2"/>
      <dgm:spPr/>
    </dgm:pt>
    <dgm:pt modelId="{30624D8F-C472-4B92-80D2-32FB84B9EFFA}" type="pres">
      <dgm:prSet presAssocID="{80C491DF-2A13-40E0-AA7D-7C234B90B465}" presName="hierRoot2" presStyleCnt="0"/>
      <dgm:spPr/>
    </dgm:pt>
    <dgm:pt modelId="{6937F74C-2DAC-4E12-8FCF-04AEF74CF48A}" type="pres">
      <dgm:prSet presAssocID="{80C491DF-2A13-40E0-AA7D-7C234B90B465}" presName="composite2" presStyleCnt="0"/>
      <dgm:spPr/>
    </dgm:pt>
    <dgm:pt modelId="{351E2545-89C5-4260-BCE1-C4358D88116C}" type="pres">
      <dgm:prSet presAssocID="{80C491DF-2A13-40E0-AA7D-7C234B90B465}" presName="background2" presStyleLbl="node2" presStyleIdx="1" presStyleCnt="2"/>
      <dgm:spPr/>
    </dgm:pt>
    <dgm:pt modelId="{5A394DE9-84D3-4DA1-92A8-D29108C2BBC8}" type="pres">
      <dgm:prSet presAssocID="{80C491DF-2A13-40E0-AA7D-7C234B90B465}" presName="text2" presStyleLbl="fgAcc2" presStyleIdx="1" presStyleCnt="2">
        <dgm:presLayoutVars>
          <dgm:chPref val="3"/>
        </dgm:presLayoutVars>
      </dgm:prSet>
      <dgm:spPr/>
    </dgm:pt>
    <dgm:pt modelId="{B3099585-3AA6-4507-9124-1BEFC1A3BE4D}" type="pres">
      <dgm:prSet presAssocID="{80C491DF-2A13-40E0-AA7D-7C234B90B465}" presName="hierChild3" presStyleCnt="0"/>
      <dgm:spPr/>
    </dgm:pt>
    <dgm:pt modelId="{854526D6-DD27-427B-BFE5-7D00E05A06CA}" type="pres">
      <dgm:prSet presAssocID="{D17B0B1F-E690-4961-BAEC-17A72D957FE7}" presName="hierRoot1" presStyleCnt="0"/>
      <dgm:spPr/>
    </dgm:pt>
    <dgm:pt modelId="{D9BF9AFE-D9F1-4A0D-833C-8DD62AE29188}" type="pres">
      <dgm:prSet presAssocID="{D17B0B1F-E690-4961-BAEC-17A72D957FE7}" presName="composite" presStyleCnt="0"/>
      <dgm:spPr/>
    </dgm:pt>
    <dgm:pt modelId="{70858001-49FA-4540-94AE-15CDAF87DC7A}" type="pres">
      <dgm:prSet presAssocID="{D17B0B1F-E690-4961-BAEC-17A72D957FE7}" presName="background" presStyleLbl="node0" presStyleIdx="1" presStyleCnt="2"/>
      <dgm:spPr/>
    </dgm:pt>
    <dgm:pt modelId="{6207EC23-22A8-435A-BB23-8D66C87F3AF5}" type="pres">
      <dgm:prSet presAssocID="{D17B0B1F-E690-4961-BAEC-17A72D957FE7}" presName="text" presStyleLbl="fgAcc0" presStyleIdx="1" presStyleCnt="2">
        <dgm:presLayoutVars>
          <dgm:chPref val="3"/>
        </dgm:presLayoutVars>
      </dgm:prSet>
      <dgm:spPr/>
    </dgm:pt>
    <dgm:pt modelId="{25DAF9A0-2602-4718-9CA3-07D2844DF303}" type="pres">
      <dgm:prSet presAssocID="{D17B0B1F-E690-4961-BAEC-17A72D957FE7}" presName="hierChild2" presStyleCnt="0"/>
      <dgm:spPr/>
    </dgm:pt>
  </dgm:ptLst>
  <dgm:cxnLst>
    <dgm:cxn modelId="{B1FA2203-08CB-4200-90AF-D002748B4D80}" srcId="{D4FC418D-DC78-4CC4-BADD-798FF80388FE}" destId="{80C491DF-2A13-40E0-AA7D-7C234B90B465}" srcOrd="1" destOrd="0" parTransId="{C805FB36-77E3-4BA6-AA0A-F60D7794664D}" sibTransId="{F232D2E7-51B9-4EAE-A687-3862AF48B1D8}"/>
    <dgm:cxn modelId="{2175EB35-A0ED-441B-AD8F-4512A200B451}" type="presOf" srcId="{81A13FBC-C48D-4FB4-B624-098A83C2E465}" destId="{923BEF6A-4FE1-4286-A787-F1697702B88A}" srcOrd="0" destOrd="0" presId="urn:microsoft.com/office/officeart/2005/8/layout/hierarchy1"/>
    <dgm:cxn modelId="{9AEB747E-6C38-4365-B4C2-23046E27593E}" type="presOf" srcId="{D4FC418D-DC78-4CC4-BADD-798FF80388FE}" destId="{717BDD43-874D-48BB-89DE-AF28E06D4D33}" srcOrd="0" destOrd="0" presId="urn:microsoft.com/office/officeart/2005/8/layout/hierarchy1"/>
    <dgm:cxn modelId="{A0060A8B-736E-4EC7-980F-F807CC9F5AB8}" type="presOf" srcId="{D17B0B1F-E690-4961-BAEC-17A72D957FE7}" destId="{6207EC23-22A8-435A-BB23-8D66C87F3AF5}" srcOrd="0" destOrd="0" presId="urn:microsoft.com/office/officeart/2005/8/layout/hierarchy1"/>
    <dgm:cxn modelId="{FC76E69F-54D6-49F1-9319-24FC6A5D75BE}" type="presOf" srcId="{80C491DF-2A13-40E0-AA7D-7C234B90B465}" destId="{5A394DE9-84D3-4DA1-92A8-D29108C2BBC8}" srcOrd="0" destOrd="0" presId="urn:microsoft.com/office/officeart/2005/8/layout/hierarchy1"/>
    <dgm:cxn modelId="{E4F690A1-C907-43AA-97DA-706803C91FB1}" srcId="{B9EE89C1-7487-4042-BBA8-3D3CF05DCD63}" destId="{D4FC418D-DC78-4CC4-BADD-798FF80388FE}" srcOrd="0" destOrd="0" parTransId="{B0E2012E-82FB-4E98-AF18-FFFE266880D1}" sibTransId="{EADDFFA5-5B14-4AB3-99B6-3C512BF72256}"/>
    <dgm:cxn modelId="{64BEBEB6-6E0E-49EE-852A-D6C3063E28F0}" type="presOf" srcId="{91A637D7-94CB-4D3F-A12E-9D6EAE723139}" destId="{F5F7754C-BDD1-4637-ADC9-FAAC1E3676A5}" srcOrd="0" destOrd="0" presId="urn:microsoft.com/office/officeart/2005/8/layout/hierarchy1"/>
    <dgm:cxn modelId="{094BCBB8-656D-4478-85AD-AD845B6CE43D}" type="presOf" srcId="{C805FB36-77E3-4BA6-AA0A-F60D7794664D}" destId="{B1114F10-3CC0-4AAA-91B8-F250ED4398C1}" srcOrd="0" destOrd="0" presId="urn:microsoft.com/office/officeart/2005/8/layout/hierarchy1"/>
    <dgm:cxn modelId="{90B6D6C7-A689-417E-B8F9-16E807B8C887}" srcId="{D4FC418D-DC78-4CC4-BADD-798FF80388FE}" destId="{91A637D7-94CB-4D3F-A12E-9D6EAE723139}" srcOrd="0" destOrd="0" parTransId="{81A13FBC-C48D-4FB4-B624-098A83C2E465}" sibTransId="{C6F6D09E-AB04-4278-B34B-DA96A7A14771}"/>
    <dgm:cxn modelId="{704B4CE7-3D44-4F21-BE6B-D8C9E56EA64B}" type="presOf" srcId="{B9EE89C1-7487-4042-BBA8-3D3CF05DCD63}" destId="{AC036ABD-156A-478F-AF8F-5DEEA9B856EA}" srcOrd="0" destOrd="0" presId="urn:microsoft.com/office/officeart/2005/8/layout/hierarchy1"/>
    <dgm:cxn modelId="{DE16C1FF-29D1-494F-89C3-9FB2F8436CAD}" srcId="{B9EE89C1-7487-4042-BBA8-3D3CF05DCD63}" destId="{D17B0B1F-E690-4961-BAEC-17A72D957FE7}" srcOrd="1" destOrd="0" parTransId="{1FD011BD-8AC9-41C4-AA4A-1D4E17FE9BBB}" sibTransId="{3BA8C3DC-F840-4BC3-8D3D-D895F3038A1E}"/>
    <dgm:cxn modelId="{0638E5E7-627B-4010-BDEB-45916926BB8A}" type="presParOf" srcId="{AC036ABD-156A-478F-AF8F-5DEEA9B856EA}" destId="{657593BE-BF7C-48D3-AF6D-7E9AD2D787F2}" srcOrd="0" destOrd="0" presId="urn:microsoft.com/office/officeart/2005/8/layout/hierarchy1"/>
    <dgm:cxn modelId="{0569F116-7523-4BF9-AC9D-9707C01EF7A4}" type="presParOf" srcId="{657593BE-BF7C-48D3-AF6D-7E9AD2D787F2}" destId="{B4745AFD-8B09-4799-9583-E01940FEDD18}" srcOrd="0" destOrd="0" presId="urn:microsoft.com/office/officeart/2005/8/layout/hierarchy1"/>
    <dgm:cxn modelId="{A9A31CCA-FB14-467D-97DF-9256E8BF14A4}" type="presParOf" srcId="{B4745AFD-8B09-4799-9583-E01940FEDD18}" destId="{EC39524B-BB2F-46F8-848A-6CDA132B37C0}" srcOrd="0" destOrd="0" presId="urn:microsoft.com/office/officeart/2005/8/layout/hierarchy1"/>
    <dgm:cxn modelId="{2B0B1CBE-57E8-46BA-9C50-EEB73FF6BF7D}" type="presParOf" srcId="{B4745AFD-8B09-4799-9583-E01940FEDD18}" destId="{717BDD43-874D-48BB-89DE-AF28E06D4D33}" srcOrd="1" destOrd="0" presId="urn:microsoft.com/office/officeart/2005/8/layout/hierarchy1"/>
    <dgm:cxn modelId="{291EE712-05D3-4B70-9CDF-3CCC188682CA}" type="presParOf" srcId="{657593BE-BF7C-48D3-AF6D-7E9AD2D787F2}" destId="{3342919C-2822-4AC5-8695-CC68B1ED3F5F}" srcOrd="1" destOrd="0" presId="urn:microsoft.com/office/officeart/2005/8/layout/hierarchy1"/>
    <dgm:cxn modelId="{72AAB17C-AE8F-45FE-A98A-3C92110347F1}" type="presParOf" srcId="{3342919C-2822-4AC5-8695-CC68B1ED3F5F}" destId="{923BEF6A-4FE1-4286-A787-F1697702B88A}" srcOrd="0" destOrd="0" presId="urn:microsoft.com/office/officeart/2005/8/layout/hierarchy1"/>
    <dgm:cxn modelId="{03CAA07F-1BA6-49B7-BA03-E51929A18F07}" type="presParOf" srcId="{3342919C-2822-4AC5-8695-CC68B1ED3F5F}" destId="{D758C999-7779-455F-95DE-172C2CA7952E}" srcOrd="1" destOrd="0" presId="urn:microsoft.com/office/officeart/2005/8/layout/hierarchy1"/>
    <dgm:cxn modelId="{A1C90B23-9B88-44C7-801D-06865BCFC175}" type="presParOf" srcId="{D758C999-7779-455F-95DE-172C2CA7952E}" destId="{0B40B8B4-C283-4462-A335-B40E20AFFC95}" srcOrd="0" destOrd="0" presId="urn:microsoft.com/office/officeart/2005/8/layout/hierarchy1"/>
    <dgm:cxn modelId="{E8C97DB3-1464-4E1C-8182-D12AD29E96B5}" type="presParOf" srcId="{0B40B8B4-C283-4462-A335-B40E20AFFC95}" destId="{96476950-838F-42F2-85D6-040E4563F02A}" srcOrd="0" destOrd="0" presId="urn:microsoft.com/office/officeart/2005/8/layout/hierarchy1"/>
    <dgm:cxn modelId="{C1084D3E-0B6A-4889-A486-78C6FFA9CD8D}" type="presParOf" srcId="{0B40B8B4-C283-4462-A335-B40E20AFFC95}" destId="{F5F7754C-BDD1-4637-ADC9-FAAC1E3676A5}" srcOrd="1" destOrd="0" presId="urn:microsoft.com/office/officeart/2005/8/layout/hierarchy1"/>
    <dgm:cxn modelId="{3DCCA7F7-6C97-4512-8145-6CB682BEA6FF}" type="presParOf" srcId="{D758C999-7779-455F-95DE-172C2CA7952E}" destId="{06078530-43B3-475C-B7B5-937AAEB2667F}" srcOrd="1" destOrd="0" presId="urn:microsoft.com/office/officeart/2005/8/layout/hierarchy1"/>
    <dgm:cxn modelId="{522B3F3A-239D-4179-AA99-836AFAB76DCF}" type="presParOf" srcId="{3342919C-2822-4AC5-8695-CC68B1ED3F5F}" destId="{B1114F10-3CC0-4AAA-91B8-F250ED4398C1}" srcOrd="2" destOrd="0" presId="urn:microsoft.com/office/officeart/2005/8/layout/hierarchy1"/>
    <dgm:cxn modelId="{A7527EB6-0E94-453A-8A8D-2F7A3A64F42F}" type="presParOf" srcId="{3342919C-2822-4AC5-8695-CC68B1ED3F5F}" destId="{30624D8F-C472-4B92-80D2-32FB84B9EFFA}" srcOrd="3" destOrd="0" presId="urn:microsoft.com/office/officeart/2005/8/layout/hierarchy1"/>
    <dgm:cxn modelId="{83720352-FDB8-479C-B56A-89AC20C5478F}" type="presParOf" srcId="{30624D8F-C472-4B92-80D2-32FB84B9EFFA}" destId="{6937F74C-2DAC-4E12-8FCF-04AEF74CF48A}" srcOrd="0" destOrd="0" presId="urn:microsoft.com/office/officeart/2005/8/layout/hierarchy1"/>
    <dgm:cxn modelId="{F3DC4595-18CC-4974-B624-8BE8E2D933CE}" type="presParOf" srcId="{6937F74C-2DAC-4E12-8FCF-04AEF74CF48A}" destId="{351E2545-89C5-4260-BCE1-C4358D88116C}" srcOrd="0" destOrd="0" presId="urn:microsoft.com/office/officeart/2005/8/layout/hierarchy1"/>
    <dgm:cxn modelId="{518D4AC8-D615-4E00-9B36-C6B8820566AA}" type="presParOf" srcId="{6937F74C-2DAC-4E12-8FCF-04AEF74CF48A}" destId="{5A394DE9-84D3-4DA1-92A8-D29108C2BBC8}" srcOrd="1" destOrd="0" presId="urn:microsoft.com/office/officeart/2005/8/layout/hierarchy1"/>
    <dgm:cxn modelId="{FB39D50A-3484-4795-8994-DD43633AC789}" type="presParOf" srcId="{30624D8F-C472-4B92-80D2-32FB84B9EFFA}" destId="{B3099585-3AA6-4507-9124-1BEFC1A3BE4D}" srcOrd="1" destOrd="0" presId="urn:microsoft.com/office/officeart/2005/8/layout/hierarchy1"/>
    <dgm:cxn modelId="{02926B0F-268B-4425-BE9E-240E61E6BF40}" type="presParOf" srcId="{AC036ABD-156A-478F-AF8F-5DEEA9B856EA}" destId="{854526D6-DD27-427B-BFE5-7D00E05A06CA}" srcOrd="1" destOrd="0" presId="urn:microsoft.com/office/officeart/2005/8/layout/hierarchy1"/>
    <dgm:cxn modelId="{5A065761-152A-4B17-B16E-E4CC8B310C8A}" type="presParOf" srcId="{854526D6-DD27-427B-BFE5-7D00E05A06CA}" destId="{D9BF9AFE-D9F1-4A0D-833C-8DD62AE29188}" srcOrd="0" destOrd="0" presId="urn:microsoft.com/office/officeart/2005/8/layout/hierarchy1"/>
    <dgm:cxn modelId="{ACBE008F-8CEB-4814-8E04-F72CBAEEA24E}" type="presParOf" srcId="{D9BF9AFE-D9F1-4A0D-833C-8DD62AE29188}" destId="{70858001-49FA-4540-94AE-15CDAF87DC7A}" srcOrd="0" destOrd="0" presId="urn:microsoft.com/office/officeart/2005/8/layout/hierarchy1"/>
    <dgm:cxn modelId="{64F05AC4-8685-4364-A950-0A611D7E9093}" type="presParOf" srcId="{D9BF9AFE-D9F1-4A0D-833C-8DD62AE29188}" destId="{6207EC23-22A8-435A-BB23-8D66C87F3AF5}" srcOrd="1" destOrd="0" presId="urn:microsoft.com/office/officeart/2005/8/layout/hierarchy1"/>
    <dgm:cxn modelId="{33BEC86B-1393-44BC-9CF6-122D099C39AE}" type="presParOf" srcId="{854526D6-DD27-427B-BFE5-7D00E05A06CA}" destId="{25DAF9A0-2602-4718-9CA3-07D2844DF303}" srcOrd="1" destOrd="0" presId="urn:microsoft.com/office/officeart/2005/8/layout/hierarchy1"/>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248A61-DF6F-4EEC-8547-3ECA337E3537}" type="doc">
      <dgm:prSet loTypeId="urn:microsoft.com/office/officeart/2005/8/layout/process4" loCatId="process" qsTypeId="urn:microsoft.com/office/officeart/2005/8/quickstyle/simple2" qsCatId="simple" csTypeId="urn:microsoft.com/office/officeart/2005/8/colors/accent5_2" csCatId="accent5" phldr="1"/>
      <dgm:spPr/>
      <dgm:t>
        <a:bodyPr/>
        <a:lstStyle/>
        <a:p>
          <a:endParaRPr lang="en-US"/>
        </a:p>
      </dgm:t>
    </dgm:pt>
    <dgm:pt modelId="{0CA86D91-6DE1-481B-A695-59B3060C6AA1}">
      <dgm:prSet/>
      <dgm:spPr/>
      <dgm:t>
        <a:bodyPr/>
        <a:lstStyle/>
        <a:p>
          <a:r>
            <a:rPr lang="en-US" b="0" i="0" dirty="0"/>
            <a:t>Based on the user query, the assistant extracts the relevant information from the website such as:</a:t>
          </a:r>
          <a:endParaRPr lang="en-US" dirty="0"/>
        </a:p>
      </dgm:t>
    </dgm:pt>
    <dgm:pt modelId="{C076F51D-EF0F-4CB1-A31B-D9366D079357}" type="parTrans" cxnId="{07916B21-1F37-4AEE-9529-B011AEE71B17}">
      <dgm:prSet/>
      <dgm:spPr/>
      <dgm:t>
        <a:bodyPr/>
        <a:lstStyle/>
        <a:p>
          <a:endParaRPr lang="en-US"/>
        </a:p>
      </dgm:t>
    </dgm:pt>
    <dgm:pt modelId="{2884DDFB-27C7-450F-A01F-05FD23204A86}" type="sibTrans" cxnId="{07916B21-1F37-4AEE-9529-B011AEE71B17}">
      <dgm:prSet/>
      <dgm:spPr/>
      <dgm:t>
        <a:bodyPr/>
        <a:lstStyle/>
        <a:p>
          <a:endParaRPr lang="en-US"/>
        </a:p>
      </dgm:t>
    </dgm:pt>
    <dgm:pt modelId="{268540C7-B572-4BA9-A846-895CD2DB5012}">
      <dgm:prSet/>
      <dgm:spPr/>
      <dgm:t>
        <a:bodyPr/>
        <a:lstStyle/>
        <a:p>
          <a:r>
            <a:rPr lang="en-US" b="0" i="0"/>
            <a:t>Product details</a:t>
          </a:r>
          <a:endParaRPr lang="en-US"/>
        </a:p>
      </dgm:t>
    </dgm:pt>
    <dgm:pt modelId="{7C1AD865-376A-4A75-82D4-E577966E8699}" type="parTrans" cxnId="{E0C1890E-6E9C-4E35-99A9-386AFBC080B2}">
      <dgm:prSet/>
      <dgm:spPr/>
      <dgm:t>
        <a:bodyPr/>
        <a:lstStyle/>
        <a:p>
          <a:endParaRPr lang="en-US"/>
        </a:p>
      </dgm:t>
    </dgm:pt>
    <dgm:pt modelId="{2D33C715-F845-4C9F-B21C-010CFB8E0DA8}" type="sibTrans" cxnId="{E0C1890E-6E9C-4E35-99A9-386AFBC080B2}">
      <dgm:prSet/>
      <dgm:spPr/>
      <dgm:t>
        <a:bodyPr/>
        <a:lstStyle/>
        <a:p>
          <a:endParaRPr lang="en-US"/>
        </a:p>
      </dgm:t>
    </dgm:pt>
    <dgm:pt modelId="{BBDFD006-469F-498F-82A4-FAA3E44BDE49}">
      <dgm:prSet/>
      <dgm:spPr/>
      <dgm:t>
        <a:bodyPr/>
        <a:lstStyle/>
        <a:p>
          <a:r>
            <a:rPr lang="en-US" b="0" i="0"/>
            <a:t>Product ratings</a:t>
          </a:r>
          <a:endParaRPr lang="en-US"/>
        </a:p>
      </dgm:t>
    </dgm:pt>
    <dgm:pt modelId="{11107611-0A6A-4597-A849-3ED6F4F55EEE}" type="parTrans" cxnId="{799385DB-2812-4E9F-9D2A-01B299591A3A}">
      <dgm:prSet/>
      <dgm:spPr/>
      <dgm:t>
        <a:bodyPr/>
        <a:lstStyle/>
        <a:p>
          <a:endParaRPr lang="en-US"/>
        </a:p>
      </dgm:t>
    </dgm:pt>
    <dgm:pt modelId="{4385AD9E-EDC5-4CA3-B940-1085082464AB}" type="sibTrans" cxnId="{799385DB-2812-4E9F-9D2A-01B299591A3A}">
      <dgm:prSet/>
      <dgm:spPr/>
      <dgm:t>
        <a:bodyPr/>
        <a:lstStyle/>
        <a:p>
          <a:endParaRPr lang="en-US"/>
        </a:p>
      </dgm:t>
    </dgm:pt>
    <dgm:pt modelId="{89B8D72E-DF7B-46B1-B470-0AEC79D0AC57}">
      <dgm:prSet/>
      <dgm:spPr/>
      <dgm:t>
        <a:bodyPr/>
        <a:lstStyle/>
        <a:p>
          <a:r>
            <a:rPr lang="en-US" b="0" i="0"/>
            <a:t>Product reviews</a:t>
          </a:r>
          <a:endParaRPr lang="en-US"/>
        </a:p>
      </dgm:t>
    </dgm:pt>
    <dgm:pt modelId="{1D8B19D2-09A3-4E91-ABEB-7A1D65D3F61F}" type="parTrans" cxnId="{97B1923D-6174-4C4E-9364-CB18EB5C3A7F}">
      <dgm:prSet/>
      <dgm:spPr/>
      <dgm:t>
        <a:bodyPr/>
        <a:lstStyle/>
        <a:p>
          <a:endParaRPr lang="en-US"/>
        </a:p>
      </dgm:t>
    </dgm:pt>
    <dgm:pt modelId="{EDB62742-A313-40F9-8CE9-570CFCD1B4B1}" type="sibTrans" cxnId="{97B1923D-6174-4C4E-9364-CB18EB5C3A7F}">
      <dgm:prSet/>
      <dgm:spPr/>
      <dgm:t>
        <a:bodyPr/>
        <a:lstStyle/>
        <a:p>
          <a:endParaRPr lang="en-US"/>
        </a:p>
      </dgm:t>
    </dgm:pt>
    <dgm:pt modelId="{B9BC7F58-2356-4A5D-B2FD-55B775879F2F}">
      <dgm:prSet/>
      <dgm:spPr/>
      <dgm:t>
        <a:bodyPr/>
        <a:lstStyle/>
        <a:p>
          <a:r>
            <a:rPr lang="en-US" b="0" i="0"/>
            <a:t>Browsed items data</a:t>
          </a:r>
          <a:endParaRPr lang="en-US"/>
        </a:p>
      </dgm:t>
    </dgm:pt>
    <dgm:pt modelId="{AB20ECB7-15C6-4D42-A98F-46645AB739A6}" type="parTrans" cxnId="{29E65E5E-2382-4EFF-A923-17C26B14789A}">
      <dgm:prSet/>
      <dgm:spPr/>
      <dgm:t>
        <a:bodyPr/>
        <a:lstStyle/>
        <a:p>
          <a:endParaRPr lang="en-US"/>
        </a:p>
      </dgm:t>
    </dgm:pt>
    <dgm:pt modelId="{A8C75E32-D0DB-4AC3-8853-2410C1DBC0E2}" type="sibTrans" cxnId="{29E65E5E-2382-4EFF-A923-17C26B14789A}">
      <dgm:prSet/>
      <dgm:spPr/>
      <dgm:t>
        <a:bodyPr/>
        <a:lstStyle/>
        <a:p>
          <a:endParaRPr lang="en-US"/>
        </a:p>
      </dgm:t>
    </dgm:pt>
    <dgm:pt modelId="{00621B32-3190-4163-861E-885A5A228030}">
      <dgm:prSet/>
      <dgm:spPr/>
      <dgm:t>
        <a:bodyPr/>
        <a:lstStyle/>
        <a:p>
          <a:r>
            <a:rPr lang="en-IN" b="0" i="0" dirty="0"/>
            <a:t>The information can be voiced out to the user.</a:t>
          </a:r>
          <a:endParaRPr lang="en-US" dirty="0"/>
        </a:p>
      </dgm:t>
    </dgm:pt>
    <dgm:pt modelId="{85155225-B238-458B-A97C-C13F7206E9F5}" type="parTrans" cxnId="{10FE53BF-69DF-4669-8335-1746FA224733}">
      <dgm:prSet/>
      <dgm:spPr/>
      <dgm:t>
        <a:bodyPr/>
        <a:lstStyle/>
        <a:p>
          <a:endParaRPr lang="en-US"/>
        </a:p>
      </dgm:t>
    </dgm:pt>
    <dgm:pt modelId="{125667D4-BE51-4AFE-848A-D7E4F2F20538}" type="sibTrans" cxnId="{10FE53BF-69DF-4669-8335-1746FA224733}">
      <dgm:prSet/>
      <dgm:spPr/>
      <dgm:t>
        <a:bodyPr/>
        <a:lstStyle/>
        <a:p>
          <a:endParaRPr lang="en-US"/>
        </a:p>
      </dgm:t>
    </dgm:pt>
    <dgm:pt modelId="{57CE6590-AC78-44EC-9461-5D26B2A98DEF}" type="pres">
      <dgm:prSet presAssocID="{89248A61-DF6F-4EEC-8547-3ECA337E3537}" presName="Name0" presStyleCnt="0">
        <dgm:presLayoutVars>
          <dgm:dir/>
          <dgm:animLvl val="lvl"/>
          <dgm:resizeHandles val="exact"/>
        </dgm:presLayoutVars>
      </dgm:prSet>
      <dgm:spPr/>
    </dgm:pt>
    <dgm:pt modelId="{2980A52C-F63B-458D-A10C-DBAC4E2C0F97}" type="pres">
      <dgm:prSet presAssocID="{00621B32-3190-4163-861E-885A5A228030}" presName="boxAndChildren" presStyleCnt="0"/>
      <dgm:spPr/>
    </dgm:pt>
    <dgm:pt modelId="{75DEC807-B98D-44D2-AB2D-1CA84C50BCDD}" type="pres">
      <dgm:prSet presAssocID="{00621B32-3190-4163-861E-885A5A228030}" presName="parentTextBox" presStyleLbl="node1" presStyleIdx="0" presStyleCnt="2"/>
      <dgm:spPr/>
    </dgm:pt>
    <dgm:pt modelId="{FD269FA6-0297-4839-AA1A-360ED7E7231D}" type="pres">
      <dgm:prSet presAssocID="{2884DDFB-27C7-450F-A01F-05FD23204A86}" presName="sp" presStyleCnt="0"/>
      <dgm:spPr/>
    </dgm:pt>
    <dgm:pt modelId="{2C1F8C35-EF4E-4435-88D0-E94F8A89C399}" type="pres">
      <dgm:prSet presAssocID="{0CA86D91-6DE1-481B-A695-59B3060C6AA1}" presName="arrowAndChildren" presStyleCnt="0"/>
      <dgm:spPr/>
    </dgm:pt>
    <dgm:pt modelId="{9F2D30C9-C9EF-4C35-AEA7-93984BABE7B5}" type="pres">
      <dgm:prSet presAssocID="{0CA86D91-6DE1-481B-A695-59B3060C6AA1}" presName="parentTextArrow" presStyleLbl="node1" presStyleIdx="0" presStyleCnt="2"/>
      <dgm:spPr/>
    </dgm:pt>
    <dgm:pt modelId="{1D77B590-6C98-443F-A045-F5A8D1106670}" type="pres">
      <dgm:prSet presAssocID="{0CA86D91-6DE1-481B-A695-59B3060C6AA1}" presName="arrow" presStyleLbl="node1" presStyleIdx="1" presStyleCnt="2"/>
      <dgm:spPr/>
    </dgm:pt>
    <dgm:pt modelId="{A0BE0384-06D4-42AA-B0D9-4633FD9D63D2}" type="pres">
      <dgm:prSet presAssocID="{0CA86D91-6DE1-481B-A695-59B3060C6AA1}" presName="descendantArrow" presStyleCnt="0"/>
      <dgm:spPr/>
    </dgm:pt>
    <dgm:pt modelId="{55A4B07F-4FBC-4342-95BC-03BCF9E016AC}" type="pres">
      <dgm:prSet presAssocID="{268540C7-B572-4BA9-A846-895CD2DB5012}" presName="childTextArrow" presStyleLbl="fgAccFollowNode1" presStyleIdx="0" presStyleCnt="4">
        <dgm:presLayoutVars>
          <dgm:bulletEnabled val="1"/>
        </dgm:presLayoutVars>
      </dgm:prSet>
      <dgm:spPr/>
    </dgm:pt>
    <dgm:pt modelId="{26BE963F-0D58-4140-B9BE-52DEBF5A14B2}" type="pres">
      <dgm:prSet presAssocID="{BBDFD006-469F-498F-82A4-FAA3E44BDE49}" presName="childTextArrow" presStyleLbl="fgAccFollowNode1" presStyleIdx="1" presStyleCnt="4">
        <dgm:presLayoutVars>
          <dgm:bulletEnabled val="1"/>
        </dgm:presLayoutVars>
      </dgm:prSet>
      <dgm:spPr/>
    </dgm:pt>
    <dgm:pt modelId="{3B866931-B8CD-40CE-8576-51497FE1957F}" type="pres">
      <dgm:prSet presAssocID="{89B8D72E-DF7B-46B1-B470-0AEC79D0AC57}" presName="childTextArrow" presStyleLbl="fgAccFollowNode1" presStyleIdx="2" presStyleCnt="4">
        <dgm:presLayoutVars>
          <dgm:bulletEnabled val="1"/>
        </dgm:presLayoutVars>
      </dgm:prSet>
      <dgm:spPr/>
    </dgm:pt>
    <dgm:pt modelId="{D8CF2009-3436-4A80-B14C-505C3079B63E}" type="pres">
      <dgm:prSet presAssocID="{B9BC7F58-2356-4A5D-B2FD-55B775879F2F}" presName="childTextArrow" presStyleLbl="fgAccFollowNode1" presStyleIdx="3" presStyleCnt="4">
        <dgm:presLayoutVars>
          <dgm:bulletEnabled val="1"/>
        </dgm:presLayoutVars>
      </dgm:prSet>
      <dgm:spPr/>
    </dgm:pt>
  </dgm:ptLst>
  <dgm:cxnLst>
    <dgm:cxn modelId="{E0C1890E-6E9C-4E35-99A9-386AFBC080B2}" srcId="{0CA86D91-6DE1-481B-A695-59B3060C6AA1}" destId="{268540C7-B572-4BA9-A846-895CD2DB5012}" srcOrd="0" destOrd="0" parTransId="{7C1AD865-376A-4A75-82D4-E577966E8699}" sibTransId="{2D33C715-F845-4C9F-B21C-010CFB8E0DA8}"/>
    <dgm:cxn modelId="{07916B21-1F37-4AEE-9529-B011AEE71B17}" srcId="{89248A61-DF6F-4EEC-8547-3ECA337E3537}" destId="{0CA86D91-6DE1-481B-A695-59B3060C6AA1}" srcOrd="0" destOrd="0" parTransId="{C076F51D-EF0F-4CB1-A31B-D9366D079357}" sibTransId="{2884DDFB-27C7-450F-A01F-05FD23204A86}"/>
    <dgm:cxn modelId="{2311B029-D99E-4129-A8F3-B492F620B001}" type="presOf" srcId="{BBDFD006-469F-498F-82A4-FAA3E44BDE49}" destId="{26BE963F-0D58-4140-B9BE-52DEBF5A14B2}" srcOrd="0" destOrd="0" presId="urn:microsoft.com/office/officeart/2005/8/layout/process4"/>
    <dgm:cxn modelId="{97B1923D-6174-4C4E-9364-CB18EB5C3A7F}" srcId="{0CA86D91-6DE1-481B-A695-59B3060C6AA1}" destId="{89B8D72E-DF7B-46B1-B470-0AEC79D0AC57}" srcOrd="2" destOrd="0" parTransId="{1D8B19D2-09A3-4E91-ABEB-7A1D65D3F61F}" sibTransId="{EDB62742-A313-40F9-8CE9-570CFCD1B4B1}"/>
    <dgm:cxn modelId="{29E65E5E-2382-4EFF-A923-17C26B14789A}" srcId="{0CA86D91-6DE1-481B-A695-59B3060C6AA1}" destId="{B9BC7F58-2356-4A5D-B2FD-55B775879F2F}" srcOrd="3" destOrd="0" parTransId="{AB20ECB7-15C6-4D42-A98F-46645AB739A6}" sibTransId="{A8C75E32-D0DB-4AC3-8853-2410C1DBC0E2}"/>
    <dgm:cxn modelId="{378B7551-01EE-47E0-B844-F3B5F54859A4}" type="presOf" srcId="{89B8D72E-DF7B-46B1-B470-0AEC79D0AC57}" destId="{3B866931-B8CD-40CE-8576-51497FE1957F}" srcOrd="0" destOrd="0" presId="urn:microsoft.com/office/officeart/2005/8/layout/process4"/>
    <dgm:cxn modelId="{10CAF878-2306-488C-B3F6-86308C2370FC}" type="presOf" srcId="{89248A61-DF6F-4EEC-8547-3ECA337E3537}" destId="{57CE6590-AC78-44EC-9461-5D26B2A98DEF}" srcOrd="0" destOrd="0" presId="urn:microsoft.com/office/officeart/2005/8/layout/process4"/>
    <dgm:cxn modelId="{877A897D-D52C-4B3B-9C42-B6A4B102FEEA}" type="presOf" srcId="{B9BC7F58-2356-4A5D-B2FD-55B775879F2F}" destId="{D8CF2009-3436-4A80-B14C-505C3079B63E}" srcOrd="0" destOrd="0" presId="urn:microsoft.com/office/officeart/2005/8/layout/process4"/>
    <dgm:cxn modelId="{C846F7BC-7EFC-4F52-9417-7EE1D2930A15}" type="presOf" srcId="{0CA86D91-6DE1-481B-A695-59B3060C6AA1}" destId="{9F2D30C9-C9EF-4C35-AEA7-93984BABE7B5}" srcOrd="0" destOrd="0" presId="urn:microsoft.com/office/officeart/2005/8/layout/process4"/>
    <dgm:cxn modelId="{10FE53BF-69DF-4669-8335-1746FA224733}" srcId="{89248A61-DF6F-4EEC-8547-3ECA337E3537}" destId="{00621B32-3190-4163-861E-885A5A228030}" srcOrd="1" destOrd="0" parTransId="{85155225-B238-458B-A97C-C13F7206E9F5}" sibTransId="{125667D4-BE51-4AFE-848A-D7E4F2F20538}"/>
    <dgm:cxn modelId="{B27A9CC0-E659-42D8-908A-FA73D94A6348}" type="presOf" srcId="{268540C7-B572-4BA9-A846-895CD2DB5012}" destId="{55A4B07F-4FBC-4342-95BC-03BCF9E016AC}" srcOrd="0" destOrd="0" presId="urn:microsoft.com/office/officeart/2005/8/layout/process4"/>
    <dgm:cxn modelId="{8DB5EBC3-23AC-493D-80F2-886FFF71CCA3}" type="presOf" srcId="{0CA86D91-6DE1-481B-A695-59B3060C6AA1}" destId="{1D77B590-6C98-443F-A045-F5A8D1106670}" srcOrd="1" destOrd="0" presId="urn:microsoft.com/office/officeart/2005/8/layout/process4"/>
    <dgm:cxn modelId="{799385DB-2812-4E9F-9D2A-01B299591A3A}" srcId="{0CA86D91-6DE1-481B-A695-59B3060C6AA1}" destId="{BBDFD006-469F-498F-82A4-FAA3E44BDE49}" srcOrd="1" destOrd="0" parTransId="{11107611-0A6A-4597-A849-3ED6F4F55EEE}" sibTransId="{4385AD9E-EDC5-4CA3-B940-1085082464AB}"/>
    <dgm:cxn modelId="{3ABCF2F7-4656-4ED3-842B-7F7BF6052503}" type="presOf" srcId="{00621B32-3190-4163-861E-885A5A228030}" destId="{75DEC807-B98D-44D2-AB2D-1CA84C50BCDD}" srcOrd="0" destOrd="0" presId="urn:microsoft.com/office/officeart/2005/8/layout/process4"/>
    <dgm:cxn modelId="{62FAFCD2-1EEC-4986-9E5D-128EE244BBFA}" type="presParOf" srcId="{57CE6590-AC78-44EC-9461-5D26B2A98DEF}" destId="{2980A52C-F63B-458D-A10C-DBAC4E2C0F97}" srcOrd="0" destOrd="0" presId="urn:microsoft.com/office/officeart/2005/8/layout/process4"/>
    <dgm:cxn modelId="{7F20073E-E472-461C-9D95-AFF8C863BEDD}" type="presParOf" srcId="{2980A52C-F63B-458D-A10C-DBAC4E2C0F97}" destId="{75DEC807-B98D-44D2-AB2D-1CA84C50BCDD}" srcOrd="0" destOrd="0" presId="urn:microsoft.com/office/officeart/2005/8/layout/process4"/>
    <dgm:cxn modelId="{7E48DEFB-A2F2-4945-8B3B-E56F5B87BFAD}" type="presParOf" srcId="{57CE6590-AC78-44EC-9461-5D26B2A98DEF}" destId="{FD269FA6-0297-4839-AA1A-360ED7E7231D}" srcOrd="1" destOrd="0" presId="urn:microsoft.com/office/officeart/2005/8/layout/process4"/>
    <dgm:cxn modelId="{063271E5-BE57-43D5-99F0-977B9D1CBB78}" type="presParOf" srcId="{57CE6590-AC78-44EC-9461-5D26B2A98DEF}" destId="{2C1F8C35-EF4E-4435-88D0-E94F8A89C399}" srcOrd="2" destOrd="0" presId="urn:microsoft.com/office/officeart/2005/8/layout/process4"/>
    <dgm:cxn modelId="{D18CFF0B-2E18-497A-A38A-C9020E472B68}" type="presParOf" srcId="{2C1F8C35-EF4E-4435-88D0-E94F8A89C399}" destId="{9F2D30C9-C9EF-4C35-AEA7-93984BABE7B5}" srcOrd="0" destOrd="0" presId="urn:microsoft.com/office/officeart/2005/8/layout/process4"/>
    <dgm:cxn modelId="{AA1EA4E8-D87D-45A1-9F04-C11B2DA27447}" type="presParOf" srcId="{2C1F8C35-EF4E-4435-88D0-E94F8A89C399}" destId="{1D77B590-6C98-443F-A045-F5A8D1106670}" srcOrd="1" destOrd="0" presId="urn:microsoft.com/office/officeart/2005/8/layout/process4"/>
    <dgm:cxn modelId="{4440017F-7656-465B-9596-E4316C4B2A49}" type="presParOf" srcId="{2C1F8C35-EF4E-4435-88D0-E94F8A89C399}" destId="{A0BE0384-06D4-42AA-B0D9-4633FD9D63D2}" srcOrd="2" destOrd="0" presId="urn:microsoft.com/office/officeart/2005/8/layout/process4"/>
    <dgm:cxn modelId="{F6C9C371-CDF6-4A32-8025-BB0720D3A4C3}" type="presParOf" srcId="{A0BE0384-06D4-42AA-B0D9-4633FD9D63D2}" destId="{55A4B07F-4FBC-4342-95BC-03BCF9E016AC}" srcOrd="0" destOrd="0" presId="urn:microsoft.com/office/officeart/2005/8/layout/process4"/>
    <dgm:cxn modelId="{8A3528CD-E431-413F-A234-0910F4B0C0CE}" type="presParOf" srcId="{A0BE0384-06D4-42AA-B0D9-4633FD9D63D2}" destId="{26BE963F-0D58-4140-B9BE-52DEBF5A14B2}" srcOrd="1" destOrd="0" presId="urn:microsoft.com/office/officeart/2005/8/layout/process4"/>
    <dgm:cxn modelId="{BBF89D40-691E-46FA-8049-EF475B27B756}" type="presParOf" srcId="{A0BE0384-06D4-42AA-B0D9-4633FD9D63D2}" destId="{3B866931-B8CD-40CE-8576-51497FE1957F}" srcOrd="2" destOrd="0" presId="urn:microsoft.com/office/officeart/2005/8/layout/process4"/>
    <dgm:cxn modelId="{00DF556E-E663-4AC3-96E7-9E19AF470DBF}" type="presParOf" srcId="{A0BE0384-06D4-42AA-B0D9-4633FD9D63D2}" destId="{D8CF2009-3436-4A80-B14C-505C3079B63E}" srcOrd="3" destOrd="0" presId="urn:microsoft.com/office/officeart/2005/8/layout/process4"/>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BCF5B9-33EF-4B7F-BB47-57A2AC80DBBD}"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7138A8C5-A685-4C3B-86E7-1FBD8EC59A62}">
      <dgm:prSet/>
      <dgm:spPr/>
      <dgm:t>
        <a:bodyPr/>
        <a:lstStyle/>
        <a:p>
          <a:r>
            <a:rPr lang="en-IN"/>
            <a:t>Captcha</a:t>
          </a:r>
          <a:endParaRPr lang="en-US"/>
        </a:p>
      </dgm:t>
    </dgm:pt>
    <dgm:pt modelId="{BF3C6B47-7BC3-409B-8A4C-8E8F5A89044D}" type="parTrans" cxnId="{FFC66F78-82BB-4071-AAE8-13EEF2524A5A}">
      <dgm:prSet/>
      <dgm:spPr/>
      <dgm:t>
        <a:bodyPr/>
        <a:lstStyle/>
        <a:p>
          <a:endParaRPr lang="en-US"/>
        </a:p>
      </dgm:t>
    </dgm:pt>
    <dgm:pt modelId="{DA0BC8F2-5040-43EF-B234-0078DD27D42C}" type="sibTrans" cxnId="{FFC66F78-82BB-4071-AAE8-13EEF2524A5A}">
      <dgm:prSet/>
      <dgm:spPr/>
      <dgm:t>
        <a:bodyPr/>
        <a:lstStyle/>
        <a:p>
          <a:endParaRPr lang="en-US"/>
        </a:p>
      </dgm:t>
    </dgm:pt>
    <dgm:pt modelId="{9F1B4166-D3A7-491B-915A-278D13E2356B}">
      <dgm:prSet/>
      <dgm:spPr/>
      <dgm:t>
        <a:bodyPr/>
        <a:lstStyle/>
        <a:p>
          <a:r>
            <a:rPr lang="en-IN"/>
            <a:t>Sensitive information like:</a:t>
          </a:r>
          <a:endParaRPr lang="en-US"/>
        </a:p>
      </dgm:t>
    </dgm:pt>
    <dgm:pt modelId="{6F942B19-24AF-4457-A2B7-B9FDA215B01E}" type="parTrans" cxnId="{13CA5E12-8538-40A5-850D-D49CD6F86612}">
      <dgm:prSet/>
      <dgm:spPr/>
      <dgm:t>
        <a:bodyPr/>
        <a:lstStyle/>
        <a:p>
          <a:endParaRPr lang="en-US"/>
        </a:p>
      </dgm:t>
    </dgm:pt>
    <dgm:pt modelId="{B56ABABF-5CC2-4307-B9A8-9DDB27E7D671}" type="sibTrans" cxnId="{13CA5E12-8538-40A5-850D-D49CD6F86612}">
      <dgm:prSet/>
      <dgm:spPr/>
      <dgm:t>
        <a:bodyPr/>
        <a:lstStyle/>
        <a:p>
          <a:endParaRPr lang="en-US"/>
        </a:p>
      </dgm:t>
    </dgm:pt>
    <dgm:pt modelId="{6D85CF0B-9730-419C-BB70-8BC1641D15DC}">
      <dgm:prSet/>
      <dgm:spPr/>
      <dgm:t>
        <a:bodyPr/>
        <a:lstStyle/>
        <a:p>
          <a:r>
            <a:rPr lang="en-IN"/>
            <a:t>payments details</a:t>
          </a:r>
          <a:endParaRPr lang="en-US"/>
        </a:p>
      </dgm:t>
    </dgm:pt>
    <dgm:pt modelId="{ADCD397C-DA59-4E6A-B2EC-A9CADED28A51}" type="parTrans" cxnId="{77548946-FE9F-469E-AEF3-406552DFA95E}">
      <dgm:prSet/>
      <dgm:spPr/>
      <dgm:t>
        <a:bodyPr/>
        <a:lstStyle/>
        <a:p>
          <a:endParaRPr lang="en-US"/>
        </a:p>
      </dgm:t>
    </dgm:pt>
    <dgm:pt modelId="{3FBAFFB6-0A3E-421F-8FD5-ADA4693ADAD2}" type="sibTrans" cxnId="{77548946-FE9F-469E-AEF3-406552DFA95E}">
      <dgm:prSet/>
      <dgm:spPr/>
      <dgm:t>
        <a:bodyPr/>
        <a:lstStyle/>
        <a:p>
          <a:endParaRPr lang="en-US"/>
        </a:p>
      </dgm:t>
    </dgm:pt>
    <dgm:pt modelId="{C150F97E-0B8D-4A45-BC85-092F81E8ED66}">
      <dgm:prSet/>
      <dgm:spPr/>
      <dgm:t>
        <a:bodyPr/>
        <a:lstStyle/>
        <a:p>
          <a:r>
            <a:rPr lang="en-IN"/>
            <a:t>credentials</a:t>
          </a:r>
          <a:endParaRPr lang="en-US"/>
        </a:p>
      </dgm:t>
    </dgm:pt>
    <dgm:pt modelId="{A01CDC9D-38DD-4A7A-91B2-413F934D599A}" type="parTrans" cxnId="{CBE756EC-05D9-440C-B293-B694813ADFF9}">
      <dgm:prSet/>
      <dgm:spPr/>
      <dgm:t>
        <a:bodyPr/>
        <a:lstStyle/>
        <a:p>
          <a:endParaRPr lang="en-US"/>
        </a:p>
      </dgm:t>
    </dgm:pt>
    <dgm:pt modelId="{DD932744-BFD0-4320-92EA-26090E1791B7}" type="sibTrans" cxnId="{CBE756EC-05D9-440C-B293-B694813ADFF9}">
      <dgm:prSet/>
      <dgm:spPr/>
      <dgm:t>
        <a:bodyPr/>
        <a:lstStyle/>
        <a:p>
          <a:endParaRPr lang="en-US"/>
        </a:p>
      </dgm:t>
    </dgm:pt>
    <dgm:pt modelId="{32C25740-A07D-44CE-BB91-603168833E92}" type="pres">
      <dgm:prSet presAssocID="{C0BCF5B9-33EF-4B7F-BB47-57A2AC80DBBD}" presName="linear" presStyleCnt="0">
        <dgm:presLayoutVars>
          <dgm:dir/>
          <dgm:animLvl val="lvl"/>
          <dgm:resizeHandles val="exact"/>
        </dgm:presLayoutVars>
      </dgm:prSet>
      <dgm:spPr/>
    </dgm:pt>
    <dgm:pt modelId="{50312A3A-37D9-497C-83BD-D947A2458622}" type="pres">
      <dgm:prSet presAssocID="{7138A8C5-A685-4C3B-86E7-1FBD8EC59A62}" presName="parentLin" presStyleCnt="0"/>
      <dgm:spPr/>
    </dgm:pt>
    <dgm:pt modelId="{38DBA5E9-C252-4A39-ADD1-FBA020609DFF}" type="pres">
      <dgm:prSet presAssocID="{7138A8C5-A685-4C3B-86E7-1FBD8EC59A62}" presName="parentLeftMargin" presStyleLbl="node1" presStyleIdx="0" presStyleCnt="2"/>
      <dgm:spPr/>
    </dgm:pt>
    <dgm:pt modelId="{109BF694-AD56-4ABC-9F6C-A626A106AA28}" type="pres">
      <dgm:prSet presAssocID="{7138A8C5-A685-4C3B-86E7-1FBD8EC59A62}" presName="parentText" presStyleLbl="node1" presStyleIdx="0" presStyleCnt="2">
        <dgm:presLayoutVars>
          <dgm:chMax val="0"/>
          <dgm:bulletEnabled val="1"/>
        </dgm:presLayoutVars>
      </dgm:prSet>
      <dgm:spPr/>
    </dgm:pt>
    <dgm:pt modelId="{C6A203B4-A833-4E28-92EA-581B8B4CF525}" type="pres">
      <dgm:prSet presAssocID="{7138A8C5-A685-4C3B-86E7-1FBD8EC59A62}" presName="negativeSpace" presStyleCnt="0"/>
      <dgm:spPr/>
    </dgm:pt>
    <dgm:pt modelId="{64F97F76-DAEC-468C-93F5-9C3343305075}" type="pres">
      <dgm:prSet presAssocID="{7138A8C5-A685-4C3B-86E7-1FBD8EC59A62}" presName="childText" presStyleLbl="conFgAcc1" presStyleIdx="0" presStyleCnt="2">
        <dgm:presLayoutVars>
          <dgm:bulletEnabled val="1"/>
        </dgm:presLayoutVars>
      </dgm:prSet>
      <dgm:spPr/>
    </dgm:pt>
    <dgm:pt modelId="{C1309EF6-1147-4653-BA1F-190999D125AE}" type="pres">
      <dgm:prSet presAssocID="{DA0BC8F2-5040-43EF-B234-0078DD27D42C}" presName="spaceBetweenRectangles" presStyleCnt="0"/>
      <dgm:spPr/>
    </dgm:pt>
    <dgm:pt modelId="{026E9589-8889-47F2-9476-D0DA7CB6134A}" type="pres">
      <dgm:prSet presAssocID="{9F1B4166-D3A7-491B-915A-278D13E2356B}" presName="parentLin" presStyleCnt="0"/>
      <dgm:spPr/>
    </dgm:pt>
    <dgm:pt modelId="{ACECF34E-C805-407A-B0F1-1955C8F725E6}" type="pres">
      <dgm:prSet presAssocID="{9F1B4166-D3A7-491B-915A-278D13E2356B}" presName="parentLeftMargin" presStyleLbl="node1" presStyleIdx="0" presStyleCnt="2"/>
      <dgm:spPr/>
    </dgm:pt>
    <dgm:pt modelId="{D2814681-F165-42F5-AFD4-D37CCF26896A}" type="pres">
      <dgm:prSet presAssocID="{9F1B4166-D3A7-491B-915A-278D13E2356B}" presName="parentText" presStyleLbl="node1" presStyleIdx="1" presStyleCnt="2">
        <dgm:presLayoutVars>
          <dgm:chMax val="0"/>
          <dgm:bulletEnabled val="1"/>
        </dgm:presLayoutVars>
      </dgm:prSet>
      <dgm:spPr/>
    </dgm:pt>
    <dgm:pt modelId="{C8F0B9A0-3424-4259-8619-2588D8E492DB}" type="pres">
      <dgm:prSet presAssocID="{9F1B4166-D3A7-491B-915A-278D13E2356B}" presName="negativeSpace" presStyleCnt="0"/>
      <dgm:spPr/>
    </dgm:pt>
    <dgm:pt modelId="{F5832252-99F7-4A38-B6AF-88105A19AD12}" type="pres">
      <dgm:prSet presAssocID="{9F1B4166-D3A7-491B-915A-278D13E2356B}" presName="childText" presStyleLbl="conFgAcc1" presStyleIdx="1" presStyleCnt="2">
        <dgm:presLayoutVars>
          <dgm:bulletEnabled val="1"/>
        </dgm:presLayoutVars>
      </dgm:prSet>
      <dgm:spPr/>
    </dgm:pt>
  </dgm:ptLst>
  <dgm:cxnLst>
    <dgm:cxn modelId="{13CA5E12-8538-40A5-850D-D49CD6F86612}" srcId="{C0BCF5B9-33EF-4B7F-BB47-57A2AC80DBBD}" destId="{9F1B4166-D3A7-491B-915A-278D13E2356B}" srcOrd="1" destOrd="0" parTransId="{6F942B19-24AF-4457-A2B7-B9FDA215B01E}" sibTransId="{B56ABABF-5CC2-4307-B9A8-9DDB27E7D671}"/>
    <dgm:cxn modelId="{D49F1E1A-C70D-420C-9AF9-60F8E0D90002}" type="presOf" srcId="{7138A8C5-A685-4C3B-86E7-1FBD8EC59A62}" destId="{38DBA5E9-C252-4A39-ADD1-FBA020609DFF}" srcOrd="0" destOrd="0" presId="urn:microsoft.com/office/officeart/2005/8/layout/list1"/>
    <dgm:cxn modelId="{8C61961B-973B-4F7C-8D9C-268004714CE4}" type="presOf" srcId="{C0BCF5B9-33EF-4B7F-BB47-57A2AC80DBBD}" destId="{32C25740-A07D-44CE-BB91-603168833E92}" srcOrd="0" destOrd="0" presId="urn:microsoft.com/office/officeart/2005/8/layout/list1"/>
    <dgm:cxn modelId="{F48F7E22-3E36-4461-AFB5-68515C194DB3}" type="presOf" srcId="{9F1B4166-D3A7-491B-915A-278D13E2356B}" destId="{ACECF34E-C805-407A-B0F1-1955C8F725E6}" srcOrd="0" destOrd="0" presId="urn:microsoft.com/office/officeart/2005/8/layout/list1"/>
    <dgm:cxn modelId="{AE934131-967E-4290-864C-C1E1FF0743A2}" type="presOf" srcId="{6D85CF0B-9730-419C-BB70-8BC1641D15DC}" destId="{F5832252-99F7-4A38-B6AF-88105A19AD12}" srcOrd="0" destOrd="0" presId="urn:microsoft.com/office/officeart/2005/8/layout/list1"/>
    <dgm:cxn modelId="{77548946-FE9F-469E-AEF3-406552DFA95E}" srcId="{9F1B4166-D3A7-491B-915A-278D13E2356B}" destId="{6D85CF0B-9730-419C-BB70-8BC1641D15DC}" srcOrd="0" destOrd="0" parTransId="{ADCD397C-DA59-4E6A-B2EC-A9CADED28A51}" sibTransId="{3FBAFFB6-0A3E-421F-8FD5-ADA4693ADAD2}"/>
    <dgm:cxn modelId="{FFC66F78-82BB-4071-AAE8-13EEF2524A5A}" srcId="{C0BCF5B9-33EF-4B7F-BB47-57A2AC80DBBD}" destId="{7138A8C5-A685-4C3B-86E7-1FBD8EC59A62}" srcOrd="0" destOrd="0" parTransId="{BF3C6B47-7BC3-409B-8A4C-8E8F5A89044D}" sibTransId="{DA0BC8F2-5040-43EF-B234-0078DD27D42C}"/>
    <dgm:cxn modelId="{50817187-772B-4427-8646-1F32C69F38DD}" type="presOf" srcId="{7138A8C5-A685-4C3B-86E7-1FBD8EC59A62}" destId="{109BF694-AD56-4ABC-9F6C-A626A106AA28}" srcOrd="1" destOrd="0" presId="urn:microsoft.com/office/officeart/2005/8/layout/list1"/>
    <dgm:cxn modelId="{23CF6CC2-64E9-4791-BBC5-5AF2895D3A6E}" type="presOf" srcId="{9F1B4166-D3A7-491B-915A-278D13E2356B}" destId="{D2814681-F165-42F5-AFD4-D37CCF26896A}" srcOrd="1" destOrd="0" presId="urn:microsoft.com/office/officeart/2005/8/layout/list1"/>
    <dgm:cxn modelId="{A60F67D4-0219-48D4-B947-F8658633FD1D}" type="presOf" srcId="{C150F97E-0B8D-4A45-BC85-092F81E8ED66}" destId="{F5832252-99F7-4A38-B6AF-88105A19AD12}" srcOrd="0" destOrd="1" presId="urn:microsoft.com/office/officeart/2005/8/layout/list1"/>
    <dgm:cxn modelId="{CBE756EC-05D9-440C-B293-B694813ADFF9}" srcId="{9F1B4166-D3A7-491B-915A-278D13E2356B}" destId="{C150F97E-0B8D-4A45-BC85-092F81E8ED66}" srcOrd="1" destOrd="0" parTransId="{A01CDC9D-38DD-4A7A-91B2-413F934D599A}" sibTransId="{DD932744-BFD0-4320-92EA-26090E1791B7}"/>
    <dgm:cxn modelId="{E6D7B768-F78C-4A74-BF4B-31F31E6CCB37}" type="presParOf" srcId="{32C25740-A07D-44CE-BB91-603168833E92}" destId="{50312A3A-37D9-497C-83BD-D947A2458622}" srcOrd="0" destOrd="0" presId="urn:microsoft.com/office/officeart/2005/8/layout/list1"/>
    <dgm:cxn modelId="{F512FEC0-84F3-4A22-8061-B6B8F0F3E119}" type="presParOf" srcId="{50312A3A-37D9-497C-83BD-D947A2458622}" destId="{38DBA5E9-C252-4A39-ADD1-FBA020609DFF}" srcOrd="0" destOrd="0" presId="urn:microsoft.com/office/officeart/2005/8/layout/list1"/>
    <dgm:cxn modelId="{48A45736-467C-47A9-81CC-B62CDC122A98}" type="presParOf" srcId="{50312A3A-37D9-497C-83BD-D947A2458622}" destId="{109BF694-AD56-4ABC-9F6C-A626A106AA28}" srcOrd="1" destOrd="0" presId="urn:microsoft.com/office/officeart/2005/8/layout/list1"/>
    <dgm:cxn modelId="{A3DD312A-BED8-4FDE-AD33-3441E43033DA}" type="presParOf" srcId="{32C25740-A07D-44CE-BB91-603168833E92}" destId="{C6A203B4-A833-4E28-92EA-581B8B4CF525}" srcOrd="1" destOrd="0" presId="urn:microsoft.com/office/officeart/2005/8/layout/list1"/>
    <dgm:cxn modelId="{332A2885-F807-46B5-9928-31464568B138}" type="presParOf" srcId="{32C25740-A07D-44CE-BB91-603168833E92}" destId="{64F97F76-DAEC-468C-93F5-9C3343305075}" srcOrd="2" destOrd="0" presId="urn:microsoft.com/office/officeart/2005/8/layout/list1"/>
    <dgm:cxn modelId="{F3E2EED8-6073-4E51-A958-DFE4BE2E862E}" type="presParOf" srcId="{32C25740-A07D-44CE-BB91-603168833E92}" destId="{C1309EF6-1147-4653-BA1F-190999D125AE}" srcOrd="3" destOrd="0" presId="urn:microsoft.com/office/officeart/2005/8/layout/list1"/>
    <dgm:cxn modelId="{480E5905-7D3B-4900-81E9-3E8E8ABCE686}" type="presParOf" srcId="{32C25740-A07D-44CE-BB91-603168833E92}" destId="{026E9589-8889-47F2-9476-D0DA7CB6134A}" srcOrd="4" destOrd="0" presId="urn:microsoft.com/office/officeart/2005/8/layout/list1"/>
    <dgm:cxn modelId="{A3582A50-6DA0-49FF-8BCC-98FB85EAD6AC}" type="presParOf" srcId="{026E9589-8889-47F2-9476-D0DA7CB6134A}" destId="{ACECF34E-C805-407A-B0F1-1955C8F725E6}" srcOrd="0" destOrd="0" presId="urn:microsoft.com/office/officeart/2005/8/layout/list1"/>
    <dgm:cxn modelId="{7A875E64-842D-4181-8BD2-3A33E73B7DF0}" type="presParOf" srcId="{026E9589-8889-47F2-9476-D0DA7CB6134A}" destId="{D2814681-F165-42F5-AFD4-D37CCF26896A}" srcOrd="1" destOrd="0" presId="urn:microsoft.com/office/officeart/2005/8/layout/list1"/>
    <dgm:cxn modelId="{4D2C21A2-9364-4255-928A-85C83085816E}" type="presParOf" srcId="{32C25740-A07D-44CE-BB91-603168833E92}" destId="{C8F0B9A0-3424-4259-8619-2588D8E492DB}" srcOrd="5" destOrd="0" presId="urn:microsoft.com/office/officeart/2005/8/layout/list1"/>
    <dgm:cxn modelId="{02FFB929-65AC-420F-ABC7-A586529BF456}" type="presParOf" srcId="{32C25740-A07D-44CE-BB91-603168833E92}" destId="{F5832252-99F7-4A38-B6AF-88105A19AD12}"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E13CA-B419-416B-93AF-6A205BF74B0C}">
      <dsp:nvSpPr>
        <dsp:cNvPr id="0" name=""/>
        <dsp:cNvSpPr/>
      </dsp:nvSpPr>
      <dsp:spPr>
        <a:xfrm>
          <a:off x="0" y="34396"/>
          <a:ext cx="6692748" cy="654505"/>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Understand the user’s requirement using voice recognition.</a:t>
          </a:r>
          <a:endParaRPr lang="en-US" sz="1800" kern="1200" dirty="0"/>
        </a:p>
      </dsp:txBody>
      <dsp:txXfrm>
        <a:off x="31950" y="66346"/>
        <a:ext cx="6628848" cy="590605"/>
      </dsp:txXfrm>
    </dsp:sp>
    <dsp:sp modelId="{A6FBAA7F-F5F5-4BFA-9BB6-C12C48DB7ED8}">
      <dsp:nvSpPr>
        <dsp:cNvPr id="0" name=""/>
        <dsp:cNvSpPr/>
      </dsp:nvSpPr>
      <dsp:spPr>
        <a:xfrm>
          <a:off x="0" y="740741"/>
          <a:ext cx="6692748" cy="654505"/>
        </a:xfrm>
        <a:prstGeom prst="roundRect">
          <a:avLst/>
        </a:prstGeom>
        <a:gradFill rotWithShape="0">
          <a:gsLst>
            <a:gs pos="0">
              <a:schemeClr val="accent5">
                <a:hueOff val="-661711"/>
                <a:satOff val="-3554"/>
                <a:lumOff val="1216"/>
                <a:alphaOff val="0"/>
                <a:tint val="94000"/>
                <a:satMod val="105000"/>
                <a:lumMod val="102000"/>
              </a:schemeClr>
            </a:gs>
            <a:gs pos="100000">
              <a:schemeClr val="accent5">
                <a:hueOff val="-661711"/>
                <a:satOff val="-3554"/>
                <a:lumOff val="121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Connect to a cloud server to access world wide web from external hardware device.</a:t>
          </a:r>
          <a:endParaRPr lang="en-US" sz="1800" kern="1200" dirty="0"/>
        </a:p>
      </dsp:txBody>
      <dsp:txXfrm>
        <a:off x="31950" y="772691"/>
        <a:ext cx="6628848" cy="590605"/>
      </dsp:txXfrm>
    </dsp:sp>
    <dsp:sp modelId="{F1C29ACB-4A89-4AAF-A249-4F564E64DF68}">
      <dsp:nvSpPr>
        <dsp:cNvPr id="0" name=""/>
        <dsp:cNvSpPr/>
      </dsp:nvSpPr>
      <dsp:spPr>
        <a:xfrm>
          <a:off x="0" y="1447086"/>
          <a:ext cx="6692748" cy="654505"/>
        </a:xfrm>
        <a:prstGeom prst="roundRect">
          <a:avLst/>
        </a:prstGeom>
        <a:gradFill rotWithShape="0">
          <a:gsLst>
            <a:gs pos="0">
              <a:schemeClr val="accent5">
                <a:hueOff val="-1323423"/>
                <a:satOff val="-7108"/>
                <a:lumOff val="2431"/>
                <a:alphaOff val="0"/>
                <a:tint val="94000"/>
                <a:satMod val="105000"/>
                <a:lumMod val="102000"/>
              </a:schemeClr>
            </a:gs>
            <a:gs pos="100000">
              <a:schemeClr val="accent5">
                <a:hueOff val="-1323423"/>
                <a:satOff val="-7108"/>
                <a:lumOff val="243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Extracting the relevant information from the website.</a:t>
          </a:r>
          <a:endParaRPr lang="en-US" sz="1800" kern="1200" dirty="0"/>
        </a:p>
      </dsp:txBody>
      <dsp:txXfrm>
        <a:off x="31950" y="1479036"/>
        <a:ext cx="6628848" cy="590605"/>
      </dsp:txXfrm>
    </dsp:sp>
    <dsp:sp modelId="{95577DB5-0C5D-427C-90B6-2C70349878D0}">
      <dsp:nvSpPr>
        <dsp:cNvPr id="0" name=""/>
        <dsp:cNvSpPr/>
      </dsp:nvSpPr>
      <dsp:spPr>
        <a:xfrm>
          <a:off x="0" y="2153432"/>
          <a:ext cx="6692748" cy="654505"/>
        </a:xfrm>
        <a:prstGeom prst="roundRect">
          <a:avLst/>
        </a:prstGeom>
        <a:gradFill rotWithShape="0">
          <a:gsLst>
            <a:gs pos="0">
              <a:schemeClr val="accent5">
                <a:hueOff val="-1985134"/>
                <a:satOff val="-10662"/>
                <a:lumOff val="3647"/>
                <a:alphaOff val="0"/>
                <a:tint val="94000"/>
                <a:satMod val="105000"/>
                <a:lumMod val="102000"/>
              </a:schemeClr>
            </a:gs>
            <a:gs pos="100000">
              <a:schemeClr val="accent5">
                <a:hueOff val="-1985134"/>
                <a:satOff val="-10662"/>
                <a:lumOff val="364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Analyse the webpage to identify the possible actions that can be performed.</a:t>
          </a:r>
          <a:endParaRPr lang="en-US" sz="1800" kern="1200" dirty="0"/>
        </a:p>
      </dsp:txBody>
      <dsp:txXfrm>
        <a:off x="31950" y="2185382"/>
        <a:ext cx="6628848" cy="590605"/>
      </dsp:txXfrm>
    </dsp:sp>
    <dsp:sp modelId="{8B04D2BD-632F-4284-97A1-39705725086D}">
      <dsp:nvSpPr>
        <dsp:cNvPr id="0" name=""/>
        <dsp:cNvSpPr/>
      </dsp:nvSpPr>
      <dsp:spPr>
        <a:xfrm>
          <a:off x="0" y="2859777"/>
          <a:ext cx="6692748" cy="654505"/>
        </a:xfrm>
        <a:prstGeom prst="roundRect">
          <a:avLst/>
        </a:prstGeom>
        <a:gradFill rotWithShape="0">
          <a:gsLst>
            <a:gs pos="0">
              <a:schemeClr val="accent5">
                <a:hueOff val="-2646845"/>
                <a:satOff val="-14216"/>
                <a:lumOff val="4862"/>
                <a:alphaOff val="0"/>
                <a:tint val="94000"/>
                <a:satMod val="105000"/>
                <a:lumMod val="102000"/>
              </a:schemeClr>
            </a:gs>
            <a:gs pos="100000">
              <a:schemeClr val="accent5">
                <a:hueOff val="-2646845"/>
                <a:satOff val="-14216"/>
                <a:lumOff val="4862"/>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Perform the required task on the webpage automatically.</a:t>
          </a:r>
          <a:endParaRPr lang="en-US" sz="1800" kern="1200" dirty="0"/>
        </a:p>
      </dsp:txBody>
      <dsp:txXfrm>
        <a:off x="31950" y="2891727"/>
        <a:ext cx="6628848" cy="590605"/>
      </dsp:txXfrm>
    </dsp:sp>
    <dsp:sp modelId="{6CAB1413-A977-434A-9FC6-8DFCD6B8081F}">
      <dsp:nvSpPr>
        <dsp:cNvPr id="0" name=""/>
        <dsp:cNvSpPr/>
      </dsp:nvSpPr>
      <dsp:spPr>
        <a:xfrm>
          <a:off x="0" y="3566122"/>
          <a:ext cx="6692748" cy="654505"/>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t>Build a portable device that can connect to cloud anywhere.</a:t>
          </a:r>
          <a:endParaRPr lang="en-US" sz="1800" kern="1200" dirty="0"/>
        </a:p>
      </dsp:txBody>
      <dsp:txXfrm>
        <a:off x="31950" y="3598072"/>
        <a:ext cx="6628848" cy="5906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14F10-3CC0-4AAA-91B8-F250ED4398C1}">
      <dsp:nvSpPr>
        <dsp:cNvPr id="0" name=""/>
        <dsp:cNvSpPr/>
      </dsp:nvSpPr>
      <dsp:spPr>
        <a:xfrm>
          <a:off x="2269785" y="1366560"/>
          <a:ext cx="1246605" cy="593270"/>
        </a:xfrm>
        <a:custGeom>
          <a:avLst/>
          <a:gdLst/>
          <a:ahLst/>
          <a:cxnLst/>
          <a:rect l="0" t="0" r="0" b="0"/>
          <a:pathLst>
            <a:path>
              <a:moveTo>
                <a:pt x="0" y="0"/>
              </a:moveTo>
              <a:lnTo>
                <a:pt x="0" y="404296"/>
              </a:lnTo>
              <a:lnTo>
                <a:pt x="1246605" y="404296"/>
              </a:lnTo>
              <a:lnTo>
                <a:pt x="1246605" y="59327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3BEF6A-4FE1-4286-A787-F1697702B88A}">
      <dsp:nvSpPr>
        <dsp:cNvPr id="0" name=""/>
        <dsp:cNvSpPr/>
      </dsp:nvSpPr>
      <dsp:spPr>
        <a:xfrm>
          <a:off x="1023179" y="1366560"/>
          <a:ext cx="1246605" cy="593270"/>
        </a:xfrm>
        <a:custGeom>
          <a:avLst/>
          <a:gdLst/>
          <a:ahLst/>
          <a:cxnLst/>
          <a:rect l="0" t="0" r="0" b="0"/>
          <a:pathLst>
            <a:path>
              <a:moveTo>
                <a:pt x="1246605" y="0"/>
              </a:moveTo>
              <a:lnTo>
                <a:pt x="1246605" y="404296"/>
              </a:lnTo>
              <a:lnTo>
                <a:pt x="0" y="404296"/>
              </a:lnTo>
              <a:lnTo>
                <a:pt x="0" y="593270"/>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39524B-BB2F-46F8-848A-6CDA132B37C0}">
      <dsp:nvSpPr>
        <dsp:cNvPr id="0" name=""/>
        <dsp:cNvSpPr/>
      </dsp:nvSpPr>
      <dsp:spPr>
        <a:xfrm>
          <a:off x="1249835" y="71223"/>
          <a:ext cx="2039900" cy="129533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17BDD43-874D-48BB-89DE-AF28E06D4D33}">
      <dsp:nvSpPr>
        <dsp:cNvPr id="0" name=""/>
        <dsp:cNvSpPr/>
      </dsp:nvSpPr>
      <dsp:spPr>
        <a:xfrm>
          <a:off x="1476490" y="286546"/>
          <a:ext cx="2039900" cy="1295336"/>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defRPr b="1"/>
          </a:pPr>
          <a:r>
            <a:rPr lang="en-US" sz="1400" b="0" i="0" kern="1200" dirty="0"/>
            <a:t>Analyze the website to extract the location of the interactable elements such as:</a:t>
          </a:r>
          <a:endParaRPr lang="en-US" sz="1400" kern="1200" dirty="0"/>
        </a:p>
      </dsp:txBody>
      <dsp:txXfrm>
        <a:off x="1514429" y="324485"/>
        <a:ext cx="1964022" cy="1219458"/>
      </dsp:txXfrm>
    </dsp:sp>
    <dsp:sp modelId="{96476950-838F-42F2-85D6-040E4563F02A}">
      <dsp:nvSpPr>
        <dsp:cNvPr id="0" name=""/>
        <dsp:cNvSpPr/>
      </dsp:nvSpPr>
      <dsp:spPr>
        <a:xfrm>
          <a:off x="3229" y="1959831"/>
          <a:ext cx="2039900" cy="129533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5F7754C-BDD1-4637-ADC9-FAAC1E3676A5}">
      <dsp:nvSpPr>
        <dsp:cNvPr id="0" name=""/>
        <dsp:cNvSpPr/>
      </dsp:nvSpPr>
      <dsp:spPr>
        <a:xfrm>
          <a:off x="229885" y="2175153"/>
          <a:ext cx="2039900" cy="1295336"/>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Input Elements</a:t>
          </a:r>
        </a:p>
      </dsp:txBody>
      <dsp:txXfrm>
        <a:off x="267824" y="2213092"/>
        <a:ext cx="1964022" cy="1219458"/>
      </dsp:txXfrm>
    </dsp:sp>
    <dsp:sp modelId="{351E2545-89C5-4260-BCE1-C4358D88116C}">
      <dsp:nvSpPr>
        <dsp:cNvPr id="0" name=""/>
        <dsp:cNvSpPr/>
      </dsp:nvSpPr>
      <dsp:spPr>
        <a:xfrm>
          <a:off x="2496440" y="1959831"/>
          <a:ext cx="2039900" cy="129533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A394DE9-84D3-4DA1-92A8-D29108C2BBC8}">
      <dsp:nvSpPr>
        <dsp:cNvPr id="0" name=""/>
        <dsp:cNvSpPr/>
      </dsp:nvSpPr>
      <dsp:spPr>
        <a:xfrm>
          <a:off x="2723096" y="2175153"/>
          <a:ext cx="2039900" cy="1295336"/>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Navigations elements</a:t>
          </a:r>
          <a:endParaRPr lang="en-US" sz="1400" kern="1200" dirty="0"/>
        </a:p>
      </dsp:txBody>
      <dsp:txXfrm>
        <a:off x="2761035" y="2213092"/>
        <a:ext cx="1964022" cy="1219458"/>
      </dsp:txXfrm>
    </dsp:sp>
    <dsp:sp modelId="{70858001-49FA-4540-94AE-15CDAF87DC7A}">
      <dsp:nvSpPr>
        <dsp:cNvPr id="0" name=""/>
        <dsp:cNvSpPr/>
      </dsp:nvSpPr>
      <dsp:spPr>
        <a:xfrm>
          <a:off x="3743046" y="71223"/>
          <a:ext cx="2039900" cy="1295336"/>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207EC23-22A8-435A-BB23-8D66C87F3AF5}">
      <dsp:nvSpPr>
        <dsp:cNvPr id="0" name=""/>
        <dsp:cNvSpPr/>
      </dsp:nvSpPr>
      <dsp:spPr>
        <a:xfrm>
          <a:off x="3969702" y="286546"/>
          <a:ext cx="2039900" cy="1295336"/>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defRPr b="1"/>
          </a:pPr>
          <a:r>
            <a:rPr lang="en-IN" sz="1400" b="0" i="0" kern="1200" dirty="0"/>
            <a:t>Analysis includes the relation between different elements  such as parent or sibling for understanding inner details.</a:t>
          </a:r>
          <a:endParaRPr lang="en-US" sz="1400" kern="1200" dirty="0"/>
        </a:p>
      </dsp:txBody>
      <dsp:txXfrm>
        <a:off x="4007641" y="324485"/>
        <a:ext cx="1964022" cy="12194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EC807-B98D-44D2-AB2D-1CA84C50BCDD}">
      <dsp:nvSpPr>
        <dsp:cNvPr id="0" name=""/>
        <dsp:cNvSpPr/>
      </dsp:nvSpPr>
      <dsp:spPr>
        <a:xfrm>
          <a:off x="0" y="2137612"/>
          <a:ext cx="6012832" cy="1402504"/>
        </a:xfrm>
        <a:prstGeom prst="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IN" sz="1900" b="0" i="0" kern="1200" dirty="0"/>
            <a:t>The information can be voiced out to the user.</a:t>
          </a:r>
          <a:endParaRPr lang="en-US" sz="1900" kern="1200" dirty="0"/>
        </a:p>
      </dsp:txBody>
      <dsp:txXfrm>
        <a:off x="0" y="2137612"/>
        <a:ext cx="6012832" cy="1402504"/>
      </dsp:txXfrm>
    </dsp:sp>
    <dsp:sp modelId="{1D77B590-6C98-443F-A045-F5A8D1106670}">
      <dsp:nvSpPr>
        <dsp:cNvPr id="0" name=""/>
        <dsp:cNvSpPr/>
      </dsp:nvSpPr>
      <dsp:spPr>
        <a:xfrm rot="10800000">
          <a:off x="0" y="1597"/>
          <a:ext cx="6012832" cy="2157052"/>
        </a:xfrm>
        <a:prstGeom prst="upArrowCallou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0" i="0" kern="1200" dirty="0"/>
            <a:t>Based on the user query, the assistant extracts the relevant information from the website such as:</a:t>
          </a:r>
          <a:endParaRPr lang="en-US" sz="1900" kern="1200" dirty="0"/>
        </a:p>
      </dsp:txBody>
      <dsp:txXfrm rot="-10800000">
        <a:off x="0" y="1597"/>
        <a:ext cx="6012832" cy="757125"/>
      </dsp:txXfrm>
    </dsp:sp>
    <dsp:sp modelId="{55A4B07F-4FBC-4342-95BC-03BCF9E016AC}">
      <dsp:nvSpPr>
        <dsp:cNvPr id="0" name=""/>
        <dsp:cNvSpPr/>
      </dsp:nvSpPr>
      <dsp:spPr>
        <a:xfrm>
          <a:off x="0" y="758722"/>
          <a:ext cx="1503208" cy="644958"/>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b="0" i="0" kern="1200"/>
            <a:t>Product details</a:t>
          </a:r>
          <a:endParaRPr lang="en-US" sz="2200" kern="1200"/>
        </a:p>
      </dsp:txBody>
      <dsp:txXfrm>
        <a:off x="0" y="758722"/>
        <a:ext cx="1503208" cy="644958"/>
      </dsp:txXfrm>
    </dsp:sp>
    <dsp:sp modelId="{26BE963F-0D58-4140-B9BE-52DEBF5A14B2}">
      <dsp:nvSpPr>
        <dsp:cNvPr id="0" name=""/>
        <dsp:cNvSpPr/>
      </dsp:nvSpPr>
      <dsp:spPr>
        <a:xfrm>
          <a:off x="1503208" y="758722"/>
          <a:ext cx="1503208" cy="644958"/>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b="0" i="0" kern="1200"/>
            <a:t>Product ratings</a:t>
          </a:r>
          <a:endParaRPr lang="en-US" sz="2200" kern="1200"/>
        </a:p>
      </dsp:txBody>
      <dsp:txXfrm>
        <a:off x="1503208" y="758722"/>
        <a:ext cx="1503208" cy="644958"/>
      </dsp:txXfrm>
    </dsp:sp>
    <dsp:sp modelId="{3B866931-B8CD-40CE-8576-51497FE1957F}">
      <dsp:nvSpPr>
        <dsp:cNvPr id="0" name=""/>
        <dsp:cNvSpPr/>
      </dsp:nvSpPr>
      <dsp:spPr>
        <a:xfrm>
          <a:off x="3006416" y="758722"/>
          <a:ext cx="1503208" cy="644958"/>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b="0" i="0" kern="1200"/>
            <a:t>Product reviews</a:t>
          </a:r>
          <a:endParaRPr lang="en-US" sz="2200" kern="1200"/>
        </a:p>
      </dsp:txBody>
      <dsp:txXfrm>
        <a:off x="3006416" y="758722"/>
        <a:ext cx="1503208" cy="644958"/>
      </dsp:txXfrm>
    </dsp:sp>
    <dsp:sp modelId="{D8CF2009-3436-4A80-B14C-505C3079B63E}">
      <dsp:nvSpPr>
        <dsp:cNvPr id="0" name=""/>
        <dsp:cNvSpPr/>
      </dsp:nvSpPr>
      <dsp:spPr>
        <a:xfrm>
          <a:off x="4509624" y="758722"/>
          <a:ext cx="1503208" cy="644958"/>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27940" rIns="156464" bIns="27940" numCol="1" spcCol="1270" anchor="ctr" anchorCtr="0">
          <a:noAutofit/>
        </a:bodyPr>
        <a:lstStyle/>
        <a:p>
          <a:pPr marL="0" lvl="0" indent="0" algn="ctr" defTabSz="977900">
            <a:lnSpc>
              <a:spcPct val="90000"/>
            </a:lnSpc>
            <a:spcBef>
              <a:spcPct val="0"/>
            </a:spcBef>
            <a:spcAft>
              <a:spcPct val="35000"/>
            </a:spcAft>
            <a:buNone/>
          </a:pPr>
          <a:r>
            <a:rPr lang="en-US" sz="2200" b="0" i="0" kern="1200"/>
            <a:t>Browsed items data</a:t>
          </a:r>
          <a:endParaRPr lang="en-US" sz="2200" kern="1200"/>
        </a:p>
      </dsp:txBody>
      <dsp:txXfrm>
        <a:off x="4509624" y="758722"/>
        <a:ext cx="1503208" cy="6449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97F76-DAEC-468C-93F5-9C3343305075}">
      <dsp:nvSpPr>
        <dsp:cNvPr id="0" name=""/>
        <dsp:cNvSpPr/>
      </dsp:nvSpPr>
      <dsp:spPr>
        <a:xfrm>
          <a:off x="0" y="525198"/>
          <a:ext cx="4459287" cy="8568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9BF694-AD56-4ABC-9F6C-A626A106AA28}">
      <dsp:nvSpPr>
        <dsp:cNvPr id="0" name=""/>
        <dsp:cNvSpPr/>
      </dsp:nvSpPr>
      <dsp:spPr>
        <a:xfrm>
          <a:off x="222964" y="23358"/>
          <a:ext cx="3121500" cy="10036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985" tIns="0" rIns="117985" bIns="0" numCol="1" spcCol="1270" anchor="ctr" anchorCtr="0">
          <a:noAutofit/>
        </a:bodyPr>
        <a:lstStyle/>
        <a:p>
          <a:pPr marL="0" lvl="0" indent="0" algn="l" defTabSz="1511300">
            <a:lnSpc>
              <a:spcPct val="90000"/>
            </a:lnSpc>
            <a:spcBef>
              <a:spcPct val="0"/>
            </a:spcBef>
            <a:spcAft>
              <a:spcPct val="35000"/>
            </a:spcAft>
            <a:buNone/>
          </a:pPr>
          <a:r>
            <a:rPr lang="en-IN" sz="3400" kern="1200"/>
            <a:t>Captcha</a:t>
          </a:r>
          <a:endParaRPr lang="en-US" sz="3400" kern="1200"/>
        </a:p>
      </dsp:txBody>
      <dsp:txXfrm>
        <a:off x="271960" y="72354"/>
        <a:ext cx="3023508" cy="905688"/>
      </dsp:txXfrm>
    </dsp:sp>
    <dsp:sp modelId="{F5832252-99F7-4A38-B6AF-88105A19AD12}">
      <dsp:nvSpPr>
        <dsp:cNvPr id="0" name=""/>
        <dsp:cNvSpPr/>
      </dsp:nvSpPr>
      <dsp:spPr>
        <a:xfrm>
          <a:off x="0" y="2067438"/>
          <a:ext cx="4459287" cy="18742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6090" tIns="708152" rIns="346090" bIns="241808" numCol="1" spcCol="1270" anchor="t" anchorCtr="0">
          <a:noAutofit/>
        </a:bodyPr>
        <a:lstStyle/>
        <a:p>
          <a:pPr marL="285750" lvl="1" indent="-285750" algn="l" defTabSz="1511300">
            <a:lnSpc>
              <a:spcPct val="90000"/>
            </a:lnSpc>
            <a:spcBef>
              <a:spcPct val="0"/>
            </a:spcBef>
            <a:spcAft>
              <a:spcPct val="15000"/>
            </a:spcAft>
            <a:buChar char="•"/>
          </a:pPr>
          <a:r>
            <a:rPr lang="en-IN" sz="3400" kern="1200"/>
            <a:t>payments details</a:t>
          </a:r>
          <a:endParaRPr lang="en-US" sz="3400" kern="1200"/>
        </a:p>
        <a:p>
          <a:pPr marL="285750" lvl="1" indent="-285750" algn="l" defTabSz="1511300">
            <a:lnSpc>
              <a:spcPct val="90000"/>
            </a:lnSpc>
            <a:spcBef>
              <a:spcPct val="0"/>
            </a:spcBef>
            <a:spcAft>
              <a:spcPct val="15000"/>
            </a:spcAft>
            <a:buChar char="•"/>
          </a:pPr>
          <a:r>
            <a:rPr lang="en-IN" sz="3400" kern="1200"/>
            <a:t>credentials</a:t>
          </a:r>
          <a:endParaRPr lang="en-US" sz="3400" kern="1200"/>
        </a:p>
      </dsp:txBody>
      <dsp:txXfrm>
        <a:off x="0" y="2067438"/>
        <a:ext cx="4459287" cy="1874250"/>
      </dsp:txXfrm>
    </dsp:sp>
    <dsp:sp modelId="{D2814681-F165-42F5-AFD4-D37CCF26896A}">
      <dsp:nvSpPr>
        <dsp:cNvPr id="0" name=""/>
        <dsp:cNvSpPr/>
      </dsp:nvSpPr>
      <dsp:spPr>
        <a:xfrm>
          <a:off x="222964" y="1565598"/>
          <a:ext cx="3121500" cy="10036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985" tIns="0" rIns="117985" bIns="0" numCol="1" spcCol="1270" anchor="ctr" anchorCtr="0">
          <a:noAutofit/>
        </a:bodyPr>
        <a:lstStyle/>
        <a:p>
          <a:pPr marL="0" lvl="0" indent="0" algn="l" defTabSz="1511300">
            <a:lnSpc>
              <a:spcPct val="90000"/>
            </a:lnSpc>
            <a:spcBef>
              <a:spcPct val="0"/>
            </a:spcBef>
            <a:spcAft>
              <a:spcPct val="35000"/>
            </a:spcAft>
            <a:buNone/>
          </a:pPr>
          <a:r>
            <a:rPr lang="en-IN" sz="3400" kern="1200"/>
            <a:t>Sensitive information like:</a:t>
          </a:r>
          <a:endParaRPr lang="en-US" sz="3400" kern="1200"/>
        </a:p>
      </dsp:txBody>
      <dsp:txXfrm>
        <a:off x="271960" y="1614594"/>
        <a:ext cx="3023508" cy="9056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BC582E2-3035-457B-97BF-781D1C121D56}" type="datetimeFigureOut">
              <a:rPr lang="en-IN" smtClean="0"/>
              <a:t>03-04-2024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789F3BC-E095-4443-BD9B-E0D9A5BD7E8C}" type="slidenum">
              <a:rPr lang="en-IN" smtClean="0"/>
              <a:t>‹#›</a:t>
            </a:fld>
            <a:endParaRPr lang="en-IN"/>
          </a:p>
        </p:txBody>
      </p:sp>
    </p:spTree>
    <p:extLst>
      <p:ext uri="{BB962C8B-B14F-4D97-AF65-F5344CB8AC3E}">
        <p14:creationId xmlns:p14="http://schemas.microsoft.com/office/powerpoint/2010/main" val="315455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582E2-3035-457B-97BF-781D1C121D56}"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89F3BC-E095-4443-BD9B-E0D9A5BD7E8C}" type="slidenum">
              <a:rPr lang="en-IN" smtClean="0"/>
              <a:t>‹#›</a:t>
            </a:fld>
            <a:endParaRPr lang="en-IN"/>
          </a:p>
        </p:txBody>
      </p:sp>
    </p:spTree>
    <p:extLst>
      <p:ext uri="{BB962C8B-B14F-4D97-AF65-F5344CB8AC3E}">
        <p14:creationId xmlns:p14="http://schemas.microsoft.com/office/powerpoint/2010/main" val="30864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582E2-3035-457B-97BF-781D1C121D56}"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89F3BC-E095-4443-BD9B-E0D9A5BD7E8C}" type="slidenum">
              <a:rPr lang="en-IN" smtClean="0"/>
              <a:t>‹#›</a:t>
            </a:fld>
            <a:endParaRPr lang="en-IN"/>
          </a:p>
        </p:txBody>
      </p:sp>
    </p:spTree>
    <p:extLst>
      <p:ext uri="{BB962C8B-B14F-4D97-AF65-F5344CB8AC3E}">
        <p14:creationId xmlns:p14="http://schemas.microsoft.com/office/powerpoint/2010/main" val="112805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582E2-3035-457B-97BF-781D1C121D56}"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89F3BC-E095-4443-BD9B-E0D9A5BD7E8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505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582E2-3035-457B-97BF-781D1C121D56}"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89F3BC-E095-4443-BD9B-E0D9A5BD7E8C}" type="slidenum">
              <a:rPr lang="en-IN" smtClean="0"/>
              <a:t>‹#›</a:t>
            </a:fld>
            <a:endParaRPr lang="en-IN"/>
          </a:p>
        </p:txBody>
      </p:sp>
    </p:spTree>
    <p:extLst>
      <p:ext uri="{BB962C8B-B14F-4D97-AF65-F5344CB8AC3E}">
        <p14:creationId xmlns:p14="http://schemas.microsoft.com/office/powerpoint/2010/main" val="3544837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C582E2-3035-457B-97BF-781D1C121D56}"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89F3BC-E095-4443-BD9B-E0D9A5BD7E8C}" type="slidenum">
              <a:rPr lang="en-IN" smtClean="0"/>
              <a:t>‹#›</a:t>
            </a:fld>
            <a:endParaRPr lang="en-IN"/>
          </a:p>
        </p:txBody>
      </p:sp>
    </p:spTree>
    <p:extLst>
      <p:ext uri="{BB962C8B-B14F-4D97-AF65-F5344CB8AC3E}">
        <p14:creationId xmlns:p14="http://schemas.microsoft.com/office/powerpoint/2010/main" val="758527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C582E2-3035-457B-97BF-781D1C121D56}"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89F3BC-E095-4443-BD9B-E0D9A5BD7E8C}" type="slidenum">
              <a:rPr lang="en-IN" smtClean="0"/>
              <a:t>‹#›</a:t>
            </a:fld>
            <a:endParaRPr lang="en-IN"/>
          </a:p>
        </p:txBody>
      </p:sp>
    </p:spTree>
    <p:extLst>
      <p:ext uri="{BB962C8B-B14F-4D97-AF65-F5344CB8AC3E}">
        <p14:creationId xmlns:p14="http://schemas.microsoft.com/office/powerpoint/2010/main" val="388446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582E2-3035-457B-97BF-781D1C121D56}"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89F3BC-E095-4443-BD9B-E0D9A5BD7E8C}" type="slidenum">
              <a:rPr lang="en-IN" smtClean="0"/>
              <a:t>‹#›</a:t>
            </a:fld>
            <a:endParaRPr lang="en-IN"/>
          </a:p>
        </p:txBody>
      </p:sp>
    </p:spTree>
    <p:extLst>
      <p:ext uri="{BB962C8B-B14F-4D97-AF65-F5344CB8AC3E}">
        <p14:creationId xmlns:p14="http://schemas.microsoft.com/office/powerpoint/2010/main" val="1444109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582E2-3035-457B-97BF-781D1C121D56}"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89F3BC-E095-4443-BD9B-E0D9A5BD7E8C}" type="slidenum">
              <a:rPr lang="en-IN" smtClean="0"/>
              <a:t>‹#›</a:t>
            </a:fld>
            <a:endParaRPr lang="en-IN"/>
          </a:p>
        </p:txBody>
      </p:sp>
    </p:spTree>
    <p:extLst>
      <p:ext uri="{BB962C8B-B14F-4D97-AF65-F5344CB8AC3E}">
        <p14:creationId xmlns:p14="http://schemas.microsoft.com/office/powerpoint/2010/main" val="13943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C582E2-3035-457B-97BF-781D1C121D56}"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89F3BC-E095-4443-BD9B-E0D9A5BD7E8C}" type="slidenum">
              <a:rPr lang="en-IN" smtClean="0"/>
              <a:t>‹#›</a:t>
            </a:fld>
            <a:endParaRPr lang="en-IN"/>
          </a:p>
        </p:txBody>
      </p:sp>
    </p:spTree>
    <p:extLst>
      <p:ext uri="{BB962C8B-B14F-4D97-AF65-F5344CB8AC3E}">
        <p14:creationId xmlns:p14="http://schemas.microsoft.com/office/powerpoint/2010/main" val="219112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C582E2-3035-457B-97BF-781D1C121D56}"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89F3BC-E095-4443-BD9B-E0D9A5BD7E8C}" type="slidenum">
              <a:rPr lang="en-IN" smtClean="0"/>
              <a:t>‹#›</a:t>
            </a:fld>
            <a:endParaRPr lang="en-IN"/>
          </a:p>
        </p:txBody>
      </p:sp>
    </p:spTree>
    <p:extLst>
      <p:ext uri="{BB962C8B-B14F-4D97-AF65-F5344CB8AC3E}">
        <p14:creationId xmlns:p14="http://schemas.microsoft.com/office/powerpoint/2010/main" val="287796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C582E2-3035-457B-97BF-781D1C121D56}"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89F3BC-E095-4443-BD9B-E0D9A5BD7E8C}" type="slidenum">
              <a:rPr lang="en-IN" smtClean="0"/>
              <a:t>‹#›</a:t>
            </a:fld>
            <a:endParaRPr lang="en-IN"/>
          </a:p>
        </p:txBody>
      </p:sp>
    </p:spTree>
    <p:extLst>
      <p:ext uri="{BB962C8B-B14F-4D97-AF65-F5344CB8AC3E}">
        <p14:creationId xmlns:p14="http://schemas.microsoft.com/office/powerpoint/2010/main" val="3124015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C582E2-3035-457B-97BF-781D1C121D56}"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89F3BC-E095-4443-BD9B-E0D9A5BD7E8C}" type="slidenum">
              <a:rPr lang="en-IN" smtClean="0"/>
              <a:t>‹#›</a:t>
            </a:fld>
            <a:endParaRPr lang="en-IN"/>
          </a:p>
        </p:txBody>
      </p:sp>
    </p:spTree>
    <p:extLst>
      <p:ext uri="{BB962C8B-B14F-4D97-AF65-F5344CB8AC3E}">
        <p14:creationId xmlns:p14="http://schemas.microsoft.com/office/powerpoint/2010/main" val="2107285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C582E2-3035-457B-97BF-781D1C121D56}"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89F3BC-E095-4443-BD9B-E0D9A5BD7E8C}" type="slidenum">
              <a:rPr lang="en-IN" smtClean="0"/>
              <a:t>‹#›</a:t>
            </a:fld>
            <a:endParaRPr lang="en-IN"/>
          </a:p>
        </p:txBody>
      </p:sp>
    </p:spTree>
    <p:extLst>
      <p:ext uri="{BB962C8B-B14F-4D97-AF65-F5344CB8AC3E}">
        <p14:creationId xmlns:p14="http://schemas.microsoft.com/office/powerpoint/2010/main" val="19624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C582E2-3035-457B-97BF-781D1C121D56}"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89F3BC-E095-4443-BD9B-E0D9A5BD7E8C}" type="slidenum">
              <a:rPr lang="en-IN" smtClean="0"/>
              <a:t>‹#›</a:t>
            </a:fld>
            <a:endParaRPr lang="en-IN"/>
          </a:p>
        </p:txBody>
      </p:sp>
    </p:spTree>
    <p:extLst>
      <p:ext uri="{BB962C8B-B14F-4D97-AF65-F5344CB8AC3E}">
        <p14:creationId xmlns:p14="http://schemas.microsoft.com/office/powerpoint/2010/main" val="261177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582E2-3035-457B-97BF-781D1C121D56}"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89F3BC-E095-4443-BD9B-E0D9A5BD7E8C}" type="slidenum">
              <a:rPr lang="en-IN" smtClean="0"/>
              <a:t>‹#›</a:t>
            </a:fld>
            <a:endParaRPr lang="en-IN"/>
          </a:p>
        </p:txBody>
      </p:sp>
    </p:spTree>
    <p:extLst>
      <p:ext uri="{BB962C8B-B14F-4D97-AF65-F5344CB8AC3E}">
        <p14:creationId xmlns:p14="http://schemas.microsoft.com/office/powerpoint/2010/main" val="11974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C582E2-3035-457B-97BF-781D1C121D56}"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89F3BC-E095-4443-BD9B-E0D9A5BD7E8C}" type="slidenum">
              <a:rPr lang="en-IN" smtClean="0"/>
              <a:t>‹#›</a:t>
            </a:fld>
            <a:endParaRPr lang="en-IN"/>
          </a:p>
        </p:txBody>
      </p:sp>
    </p:spTree>
    <p:extLst>
      <p:ext uri="{BB962C8B-B14F-4D97-AF65-F5344CB8AC3E}">
        <p14:creationId xmlns:p14="http://schemas.microsoft.com/office/powerpoint/2010/main" val="1545029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C582E2-3035-457B-97BF-781D1C121D56}" type="datetimeFigureOut">
              <a:rPr lang="en-IN" smtClean="0"/>
              <a:t>03-04-2024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89F3BC-E095-4443-BD9B-E0D9A5BD7E8C}" type="slidenum">
              <a:rPr lang="en-IN" smtClean="0"/>
              <a:t>‹#›</a:t>
            </a:fld>
            <a:endParaRPr lang="en-IN"/>
          </a:p>
        </p:txBody>
      </p:sp>
    </p:spTree>
    <p:extLst>
      <p:ext uri="{BB962C8B-B14F-4D97-AF65-F5344CB8AC3E}">
        <p14:creationId xmlns:p14="http://schemas.microsoft.com/office/powerpoint/2010/main" val="424946460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jp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10" Type="http://schemas.openxmlformats.org/officeDocument/2006/relationships/image" Target="../media/image17.svg"/><Relationship Id="rId4" Type="http://schemas.openxmlformats.org/officeDocument/2006/relationships/diagramData" Target="../diagrams/data4.xml"/><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A626-2C69-FDC3-021D-6836E77393D6}"/>
              </a:ext>
            </a:extLst>
          </p:cNvPr>
          <p:cNvSpPr>
            <a:spLocks noGrp="1"/>
          </p:cNvSpPr>
          <p:nvPr>
            <p:ph type="ctrTitle"/>
          </p:nvPr>
        </p:nvSpPr>
        <p:spPr>
          <a:xfrm>
            <a:off x="1617233" y="4539573"/>
            <a:ext cx="8957534" cy="1182838"/>
          </a:xfrm>
        </p:spPr>
        <p:txBody>
          <a:bodyPr>
            <a:normAutofit/>
          </a:bodyPr>
          <a:lstStyle/>
          <a:p>
            <a:pPr algn="ctr"/>
            <a:r>
              <a:rPr lang="en-US" sz="4100"/>
              <a:t>Screen Interpreting Assistant(SIA)</a:t>
            </a:r>
            <a:endParaRPr lang="en-IN" sz="4100"/>
          </a:p>
        </p:txBody>
      </p:sp>
      <p:sp>
        <p:nvSpPr>
          <p:cNvPr id="3" name="Subtitle 2">
            <a:extLst>
              <a:ext uri="{FF2B5EF4-FFF2-40B4-BE49-F238E27FC236}">
                <a16:creationId xmlns:a16="http://schemas.microsoft.com/office/drawing/2014/main" id="{0FF94A2E-221B-7291-DEBF-5DA6703EC766}"/>
              </a:ext>
            </a:extLst>
          </p:cNvPr>
          <p:cNvSpPr>
            <a:spLocks noGrp="1"/>
          </p:cNvSpPr>
          <p:nvPr>
            <p:ph type="subTitle" idx="1"/>
          </p:nvPr>
        </p:nvSpPr>
        <p:spPr>
          <a:xfrm>
            <a:off x="1911275" y="5722411"/>
            <a:ext cx="8369450" cy="480330"/>
          </a:xfrm>
        </p:spPr>
        <p:txBody>
          <a:bodyPr>
            <a:normAutofit/>
          </a:bodyPr>
          <a:lstStyle/>
          <a:p>
            <a:pPr algn="ctr"/>
            <a:r>
              <a:rPr lang="en-US"/>
              <a:t> </a:t>
            </a:r>
            <a:endParaRPr lang="en-IN"/>
          </a:p>
        </p:txBody>
      </p:sp>
      <p:sp>
        <p:nvSpPr>
          <p:cNvPr id="143" name="Round Diagonal Corner Rectangle 6">
            <a:extLst>
              <a:ext uri="{FF2B5EF4-FFF2-40B4-BE49-F238E27FC236}">
                <a16:creationId xmlns:a16="http://schemas.microsoft.com/office/drawing/2014/main" id="{C1C3FA74-6158-4157-A8F0-8CAE5091F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device&#10;&#10;Description automatically generated">
            <a:extLst>
              <a:ext uri="{FF2B5EF4-FFF2-40B4-BE49-F238E27FC236}">
                <a16:creationId xmlns:a16="http://schemas.microsoft.com/office/drawing/2014/main" id="{5A09527F-E7DE-A4A2-8B70-D8D4631B3579}"/>
              </a:ext>
            </a:extLst>
          </p:cNvPr>
          <p:cNvPicPr>
            <a:picLocks noChangeAspect="1"/>
          </p:cNvPicPr>
          <p:nvPr/>
        </p:nvPicPr>
        <p:blipFill rotWithShape="1">
          <a:blip r:embed="rId3"/>
          <a:srcRect t="10334" r="1" b="11337"/>
          <a:stretch/>
        </p:blipFill>
        <p:spPr>
          <a:xfrm>
            <a:off x="973635" y="951493"/>
            <a:ext cx="10266669" cy="2975493"/>
          </a:xfrm>
          <a:prstGeom prst="rect">
            <a:avLst/>
          </a:prstGeom>
        </p:spPr>
      </p:pic>
    </p:spTree>
    <p:extLst>
      <p:ext uri="{BB962C8B-B14F-4D97-AF65-F5344CB8AC3E}">
        <p14:creationId xmlns:p14="http://schemas.microsoft.com/office/powerpoint/2010/main" val="121115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39AC-80A7-79AC-5F22-5233B429224E}"/>
              </a:ext>
            </a:extLst>
          </p:cNvPr>
          <p:cNvSpPr>
            <a:spLocks noGrp="1"/>
          </p:cNvSpPr>
          <p:nvPr>
            <p:ph type="title"/>
          </p:nvPr>
        </p:nvSpPr>
        <p:spPr>
          <a:xfrm>
            <a:off x="1141413" y="618518"/>
            <a:ext cx="9905998" cy="1478570"/>
          </a:xfrm>
        </p:spPr>
        <p:txBody>
          <a:bodyPr>
            <a:normAutofit/>
          </a:bodyPr>
          <a:lstStyle/>
          <a:p>
            <a:r>
              <a:rPr lang="en-US"/>
              <a:t>Voice Recognition and Requirement Analysis</a:t>
            </a:r>
            <a:endParaRPr lang="en-IN" dirty="0"/>
          </a:p>
        </p:txBody>
      </p:sp>
      <p:pic>
        <p:nvPicPr>
          <p:cNvPr id="4" name="Graphic 3" descr="Podcast">
            <a:extLst>
              <a:ext uri="{FF2B5EF4-FFF2-40B4-BE49-F238E27FC236}">
                <a16:creationId xmlns:a16="http://schemas.microsoft.com/office/drawing/2014/main" id="{FBEDB205-C862-C9DC-AC47-C103E24CCB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04BBD61E-3E2A-0ED8-DD85-4F0D5589A69B}"/>
              </a:ext>
            </a:extLst>
          </p:cNvPr>
          <p:cNvSpPr>
            <a:spLocks noGrp="1"/>
          </p:cNvSpPr>
          <p:nvPr>
            <p:ph idx="1"/>
          </p:nvPr>
        </p:nvSpPr>
        <p:spPr>
          <a:xfrm>
            <a:off x="5034579" y="2249487"/>
            <a:ext cx="6012832" cy="3541714"/>
          </a:xfrm>
        </p:spPr>
        <p:txBody>
          <a:bodyPr>
            <a:normAutofit/>
          </a:bodyPr>
          <a:lstStyle/>
          <a:p>
            <a:pPr>
              <a:lnSpc>
                <a:spcPct val="110000"/>
              </a:lnSpc>
            </a:pPr>
            <a:r>
              <a:rPr lang="en-US" sz="1900"/>
              <a:t>We used speech recognition tools for recognizing the user’s voice and converting into text.</a:t>
            </a:r>
          </a:p>
          <a:p>
            <a:pPr>
              <a:lnSpc>
                <a:spcPct val="110000"/>
              </a:lnSpc>
            </a:pPr>
            <a:r>
              <a:rPr lang="en-US" sz="1900"/>
              <a:t>The user’s quick and long voice responses can be captured with this.</a:t>
            </a:r>
          </a:p>
          <a:p>
            <a:pPr>
              <a:lnSpc>
                <a:spcPct val="110000"/>
              </a:lnSpc>
            </a:pPr>
            <a:r>
              <a:rPr lang="en-US" sz="1900"/>
              <a:t>The quick responses are such as confirmation responses.</a:t>
            </a:r>
          </a:p>
          <a:p>
            <a:pPr>
              <a:lnSpc>
                <a:spcPct val="110000"/>
              </a:lnSpc>
            </a:pPr>
            <a:r>
              <a:rPr lang="en-US" sz="1900"/>
              <a:t>The long responses are what the user wants such as queries or to browse items.</a:t>
            </a:r>
          </a:p>
          <a:p>
            <a:pPr>
              <a:lnSpc>
                <a:spcPct val="110000"/>
              </a:lnSpc>
            </a:pPr>
            <a:r>
              <a:rPr lang="en-US" sz="1900"/>
              <a:t>The assistant will understand the user requirement using natural language processing.</a:t>
            </a:r>
            <a:endParaRPr lang="en-IN" sz="1900"/>
          </a:p>
          <a:p>
            <a:pPr>
              <a:lnSpc>
                <a:spcPct val="110000"/>
              </a:lnSpc>
            </a:pPr>
            <a:endParaRPr lang="en-IN" sz="1900"/>
          </a:p>
        </p:txBody>
      </p:sp>
    </p:spTree>
    <p:extLst>
      <p:ext uri="{BB962C8B-B14F-4D97-AF65-F5344CB8AC3E}">
        <p14:creationId xmlns:p14="http://schemas.microsoft.com/office/powerpoint/2010/main" val="990888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39AC-80A7-79AC-5F22-5233B429224E}"/>
              </a:ext>
            </a:extLst>
          </p:cNvPr>
          <p:cNvSpPr>
            <a:spLocks noGrp="1"/>
          </p:cNvSpPr>
          <p:nvPr>
            <p:ph type="title"/>
          </p:nvPr>
        </p:nvSpPr>
        <p:spPr>
          <a:xfrm>
            <a:off x="1141413" y="618518"/>
            <a:ext cx="9905998" cy="1478570"/>
          </a:xfrm>
        </p:spPr>
        <p:txBody>
          <a:bodyPr>
            <a:normAutofit/>
          </a:bodyPr>
          <a:lstStyle/>
          <a:p>
            <a:r>
              <a:rPr lang="en-US" dirty="0"/>
              <a:t>Analyzing the website</a:t>
            </a:r>
            <a:endParaRPr lang="en-IN" dirty="0"/>
          </a:p>
        </p:txBody>
      </p:sp>
      <p:pic>
        <p:nvPicPr>
          <p:cNvPr id="5" name="Picture 4" descr="A computer with a magnifying glass&#10;&#10;Description automatically generated">
            <a:extLst>
              <a:ext uri="{FF2B5EF4-FFF2-40B4-BE49-F238E27FC236}">
                <a16:creationId xmlns:a16="http://schemas.microsoft.com/office/drawing/2014/main" id="{CF5721E9-CF28-290B-342C-A35CA68B7C76}"/>
              </a:ext>
            </a:extLst>
          </p:cNvPr>
          <p:cNvPicPr>
            <a:picLocks noChangeAspect="1"/>
          </p:cNvPicPr>
          <p:nvPr/>
        </p:nvPicPr>
        <p:blipFill rotWithShape="1">
          <a:blip r:embed="rId3"/>
          <a:srcRect r="-2" b="417"/>
          <a:stretch/>
        </p:blipFill>
        <p:spPr>
          <a:xfrm>
            <a:off x="1141411" y="2284335"/>
            <a:ext cx="3494597" cy="347995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aphicFrame>
        <p:nvGraphicFramePr>
          <p:cNvPr id="4" name="Content Placeholder 4">
            <a:extLst>
              <a:ext uri="{FF2B5EF4-FFF2-40B4-BE49-F238E27FC236}">
                <a16:creationId xmlns:a16="http://schemas.microsoft.com/office/drawing/2014/main" id="{8CF64BA4-BEDC-6C40-7A86-D4CEA0D3D32D}"/>
              </a:ext>
            </a:extLst>
          </p:cNvPr>
          <p:cNvGraphicFramePr>
            <a:graphicFrameLocks noGrp="1"/>
          </p:cNvGraphicFramePr>
          <p:nvPr>
            <p:ph idx="1"/>
            <p:extLst>
              <p:ext uri="{D42A27DB-BD31-4B8C-83A1-F6EECF244321}">
                <p14:modId xmlns:p14="http://schemas.microsoft.com/office/powerpoint/2010/main" val="1343596461"/>
              </p:ext>
            </p:extLst>
          </p:nvPr>
        </p:nvGraphicFramePr>
        <p:xfrm>
          <a:off x="5034579" y="2249487"/>
          <a:ext cx="6012832" cy="35417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82141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39AC-80A7-79AC-5F22-5233B429224E}"/>
              </a:ext>
            </a:extLst>
          </p:cNvPr>
          <p:cNvSpPr>
            <a:spLocks noGrp="1"/>
          </p:cNvSpPr>
          <p:nvPr>
            <p:ph type="title"/>
          </p:nvPr>
        </p:nvSpPr>
        <p:spPr>
          <a:xfrm>
            <a:off x="1141413" y="618518"/>
            <a:ext cx="9905998" cy="1478570"/>
          </a:xfrm>
        </p:spPr>
        <p:txBody>
          <a:bodyPr>
            <a:normAutofit/>
          </a:bodyPr>
          <a:lstStyle/>
          <a:p>
            <a:r>
              <a:rPr lang="en-US"/>
              <a:t>Extracting the information</a:t>
            </a:r>
            <a:endParaRPr lang="en-IN" dirty="0"/>
          </a:p>
        </p:txBody>
      </p:sp>
      <p:pic>
        <p:nvPicPr>
          <p:cNvPr id="5" name="Picture 4" descr="A cartoon of people working on a computer">
            <a:extLst>
              <a:ext uri="{FF2B5EF4-FFF2-40B4-BE49-F238E27FC236}">
                <a16:creationId xmlns:a16="http://schemas.microsoft.com/office/drawing/2014/main" id="{F83F0480-D03B-6B06-4F2E-74AC5627A49E}"/>
              </a:ext>
            </a:extLst>
          </p:cNvPr>
          <p:cNvPicPr/>
          <p:nvPr/>
        </p:nvPicPr>
        <p:blipFill rotWithShape="1">
          <a:blip r:embed="rId3"/>
          <a:srcRect l="7983" r="8432" b="2"/>
          <a:stretch/>
        </p:blipFill>
        <p:spPr>
          <a:xfrm>
            <a:off x="1405192" y="2249487"/>
            <a:ext cx="2967034"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aphicFrame>
        <p:nvGraphicFramePr>
          <p:cNvPr id="4" name="Content Placeholder 4">
            <a:extLst>
              <a:ext uri="{FF2B5EF4-FFF2-40B4-BE49-F238E27FC236}">
                <a16:creationId xmlns:a16="http://schemas.microsoft.com/office/drawing/2014/main" id="{6C781010-B642-1EAC-07BD-5DE8491B52D2}"/>
              </a:ext>
            </a:extLst>
          </p:cNvPr>
          <p:cNvGraphicFramePr>
            <a:graphicFrameLocks noGrp="1"/>
          </p:cNvGraphicFramePr>
          <p:nvPr>
            <p:ph idx="1"/>
            <p:extLst>
              <p:ext uri="{D42A27DB-BD31-4B8C-83A1-F6EECF244321}">
                <p14:modId xmlns:p14="http://schemas.microsoft.com/office/powerpoint/2010/main" val="1709600890"/>
              </p:ext>
            </p:extLst>
          </p:nvPr>
        </p:nvGraphicFramePr>
        <p:xfrm>
          <a:off x="5034579" y="2249487"/>
          <a:ext cx="6012832" cy="35417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12846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39AC-80A7-79AC-5F22-5233B429224E}"/>
              </a:ext>
            </a:extLst>
          </p:cNvPr>
          <p:cNvSpPr>
            <a:spLocks noGrp="1"/>
          </p:cNvSpPr>
          <p:nvPr>
            <p:ph type="title"/>
          </p:nvPr>
        </p:nvSpPr>
        <p:spPr>
          <a:xfrm>
            <a:off x="1141413" y="618518"/>
            <a:ext cx="9905998" cy="1478570"/>
          </a:xfrm>
        </p:spPr>
        <p:txBody>
          <a:bodyPr>
            <a:normAutofit/>
          </a:bodyPr>
          <a:lstStyle/>
          <a:p>
            <a:r>
              <a:rPr lang="en-US"/>
              <a:t>Performing tasks on website automatically </a:t>
            </a:r>
            <a:endParaRPr lang="en-IN" dirty="0"/>
          </a:p>
        </p:txBody>
      </p:sp>
      <p:pic>
        <p:nvPicPr>
          <p:cNvPr id="9" name="Graphic 8" descr="Web Design">
            <a:extLst>
              <a:ext uri="{FF2B5EF4-FFF2-40B4-BE49-F238E27FC236}">
                <a16:creationId xmlns:a16="http://schemas.microsoft.com/office/drawing/2014/main" id="{4941602F-1376-9E0D-F3BF-B2569475A1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41411" y="2277013"/>
            <a:ext cx="3494597" cy="34945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04BBD61E-3E2A-0ED8-DD85-4F0D5589A69B}"/>
              </a:ext>
            </a:extLst>
          </p:cNvPr>
          <p:cNvSpPr>
            <a:spLocks noGrp="1"/>
          </p:cNvSpPr>
          <p:nvPr>
            <p:ph idx="1"/>
          </p:nvPr>
        </p:nvSpPr>
        <p:spPr>
          <a:xfrm>
            <a:off x="5034579" y="2249487"/>
            <a:ext cx="6012832" cy="3541714"/>
          </a:xfrm>
        </p:spPr>
        <p:txBody>
          <a:bodyPr>
            <a:normAutofit/>
          </a:bodyPr>
          <a:lstStyle/>
          <a:p>
            <a:r>
              <a:rPr lang="en-US" dirty="0"/>
              <a:t>Based on the user requirement the assistant can perform the task behalf of user without user involvement such as:</a:t>
            </a:r>
          </a:p>
          <a:p>
            <a:pPr lvl="1">
              <a:buFont typeface="Wingdings" panose="05000000000000000000" pitchFamily="2" charset="2"/>
              <a:buChar char="Ø"/>
            </a:pPr>
            <a:r>
              <a:rPr lang="en-US" dirty="0"/>
              <a:t>Browsing for item</a:t>
            </a:r>
          </a:p>
          <a:p>
            <a:pPr lvl="1">
              <a:buFont typeface="Wingdings" panose="05000000000000000000" pitchFamily="2" charset="2"/>
              <a:buChar char="Ø"/>
            </a:pPr>
            <a:r>
              <a:rPr lang="en-US" dirty="0"/>
              <a:t>Filtering the search results</a:t>
            </a:r>
          </a:p>
          <a:p>
            <a:pPr lvl="1">
              <a:buFont typeface="Wingdings" panose="05000000000000000000" pitchFamily="2" charset="2"/>
              <a:buChar char="Ø"/>
            </a:pPr>
            <a:r>
              <a:rPr lang="en-US" dirty="0"/>
              <a:t>Adding item to cart</a:t>
            </a:r>
          </a:p>
          <a:p>
            <a:pPr marL="0" indent="0">
              <a:buNone/>
            </a:pPr>
            <a:endParaRPr lang="en-IN" dirty="0"/>
          </a:p>
        </p:txBody>
      </p:sp>
    </p:spTree>
    <p:extLst>
      <p:ext uri="{BB962C8B-B14F-4D97-AF65-F5344CB8AC3E}">
        <p14:creationId xmlns:p14="http://schemas.microsoft.com/office/powerpoint/2010/main" val="219352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4D6B-F321-05E3-23A5-382350C69369}"/>
              </a:ext>
            </a:extLst>
          </p:cNvPr>
          <p:cNvSpPr>
            <a:spLocks noGrp="1"/>
          </p:cNvSpPr>
          <p:nvPr>
            <p:ph type="title"/>
          </p:nvPr>
        </p:nvSpPr>
        <p:spPr>
          <a:xfrm>
            <a:off x="1141413" y="618518"/>
            <a:ext cx="9905998" cy="1478570"/>
          </a:xfrm>
        </p:spPr>
        <p:txBody>
          <a:bodyPr>
            <a:normAutofit/>
          </a:bodyPr>
          <a:lstStyle/>
          <a:p>
            <a:pPr algn="ctr"/>
            <a:r>
              <a:rPr lang="en-IN"/>
              <a:t>Hardware components</a:t>
            </a:r>
          </a:p>
        </p:txBody>
      </p:sp>
      <p:sp>
        <p:nvSpPr>
          <p:cNvPr id="3" name="Content Placeholder 2">
            <a:extLst>
              <a:ext uri="{FF2B5EF4-FFF2-40B4-BE49-F238E27FC236}">
                <a16:creationId xmlns:a16="http://schemas.microsoft.com/office/drawing/2014/main" id="{64E0FE72-8537-596B-858D-5D1E9CFCF580}"/>
              </a:ext>
            </a:extLst>
          </p:cNvPr>
          <p:cNvSpPr>
            <a:spLocks noGrp="1"/>
          </p:cNvSpPr>
          <p:nvPr>
            <p:ph idx="1"/>
          </p:nvPr>
        </p:nvSpPr>
        <p:spPr>
          <a:xfrm>
            <a:off x="1141412" y="2249487"/>
            <a:ext cx="4844521" cy="3541714"/>
          </a:xfrm>
        </p:spPr>
        <p:txBody>
          <a:bodyPr anchor="ctr">
            <a:normAutofit/>
          </a:bodyPr>
          <a:lstStyle/>
          <a:p>
            <a:r>
              <a:rPr lang="en-IN" dirty="0"/>
              <a:t>Raspberry Pi</a:t>
            </a:r>
          </a:p>
          <a:p>
            <a:r>
              <a:rPr lang="en-IN" dirty="0"/>
              <a:t>Speakers</a:t>
            </a:r>
          </a:p>
          <a:p>
            <a:r>
              <a:rPr lang="en-IN" dirty="0"/>
              <a:t>Microphone</a:t>
            </a:r>
          </a:p>
          <a:p>
            <a:pPr marL="0" indent="0">
              <a:buNone/>
            </a:pPr>
            <a:endParaRPr lang="en-IN" dirty="0"/>
          </a:p>
        </p:txBody>
      </p:sp>
      <p:pic>
        <p:nvPicPr>
          <p:cNvPr id="1026" name="Picture 2" descr="Buy Raspberry Pi 4 4GB RAM Online at Best Price In India">
            <a:extLst>
              <a:ext uri="{FF2B5EF4-FFF2-40B4-BE49-F238E27FC236}">
                <a16:creationId xmlns:a16="http://schemas.microsoft.com/office/drawing/2014/main" id="{9D447072-60AE-864B-1FE0-F985A8435E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703" r="14249" b="4"/>
          <a:stretch/>
        </p:blipFill>
        <p:spPr bwMode="auto">
          <a:xfrm>
            <a:off x="6392335" y="2497720"/>
            <a:ext cx="2245675" cy="3047892"/>
          </a:xfrm>
          <a:custGeom>
            <a:avLst/>
            <a:gdLst/>
            <a:ahLst/>
            <a:cxnLst/>
            <a:rect l="l" t="t" r="r" b="b"/>
            <a:pathLst>
              <a:path w="2245675" h="3047892">
                <a:moveTo>
                  <a:pt x="148128" y="0"/>
                </a:moveTo>
                <a:lnTo>
                  <a:pt x="2245675" y="0"/>
                </a:lnTo>
                <a:lnTo>
                  <a:pt x="2245675" y="3047892"/>
                </a:lnTo>
                <a:lnTo>
                  <a:pt x="0" y="3047892"/>
                </a:lnTo>
                <a:lnTo>
                  <a:pt x="0" y="148128"/>
                </a:lnTo>
                <a:cubicBezTo>
                  <a:pt x="0" y="66319"/>
                  <a:pt x="66319" y="0"/>
                  <a:pt x="148128"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Best Bluetooth Speakers - Buy Portable Wireless Speakers Online | boAt">
            <a:extLst>
              <a:ext uri="{FF2B5EF4-FFF2-40B4-BE49-F238E27FC236}">
                <a16:creationId xmlns:a16="http://schemas.microsoft.com/office/drawing/2014/main" id="{A36341A1-6336-8C41-432C-C71D46EAFA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6" r="6603" b="4"/>
          <a:stretch/>
        </p:blipFill>
        <p:spPr bwMode="auto">
          <a:xfrm>
            <a:off x="8801736" y="2497720"/>
            <a:ext cx="2245674" cy="3047892"/>
          </a:xfrm>
          <a:custGeom>
            <a:avLst/>
            <a:gdLst/>
            <a:ahLst/>
            <a:cxnLst/>
            <a:rect l="l" t="t" r="r" b="b"/>
            <a:pathLst>
              <a:path w="2245674" h="3047892">
                <a:moveTo>
                  <a:pt x="0" y="0"/>
                </a:moveTo>
                <a:lnTo>
                  <a:pt x="2245674" y="0"/>
                </a:lnTo>
                <a:lnTo>
                  <a:pt x="2245674" y="2899764"/>
                </a:lnTo>
                <a:cubicBezTo>
                  <a:pt x="2245674" y="2981573"/>
                  <a:pt x="2179355" y="3047892"/>
                  <a:pt x="2097546" y="3047892"/>
                </a:cubicBezTo>
                <a:lnTo>
                  <a:pt x="0" y="3047892"/>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454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C7B6C79-18EE-6667-394F-E95712A92E02}"/>
              </a:ext>
            </a:extLst>
          </p:cNvPr>
          <p:cNvSpPr>
            <a:spLocks noGrp="1"/>
          </p:cNvSpPr>
          <p:nvPr>
            <p:ph type="title"/>
          </p:nvPr>
        </p:nvSpPr>
        <p:spPr>
          <a:xfrm>
            <a:off x="1141413" y="618518"/>
            <a:ext cx="4459286" cy="1478570"/>
          </a:xfrm>
        </p:spPr>
        <p:txBody>
          <a:bodyPr>
            <a:normAutofit/>
          </a:bodyPr>
          <a:lstStyle/>
          <a:p>
            <a:r>
              <a:rPr lang="en-IN" sz="3200"/>
              <a:t>Challenges faced</a:t>
            </a:r>
          </a:p>
        </p:txBody>
      </p:sp>
      <p:graphicFrame>
        <p:nvGraphicFramePr>
          <p:cNvPr id="43" name="Content Placeholder 2">
            <a:extLst>
              <a:ext uri="{FF2B5EF4-FFF2-40B4-BE49-F238E27FC236}">
                <a16:creationId xmlns:a16="http://schemas.microsoft.com/office/drawing/2014/main" id="{E8396169-51F3-0F2F-7512-8065EEE983F9}"/>
              </a:ext>
            </a:extLst>
          </p:cNvPr>
          <p:cNvGraphicFramePr>
            <a:graphicFrameLocks noGrp="1"/>
          </p:cNvGraphicFramePr>
          <p:nvPr>
            <p:ph idx="1"/>
          </p:nvPr>
        </p:nvGraphicFramePr>
        <p:xfrm>
          <a:off x="1141412" y="2249487"/>
          <a:ext cx="4459287" cy="39650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Graphic 6" descr="Lock">
            <a:extLst>
              <a:ext uri="{FF2B5EF4-FFF2-40B4-BE49-F238E27FC236}">
                <a16:creationId xmlns:a16="http://schemas.microsoft.com/office/drawing/2014/main" id="{E0DF84FD-7BF4-25F1-63AC-FADA2411FF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96000" y="688386"/>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285350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31" name="Group 130">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2" name="Rectangle 131">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7B0939AC-80A7-79AC-5F22-5233B429224E}"/>
              </a:ext>
            </a:extLst>
          </p:cNvPr>
          <p:cNvSpPr>
            <a:spLocks noGrp="1"/>
          </p:cNvSpPr>
          <p:nvPr>
            <p:ph type="title"/>
          </p:nvPr>
        </p:nvSpPr>
        <p:spPr>
          <a:xfrm>
            <a:off x="6448425" y="618518"/>
            <a:ext cx="4598985" cy="1478570"/>
          </a:xfrm>
        </p:spPr>
        <p:txBody>
          <a:bodyPr>
            <a:normAutofit/>
          </a:bodyPr>
          <a:lstStyle/>
          <a:p>
            <a:r>
              <a:rPr lang="en-US"/>
              <a:t>FUTURE SCOPE</a:t>
            </a:r>
            <a:endParaRPr lang="en-IN"/>
          </a:p>
        </p:txBody>
      </p:sp>
      <p:pic>
        <p:nvPicPr>
          <p:cNvPr id="5" name="Picture 4" descr="Camera lens">
            <a:extLst>
              <a:ext uri="{FF2B5EF4-FFF2-40B4-BE49-F238E27FC236}">
                <a16:creationId xmlns:a16="http://schemas.microsoft.com/office/drawing/2014/main" id="{F223A3CC-7EBF-3AD1-4AAC-E53B99324F20}"/>
              </a:ext>
            </a:extLst>
          </p:cNvPr>
          <p:cNvPicPr>
            <a:picLocks noChangeAspect="1"/>
          </p:cNvPicPr>
          <p:nvPr/>
        </p:nvPicPr>
        <p:blipFill rotWithShape="1">
          <a:blip r:embed="rId4"/>
          <a:srcRect l="8459" r="32152" b="-1"/>
          <a:stretch/>
        </p:blipFill>
        <p:spPr>
          <a:xfrm>
            <a:off x="-5597" y="10"/>
            <a:ext cx="6101597" cy="6857990"/>
          </a:xfrm>
          <a:prstGeom prst="rect">
            <a:avLst/>
          </a:prstGeom>
        </p:spPr>
      </p:pic>
      <p:grpSp>
        <p:nvGrpSpPr>
          <p:cNvPr id="135" name="Group 134">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36" name="Rectangle 135">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137"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38"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39" name="Rectangle 138">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140"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1"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2"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3"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4"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5"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6"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7"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8"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9"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0"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1"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2"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3"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4"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5"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6"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7"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8"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9"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0"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1"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2"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3"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4" name="Rectangle 163">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165"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6"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7"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8"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9"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0"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1"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2"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3"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4"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5"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6" name="Rectangle 175">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177"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8"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9"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0"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1"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2"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3"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4"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5"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6"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7"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8"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9"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grpSp>
      <p:sp>
        <p:nvSpPr>
          <p:cNvPr id="134" name="Content Placeholder 2">
            <a:extLst>
              <a:ext uri="{FF2B5EF4-FFF2-40B4-BE49-F238E27FC236}">
                <a16:creationId xmlns:a16="http://schemas.microsoft.com/office/drawing/2014/main" id="{04BBD61E-3E2A-0ED8-DD85-4F0D5589A69B}"/>
              </a:ext>
            </a:extLst>
          </p:cNvPr>
          <p:cNvSpPr>
            <a:spLocks noGrp="1"/>
          </p:cNvSpPr>
          <p:nvPr>
            <p:ph idx="1"/>
          </p:nvPr>
        </p:nvSpPr>
        <p:spPr>
          <a:xfrm>
            <a:off x="6448425" y="2249487"/>
            <a:ext cx="4598986" cy="3541714"/>
          </a:xfrm>
        </p:spPr>
        <p:txBody>
          <a:bodyPr>
            <a:normAutofit/>
          </a:bodyPr>
          <a:lstStyle/>
          <a:p>
            <a:pPr algn="just"/>
            <a:r>
              <a:rPr lang="en-IN" dirty="0"/>
              <a:t>Make this assistant available for various websites. </a:t>
            </a:r>
          </a:p>
          <a:p>
            <a:pPr algn="just"/>
            <a:r>
              <a:rPr lang="en-IN" dirty="0"/>
              <a:t>Real time object detection and finding.</a:t>
            </a:r>
          </a:p>
          <a:p>
            <a:pPr algn="just"/>
            <a:r>
              <a:rPr lang="en-US" dirty="0"/>
              <a:t>Visually impaired user personal assistant for identifying items near them.</a:t>
            </a:r>
            <a:endParaRPr lang="en-IN" dirty="0"/>
          </a:p>
        </p:txBody>
      </p:sp>
    </p:spTree>
    <p:extLst>
      <p:ext uri="{BB962C8B-B14F-4D97-AF65-F5344CB8AC3E}">
        <p14:creationId xmlns:p14="http://schemas.microsoft.com/office/powerpoint/2010/main" val="1161372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sp>
        <p:nvSpPr>
          <p:cNvPr id="2" name="Title 1">
            <a:extLst>
              <a:ext uri="{FF2B5EF4-FFF2-40B4-BE49-F238E27FC236}">
                <a16:creationId xmlns:a16="http://schemas.microsoft.com/office/drawing/2014/main" id="{7B0939AC-80A7-79AC-5F22-5233B429224E}"/>
              </a:ext>
            </a:extLst>
          </p:cNvPr>
          <p:cNvSpPr>
            <a:spLocks noGrp="1"/>
          </p:cNvSpPr>
          <p:nvPr>
            <p:ph type="title"/>
          </p:nvPr>
        </p:nvSpPr>
        <p:spPr>
          <a:xfrm>
            <a:off x="1141413" y="1082673"/>
            <a:ext cx="2869416" cy="4708528"/>
          </a:xfrm>
        </p:spPr>
        <p:txBody>
          <a:bodyPr>
            <a:normAutofit/>
          </a:bodyPr>
          <a:lstStyle/>
          <a:p>
            <a:pPr algn="r"/>
            <a:r>
              <a:rPr lang="en-US" sz="4000"/>
              <a:t>THANK YOU</a:t>
            </a:r>
            <a:endParaRPr lang="en-IN" sz="4000"/>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BBD61E-3E2A-0ED8-DD85-4F0D5589A69B}"/>
              </a:ext>
            </a:extLst>
          </p:cNvPr>
          <p:cNvSpPr>
            <a:spLocks noGrp="1"/>
          </p:cNvSpPr>
          <p:nvPr>
            <p:ph idx="1"/>
          </p:nvPr>
        </p:nvSpPr>
        <p:spPr>
          <a:xfrm>
            <a:off x="5297763" y="2722880"/>
            <a:ext cx="5751237" cy="1758634"/>
          </a:xfrm>
        </p:spPr>
        <p:txBody>
          <a:bodyPr anchor="ctr">
            <a:normAutofit/>
          </a:bodyPr>
          <a:lstStyle/>
          <a:p>
            <a:pPr marL="0" indent="0">
              <a:buNone/>
            </a:pPr>
            <a:r>
              <a:rPr lang="en-US" sz="1800" dirty="0"/>
              <a:t>Project Sia Team</a:t>
            </a:r>
            <a:endParaRPr lang="en-IN" sz="1800" dirty="0"/>
          </a:p>
          <a:p>
            <a:pPr marL="0" indent="0">
              <a:buNone/>
            </a:pPr>
            <a:endParaRPr lang="en-IN"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grpSp>
    </p:spTree>
    <p:extLst>
      <p:ext uri="{BB962C8B-B14F-4D97-AF65-F5344CB8AC3E}">
        <p14:creationId xmlns:p14="http://schemas.microsoft.com/office/powerpoint/2010/main" val="3250528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6"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57"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8"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9"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0"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1"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2"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3"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4"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5"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6"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7"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68"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9"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0"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1"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2"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73"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4"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5"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6"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6"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7"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8"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9"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0"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1"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grpSp>
          <p:nvGrpSpPr>
            <p:cNvPr id="77" name="Group 76">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7"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9"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0"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1"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2"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3"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4"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5"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grpSp>
      </p:grpSp>
      <p:pic>
        <p:nvPicPr>
          <p:cNvPr id="53"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979E65CF-841C-13E6-6D41-35FF30CB6E94}"/>
              </a:ext>
            </a:extLst>
          </p:cNvPr>
          <p:cNvSpPr>
            <a:spLocks noGrp="1"/>
          </p:cNvSpPr>
          <p:nvPr>
            <p:ph type="title"/>
          </p:nvPr>
        </p:nvSpPr>
        <p:spPr>
          <a:xfrm>
            <a:off x="6569957" y="618518"/>
            <a:ext cx="4747088" cy="1478570"/>
          </a:xfrm>
        </p:spPr>
        <p:txBody>
          <a:bodyPr>
            <a:normAutofit/>
          </a:bodyPr>
          <a:lstStyle/>
          <a:p>
            <a:r>
              <a:rPr lang="en-US">
                <a:solidFill>
                  <a:srgbClr val="FFFFFF"/>
                </a:solidFill>
              </a:rPr>
              <a:t>Major Project</a:t>
            </a:r>
            <a:endParaRPr lang="en-IN">
              <a:solidFill>
                <a:srgbClr val="FFFFFF"/>
              </a:solidFill>
            </a:endParaRPr>
          </a:p>
        </p:txBody>
      </p:sp>
      <p:sp useBgFill="1">
        <p:nvSpPr>
          <p:cNvPr id="55"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iversity Logos @ RGUKT - Basar">
            <a:extLst>
              <a:ext uri="{FF2B5EF4-FFF2-40B4-BE49-F238E27FC236}">
                <a16:creationId xmlns:a16="http://schemas.microsoft.com/office/drawing/2014/main" id="{9BC0937F-399E-F03C-24B0-C9C35EED18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8988" y="1456617"/>
            <a:ext cx="4635583" cy="394882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A556C2F-8CFE-C016-A84F-305A5C09F314}"/>
              </a:ext>
            </a:extLst>
          </p:cNvPr>
          <p:cNvSpPr>
            <a:spLocks noGrp="1"/>
          </p:cNvSpPr>
          <p:nvPr>
            <p:ph idx="1"/>
          </p:nvPr>
        </p:nvSpPr>
        <p:spPr>
          <a:xfrm>
            <a:off x="6569957" y="2249487"/>
            <a:ext cx="4747087" cy="3541714"/>
          </a:xfrm>
        </p:spPr>
        <p:txBody>
          <a:bodyPr>
            <a:normAutofit/>
          </a:bodyPr>
          <a:lstStyle/>
          <a:p>
            <a:pPr marL="0" indent="0">
              <a:lnSpc>
                <a:spcPct val="110000"/>
              </a:lnSpc>
              <a:buNone/>
            </a:pPr>
            <a:r>
              <a:rPr lang="en-US" sz="1900">
                <a:solidFill>
                  <a:srgbClr val="FFFFFF"/>
                </a:solidFill>
              </a:rPr>
              <a:t>Guide:</a:t>
            </a:r>
          </a:p>
          <a:p>
            <a:pPr marL="0" indent="0">
              <a:lnSpc>
                <a:spcPct val="110000"/>
              </a:lnSpc>
              <a:buNone/>
            </a:pPr>
            <a:r>
              <a:rPr lang="en-US" sz="1900">
                <a:solidFill>
                  <a:srgbClr val="FFFFFF"/>
                </a:solidFill>
              </a:rPr>
              <a:t>Mr. Ch Satish Kumar,</a:t>
            </a:r>
          </a:p>
          <a:p>
            <a:pPr marL="0" indent="0">
              <a:lnSpc>
                <a:spcPct val="110000"/>
              </a:lnSpc>
              <a:buNone/>
            </a:pPr>
            <a:r>
              <a:rPr lang="en-US" sz="1900">
                <a:solidFill>
                  <a:srgbClr val="FFFFFF"/>
                </a:solidFill>
              </a:rPr>
              <a:t>Asst. Professor, CSE Dept,</a:t>
            </a:r>
          </a:p>
          <a:p>
            <a:pPr marL="0" indent="0">
              <a:lnSpc>
                <a:spcPct val="110000"/>
              </a:lnSpc>
              <a:buNone/>
            </a:pPr>
            <a:r>
              <a:rPr lang="en-US" sz="1900">
                <a:solidFill>
                  <a:srgbClr val="FFFFFF"/>
                </a:solidFill>
              </a:rPr>
              <a:t>RGUKT-Srikakulam.</a:t>
            </a:r>
          </a:p>
          <a:p>
            <a:pPr marL="0" indent="0">
              <a:lnSpc>
                <a:spcPct val="110000"/>
              </a:lnSpc>
              <a:buNone/>
            </a:pPr>
            <a:endParaRPr lang="en-US" sz="1900">
              <a:solidFill>
                <a:srgbClr val="FFFFFF"/>
              </a:solidFill>
            </a:endParaRPr>
          </a:p>
          <a:p>
            <a:pPr marL="0" indent="0">
              <a:lnSpc>
                <a:spcPct val="110000"/>
              </a:lnSpc>
              <a:buNone/>
            </a:pPr>
            <a:r>
              <a:rPr lang="en-US" sz="1900">
                <a:solidFill>
                  <a:srgbClr val="FFFFFF"/>
                </a:solidFill>
              </a:rPr>
              <a:t>Team Members:</a:t>
            </a:r>
          </a:p>
          <a:p>
            <a:pPr marL="0" indent="0">
              <a:lnSpc>
                <a:spcPct val="110000"/>
              </a:lnSpc>
              <a:buNone/>
            </a:pPr>
            <a:r>
              <a:rPr lang="en-US" sz="1900">
                <a:solidFill>
                  <a:srgbClr val="FFFFFF"/>
                </a:solidFill>
              </a:rPr>
              <a:t>G. Uday Sankar(S180443)</a:t>
            </a:r>
          </a:p>
          <a:p>
            <a:pPr marL="0" indent="0">
              <a:lnSpc>
                <a:spcPct val="110000"/>
              </a:lnSpc>
              <a:buNone/>
            </a:pPr>
            <a:r>
              <a:rPr lang="en-US" sz="1900">
                <a:solidFill>
                  <a:srgbClr val="FFFFFF"/>
                </a:solidFill>
              </a:rPr>
              <a:t>Team number : 29</a:t>
            </a:r>
          </a:p>
          <a:p>
            <a:pPr>
              <a:lnSpc>
                <a:spcPct val="110000"/>
              </a:lnSpc>
            </a:pPr>
            <a:endParaRPr lang="en-IN" sz="1900">
              <a:solidFill>
                <a:srgbClr val="FFFFFF"/>
              </a:solidFill>
            </a:endParaRPr>
          </a:p>
        </p:txBody>
      </p:sp>
    </p:spTree>
    <p:extLst>
      <p:ext uri="{BB962C8B-B14F-4D97-AF65-F5344CB8AC3E}">
        <p14:creationId xmlns:p14="http://schemas.microsoft.com/office/powerpoint/2010/main" val="38844814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4287-8083-4AE9-3BA3-7E196238738F}"/>
              </a:ext>
            </a:extLst>
          </p:cNvPr>
          <p:cNvSpPr>
            <a:spLocks noGrp="1"/>
          </p:cNvSpPr>
          <p:nvPr>
            <p:ph type="title"/>
          </p:nvPr>
        </p:nvSpPr>
        <p:spPr>
          <a:xfrm>
            <a:off x="1141412" y="618518"/>
            <a:ext cx="5894387" cy="1478570"/>
          </a:xfrm>
        </p:spPr>
        <p:txBody>
          <a:bodyPr anchor="b">
            <a:normAutofit/>
          </a:bodyPr>
          <a:lstStyle/>
          <a:p>
            <a:r>
              <a:rPr lang="en-US"/>
              <a:t>Abstract</a:t>
            </a:r>
            <a:endParaRPr lang="en-IN" dirty="0"/>
          </a:p>
        </p:txBody>
      </p:sp>
      <p:sp>
        <p:nvSpPr>
          <p:cNvPr id="3" name="Content Placeholder 2">
            <a:extLst>
              <a:ext uri="{FF2B5EF4-FFF2-40B4-BE49-F238E27FC236}">
                <a16:creationId xmlns:a16="http://schemas.microsoft.com/office/drawing/2014/main" id="{ECFED62E-4E98-CE85-1EC0-7A2D5BA98EBC}"/>
              </a:ext>
            </a:extLst>
          </p:cNvPr>
          <p:cNvSpPr>
            <a:spLocks noGrp="1"/>
          </p:cNvSpPr>
          <p:nvPr>
            <p:ph idx="1"/>
          </p:nvPr>
        </p:nvSpPr>
        <p:spPr>
          <a:xfrm>
            <a:off x="1141412" y="2249487"/>
            <a:ext cx="5894388" cy="3541714"/>
          </a:xfrm>
        </p:spPr>
        <p:txBody>
          <a:bodyPr>
            <a:normAutofit/>
          </a:bodyPr>
          <a:lstStyle/>
          <a:p>
            <a:pPr marL="0" indent="0" algn="just">
              <a:lnSpc>
                <a:spcPct val="110000"/>
              </a:lnSpc>
              <a:buNone/>
            </a:pPr>
            <a:r>
              <a:rPr lang="en-US" dirty="0"/>
              <a:t>Websites have huge and valuable amounts of information in a transactional format. Developing websites which are accessible to all the users has become a priority. Thus, everyone can use the internet and experience their true potential. Despite visually elegant websites, accessible for visually impaired people is complicated.</a:t>
            </a:r>
          </a:p>
          <a:p>
            <a:pPr marL="0" indent="0">
              <a:lnSpc>
                <a:spcPct val="110000"/>
              </a:lnSpc>
              <a:buNone/>
            </a:pPr>
            <a:endParaRPr lang="en-IN" dirty="0"/>
          </a:p>
        </p:txBody>
      </p:sp>
      <p:pic>
        <p:nvPicPr>
          <p:cNvPr id="4" name="Google Shape;168;p18" descr="A person wearing headphones and sitting with a computer&#10;&#10;Description automatically generated">
            <a:extLst>
              <a:ext uri="{FF2B5EF4-FFF2-40B4-BE49-F238E27FC236}">
                <a16:creationId xmlns:a16="http://schemas.microsoft.com/office/drawing/2014/main" id="{F6BC4242-6364-C8B6-E959-804835332687}"/>
              </a:ext>
            </a:extLst>
          </p:cNvPr>
          <p:cNvPicPr preferRelativeResize="0"/>
          <p:nvPr/>
        </p:nvPicPr>
        <p:blipFill rotWithShape="1">
          <a:blip r:embed="rId3"/>
          <a:srcRect l="9293" r="8299" b="4"/>
          <a:stretch/>
        </p:blipFill>
        <p:spPr>
          <a:xfrm>
            <a:off x="7619998" y="780235"/>
            <a:ext cx="3425199" cy="2337870"/>
          </a:xfrm>
          <a:custGeom>
            <a:avLst/>
            <a:gdLst/>
            <a:ahLst/>
            <a:cxnLst/>
            <a:rect l="l" t="t" r="r" b="b"/>
            <a:pathLst>
              <a:path w="3425199" h="2337870">
                <a:moveTo>
                  <a:pt x="166465" y="0"/>
                </a:moveTo>
                <a:lnTo>
                  <a:pt x="3425199" y="0"/>
                </a:lnTo>
                <a:lnTo>
                  <a:pt x="3425199" y="2337870"/>
                </a:lnTo>
                <a:lnTo>
                  <a:pt x="0" y="2337870"/>
                </a:lnTo>
                <a:lnTo>
                  <a:pt x="0" y="166465"/>
                </a:lnTo>
                <a:cubicBezTo>
                  <a:pt x="0" y="74529"/>
                  <a:pt x="74529" y="0"/>
                  <a:pt x="166465" y="0"/>
                </a:cubicBez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5" name="Google Shape;169;p18" descr="A person cleaning a document with a broom">
            <a:extLst>
              <a:ext uri="{FF2B5EF4-FFF2-40B4-BE49-F238E27FC236}">
                <a16:creationId xmlns:a16="http://schemas.microsoft.com/office/drawing/2014/main" id="{434A19EE-7558-52E8-040A-056B198CB90B}"/>
              </a:ext>
            </a:extLst>
          </p:cNvPr>
          <p:cNvPicPr preferRelativeResize="0"/>
          <p:nvPr/>
        </p:nvPicPr>
        <p:blipFill rotWithShape="1">
          <a:blip r:embed="rId4"/>
          <a:srcRect l="1348" r="10745" b="-1"/>
          <a:stretch/>
        </p:blipFill>
        <p:spPr>
          <a:xfrm>
            <a:off x="7619998" y="3282697"/>
            <a:ext cx="3425199" cy="2337870"/>
          </a:xfrm>
          <a:custGeom>
            <a:avLst/>
            <a:gdLst/>
            <a:ahLst/>
            <a:cxnLst/>
            <a:rect l="l" t="t" r="r" b="b"/>
            <a:pathLst>
              <a:path w="3425199" h="2337870">
                <a:moveTo>
                  <a:pt x="0" y="0"/>
                </a:moveTo>
                <a:lnTo>
                  <a:pt x="3425199" y="0"/>
                </a:lnTo>
                <a:lnTo>
                  <a:pt x="3425199" y="2171405"/>
                </a:lnTo>
                <a:cubicBezTo>
                  <a:pt x="3425199" y="2263341"/>
                  <a:pt x="3350670" y="2337870"/>
                  <a:pt x="3258734" y="2337870"/>
                </a:cubicBezTo>
                <a:lnTo>
                  <a:pt x="0" y="2337870"/>
                </a:lnTo>
                <a:close/>
              </a:path>
            </a:pathLst>
          </a:cu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22865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E354-FB73-BD07-68F6-D64228CA6901}"/>
              </a:ext>
            </a:extLst>
          </p:cNvPr>
          <p:cNvSpPr>
            <a:spLocks noGrp="1"/>
          </p:cNvSpPr>
          <p:nvPr>
            <p:ph type="title"/>
          </p:nvPr>
        </p:nvSpPr>
        <p:spPr>
          <a:xfrm>
            <a:off x="1141413" y="618518"/>
            <a:ext cx="9905998" cy="1478570"/>
          </a:xfrm>
        </p:spPr>
        <p:txBody>
          <a:bodyPr>
            <a:normAutofit/>
          </a:bodyPr>
          <a:lstStyle/>
          <a:p>
            <a:endParaRPr lang="en-IN"/>
          </a:p>
        </p:txBody>
      </p:sp>
      <p:pic>
        <p:nvPicPr>
          <p:cNvPr id="4" name="Google Shape;176;p19" descr="A person standing next to a computer&#10;&#10;Description automatically generated">
            <a:extLst>
              <a:ext uri="{FF2B5EF4-FFF2-40B4-BE49-F238E27FC236}">
                <a16:creationId xmlns:a16="http://schemas.microsoft.com/office/drawing/2014/main" id="{13FFA39A-56E7-F13C-06F5-57F989F2FB45}"/>
              </a:ext>
            </a:extLst>
          </p:cNvPr>
          <p:cNvPicPr preferRelativeResize="0"/>
          <p:nvPr/>
        </p:nvPicPr>
        <p:blipFill>
          <a:blip r:embed="rId3"/>
          <a:stretch>
            <a:fillRect/>
          </a:stretch>
        </p:blipFill>
        <p:spPr>
          <a:xfrm>
            <a:off x="1141411" y="2617542"/>
            <a:ext cx="4689234" cy="281354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DCE5E254-4A3C-5AB4-CE7B-6E7B423371F9}"/>
              </a:ext>
            </a:extLst>
          </p:cNvPr>
          <p:cNvSpPr>
            <a:spLocks noGrp="1"/>
          </p:cNvSpPr>
          <p:nvPr>
            <p:ph idx="1"/>
          </p:nvPr>
        </p:nvSpPr>
        <p:spPr>
          <a:xfrm>
            <a:off x="6336727" y="2249487"/>
            <a:ext cx="4710683" cy="3541714"/>
          </a:xfrm>
        </p:spPr>
        <p:txBody>
          <a:bodyPr>
            <a:normAutofit/>
          </a:bodyPr>
          <a:lstStyle/>
          <a:p>
            <a:pPr marL="0" indent="0" algn="just">
              <a:lnSpc>
                <a:spcPct val="110000"/>
              </a:lnSpc>
              <a:buNone/>
            </a:pPr>
            <a:r>
              <a:rPr lang="en-US" sz="1900" b="1" dirty="0"/>
              <a:t>Screen readers (SRs</a:t>
            </a:r>
            <a:r>
              <a:rPr lang="en-US" sz="1900" dirty="0"/>
              <a:t>) made much of this information available to visually impaired users. However, since their development, screen readers have offered only limited access to all information on the web page. Often these screen readers either be verbose or skim through information which is biased by accessibility of the website. The handling of SRs comes with numerous and complicated keyboard commands and shortcut keys.</a:t>
            </a:r>
          </a:p>
          <a:p>
            <a:pPr marL="0" indent="0">
              <a:lnSpc>
                <a:spcPct val="110000"/>
              </a:lnSpc>
              <a:buNone/>
            </a:pPr>
            <a:endParaRPr lang="en-IN" sz="1900" dirty="0"/>
          </a:p>
        </p:txBody>
      </p:sp>
    </p:spTree>
    <p:extLst>
      <p:ext uri="{BB962C8B-B14F-4D97-AF65-F5344CB8AC3E}">
        <p14:creationId xmlns:p14="http://schemas.microsoft.com/office/powerpoint/2010/main" val="1999156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2569DE-7533-4B5E-A86A-7FD69AF8C6C8}"/>
              </a:ext>
            </a:extLst>
          </p:cNvPr>
          <p:cNvSpPr>
            <a:spLocks noGrp="1"/>
          </p:cNvSpPr>
          <p:nvPr>
            <p:ph idx="1"/>
          </p:nvPr>
        </p:nvSpPr>
        <p:spPr>
          <a:xfrm>
            <a:off x="1141411" y="2249487"/>
            <a:ext cx="7631927" cy="3541714"/>
          </a:xfrm>
        </p:spPr>
        <p:txBody>
          <a:bodyPr anchor="t">
            <a:normAutofit/>
          </a:bodyPr>
          <a:lstStyle/>
          <a:p>
            <a:pPr marL="0" indent="0" algn="just">
              <a:buNone/>
            </a:pPr>
            <a:r>
              <a:rPr lang="en-US" sz="2000" dirty="0"/>
              <a:t>Voice assistants (VAs) work comparatively better than screen readers in terms of interaction. They interact vocally using voice commands and perform tasks based on the keywords identified in the conversation. Existing systems of voice assistants have limited modular features as reading out the contents of the webpages.</a:t>
            </a:r>
          </a:p>
          <a:p>
            <a:pPr marL="0" indent="0">
              <a:buNone/>
            </a:pPr>
            <a:endParaRPr lang="en-IN" sz="2000" dirty="0"/>
          </a:p>
        </p:txBody>
      </p:sp>
    </p:spTree>
    <p:extLst>
      <p:ext uri="{BB962C8B-B14F-4D97-AF65-F5344CB8AC3E}">
        <p14:creationId xmlns:p14="http://schemas.microsoft.com/office/powerpoint/2010/main" val="1428480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1"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2"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3"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4"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5"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6"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7"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8"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9"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0"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81"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2"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3"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4"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5"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86"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7"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8"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9"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0"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1"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2"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3"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4"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95"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sp>
        <p:nvSpPr>
          <p:cNvPr id="2" name="Title 1">
            <a:extLst>
              <a:ext uri="{FF2B5EF4-FFF2-40B4-BE49-F238E27FC236}">
                <a16:creationId xmlns:a16="http://schemas.microsoft.com/office/drawing/2014/main" id="{7B0939AC-80A7-79AC-5F22-5233B429224E}"/>
              </a:ext>
            </a:extLst>
          </p:cNvPr>
          <p:cNvSpPr>
            <a:spLocks noGrp="1"/>
          </p:cNvSpPr>
          <p:nvPr>
            <p:ph type="title"/>
          </p:nvPr>
        </p:nvSpPr>
        <p:spPr>
          <a:xfrm>
            <a:off x="1141413" y="1082673"/>
            <a:ext cx="2869416" cy="4708528"/>
          </a:xfrm>
        </p:spPr>
        <p:txBody>
          <a:bodyPr>
            <a:normAutofit/>
          </a:bodyPr>
          <a:lstStyle/>
          <a:p>
            <a:pPr algn="r"/>
            <a:r>
              <a:rPr lang="en-US" sz="3100"/>
              <a:t>Introduction</a:t>
            </a:r>
            <a:endParaRPr lang="en-IN" sz="3100"/>
          </a:p>
        </p:txBody>
      </p:sp>
      <p:cxnSp>
        <p:nvCxnSpPr>
          <p:cNvPr id="96" name="Straight Connector 95">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97" name="Content Placeholder 2">
            <a:extLst>
              <a:ext uri="{FF2B5EF4-FFF2-40B4-BE49-F238E27FC236}">
                <a16:creationId xmlns:a16="http://schemas.microsoft.com/office/drawing/2014/main" id="{04BBD61E-3E2A-0ED8-DD85-4F0D5589A69B}"/>
              </a:ext>
            </a:extLst>
          </p:cNvPr>
          <p:cNvSpPr>
            <a:spLocks noGrp="1"/>
          </p:cNvSpPr>
          <p:nvPr>
            <p:ph idx="1"/>
          </p:nvPr>
        </p:nvSpPr>
        <p:spPr>
          <a:xfrm>
            <a:off x="5297763" y="1082673"/>
            <a:ext cx="5751237" cy="4708528"/>
          </a:xfrm>
        </p:spPr>
        <p:txBody>
          <a:bodyPr anchor="ctr">
            <a:normAutofit/>
          </a:bodyPr>
          <a:lstStyle/>
          <a:p>
            <a:pPr marL="0" lvl="0" indent="0" algn="just" rtl="0">
              <a:spcBef>
                <a:spcPts val="0"/>
              </a:spcBef>
              <a:spcAft>
                <a:spcPts val="600"/>
              </a:spcAft>
              <a:buNone/>
            </a:pPr>
            <a:r>
              <a:rPr lang="en-US" sz="1800"/>
              <a:t>Despite the widespread prevalence of the World Wide Web, web accessibility remains a pressing concern. This pertains to how users, including those with physical disabilities, access online content. Unfortunately, many websites have been developed without due consideration for these individuals.</a:t>
            </a:r>
          </a:p>
          <a:p>
            <a:pPr marL="0" lvl="0" indent="0" algn="just" rtl="0">
              <a:spcBef>
                <a:spcPts val="0"/>
              </a:spcBef>
              <a:spcAft>
                <a:spcPts val="600"/>
              </a:spcAft>
              <a:buNone/>
            </a:pPr>
            <a:endParaRPr lang="en-US" sz="1800"/>
          </a:p>
          <a:p>
            <a:pPr marL="0" lvl="0" indent="0" algn="just" rtl="0">
              <a:spcBef>
                <a:spcPts val="0"/>
              </a:spcBef>
              <a:spcAft>
                <a:spcPts val="600"/>
              </a:spcAft>
              <a:buNone/>
            </a:pPr>
            <a:r>
              <a:rPr lang="en-US" sz="1800"/>
              <a:t>Our current project aims to enhance web accessibility for visually impaired individuals, with a specific focus on e-commerce websites. These sites offer extensive opportunities for interaction and present intricate navigation challenges.</a:t>
            </a:r>
          </a:p>
          <a:p>
            <a:pPr marL="0" indent="0">
              <a:buNone/>
            </a:pPr>
            <a:endParaRPr lang="en-IN" sz="1800" dirty="0"/>
          </a:p>
        </p:txBody>
      </p:sp>
      <p:grpSp>
        <p:nvGrpSpPr>
          <p:cNvPr id="98" name="Group 97">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9"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0"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1"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2"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3"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4"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5"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6"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7"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08"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grpSp>
    </p:spTree>
    <p:extLst>
      <p:ext uri="{BB962C8B-B14F-4D97-AF65-F5344CB8AC3E}">
        <p14:creationId xmlns:p14="http://schemas.microsoft.com/office/powerpoint/2010/main" val="1030206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sp>
        <p:nvSpPr>
          <p:cNvPr id="2" name="Title 1">
            <a:extLst>
              <a:ext uri="{FF2B5EF4-FFF2-40B4-BE49-F238E27FC236}">
                <a16:creationId xmlns:a16="http://schemas.microsoft.com/office/drawing/2014/main" id="{BDCEEFFE-FB9E-EF6D-EB6D-064ABA5A9827}"/>
              </a:ext>
            </a:extLst>
          </p:cNvPr>
          <p:cNvSpPr>
            <a:spLocks noGrp="1"/>
          </p:cNvSpPr>
          <p:nvPr>
            <p:ph type="title"/>
          </p:nvPr>
        </p:nvSpPr>
        <p:spPr>
          <a:xfrm>
            <a:off x="1141413" y="1082673"/>
            <a:ext cx="2869416" cy="4708528"/>
          </a:xfrm>
        </p:spPr>
        <p:txBody>
          <a:bodyPr>
            <a:normAutofit/>
          </a:bodyPr>
          <a:lstStyle/>
          <a:p>
            <a:pPr algn="r"/>
            <a:r>
              <a:rPr lang="en-IN" sz="4000"/>
              <a:t>Problem statement</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8AD9E9-ADBE-A4D2-4470-DCBE3BF0AC8A}"/>
              </a:ext>
            </a:extLst>
          </p:cNvPr>
          <p:cNvSpPr>
            <a:spLocks noGrp="1"/>
          </p:cNvSpPr>
          <p:nvPr>
            <p:ph idx="1"/>
          </p:nvPr>
        </p:nvSpPr>
        <p:spPr>
          <a:xfrm>
            <a:off x="5297763" y="1082673"/>
            <a:ext cx="5751237" cy="4708528"/>
          </a:xfrm>
        </p:spPr>
        <p:txBody>
          <a:bodyPr anchor="ctr">
            <a:normAutofit/>
          </a:bodyPr>
          <a:lstStyle/>
          <a:p>
            <a:pPr marL="0" indent="0" algn="just">
              <a:buNone/>
            </a:pPr>
            <a:r>
              <a:rPr lang="en-US" sz="1800" b="0" i="0" dirty="0">
                <a:effectLst/>
                <a:latin typeface="Söhne"/>
              </a:rPr>
              <a:t>Visually impaired individuals struggle with accessing web content due to limitations and complexities of existing screen readers, which often provide either verbose or incomplete information. Additionally, navigating web pages using screen readers requires mastering intricate keyboard commands. </a:t>
            </a:r>
          </a:p>
          <a:p>
            <a:pPr marL="0" indent="0" algn="just">
              <a:buNone/>
            </a:pPr>
            <a:r>
              <a:rPr lang="en-US" sz="1800" b="0" i="0" dirty="0">
                <a:effectLst/>
                <a:latin typeface="Söhne"/>
              </a:rPr>
              <a:t>While voice assistants offer a more intuitive interaction method, current systems lack comprehensive features for effectively reading out webpage contents, highlighting the need for a solution that seamlessly bridges the accessibility gap for visually impaired users.</a:t>
            </a:r>
            <a:endParaRPr lang="en-IN"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grpSp>
    </p:spTree>
    <p:extLst>
      <p:ext uri="{BB962C8B-B14F-4D97-AF65-F5344CB8AC3E}">
        <p14:creationId xmlns:p14="http://schemas.microsoft.com/office/powerpoint/2010/main" val="458741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sp>
        <p:nvSpPr>
          <p:cNvPr id="2" name="Title 1">
            <a:extLst>
              <a:ext uri="{FF2B5EF4-FFF2-40B4-BE49-F238E27FC236}">
                <a16:creationId xmlns:a16="http://schemas.microsoft.com/office/drawing/2014/main" id="{7EA53ECB-8F17-31C3-E7FD-1BF716181F03}"/>
              </a:ext>
            </a:extLst>
          </p:cNvPr>
          <p:cNvSpPr>
            <a:spLocks noGrp="1"/>
          </p:cNvSpPr>
          <p:nvPr>
            <p:ph type="title"/>
          </p:nvPr>
        </p:nvSpPr>
        <p:spPr>
          <a:xfrm>
            <a:off x="1141413" y="1082673"/>
            <a:ext cx="2869416" cy="4708528"/>
          </a:xfrm>
        </p:spPr>
        <p:txBody>
          <a:bodyPr>
            <a:normAutofit/>
          </a:bodyPr>
          <a:lstStyle/>
          <a:p>
            <a:pPr algn="r"/>
            <a:r>
              <a:rPr lang="en-IN" sz="4000" dirty="0"/>
              <a:t>Existing systems</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C2211E-89EC-28EC-90C9-B79E647F2709}"/>
              </a:ext>
            </a:extLst>
          </p:cNvPr>
          <p:cNvSpPr>
            <a:spLocks noGrp="1"/>
          </p:cNvSpPr>
          <p:nvPr>
            <p:ph idx="1"/>
          </p:nvPr>
        </p:nvSpPr>
        <p:spPr>
          <a:xfrm>
            <a:off x="5297763" y="1082673"/>
            <a:ext cx="5751237" cy="4708528"/>
          </a:xfrm>
        </p:spPr>
        <p:txBody>
          <a:bodyPr anchor="ctr">
            <a:normAutofit/>
          </a:bodyPr>
          <a:lstStyle/>
          <a:p>
            <a:pPr marL="0" indent="0" algn="just">
              <a:buNone/>
            </a:pPr>
            <a:r>
              <a:rPr lang="en-US" sz="1800" b="0" i="0" dirty="0">
                <a:effectLst/>
                <a:latin typeface="Söhne"/>
              </a:rPr>
              <a:t>Existing voice assistant systems like Alexa and Siri are limited in their ability to navigate through webpages step by step and primarily focus on retrieving information from websites based on user queries or keywords, rather than comprehensively reading out webpage contents. </a:t>
            </a:r>
          </a:p>
          <a:p>
            <a:pPr marL="0" indent="0" algn="just">
              <a:buNone/>
            </a:pPr>
            <a:r>
              <a:rPr lang="en-US" sz="1800" b="0" i="0" dirty="0">
                <a:effectLst/>
                <a:latin typeface="Söhne"/>
              </a:rPr>
              <a:t>This limitation hampers the accessibility of web content for visually impaired individuals who require a more systematic and detailed approach to navigate and interact with online information.</a:t>
            </a:r>
            <a:endParaRPr lang="en-IN" sz="1800" dirty="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grpSp>
    </p:spTree>
    <p:extLst>
      <p:ext uri="{BB962C8B-B14F-4D97-AF65-F5344CB8AC3E}">
        <p14:creationId xmlns:p14="http://schemas.microsoft.com/office/powerpoint/2010/main" val="380296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13"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4"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5"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6"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7"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8"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19"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0"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1"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2"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3"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4"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5"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6"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7"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28"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29"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0"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1"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2"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3"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4"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5"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6"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7"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38"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grpSp>
      <p:pic>
        <p:nvPicPr>
          <p:cNvPr id="40"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42" name="Rectangle 41">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5"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46"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47"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48"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49"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0"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1"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2"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3"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4"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5"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6"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57"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8"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59"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0"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1"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N"/>
            </a:p>
          </p:txBody>
        </p:sp>
        <p:sp>
          <p:nvSpPr>
            <p:cNvPr id="62"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3"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4"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5"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6"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7"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8"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69"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70"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sp>
          <p:nvSpPr>
            <p:cNvPr id="71"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N"/>
            </a:p>
          </p:txBody>
        </p:sp>
      </p:grpSp>
      <p:pic>
        <p:nvPicPr>
          <p:cNvPr id="73"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B0939AC-80A7-79AC-5F22-5233B429224E}"/>
              </a:ext>
            </a:extLst>
          </p:cNvPr>
          <p:cNvSpPr>
            <a:spLocks noGrp="1"/>
          </p:cNvSpPr>
          <p:nvPr>
            <p:ph type="title"/>
          </p:nvPr>
        </p:nvSpPr>
        <p:spPr>
          <a:xfrm>
            <a:off x="853330" y="1134681"/>
            <a:ext cx="2743310" cy="4255025"/>
          </a:xfrm>
        </p:spPr>
        <p:txBody>
          <a:bodyPr>
            <a:normAutofit/>
          </a:bodyPr>
          <a:lstStyle/>
          <a:p>
            <a:r>
              <a:rPr lang="en-US">
                <a:solidFill>
                  <a:srgbClr val="FFFFFF"/>
                </a:solidFill>
              </a:rPr>
              <a:t>Objectives of the Project</a:t>
            </a:r>
            <a:endParaRPr lang="en-IN">
              <a:solidFill>
                <a:srgbClr val="FFFFFF"/>
              </a:solidFill>
            </a:endParaRPr>
          </a:p>
        </p:txBody>
      </p:sp>
      <p:graphicFrame>
        <p:nvGraphicFramePr>
          <p:cNvPr id="4" name="Content Placeholder 2">
            <a:extLst>
              <a:ext uri="{FF2B5EF4-FFF2-40B4-BE49-F238E27FC236}">
                <a16:creationId xmlns:a16="http://schemas.microsoft.com/office/drawing/2014/main" id="{466B9940-2B9C-6CE5-C67B-C4544C28257D}"/>
              </a:ext>
            </a:extLst>
          </p:cNvPr>
          <p:cNvGraphicFramePr>
            <a:graphicFrameLocks noGrp="1"/>
          </p:cNvGraphicFramePr>
          <p:nvPr>
            <p:ph idx="1"/>
            <p:extLst>
              <p:ext uri="{D42A27DB-BD31-4B8C-83A1-F6EECF244321}">
                <p14:modId xmlns:p14="http://schemas.microsoft.com/office/powerpoint/2010/main" val="675804472"/>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144143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50</TotalTime>
  <Words>756</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Söhne</vt:lpstr>
      <vt:lpstr>Tw Cen MT</vt:lpstr>
      <vt:lpstr>Wingdings</vt:lpstr>
      <vt:lpstr>Circuit</vt:lpstr>
      <vt:lpstr>Screen Interpreting Assistant(SIA)</vt:lpstr>
      <vt:lpstr>Major Project</vt:lpstr>
      <vt:lpstr>Abstract</vt:lpstr>
      <vt:lpstr>PowerPoint Presentation</vt:lpstr>
      <vt:lpstr>PowerPoint Presentation</vt:lpstr>
      <vt:lpstr>Introduction</vt:lpstr>
      <vt:lpstr>Problem statement</vt:lpstr>
      <vt:lpstr>Existing systems</vt:lpstr>
      <vt:lpstr>Objectives of the Project</vt:lpstr>
      <vt:lpstr>Voice Recognition and Requirement Analysis</vt:lpstr>
      <vt:lpstr>Analyzing the website</vt:lpstr>
      <vt:lpstr>Extracting the information</vt:lpstr>
      <vt:lpstr>Performing tasks on website automatically </vt:lpstr>
      <vt:lpstr>Hardware components</vt:lpstr>
      <vt:lpstr>Challenges faced</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Screen Interpreting Assistant(SIA)</dc:title>
  <dc:creator>USAGO PRO</dc:creator>
  <cp:lastModifiedBy>USAGO PRO</cp:lastModifiedBy>
  <cp:revision>3</cp:revision>
  <dcterms:created xsi:type="dcterms:W3CDTF">2024-04-03T16:27:37Z</dcterms:created>
  <dcterms:modified xsi:type="dcterms:W3CDTF">2024-04-03T17:18:23Z</dcterms:modified>
</cp:coreProperties>
</file>