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4" r:id="rId3"/>
    <p:sldId id="276" r:id="rId4"/>
    <p:sldId id="277" r:id="rId5"/>
    <p:sldId id="278" r:id="rId6"/>
    <p:sldId id="257" r:id="rId7"/>
    <p:sldId id="259" r:id="rId8"/>
    <p:sldId id="260" r:id="rId9"/>
    <p:sldId id="262" r:id="rId10"/>
    <p:sldId id="263" r:id="rId11"/>
    <p:sldId id="264" r:id="rId12"/>
    <p:sldId id="265" r:id="rId13"/>
    <p:sldId id="269" r:id="rId14"/>
    <p:sldId id="271"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6A9E0"/>
    <a:srgbClr val="B311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7" d="100"/>
          <a:sy n="87"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5A5251-D76D-460F-B50D-C61533D8E5B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4CAF871-352A-4869-9D52-C5752F7F7C04}">
      <dgm:prSet/>
      <dgm:spPr/>
      <dgm:t>
        <a:bodyPr/>
        <a:lstStyle/>
        <a:p>
          <a:r>
            <a:rPr lang="en-IN" dirty="0"/>
            <a:t>Understand the user’s requirement using voice recognition.</a:t>
          </a:r>
          <a:endParaRPr lang="en-US" dirty="0"/>
        </a:p>
      </dgm:t>
    </dgm:pt>
    <dgm:pt modelId="{4935E261-F65B-4543-BADD-9D3B751F1D7A}" type="parTrans" cxnId="{9107466F-99DF-4C27-A1DC-3FAE1A33839E}">
      <dgm:prSet/>
      <dgm:spPr/>
      <dgm:t>
        <a:bodyPr/>
        <a:lstStyle/>
        <a:p>
          <a:endParaRPr lang="en-US"/>
        </a:p>
      </dgm:t>
    </dgm:pt>
    <dgm:pt modelId="{BDBC97F6-E786-45D5-A99B-43F1ACCADAC9}" type="sibTrans" cxnId="{9107466F-99DF-4C27-A1DC-3FAE1A33839E}">
      <dgm:prSet/>
      <dgm:spPr/>
      <dgm:t>
        <a:bodyPr/>
        <a:lstStyle/>
        <a:p>
          <a:endParaRPr lang="en-US"/>
        </a:p>
      </dgm:t>
    </dgm:pt>
    <dgm:pt modelId="{16DA6BD1-2791-4B27-A4FB-138BD246B458}">
      <dgm:prSet/>
      <dgm:spPr/>
      <dgm:t>
        <a:bodyPr/>
        <a:lstStyle/>
        <a:p>
          <a:r>
            <a:rPr lang="en-IN" dirty="0"/>
            <a:t>Connect to a cloud server to access world wide web from external hardware device.</a:t>
          </a:r>
          <a:endParaRPr lang="en-US" dirty="0"/>
        </a:p>
      </dgm:t>
    </dgm:pt>
    <dgm:pt modelId="{A58837C9-63BE-4E02-A6F0-681AB07DA5F5}" type="parTrans" cxnId="{6AD3CF70-70CB-4678-B5FE-1CA013DE9F3C}">
      <dgm:prSet/>
      <dgm:spPr/>
      <dgm:t>
        <a:bodyPr/>
        <a:lstStyle/>
        <a:p>
          <a:endParaRPr lang="en-US"/>
        </a:p>
      </dgm:t>
    </dgm:pt>
    <dgm:pt modelId="{158D6337-6606-4694-9718-E5234B3BBC1B}" type="sibTrans" cxnId="{6AD3CF70-70CB-4678-B5FE-1CA013DE9F3C}">
      <dgm:prSet/>
      <dgm:spPr/>
      <dgm:t>
        <a:bodyPr/>
        <a:lstStyle/>
        <a:p>
          <a:endParaRPr lang="en-US"/>
        </a:p>
      </dgm:t>
    </dgm:pt>
    <dgm:pt modelId="{B363BF56-2EB2-434E-A163-C895843957CE}">
      <dgm:prSet/>
      <dgm:spPr/>
      <dgm:t>
        <a:bodyPr/>
        <a:lstStyle/>
        <a:p>
          <a:r>
            <a:rPr lang="en-IN" dirty="0"/>
            <a:t>Extracting the relevant information from the website.</a:t>
          </a:r>
          <a:endParaRPr lang="en-US" dirty="0"/>
        </a:p>
      </dgm:t>
    </dgm:pt>
    <dgm:pt modelId="{898D4F5D-8734-4B8D-BA89-DB431D94BE8E}" type="parTrans" cxnId="{86ECB904-03AC-4967-B056-6BCE2E34D541}">
      <dgm:prSet/>
      <dgm:spPr/>
      <dgm:t>
        <a:bodyPr/>
        <a:lstStyle/>
        <a:p>
          <a:endParaRPr lang="en-US"/>
        </a:p>
      </dgm:t>
    </dgm:pt>
    <dgm:pt modelId="{CD3FCD2D-B661-47DC-A2C1-1608B40BB7C5}" type="sibTrans" cxnId="{86ECB904-03AC-4967-B056-6BCE2E34D541}">
      <dgm:prSet/>
      <dgm:spPr/>
      <dgm:t>
        <a:bodyPr/>
        <a:lstStyle/>
        <a:p>
          <a:endParaRPr lang="en-US"/>
        </a:p>
      </dgm:t>
    </dgm:pt>
    <dgm:pt modelId="{EDA03373-CAFA-4EDE-82AD-DC3587DBF1F0}">
      <dgm:prSet/>
      <dgm:spPr/>
      <dgm:t>
        <a:bodyPr/>
        <a:lstStyle/>
        <a:p>
          <a:r>
            <a:rPr lang="en-IN" dirty="0"/>
            <a:t>Analyse the webpage to identify the possible actions that can be performed.</a:t>
          </a:r>
          <a:endParaRPr lang="en-US" dirty="0"/>
        </a:p>
      </dgm:t>
    </dgm:pt>
    <dgm:pt modelId="{4D9FB8F7-0251-4C49-9C7F-640FAA6C486A}" type="parTrans" cxnId="{44F5B70C-90C7-4A24-9B1F-651133427DF4}">
      <dgm:prSet/>
      <dgm:spPr/>
      <dgm:t>
        <a:bodyPr/>
        <a:lstStyle/>
        <a:p>
          <a:endParaRPr lang="en-US"/>
        </a:p>
      </dgm:t>
    </dgm:pt>
    <dgm:pt modelId="{087F118F-F9E0-4ACA-80A2-90B9003F511A}" type="sibTrans" cxnId="{44F5B70C-90C7-4A24-9B1F-651133427DF4}">
      <dgm:prSet/>
      <dgm:spPr/>
      <dgm:t>
        <a:bodyPr/>
        <a:lstStyle/>
        <a:p>
          <a:endParaRPr lang="en-US"/>
        </a:p>
      </dgm:t>
    </dgm:pt>
    <dgm:pt modelId="{391465CE-260C-4937-93B5-DB3BDE3653CF}">
      <dgm:prSet/>
      <dgm:spPr/>
      <dgm:t>
        <a:bodyPr/>
        <a:lstStyle/>
        <a:p>
          <a:r>
            <a:rPr lang="en-IN" dirty="0"/>
            <a:t>Perform the required task on the webpage automatically.</a:t>
          </a:r>
          <a:endParaRPr lang="en-US" dirty="0"/>
        </a:p>
      </dgm:t>
    </dgm:pt>
    <dgm:pt modelId="{EEB9C894-7591-44D3-904A-9F2324C8CA8A}" type="parTrans" cxnId="{CF199B62-84B5-4AC3-A294-74BEAD7057B4}">
      <dgm:prSet/>
      <dgm:spPr/>
      <dgm:t>
        <a:bodyPr/>
        <a:lstStyle/>
        <a:p>
          <a:endParaRPr lang="en-US"/>
        </a:p>
      </dgm:t>
    </dgm:pt>
    <dgm:pt modelId="{2A1F15E8-2CD5-4FA7-8DB3-30C7650C2522}" type="sibTrans" cxnId="{CF199B62-84B5-4AC3-A294-74BEAD7057B4}">
      <dgm:prSet/>
      <dgm:spPr/>
      <dgm:t>
        <a:bodyPr/>
        <a:lstStyle/>
        <a:p>
          <a:endParaRPr lang="en-US"/>
        </a:p>
      </dgm:t>
    </dgm:pt>
    <dgm:pt modelId="{A56DB176-1E11-4A8F-83DE-DECBDE30FB6E}">
      <dgm:prSet/>
      <dgm:spPr/>
      <dgm:t>
        <a:bodyPr/>
        <a:lstStyle/>
        <a:p>
          <a:r>
            <a:rPr lang="en-IN" dirty="0"/>
            <a:t>Build a portable device that can connect to cloud anywhere.</a:t>
          </a:r>
          <a:endParaRPr lang="en-US" dirty="0"/>
        </a:p>
      </dgm:t>
    </dgm:pt>
    <dgm:pt modelId="{485C8695-C82E-4B7B-AAC4-3C642368C933}" type="parTrans" cxnId="{5458A35E-7038-4DF6-BBA0-2F0C907F47DD}">
      <dgm:prSet/>
      <dgm:spPr/>
      <dgm:t>
        <a:bodyPr/>
        <a:lstStyle/>
        <a:p>
          <a:endParaRPr lang="en-US"/>
        </a:p>
      </dgm:t>
    </dgm:pt>
    <dgm:pt modelId="{ADDB94E2-3FAB-4197-936B-2517770DAF55}" type="sibTrans" cxnId="{5458A35E-7038-4DF6-BBA0-2F0C907F47DD}">
      <dgm:prSet/>
      <dgm:spPr/>
      <dgm:t>
        <a:bodyPr/>
        <a:lstStyle/>
        <a:p>
          <a:endParaRPr lang="en-US"/>
        </a:p>
      </dgm:t>
    </dgm:pt>
    <dgm:pt modelId="{96DAABD8-1EF6-46EE-9A88-70FE7E8CF5C2}" type="pres">
      <dgm:prSet presAssocID="{C15A5251-D76D-460F-B50D-C61533D8E5BC}" presName="root" presStyleCnt="0">
        <dgm:presLayoutVars>
          <dgm:dir/>
          <dgm:resizeHandles val="exact"/>
        </dgm:presLayoutVars>
      </dgm:prSet>
      <dgm:spPr/>
    </dgm:pt>
    <dgm:pt modelId="{D774C6BC-61DD-4034-87A1-C1900AA62878}" type="pres">
      <dgm:prSet presAssocID="{D4CAF871-352A-4869-9D52-C5752F7F7C04}" presName="compNode" presStyleCnt="0"/>
      <dgm:spPr/>
    </dgm:pt>
    <dgm:pt modelId="{AF22D049-B254-4EE4-A61B-F3ACB2871428}" type="pres">
      <dgm:prSet presAssocID="{D4CAF871-352A-4869-9D52-C5752F7F7C04}" presName="bgRect" presStyleLbl="bgShp" presStyleIdx="0" presStyleCnt="6"/>
      <dgm:spPr/>
    </dgm:pt>
    <dgm:pt modelId="{B2A79750-B19D-48F5-8FC3-E0B67F002567}" type="pres">
      <dgm:prSet presAssocID="{D4CAF871-352A-4869-9D52-C5752F7F7C04}"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eaf"/>
        </a:ext>
      </dgm:extLst>
    </dgm:pt>
    <dgm:pt modelId="{AA1A54FB-A58A-4DCE-B1DB-BE6A68D3A0FE}" type="pres">
      <dgm:prSet presAssocID="{D4CAF871-352A-4869-9D52-C5752F7F7C04}" presName="spaceRect" presStyleCnt="0"/>
      <dgm:spPr/>
    </dgm:pt>
    <dgm:pt modelId="{A9E49011-BC29-453C-B474-CA8A2777A4C4}" type="pres">
      <dgm:prSet presAssocID="{D4CAF871-352A-4869-9D52-C5752F7F7C04}" presName="parTx" presStyleLbl="revTx" presStyleIdx="0" presStyleCnt="6">
        <dgm:presLayoutVars>
          <dgm:chMax val="0"/>
          <dgm:chPref val="0"/>
        </dgm:presLayoutVars>
      </dgm:prSet>
      <dgm:spPr/>
    </dgm:pt>
    <dgm:pt modelId="{B4B008B6-CD43-400C-AB7A-DE833FE66934}" type="pres">
      <dgm:prSet presAssocID="{BDBC97F6-E786-45D5-A99B-43F1ACCADAC9}" presName="sibTrans" presStyleCnt="0"/>
      <dgm:spPr/>
    </dgm:pt>
    <dgm:pt modelId="{95F44E6C-927F-419B-B93A-7F285CC41BE9}" type="pres">
      <dgm:prSet presAssocID="{16DA6BD1-2791-4B27-A4FB-138BD246B458}" presName="compNode" presStyleCnt="0"/>
      <dgm:spPr/>
    </dgm:pt>
    <dgm:pt modelId="{1791B404-EA03-41BB-9FA6-49E8AC095746}" type="pres">
      <dgm:prSet presAssocID="{16DA6BD1-2791-4B27-A4FB-138BD246B458}" presName="bgRect" presStyleLbl="bgShp" presStyleIdx="1" presStyleCnt="6"/>
      <dgm:spPr/>
    </dgm:pt>
    <dgm:pt modelId="{E955D283-F018-4DC1-AA09-7EAB08D04CB7}" type="pres">
      <dgm:prSet presAssocID="{16DA6BD1-2791-4B27-A4FB-138BD246B45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yncing Cloud"/>
        </a:ext>
      </dgm:extLst>
    </dgm:pt>
    <dgm:pt modelId="{20CD09D1-34D5-4421-8528-8F162B33E8D2}" type="pres">
      <dgm:prSet presAssocID="{16DA6BD1-2791-4B27-A4FB-138BD246B458}" presName="spaceRect" presStyleCnt="0"/>
      <dgm:spPr/>
    </dgm:pt>
    <dgm:pt modelId="{32999C2B-AD17-4C67-9463-E26313B32407}" type="pres">
      <dgm:prSet presAssocID="{16DA6BD1-2791-4B27-A4FB-138BD246B458}" presName="parTx" presStyleLbl="revTx" presStyleIdx="1" presStyleCnt="6">
        <dgm:presLayoutVars>
          <dgm:chMax val="0"/>
          <dgm:chPref val="0"/>
        </dgm:presLayoutVars>
      </dgm:prSet>
      <dgm:spPr/>
    </dgm:pt>
    <dgm:pt modelId="{A52C29D0-78D1-4176-B540-00943025F37B}" type="pres">
      <dgm:prSet presAssocID="{158D6337-6606-4694-9718-E5234B3BBC1B}" presName="sibTrans" presStyleCnt="0"/>
      <dgm:spPr/>
    </dgm:pt>
    <dgm:pt modelId="{EE38A6C1-3D74-42C7-A6CE-9455A45BCE53}" type="pres">
      <dgm:prSet presAssocID="{B363BF56-2EB2-434E-A163-C895843957CE}" presName="compNode" presStyleCnt="0"/>
      <dgm:spPr/>
    </dgm:pt>
    <dgm:pt modelId="{5BCAF7FD-DDC4-497E-8EEB-240923F7C0A3}" type="pres">
      <dgm:prSet presAssocID="{B363BF56-2EB2-434E-A163-C895843957CE}" presName="bgRect" presStyleLbl="bgShp" presStyleIdx="2" presStyleCnt="6"/>
      <dgm:spPr/>
    </dgm:pt>
    <dgm:pt modelId="{B2FE76E1-EEF5-4FA0-A9C7-0669F0FBBF28}" type="pres">
      <dgm:prSet presAssocID="{B363BF56-2EB2-434E-A163-C895843957CE}"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ble"/>
        </a:ext>
      </dgm:extLst>
    </dgm:pt>
    <dgm:pt modelId="{9D5B86CC-9791-45D7-BC7C-E8B958E2164C}" type="pres">
      <dgm:prSet presAssocID="{B363BF56-2EB2-434E-A163-C895843957CE}" presName="spaceRect" presStyleCnt="0"/>
      <dgm:spPr/>
    </dgm:pt>
    <dgm:pt modelId="{A45C04A6-9A08-41B7-8BC8-A6BAA5AE9279}" type="pres">
      <dgm:prSet presAssocID="{B363BF56-2EB2-434E-A163-C895843957CE}" presName="parTx" presStyleLbl="revTx" presStyleIdx="2" presStyleCnt="6">
        <dgm:presLayoutVars>
          <dgm:chMax val="0"/>
          <dgm:chPref val="0"/>
        </dgm:presLayoutVars>
      </dgm:prSet>
      <dgm:spPr/>
    </dgm:pt>
    <dgm:pt modelId="{025F5EEE-F92F-41C5-A8E3-88A7C1F9C572}" type="pres">
      <dgm:prSet presAssocID="{CD3FCD2D-B661-47DC-A2C1-1608B40BB7C5}" presName="sibTrans" presStyleCnt="0"/>
      <dgm:spPr/>
    </dgm:pt>
    <dgm:pt modelId="{8D3CE8EB-2193-4D5B-8F86-EF33B15601DF}" type="pres">
      <dgm:prSet presAssocID="{EDA03373-CAFA-4EDE-82AD-DC3587DBF1F0}" presName="compNode" presStyleCnt="0"/>
      <dgm:spPr/>
    </dgm:pt>
    <dgm:pt modelId="{D04128DE-0475-4D09-8432-B2D13A3B4CD0}" type="pres">
      <dgm:prSet presAssocID="{EDA03373-CAFA-4EDE-82AD-DC3587DBF1F0}" presName="bgRect" presStyleLbl="bgShp" presStyleIdx="3" presStyleCnt="6"/>
      <dgm:spPr/>
    </dgm:pt>
    <dgm:pt modelId="{BA3C0565-A052-49CA-8957-C2E490B12B2A}" type="pres">
      <dgm:prSet presAssocID="{EDA03373-CAFA-4EDE-82AD-DC3587DBF1F0}"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08AB62CB-71C7-4984-B3FE-F29031304A7C}" type="pres">
      <dgm:prSet presAssocID="{EDA03373-CAFA-4EDE-82AD-DC3587DBF1F0}" presName="spaceRect" presStyleCnt="0"/>
      <dgm:spPr/>
    </dgm:pt>
    <dgm:pt modelId="{8DA020B0-3110-4F2D-8877-9068EE943BC5}" type="pres">
      <dgm:prSet presAssocID="{EDA03373-CAFA-4EDE-82AD-DC3587DBF1F0}" presName="parTx" presStyleLbl="revTx" presStyleIdx="3" presStyleCnt="6">
        <dgm:presLayoutVars>
          <dgm:chMax val="0"/>
          <dgm:chPref val="0"/>
        </dgm:presLayoutVars>
      </dgm:prSet>
      <dgm:spPr/>
    </dgm:pt>
    <dgm:pt modelId="{47616B0C-15D6-436E-8596-29F5C64B283A}" type="pres">
      <dgm:prSet presAssocID="{087F118F-F9E0-4ACA-80A2-90B9003F511A}" presName="sibTrans" presStyleCnt="0"/>
      <dgm:spPr/>
    </dgm:pt>
    <dgm:pt modelId="{DBAABC4C-9579-4FC5-A214-3DD69DCC84BF}" type="pres">
      <dgm:prSet presAssocID="{391465CE-260C-4937-93B5-DB3BDE3653CF}" presName="compNode" presStyleCnt="0"/>
      <dgm:spPr/>
    </dgm:pt>
    <dgm:pt modelId="{81911678-A65C-4BA2-AB50-65E6087C2893}" type="pres">
      <dgm:prSet presAssocID="{391465CE-260C-4937-93B5-DB3BDE3653CF}" presName="bgRect" presStyleLbl="bgShp" presStyleIdx="4" presStyleCnt="6"/>
      <dgm:spPr/>
    </dgm:pt>
    <dgm:pt modelId="{7BC4A698-7A2F-478B-BC1D-5B0A6F348566}" type="pres">
      <dgm:prSet presAssocID="{391465CE-260C-4937-93B5-DB3BDE3653CF}"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ursor"/>
        </a:ext>
      </dgm:extLst>
    </dgm:pt>
    <dgm:pt modelId="{10540EE7-38EF-4558-B61C-D6F2BBBFF7E6}" type="pres">
      <dgm:prSet presAssocID="{391465CE-260C-4937-93B5-DB3BDE3653CF}" presName="spaceRect" presStyleCnt="0"/>
      <dgm:spPr/>
    </dgm:pt>
    <dgm:pt modelId="{09B4233A-91A4-4813-88CE-1998ACA5465D}" type="pres">
      <dgm:prSet presAssocID="{391465CE-260C-4937-93B5-DB3BDE3653CF}" presName="parTx" presStyleLbl="revTx" presStyleIdx="4" presStyleCnt="6">
        <dgm:presLayoutVars>
          <dgm:chMax val="0"/>
          <dgm:chPref val="0"/>
        </dgm:presLayoutVars>
      </dgm:prSet>
      <dgm:spPr/>
    </dgm:pt>
    <dgm:pt modelId="{194BFFD0-6E16-419F-A49D-E30F123E29E0}" type="pres">
      <dgm:prSet presAssocID="{2A1F15E8-2CD5-4FA7-8DB3-30C7650C2522}" presName="sibTrans" presStyleCnt="0"/>
      <dgm:spPr/>
    </dgm:pt>
    <dgm:pt modelId="{F199DCEF-CB18-4A33-8E1C-45CB921EDFE3}" type="pres">
      <dgm:prSet presAssocID="{A56DB176-1E11-4A8F-83DE-DECBDE30FB6E}" presName="compNode" presStyleCnt="0"/>
      <dgm:spPr/>
    </dgm:pt>
    <dgm:pt modelId="{867B9639-5645-4258-BC8D-CB9A59DC208E}" type="pres">
      <dgm:prSet presAssocID="{A56DB176-1E11-4A8F-83DE-DECBDE30FB6E}" presName="bgRect" presStyleLbl="bgShp" presStyleIdx="5" presStyleCnt="6"/>
      <dgm:spPr/>
    </dgm:pt>
    <dgm:pt modelId="{A888EE93-98B5-493B-9294-F7A8DB2547DB}" type="pres">
      <dgm:prSet presAssocID="{A56DB176-1E11-4A8F-83DE-DECBDE30FB6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loud Computing"/>
        </a:ext>
      </dgm:extLst>
    </dgm:pt>
    <dgm:pt modelId="{F3BD76D8-9B93-4CF8-9642-615983C7DFE4}" type="pres">
      <dgm:prSet presAssocID="{A56DB176-1E11-4A8F-83DE-DECBDE30FB6E}" presName="spaceRect" presStyleCnt="0"/>
      <dgm:spPr/>
    </dgm:pt>
    <dgm:pt modelId="{64D418D2-4FA0-49D1-93E6-1A0511259685}" type="pres">
      <dgm:prSet presAssocID="{A56DB176-1E11-4A8F-83DE-DECBDE30FB6E}" presName="parTx" presStyleLbl="revTx" presStyleIdx="5" presStyleCnt="6">
        <dgm:presLayoutVars>
          <dgm:chMax val="0"/>
          <dgm:chPref val="0"/>
        </dgm:presLayoutVars>
      </dgm:prSet>
      <dgm:spPr/>
    </dgm:pt>
  </dgm:ptLst>
  <dgm:cxnLst>
    <dgm:cxn modelId="{86ECB904-03AC-4967-B056-6BCE2E34D541}" srcId="{C15A5251-D76D-460F-B50D-C61533D8E5BC}" destId="{B363BF56-2EB2-434E-A163-C895843957CE}" srcOrd="2" destOrd="0" parTransId="{898D4F5D-8734-4B8D-BA89-DB431D94BE8E}" sibTransId="{CD3FCD2D-B661-47DC-A2C1-1608B40BB7C5}"/>
    <dgm:cxn modelId="{44F5B70C-90C7-4A24-9B1F-651133427DF4}" srcId="{C15A5251-D76D-460F-B50D-C61533D8E5BC}" destId="{EDA03373-CAFA-4EDE-82AD-DC3587DBF1F0}" srcOrd="3" destOrd="0" parTransId="{4D9FB8F7-0251-4C49-9C7F-640FAA6C486A}" sibTransId="{087F118F-F9E0-4ACA-80A2-90B9003F511A}"/>
    <dgm:cxn modelId="{2EFB8C2B-07BD-4D94-B29D-4F6F5B87F702}" type="presOf" srcId="{391465CE-260C-4937-93B5-DB3BDE3653CF}" destId="{09B4233A-91A4-4813-88CE-1998ACA5465D}" srcOrd="0" destOrd="0" presId="urn:microsoft.com/office/officeart/2018/2/layout/IconVerticalSolidList"/>
    <dgm:cxn modelId="{19268538-6A4B-4D0B-867F-DF287428D964}" type="presOf" srcId="{D4CAF871-352A-4869-9D52-C5752F7F7C04}" destId="{A9E49011-BC29-453C-B474-CA8A2777A4C4}" srcOrd="0" destOrd="0" presId="urn:microsoft.com/office/officeart/2018/2/layout/IconVerticalSolidList"/>
    <dgm:cxn modelId="{5458A35E-7038-4DF6-BBA0-2F0C907F47DD}" srcId="{C15A5251-D76D-460F-B50D-C61533D8E5BC}" destId="{A56DB176-1E11-4A8F-83DE-DECBDE30FB6E}" srcOrd="5" destOrd="0" parTransId="{485C8695-C82E-4B7B-AAC4-3C642368C933}" sibTransId="{ADDB94E2-3FAB-4197-936B-2517770DAF55}"/>
    <dgm:cxn modelId="{CF199B62-84B5-4AC3-A294-74BEAD7057B4}" srcId="{C15A5251-D76D-460F-B50D-C61533D8E5BC}" destId="{391465CE-260C-4937-93B5-DB3BDE3653CF}" srcOrd="4" destOrd="0" parTransId="{EEB9C894-7591-44D3-904A-9F2324C8CA8A}" sibTransId="{2A1F15E8-2CD5-4FA7-8DB3-30C7650C2522}"/>
    <dgm:cxn modelId="{9107466F-99DF-4C27-A1DC-3FAE1A33839E}" srcId="{C15A5251-D76D-460F-B50D-C61533D8E5BC}" destId="{D4CAF871-352A-4869-9D52-C5752F7F7C04}" srcOrd="0" destOrd="0" parTransId="{4935E261-F65B-4543-BADD-9D3B751F1D7A}" sibTransId="{BDBC97F6-E786-45D5-A99B-43F1ACCADAC9}"/>
    <dgm:cxn modelId="{A2730170-98AF-4F7E-AF3D-A7C930DE4F77}" type="presOf" srcId="{16DA6BD1-2791-4B27-A4FB-138BD246B458}" destId="{32999C2B-AD17-4C67-9463-E26313B32407}" srcOrd="0" destOrd="0" presId="urn:microsoft.com/office/officeart/2018/2/layout/IconVerticalSolidList"/>
    <dgm:cxn modelId="{6AD3CF70-70CB-4678-B5FE-1CA013DE9F3C}" srcId="{C15A5251-D76D-460F-B50D-C61533D8E5BC}" destId="{16DA6BD1-2791-4B27-A4FB-138BD246B458}" srcOrd="1" destOrd="0" parTransId="{A58837C9-63BE-4E02-A6F0-681AB07DA5F5}" sibTransId="{158D6337-6606-4694-9718-E5234B3BBC1B}"/>
    <dgm:cxn modelId="{FCED8677-B624-43A0-8AB3-C58F8B0E636A}" type="presOf" srcId="{B363BF56-2EB2-434E-A163-C895843957CE}" destId="{A45C04A6-9A08-41B7-8BC8-A6BAA5AE9279}" srcOrd="0" destOrd="0" presId="urn:microsoft.com/office/officeart/2018/2/layout/IconVerticalSolidList"/>
    <dgm:cxn modelId="{29E2FFC7-F014-47F5-BA36-BA7D1DE2E9BE}" type="presOf" srcId="{C15A5251-D76D-460F-B50D-C61533D8E5BC}" destId="{96DAABD8-1EF6-46EE-9A88-70FE7E8CF5C2}" srcOrd="0" destOrd="0" presId="urn:microsoft.com/office/officeart/2018/2/layout/IconVerticalSolidList"/>
    <dgm:cxn modelId="{012DC9CC-CA47-48E5-B232-4C4461333347}" type="presOf" srcId="{A56DB176-1E11-4A8F-83DE-DECBDE30FB6E}" destId="{64D418D2-4FA0-49D1-93E6-1A0511259685}" srcOrd="0" destOrd="0" presId="urn:microsoft.com/office/officeart/2018/2/layout/IconVerticalSolidList"/>
    <dgm:cxn modelId="{5FDE42D5-A159-4245-8CD8-EC078A7325DA}" type="presOf" srcId="{EDA03373-CAFA-4EDE-82AD-DC3587DBF1F0}" destId="{8DA020B0-3110-4F2D-8877-9068EE943BC5}" srcOrd="0" destOrd="0" presId="urn:microsoft.com/office/officeart/2018/2/layout/IconVerticalSolidList"/>
    <dgm:cxn modelId="{BD28A5E7-85B7-4541-8D55-9BE895F0E5A4}" type="presParOf" srcId="{96DAABD8-1EF6-46EE-9A88-70FE7E8CF5C2}" destId="{D774C6BC-61DD-4034-87A1-C1900AA62878}" srcOrd="0" destOrd="0" presId="urn:microsoft.com/office/officeart/2018/2/layout/IconVerticalSolidList"/>
    <dgm:cxn modelId="{9934ABC1-670D-4DD3-8EE4-257BFEAE730C}" type="presParOf" srcId="{D774C6BC-61DD-4034-87A1-C1900AA62878}" destId="{AF22D049-B254-4EE4-A61B-F3ACB2871428}" srcOrd="0" destOrd="0" presId="urn:microsoft.com/office/officeart/2018/2/layout/IconVerticalSolidList"/>
    <dgm:cxn modelId="{95A4D138-0862-41D0-BA78-2AF88920F2B8}" type="presParOf" srcId="{D774C6BC-61DD-4034-87A1-C1900AA62878}" destId="{B2A79750-B19D-48F5-8FC3-E0B67F002567}" srcOrd="1" destOrd="0" presId="urn:microsoft.com/office/officeart/2018/2/layout/IconVerticalSolidList"/>
    <dgm:cxn modelId="{99B39258-7F7F-42CF-9947-9FCA180A0115}" type="presParOf" srcId="{D774C6BC-61DD-4034-87A1-C1900AA62878}" destId="{AA1A54FB-A58A-4DCE-B1DB-BE6A68D3A0FE}" srcOrd="2" destOrd="0" presId="urn:microsoft.com/office/officeart/2018/2/layout/IconVerticalSolidList"/>
    <dgm:cxn modelId="{87C7D73E-886A-495A-8162-AC9BD171CBE3}" type="presParOf" srcId="{D774C6BC-61DD-4034-87A1-C1900AA62878}" destId="{A9E49011-BC29-453C-B474-CA8A2777A4C4}" srcOrd="3" destOrd="0" presId="urn:microsoft.com/office/officeart/2018/2/layout/IconVerticalSolidList"/>
    <dgm:cxn modelId="{9A150D44-F6D9-4F0C-A566-FC01465344A7}" type="presParOf" srcId="{96DAABD8-1EF6-46EE-9A88-70FE7E8CF5C2}" destId="{B4B008B6-CD43-400C-AB7A-DE833FE66934}" srcOrd="1" destOrd="0" presId="urn:microsoft.com/office/officeart/2018/2/layout/IconVerticalSolidList"/>
    <dgm:cxn modelId="{9C580CE7-996F-47F5-983F-A787667A891C}" type="presParOf" srcId="{96DAABD8-1EF6-46EE-9A88-70FE7E8CF5C2}" destId="{95F44E6C-927F-419B-B93A-7F285CC41BE9}" srcOrd="2" destOrd="0" presId="urn:microsoft.com/office/officeart/2018/2/layout/IconVerticalSolidList"/>
    <dgm:cxn modelId="{E405A7C1-EE13-4C06-8D4A-B6CC8E134ACE}" type="presParOf" srcId="{95F44E6C-927F-419B-B93A-7F285CC41BE9}" destId="{1791B404-EA03-41BB-9FA6-49E8AC095746}" srcOrd="0" destOrd="0" presId="urn:microsoft.com/office/officeart/2018/2/layout/IconVerticalSolidList"/>
    <dgm:cxn modelId="{D11213CA-D706-4C8B-8015-F195D7957FC6}" type="presParOf" srcId="{95F44E6C-927F-419B-B93A-7F285CC41BE9}" destId="{E955D283-F018-4DC1-AA09-7EAB08D04CB7}" srcOrd="1" destOrd="0" presId="urn:microsoft.com/office/officeart/2018/2/layout/IconVerticalSolidList"/>
    <dgm:cxn modelId="{EC96CD36-432B-4F6C-A4B6-5FCE84AE82C6}" type="presParOf" srcId="{95F44E6C-927F-419B-B93A-7F285CC41BE9}" destId="{20CD09D1-34D5-4421-8528-8F162B33E8D2}" srcOrd="2" destOrd="0" presId="urn:microsoft.com/office/officeart/2018/2/layout/IconVerticalSolidList"/>
    <dgm:cxn modelId="{EDCC0ACF-331A-42AE-8F75-8424405E9A9C}" type="presParOf" srcId="{95F44E6C-927F-419B-B93A-7F285CC41BE9}" destId="{32999C2B-AD17-4C67-9463-E26313B32407}" srcOrd="3" destOrd="0" presId="urn:microsoft.com/office/officeart/2018/2/layout/IconVerticalSolidList"/>
    <dgm:cxn modelId="{040FC1E4-2DC0-4A13-BDE1-253EFBEF02F3}" type="presParOf" srcId="{96DAABD8-1EF6-46EE-9A88-70FE7E8CF5C2}" destId="{A52C29D0-78D1-4176-B540-00943025F37B}" srcOrd="3" destOrd="0" presId="urn:microsoft.com/office/officeart/2018/2/layout/IconVerticalSolidList"/>
    <dgm:cxn modelId="{16C55DAA-3235-43A7-9408-D5A45A56141F}" type="presParOf" srcId="{96DAABD8-1EF6-46EE-9A88-70FE7E8CF5C2}" destId="{EE38A6C1-3D74-42C7-A6CE-9455A45BCE53}" srcOrd="4" destOrd="0" presId="urn:microsoft.com/office/officeart/2018/2/layout/IconVerticalSolidList"/>
    <dgm:cxn modelId="{4BBDC49A-0BFA-4D1E-B964-51170784148C}" type="presParOf" srcId="{EE38A6C1-3D74-42C7-A6CE-9455A45BCE53}" destId="{5BCAF7FD-DDC4-497E-8EEB-240923F7C0A3}" srcOrd="0" destOrd="0" presId="urn:microsoft.com/office/officeart/2018/2/layout/IconVerticalSolidList"/>
    <dgm:cxn modelId="{73B9DCCA-A05D-4424-854C-C6CBFFECBF8E}" type="presParOf" srcId="{EE38A6C1-3D74-42C7-A6CE-9455A45BCE53}" destId="{B2FE76E1-EEF5-4FA0-A9C7-0669F0FBBF28}" srcOrd="1" destOrd="0" presId="urn:microsoft.com/office/officeart/2018/2/layout/IconVerticalSolidList"/>
    <dgm:cxn modelId="{B7FC1CDE-C9CA-4E8D-8593-587DC7B39D43}" type="presParOf" srcId="{EE38A6C1-3D74-42C7-A6CE-9455A45BCE53}" destId="{9D5B86CC-9791-45D7-BC7C-E8B958E2164C}" srcOrd="2" destOrd="0" presId="urn:microsoft.com/office/officeart/2018/2/layout/IconVerticalSolidList"/>
    <dgm:cxn modelId="{9E6A6F6C-8479-4EFD-A5E1-43594CC809BC}" type="presParOf" srcId="{EE38A6C1-3D74-42C7-A6CE-9455A45BCE53}" destId="{A45C04A6-9A08-41B7-8BC8-A6BAA5AE9279}" srcOrd="3" destOrd="0" presId="urn:microsoft.com/office/officeart/2018/2/layout/IconVerticalSolidList"/>
    <dgm:cxn modelId="{088F8EA1-003F-4E27-9147-177113863C4B}" type="presParOf" srcId="{96DAABD8-1EF6-46EE-9A88-70FE7E8CF5C2}" destId="{025F5EEE-F92F-41C5-A8E3-88A7C1F9C572}" srcOrd="5" destOrd="0" presId="urn:microsoft.com/office/officeart/2018/2/layout/IconVerticalSolidList"/>
    <dgm:cxn modelId="{A27FF7E0-6B9E-4708-9293-08C470EEA9D2}" type="presParOf" srcId="{96DAABD8-1EF6-46EE-9A88-70FE7E8CF5C2}" destId="{8D3CE8EB-2193-4D5B-8F86-EF33B15601DF}" srcOrd="6" destOrd="0" presId="urn:microsoft.com/office/officeart/2018/2/layout/IconVerticalSolidList"/>
    <dgm:cxn modelId="{B72B269F-585D-4C29-AAD9-0F00DEB7E9C7}" type="presParOf" srcId="{8D3CE8EB-2193-4D5B-8F86-EF33B15601DF}" destId="{D04128DE-0475-4D09-8432-B2D13A3B4CD0}" srcOrd="0" destOrd="0" presId="urn:microsoft.com/office/officeart/2018/2/layout/IconVerticalSolidList"/>
    <dgm:cxn modelId="{F78BC733-B434-43C6-BCDC-7144CABE9E6A}" type="presParOf" srcId="{8D3CE8EB-2193-4D5B-8F86-EF33B15601DF}" destId="{BA3C0565-A052-49CA-8957-C2E490B12B2A}" srcOrd="1" destOrd="0" presId="urn:microsoft.com/office/officeart/2018/2/layout/IconVerticalSolidList"/>
    <dgm:cxn modelId="{726AD183-2996-4CDF-AB18-21A35FFD5681}" type="presParOf" srcId="{8D3CE8EB-2193-4D5B-8F86-EF33B15601DF}" destId="{08AB62CB-71C7-4984-B3FE-F29031304A7C}" srcOrd="2" destOrd="0" presId="urn:microsoft.com/office/officeart/2018/2/layout/IconVerticalSolidList"/>
    <dgm:cxn modelId="{44A0A3D2-F34B-46EC-BBAF-2E3B14B0E062}" type="presParOf" srcId="{8D3CE8EB-2193-4D5B-8F86-EF33B15601DF}" destId="{8DA020B0-3110-4F2D-8877-9068EE943BC5}" srcOrd="3" destOrd="0" presId="urn:microsoft.com/office/officeart/2018/2/layout/IconVerticalSolidList"/>
    <dgm:cxn modelId="{F01DCB86-9B4D-444F-80B3-51301C16DDFC}" type="presParOf" srcId="{96DAABD8-1EF6-46EE-9A88-70FE7E8CF5C2}" destId="{47616B0C-15D6-436E-8596-29F5C64B283A}" srcOrd="7" destOrd="0" presId="urn:microsoft.com/office/officeart/2018/2/layout/IconVerticalSolidList"/>
    <dgm:cxn modelId="{C177905C-6F78-4CA9-85C9-831901EFEC12}" type="presParOf" srcId="{96DAABD8-1EF6-46EE-9A88-70FE7E8CF5C2}" destId="{DBAABC4C-9579-4FC5-A214-3DD69DCC84BF}" srcOrd="8" destOrd="0" presId="urn:microsoft.com/office/officeart/2018/2/layout/IconVerticalSolidList"/>
    <dgm:cxn modelId="{EC5049EE-2A28-476B-930A-A6BF28A87C5B}" type="presParOf" srcId="{DBAABC4C-9579-4FC5-A214-3DD69DCC84BF}" destId="{81911678-A65C-4BA2-AB50-65E6087C2893}" srcOrd="0" destOrd="0" presId="urn:microsoft.com/office/officeart/2018/2/layout/IconVerticalSolidList"/>
    <dgm:cxn modelId="{4EBDC0FB-5D70-4C25-B685-6DAB880D5F08}" type="presParOf" srcId="{DBAABC4C-9579-4FC5-A214-3DD69DCC84BF}" destId="{7BC4A698-7A2F-478B-BC1D-5B0A6F348566}" srcOrd="1" destOrd="0" presId="urn:microsoft.com/office/officeart/2018/2/layout/IconVerticalSolidList"/>
    <dgm:cxn modelId="{6774081C-68A8-4BE0-B155-70036FF169A3}" type="presParOf" srcId="{DBAABC4C-9579-4FC5-A214-3DD69DCC84BF}" destId="{10540EE7-38EF-4558-B61C-D6F2BBBFF7E6}" srcOrd="2" destOrd="0" presId="urn:microsoft.com/office/officeart/2018/2/layout/IconVerticalSolidList"/>
    <dgm:cxn modelId="{88A61186-0421-47E9-8301-439CF62D8EE5}" type="presParOf" srcId="{DBAABC4C-9579-4FC5-A214-3DD69DCC84BF}" destId="{09B4233A-91A4-4813-88CE-1998ACA5465D}" srcOrd="3" destOrd="0" presId="urn:microsoft.com/office/officeart/2018/2/layout/IconVerticalSolidList"/>
    <dgm:cxn modelId="{F619723B-3618-4100-A4B9-EBD924539EF6}" type="presParOf" srcId="{96DAABD8-1EF6-46EE-9A88-70FE7E8CF5C2}" destId="{194BFFD0-6E16-419F-A49D-E30F123E29E0}" srcOrd="9" destOrd="0" presId="urn:microsoft.com/office/officeart/2018/2/layout/IconVerticalSolidList"/>
    <dgm:cxn modelId="{47664FCC-6E1F-440E-94D3-1A2C047052A9}" type="presParOf" srcId="{96DAABD8-1EF6-46EE-9A88-70FE7E8CF5C2}" destId="{F199DCEF-CB18-4A33-8E1C-45CB921EDFE3}" srcOrd="10" destOrd="0" presId="urn:microsoft.com/office/officeart/2018/2/layout/IconVerticalSolidList"/>
    <dgm:cxn modelId="{5EF483B7-2600-4C68-A975-52413A7E66AB}" type="presParOf" srcId="{F199DCEF-CB18-4A33-8E1C-45CB921EDFE3}" destId="{867B9639-5645-4258-BC8D-CB9A59DC208E}" srcOrd="0" destOrd="0" presId="urn:microsoft.com/office/officeart/2018/2/layout/IconVerticalSolidList"/>
    <dgm:cxn modelId="{592237FE-C1E9-498F-A813-68F18B1E6645}" type="presParOf" srcId="{F199DCEF-CB18-4A33-8E1C-45CB921EDFE3}" destId="{A888EE93-98B5-493B-9294-F7A8DB2547DB}" srcOrd="1" destOrd="0" presId="urn:microsoft.com/office/officeart/2018/2/layout/IconVerticalSolidList"/>
    <dgm:cxn modelId="{6D8B8A15-A8DE-4DD6-820A-62DBC03FE966}" type="presParOf" srcId="{F199DCEF-CB18-4A33-8E1C-45CB921EDFE3}" destId="{F3BD76D8-9B93-4CF8-9642-615983C7DFE4}" srcOrd="2" destOrd="0" presId="urn:microsoft.com/office/officeart/2018/2/layout/IconVerticalSolidList"/>
    <dgm:cxn modelId="{4F30DC40-3384-4664-B840-1365A87AC47E}" type="presParOf" srcId="{F199DCEF-CB18-4A33-8E1C-45CB921EDFE3}" destId="{64D418D2-4FA0-49D1-93E6-1A051125968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9EE89C1-7487-4042-BBA8-3D3CF05DCD63}" type="doc">
      <dgm:prSet loTypeId="urn:microsoft.com/office/officeart/2005/8/layout/process4" loCatId="process" qsTypeId="urn:microsoft.com/office/officeart/2005/8/quickstyle/simple2" qsCatId="simple" csTypeId="urn:microsoft.com/office/officeart/2005/8/colors/accent6_2" csCatId="accent6" phldr="1"/>
      <dgm:spPr/>
      <dgm:t>
        <a:bodyPr/>
        <a:lstStyle/>
        <a:p>
          <a:endParaRPr lang="en-US"/>
        </a:p>
      </dgm:t>
    </dgm:pt>
    <dgm:pt modelId="{D4FC418D-DC78-4CC4-BADD-798FF80388FE}">
      <dgm:prSet/>
      <dgm:spPr/>
      <dgm:t>
        <a:bodyPr/>
        <a:lstStyle/>
        <a:p>
          <a:pPr>
            <a:defRPr b="1"/>
          </a:pPr>
          <a:r>
            <a:rPr lang="en-US" b="0" i="0" dirty="0"/>
            <a:t>Analyze the website to extract the location of the interactable elements such as:</a:t>
          </a:r>
          <a:endParaRPr lang="en-US" dirty="0"/>
        </a:p>
      </dgm:t>
    </dgm:pt>
    <dgm:pt modelId="{B0E2012E-82FB-4E98-AF18-FFFE266880D1}" type="parTrans" cxnId="{E4F690A1-C907-43AA-97DA-706803C91FB1}">
      <dgm:prSet/>
      <dgm:spPr/>
      <dgm:t>
        <a:bodyPr/>
        <a:lstStyle/>
        <a:p>
          <a:endParaRPr lang="en-US"/>
        </a:p>
      </dgm:t>
    </dgm:pt>
    <dgm:pt modelId="{EADDFFA5-5B14-4AB3-99B6-3C512BF72256}" type="sibTrans" cxnId="{E4F690A1-C907-43AA-97DA-706803C91FB1}">
      <dgm:prSet/>
      <dgm:spPr/>
      <dgm:t>
        <a:bodyPr/>
        <a:lstStyle/>
        <a:p>
          <a:endParaRPr lang="en-US"/>
        </a:p>
      </dgm:t>
    </dgm:pt>
    <dgm:pt modelId="{91A637D7-94CB-4D3F-A12E-9D6EAE723139}">
      <dgm:prSet/>
      <dgm:spPr/>
      <dgm:t>
        <a:bodyPr/>
        <a:lstStyle/>
        <a:p>
          <a:r>
            <a:rPr lang="en-US" dirty="0"/>
            <a:t>Input Elements</a:t>
          </a:r>
        </a:p>
      </dgm:t>
    </dgm:pt>
    <dgm:pt modelId="{81A13FBC-C48D-4FB4-B624-098A83C2E465}" type="parTrans" cxnId="{90B6D6C7-A689-417E-B8F9-16E807B8C887}">
      <dgm:prSet/>
      <dgm:spPr/>
      <dgm:t>
        <a:bodyPr/>
        <a:lstStyle/>
        <a:p>
          <a:endParaRPr lang="en-US"/>
        </a:p>
      </dgm:t>
    </dgm:pt>
    <dgm:pt modelId="{C6F6D09E-AB04-4278-B34B-DA96A7A14771}" type="sibTrans" cxnId="{90B6D6C7-A689-417E-B8F9-16E807B8C887}">
      <dgm:prSet/>
      <dgm:spPr/>
      <dgm:t>
        <a:bodyPr/>
        <a:lstStyle/>
        <a:p>
          <a:endParaRPr lang="en-US"/>
        </a:p>
      </dgm:t>
    </dgm:pt>
    <dgm:pt modelId="{80C491DF-2A13-40E0-AA7D-7C234B90B465}">
      <dgm:prSet/>
      <dgm:spPr/>
      <dgm:t>
        <a:bodyPr/>
        <a:lstStyle/>
        <a:p>
          <a:r>
            <a:rPr lang="en-US" b="0" i="0" dirty="0"/>
            <a:t>Navigations elements</a:t>
          </a:r>
          <a:endParaRPr lang="en-US" dirty="0"/>
        </a:p>
      </dgm:t>
    </dgm:pt>
    <dgm:pt modelId="{C805FB36-77E3-4BA6-AA0A-F60D7794664D}" type="parTrans" cxnId="{B1FA2203-08CB-4200-90AF-D002748B4D80}">
      <dgm:prSet/>
      <dgm:spPr/>
      <dgm:t>
        <a:bodyPr/>
        <a:lstStyle/>
        <a:p>
          <a:endParaRPr lang="en-US"/>
        </a:p>
      </dgm:t>
    </dgm:pt>
    <dgm:pt modelId="{F232D2E7-51B9-4EAE-A687-3862AF48B1D8}" type="sibTrans" cxnId="{B1FA2203-08CB-4200-90AF-D002748B4D80}">
      <dgm:prSet/>
      <dgm:spPr/>
      <dgm:t>
        <a:bodyPr/>
        <a:lstStyle/>
        <a:p>
          <a:endParaRPr lang="en-US"/>
        </a:p>
      </dgm:t>
    </dgm:pt>
    <dgm:pt modelId="{D17B0B1F-E690-4961-BAEC-17A72D957FE7}">
      <dgm:prSet/>
      <dgm:spPr/>
      <dgm:t>
        <a:bodyPr/>
        <a:lstStyle/>
        <a:p>
          <a:pPr>
            <a:defRPr b="1"/>
          </a:pPr>
          <a:r>
            <a:rPr lang="en-IN" b="0" i="0" dirty="0"/>
            <a:t>Analysis includes the relation between different elements  such as parent or sibling for understanding inner details.</a:t>
          </a:r>
          <a:endParaRPr lang="en-US" dirty="0"/>
        </a:p>
      </dgm:t>
    </dgm:pt>
    <dgm:pt modelId="{1FD011BD-8AC9-41C4-AA4A-1D4E17FE9BBB}" type="parTrans" cxnId="{DE16C1FF-29D1-494F-89C3-9FB2F8436CAD}">
      <dgm:prSet/>
      <dgm:spPr/>
      <dgm:t>
        <a:bodyPr/>
        <a:lstStyle/>
        <a:p>
          <a:endParaRPr lang="en-US"/>
        </a:p>
      </dgm:t>
    </dgm:pt>
    <dgm:pt modelId="{3BA8C3DC-F840-4BC3-8D3D-D895F3038A1E}" type="sibTrans" cxnId="{DE16C1FF-29D1-494F-89C3-9FB2F8436CAD}">
      <dgm:prSet/>
      <dgm:spPr/>
      <dgm:t>
        <a:bodyPr/>
        <a:lstStyle/>
        <a:p>
          <a:endParaRPr lang="en-US"/>
        </a:p>
      </dgm:t>
    </dgm:pt>
    <dgm:pt modelId="{553E1E94-E246-44AE-9CEE-4B4F9592D955}" type="pres">
      <dgm:prSet presAssocID="{B9EE89C1-7487-4042-BBA8-3D3CF05DCD63}" presName="Name0" presStyleCnt="0">
        <dgm:presLayoutVars>
          <dgm:dir/>
          <dgm:animLvl val="lvl"/>
          <dgm:resizeHandles val="exact"/>
        </dgm:presLayoutVars>
      </dgm:prSet>
      <dgm:spPr/>
    </dgm:pt>
    <dgm:pt modelId="{9CE23D43-7E72-4DD0-983B-F714783612BD}" type="pres">
      <dgm:prSet presAssocID="{D17B0B1F-E690-4961-BAEC-17A72D957FE7}" presName="boxAndChildren" presStyleCnt="0"/>
      <dgm:spPr/>
    </dgm:pt>
    <dgm:pt modelId="{883A7D3A-0FE6-4B3B-9508-8D9D8AC3E4AB}" type="pres">
      <dgm:prSet presAssocID="{D17B0B1F-E690-4961-BAEC-17A72D957FE7}" presName="parentTextBox" presStyleLbl="node1" presStyleIdx="0" presStyleCnt="2"/>
      <dgm:spPr/>
    </dgm:pt>
    <dgm:pt modelId="{C533D5C0-87CC-4844-AC50-B0A585F333C4}" type="pres">
      <dgm:prSet presAssocID="{EADDFFA5-5B14-4AB3-99B6-3C512BF72256}" presName="sp" presStyleCnt="0"/>
      <dgm:spPr/>
    </dgm:pt>
    <dgm:pt modelId="{7D7D9B88-766A-408B-8CCE-C3CA4A733015}" type="pres">
      <dgm:prSet presAssocID="{D4FC418D-DC78-4CC4-BADD-798FF80388FE}" presName="arrowAndChildren" presStyleCnt="0"/>
      <dgm:spPr/>
    </dgm:pt>
    <dgm:pt modelId="{90A609DC-B845-429B-9380-334317274925}" type="pres">
      <dgm:prSet presAssocID="{D4FC418D-DC78-4CC4-BADD-798FF80388FE}" presName="parentTextArrow" presStyleLbl="node1" presStyleIdx="0" presStyleCnt="2"/>
      <dgm:spPr/>
    </dgm:pt>
    <dgm:pt modelId="{351FCCD7-BC33-47E0-A571-847A08035AA6}" type="pres">
      <dgm:prSet presAssocID="{D4FC418D-DC78-4CC4-BADD-798FF80388FE}" presName="arrow" presStyleLbl="node1" presStyleIdx="1" presStyleCnt="2"/>
      <dgm:spPr/>
    </dgm:pt>
    <dgm:pt modelId="{78301DDE-B1F7-4767-82BC-911E12773A4C}" type="pres">
      <dgm:prSet presAssocID="{D4FC418D-DC78-4CC4-BADD-798FF80388FE}" presName="descendantArrow" presStyleCnt="0"/>
      <dgm:spPr/>
    </dgm:pt>
    <dgm:pt modelId="{D22115F2-9850-4C32-81D8-9FC16A3896D3}" type="pres">
      <dgm:prSet presAssocID="{91A637D7-94CB-4D3F-A12E-9D6EAE723139}" presName="childTextArrow" presStyleLbl="fgAccFollowNode1" presStyleIdx="0" presStyleCnt="2">
        <dgm:presLayoutVars>
          <dgm:bulletEnabled val="1"/>
        </dgm:presLayoutVars>
      </dgm:prSet>
      <dgm:spPr/>
    </dgm:pt>
    <dgm:pt modelId="{5B2CD98D-A812-49E7-85EF-B2340956C03F}" type="pres">
      <dgm:prSet presAssocID="{80C491DF-2A13-40E0-AA7D-7C234B90B465}" presName="childTextArrow" presStyleLbl="fgAccFollowNode1" presStyleIdx="1" presStyleCnt="2">
        <dgm:presLayoutVars>
          <dgm:bulletEnabled val="1"/>
        </dgm:presLayoutVars>
      </dgm:prSet>
      <dgm:spPr/>
    </dgm:pt>
  </dgm:ptLst>
  <dgm:cxnLst>
    <dgm:cxn modelId="{B1FA2203-08CB-4200-90AF-D002748B4D80}" srcId="{D4FC418D-DC78-4CC4-BADD-798FF80388FE}" destId="{80C491DF-2A13-40E0-AA7D-7C234B90B465}" srcOrd="1" destOrd="0" parTransId="{C805FB36-77E3-4BA6-AA0A-F60D7794664D}" sibTransId="{F232D2E7-51B9-4EAE-A687-3862AF48B1D8}"/>
    <dgm:cxn modelId="{440C6910-EB5D-43A3-BFC5-BE059CC8C693}" type="presOf" srcId="{D17B0B1F-E690-4961-BAEC-17A72D957FE7}" destId="{883A7D3A-0FE6-4B3B-9508-8D9D8AC3E4AB}" srcOrd="0" destOrd="0" presId="urn:microsoft.com/office/officeart/2005/8/layout/process4"/>
    <dgm:cxn modelId="{F0769663-BC65-401C-B3E9-D1085F8974BA}" type="presOf" srcId="{D4FC418D-DC78-4CC4-BADD-798FF80388FE}" destId="{90A609DC-B845-429B-9380-334317274925}" srcOrd="0" destOrd="0" presId="urn:microsoft.com/office/officeart/2005/8/layout/process4"/>
    <dgm:cxn modelId="{A896D96E-4CF2-49DD-A1B7-128621D3959F}" type="presOf" srcId="{80C491DF-2A13-40E0-AA7D-7C234B90B465}" destId="{5B2CD98D-A812-49E7-85EF-B2340956C03F}" srcOrd="0" destOrd="0" presId="urn:microsoft.com/office/officeart/2005/8/layout/process4"/>
    <dgm:cxn modelId="{FD1CE653-355D-4D75-9D53-04EA8FD885CD}" type="presOf" srcId="{91A637D7-94CB-4D3F-A12E-9D6EAE723139}" destId="{D22115F2-9850-4C32-81D8-9FC16A3896D3}" srcOrd="0" destOrd="0" presId="urn:microsoft.com/office/officeart/2005/8/layout/process4"/>
    <dgm:cxn modelId="{E4F690A1-C907-43AA-97DA-706803C91FB1}" srcId="{B9EE89C1-7487-4042-BBA8-3D3CF05DCD63}" destId="{D4FC418D-DC78-4CC4-BADD-798FF80388FE}" srcOrd="0" destOrd="0" parTransId="{B0E2012E-82FB-4E98-AF18-FFFE266880D1}" sibTransId="{EADDFFA5-5B14-4AB3-99B6-3C512BF72256}"/>
    <dgm:cxn modelId="{42B3B1B1-7648-4B5B-9DA0-5CAF9914AE3B}" type="presOf" srcId="{B9EE89C1-7487-4042-BBA8-3D3CF05DCD63}" destId="{553E1E94-E246-44AE-9CEE-4B4F9592D955}" srcOrd="0" destOrd="0" presId="urn:microsoft.com/office/officeart/2005/8/layout/process4"/>
    <dgm:cxn modelId="{90B6D6C7-A689-417E-B8F9-16E807B8C887}" srcId="{D4FC418D-DC78-4CC4-BADD-798FF80388FE}" destId="{91A637D7-94CB-4D3F-A12E-9D6EAE723139}" srcOrd="0" destOrd="0" parTransId="{81A13FBC-C48D-4FB4-B624-098A83C2E465}" sibTransId="{C6F6D09E-AB04-4278-B34B-DA96A7A14771}"/>
    <dgm:cxn modelId="{10D2A4CB-DBBD-4084-850B-19C4B83A777D}" type="presOf" srcId="{D4FC418D-DC78-4CC4-BADD-798FF80388FE}" destId="{351FCCD7-BC33-47E0-A571-847A08035AA6}" srcOrd="1" destOrd="0" presId="urn:microsoft.com/office/officeart/2005/8/layout/process4"/>
    <dgm:cxn modelId="{DE16C1FF-29D1-494F-89C3-9FB2F8436CAD}" srcId="{B9EE89C1-7487-4042-BBA8-3D3CF05DCD63}" destId="{D17B0B1F-E690-4961-BAEC-17A72D957FE7}" srcOrd="1" destOrd="0" parTransId="{1FD011BD-8AC9-41C4-AA4A-1D4E17FE9BBB}" sibTransId="{3BA8C3DC-F840-4BC3-8D3D-D895F3038A1E}"/>
    <dgm:cxn modelId="{91E1D6C9-C8CA-4E41-9F1E-E8574063918F}" type="presParOf" srcId="{553E1E94-E246-44AE-9CEE-4B4F9592D955}" destId="{9CE23D43-7E72-4DD0-983B-F714783612BD}" srcOrd="0" destOrd="0" presId="urn:microsoft.com/office/officeart/2005/8/layout/process4"/>
    <dgm:cxn modelId="{95312D71-83DD-4DB0-90BF-A403D84D4CEE}" type="presParOf" srcId="{9CE23D43-7E72-4DD0-983B-F714783612BD}" destId="{883A7D3A-0FE6-4B3B-9508-8D9D8AC3E4AB}" srcOrd="0" destOrd="0" presId="urn:microsoft.com/office/officeart/2005/8/layout/process4"/>
    <dgm:cxn modelId="{6854BBC2-D4C1-47E4-9A06-8BA5796ADE13}" type="presParOf" srcId="{553E1E94-E246-44AE-9CEE-4B4F9592D955}" destId="{C533D5C0-87CC-4844-AC50-B0A585F333C4}" srcOrd="1" destOrd="0" presId="urn:microsoft.com/office/officeart/2005/8/layout/process4"/>
    <dgm:cxn modelId="{B284A386-5B4E-423D-9D35-7288561C74E0}" type="presParOf" srcId="{553E1E94-E246-44AE-9CEE-4B4F9592D955}" destId="{7D7D9B88-766A-408B-8CCE-C3CA4A733015}" srcOrd="2" destOrd="0" presId="urn:microsoft.com/office/officeart/2005/8/layout/process4"/>
    <dgm:cxn modelId="{4F3E6F50-A38B-4C2F-A549-BFC4350FD69D}" type="presParOf" srcId="{7D7D9B88-766A-408B-8CCE-C3CA4A733015}" destId="{90A609DC-B845-429B-9380-334317274925}" srcOrd="0" destOrd="0" presId="urn:microsoft.com/office/officeart/2005/8/layout/process4"/>
    <dgm:cxn modelId="{F43028EB-C70B-43F8-9E82-8DA2B48E77C5}" type="presParOf" srcId="{7D7D9B88-766A-408B-8CCE-C3CA4A733015}" destId="{351FCCD7-BC33-47E0-A571-847A08035AA6}" srcOrd="1" destOrd="0" presId="urn:microsoft.com/office/officeart/2005/8/layout/process4"/>
    <dgm:cxn modelId="{478CC1A0-EB51-40AD-80C0-CC4AB84FB4A2}" type="presParOf" srcId="{7D7D9B88-766A-408B-8CCE-C3CA4A733015}" destId="{78301DDE-B1F7-4767-82BC-911E12773A4C}" srcOrd="2" destOrd="0" presId="urn:microsoft.com/office/officeart/2005/8/layout/process4"/>
    <dgm:cxn modelId="{30C2FDCE-2959-40DB-91F4-D7E98DBD6F79}" type="presParOf" srcId="{78301DDE-B1F7-4767-82BC-911E12773A4C}" destId="{D22115F2-9850-4C32-81D8-9FC16A3896D3}" srcOrd="0" destOrd="0" presId="urn:microsoft.com/office/officeart/2005/8/layout/process4"/>
    <dgm:cxn modelId="{6A20D091-AA88-4E50-BDF7-847F7904A03F}" type="presParOf" srcId="{78301DDE-B1F7-4767-82BC-911E12773A4C}" destId="{5B2CD98D-A812-49E7-85EF-B2340956C03F}" srcOrd="1"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248A61-DF6F-4EEC-8547-3ECA337E3537}" type="doc">
      <dgm:prSet loTypeId="urn:microsoft.com/office/officeart/2005/8/layout/hierarchy2" loCatId="hierarchy" qsTypeId="urn:microsoft.com/office/officeart/2005/8/quickstyle/simple4" qsCatId="simple" csTypeId="urn:microsoft.com/office/officeart/2005/8/colors/colorful5" csCatId="colorful" phldr="1"/>
      <dgm:spPr/>
      <dgm:t>
        <a:bodyPr/>
        <a:lstStyle/>
        <a:p>
          <a:endParaRPr lang="en-US"/>
        </a:p>
      </dgm:t>
    </dgm:pt>
    <dgm:pt modelId="{0CA86D91-6DE1-481B-A695-59B3060C6AA1}">
      <dgm:prSet/>
      <dgm:spPr/>
      <dgm:t>
        <a:bodyPr/>
        <a:lstStyle/>
        <a:p>
          <a:r>
            <a:rPr lang="en-US" b="0" i="0" dirty="0"/>
            <a:t>Based on the user query, the assistant extracts the relevant information from the website such as:</a:t>
          </a:r>
          <a:endParaRPr lang="en-US" dirty="0"/>
        </a:p>
      </dgm:t>
    </dgm:pt>
    <dgm:pt modelId="{C076F51D-EF0F-4CB1-A31B-D9366D079357}" type="parTrans" cxnId="{07916B21-1F37-4AEE-9529-B011AEE71B17}">
      <dgm:prSet/>
      <dgm:spPr/>
      <dgm:t>
        <a:bodyPr/>
        <a:lstStyle/>
        <a:p>
          <a:endParaRPr lang="en-US"/>
        </a:p>
      </dgm:t>
    </dgm:pt>
    <dgm:pt modelId="{2884DDFB-27C7-450F-A01F-05FD23204A86}" type="sibTrans" cxnId="{07916B21-1F37-4AEE-9529-B011AEE71B17}">
      <dgm:prSet/>
      <dgm:spPr/>
      <dgm:t>
        <a:bodyPr/>
        <a:lstStyle/>
        <a:p>
          <a:endParaRPr lang="en-US"/>
        </a:p>
      </dgm:t>
    </dgm:pt>
    <dgm:pt modelId="{268540C7-B572-4BA9-A846-895CD2DB5012}">
      <dgm:prSet/>
      <dgm:spPr/>
      <dgm:t>
        <a:bodyPr/>
        <a:lstStyle/>
        <a:p>
          <a:r>
            <a:rPr lang="en-US" b="0" i="0"/>
            <a:t>Product details</a:t>
          </a:r>
          <a:endParaRPr lang="en-US"/>
        </a:p>
      </dgm:t>
    </dgm:pt>
    <dgm:pt modelId="{7C1AD865-376A-4A75-82D4-E577966E8699}" type="parTrans" cxnId="{E0C1890E-6E9C-4E35-99A9-386AFBC080B2}">
      <dgm:prSet/>
      <dgm:spPr/>
      <dgm:t>
        <a:bodyPr/>
        <a:lstStyle/>
        <a:p>
          <a:endParaRPr lang="en-US"/>
        </a:p>
      </dgm:t>
    </dgm:pt>
    <dgm:pt modelId="{2D33C715-F845-4C9F-B21C-010CFB8E0DA8}" type="sibTrans" cxnId="{E0C1890E-6E9C-4E35-99A9-386AFBC080B2}">
      <dgm:prSet/>
      <dgm:spPr/>
      <dgm:t>
        <a:bodyPr/>
        <a:lstStyle/>
        <a:p>
          <a:endParaRPr lang="en-US"/>
        </a:p>
      </dgm:t>
    </dgm:pt>
    <dgm:pt modelId="{BBDFD006-469F-498F-82A4-FAA3E44BDE49}">
      <dgm:prSet/>
      <dgm:spPr/>
      <dgm:t>
        <a:bodyPr/>
        <a:lstStyle/>
        <a:p>
          <a:r>
            <a:rPr lang="en-US" b="0" i="0"/>
            <a:t>Product ratings</a:t>
          </a:r>
          <a:endParaRPr lang="en-US"/>
        </a:p>
      </dgm:t>
    </dgm:pt>
    <dgm:pt modelId="{11107611-0A6A-4597-A849-3ED6F4F55EEE}" type="parTrans" cxnId="{799385DB-2812-4E9F-9D2A-01B299591A3A}">
      <dgm:prSet/>
      <dgm:spPr/>
      <dgm:t>
        <a:bodyPr/>
        <a:lstStyle/>
        <a:p>
          <a:endParaRPr lang="en-US"/>
        </a:p>
      </dgm:t>
    </dgm:pt>
    <dgm:pt modelId="{4385AD9E-EDC5-4CA3-B940-1085082464AB}" type="sibTrans" cxnId="{799385DB-2812-4E9F-9D2A-01B299591A3A}">
      <dgm:prSet/>
      <dgm:spPr/>
      <dgm:t>
        <a:bodyPr/>
        <a:lstStyle/>
        <a:p>
          <a:endParaRPr lang="en-US"/>
        </a:p>
      </dgm:t>
    </dgm:pt>
    <dgm:pt modelId="{89B8D72E-DF7B-46B1-B470-0AEC79D0AC57}">
      <dgm:prSet/>
      <dgm:spPr/>
      <dgm:t>
        <a:bodyPr/>
        <a:lstStyle/>
        <a:p>
          <a:r>
            <a:rPr lang="en-US" b="0" i="0"/>
            <a:t>Product reviews</a:t>
          </a:r>
          <a:endParaRPr lang="en-US"/>
        </a:p>
      </dgm:t>
    </dgm:pt>
    <dgm:pt modelId="{1D8B19D2-09A3-4E91-ABEB-7A1D65D3F61F}" type="parTrans" cxnId="{97B1923D-6174-4C4E-9364-CB18EB5C3A7F}">
      <dgm:prSet/>
      <dgm:spPr/>
      <dgm:t>
        <a:bodyPr/>
        <a:lstStyle/>
        <a:p>
          <a:endParaRPr lang="en-US"/>
        </a:p>
      </dgm:t>
    </dgm:pt>
    <dgm:pt modelId="{EDB62742-A313-40F9-8CE9-570CFCD1B4B1}" type="sibTrans" cxnId="{97B1923D-6174-4C4E-9364-CB18EB5C3A7F}">
      <dgm:prSet/>
      <dgm:spPr/>
      <dgm:t>
        <a:bodyPr/>
        <a:lstStyle/>
        <a:p>
          <a:endParaRPr lang="en-US"/>
        </a:p>
      </dgm:t>
    </dgm:pt>
    <dgm:pt modelId="{B9BC7F58-2356-4A5D-B2FD-55B775879F2F}">
      <dgm:prSet/>
      <dgm:spPr/>
      <dgm:t>
        <a:bodyPr/>
        <a:lstStyle/>
        <a:p>
          <a:r>
            <a:rPr lang="en-US" b="0" i="0"/>
            <a:t>Browsed items data</a:t>
          </a:r>
          <a:endParaRPr lang="en-US"/>
        </a:p>
      </dgm:t>
    </dgm:pt>
    <dgm:pt modelId="{AB20ECB7-15C6-4D42-A98F-46645AB739A6}" type="parTrans" cxnId="{29E65E5E-2382-4EFF-A923-17C26B14789A}">
      <dgm:prSet/>
      <dgm:spPr/>
      <dgm:t>
        <a:bodyPr/>
        <a:lstStyle/>
        <a:p>
          <a:endParaRPr lang="en-US"/>
        </a:p>
      </dgm:t>
    </dgm:pt>
    <dgm:pt modelId="{A8C75E32-D0DB-4AC3-8853-2410C1DBC0E2}" type="sibTrans" cxnId="{29E65E5E-2382-4EFF-A923-17C26B14789A}">
      <dgm:prSet/>
      <dgm:spPr/>
      <dgm:t>
        <a:bodyPr/>
        <a:lstStyle/>
        <a:p>
          <a:endParaRPr lang="en-US"/>
        </a:p>
      </dgm:t>
    </dgm:pt>
    <dgm:pt modelId="{00621B32-3190-4163-861E-885A5A228030}">
      <dgm:prSet/>
      <dgm:spPr/>
      <dgm:t>
        <a:bodyPr/>
        <a:lstStyle/>
        <a:p>
          <a:r>
            <a:rPr lang="en-IN" b="0" i="0" dirty="0"/>
            <a:t>The information can be voiced out to the user.</a:t>
          </a:r>
          <a:endParaRPr lang="en-US" dirty="0"/>
        </a:p>
      </dgm:t>
    </dgm:pt>
    <dgm:pt modelId="{85155225-B238-458B-A97C-C13F7206E9F5}" type="parTrans" cxnId="{10FE53BF-69DF-4669-8335-1746FA224733}">
      <dgm:prSet/>
      <dgm:spPr/>
      <dgm:t>
        <a:bodyPr/>
        <a:lstStyle/>
        <a:p>
          <a:endParaRPr lang="en-US"/>
        </a:p>
      </dgm:t>
    </dgm:pt>
    <dgm:pt modelId="{125667D4-BE51-4AFE-848A-D7E4F2F20538}" type="sibTrans" cxnId="{10FE53BF-69DF-4669-8335-1746FA224733}">
      <dgm:prSet/>
      <dgm:spPr/>
      <dgm:t>
        <a:bodyPr/>
        <a:lstStyle/>
        <a:p>
          <a:endParaRPr lang="en-US"/>
        </a:p>
      </dgm:t>
    </dgm:pt>
    <dgm:pt modelId="{5AECCCB5-2937-4763-85D3-B6A8CB36B112}" type="pres">
      <dgm:prSet presAssocID="{89248A61-DF6F-4EEC-8547-3ECA337E3537}" presName="diagram" presStyleCnt="0">
        <dgm:presLayoutVars>
          <dgm:chPref val="1"/>
          <dgm:dir/>
          <dgm:animOne val="branch"/>
          <dgm:animLvl val="lvl"/>
          <dgm:resizeHandles val="exact"/>
        </dgm:presLayoutVars>
      </dgm:prSet>
      <dgm:spPr/>
    </dgm:pt>
    <dgm:pt modelId="{F6675452-B54E-464E-9AC8-7CE7F141491E}" type="pres">
      <dgm:prSet presAssocID="{0CA86D91-6DE1-481B-A695-59B3060C6AA1}" presName="root1" presStyleCnt="0"/>
      <dgm:spPr/>
    </dgm:pt>
    <dgm:pt modelId="{E062CD1E-905E-4FA6-A09F-03156E6AFA07}" type="pres">
      <dgm:prSet presAssocID="{0CA86D91-6DE1-481B-A695-59B3060C6AA1}" presName="LevelOneTextNode" presStyleLbl="node0" presStyleIdx="0" presStyleCnt="2" custScaleX="156224" custScaleY="262088">
        <dgm:presLayoutVars>
          <dgm:chPref val="3"/>
        </dgm:presLayoutVars>
      </dgm:prSet>
      <dgm:spPr/>
    </dgm:pt>
    <dgm:pt modelId="{F4D1A286-ADD1-46F0-BDA0-5F678D64D089}" type="pres">
      <dgm:prSet presAssocID="{0CA86D91-6DE1-481B-A695-59B3060C6AA1}" presName="level2hierChild" presStyleCnt="0"/>
      <dgm:spPr/>
    </dgm:pt>
    <dgm:pt modelId="{9D4A8351-D84B-4B1B-A802-ECE48018A4C6}" type="pres">
      <dgm:prSet presAssocID="{7C1AD865-376A-4A75-82D4-E577966E8699}" presName="conn2-1" presStyleLbl="parChTrans1D2" presStyleIdx="0" presStyleCnt="4"/>
      <dgm:spPr/>
    </dgm:pt>
    <dgm:pt modelId="{08E6E85C-D7AA-484C-9A47-42416A1F6AC7}" type="pres">
      <dgm:prSet presAssocID="{7C1AD865-376A-4A75-82D4-E577966E8699}" presName="connTx" presStyleLbl="parChTrans1D2" presStyleIdx="0" presStyleCnt="4"/>
      <dgm:spPr/>
    </dgm:pt>
    <dgm:pt modelId="{0BE62131-028F-4954-BD8D-D84C163F27EA}" type="pres">
      <dgm:prSet presAssocID="{268540C7-B572-4BA9-A846-895CD2DB5012}" presName="root2" presStyleCnt="0"/>
      <dgm:spPr/>
    </dgm:pt>
    <dgm:pt modelId="{4C0B7048-FA10-495E-B384-4D65C85F559F}" type="pres">
      <dgm:prSet presAssocID="{268540C7-B572-4BA9-A846-895CD2DB5012}" presName="LevelTwoTextNode" presStyleLbl="node2" presStyleIdx="0" presStyleCnt="4">
        <dgm:presLayoutVars>
          <dgm:chPref val="3"/>
        </dgm:presLayoutVars>
      </dgm:prSet>
      <dgm:spPr/>
    </dgm:pt>
    <dgm:pt modelId="{2B2DE496-CBE5-49E0-85F3-64A2AA1DA799}" type="pres">
      <dgm:prSet presAssocID="{268540C7-B572-4BA9-A846-895CD2DB5012}" presName="level3hierChild" presStyleCnt="0"/>
      <dgm:spPr/>
    </dgm:pt>
    <dgm:pt modelId="{72C68404-CF45-4600-B426-6860315064A0}" type="pres">
      <dgm:prSet presAssocID="{11107611-0A6A-4597-A849-3ED6F4F55EEE}" presName="conn2-1" presStyleLbl="parChTrans1D2" presStyleIdx="1" presStyleCnt="4"/>
      <dgm:spPr/>
    </dgm:pt>
    <dgm:pt modelId="{4EC0CBE6-754E-4AC4-88F7-DB57E85C2F4F}" type="pres">
      <dgm:prSet presAssocID="{11107611-0A6A-4597-A849-3ED6F4F55EEE}" presName="connTx" presStyleLbl="parChTrans1D2" presStyleIdx="1" presStyleCnt="4"/>
      <dgm:spPr/>
    </dgm:pt>
    <dgm:pt modelId="{DD662DC9-9267-48F4-9F84-C25ABAC81243}" type="pres">
      <dgm:prSet presAssocID="{BBDFD006-469F-498F-82A4-FAA3E44BDE49}" presName="root2" presStyleCnt="0"/>
      <dgm:spPr/>
    </dgm:pt>
    <dgm:pt modelId="{A08B4338-41C3-4179-8B8E-302D72A28709}" type="pres">
      <dgm:prSet presAssocID="{BBDFD006-469F-498F-82A4-FAA3E44BDE49}" presName="LevelTwoTextNode" presStyleLbl="node2" presStyleIdx="1" presStyleCnt="4">
        <dgm:presLayoutVars>
          <dgm:chPref val="3"/>
        </dgm:presLayoutVars>
      </dgm:prSet>
      <dgm:spPr/>
    </dgm:pt>
    <dgm:pt modelId="{1E90FC83-9488-424D-8E1A-271CAC9507E7}" type="pres">
      <dgm:prSet presAssocID="{BBDFD006-469F-498F-82A4-FAA3E44BDE49}" presName="level3hierChild" presStyleCnt="0"/>
      <dgm:spPr/>
    </dgm:pt>
    <dgm:pt modelId="{CBB31027-977C-43FE-9344-9A43B9164C93}" type="pres">
      <dgm:prSet presAssocID="{1D8B19D2-09A3-4E91-ABEB-7A1D65D3F61F}" presName="conn2-1" presStyleLbl="parChTrans1D2" presStyleIdx="2" presStyleCnt="4"/>
      <dgm:spPr/>
    </dgm:pt>
    <dgm:pt modelId="{479C69EB-936A-49D3-B4F3-87404513F32E}" type="pres">
      <dgm:prSet presAssocID="{1D8B19D2-09A3-4E91-ABEB-7A1D65D3F61F}" presName="connTx" presStyleLbl="parChTrans1D2" presStyleIdx="2" presStyleCnt="4"/>
      <dgm:spPr/>
    </dgm:pt>
    <dgm:pt modelId="{F42BFCD0-614C-4447-9465-2A4F95260230}" type="pres">
      <dgm:prSet presAssocID="{89B8D72E-DF7B-46B1-B470-0AEC79D0AC57}" presName="root2" presStyleCnt="0"/>
      <dgm:spPr/>
    </dgm:pt>
    <dgm:pt modelId="{9AB91914-2D8F-484A-98F1-98E5A2391AE7}" type="pres">
      <dgm:prSet presAssocID="{89B8D72E-DF7B-46B1-B470-0AEC79D0AC57}" presName="LevelTwoTextNode" presStyleLbl="node2" presStyleIdx="2" presStyleCnt="4">
        <dgm:presLayoutVars>
          <dgm:chPref val="3"/>
        </dgm:presLayoutVars>
      </dgm:prSet>
      <dgm:spPr/>
    </dgm:pt>
    <dgm:pt modelId="{E50DCA5A-41BA-4CD2-B98E-EB2D76284C20}" type="pres">
      <dgm:prSet presAssocID="{89B8D72E-DF7B-46B1-B470-0AEC79D0AC57}" presName="level3hierChild" presStyleCnt="0"/>
      <dgm:spPr/>
    </dgm:pt>
    <dgm:pt modelId="{00A9EB1A-A15B-4557-923C-0459565FD2D7}" type="pres">
      <dgm:prSet presAssocID="{AB20ECB7-15C6-4D42-A98F-46645AB739A6}" presName="conn2-1" presStyleLbl="parChTrans1D2" presStyleIdx="3" presStyleCnt="4"/>
      <dgm:spPr/>
    </dgm:pt>
    <dgm:pt modelId="{DA1D5152-C4C9-4BF4-945C-39C2E944E040}" type="pres">
      <dgm:prSet presAssocID="{AB20ECB7-15C6-4D42-A98F-46645AB739A6}" presName="connTx" presStyleLbl="parChTrans1D2" presStyleIdx="3" presStyleCnt="4"/>
      <dgm:spPr/>
    </dgm:pt>
    <dgm:pt modelId="{6E39046C-749A-43B3-A1E9-9FF78386F034}" type="pres">
      <dgm:prSet presAssocID="{B9BC7F58-2356-4A5D-B2FD-55B775879F2F}" presName="root2" presStyleCnt="0"/>
      <dgm:spPr/>
    </dgm:pt>
    <dgm:pt modelId="{71467951-AC5A-4B00-992C-98CD73441664}" type="pres">
      <dgm:prSet presAssocID="{B9BC7F58-2356-4A5D-B2FD-55B775879F2F}" presName="LevelTwoTextNode" presStyleLbl="node2" presStyleIdx="3" presStyleCnt="4">
        <dgm:presLayoutVars>
          <dgm:chPref val="3"/>
        </dgm:presLayoutVars>
      </dgm:prSet>
      <dgm:spPr/>
    </dgm:pt>
    <dgm:pt modelId="{632B06DB-0FCE-4942-8E20-2FFF782CBF36}" type="pres">
      <dgm:prSet presAssocID="{B9BC7F58-2356-4A5D-B2FD-55B775879F2F}" presName="level3hierChild" presStyleCnt="0"/>
      <dgm:spPr/>
    </dgm:pt>
    <dgm:pt modelId="{C1337D6D-77BE-4B9F-9A62-DAD6A605D779}" type="pres">
      <dgm:prSet presAssocID="{00621B32-3190-4163-861E-885A5A228030}" presName="root1" presStyleCnt="0"/>
      <dgm:spPr/>
    </dgm:pt>
    <dgm:pt modelId="{79E1488E-1141-4681-A4DF-05A9B3E619AC}" type="pres">
      <dgm:prSet presAssocID="{00621B32-3190-4163-861E-885A5A228030}" presName="LevelOneTextNode" presStyleLbl="node0" presStyleIdx="1" presStyleCnt="2" custScaleX="294424">
        <dgm:presLayoutVars>
          <dgm:chPref val="3"/>
        </dgm:presLayoutVars>
      </dgm:prSet>
      <dgm:spPr/>
    </dgm:pt>
    <dgm:pt modelId="{6A19C35D-B712-450E-A302-59129D1596F7}" type="pres">
      <dgm:prSet presAssocID="{00621B32-3190-4163-861E-885A5A228030}" presName="level2hierChild" presStyleCnt="0"/>
      <dgm:spPr/>
    </dgm:pt>
  </dgm:ptLst>
  <dgm:cxnLst>
    <dgm:cxn modelId="{C9B32605-DE08-4313-8CFC-F8936F1FB553}" type="presOf" srcId="{89248A61-DF6F-4EEC-8547-3ECA337E3537}" destId="{5AECCCB5-2937-4763-85D3-B6A8CB36B112}" srcOrd="0" destOrd="0" presId="urn:microsoft.com/office/officeart/2005/8/layout/hierarchy2"/>
    <dgm:cxn modelId="{86AE6809-C0CC-428E-A1A2-A1BA1113614C}" type="presOf" srcId="{0CA86D91-6DE1-481B-A695-59B3060C6AA1}" destId="{E062CD1E-905E-4FA6-A09F-03156E6AFA07}" srcOrd="0" destOrd="0" presId="urn:microsoft.com/office/officeart/2005/8/layout/hierarchy2"/>
    <dgm:cxn modelId="{E0C1890E-6E9C-4E35-99A9-386AFBC080B2}" srcId="{0CA86D91-6DE1-481B-A695-59B3060C6AA1}" destId="{268540C7-B572-4BA9-A846-895CD2DB5012}" srcOrd="0" destOrd="0" parTransId="{7C1AD865-376A-4A75-82D4-E577966E8699}" sibTransId="{2D33C715-F845-4C9F-B21C-010CFB8E0DA8}"/>
    <dgm:cxn modelId="{D8D7D50F-34FE-4557-B924-6E382A929758}" type="presOf" srcId="{1D8B19D2-09A3-4E91-ABEB-7A1D65D3F61F}" destId="{479C69EB-936A-49D3-B4F3-87404513F32E}" srcOrd="1" destOrd="0" presId="urn:microsoft.com/office/officeart/2005/8/layout/hierarchy2"/>
    <dgm:cxn modelId="{BFD4A914-E6CA-4152-9900-949988812513}" type="presOf" srcId="{AB20ECB7-15C6-4D42-A98F-46645AB739A6}" destId="{00A9EB1A-A15B-4557-923C-0459565FD2D7}" srcOrd="0" destOrd="0" presId="urn:microsoft.com/office/officeart/2005/8/layout/hierarchy2"/>
    <dgm:cxn modelId="{42750D19-874E-4DEF-AC9E-7C686884284B}" type="presOf" srcId="{7C1AD865-376A-4A75-82D4-E577966E8699}" destId="{08E6E85C-D7AA-484C-9A47-42416A1F6AC7}" srcOrd="1" destOrd="0" presId="urn:microsoft.com/office/officeart/2005/8/layout/hierarchy2"/>
    <dgm:cxn modelId="{07916B21-1F37-4AEE-9529-B011AEE71B17}" srcId="{89248A61-DF6F-4EEC-8547-3ECA337E3537}" destId="{0CA86D91-6DE1-481B-A695-59B3060C6AA1}" srcOrd="0" destOrd="0" parTransId="{C076F51D-EF0F-4CB1-A31B-D9366D079357}" sibTransId="{2884DDFB-27C7-450F-A01F-05FD23204A86}"/>
    <dgm:cxn modelId="{91B0C834-775E-4257-8D22-FC73D459976C}" type="presOf" srcId="{7C1AD865-376A-4A75-82D4-E577966E8699}" destId="{9D4A8351-D84B-4B1B-A802-ECE48018A4C6}" srcOrd="0" destOrd="0" presId="urn:microsoft.com/office/officeart/2005/8/layout/hierarchy2"/>
    <dgm:cxn modelId="{160C443D-FEB1-4227-A215-BC5B67BAB31E}" type="presOf" srcId="{AB20ECB7-15C6-4D42-A98F-46645AB739A6}" destId="{DA1D5152-C4C9-4BF4-945C-39C2E944E040}" srcOrd="1" destOrd="0" presId="urn:microsoft.com/office/officeart/2005/8/layout/hierarchy2"/>
    <dgm:cxn modelId="{97B1923D-6174-4C4E-9364-CB18EB5C3A7F}" srcId="{0CA86D91-6DE1-481B-A695-59B3060C6AA1}" destId="{89B8D72E-DF7B-46B1-B470-0AEC79D0AC57}" srcOrd="2" destOrd="0" parTransId="{1D8B19D2-09A3-4E91-ABEB-7A1D65D3F61F}" sibTransId="{EDB62742-A313-40F9-8CE9-570CFCD1B4B1}"/>
    <dgm:cxn modelId="{29E65E5E-2382-4EFF-A923-17C26B14789A}" srcId="{0CA86D91-6DE1-481B-A695-59B3060C6AA1}" destId="{B9BC7F58-2356-4A5D-B2FD-55B775879F2F}" srcOrd="3" destOrd="0" parTransId="{AB20ECB7-15C6-4D42-A98F-46645AB739A6}" sibTransId="{A8C75E32-D0DB-4AC3-8853-2410C1DBC0E2}"/>
    <dgm:cxn modelId="{A7EFB364-5EBD-47F7-B95B-427AC49414CC}" type="presOf" srcId="{89B8D72E-DF7B-46B1-B470-0AEC79D0AC57}" destId="{9AB91914-2D8F-484A-98F1-98E5A2391AE7}" srcOrd="0" destOrd="0" presId="urn:microsoft.com/office/officeart/2005/8/layout/hierarchy2"/>
    <dgm:cxn modelId="{981FD459-2189-4088-A4AC-AD2BA1CA2205}" type="presOf" srcId="{00621B32-3190-4163-861E-885A5A228030}" destId="{79E1488E-1141-4681-A4DF-05A9B3E619AC}" srcOrd="0" destOrd="0" presId="urn:microsoft.com/office/officeart/2005/8/layout/hierarchy2"/>
    <dgm:cxn modelId="{1590DE7B-98D0-4BD0-9E14-B8F34FC9E914}" type="presOf" srcId="{268540C7-B572-4BA9-A846-895CD2DB5012}" destId="{4C0B7048-FA10-495E-B384-4D65C85F559F}" srcOrd="0" destOrd="0" presId="urn:microsoft.com/office/officeart/2005/8/layout/hierarchy2"/>
    <dgm:cxn modelId="{10FE53BF-69DF-4669-8335-1746FA224733}" srcId="{89248A61-DF6F-4EEC-8547-3ECA337E3537}" destId="{00621B32-3190-4163-861E-885A5A228030}" srcOrd="1" destOrd="0" parTransId="{85155225-B238-458B-A97C-C13F7206E9F5}" sibTransId="{125667D4-BE51-4AFE-848A-D7E4F2F20538}"/>
    <dgm:cxn modelId="{08450BCC-AC8F-4110-B4DB-B6AE49B29DC8}" type="presOf" srcId="{11107611-0A6A-4597-A849-3ED6F4F55EEE}" destId="{72C68404-CF45-4600-B426-6860315064A0}" srcOrd="0" destOrd="0" presId="urn:microsoft.com/office/officeart/2005/8/layout/hierarchy2"/>
    <dgm:cxn modelId="{A7E713D3-42DA-4E47-A6F6-DFE781EB8BB9}" type="presOf" srcId="{1D8B19D2-09A3-4E91-ABEB-7A1D65D3F61F}" destId="{CBB31027-977C-43FE-9344-9A43B9164C93}" srcOrd="0" destOrd="0" presId="urn:microsoft.com/office/officeart/2005/8/layout/hierarchy2"/>
    <dgm:cxn modelId="{5C28A6D5-B7B5-4B17-B602-BCED5D56376A}" type="presOf" srcId="{BBDFD006-469F-498F-82A4-FAA3E44BDE49}" destId="{A08B4338-41C3-4179-8B8E-302D72A28709}" srcOrd="0" destOrd="0" presId="urn:microsoft.com/office/officeart/2005/8/layout/hierarchy2"/>
    <dgm:cxn modelId="{799385DB-2812-4E9F-9D2A-01B299591A3A}" srcId="{0CA86D91-6DE1-481B-A695-59B3060C6AA1}" destId="{BBDFD006-469F-498F-82A4-FAA3E44BDE49}" srcOrd="1" destOrd="0" parTransId="{11107611-0A6A-4597-A849-3ED6F4F55EEE}" sibTransId="{4385AD9E-EDC5-4CA3-B940-1085082464AB}"/>
    <dgm:cxn modelId="{33C8B3E4-1CB3-42F1-B6E6-DBEDE101478A}" type="presOf" srcId="{B9BC7F58-2356-4A5D-B2FD-55B775879F2F}" destId="{71467951-AC5A-4B00-992C-98CD73441664}" srcOrd="0" destOrd="0" presId="urn:microsoft.com/office/officeart/2005/8/layout/hierarchy2"/>
    <dgm:cxn modelId="{4D3087E5-F6BB-43BA-B96F-21027FF49C51}" type="presOf" srcId="{11107611-0A6A-4597-A849-3ED6F4F55EEE}" destId="{4EC0CBE6-754E-4AC4-88F7-DB57E85C2F4F}" srcOrd="1" destOrd="0" presId="urn:microsoft.com/office/officeart/2005/8/layout/hierarchy2"/>
    <dgm:cxn modelId="{587DF32B-3835-47F4-ADED-52DDAF4B3FD8}" type="presParOf" srcId="{5AECCCB5-2937-4763-85D3-B6A8CB36B112}" destId="{F6675452-B54E-464E-9AC8-7CE7F141491E}" srcOrd="0" destOrd="0" presId="urn:microsoft.com/office/officeart/2005/8/layout/hierarchy2"/>
    <dgm:cxn modelId="{51280618-63D4-46C9-8C6A-0ED97FC14E90}" type="presParOf" srcId="{F6675452-B54E-464E-9AC8-7CE7F141491E}" destId="{E062CD1E-905E-4FA6-A09F-03156E6AFA07}" srcOrd="0" destOrd="0" presId="urn:microsoft.com/office/officeart/2005/8/layout/hierarchy2"/>
    <dgm:cxn modelId="{8B8AAD4A-6853-45C6-A60F-81482C13F6BA}" type="presParOf" srcId="{F6675452-B54E-464E-9AC8-7CE7F141491E}" destId="{F4D1A286-ADD1-46F0-BDA0-5F678D64D089}" srcOrd="1" destOrd="0" presId="urn:microsoft.com/office/officeart/2005/8/layout/hierarchy2"/>
    <dgm:cxn modelId="{A459B91D-A0B2-4F32-B251-AA616DA7161E}" type="presParOf" srcId="{F4D1A286-ADD1-46F0-BDA0-5F678D64D089}" destId="{9D4A8351-D84B-4B1B-A802-ECE48018A4C6}" srcOrd="0" destOrd="0" presId="urn:microsoft.com/office/officeart/2005/8/layout/hierarchy2"/>
    <dgm:cxn modelId="{FE2FE916-0722-4CB6-97C4-16D8EA8CA921}" type="presParOf" srcId="{9D4A8351-D84B-4B1B-A802-ECE48018A4C6}" destId="{08E6E85C-D7AA-484C-9A47-42416A1F6AC7}" srcOrd="0" destOrd="0" presId="urn:microsoft.com/office/officeart/2005/8/layout/hierarchy2"/>
    <dgm:cxn modelId="{AA1D8875-0BD8-485F-8083-7B80D945A4AB}" type="presParOf" srcId="{F4D1A286-ADD1-46F0-BDA0-5F678D64D089}" destId="{0BE62131-028F-4954-BD8D-D84C163F27EA}" srcOrd="1" destOrd="0" presId="urn:microsoft.com/office/officeart/2005/8/layout/hierarchy2"/>
    <dgm:cxn modelId="{C98C076C-5A2B-401C-9B55-A62FB14B7518}" type="presParOf" srcId="{0BE62131-028F-4954-BD8D-D84C163F27EA}" destId="{4C0B7048-FA10-495E-B384-4D65C85F559F}" srcOrd="0" destOrd="0" presId="urn:microsoft.com/office/officeart/2005/8/layout/hierarchy2"/>
    <dgm:cxn modelId="{FFD38469-F510-4BFB-B1F9-C695F3A9A17A}" type="presParOf" srcId="{0BE62131-028F-4954-BD8D-D84C163F27EA}" destId="{2B2DE496-CBE5-49E0-85F3-64A2AA1DA799}" srcOrd="1" destOrd="0" presId="urn:microsoft.com/office/officeart/2005/8/layout/hierarchy2"/>
    <dgm:cxn modelId="{ACBE1819-0764-4F5C-8821-4CF223956217}" type="presParOf" srcId="{F4D1A286-ADD1-46F0-BDA0-5F678D64D089}" destId="{72C68404-CF45-4600-B426-6860315064A0}" srcOrd="2" destOrd="0" presId="urn:microsoft.com/office/officeart/2005/8/layout/hierarchy2"/>
    <dgm:cxn modelId="{7ECDA099-8FB0-40BA-A18D-0369E8B3918B}" type="presParOf" srcId="{72C68404-CF45-4600-B426-6860315064A0}" destId="{4EC0CBE6-754E-4AC4-88F7-DB57E85C2F4F}" srcOrd="0" destOrd="0" presId="urn:microsoft.com/office/officeart/2005/8/layout/hierarchy2"/>
    <dgm:cxn modelId="{5E5385F0-3C30-46EE-A891-81FC4E6C9826}" type="presParOf" srcId="{F4D1A286-ADD1-46F0-BDA0-5F678D64D089}" destId="{DD662DC9-9267-48F4-9F84-C25ABAC81243}" srcOrd="3" destOrd="0" presId="urn:microsoft.com/office/officeart/2005/8/layout/hierarchy2"/>
    <dgm:cxn modelId="{5BDFA664-50C5-46BD-AD61-5495DE926131}" type="presParOf" srcId="{DD662DC9-9267-48F4-9F84-C25ABAC81243}" destId="{A08B4338-41C3-4179-8B8E-302D72A28709}" srcOrd="0" destOrd="0" presId="urn:microsoft.com/office/officeart/2005/8/layout/hierarchy2"/>
    <dgm:cxn modelId="{B0EEA8A4-3063-48CE-8EB5-A38A4C777ED8}" type="presParOf" srcId="{DD662DC9-9267-48F4-9F84-C25ABAC81243}" destId="{1E90FC83-9488-424D-8E1A-271CAC9507E7}" srcOrd="1" destOrd="0" presId="urn:microsoft.com/office/officeart/2005/8/layout/hierarchy2"/>
    <dgm:cxn modelId="{35B0B638-289A-4668-8802-F08DA784E7BC}" type="presParOf" srcId="{F4D1A286-ADD1-46F0-BDA0-5F678D64D089}" destId="{CBB31027-977C-43FE-9344-9A43B9164C93}" srcOrd="4" destOrd="0" presId="urn:microsoft.com/office/officeart/2005/8/layout/hierarchy2"/>
    <dgm:cxn modelId="{20871243-2375-4455-848E-7D7EE42E69E2}" type="presParOf" srcId="{CBB31027-977C-43FE-9344-9A43B9164C93}" destId="{479C69EB-936A-49D3-B4F3-87404513F32E}" srcOrd="0" destOrd="0" presId="urn:microsoft.com/office/officeart/2005/8/layout/hierarchy2"/>
    <dgm:cxn modelId="{38FFAFD0-93E8-4C00-8C9F-FF3B7BFD1182}" type="presParOf" srcId="{F4D1A286-ADD1-46F0-BDA0-5F678D64D089}" destId="{F42BFCD0-614C-4447-9465-2A4F95260230}" srcOrd="5" destOrd="0" presId="urn:microsoft.com/office/officeart/2005/8/layout/hierarchy2"/>
    <dgm:cxn modelId="{B1F75627-1B99-4639-AF6C-67F8E71D34C8}" type="presParOf" srcId="{F42BFCD0-614C-4447-9465-2A4F95260230}" destId="{9AB91914-2D8F-484A-98F1-98E5A2391AE7}" srcOrd="0" destOrd="0" presId="urn:microsoft.com/office/officeart/2005/8/layout/hierarchy2"/>
    <dgm:cxn modelId="{6F5365BC-7DFD-4CA6-822A-A212D5E2052C}" type="presParOf" srcId="{F42BFCD0-614C-4447-9465-2A4F95260230}" destId="{E50DCA5A-41BA-4CD2-B98E-EB2D76284C20}" srcOrd="1" destOrd="0" presId="urn:microsoft.com/office/officeart/2005/8/layout/hierarchy2"/>
    <dgm:cxn modelId="{F5ED910F-F29B-4B6A-96C9-B75FD9595A6E}" type="presParOf" srcId="{F4D1A286-ADD1-46F0-BDA0-5F678D64D089}" destId="{00A9EB1A-A15B-4557-923C-0459565FD2D7}" srcOrd="6" destOrd="0" presId="urn:microsoft.com/office/officeart/2005/8/layout/hierarchy2"/>
    <dgm:cxn modelId="{EE2F0D76-87F7-46D9-9C4C-0D4260D5890F}" type="presParOf" srcId="{00A9EB1A-A15B-4557-923C-0459565FD2D7}" destId="{DA1D5152-C4C9-4BF4-945C-39C2E944E040}" srcOrd="0" destOrd="0" presId="urn:microsoft.com/office/officeart/2005/8/layout/hierarchy2"/>
    <dgm:cxn modelId="{A6F2094B-050B-45A8-9C3A-5706A4F5E8CB}" type="presParOf" srcId="{F4D1A286-ADD1-46F0-BDA0-5F678D64D089}" destId="{6E39046C-749A-43B3-A1E9-9FF78386F034}" srcOrd="7" destOrd="0" presId="urn:microsoft.com/office/officeart/2005/8/layout/hierarchy2"/>
    <dgm:cxn modelId="{381BF4E5-52D0-4609-A071-9A42509BD931}" type="presParOf" srcId="{6E39046C-749A-43B3-A1E9-9FF78386F034}" destId="{71467951-AC5A-4B00-992C-98CD73441664}" srcOrd="0" destOrd="0" presId="urn:microsoft.com/office/officeart/2005/8/layout/hierarchy2"/>
    <dgm:cxn modelId="{62F1D055-47D5-4EA1-A122-15F73D63FD52}" type="presParOf" srcId="{6E39046C-749A-43B3-A1E9-9FF78386F034}" destId="{632B06DB-0FCE-4942-8E20-2FFF782CBF36}" srcOrd="1" destOrd="0" presId="urn:microsoft.com/office/officeart/2005/8/layout/hierarchy2"/>
    <dgm:cxn modelId="{93059176-BB1B-4D7E-8E00-CD10A65A1C77}" type="presParOf" srcId="{5AECCCB5-2937-4763-85D3-B6A8CB36B112}" destId="{C1337D6D-77BE-4B9F-9A62-DAD6A605D779}" srcOrd="1" destOrd="0" presId="urn:microsoft.com/office/officeart/2005/8/layout/hierarchy2"/>
    <dgm:cxn modelId="{7F0B64CF-9136-482B-B3A2-B13F77557916}" type="presParOf" srcId="{C1337D6D-77BE-4B9F-9A62-DAD6A605D779}" destId="{79E1488E-1141-4681-A4DF-05A9B3E619AC}" srcOrd="0" destOrd="0" presId="urn:microsoft.com/office/officeart/2005/8/layout/hierarchy2"/>
    <dgm:cxn modelId="{29ABD780-7E55-40C5-8781-28010E332948}" type="presParOf" srcId="{C1337D6D-77BE-4B9F-9A62-DAD6A605D779}" destId="{6A19C35D-B712-450E-A302-59129D1596F7}" srcOrd="1" destOrd="0" presId="urn:microsoft.com/office/officeart/2005/8/layout/hierarchy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2D049-B254-4EE4-A61B-F3ACB2871428}">
      <dsp:nvSpPr>
        <dsp:cNvPr id="0" name=""/>
        <dsp:cNvSpPr/>
      </dsp:nvSpPr>
      <dsp:spPr>
        <a:xfrm>
          <a:off x="0" y="169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A79750-B19D-48F5-8FC3-E0B67F002567}">
      <dsp:nvSpPr>
        <dsp:cNvPr id="0" name=""/>
        <dsp:cNvSpPr/>
      </dsp:nvSpPr>
      <dsp:spPr>
        <a:xfrm>
          <a:off x="218771" y="164420"/>
          <a:ext cx="397767" cy="3977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9E49011-BC29-453C-B474-CA8A2777A4C4}">
      <dsp:nvSpPr>
        <dsp:cNvPr id="0" name=""/>
        <dsp:cNvSpPr/>
      </dsp:nvSpPr>
      <dsp:spPr>
        <a:xfrm>
          <a:off x="835310" y="169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Understand the user’s requirement using voice recognition.</a:t>
          </a:r>
          <a:endParaRPr lang="en-US" sz="1900" kern="1200" dirty="0"/>
        </a:p>
      </dsp:txBody>
      <dsp:txXfrm>
        <a:off x="835310" y="1697"/>
        <a:ext cx="5555964" cy="723212"/>
      </dsp:txXfrm>
    </dsp:sp>
    <dsp:sp modelId="{1791B404-EA03-41BB-9FA6-49E8AC095746}">
      <dsp:nvSpPr>
        <dsp:cNvPr id="0" name=""/>
        <dsp:cNvSpPr/>
      </dsp:nvSpPr>
      <dsp:spPr>
        <a:xfrm>
          <a:off x="0" y="905713"/>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5D283-F018-4DC1-AA09-7EAB08D04CB7}">
      <dsp:nvSpPr>
        <dsp:cNvPr id="0" name=""/>
        <dsp:cNvSpPr/>
      </dsp:nvSpPr>
      <dsp:spPr>
        <a:xfrm>
          <a:off x="218771" y="1068436"/>
          <a:ext cx="397767" cy="3977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2999C2B-AD17-4C67-9463-E26313B32407}">
      <dsp:nvSpPr>
        <dsp:cNvPr id="0" name=""/>
        <dsp:cNvSpPr/>
      </dsp:nvSpPr>
      <dsp:spPr>
        <a:xfrm>
          <a:off x="835310" y="905713"/>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Connect to a cloud server to access world wide web from external hardware device.</a:t>
          </a:r>
          <a:endParaRPr lang="en-US" sz="1900" kern="1200" dirty="0"/>
        </a:p>
      </dsp:txBody>
      <dsp:txXfrm>
        <a:off x="835310" y="905713"/>
        <a:ext cx="5555964" cy="723212"/>
      </dsp:txXfrm>
    </dsp:sp>
    <dsp:sp modelId="{5BCAF7FD-DDC4-497E-8EEB-240923F7C0A3}">
      <dsp:nvSpPr>
        <dsp:cNvPr id="0" name=""/>
        <dsp:cNvSpPr/>
      </dsp:nvSpPr>
      <dsp:spPr>
        <a:xfrm>
          <a:off x="0" y="1809729"/>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FE76E1-EEF5-4FA0-A9C7-0669F0FBBF28}">
      <dsp:nvSpPr>
        <dsp:cNvPr id="0" name=""/>
        <dsp:cNvSpPr/>
      </dsp:nvSpPr>
      <dsp:spPr>
        <a:xfrm>
          <a:off x="218771" y="1972452"/>
          <a:ext cx="397767" cy="3977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45C04A6-9A08-41B7-8BC8-A6BAA5AE9279}">
      <dsp:nvSpPr>
        <dsp:cNvPr id="0" name=""/>
        <dsp:cNvSpPr/>
      </dsp:nvSpPr>
      <dsp:spPr>
        <a:xfrm>
          <a:off x="835310" y="1809729"/>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Extracting the relevant information from the website.</a:t>
          </a:r>
          <a:endParaRPr lang="en-US" sz="1900" kern="1200" dirty="0"/>
        </a:p>
      </dsp:txBody>
      <dsp:txXfrm>
        <a:off x="835310" y="1809729"/>
        <a:ext cx="5555964" cy="723212"/>
      </dsp:txXfrm>
    </dsp:sp>
    <dsp:sp modelId="{D04128DE-0475-4D09-8432-B2D13A3B4CD0}">
      <dsp:nvSpPr>
        <dsp:cNvPr id="0" name=""/>
        <dsp:cNvSpPr/>
      </dsp:nvSpPr>
      <dsp:spPr>
        <a:xfrm>
          <a:off x="0" y="2713745"/>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3C0565-A052-49CA-8957-C2E490B12B2A}">
      <dsp:nvSpPr>
        <dsp:cNvPr id="0" name=""/>
        <dsp:cNvSpPr/>
      </dsp:nvSpPr>
      <dsp:spPr>
        <a:xfrm>
          <a:off x="218771" y="2876467"/>
          <a:ext cx="397767" cy="39776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DA020B0-3110-4F2D-8877-9068EE943BC5}">
      <dsp:nvSpPr>
        <dsp:cNvPr id="0" name=""/>
        <dsp:cNvSpPr/>
      </dsp:nvSpPr>
      <dsp:spPr>
        <a:xfrm>
          <a:off x="835310" y="2713745"/>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Analyse the webpage to identify the possible actions that can be performed.</a:t>
          </a:r>
          <a:endParaRPr lang="en-US" sz="1900" kern="1200" dirty="0"/>
        </a:p>
      </dsp:txBody>
      <dsp:txXfrm>
        <a:off x="835310" y="2713745"/>
        <a:ext cx="5555964" cy="723212"/>
      </dsp:txXfrm>
    </dsp:sp>
    <dsp:sp modelId="{81911678-A65C-4BA2-AB50-65E6087C2893}">
      <dsp:nvSpPr>
        <dsp:cNvPr id="0" name=""/>
        <dsp:cNvSpPr/>
      </dsp:nvSpPr>
      <dsp:spPr>
        <a:xfrm>
          <a:off x="0" y="3617761"/>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4A698-7A2F-478B-BC1D-5B0A6F348566}">
      <dsp:nvSpPr>
        <dsp:cNvPr id="0" name=""/>
        <dsp:cNvSpPr/>
      </dsp:nvSpPr>
      <dsp:spPr>
        <a:xfrm>
          <a:off x="218771" y="3780483"/>
          <a:ext cx="397767" cy="39776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9B4233A-91A4-4813-88CE-1998ACA5465D}">
      <dsp:nvSpPr>
        <dsp:cNvPr id="0" name=""/>
        <dsp:cNvSpPr/>
      </dsp:nvSpPr>
      <dsp:spPr>
        <a:xfrm>
          <a:off x="835310" y="3617761"/>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Perform the required task on the webpage automatically.</a:t>
          </a:r>
          <a:endParaRPr lang="en-US" sz="1900" kern="1200" dirty="0"/>
        </a:p>
      </dsp:txBody>
      <dsp:txXfrm>
        <a:off x="835310" y="3617761"/>
        <a:ext cx="5555964" cy="723212"/>
      </dsp:txXfrm>
    </dsp:sp>
    <dsp:sp modelId="{867B9639-5645-4258-BC8D-CB9A59DC208E}">
      <dsp:nvSpPr>
        <dsp:cNvPr id="0" name=""/>
        <dsp:cNvSpPr/>
      </dsp:nvSpPr>
      <dsp:spPr>
        <a:xfrm>
          <a:off x="0" y="4521777"/>
          <a:ext cx="6391275" cy="7232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88EE93-98B5-493B-9294-F7A8DB2547DB}">
      <dsp:nvSpPr>
        <dsp:cNvPr id="0" name=""/>
        <dsp:cNvSpPr/>
      </dsp:nvSpPr>
      <dsp:spPr>
        <a:xfrm>
          <a:off x="218771" y="4684499"/>
          <a:ext cx="397767" cy="39776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4D418D2-4FA0-49D1-93E6-1A0511259685}">
      <dsp:nvSpPr>
        <dsp:cNvPr id="0" name=""/>
        <dsp:cNvSpPr/>
      </dsp:nvSpPr>
      <dsp:spPr>
        <a:xfrm>
          <a:off x="835310" y="4521777"/>
          <a:ext cx="5555964" cy="7232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40" tIns="76540" rIns="76540" bIns="76540" numCol="1" spcCol="1270" anchor="ctr" anchorCtr="0">
          <a:noAutofit/>
        </a:bodyPr>
        <a:lstStyle/>
        <a:p>
          <a:pPr marL="0" lvl="0" indent="0" algn="l" defTabSz="844550">
            <a:lnSpc>
              <a:spcPct val="90000"/>
            </a:lnSpc>
            <a:spcBef>
              <a:spcPct val="0"/>
            </a:spcBef>
            <a:spcAft>
              <a:spcPct val="35000"/>
            </a:spcAft>
            <a:buNone/>
          </a:pPr>
          <a:r>
            <a:rPr lang="en-IN" sz="1900" kern="1200" dirty="0"/>
            <a:t>Build a portable device that can connect to cloud anywhere.</a:t>
          </a:r>
          <a:endParaRPr lang="en-US" sz="1900" kern="1200" dirty="0"/>
        </a:p>
      </dsp:txBody>
      <dsp:txXfrm>
        <a:off x="835310" y="4521777"/>
        <a:ext cx="5555964" cy="7232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3A7D3A-0FE6-4B3B-9508-8D9D8AC3E4AB}">
      <dsp:nvSpPr>
        <dsp:cNvPr id="0" name=""/>
        <dsp:cNvSpPr/>
      </dsp:nvSpPr>
      <dsp:spPr>
        <a:xfrm>
          <a:off x="0" y="2061918"/>
          <a:ext cx="6397313" cy="1352841"/>
        </a:xfrm>
        <a:prstGeom prst="rect">
          <a:avLst/>
        </a:prstGeom>
        <a:solidFill>
          <a:schemeClr val="accent6">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b="1"/>
          </a:pPr>
          <a:r>
            <a:rPr lang="en-IN" sz="1700" b="0" i="0" kern="1200" dirty="0"/>
            <a:t>Analysis includes the relation between different elements  such as parent or sibling for understanding inner details.</a:t>
          </a:r>
          <a:endParaRPr lang="en-US" sz="1700" kern="1200" dirty="0"/>
        </a:p>
      </dsp:txBody>
      <dsp:txXfrm>
        <a:off x="0" y="2061918"/>
        <a:ext cx="6397313" cy="1352841"/>
      </dsp:txXfrm>
    </dsp:sp>
    <dsp:sp modelId="{351FCCD7-BC33-47E0-A571-847A08035AA6}">
      <dsp:nvSpPr>
        <dsp:cNvPr id="0" name=""/>
        <dsp:cNvSpPr/>
      </dsp:nvSpPr>
      <dsp:spPr>
        <a:xfrm rot="10800000">
          <a:off x="0" y="1540"/>
          <a:ext cx="6397313" cy="2080670"/>
        </a:xfrm>
        <a:prstGeom prst="upArrowCallout">
          <a:avLst/>
        </a:prstGeom>
        <a:solidFill>
          <a:schemeClr val="accent6">
            <a:hueOff val="0"/>
            <a:satOff val="0"/>
            <a:lumOff val="0"/>
            <a:alphaOff val="0"/>
          </a:schemeClr>
        </a:solidFill>
        <a:ln w="28575"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defRPr b="1"/>
          </a:pPr>
          <a:r>
            <a:rPr lang="en-US" sz="1700" b="0" i="0" kern="1200" dirty="0"/>
            <a:t>Analyze the website to extract the location of the interactable elements such as:</a:t>
          </a:r>
          <a:endParaRPr lang="en-US" sz="1700" kern="1200" dirty="0"/>
        </a:p>
      </dsp:txBody>
      <dsp:txXfrm rot="-10800000">
        <a:off x="0" y="1540"/>
        <a:ext cx="6397313" cy="730315"/>
      </dsp:txXfrm>
    </dsp:sp>
    <dsp:sp modelId="{D22115F2-9850-4C32-81D8-9FC16A3896D3}">
      <dsp:nvSpPr>
        <dsp:cNvPr id="0" name=""/>
        <dsp:cNvSpPr/>
      </dsp:nvSpPr>
      <dsp:spPr>
        <a:xfrm>
          <a:off x="0" y="731855"/>
          <a:ext cx="3198656" cy="622120"/>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kern="1200" dirty="0"/>
            <a:t>Input Elements</a:t>
          </a:r>
        </a:p>
      </dsp:txBody>
      <dsp:txXfrm>
        <a:off x="0" y="731855"/>
        <a:ext cx="3198656" cy="622120"/>
      </dsp:txXfrm>
    </dsp:sp>
    <dsp:sp modelId="{5B2CD98D-A812-49E7-85EF-B2340956C03F}">
      <dsp:nvSpPr>
        <dsp:cNvPr id="0" name=""/>
        <dsp:cNvSpPr/>
      </dsp:nvSpPr>
      <dsp:spPr>
        <a:xfrm>
          <a:off x="3198656" y="731855"/>
          <a:ext cx="3198656" cy="622120"/>
        </a:xfrm>
        <a:prstGeom prst="rect">
          <a:avLst/>
        </a:prstGeom>
        <a:solidFill>
          <a:schemeClr val="accent6">
            <a:alpha val="90000"/>
            <a:tint val="40000"/>
            <a:hueOff val="0"/>
            <a:satOff val="0"/>
            <a:lumOff val="0"/>
            <a:alphaOff val="0"/>
          </a:schemeClr>
        </a:solidFill>
        <a:ln w="19050" cap="rnd" cmpd="sng" algn="ctr">
          <a:solidFill>
            <a:schemeClr val="accent6">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9352" tIns="26670" rIns="149352" bIns="26670" numCol="1" spcCol="1270" anchor="ctr" anchorCtr="0">
          <a:noAutofit/>
        </a:bodyPr>
        <a:lstStyle/>
        <a:p>
          <a:pPr marL="0" lvl="0" indent="0" algn="ctr" defTabSz="933450">
            <a:lnSpc>
              <a:spcPct val="90000"/>
            </a:lnSpc>
            <a:spcBef>
              <a:spcPct val="0"/>
            </a:spcBef>
            <a:spcAft>
              <a:spcPct val="35000"/>
            </a:spcAft>
            <a:buNone/>
          </a:pPr>
          <a:r>
            <a:rPr lang="en-US" sz="2100" b="0" i="0" kern="1200" dirty="0"/>
            <a:t>Navigations elements</a:t>
          </a:r>
          <a:endParaRPr lang="en-US" sz="2100" kern="1200" dirty="0"/>
        </a:p>
      </dsp:txBody>
      <dsp:txXfrm>
        <a:off x="3198656" y="731855"/>
        <a:ext cx="3198656" cy="622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62CD1E-905E-4FA6-A09F-03156E6AFA07}">
      <dsp:nvSpPr>
        <dsp:cNvPr id="0" name=""/>
        <dsp:cNvSpPr/>
      </dsp:nvSpPr>
      <dsp:spPr>
        <a:xfrm>
          <a:off x="780943" y="697594"/>
          <a:ext cx="2378973" cy="1995533"/>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dirty="0"/>
            <a:t>Based on the user query, the assistant extracts the relevant information from the website such as:</a:t>
          </a:r>
          <a:endParaRPr lang="en-US" sz="1600" kern="1200" dirty="0"/>
        </a:p>
      </dsp:txBody>
      <dsp:txXfrm>
        <a:off x="839390" y="756041"/>
        <a:ext cx="2262079" cy="1878639"/>
      </dsp:txXfrm>
    </dsp:sp>
    <dsp:sp modelId="{9D4A8351-D84B-4B1B-A802-ECE48018A4C6}">
      <dsp:nvSpPr>
        <dsp:cNvPr id="0" name=""/>
        <dsp:cNvSpPr/>
      </dsp:nvSpPr>
      <dsp:spPr>
        <a:xfrm rot="17692822">
          <a:off x="2740584" y="1022593"/>
          <a:ext cx="1447783" cy="32124"/>
        </a:xfrm>
        <a:custGeom>
          <a:avLst/>
          <a:gdLst/>
          <a:ahLst/>
          <a:cxnLst/>
          <a:rect l="0" t="0" r="0" b="0"/>
          <a:pathLst>
            <a:path>
              <a:moveTo>
                <a:pt x="0" y="16062"/>
              </a:moveTo>
              <a:lnTo>
                <a:pt x="1447783" y="1606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81" y="1002460"/>
        <a:ext cx="72389" cy="72389"/>
      </dsp:txXfrm>
    </dsp:sp>
    <dsp:sp modelId="{4C0B7048-FA10-495E-B384-4D65C85F559F}">
      <dsp:nvSpPr>
        <dsp:cNvPr id="0" name=""/>
        <dsp:cNvSpPr/>
      </dsp:nvSpPr>
      <dsp:spPr>
        <a:xfrm>
          <a:off x="3769035" y="1249"/>
          <a:ext cx="1522796" cy="76139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t>Product details</a:t>
          </a:r>
          <a:endParaRPr lang="en-US" sz="1600" kern="1200"/>
        </a:p>
      </dsp:txBody>
      <dsp:txXfrm>
        <a:off x="3791336" y="23550"/>
        <a:ext cx="1478194" cy="716796"/>
      </dsp:txXfrm>
    </dsp:sp>
    <dsp:sp modelId="{72C68404-CF45-4600-B426-6860315064A0}">
      <dsp:nvSpPr>
        <dsp:cNvPr id="0" name=""/>
        <dsp:cNvSpPr/>
      </dsp:nvSpPr>
      <dsp:spPr>
        <a:xfrm rot="19457599">
          <a:off x="3089410" y="1460396"/>
          <a:ext cx="750131" cy="32124"/>
        </a:xfrm>
        <a:custGeom>
          <a:avLst/>
          <a:gdLst/>
          <a:ahLst/>
          <a:cxnLst/>
          <a:rect l="0" t="0" r="0" b="0"/>
          <a:pathLst>
            <a:path>
              <a:moveTo>
                <a:pt x="0" y="16062"/>
              </a:moveTo>
              <a:lnTo>
                <a:pt x="750131" y="1606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5723" y="1457705"/>
        <a:ext cx="37506" cy="37506"/>
      </dsp:txXfrm>
    </dsp:sp>
    <dsp:sp modelId="{A08B4338-41C3-4179-8B8E-302D72A28709}">
      <dsp:nvSpPr>
        <dsp:cNvPr id="0" name=""/>
        <dsp:cNvSpPr/>
      </dsp:nvSpPr>
      <dsp:spPr>
        <a:xfrm>
          <a:off x="3769035" y="876857"/>
          <a:ext cx="1522796" cy="76139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t>Product ratings</a:t>
          </a:r>
          <a:endParaRPr lang="en-US" sz="1600" kern="1200"/>
        </a:p>
      </dsp:txBody>
      <dsp:txXfrm>
        <a:off x="3791336" y="899158"/>
        <a:ext cx="1478194" cy="716796"/>
      </dsp:txXfrm>
    </dsp:sp>
    <dsp:sp modelId="{CBB31027-977C-43FE-9344-9A43B9164C93}">
      <dsp:nvSpPr>
        <dsp:cNvPr id="0" name=""/>
        <dsp:cNvSpPr/>
      </dsp:nvSpPr>
      <dsp:spPr>
        <a:xfrm rot="2142401">
          <a:off x="3089410" y="1898200"/>
          <a:ext cx="750131" cy="32124"/>
        </a:xfrm>
        <a:custGeom>
          <a:avLst/>
          <a:gdLst/>
          <a:ahLst/>
          <a:cxnLst/>
          <a:rect l="0" t="0" r="0" b="0"/>
          <a:pathLst>
            <a:path>
              <a:moveTo>
                <a:pt x="0" y="16062"/>
              </a:moveTo>
              <a:lnTo>
                <a:pt x="750131" y="1606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45723" y="1895509"/>
        <a:ext cx="37506" cy="37506"/>
      </dsp:txXfrm>
    </dsp:sp>
    <dsp:sp modelId="{9AB91914-2D8F-484A-98F1-98E5A2391AE7}">
      <dsp:nvSpPr>
        <dsp:cNvPr id="0" name=""/>
        <dsp:cNvSpPr/>
      </dsp:nvSpPr>
      <dsp:spPr>
        <a:xfrm>
          <a:off x="3769035" y="1752465"/>
          <a:ext cx="1522796" cy="76139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t>Product reviews</a:t>
          </a:r>
          <a:endParaRPr lang="en-US" sz="1600" kern="1200"/>
        </a:p>
      </dsp:txBody>
      <dsp:txXfrm>
        <a:off x="3791336" y="1774766"/>
        <a:ext cx="1478194" cy="716796"/>
      </dsp:txXfrm>
    </dsp:sp>
    <dsp:sp modelId="{00A9EB1A-A15B-4557-923C-0459565FD2D7}">
      <dsp:nvSpPr>
        <dsp:cNvPr id="0" name=""/>
        <dsp:cNvSpPr/>
      </dsp:nvSpPr>
      <dsp:spPr>
        <a:xfrm rot="3907178">
          <a:off x="2740584" y="2336004"/>
          <a:ext cx="1447783" cy="32124"/>
        </a:xfrm>
        <a:custGeom>
          <a:avLst/>
          <a:gdLst/>
          <a:ahLst/>
          <a:cxnLst/>
          <a:rect l="0" t="0" r="0" b="0"/>
          <a:pathLst>
            <a:path>
              <a:moveTo>
                <a:pt x="0" y="16062"/>
              </a:moveTo>
              <a:lnTo>
                <a:pt x="1447783" y="16062"/>
              </a:lnTo>
            </a:path>
          </a:pathLst>
        </a:custGeom>
        <a:noFill/>
        <a:ln w="9525" cap="rnd" cmpd="sng" algn="ctr">
          <a:solidFill>
            <a:schemeClr val="accent6">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428281" y="2315872"/>
        <a:ext cx="72389" cy="72389"/>
      </dsp:txXfrm>
    </dsp:sp>
    <dsp:sp modelId="{71467951-AC5A-4B00-992C-98CD73441664}">
      <dsp:nvSpPr>
        <dsp:cNvPr id="0" name=""/>
        <dsp:cNvSpPr/>
      </dsp:nvSpPr>
      <dsp:spPr>
        <a:xfrm>
          <a:off x="3769035" y="2628073"/>
          <a:ext cx="1522796" cy="761398"/>
        </a:xfrm>
        <a:prstGeom prst="roundRect">
          <a:avLst>
            <a:gd name="adj" fmla="val 10000"/>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a:lnSpc>
              <a:spcPct val="90000"/>
            </a:lnSpc>
            <a:spcBef>
              <a:spcPct val="0"/>
            </a:spcBef>
            <a:spcAft>
              <a:spcPct val="35000"/>
            </a:spcAft>
            <a:buNone/>
          </a:pPr>
          <a:r>
            <a:rPr lang="en-US" sz="1600" b="0" i="0" kern="1200"/>
            <a:t>Browsed items data</a:t>
          </a:r>
          <a:endParaRPr lang="en-US" sz="1600" kern="1200"/>
        </a:p>
      </dsp:txBody>
      <dsp:txXfrm>
        <a:off x="3791336" y="2650374"/>
        <a:ext cx="1478194" cy="716796"/>
      </dsp:txXfrm>
    </dsp:sp>
    <dsp:sp modelId="{79E1488E-1141-4681-A4DF-05A9B3E619AC}">
      <dsp:nvSpPr>
        <dsp:cNvPr id="0" name=""/>
        <dsp:cNvSpPr/>
      </dsp:nvSpPr>
      <dsp:spPr>
        <a:xfrm>
          <a:off x="780943" y="3503681"/>
          <a:ext cx="4483478" cy="761398"/>
        </a:xfrm>
        <a:prstGeom prst="roundRect">
          <a:avLst>
            <a:gd name="adj" fmla="val 10000"/>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b="0" i="0" kern="1200" dirty="0"/>
            <a:t>The information can be voiced out to the user.</a:t>
          </a:r>
          <a:endParaRPr lang="en-US" sz="1500" kern="1200" dirty="0"/>
        </a:p>
      </dsp:txBody>
      <dsp:txXfrm>
        <a:off x="803244" y="3525982"/>
        <a:ext cx="4438876" cy="7167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3/19/2024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3/19/2024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3/19/2024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3/19/2024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3/19/2024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3/19/2024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3/19/2024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3/19/2024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1.jp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22.jp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A screenshot of a device&#10;&#10;Description automatically generated">
            <a:extLst>
              <a:ext uri="{FF2B5EF4-FFF2-40B4-BE49-F238E27FC236}">
                <a16:creationId xmlns:a16="http://schemas.microsoft.com/office/drawing/2014/main" id="{5A09527F-E7DE-A4A2-8B70-D8D4631B3579}"/>
              </a:ext>
            </a:extLst>
          </p:cNvPr>
          <p:cNvPicPr>
            <a:picLocks noChangeAspect="1"/>
          </p:cNvPicPr>
          <p:nvPr/>
        </p:nvPicPr>
        <p:blipFill rotWithShape="1">
          <a:blip r:embed="rId2"/>
          <a:srcRect l="10145" r="1" b="1"/>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38" name="Freeform: Shape 37">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0" name="Freeform 5">
            <a:extLst>
              <a:ext uri="{FF2B5EF4-FFF2-40B4-BE49-F238E27FC236}">
                <a16:creationId xmlns:a16="http://schemas.microsoft.com/office/drawing/2014/main" id="{C91E93A7-6C7F-4F77-9CB0-280D958EF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42A9A626-2C69-FDC3-021D-6836E77393D6}"/>
              </a:ext>
            </a:extLst>
          </p:cNvPr>
          <p:cNvSpPr>
            <a:spLocks noGrp="1"/>
          </p:cNvSpPr>
          <p:nvPr>
            <p:ph type="ctrTitle"/>
          </p:nvPr>
        </p:nvSpPr>
        <p:spPr>
          <a:xfrm>
            <a:off x="892199" y="4854346"/>
            <a:ext cx="10407602" cy="868026"/>
          </a:xfrm>
        </p:spPr>
        <p:txBody>
          <a:bodyPr>
            <a:normAutofit/>
          </a:bodyPr>
          <a:lstStyle/>
          <a:p>
            <a:pPr algn="ctr"/>
            <a:r>
              <a:rPr lang="en-US" sz="4400">
                <a:solidFill>
                  <a:srgbClr val="EBEBEB"/>
                </a:solidFill>
              </a:rPr>
              <a:t>Screen Interpreting Assistant(SIA)</a:t>
            </a:r>
            <a:endParaRPr lang="en-IN" sz="4400">
              <a:solidFill>
                <a:srgbClr val="EBEBEB"/>
              </a:solidFill>
            </a:endParaRPr>
          </a:p>
        </p:txBody>
      </p:sp>
      <p:sp>
        <p:nvSpPr>
          <p:cNvPr id="3" name="Subtitle 2">
            <a:extLst>
              <a:ext uri="{FF2B5EF4-FFF2-40B4-BE49-F238E27FC236}">
                <a16:creationId xmlns:a16="http://schemas.microsoft.com/office/drawing/2014/main" id="{0FF94A2E-221B-7291-DEBF-5DA6703EC766}"/>
              </a:ext>
            </a:extLst>
          </p:cNvPr>
          <p:cNvSpPr>
            <a:spLocks noGrp="1"/>
          </p:cNvSpPr>
          <p:nvPr>
            <p:ph type="subTitle" idx="1"/>
          </p:nvPr>
        </p:nvSpPr>
        <p:spPr>
          <a:xfrm>
            <a:off x="892199" y="5722374"/>
            <a:ext cx="10407602" cy="487924"/>
          </a:xfrm>
        </p:spPr>
        <p:txBody>
          <a:bodyPr>
            <a:normAutofit/>
          </a:bodyPr>
          <a:lstStyle/>
          <a:p>
            <a:pPr algn="ctr"/>
            <a:r>
              <a:rPr lang="en-US">
                <a:solidFill>
                  <a:schemeClr val="tx2">
                    <a:lumMod val="40000"/>
                    <a:lumOff val="60000"/>
                  </a:schemeClr>
                </a:solidFill>
              </a:rPr>
              <a:t> </a:t>
            </a:r>
            <a:endParaRPr lang="en-IN">
              <a:solidFill>
                <a:schemeClr val="tx2">
                  <a:lumMod val="40000"/>
                  <a:lumOff val="60000"/>
                </a:schemeClr>
              </a:solidFill>
            </a:endParaRPr>
          </a:p>
        </p:txBody>
      </p:sp>
      <p:sp>
        <p:nvSpPr>
          <p:cNvPr id="42"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42856" y="3785499"/>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11156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219E6F3-8045-0221-98D5-4390EEB7346C}"/>
              </a:ext>
            </a:extLst>
          </p:cNvPr>
          <p:cNvSpPr>
            <a:spLocks noGrp="1"/>
          </p:cNvSpPr>
          <p:nvPr>
            <p:ph type="title"/>
          </p:nvPr>
        </p:nvSpPr>
        <p:spPr>
          <a:xfrm>
            <a:off x="1154954" y="973668"/>
            <a:ext cx="8761413" cy="706964"/>
          </a:xfrm>
        </p:spPr>
        <p:txBody>
          <a:bodyPr>
            <a:normAutofit/>
          </a:bodyPr>
          <a:lstStyle/>
          <a:p>
            <a:r>
              <a:rPr lang="en-US"/>
              <a:t>Analyzing the website</a:t>
            </a:r>
            <a:endParaRPr lang="en-IN"/>
          </a:p>
        </p:txBody>
      </p:sp>
      <p:pic>
        <p:nvPicPr>
          <p:cNvPr id="3" name="Picture 2" descr="A computer with a magnifying glass&#10;&#10;Description automatically generated">
            <a:extLst>
              <a:ext uri="{FF2B5EF4-FFF2-40B4-BE49-F238E27FC236}">
                <a16:creationId xmlns:a16="http://schemas.microsoft.com/office/drawing/2014/main" id="{A308CD03-3A3A-6AC8-947D-22DB1E9CC8AB}"/>
              </a:ext>
            </a:extLst>
          </p:cNvPr>
          <p:cNvPicPr>
            <a:picLocks noChangeAspect="1"/>
          </p:cNvPicPr>
          <p:nvPr/>
        </p:nvPicPr>
        <p:blipFill rotWithShape="1">
          <a:blip r:embed="rId2"/>
          <a:srcRect r="-2" b="417"/>
          <a:stretch/>
        </p:blipFill>
        <p:spPr>
          <a:xfrm>
            <a:off x="8020571" y="2775951"/>
            <a:ext cx="3080048" cy="3067163"/>
          </a:xfrm>
          <a:prstGeom prst="roundRect">
            <a:avLst>
              <a:gd name="adj" fmla="val 1858"/>
            </a:avLst>
          </a:prstGeom>
          <a:effectLst>
            <a:outerShdw blurRad="50800" dist="50800" dir="5400000" algn="tl" rotWithShape="0">
              <a:srgbClr val="000000">
                <a:alpha val="43000"/>
              </a:srgbClr>
            </a:outerShdw>
          </a:effectLst>
        </p:spPr>
      </p:pic>
      <p:graphicFrame>
        <p:nvGraphicFramePr>
          <p:cNvPr id="31" name="Content Placeholder 4">
            <a:extLst>
              <a:ext uri="{FF2B5EF4-FFF2-40B4-BE49-F238E27FC236}">
                <a16:creationId xmlns:a16="http://schemas.microsoft.com/office/drawing/2014/main" id="{124C868D-9CF7-FC52-66F0-BF488DF55740}"/>
              </a:ext>
            </a:extLst>
          </p:cNvPr>
          <p:cNvGraphicFramePr>
            <a:graphicFrameLocks noGrp="1"/>
          </p:cNvGraphicFramePr>
          <p:nvPr>
            <p:ph idx="1"/>
            <p:extLst>
              <p:ext uri="{D42A27DB-BD31-4B8C-83A1-F6EECF244321}">
                <p14:modId xmlns:p14="http://schemas.microsoft.com/office/powerpoint/2010/main" val="228394589"/>
              </p:ext>
            </p:extLst>
          </p:nvPr>
        </p:nvGraphicFramePr>
        <p:xfrm>
          <a:off x="1154954" y="2603500"/>
          <a:ext cx="6397313" cy="3416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14167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dk2"/>
          </a:fillRef>
          <a:effectRef idx="0">
            <a:schemeClr val="accent1"/>
          </a:effectRef>
          <a:fontRef idx="minor">
            <a:schemeClr val="lt1"/>
          </a:fontRef>
        </p:style>
        <p:txBody>
          <a:bodyPr/>
          <a:lstStyle/>
          <a:p>
            <a:endParaRPr lang="en-IN"/>
          </a:p>
        </p:txBody>
      </p:sp>
      <p:sp>
        <p:nvSpPr>
          <p:cNvPr id="32"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34"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4" name="Title 3">
            <a:extLst>
              <a:ext uri="{FF2B5EF4-FFF2-40B4-BE49-F238E27FC236}">
                <a16:creationId xmlns:a16="http://schemas.microsoft.com/office/drawing/2014/main" id="{2219E6F3-8045-0221-98D5-4390EEB7346C}"/>
              </a:ext>
            </a:extLst>
          </p:cNvPr>
          <p:cNvSpPr>
            <a:spLocks noGrp="1"/>
          </p:cNvSpPr>
          <p:nvPr>
            <p:ph type="title"/>
          </p:nvPr>
        </p:nvSpPr>
        <p:spPr>
          <a:xfrm>
            <a:off x="639098" y="629265"/>
            <a:ext cx="6072776" cy="1622322"/>
          </a:xfrm>
        </p:spPr>
        <p:txBody>
          <a:bodyPr>
            <a:normAutofit/>
          </a:bodyPr>
          <a:lstStyle/>
          <a:p>
            <a:r>
              <a:rPr lang="en-US">
                <a:solidFill>
                  <a:srgbClr val="FFFFFF"/>
                </a:solidFill>
              </a:rPr>
              <a:t>Extracting the information</a:t>
            </a:r>
            <a:endParaRPr lang="en-IN">
              <a:solidFill>
                <a:srgbClr val="FFFFFF"/>
              </a:solidFill>
            </a:endParaRPr>
          </a:p>
        </p:txBody>
      </p:sp>
      <p:pic>
        <p:nvPicPr>
          <p:cNvPr id="3" name="Picture 2" descr="A cartoon of people working on a computer&#10;&#10;Description automatically generated">
            <a:extLst>
              <a:ext uri="{FF2B5EF4-FFF2-40B4-BE49-F238E27FC236}">
                <a16:creationId xmlns:a16="http://schemas.microsoft.com/office/drawing/2014/main" id="{2491C638-C384-B8DC-F1D0-0BE19E7BF5FF}"/>
              </a:ext>
            </a:extLst>
          </p:cNvPr>
          <p:cNvPicPr>
            <a:picLocks noGrp="1" noRot="1" noChangeAspect="1" noMove="1" noResize="1" noEditPoints="1" noAdjustHandles="1" noChangeArrowheads="1" noChangeShapeType="1" noCrop="1"/>
          </p:cNvPicPr>
          <p:nvPr/>
        </p:nvPicPr>
        <p:blipFill rotWithShape="1">
          <a:blip r:embed="rId2"/>
          <a:srcRect l="7983" r="8432" b="2"/>
          <a:stretch/>
        </p:blipFill>
        <p:spPr>
          <a:xfrm>
            <a:off x="6774511" y="480060"/>
            <a:ext cx="4929808" cy="5897880"/>
          </a:xfrm>
          <a:custGeom>
            <a:avLst/>
            <a:gdLst/>
            <a:ahLst/>
            <a:cxnLst/>
            <a:rect l="l" t="t" r="r" b="b"/>
            <a:pathLst>
              <a:path w="4929808" h="5897880">
                <a:moveTo>
                  <a:pt x="104535" y="0"/>
                </a:moveTo>
                <a:lnTo>
                  <a:pt x="2751151" y="0"/>
                </a:lnTo>
                <a:lnTo>
                  <a:pt x="4769032" y="0"/>
                </a:lnTo>
                <a:lnTo>
                  <a:pt x="4929808" y="0"/>
                </a:lnTo>
                <a:lnTo>
                  <a:pt x="4929808" y="5897880"/>
                </a:lnTo>
                <a:lnTo>
                  <a:pt x="4769032" y="5897880"/>
                </a:lnTo>
                <a:lnTo>
                  <a:pt x="2751151" y="5897880"/>
                </a:lnTo>
                <a:lnTo>
                  <a:pt x="0" y="5897880"/>
                </a:lnTo>
                <a:lnTo>
                  <a:pt x="0" y="5896985"/>
                </a:lnTo>
                <a:lnTo>
                  <a:pt x="103291" y="5896985"/>
                </a:lnTo>
                <a:lnTo>
                  <a:pt x="112340" y="5838313"/>
                </a:lnTo>
                <a:lnTo>
                  <a:pt x="123631" y="5762037"/>
                </a:lnTo>
                <a:lnTo>
                  <a:pt x="135550" y="5671232"/>
                </a:lnTo>
                <a:lnTo>
                  <a:pt x="149820" y="5563476"/>
                </a:lnTo>
                <a:lnTo>
                  <a:pt x="164875" y="5444219"/>
                </a:lnTo>
                <a:lnTo>
                  <a:pt x="180714" y="5309828"/>
                </a:lnTo>
                <a:lnTo>
                  <a:pt x="197494" y="5163329"/>
                </a:lnTo>
                <a:lnTo>
                  <a:pt x="214273" y="5004117"/>
                </a:lnTo>
                <a:lnTo>
                  <a:pt x="231367" y="4834615"/>
                </a:lnTo>
                <a:lnTo>
                  <a:pt x="247205" y="4651794"/>
                </a:lnTo>
                <a:lnTo>
                  <a:pt x="262417" y="4460498"/>
                </a:lnTo>
                <a:lnTo>
                  <a:pt x="276217" y="4258305"/>
                </a:lnTo>
                <a:lnTo>
                  <a:pt x="289390" y="4047637"/>
                </a:lnTo>
                <a:lnTo>
                  <a:pt x="301779" y="3827889"/>
                </a:lnTo>
                <a:lnTo>
                  <a:pt x="306170" y="3715291"/>
                </a:lnTo>
                <a:lnTo>
                  <a:pt x="311031" y="3600271"/>
                </a:lnTo>
                <a:lnTo>
                  <a:pt x="315579" y="3483435"/>
                </a:lnTo>
                <a:lnTo>
                  <a:pt x="318558" y="3365994"/>
                </a:lnTo>
                <a:lnTo>
                  <a:pt x="321224" y="3246131"/>
                </a:lnTo>
                <a:lnTo>
                  <a:pt x="324047" y="3125058"/>
                </a:lnTo>
                <a:lnTo>
                  <a:pt x="325929" y="3001563"/>
                </a:lnTo>
                <a:lnTo>
                  <a:pt x="325929" y="2876858"/>
                </a:lnTo>
                <a:lnTo>
                  <a:pt x="326870" y="2750941"/>
                </a:lnTo>
                <a:lnTo>
                  <a:pt x="325929" y="2623814"/>
                </a:lnTo>
                <a:lnTo>
                  <a:pt x="324047" y="2494871"/>
                </a:lnTo>
                <a:lnTo>
                  <a:pt x="322322" y="2365928"/>
                </a:lnTo>
                <a:lnTo>
                  <a:pt x="318558" y="2235169"/>
                </a:lnTo>
                <a:lnTo>
                  <a:pt x="314638" y="2103199"/>
                </a:lnTo>
                <a:lnTo>
                  <a:pt x="310090" y="1971229"/>
                </a:lnTo>
                <a:lnTo>
                  <a:pt x="303660" y="1838048"/>
                </a:lnTo>
                <a:lnTo>
                  <a:pt x="295976" y="1703656"/>
                </a:lnTo>
                <a:lnTo>
                  <a:pt x="288606" y="1568660"/>
                </a:lnTo>
                <a:lnTo>
                  <a:pt x="279197" y="1433663"/>
                </a:lnTo>
                <a:lnTo>
                  <a:pt x="267906" y="1296850"/>
                </a:lnTo>
                <a:lnTo>
                  <a:pt x="256615" y="1161853"/>
                </a:lnTo>
                <a:lnTo>
                  <a:pt x="243598" y="1024435"/>
                </a:lnTo>
                <a:lnTo>
                  <a:pt x="229328" y="886411"/>
                </a:lnTo>
                <a:lnTo>
                  <a:pt x="214273" y="750203"/>
                </a:lnTo>
                <a:lnTo>
                  <a:pt x="196709" y="612180"/>
                </a:lnTo>
                <a:lnTo>
                  <a:pt x="177891" y="474761"/>
                </a:lnTo>
                <a:lnTo>
                  <a:pt x="159229" y="336738"/>
                </a:lnTo>
                <a:lnTo>
                  <a:pt x="137432" y="199320"/>
                </a:lnTo>
                <a:lnTo>
                  <a:pt x="115163" y="62507"/>
                </a:lnTo>
                <a:close/>
              </a:path>
            </a:pathLst>
          </a:custGeom>
        </p:spPr>
      </p:pic>
      <p:sp>
        <p:nvSpPr>
          <p:cNvPr id="36" name="Rectangle 3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8" name="Oval 3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0" name="Oval 3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7" name="Content Placeholder 4">
            <a:extLst>
              <a:ext uri="{FF2B5EF4-FFF2-40B4-BE49-F238E27FC236}">
                <a16:creationId xmlns:a16="http://schemas.microsoft.com/office/drawing/2014/main" id="{F6176AF5-401C-0E78-DD54-11350A0FAB1A}"/>
              </a:ext>
            </a:extLst>
          </p:cNvPr>
          <p:cNvGraphicFramePr>
            <a:graphicFrameLocks noGrp="1"/>
          </p:cNvGraphicFramePr>
          <p:nvPr>
            <p:ph idx="1"/>
            <p:extLst>
              <p:ext uri="{D42A27DB-BD31-4B8C-83A1-F6EECF244321}">
                <p14:modId xmlns:p14="http://schemas.microsoft.com/office/powerpoint/2010/main" val="3756636346"/>
              </p:ext>
            </p:extLst>
          </p:nvPr>
        </p:nvGraphicFramePr>
        <p:xfrm>
          <a:off x="639098" y="1962405"/>
          <a:ext cx="6072776" cy="42663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423CA5FA-7DFD-0D5B-2D1F-83D1A52ABF6A}"/>
              </a:ext>
            </a:extLst>
          </p:cNvPr>
          <p:cNvSpPr>
            <a:spLocks noGrp="1" noRot="1" noMove="1" noResize="1" noEditPoints="1" noAdjustHandles="1" noChangeArrowheads="1" noChangeShapeType="1"/>
          </p:cNvSpPr>
          <p:nvPr/>
        </p:nvSpPr>
        <p:spPr>
          <a:xfrm>
            <a:off x="8361485" y="6101862"/>
            <a:ext cx="1855177" cy="211015"/>
          </a:xfrm>
          <a:prstGeom prst="rect">
            <a:avLst/>
          </a:prstGeom>
          <a:solidFill>
            <a:srgbClr val="36A9E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248613"/>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4"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Shape 15">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8"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4" name="Title 3">
            <a:extLst>
              <a:ext uri="{FF2B5EF4-FFF2-40B4-BE49-F238E27FC236}">
                <a16:creationId xmlns:a16="http://schemas.microsoft.com/office/drawing/2014/main" id="{2219E6F3-8045-0221-98D5-4390EEB7346C}"/>
              </a:ext>
            </a:extLst>
          </p:cNvPr>
          <p:cNvSpPr>
            <a:spLocks noGrp="1"/>
          </p:cNvSpPr>
          <p:nvPr>
            <p:ph type="title"/>
          </p:nvPr>
        </p:nvSpPr>
        <p:spPr>
          <a:xfrm>
            <a:off x="994087" y="1130603"/>
            <a:ext cx="3342442" cy="4596794"/>
          </a:xfrm>
        </p:spPr>
        <p:txBody>
          <a:bodyPr anchor="ctr">
            <a:normAutofit/>
          </a:bodyPr>
          <a:lstStyle/>
          <a:p>
            <a:r>
              <a:rPr lang="en-US" sz="3200">
                <a:solidFill>
                  <a:srgbClr val="EBEBEB"/>
                </a:solidFill>
              </a:rPr>
              <a:t>Performing tasks on website automatically </a:t>
            </a:r>
            <a:endParaRPr lang="en-IN" sz="3200">
              <a:solidFill>
                <a:srgbClr val="EBEBEB"/>
              </a:solidFill>
            </a:endParaRPr>
          </a:p>
        </p:txBody>
      </p:sp>
      <p:sp>
        <p:nvSpPr>
          <p:cNvPr id="5" name="Content Placeholder 4">
            <a:extLst>
              <a:ext uri="{FF2B5EF4-FFF2-40B4-BE49-F238E27FC236}">
                <a16:creationId xmlns:a16="http://schemas.microsoft.com/office/drawing/2014/main" id="{AD9A25F6-7FF9-E436-156A-D7C9D641DE55}"/>
              </a:ext>
            </a:extLst>
          </p:cNvPr>
          <p:cNvSpPr>
            <a:spLocks noGrp="1"/>
          </p:cNvSpPr>
          <p:nvPr>
            <p:ph idx="1"/>
          </p:nvPr>
        </p:nvSpPr>
        <p:spPr>
          <a:xfrm>
            <a:off x="5290077" y="437513"/>
            <a:ext cx="5502614" cy="5954325"/>
          </a:xfrm>
        </p:spPr>
        <p:txBody>
          <a:bodyPr anchor="ctr">
            <a:normAutofit/>
          </a:bodyPr>
          <a:lstStyle/>
          <a:p>
            <a:pPr algn="just"/>
            <a:r>
              <a:rPr lang="en-US" sz="2000" dirty="0"/>
              <a:t>Based on the user requirement the assistant can perform the task behalf of user without user involvement such as:</a:t>
            </a:r>
          </a:p>
          <a:p>
            <a:pPr lvl="1">
              <a:buFont typeface="Wingdings" panose="05000000000000000000" pitchFamily="2" charset="2"/>
              <a:buChar char="Ø"/>
            </a:pPr>
            <a:r>
              <a:rPr lang="en-US" sz="2000" dirty="0"/>
              <a:t>Browsing for item</a:t>
            </a:r>
          </a:p>
          <a:p>
            <a:pPr lvl="1">
              <a:buFont typeface="Wingdings" panose="05000000000000000000" pitchFamily="2" charset="2"/>
              <a:buChar char="Ø"/>
            </a:pPr>
            <a:r>
              <a:rPr lang="en-US" sz="2000" dirty="0"/>
              <a:t>Filtering the search results</a:t>
            </a:r>
          </a:p>
          <a:p>
            <a:pPr lvl="1">
              <a:buFont typeface="Wingdings" panose="05000000000000000000" pitchFamily="2" charset="2"/>
              <a:buChar char="Ø"/>
            </a:pPr>
            <a:r>
              <a:rPr lang="en-US" sz="2000" dirty="0"/>
              <a:t>Adding item to cart</a:t>
            </a:r>
          </a:p>
        </p:txBody>
      </p:sp>
    </p:spTree>
    <p:extLst>
      <p:ext uri="{BB962C8B-B14F-4D97-AF65-F5344CB8AC3E}">
        <p14:creationId xmlns:p14="http://schemas.microsoft.com/office/powerpoint/2010/main" val="1794736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6ADF0-A6EE-0A00-FF72-F3DA5C0E0FF2}"/>
              </a:ext>
            </a:extLst>
          </p:cNvPr>
          <p:cNvSpPr>
            <a:spLocks noGrp="1"/>
          </p:cNvSpPr>
          <p:nvPr>
            <p:ph type="title"/>
          </p:nvPr>
        </p:nvSpPr>
        <p:spPr/>
        <p:txBody>
          <a:bodyPr/>
          <a:lstStyle/>
          <a:p>
            <a:r>
              <a:rPr lang="en-US" dirty="0"/>
              <a:t>Actual progress vs Objectives</a:t>
            </a:r>
            <a:endParaRPr lang="en-IN" dirty="0"/>
          </a:p>
        </p:txBody>
      </p:sp>
      <p:graphicFrame>
        <p:nvGraphicFramePr>
          <p:cNvPr id="7" name="Content Placeholder 6">
            <a:extLst>
              <a:ext uri="{FF2B5EF4-FFF2-40B4-BE49-F238E27FC236}">
                <a16:creationId xmlns:a16="http://schemas.microsoft.com/office/drawing/2014/main" id="{7151B1EC-FC27-11A0-7547-4141A7D17005}"/>
              </a:ext>
            </a:extLst>
          </p:cNvPr>
          <p:cNvGraphicFramePr>
            <a:graphicFrameLocks noGrp="1"/>
          </p:cNvGraphicFramePr>
          <p:nvPr>
            <p:ph idx="1"/>
            <p:extLst>
              <p:ext uri="{D42A27DB-BD31-4B8C-83A1-F6EECF244321}">
                <p14:modId xmlns:p14="http://schemas.microsoft.com/office/powerpoint/2010/main" val="1135674301"/>
              </p:ext>
            </p:extLst>
          </p:nvPr>
        </p:nvGraphicFramePr>
        <p:xfrm>
          <a:off x="517281" y="2278184"/>
          <a:ext cx="11157438" cy="4211320"/>
        </p:xfrm>
        <a:graphic>
          <a:graphicData uri="http://schemas.openxmlformats.org/drawingml/2006/table">
            <a:tbl>
              <a:tblPr firstRow="1" bandRow="1">
                <a:tableStyleId>{5C22544A-7EE6-4342-B048-85BDC9FD1C3A}</a:tableStyleId>
              </a:tblPr>
              <a:tblGrid>
                <a:gridCol w="5055577">
                  <a:extLst>
                    <a:ext uri="{9D8B030D-6E8A-4147-A177-3AD203B41FA5}">
                      <a16:colId xmlns:a16="http://schemas.microsoft.com/office/drawing/2014/main" val="1052141284"/>
                    </a:ext>
                  </a:extLst>
                </a:gridCol>
                <a:gridCol w="6101861">
                  <a:extLst>
                    <a:ext uri="{9D8B030D-6E8A-4147-A177-3AD203B41FA5}">
                      <a16:colId xmlns:a16="http://schemas.microsoft.com/office/drawing/2014/main" val="3670353766"/>
                    </a:ext>
                  </a:extLst>
                </a:gridCol>
              </a:tblGrid>
              <a:tr h="370840">
                <a:tc>
                  <a:txBody>
                    <a:bodyPr/>
                    <a:lstStyle/>
                    <a:p>
                      <a:pPr algn="just"/>
                      <a:r>
                        <a:rPr lang="en-US" dirty="0"/>
                        <a:t>Objectives [The assistant should-]</a:t>
                      </a:r>
                      <a:endParaRPr lang="en-IN" dirty="0"/>
                    </a:p>
                  </a:txBody>
                  <a:tcPr/>
                </a:tc>
                <a:tc>
                  <a:txBody>
                    <a:bodyPr/>
                    <a:lstStyle/>
                    <a:p>
                      <a:pPr algn="just"/>
                      <a:r>
                        <a:rPr lang="en-US" dirty="0"/>
                        <a:t>Current Progress [The assistant can - ]</a:t>
                      </a:r>
                      <a:endParaRPr lang="en-IN" dirty="0"/>
                    </a:p>
                  </a:txBody>
                  <a:tcPr/>
                </a:tc>
                <a:extLst>
                  <a:ext uri="{0D108BD9-81ED-4DB2-BD59-A6C34878D82A}">
                    <a16:rowId xmlns:a16="http://schemas.microsoft.com/office/drawing/2014/main" val="2714853883"/>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understand the user’s requirement using voice recognition.</a:t>
                      </a:r>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understand the user’s requirement using voice recognition and natural language processing tools</a:t>
                      </a:r>
                      <a:endParaRPr lang="en-US" dirty="0"/>
                    </a:p>
                  </a:txBody>
                  <a:tcPr/>
                </a:tc>
                <a:extLst>
                  <a:ext uri="{0D108BD9-81ED-4DB2-BD59-A6C34878D82A}">
                    <a16:rowId xmlns:a16="http://schemas.microsoft.com/office/drawing/2014/main" val="1340833156"/>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connect to a cloud server to access world wide web.</a:t>
                      </a:r>
                      <a:endParaRPr lang="en-US" dirty="0"/>
                    </a:p>
                  </a:txBody>
                  <a:tcPr/>
                </a:tc>
                <a:tc>
                  <a:txBody>
                    <a:bodyPr/>
                    <a:lstStyle/>
                    <a:p>
                      <a:pPr algn="just"/>
                      <a:r>
                        <a:rPr lang="en-US" dirty="0"/>
                        <a:t>not have the hardware component to connect to cloud server to access internet.</a:t>
                      </a:r>
                      <a:endParaRPr lang="en-IN" dirty="0"/>
                    </a:p>
                  </a:txBody>
                  <a:tcPr/>
                </a:tc>
                <a:extLst>
                  <a:ext uri="{0D108BD9-81ED-4DB2-BD59-A6C34878D82A}">
                    <a16:rowId xmlns:a16="http://schemas.microsoft.com/office/drawing/2014/main" val="1609385618"/>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extract the relevant information from the website.</a:t>
                      </a:r>
                      <a:endParaRPr lang="en-US" dirty="0"/>
                    </a:p>
                  </a:txBody>
                  <a:tcPr/>
                </a:tc>
                <a:tc>
                  <a:txBody>
                    <a:bodyPr/>
                    <a:lstStyle/>
                    <a:p>
                      <a:pPr algn="just"/>
                      <a:r>
                        <a:rPr lang="en-US" dirty="0"/>
                        <a:t>extract the information based on the user query from the amazon website.</a:t>
                      </a:r>
                      <a:endParaRPr lang="en-IN" dirty="0"/>
                    </a:p>
                  </a:txBody>
                  <a:tcPr/>
                </a:tc>
                <a:extLst>
                  <a:ext uri="{0D108BD9-81ED-4DB2-BD59-A6C34878D82A}">
                    <a16:rowId xmlns:a16="http://schemas.microsoft.com/office/drawing/2014/main" val="734787069"/>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analyse the webpage to identify the possible actions that can be performed.</a:t>
                      </a:r>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Analyse the webpage to identify the possible actions that can be performed from amazon website.</a:t>
                      </a:r>
                      <a:endParaRPr lang="en-US" dirty="0"/>
                    </a:p>
                  </a:txBody>
                  <a:tcPr/>
                </a:tc>
                <a:extLst>
                  <a:ext uri="{0D108BD9-81ED-4DB2-BD59-A6C34878D82A}">
                    <a16:rowId xmlns:a16="http://schemas.microsoft.com/office/drawing/2014/main" val="891205831"/>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perform the required task on the webpage automatically.</a:t>
                      </a:r>
                      <a:endParaRPr lang="en-US" dirty="0"/>
                    </a:p>
                  </a:txBody>
                  <a:tcPr/>
                </a:tc>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perform the required task on the webpage automatically on amazon website.</a:t>
                      </a:r>
                      <a:endParaRPr lang="en-US" dirty="0"/>
                    </a:p>
                  </a:txBody>
                  <a:tcPr/>
                </a:tc>
                <a:extLst>
                  <a:ext uri="{0D108BD9-81ED-4DB2-BD59-A6C34878D82A}">
                    <a16:rowId xmlns:a16="http://schemas.microsoft.com/office/drawing/2014/main" val="715960858"/>
                  </a:ext>
                </a:extLst>
              </a:tr>
              <a:tr h="370840">
                <a:tc>
                  <a:txBody>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lang="en-IN" dirty="0"/>
                        <a:t>Build a portable device that can connect to cloud anywhere.</a:t>
                      </a:r>
                      <a:endParaRPr lang="en-US" dirty="0"/>
                    </a:p>
                  </a:txBody>
                  <a:tcPr/>
                </a:tc>
                <a:tc>
                  <a:txBody>
                    <a:bodyPr/>
                    <a:lstStyle/>
                    <a:p>
                      <a:pPr algn="just"/>
                      <a:r>
                        <a:rPr lang="en-US" dirty="0"/>
                        <a:t>operatable only on pc, need to design the hardware device.</a:t>
                      </a:r>
                      <a:endParaRPr lang="en-IN" dirty="0"/>
                    </a:p>
                  </a:txBody>
                  <a:tcPr/>
                </a:tc>
                <a:extLst>
                  <a:ext uri="{0D108BD9-81ED-4DB2-BD59-A6C34878D82A}">
                    <a16:rowId xmlns:a16="http://schemas.microsoft.com/office/drawing/2014/main" val="3678907268"/>
                  </a:ext>
                </a:extLst>
              </a:tr>
            </a:tbl>
          </a:graphicData>
        </a:graphic>
      </p:graphicFrame>
    </p:spTree>
    <p:extLst>
      <p:ext uri="{BB962C8B-B14F-4D97-AF65-F5344CB8AC3E}">
        <p14:creationId xmlns:p14="http://schemas.microsoft.com/office/powerpoint/2010/main" val="733333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4" name="Freeform: Shape 13">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16"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2" name="Title 1">
            <a:extLst>
              <a:ext uri="{FF2B5EF4-FFF2-40B4-BE49-F238E27FC236}">
                <a16:creationId xmlns:a16="http://schemas.microsoft.com/office/drawing/2014/main" id="{BD7E8C8B-678D-5DC5-04D0-E99F44ADD43B}"/>
              </a:ext>
            </a:extLst>
          </p:cNvPr>
          <p:cNvSpPr>
            <a:spLocks noGrp="1"/>
          </p:cNvSpPr>
          <p:nvPr>
            <p:ph type="title"/>
          </p:nvPr>
        </p:nvSpPr>
        <p:spPr>
          <a:xfrm>
            <a:off x="994087" y="1130603"/>
            <a:ext cx="3342442" cy="4596794"/>
          </a:xfrm>
        </p:spPr>
        <p:txBody>
          <a:bodyPr anchor="ctr">
            <a:normAutofit/>
          </a:bodyPr>
          <a:lstStyle/>
          <a:p>
            <a:r>
              <a:rPr lang="en-US" sz="3200" dirty="0">
                <a:solidFill>
                  <a:srgbClr val="EBEBEB"/>
                </a:solidFill>
              </a:rPr>
              <a:t>FUTURE SCOPE</a:t>
            </a:r>
            <a:endParaRPr lang="en-IN" sz="3200" dirty="0">
              <a:solidFill>
                <a:srgbClr val="EBEBEB"/>
              </a:solidFill>
            </a:endParaRPr>
          </a:p>
        </p:txBody>
      </p:sp>
      <p:sp>
        <p:nvSpPr>
          <p:cNvPr id="3" name="Content Placeholder 2">
            <a:extLst>
              <a:ext uri="{FF2B5EF4-FFF2-40B4-BE49-F238E27FC236}">
                <a16:creationId xmlns:a16="http://schemas.microsoft.com/office/drawing/2014/main" id="{6C3F2C03-87D7-1845-6298-40EC024D2B7D}"/>
              </a:ext>
            </a:extLst>
          </p:cNvPr>
          <p:cNvSpPr>
            <a:spLocks noGrp="1"/>
          </p:cNvSpPr>
          <p:nvPr>
            <p:ph idx="1"/>
          </p:nvPr>
        </p:nvSpPr>
        <p:spPr>
          <a:xfrm>
            <a:off x="5290077" y="437513"/>
            <a:ext cx="5502614" cy="5954325"/>
          </a:xfrm>
        </p:spPr>
        <p:txBody>
          <a:bodyPr anchor="ctr">
            <a:normAutofit/>
          </a:bodyPr>
          <a:lstStyle/>
          <a:p>
            <a:pPr marL="0" indent="0" algn="just">
              <a:buNone/>
            </a:pPr>
            <a:r>
              <a:rPr lang="en-US" sz="2000" dirty="0"/>
              <a:t>As the further extension of the project, we are planning to:</a:t>
            </a:r>
          </a:p>
          <a:p>
            <a:pPr algn="just"/>
            <a:r>
              <a:rPr lang="en-IN" sz="2000" dirty="0"/>
              <a:t>Make this assistant available for various websites.</a:t>
            </a:r>
          </a:p>
          <a:p>
            <a:pPr algn="just"/>
            <a:r>
              <a:rPr lang="en-IN" sz="2000" dirty="0"/>
              <a:t>Design a portable device for the assistant.</a:t>
            </a:r>
          </a:p>
          <a:p>
            <a:pPr algn="just"/>
            <a:r>
              <a:rPr lang="en-IN" sz="2000" dirty="0"/>
              <a:t>The portable device should connect to cloud.</a:t>
            </a:r>
          </a:p>
          <a:p>
            <a:pPr algn="just"/>
            <a:r>
              <a:rPr lang="en-IN" sz="2000" dirty="0"/>
              <a:t>Real time object detection and finding.</a:t>
            </a:r>
          </a:p>
        </p:txBody>
      </p:sp>
    </p:spTree>
    <p:extLst>
      <p:ext uri="{BB962C8B-B14F-4D97-AF65-F5344CB8AC3E}">
        <p14:creationId xmlns:p14="http://schemas.microsoft.com/office/powerpoint/2010/main" val="35783443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1" name="Rectangle 10">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4" name="Title 3">
            <a:extLst>
              <a:ext uri="{FF2B5EF4-FFF2-40B4-BE49-F238E27FC236}">
                <a16:creationId xmlns:a16="http://schemas.microsoft.com/office/drawing/2014/main" id="{BB76F38E-6441-8773-A1B6-F50E5F54D187}"/>
              </a:ext>
            </a:extLst>
          </p:cNvPr>
          <p:cNvSpPr>
            <a:spLocks noGrp="1"/>
          </p:cNvSpPr>
          <p:nvPr>
            <p:ph type="ctrTitle"/>
          </p:nvPr>
        </p:nvSpPr>
        <p:spPr>
          <a:xfrm>
            <a:off x="1683171" y="1169773"/>
            <a:ext cx="8825658" cy="2870161"/>
          </a:xfrm>
        </p:spPr>
        <p:txBody>
          <a:bodyPr anchor="b">
            <a:normAutofit/>
          </a:bodyPr>
          <a:lstStyle/>
          <a:p>
            <a:pPr algn="ctr"/>
            <a:r>
              <a:rPr lang="en-US">
                <a:solidFill>
                  <a:schemeClr val="tx1"/>
                </a:solidFill>
              </a:rPr>
              <a:t>THANK YOU</a:t>
            </a:r>
            <a:endParaRPr lang="en-IN">
              <a:solidFill>
                <a:schemeClr val="tx1"/>
              </a:solidFill>
            </a:endParaRPr>
          </a:p>
        </p:txBody>
      </p:sp>
      <p:sp>
        <p:nvSpPr>
          <p:cNvPr id="5" name="Subtitle 4">
            <a:extLst>
              <a:ext uri="{FF2B5EF4-FFF2-40B4-BE49-F238E27FC236}">
                <a16:creationId xmlns:a16="http://schemas.microsoft.com/office/drawing/2014/main" id="{C93F212B-98A3-0CC3-AE69-73A69ECF3AD3}"/>
              </a:ext>
            </a:extLst>
          </p:cNvPr>
          <p:cNvSpPr>
            <a:spLocks noGrp="1"/>
          </p:cNvSpPr>
          <p:nvPr>
            <p:ph type="subTitle" idx="1"/>
          </p:nvPr>
        </p:nvSpPr>
        <p:spPr>
          <a:xfrm>
            <a:off x="1683171" y="4293441"/>
            <a:ext cx="8825658" cy="1234148"/>
          </a:xfrm>
        </p:spPr>
        <p:txBody>
          <a:bodyPr>
            <a:normAutofit/>
          </a:bodyPr>
          <a:lstStyle/>
          <a:p>
            <a:pPr algn="ctr"/>
            <a:r>
              <a:rPr lang="en-US" sz="2000" dirty="0"/>
              <a:t>Project Sia Team</a:t>
            </a:r>
            <a:endParaRPr lang="en-IN" sz="2000" dirty="0"/>
          </a:p>
        </p:txBody>
      </p:sp>
      <p:cxnSp>
        <p:nvCxnSpPr>
          <p:cNvPr id="14" name="Straight Connector 13">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657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8DD8-2475-451D-D773-0BFA39850D3B}"/>
              </a:ext>
            </a:extLst>
          </p:cNvPr>
          <p:cNvSpPr>
            <a:spLocks noGrp="1"/>
          </p:cNvSpPr>
          <p:nvPr>
            <p:ph type="title"/>
          </p:nvPr>
        </p:nvSpPr>
        <p:spPr>
          <a:xfrm>
            <a:off x="1154954" y="973668"/>
            <a:ext cx="8761413" cy="706964"/>
          </a:xfrm>
        </p:spPr>
        <p:txBody>
          <a:bodyPr>
            <a:normAutofit/>
          </a:bodyPr>
          <a:lstStyle/>
          <a:p>
            <a:pPr>
              <a:lnSpc>
                <a:spcPct val="90000"/>
              </a:lnSpc>
            </a:pPr>
            <a:r>
              <a:rPr lang="en-US" sz="3100" dirty="0"/>
              <a:t>Major Project</a:t>
            </a:r>
            <a:endParaRPr lang="en-IN" sz="3100" dirty="0"/>
          </a:p>
        </p:txBody>
      </p:sp>
      <p:sp>
        <p:nvSpPr>
          <p:cNvPr id="3" name="Content Placeholder 2">
            <a:extLst>
              <a:ext uri="{FF2B5EF4-FFF2-40B4-BE49-F238E27FC236}">
                <a16:creationId xmlns:a16="http://schemas.microsoft.com/office/drawing/2014/main" id="{E6C35A08-1E76-3127-F8D9-095C6ABA7159}"/>
              </a:ext>
            </a:extLst>
          </p:cNvPr>
          <p:cNvSpPr>
            <a:spLocks noGrp="1"/>
          </p:cNvSpPr>
          <p:nvPr>
            <p:ph idx="1"/>
          </p:nvPr>
        </p:nvSpPr>
        <p:spPr>
          <a:xfrm>
            <a:off x="1154954" y="2603500"/>
            <a:ext cx="6397313" cy="3416300"/>
          </a:xfrm>
        </p:spPr>
        <p:txBody>
          <a:bodyPr anchor="ctr">
            <a:normAutofit/>
          </a:bodyPr>
          <a:lstStyle/>
          <a:p>
            <a:pPr marL="0" indent="0">
              <a:buNone/>
            </a:pPr>
            <a:r>
              <a:rPr lang="en-US" dirty="0">
                <a:solidFill>
                  <a:schemeClr val="accent1">
                    <a:lumMod val="75000"/>
                  </a:schemeClr>
                </a:solidFill>
              </a:rPr>
              <a:t>Guide:</a:t>
            </a:r>
          </a:p>
          <a:p>
            <a:pPr marL="0" indent="0">
              <a:buNone/>
            </a:pPr>
            <a:r>
              <a:rPr lang="en-US" dirty="0">
                <a:solidFill>
                  <a:schemeClr val="accent1">
                    <a:lumMod val="75000"/>
                  </a:schemeClr>
                </a:solidFill>
              </a:rPr>
              <a:t>Mr. Ch Satish Kumar,</a:t>
            </a:r>
          </a:p>
          <a:p>
            <a:pPr marL="0" indent="0">
              <a:buNone/>
            </a:pPr>
            <a:r>
              <a:rPr lang="en-US" dirty="0">
                <a:solidFill>
                  <a:schemeClr val="accent1">
                    <a:lumMod val="75000"/>
                  </a:schemeClr>
                </a:solidFill>
              </a:rPr>
              <a:t>Asst. Professor, CSE Dept,</a:t>
            </a:r>
          </a:p>
          <a:p>
            <a:pPr marL="0" indent="0">
              <a:buNone/>
            </a:pPr>
            <a:r>
              <a:rPr lang="en-US" dirty="0">
                <a:solidFill>
                  <a:schemeClr val="accent1">
                    <a:lumMod val="75000"/>
                  </a:schemeClr>
                </a:solidFill>
              </a:rPr>
              <a:t>RGUKT-Srikakulam.</a:t>
            </a:r>
          </a:p>
          <a:p>
            <a:pPr marL="0" indent="0">
              <a:buNone/>
            </a:pPr>
            <a:endParaRPr lang="en-US" dirty="0">
              <a:solidFill>
                <a:schemeClr val="accent1">
                  <a:lumMod val="75000"/>
                </a:schemeClr>
              </a:solidFill>
            </a:endParaRPr>
          </a:p>
          <a:p>
            <a:pPr marL="0" indent="0">
              <a:buNone/>
            </a:pPr>
            <a:r>
              <a:rPr lang="en-US" dirty="0">
                <a:solidFill>
                  <a:schemeClr val="accent1">
                    <a:lumMod val="75000"/>
                  </a:schemeClr>
                </a:solidFill>
              </a:rPr>
              <a:t>Team Members:</a:t>
            </a:r>
          </a:p>
          <a:p>
            <a:pPr marL="0" indent="0">
              <a:buNone/>
            </a:pPr>
            <a:r>
              <a:rPr lang="en-US" dirty="0">
                <a:solidFill>
                  <a:schemeClr val="accent1">
                    <a:lumMod val="75000"/>
                  </a:schemeClr>
                </a:solidFill>
              </a:rPr>
              <a:t>G. Uday Sankar(S180443)</a:t>
            </a:r>
          </a:p>
          <a:p>
            <a:pPr marL="0" indent="0">
              <a:buNone/>
            </a:pPr>
            <a:r>
              <a:rPr lang="en-US" dirty="0">
                <a:solidFill>
                  <a:schemeClr val="accent1">
                    <a:lumMod val="75000"/>
                  </a:schemeClr>
                </a:solidFill>
              </a:rPr>
              <a:t>Team number : 29</a:t>
            </a:r>
          </a:p>
          <a:p>
            <a:pPr marL="0" indent="0">
              <a:buNone/>
            </a:pPr>
            <a:endParaRPr lang="en-US" dirty="0">
              <a:solidFill>
                <a:schemeClr val="accent1">
                  <a:lumMod val="75000"/>
                </a:schemeClr>
              </a:solidFill>
            </a:endParaRPr>
          </a:p>
        </p:txBody>
      </p:sp>
      <p:sp>
        <p:nvSpPr>
          <p:cNvPr id="4" name="Content Placeholder 2">
            <a:extLst>
              <a:ext uri="{FF2B5EF4-FFF2-40B4-BE49-F238E27FC236}">
                <a16:creationId xmlns:a16="http://schemas.microsoft.com/office/drawing/2014/main" id="{454585D9-DC50-5297-7BD9-C96B856CB0D5}"/>
              </a:ext>
            </a:extLst>
          </p:cNvPr>
          <p:cNvSpPr txBox="1">
            <a:spLocks/>
          </p:cNvSpPr>
          <p:nvPr/>
        </p:nvSpPr>
        <p:spPr>
          <a:xfrm>
            <a:off x="2776231" y="5907104"/>
            <a:ext cx="6147167" cy="87467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ctr">
              <a:buFont typeface="Wingdings 3" charset="2"/>
              <a:buNone/>
            </a:pPr>
            <a:endParaRPr lang="en-US" sz="1200" b="1" dirty="0"/>
          </a:p>
        </p:txBody>
      </p:sp>
      <p:pic>
        <p:nvPicPr>
          <p:cNvPr id="1028" name="Picture 4" descr="University Logos @ RGUKT - Basar">
            <a:extLst>
              <a:ext uri="{FF2B5EF4-FFF2-40B4-BE49-F238E27FC236}">
                <a16:creationId xmlns:a16="http://schemas.microsoft.com/office/drawing/2014/main" id="{F65E813D-C619-8F97-FD58-FAC7C81CAB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15376" y="2921354"/>
            <a:ext cx="3053576" cy="260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792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9EA2611-DCBA-4E97-A2B2-9A466E76BD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12" name="Freeform 5">
            <a:extLst>
              <a:ext uri="{FF2B5EF4-FFF2-40B4-BE49-F238E27FC236}">
                <a16:creationId xmlns:a16="http://schemas.microsoft.com/office/drawing/2014/main" id="{BBC615D1-6E12-40EF-915B-316CFDB550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794"/>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14" name="Freeform 5">
            <a:extLst>
              <a:ext uri="{FF2B5EF4-FFF2-40B4-BE49-F238E27FC236}">
                <a16:creationId xmlns:a16="http://schemas.microsoft.com/office/drawing/2014/main" id="{B9797D36-DE1E-47CD-881A-6C1F582826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2" name="Title 1">
            <a:extLst>
              <a:ext uri="{FF2B5EF4-FFF2-40B4-BE49-F238E27FC236}">
                <a16:creationId xmlns:a16="http://schemas.microsoft.com/office/drawing/2014/main" id="{9494D5CE-E34C-B11A-D449-B26BF8B503A8}"/>
              </a:ext>
            </a:extLst>
          </p:cNvPr>
          <p:cNvSpPr>
            <a:spLocks noGrp="1"/>
          </p:cNvSpPr>
          <p:nvPr>
            <p:ph type="title"/>
          </p:nvPr>
        </p:nvSpPr>
        <p:spPr>
          <a:xfrm>
            <a:off x="639098" y="629265"/>
            <a:ext cx="6072776" cy="1622322"/>
          </a:xfrm>
        </p:spPr>
        <p:txBody>
          <a:bodyPr>
            <a:normAutofit/>
          </a:bodyPr>
          <a:lstStyle/>
          <a:p>
            <a:r>
              <a:rPr lang="en-US">
                <a:solidFill>
                  <a:srgbClr val="FFFFFF"/>
                </a:solidFill>
              </a:rPr>
              <a:t>Abstract</a:t>
            </a:r>
            <a:endParaRPr lang="en-IN">
              <a:solidFill>
                <a:srgbClr val="FFFFFF"/>
              </a:solidFill>
            </a:endParaRPr>
          </a:p>
        </p:txBody>
      </p:sp>
      <p:pic>
        <p:nvPicPr>
          <p:cNvPr id="4" name="Google Shape;168;p18" descr="A person wearing headphones and sitting with a computer&#10;&#10;Description automatically generated">
            <a:extLst>
              <a:ext uri="{FF2B5EF4-FFF2-40B4-BE49-F238E27FC236}">
                <a16:creationId xmlns:a16="http://schemas.microsoft.com/office/drawing/2014/main" id="{C7E891FE-3729-8013-A715-85337F2D1A46}"/>
              </a:ext>
            </a:extLst>
          </p:cNvPr>
          <p:cNvPicPr preferRelativeResize="0"/>
          <p:nvPr/>
        </p:nvPicPr>
        <p:blipFill rotWithShape="1">
          <a:blip r:embed="rId2"/>
          <a:srcRect l="4479" r="3478" b="-3"/>
          <a:stretch/>
        </p:blipFill>
        <p:spPr>
          <a:xfrm>
            <a:off x="6879049" y="480060"/>
            <a:ext cx="4825273" cy="2948940"/>
          </a:xfrm>
          <a:custGeom>
            <a:avLst/>
            <a:gdLst/>
            <a:ahLst/>
            <a:cxnLst/>
            <a:rect l="l" t="t" r="r" b="b"/>
            <a:pathLst>
              <a:path w="4825273" h="2948940">
                <a:moveTo>
                  <a:pt x="0" y="0"/>
                </a:moveTo>
                <a:lnTo>
                  <a:pt x="2646616" y="0"/>
                </a:lnTo>
                <a:lnTo>
                  <a:pt x="4664497" y="0"/>
                </a:lnTo>
                <a:lnTo>
                  <a:pt x="4825273" y="0"/>
                </a:lnTo>
                <a:lnTo>
                  <a:pt x="4825273" y="2948940"/>
                </a:lnTo>
                <a:lnTo>
                  <a:pt x="221394" y="2948940"/>
                </a:lnTo>
                <a:lnTo>
                  <a:pt x="221394" y="2876858"/>
                </a:lnTo>
                <a:lnTo>
                  <a:pt x="222335" y="2750941"/>
                </a:lnTo>
                <a:lnTo>
                  <a:pt x="221394" y="2623814"/>
                </a:lnTo>
                <a:lnTo>
                  <a:pt x="219512" y="2494871"/>
                </a:lnTo>
                <a:lnTo>
                  <a:pt x="217787" y="2365928"/>
                </a:lnTo>
                <a:lnTo>
                  <a:pt x="214023" y="2235169"/>
                </a:lnTo>
                <a:lnTo>
                  <a:pt x="210103" y="2103199"/>
                </a:lnTo>
                <a:lnTo>
                  <a:pt x="205555" y="1971229"/>
                </a:lnTo>
                <a:lnTo>
                  <a:pt x="199125" y="1838048"/>
                </a:lnTo>
                <a:lnTo>
                  <a:pt x="191441" y="1703656"/>
                </a:lnTo>
                <a:lnTo>
                  <a:pt x="184071" y="1568660"/>
                </a:lnTo>
                <a:lnTo>
                  <a:pt x="174662" y="1433663"/>
                </a:lnTo>
                <a:lnTo>
                  <a:pt x="163371" y="1296850"/>
                </a:lnTo>
                <a:lnTo>
                  <a:pt x="152080" y="1161853"/>
                </a:lnTo>
                <a:lnTo>
                  <a:pt x="139063" y="1024435"/>
                </a:lnTo>
                <a:lnTo>
                  <a:pt x="124793" y="886411"/>
                </a:lnTo>
                <a:lnTo>
                  <a:pt x="109738" y="750203"/>
                </a:lnTo>
                <a:lnTo>
                  <a:pt x="92174" y="612180"/>
                </a:lnTo>
                <a:lnTo>
                  <a:pt x="73356" y="474761"/>
                </a:lnTo>
                <a:lnTo>
                  <a:pt x="54694" y="336738"/>
                </a:lnTo>
                <a:lnTo>
                  <a:pt x="32897" y="199320"/>
                </a:lnTo>
                <a:lnTo>
                  <a:pt x="10628" y="62507"/>
                </a:lnTo>
                <a:close/>
              </a:path>
            </a:pathLst>
          </a:custGeom>
          <a:noFill/>
        </p:spPr>
      </p:pic>
      <p:sp>
        <p:nvSpPr>
          <p:cNvPr id="16" name="Rectangle 15">
            <a:extLst>
              <a:ext uri="{FF2B5EF4-FFF2-40B4-BE49-F238E27FC236}">
                <a16:creationId xmlns:a16="http://schemas.microsoft.com/office/drawing/2014/main" id="{4A2FAF1F-F462-46AF-A9E6-CC93C4E2C3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Oval 17">
            <a:extLst>
              <a:ext uri="{FF2B5EF4-FFF2-40B4-BE49-F238E27FC236}">
                <a16:creationId xmlns:a16="http://schemas.microsoft.com/office/drawing/2014/main" id="{7146BED8-BAE9-42C5-A3DD-7B946445D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15765FE8-B62F-41E4-A73C-74C91A8FD9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 name="Content Placeholder 2">
            <a:extLst>
              <a:ext uri="{FF2B5EF4-FFF2-40B4-BE49-F238E27FC236}">
                <a16:creationId xmlns:a16="http://schemas.microsoft.com/office/drawing/2014/main" id="{A49AD410-688F-3DD9-A6B4-785672CB2860}"/>
              </a:ext>
            </a:extLst>
          </p:cNvPr>
          <p:cNvSpPr>
            <a:spLocks noGrp="1"/>
          </p:cNvSpPr>
          <p:nvPr>
            <p:ph idx="1"/>
          </p:nvPr>
        </p:nvSpPr>
        <p:spPr>
          <a:xfrm>
            <a:off x="639098" y="2418735"/>
            <a:ext cx="6072776" cy="3811740"/>
          </a:xfrm>
        </p:spPr>
        <p:txBody>
          <a:bodyPr anchor="ctr">
            <a:normAutofit/>
          </a:bodyPr>
          <a:lstStyle/>
          <a:p>
            <a:pPr marL="0" indent="0" algn="just">
              <a:buNone/>
            </a:pPr>
            <a:r>
              <a:rPr lang="en-US" dirty="0">
                <a:solidFill>
                  <a:srgbClr val="FFFFFF"/>
                </a:solidFill>
              </a:rPr>
              <a:t>Websites have huge and valuable amounts of information in a transactional format. Developing websites which are accessible to all the users has become a priority. Thus, everyone can use the internet and experience their true potential. Despite visually elegant websites, accessible for visually impaired people is complicated.</a:t>
            </a:r>
          </a:p>
          <a:p>
            <a:pPr marL="0" indent="0">
              <a:buNone/>
            </a:pPr>
            <a:endParaRPr lang="en-IN" dirty="0">
              <a:solidFill>
                <a:srgbClr val="FFFFFF"/>
              </a:solidFill>
            </a:endParaRPr>
          </a:p>
        </p:txBody>
      </p:sp>
      <p:pic>
        <p:nvPicPr>
          <p:cNvPr id="5" name="Google Shape;169;p18" descr="A person cleaning a document with a broom&#10;&#10;Description automatically generated">
            <a:extLst>
              <a:ext uri="{FF2B5EF4-FFF2-40B4-BE49-F238E27FC236}">
                <a16:creationId xmlns:a16="http://schemas.microsoft.com/office/drawing/2014/main" id="{08C64598-04DC-4688-3886-8D57C74C255C}"/>
              </a:ext>
            </a:extLst>
          </p:cNvPr>
          <p:cNvPicPr preferRelativeResize="0"/>
          <p:nvPr/>
        </p:nvPicPr>
        <p:blipFill rotWithShape="1">
          <a:blip r:embed="rId3"/>
          <a:srcRect t="302" r="4" b="4"/>
          <a:stretch/>
        </p:blipFill>
        <p:spPr>
          <a:xfrm>
            <a:off x="6774510" y="3429000"/>
            <a:ext cx="4929808" cy="2948940"/>
          </a:xfrm>
          <a:custGeom>
            <a:avLst/>
            <a:gdLst/>
            <a:ahLst/>
            <a:cxnLst/>
            <a:rect l="l" t="t" r="r" b="b"/>
            <a:pathLst>
              <a:path w="4929808" h="2948940">
                <a:moveTo>
                  <a:pt x="325929" y="0"/>
                </a:moveTo>
                <a:lnTo>
                  <a:pt x="4929808" y="0"/>
                </a:lnTo>
                <a:lnTo>
                  <a:pt x="4929808" y="2948940"/>
                </a:lnTo>
                <a:lnTo>
                  <a:pt x="4769032" y="2948940"/>
                </a:lnTo>
                <a:lnTo>
                  <a:pt x="2751151" y="2948940"/>
                </a:lnTo>
                <a:lnTo>
                  <a:pt x="0" y="2948940"/>
                </a:lnTo>
                <a:lnTo>
                  <a:pt x="0" y="2948045"/>
                </a:lnTo>
                <a:lnTo>
                  <a:pt x="103291" y="2948045"/>
                </a:lnTo>
                <a:lnTo>
                  <a:pt x="112340" y="2889373"/>
                </a:lnTo>
                <a:lnTo>
                  <a:pt x="123631" y="2813097"/>
                </a:lnTo>
                <a:lnTo>
                  <a:pt x="135550" y="2722292"/>
                </a:lnTo>
                <a:lnTo>
                  <a:pt x="149820" y="2614536"/>
                </a:lnTo>
                <a:lnTo>
                  <a:pt x="164875" y="2495279"/>
                </a:lnTo>
                <a:lnTo>
                  <a:pt x="180714" y="2360888"/>
                </a:lnTo>
                <a:lnTo>
                  <a:pt x="197494" y="2214389"/>
                </a:lnTo>
                <a:lnTo>
                  <a:pt x="214273" y="2055177"/>
                </a:lnTo>
                <a:lnTo>
                  <a:pt x="231367" y="1885675"/>
                </a:lnTo>
                <a:lnTo>
                  <a:pt x="247205" y="1702854"/>
                </a:lnTo>
                <a:lnTo>
                  <a:pt x="262417" y="1511558"/>
                </a:lnTo>
                <a:lnTo>
                  <a:pt x="276217" y="1309365"/>
                </a:lnTo>
                <a:lnTo>
                  <a:pt x="289390" y="1098697"/>
                </a:lnTo>
                <a:lnTo>
                  <a:pt x="301779" y="878949"/>
                </a:lnTo>
                <a:lnTo>
                  <a:pt x="306170" y="766351"/>
                </a:lnTo>
                <a:lnTo>
                  <a:pt x="311031" y="651331"/>
                </a:lnTo>
                <a:lnTo>
                  <a:pt x="315579" y="534495"/>
                </a:lnTo>
                <a:lnTo>
                  <a:pt x="318558" y="417054"/>
                </a:lnTo>
                <a:lnTo>
                  <a:pt x="321224" y="297191"/>
                </a:lnTo>
                <a:lnTo>
                  <a:pt x="324047" y="176118"/>
                </a:lnTo>
                <a:lnTo>
                  <a:pt x="325929" y="52623"/>
                </a:lnTo>
                <a:close/>
              </a:path>
            </a:pathLst>
          </a:custGeom>
          <a:noFill/>
        </p:spPr>
      </p:pic>
    </p:spTree>
    <p:extLst>
      <p:ext uri="{BB962C8B-B14F-4D97-AF65-F5344CB8AC3E}">
        <p14:creationId xmlns:p14="http://schemas.microsoft.com/office/powerpoint/2010/main" val="369760835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DA34B8A-FA8D-4E16-AD72-7B60B1C258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8" name="Rectangle 7">
              <a:extLst>
                <a:ext uri="{FF2B5EF4-FFF2-40B4-BE49-F238E27FC236}">
                  <a16:creationId xmlns:a16="http://schemas.microsoft.com/office/drawing/2014/main" id="{6885D229-60DD-4D71-8181-10E781C149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Oval 8">
              <a:extLst>
                <a:ext uri="{FF2B5EF4-FFF2-40B4-BE49-F238E27FC236}">
                  <a16:creationId xmlns:a16="http://schemas.microsoft.com/office/drawing/2014/main" id="{0B0DAA45-BE66-4F0C-93A6-519D94107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Oval 19">
              <a:extLst>
                <a:ext uri="{FF2B5EF4-FFF2-40B4-BE49-F238E27FC236}">
                  <a16:creationId xmlns:a16="http://schemas.microsoft.com/office/drawing/2014/main" id="{EF449A3D-A43B-4688-BD89-35734D0072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Oval 21">
              <a:extLst>
                <a:ext uri="{FF2B5EF4-FFF2-40B4-BE49-F238E27FC236}">
                  <a16:creationId xmlns:a16="http://schemas.microsoft.com/office/drawing/2014/main" id="{74E9975C-AF3D-48EF-B3F0-112A01A382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Oval 23">
              <a:extLst>
                <a:ext uri="{FF2B5EF4-FFF2-40B4-BE49-F238E27FC236}">
                  <a16:creationId xmlns:a16="http://schemas.microsoft.com/office/drawing/2014/main" id="{CF00A076-2FEA-40D1-8F85-842481797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Oval 25">
              <a:extLst>
                <a:ext uri="{FF2B5EF4-FFF2-40B4-BE49-F238E27FC236}">
                  <a16:creationId xmlns:a16="http://schemas.microsoft.com/office/drawing/2014/main" id="{A2E68741-6133-4CAA-BF3C-F0E6CF40C5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Freeform 5">
              <a:extLst>
                <a:ext uri="{FF2B5EF4-FFF2-40B4-BE49-F238E27FC236}">
                  <a16:creationId xmlns:a16="http://schemas.microsoft.com/office/drawing/2014/main" id="{76C01C64-4A8B-42FC-93C5-2D6A3EBAB7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30" name="Freeform 5">
              <a:extLst>
                <a:ext uri="{FF2B5EF4-FFF2-40B4-BE49-F238E27FC236}">
                  <a16:creationId xmlns:a16="http://schemas.microsoft.com/office/drawing/2014/main" id="{D969AEA9-C1EE-45E1-9964-D9705492E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32" name="Freeform 5">
              <a:extLst>
                <a:ext uri="{FF2B5EF4-FFF2-40B4-BE49-F238E27FC236}">
                  <a16:creationId xmlns:a16="http://schemas.microsoft.com/office/drawing/2014/main" id="{4845E67D-4E5B-44B3-AB74-5E95C839E7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4" name="Rectangle 33">
            <a:extLst>
              <a:ext uri="{FF2B5EF4-FFF2-40B4-BE49-F238E27FC236}">
                <a16:creationId xmlns:a16="http://schemas.microsoft.com/office/drawing/2014/main" id="{079CE317-680B-449C-A423-71C1FE069B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11E6A8F-E744-6D6A-B1B7-B65746C5315F}"/>
              </a:ext>
            </a:extLst>
          </p:cNvPr>
          <p:cNvSpPr>
            <a:spLocks noGrp="1"/>
          </p:cNvSpPr>
          <p:nvPr>
            <p:ph type="title" idx="4294967295"/>
          </p:nvPr>
        </p:nvSpPr>
        <p:spPr>
          <a:xfrm>
            <a:off x="1154954" y="973668"/>
            <a:ext cx="8761413" cy="706964"/>
          </a:xfrm>
        </p:spPr>
        <p:txBody>
          <a:bodyPr vert="horz" lIns="91440" tIns="45720" rIns="91440" bIns="45720" rtlCol="0" anchor="ctr">
            <a:normAutofit/>
          </a:bodyPr>
          <a:lstStyle/>
          <a:p>
            <a:pPr>
              <a:lnSpc>
                <a:spcPct val="90000"/>
              </a:lnSpc>
            </a:pPr>
            <a:r>
              <a:rPr lang="en-US" sz="2000" b="0" i="0" kern="1200">
                <a:solidFill>
                  <a:srgbClr val="EBEBEB"/>
                </a:solidFill>
                <a:latin typeface="+mj-lt"/>
                <a:ea typeface="+mj-ea"/>
                <a:cs typeface="+mj-cs"/>
              </a:rPr>
              <a:t> </a:t>
            </a:r>
            <a:br>
              <a:rPr lang="en-US" sz="2000" b="0" i="0" kern="1200">
                <a:solidFill>
                  <a:srgbClr val="EBEBEB"/>
                </a:solidFill>
                <a:latin typeface="+mj-lt"/>
                <a:ea typeface="+mj-ea"/>
                <a:cs typeface="+mj-cs"/>
              </a:rPr>
            </a:br>
            <a:endParaRPr lang="en-US" sz="2000" b="0" i="0" kern="1200">
              <a:solidFill>
                <a:srgbClr val="EBEBEB"/>
              </a:solidFill>
              <a:latin typeface="+mj-lt"/>
              <a:ea typeface="+mj-ea"/>
              <a:cs typeface="+mj-cs"/>
            </a:endParaRPr>
          </a:p>
        </p:txBody>
      </p:sp>
      <p:sp>
        <p:nvSpPr>
          <p:cNvPr id="4" name="Text Placeholder 2">
            <a:extLst>
              <a:ext uri="{FF2B5EF4-FFF2-40B4-BE49-F238E27FC236}">
                <a16:creationId xmlns:a16="http://schemas.microsoft.com/office/drawing/2014/main" id="{06A06E92-4C20-F6E6-A5AA-709544DC89CC}"/>
              </a:ext>
            </a:extLst>
          </p:cNvPr>
          <p:cNvSpPr txBox="1">
            <a:spLocks/>
          </p:cNvSpPr>
          <p:nvPr/>
        </p:nvSpPr>
        <p:spPr>
          <a:xfrm>
            <a:off x="1154954" y="2603500"/>
            <a:ext cx="5211979" cy="3416300"/>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gn="just">
              <a:buNone/>
            </a:pPr>
            <a:r>
              <a:rPr lang="en-US" b="1" dirty="0"/>
              <a:t>Screen readers (SRs</a:t>
            </a:r>
            <a:r>
              <a:rPr lang="en-US" dirty="0"/>
              <a:t>) made much of this information available to visually impaired users. However, since their development, screen readers have offered only limited access to all information on the web page. Often these screen readers either be verbose or skim through information which is biased by accessibility of the website. The handling of SRs comes with numerous and complicated keyboard commands and shortcut keys.</a:t>
            </a:r>
          </a:p>
        </p:txBody>
      </p:sp>
      <p:pic>
        <p:nvPicPr>
          <p:cNvPr id="5" name="Google Shape;176;p19">
            <a:extLst>
              <a:ext uri="{FF2B5EF4-FFF2-40B4-BE49-F238E27FC236}">
                <a16:creationId xmlns:a16="http://schemas.microsoft.com/office/drawing/2014/main" id="{CC8AE83E-A6F5-4308-3143-7EAEFF6530BC}"/>
              </a:ext>
            </a:extLst>
          </p:cNvPr>
          <p:cNvPicPr preferRelativeResize="0"/>
          <p:nvPr/>
        </p:nvPicPr>
        <p:blipFill>
          <a:blip r:embed="rId3"/>
          <a:stretch>
            <a:fillRect/>
          </a:stretch>
        </p:blipFill>
        <p:spPr>
          <a:xfrm>
            <a:off x="6798733" y="3006025"/>
            <a:ext cx="4345024" cy="260701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229060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084313B-C03D-4981-9786-879159A6039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A99190B9-52DD-45DC-BE21-AACE88FEC7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0" name="Oval 9">
              <a:extLst>
                <a:ext uri="{FF2B5EF4-FFF2-40B4-BE49-F238E27FC236}">
                  <a16:creationId xmlns:a16="http://schemas.microsoft.com/office/drawing/2014/main" id="{D1EE260A-12FB-4D71-A318-71BED7FF31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1" name="Oval 10">
              <a:extLst>
                <a:ext uri="{FF2B5EF4-FFF2-40B4-BE49-F238E27FC236}">
                  <a16:creationId xmlns:a16="http://schemas.microsoft.com/office/drawing/2014/main" id="{B52EC39A-8D44-4CEF-820F-A442CFA42D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2D010773-529F-4A3D-A0AB-E7CE12DC6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D7582733-2D5B-4103-A63C-0D0D81780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6D073C2A-0E86-458E-88D4-27124FDAD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Freeform 5">
              <a:extLst>
                <a:ext uri="{FF2B5EF4-FFF2-40B4-BE49-F238E27FC236}">
                  <a16:creationId xmlns:a16="http://schemas.microsoft.com/office/drawing/2014/main" id="{01A64F04-7AF7-48B9-A1B0-956BBCEEF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16" name="Freeform 5">
              <a:extLst>
                <a:ext uri="{FF2B5EF4-FFF2-40B4-BE49-F238E27FC236}">
                  <a16:creationId xmlns:a16="http://schemas.microsoft.com/office/drawing/2014/main" id="{989ABE99-7694-4211-A627-459BE5422B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txBody>
            <a:bodyPr/>
            <a:lstStyle/>
            <a:p>
              <a:endParaRPr lang="en-IN"/>
            </a:p>
          </p:txBody>
        </p:sp>
        <p:sp>
          <p:nvSpPr>
            <p:cNvPr id="17" name="Freeform 5">
              <a:extLst>
                <a:ext uri="{FF2B5EF4-FFF2-40B4-BE49-F238E27FC236}">
                  <a16:creationId xmlns:a16="http://schemas.microsoft.com/office/drawing/2014/main" id="{254B4214-6F53-497C-8322-9CE8158AA3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20E145FF-1D18-4246-A2BA-9F6B4D533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21" name="Rectangle 20">
            <a:extLst>
              <a:ext uri="{FF2B5EF4-FFF2-40B4-BE49-F238E27FC236}">
                <a16:creationId xmlns:a16="http://schemas.microsoft.com/office/drawing/2014/main" id="{324E43EB-867C-4B35-9A5C-E435157C72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7C0F5DA-B59F-4F13-8BB8-FFD8F2C572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25" name="Freeform 5">
            <a:extLst>
              <a:ext uri="{FF2B5EF4-FFF2-40B4-BE49-F238E27FC236}">
                <a16:creationId xmlns:a16="http://schemas.microsoft.com/office/drawing/2014/main" id="{9CEA1DEC-CC9E-4776-9E08-048A15BFA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sp>
        <p:nvSpPr>
          <p:cNvPr id="27" name="Freeform: Shape 26">
            <a:extLst>
              <a:ext uri="{FF2B5EF4-FFF2-40B4-BE49-F238E27FC236}">
                <a16:creationId xmlns:a16="http://schemas.microsoft.com/office/drawing/2014/main" id="{9CE399CF-F4B8-4832-A8CB-B93F6B1EF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171964" y="-140866"/>
            <a:ext cx="6053670" cy="7139732"/>
          </a:xfrm>
          <a:custGeom>
            <a:avLst/>
            <a:gdLst>
              <a:gd name="connsiteX0" fmla="*/ 6053670 w 6053670"/>
              <a:gd name="connsiteY0" fmla="*/ 1098 h 7139732"/>
              <a:gd name="connsiteX1" fmla="*/ 6053670 w 6053670"/>
              <a:gd name="connsiteY1" fmla="*/ 1084479 h 7139732"/>
              <a:gd name="connsiteX2" fmla="*/ 6053670 w 6053670"/>
              <a:gd name="connsiteY2" fmla="*/ 1254558 h 7139732"/>
              <a:gd name="connsiteX3" fmla="*/ 6053670 w 6053670"/>
              <a:gd name="connsiteY3" fmla="*/ 7139732 h 7139732"/>
              <a:gd name="connsiteX4" fmla="*/ 0 w 6053670"/>
              <a:gd name="connsiteY4" fmla="*/ 7139732 h 7139732"/>
              <a:gd name="connsiteX5" fmla="*/ 0 w 6053670"/>
              <a:gd name="connsiteY5" fmla="*/ 1249853 h 7139732"/>
              <a:gd name="connsiteX6" fmla="*/ 0 w 6053670"/>
              <a:gd name="connsiteY6" fmla="*/ 1084479 h 7139732"/>
              <a:gd name="connsiteX7" fmla="*/ 0 w 6053670"/>
              <a:gd name="connsiteY7" fmla="*/ 0 h 7139732"/>
              <a:gd name="connsiteX8" fmla="*/ 35717 w 6053670"/>
              <a:gd name="connsiteY8" fmla="*/ 5488 h 7139732"/>
              <a:gd name="connsiteX9" fmla="*/ 140445 w 6053670"/>
              <a:gd name="connsiteY9" fmla="*/ 21641 h 7139732"/>
              <a:gd name="connsiteX10" fmla="*/ 216722 w 6053670"/>
              <a:gd name="connsiteY10" fmla="*/ 32932 h 7139732"/>
              <a:gd name="connsiteX11" fmla="*/ 307527 w 6053670"/>
              <a:gd name="connsiteY11" fmla="*/ 44850 h 7139732"/>
              <a:gd name="connsiteX12" fmla="*/ 415282 w 6053670"/>
              <a:gd name="connsiteY12" fmla="*/ 59121 h 7139732"/>
              <a:gd name="connsiteX13" fmla="*/ 534539 w 6053670"/>
              <a:gd name="connsiteY13" fmla="*/ 74175 h 7139732"/>
              <a:gd name="connsiteX14" fmla="*/ 668931 w 6053670"/>
              <a:gd name="connsiteY14" fmla="*/ 90014 h 7139732"/>
              <a:gd name="connsiteX15" fmla="*/ 815430 w 6053670"/>
              <a:gd name="connsiteY15" fmla="*/ 106794 h 7139732"/>
              <a:gd name="connsiteX16" fmla="*/ 974641 w 6053670"/>
              <a:gd name="connsiteY16" fmla="*/ 123574 h 7139732"/>
              <a:gd name="connsiteX17" fmla="*/ 1144144 w 6053670"/>
              <a:gd name="connsiteY17" fmla="*/ 140667 h 7139732"/>
              <a:gd name="connsiteX18" fmla="*/ 1326965 w 6053670"/>
              <a:gd name="connsiteY18" fmla="*/ 156506 h 7139732"/>
              <a:gd name="connsiteX19" fmla="*/ 1518261 w 6053670"/>
              <a:gd name="connsiteY19" fmla="*/ 171717 h 7139732"/>
              <a:gd name="connsiteX20" fmla="*/ 1720453 w 6053670"/>
              <a:gd name="connsiteY20" fmla="*/ 185518 h 7139732"/>
              <a:gd name="connsiteX21" fmla="*/ 1931121 w 6053670"/>
              <a:gd name="connsiteY21" fmla="*/ 198690 h 7139732"/>
              <a:gd name="connsiteX22" fmla="*/ 2150869 w 6053670"/>
              <a:gd name="connsiteY22" fmla="*/ 211079 h 7139732"/>
              <a:gd name="connsiteX23" fmla="*/ 2263467 w 6053670"/>
              <a:gd name="connsiteY23" fmla="*/ 215470 h 7139732"/>
              <a:gd name="connsiteX24" fmla="*/ 2378487 w 6053670"/>
              <a:gd name="connsiteY24" fmla="*/ 220332 h 7139732"/>
              <a:gd name="connsiteX25" fmla="*/ 2495323 w 6053670"/>
              <a:gd name="connsiteY25" fmla="*/ 224879 h 7139732"/>
              <a:gd name="connsiteX26" fmla="*/ 2612764 w 6053670"/>
              <a:gd name="connsiteY26" fmla="*/ 227859 h 7139732"/>
              <a:gd name="connsiteX27" fmla="*/ 2732627 w 6053670"/>
              <a:gd name="connsiteY27" fmla="*/ 230525 h 7139732"/>
              <a:gd name="connsiteX28" fmla="*/ 2853700 w 6053670"/>
              <a:gd name="connsiteY28" fmla="*/ 233348 h 7139732"/>
              <a:gd name="connsiteX29" fmla="*/ 2977195 w 6053670"/>
              <a:gd name="connsiteY29" fmla="*/ 235229 h 7139732"/>
              <a:gd name="connsiteX30" fmla="*/ 3101901 w 6053670"/>
              <a:gd name="connsiteY30" fmla="*/ 235229 h 7139732"/>
              <a:gd name="connsiteX31" fmla="*/ 3227817 w 6053670"/>
              <a:gd name="connsiteY31" fmla="*/ 236170 h 7139732"/>
              <a:gd name="connsiteX32" fmla="*/ 3354944 w 6053670"/>
              <a:gd name="connsiteY32" fmla="*/ 235229 h 7139732"/>
              <a:gd name="connsiteX33" fmla="*/ 3483887 w 6053670"/>
              <a:gd name="connsiteY33" fmla="*/ 233348 h 7139732"/>
              <a:gd name="connsiteX34" fmla="*/ 3612830 w 6053670"/>
              <a:gd name="connsiteY34" fmla="*/ 231623 h 7139732"/>
              <a:gd name="connsiteX35" fmla="*/ 3743590 w 6053670"/>
              <a:gd name="connsiteY35" fmla="*/ 227859 h 7139732"/>
              <a:gd name="connsiteX36" fmla="*/ 3875560 w 6053670"/>
              <a:gd name="connsiteY36" fmla="*/ 223938 h 7139732"/>
              <a:gd name="connsiteX37" fmla="*/ 4007530 w 6053670"/>
              <a:gd name="connsiteY37" fmla="*/ 219391 h 7139732"/>
              <a:gd name="connsiteX38" fmla="*/ 4140710 w 6053670"/>
              <a:gd name="connsiteY38" fmla="*/ 212961 h 7139732"/>
              <a:gd name="connsiteX39" fmla="*/ 4275102 w 6053670"/>
              <a:gd name="connsiteY39" fmla="*/ 205277 h 7139732"/>
              <a:gd name="connsiteX40" fmla="*/ 4410098 w 6053670"/>
              <a:gd name="connsiteY40" fmla="*/ 197907 h 7139732"/>
              <a:gd name="connsiteX41" fmla="*/ 4545096 w 6053670"/>
              <a:gd name="connsiteY41" fmla="*/ 188498 h 7139732"/>
              <a:gd name="connsiteX42" fmla="*/ 4681909 w 6053670"/>
              <a:gd name="connsiteY42" fmla="*/ 177207 h 7139732"/>
              <a:gd name="connsiteX43" fmla="*/ 4816905 w 6053670"/>
              <a:gd name="connsiteY43" fmla="*/ 165916 h 7139732"/>
              <a:gd name="connsiteX44" fmla="*/ 4954323 w 6053670"/>
              <a:gd name="connsiteY44" fmla="*/ 152899 h 7139732"/>
              <a:gd name="connsiteX45" fmla="*/ 5092347 w 6053670"/>
              <a:gd name="connsiteY45" fmla="*/ 138629 h 7139732"/>
              <a:gd name="connsiteX46" fmla="*/ 5228555 w 6053670"/>
              <a:gd name="connsiteY46" fmla="*/ 123574 h 7139732"/>
              <a:gd name="connsiteX47" fmla="*/ 5366578 w 6053670"/>
              <a:gd name="connsiteY47" fmla="*/ 106010 h 7139732"/>
              <a:gd name="connsiteX48" fmla="*/ 5503997 w 6053670"/>
              <a:gd name="connsiteY48" fmla="*/ 87192 h 7139732"/>
              <a:gd name="connsiteX49" fmla="*/ 5642020 w 6053670"/>
              <a:gd name="connsiteY49" fmla="*/ 68530 h 7139732"/>
              <a:gd name="connsiteX50" fmla="*/ 5779438 w 6053670"/>
              <a:gd name="connsiteY50" fmla="*/ 46733 h 7139732"/>
              <a:gd name="connsiteX51" fmla="*/ 5916251 w 6053670"/>
              <a:gd name="connsiteY51" fmla="*/ 24464 h 7139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7139732">
                <a:moveTo>
                  <a:pt x="6053670" y="1098"/>
                </a:moveTo>
                <a:lnTo>
                  <a:pt x="6053670" y="1084479"/>
                </a:lnTo>
                <a:lnTo>
                  <a:pt x="6053670" y="1254558"/>
                </a:lnTo>
                <a:lnTo>
                  <a:pt x="6053670" y="7139732"/>
                </a:lnTo>
                <a:lnTo>
                  <a:pt x="0" y="7139732"/>
                </a:lnTo>
                <a:lnTo>
                  <a:pt x="0" y="1249853"/>
                </a:lnTo>
                <a:lnTo>
                  <a:pt x="0" y="1084479"/>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1" y="235229"/>
                </a:lnTo>
                <a:lnTo>
                  <a:pt x="3227817" y="236170"/>
                </a:lnTo>
                <a:lnTo>
                  <a:pt x="3354944" y="235229"/>
                </a:lnTo>
                <a:lnTo>
                  <a:pt x="3483887" y="233348"/>
                </a:lnTo>
                <a:lnTo>
                  <a:pt x="3612830" y="231623"/>
                </a:lnTo>
                <a:lnTo>
                  <a:pt x="3743590" y="227859"/>
                </a:lnTo>
                <a:lnTo>
                  <a:pt x="3875560" y="223938"/>
                </a:lnTo>
                <a:lnTo>
                  <a:pt x="4007530"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bg1"/>
          </a:solidFill>
          <a:ln>
            <a:noFill/>
          </a:ln>
        </p:spPr>
        <p:txBody>
          <a:bodyPr/>
          <a:lstStyle/>
          <a:p>
            <a:endParaRPr lang="en-IN"/>
          </a:p>
        </p:txBody>
      </p:sp>
      <p:sp>
        <p:nvSpPr>
          <p:cNvPr id="29" name="Freeform 5">
            <a:extLst>
              <a:ext uri="{FF2B5EF4-FFF2-40B4-BE49-F238E27FC236}">
                <a16:creationId xmlns:a16="http://schemas.microsoft.com/office/drawing/2014/main" id="{1F23E73A-FDC8-462C-83C1-3AA89614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sp>
        <p:nvSpPr>
          <p:cNvPr id="3" name="TextBox 2">
            <a:extLst>
              <a:ext uri="{FF2B5EF4-FFF2-40B4-BE49-F238E27FC236}">
                <a16:creationId xmlns:a16="http://schemas.microsoft.com/office/drawing/2014/main" id="{1C92C7BA-A487-F046-2DFA-3E1CAE15A89B}"/>
              </a:ext>
            </a:extLst>
          </p:cNvPr>
          <p:cNvSpPr txBox="1"/>
          <p:nvPr/>
        </p:nvSpPr>
        <p:spPr>
          <a:xfrm>
            <a:off x="5290077" y="437513"/>
            <a:ext cx="5502614" cy="5954325"/>
          </a:xfrm>
          <a:prstGeom prst="rect">
            <a:avLst/>
          </a:prstGeom>
        </p:spPr>
        <p:txBody>
          <a:bodyPr vert="horz" lIns="91440" tIns="45720" rIns="91440" bIns="45720" rtlCol="0" anchor="ctr">
            <a:normAutofit/>
          </a:bodyPr>
          <a:lstStyle/>
          <a:p>
            <a:pPr algn="just">
              <a:spcBef>
                <a:spcPts val="1000"/>
              </a:spcBef>
              <a:buClr>
                <a:schemeClr val="accent1"/>
              </a:buClr>
              <a:buSzPct val="80000"/>
            </a:pPr>
            <a:r>
              <a:rPr lang="en-US" sz="2000" dirty="0">
                <a:solidFill>
                  <a:schemeClr val="tx1">
                    <a:lumMod val="75000"/>
                    <a:lumOff val="25000"/>
                  </a:schemeClr>
                </a:solidFill>
              </a:rPr>
              <a:t>Voice assistants (VAs) work comparatively better than screen readers in terms of interaction. They interact vocally using voice commands and perform tasks based on the keywords identified in the conversation. Existing systems of voice assistants have limited modular features as reading out the contents of the webpages.</a:t>
            </a:r>
          </a:p>
        </p:txBody>
      </p:sp>
    </p:spTree>
    <p:extLst>
      <p:ext uri="{BB962C8B-B14F-4D97-AF65-F5344CB8AC3E}">
        <p14:creationId xmlns:p14="http://schemas.microsoft.com/office/powerpoint/2010/main" val="1436848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314C310-850D-4491-AA52-C75BEA68B6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D4EC3799-3F52-48CE-85CC-83AED368EB4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F3FC2939-BF10-4CBC-904B-74A17D4B9C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4" name="Freeform 5">
              <a:extLst>
                <a:ext uri="{FF2B5EF4-FFF2-40B4-BE49-F238E27FC236}">
                  <a16:creationId xmlns:a16="http://schemas.microsoft.com/office/drawing/2014/main" id="{266B6D5D-11B6-40A6-9CEF-F0B0D104C5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grpSp>
      <p:sp>
        <p:nvSpPr>
          <p:cNvPr id="2" name="Title 1">
            <a:extLst>
              <a:ext uri="{FF2B5EF4-FFF2-40B4-BE49-F238E27FC236}">
                <a16:creationId xmlns:a16="http://schemas.microsoft.com/office/drawing/2014/main" id="{9839E4D4-4269-63EF-B30A-BBF5A99865ED}"/>
              </a:ext>
            </a:extLst>
          </p:cNvPr>
          <p:cNvSpPr>
            <a:spLocks noGrp="1"/>
          </p:cNvSpPr>
          <p:nvPr>
            <p:ph type="title"/>
          </p:nvPr>
        </p:nvSpPr>
        <p:spPr>
          <a:xfrm>
            <a:off x="836247" y="1085549"/>
            <a:ext cx="3430947" cy="4686903"/>
          </a:xfrm>
        </p:spPr>
        <p:txBody>
          <a:bodyPr anchor="ctr">
            <a:normAutofit/>
          </a:bodyPr>
          <a:lstStyle/>
          <a:p>
            <a:pPr algn="r"/>
            <a:r>
              <a:rPr lang="en-US">
                <a:solidFill>
                  <a:schemeClr val="tx1"/>
                </a:solidFill>
              </a:rPr>
              <a:t>Introduction</a:t>
            </a:r>
            <a:endParaRPr lang="en-IN">
              <a:solidFill>
                <a:schemeClr val="tx1"/>
              </a:solidFill>
            </a:endParaRPr>
          </a:p>
        </p:txBody>
      </p:sp>
      <p:cxnSp>
        <p:nvCxnSpPr>
          <p:cNvPr id="25" name="Straight Connector 24">
            <a:extLst>
              <a:ext uri="{FF2B5EF4-FFF2-40B4-BE49-F238E27FC236}">
                <a16:creationId xmlns:a16="http://schemas.microsoft.com/office/drawing/2014/main" id="{789E20C7-BB50-4317-93C7-90C8ED80B27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930986"/>
            <a:ext cx="0" cy="3200400"/>
          </a:xfrm>
          <a:prstGeom prst="line">
            <a:avLst/>
          </a:prstGeom>
          <a:ln w="15875" cap="sq">
            <a:solidFill>
              <a:schemeClr val="tx1"/>
            </a:solidFill>
            <a:miter lim="800000"/>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C1D0F85-3547-A874-943F-C75C22AEF21C}"/>
              </a:ext>
            </a:extLst>
          </p:cNvPr>
          <p:cNvSpPr>
            <a:spLocks noGrp="1"/>
          </p:cNvSpPr>
          <p:nvPr>
            <p:ph idx="1"/>
          </p:nvPr>
        </p:nvSpPr>
        <p:spPr>
          <a:xfrm>
            <a:off x="5041399" y="1085549"/>
            <a:ext cx="5579707" cy="4686903"/>
          </a:xfrm>
        </p:spPr>
        <p:txBody>
          <a:bodyPr anchor="ctr">
            <a:normAutofit/>
          </a:bodyPr>
          <a:lstStyle/>
          <a:p>
            <a:pPr marL="0" lvl="0" indent="0" algn="just" rtl="0">
              <a:spcBef>
                <a:spcPts val="0"/>
              </a:spcBef>
              <a:spcAft>
                <a:spcPts val="600"/>
              </a:spcAft>
              <a:buNone/>
            </a:pPr>
            <a:r>
              <a:rPr lang="en-US" dirty="0">
                <a:solidFill>
                  <a:schemeClr val="tx1"/>
                </a:solidFill>
              </a:rPr>
              <a:t>Despite the widespread prevalence of the World Wide Web, web accessibility remains a pressing concern. This pertains to how users, including those with physical disabilities, access online content. Unfortunately, many websites have been developed without due consideration for these individuals.</a:t>
            </a:r>
          </a:p>
          <a:p>
            <a:pPr marL="0" lvl="0" indent="0" algn="just" rtl="0">
              <a:spcBef>
                <a:spcPts val="0"/>
              </a:spcBef>
              <a:spcAft>
                <a:spcPts val="600"/>
              </a:spcAft>
              <a:buNone/>
            </a:pPr>
            <a:endParaRPr lang="en-US" dirty="0">
              <a:solidFill>
                <a:schemeClr val="tx1"/>
              </a:solidFill>
            </a:endParaRPr>
          </a:p>
          <a:p>
            <a:pPr marL="0" lvl="0" indent="0" algn="just" rtl="0">
              <a:spcBef>
                <a:spcPts val="0"/>
              </a:spcBef>
              <a:spcAft>
                <a:spcPts val="600"/>
              </a:spcAft>
              <a:buNone/>
            </a:pPr>
            <a:r>
              <a:rPr lang="en-US" dirty="0">
                <a:solidFill>
                  <a:schemeClr val="tx1"/>
                </a:solidFill>
              </a:rPr>
              <a:t>Our current project aims to enhance web accessibility for visually impaired individuals, with a specific focus on e-commerce websites. These sites offer extensive opportunities for interaction and present intricate navigation challenges.</a:t>
            </a:r>
          </a:p>
          <a:p>
            <a:pPr marL="0" lvl="0" indent="0" rtl="0">
              <a:spcBef>
                <a:spcPts val="0"/>
              </a:spcBef>
              <a:spcAft>
                <a:spcPts val="600"/>
              </a:spcAft>
              <a:buNone/>
            </a:pPr>
            <a:endParaRPr lang="en-US" dirty="0">
              <a:solidFill>
                <a:schemeClr val="tx1"/>
              </a:solidFill>
            </a:endParaRPr>
          </a:p>
          <a:p>
            <a:pPr marL="0" lvl="0" indent="0" rtl="0">
              <a:spcBef>
                <a:spcPts val="0"/>
              </a:spcBef>
              <a:spcAft>
                <a:spcPts val="600"/>
              </a:spcAft>
              <a:buNone/>
            </a:pPr>
            <a:endParaRPr lang="en-IN" dirty="0">
              <a:solidFill>
                <a:schemeClr val="tx1"/>
              </a:solidFill>
            </a:endParaRPr>
          </a:p>
        </p:txBody>
      </p:sp>
    </p:spTree>
    <p:extLst>
      <p:ext uri="{BB962C8B-B14F-4D97-AF65-F5344CB8AC3E}">
        <p14:creationId xmlns:p14="http://schemas.microsoft.com/office/powerpoint/2010/main" val="231952740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pPr algn="just"/>
              <a:endParaRPr lang="en-IN"/>
            </a:p>
          </p:txBody>
        </p:sp>
        <p:sp>
          <p:nvSpPr>
            <p:cNvPr id="11" name="Oval 10">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algn="just"/>
              <a:endParaRPr lang="en-IN"/>
            </a:p>
          </p:txBody>
        </p:sp>
        <p:sp>
          <p:nvSpPr>
            <p:cNvPr id="12" name="Oval 11">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algn="just"/>
              <a:endParaRPr lang="en-IN"/>
            </a:p>
          </p:txBody>
        </p:sp>
        <p:sp>
          <p:nvSpPr>
            <p:cNvPr id="13" name="Rectangle 12">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pPr algn="just"/>
              <a:endParaRPr lang="en-IN"/>
            </a:p>
          </p:txBody>
        </p:sp>
        <p:sp>
          <p:nvSpPr>
            <p:cNvPr id="14"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pPr algn="just"/>
              <a:endParaRPr lang="en-IN"/>
            </a:p>
          </p:txBody>
        </p:sp>
        <p:sp>
          <p:nvSpPr>
            <p:cNvPr id="15"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pPr algn="just"/>
              <a:endParaRPr lang="en-IN"/>
            </a:p>
          </p:txBody>
        </p:sp>
        <p:sp>
          <p:nvSpPr>
            <p:cNvPr id="16"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pPr algn="just"/>
              <a:endParaRPr lang="en-IN"/>
            </a:p>
          </p:txBody>
        </p:sp>
      </p:grpSp>
      <p:sp>
        <p:nvSpPr>
          <p:cNvPr id="2" name="Title 1">
            <a:extLst>
              <a:ext uri="{FF2B5EF4-FFF2-40B4-BE49-F238E27FC236}">
                <a16:creationId xmlns:a16="http://schemas.microsoft.com/office/drawing/2014/main" id="{08950434-B4AE-3F58-57B8-AF6362CBA18C}"/>
              </a:ext>
            </a:extLst>
          </p:cNvPr>
          <p:cNvSpPr>
            <a:spLocks noGrp="1"/>
          </p:cNvSpPr>
          <p:nvPr>
            <p:ph type="title"/>
          </p:nvPr>
        </p:nvSpPr>
        <p:spPr>
          <a:xfrm>
            <a:off x="1154955" y="973667"/>
            <a:ext cx="2942210" cy="4833745"/>
          </a:xfrm>
        </p:spPr>
        <p:txBody>
          <a:bodyPr>
            <a:normAutofit/>
          </a:bodyPr>
          <a:lstStyle/>
          <a:p>
            <a:r>
              <a:rPr lang="en-US" dirty="0">
                <a:solidFill>
                  <a:srgbClr val="EBEBEB"/>
                </a:solidFill>
              </a:rPr>
              <a:t>Objectives of the Project</a:t>
            </a:r>
            <a:endParaRPr lang="en-IN" dirty="0">
              <a:solidFill>
                <a:srgbClr val="EBEBEB"/>
              </a:solidFill>
            </a:endParaRPr>
          </a:p>
        </p:txBody>
      </p:sp>
      <p:sp>
        <p:nvSpPr>
          <p:cNvPr id="18" name="Rectangle 17">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375BDE95-B187-8265-4219-EF58D2DA19B9}"/>
              </a:ext>
            </a:extLst>
          </p:cNvPr>
          <p:cNvGraphicFramePr>
            <a:graphicFrameLocks noGrp="1"/>
          </p:cNvGraphicFramePr>
          <p:nvPr>
            <p:ph idx="1"/>
            <p:extLst>
              <p:ext uri="{D42A27DB-BD31-4B8C-83A1-F6EECF244321}">
                <p14:modId xmlns:p14="http://schemas.microsoft.com/office/powerpoint/2010/main" val="3493843064"/>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94326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003FCE9-EC31-5868-2BDA-F3B53A3D94C2}"/>
              </a:ext>
            </a:extLst>
          </p:cNvPr>
          <p:cNvSpPr>
            <a:spLocks noGrp="1"/>
          </p:cNvSpPr>
          <p:nvPr>
            <p:ph type="title"/>
          </p:nvPr>
        </p:nvSpPr>
        <p:spPr/>
        <p:txBody>
          <a:bodyPr/>
          <a:lstStyle/>
          <a:p>
            <a:r>
              <a:rPr lang="en-US" dirty="0"/>
              <a:t>Work Done So Far</a:t>
            </a:r>
            <a:endParaRPr lang="en-IN" dirty="0"/>
          </a:p>
        </p:txBody>
      </p:sp>
      <p:sp>
        <p:nvSpPr>
          <p:cNvPr id="5" name="Text Placeholder 4">
            <a:extLst>
              <a:ext uri="{FF2B5EF4-FFF2-40B4-BE49-F238E27FC236}">
                <a16:creationId xmlns:a16="http://schemas.microsoft.com/office/drawing/2014/main" id="{FB6C8227-824D-4626-CF28-58BF0C02C579}"/>
              </a:ext>
            </a:extLst>
          </p:cNvPr>
          <p:cNvSpPr>
            <a:spLocks noGrp="1"/>
          </p:cNvSpPr>
          <p:nvPr>
            <p:ph type="body" idx="1"/>
          </p:nvPr>
        </p:nvSpPr>
        <p:spPr/>
        <p:txBody>
          <a:bodyPr/>
          <a:lstStyle/>
          <a:p>
            <a:pPr algn="just"/>
            <a:r>
              <a:rPr lang="en-US" dirty="0"/>
              <a:t>To build the prototype of the project the domain is specifically focused on the e-commerce website: AMAZON </a:t>
            </a:r>
            <a:endParaRPr lang="en-IN" dirty="0"/>
          </a:p>
        </p:txBody>
      </p:sp>
    </p:spTree>
    <p:extLst>
      <p:ext uri="{BB962C8B-B14F-4D97-AF65-F5344CB8AC3E}">
        <p14:creationId xmlns:p14="http://schemas.microsoft.com/office/powerpoint/2010/main" val="1933351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Rectangle 34">
            <a:extLst>
              <a:ext uri="{FF2B5EF4-FFF2-40B4-BE49-F238E27FC236}">
                <a16:creationId xmlns:a16="http://schemas.microsoft.com/office/drawing/2014/main" id="{38ABDB68-E3D5-448E-97D3-06FFEF6801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IN"/>
          </a:p>
        </p:txBody>
      </p:sp>
      <p:sp>
        <p:nvSpPr>
          <p:cNvPr id="37" name="Freeform 5">
            <a:extLst>
              <a:ext uri="{FF2B5EF4-FFF2-40B4-BE49-F238E27FC236}">
                <a16:creationId xmlns:a16="http://schemas.microsoft.com/office/drawing/2014/main" id="{B8DD7FEB-D9F3-4F5B-982C-36B0664D0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537676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txBody>
          <a:bodyPr/>
          <a:lstStyle/>
          <a:p>
            <a:endParaRPr lang="en-IN"/>
          </a:p>
        </p:txBody>
      </p:sp>
      <p:sp>
        <p:nvSpPr>
          <p:cNvPr id="39" name="Freeform 5">
            <a:extLst>
              <a:ext uri="{FF2B5EF4-FFF2-40B4-BE49-F238E27FC236}">
                <a16:creationId xmlns:a16="http://schemas.microsoft.com/office/drawing/2014/main" id="{96BA11E4-0636-4FA9-A836-2A4FB1764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txBody>
          <a:bodyPr/>
          <a:lstStyle/>
          <a:p>
            <a:endParaRPr lang="en-IN"/>
          </a:p>
        </p:txBody>
      </p:sp>
      <p:sp>
        <p:nvSpPr>
          <p:cNvPr id="41" name="Freeform: Shape 40">
            <a:extLst>
              <a:ext uri="{FF2B5EF4-FFF2-40B4-BE49-F238E27FC236}">
                <a16:creationId xmlns:a16="http://schemas.microsoft.com/office/drawing/2014/main" id="{5681882E-BDD0-4311-AF62-E801962852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6290102" y="977273"/>
            <a:ext cx="6053670" cy="4903455"/>
          </a:xfrm>
          <a:custGeom>
            <a:avLst/>
            <a:gdLst>
              <a:gd name="connsiteX0" fmla="*/ 6053670 w 6053670"/>
              <a:gd name="connsiteY0" fmla="*/ 1098 h 4903455"/>
              <a:gd name="connsiteX1" fmla="*/ 6053670 w 6053670"/>
              <a:gd name="connsiteY1" fmla="*/ 424590 h 4903455"/>
              <a:gd name="connsiteX2" fmla="*/ 6053670 w 6053670"/>
              <a:gd name="connsiteY2" fmla="*/ 1254558 h 4903455"/>
              <a:gd name="connsiteX3" fmla="*/ 6053670 w 6053670"/>
              <a:gd name="connsiteY3" fmla="*/ 4903455 h 4903455"/>
              <a:gd name="connsiteX4" fmla="*/ 0 w 6053670"/>
              <a:gd name="connsiteY4" fmla="*/ 4903455 h 4903455"/>
              <a:gd name="connsiteX5" fmla="*/ 0 w 6053670"/>
              <a:gd name="connsiteY5" fmla="*/ 1249853 h 4903455"/>
              <a:gd name="connsiteX6" fmla="*/ 0 w 6053670"/>
              <a:gd name="connsiteY6" fmla="*/ 424590 h 4903455"/>
              <a:gd name="connsiteX7" fmla="*/ 0 w 6053670"/>
              <a:gd name="connsiteY7" fmla="*/ 0 h 4903455"/>
              <a:gd name="connsiteX8" fmla="*/ 35717 w 6053670"/>
              <a:gd name="connsiteY8" fmla="*/ 5488 h 4903455"/>
              <a:gd name="connsiteX9" fmla="*/ 140445 w 6053670"/>
              <a:gd name="connsiteY9" fmla="*/ 21641 h 4903455"/>
              <a:gd name="connsiteX10" fmla="*/ 216722 w 6053670"/>
              <a:gd name="connsiteY10" fmla="*/ 32932 h 4903455"/>
              <a:gd name="connsiteX11" fmla="*/ 307527 w 6053670"/>
              <a:gd name="connsiteY11" fmla="*/ 44850 h 4903455"/>
              <a:gd name="connsiteX12" fmla="*/ 415282 w 6053670"/>
              <a:gd name="connsiteY12" fmla="*/ 59121 h 4903455"/>
              <a:gd name="connsiteX13" fmla="*/ 534539 w 6053670"/>
              <a:gd name="connsiteY13" fmla="*/ 74175 h 4903455"/>
              <a:gd name="connsiteX14" fmla="*/ 668931 w 6053670"/>
              <a:gd name="connsiteY14" fmla="*/ 90014 h 4903455"/>
              <a:gd name="connsiteX15" fmla="*/ 815430 w 6053670"/>
              <a:gd name="connsiteY15" fmla="*/ 106794 h 4903455"/>
              <a:gd name="connsiteX16" fmla="*/ 974641 w 6053670"/>
              <a:gd name="connsiteY16" fmla="*/ 123574 h 4903455"/>
              <a:gd name="connsiteX17" fmla="*/ 1144144 w 6053670"/>
              <a:gd name="connsiteY17" fmla="*/ 140667 h 4903455"/>
              <a:gd name="connsiteX18" fmla="*/ 1326965 w 6053670"/>
              <a:gd name="connsiteY18" fmla="*/ 156506 h 4903455"/>
              <a:gd name="connsiteX19" fmla="*/ 1518261 w 6053670"/>
              <a:gd name="connsiteY19" fmla="*/ 171717 h 4903455"/>
              <a:gd name="connsiteX20" fmla="*/ 1720453 w 6053670"/>
              <a:gd name="connsiteY20" fmla="*/ 185518 h 4903455"/>
              <a:gd name="connsiteX21" fmla="*/ 1931121 w 6053670"/>
              <a:gd name="connsiteY21" fmla="*/ 198690 h 4903455"/>
              <a:gd name="connsiteX22" fmla="*/ 2150869 w 6053670"/>
              <a:gd name="connsiteY22" fmla="*/ 211079 h 4903455"/>
              <a:gd name="connsiteX23" fmla="*/ 2263467 w 6053670"/>
              <a:gd name="connsiteY23" fmla="*/ 215470 h 4903455"/>
              <a:gd name="connsiteX24" fmla="*/ 2378487 w 6053670"/>
              <a:gd name="connsiteY24" fmla="*/ 220332 h 4903455"/>
              <a:gd name="connsiteX25" fmla="*/ 2495323 w 6053670"/>
              <a:gd name="connsiteY25" fmla="*/ 224879 h 4903455"/>
              <a:gd name="connsiteX26" fmla="*/ 2612764 w 6053670"/>
              <a:gd name="connsiteY26" fmla="*/ 227859 h 4903455"/>
              <a:gd name="connsiteX27" fmla="*/ 2732627 w 6053670"/>
              <a:gd name="connsiteY27" fmla="*/ 230525 h 4903455"/>
              <a:gd name="connsiteX28" fmla="*/ 2853700 w 6053670"/>
              <a:gd name="connsiteY28" fmla="*/ 233348 h 4903455"/>
              <a:gd name="connsiteX29" fmla="*/ 2977195 w 6053670"/>
              <a:gd name="connsiteY29" fmla="*/ 235229 h 4903455"/>
              <a:gd name="connsiteX30" fmla="*/ 3101900 w 6053670"/>
              <a:gd name="connsiteY30" fmla="*/ 235229 h 4903455"/>
              <a:gd name="connsiteX31" fmla="*/ 3227817 w 6053670"/>
              <a:gd name="connsiteY31" fmla="*/ 236170 h 4903455"/>
              <a:gd name="connsiteX32" fmla="*/ 3354944 w 6053670"/>
              <a:gd name="connsiteY32" fmla="*/ 235229 h 4903455"/>
              <a:gd name="connsiteX33" fmla="*/ 3483887 w 6053670"/>
              <a:gd name="connsiteY33" fmla="*/ 233348 h 4903455"/>
              <a:gd name="connsiteX34" fmla="*/ 3612830 w 6053670"/>
              <a:gd name="connsiteY34" fmla="*/ 231623 h 4903455"/>
              <a:gd name="connsiteX35" fmla="*/ 3743589 w 6053670"/>
              <a:gd name="connsiteY35" fmla="*/ 227859 h 4903455"/>
              <a:gd name="connsiteX36" fmla="*/ 3875559 w 6053670"/>
              <a:gd name="connsiteY36" fmla="*/ 223938 h 4903455"/>
              <a:gd name="connsiteX37" fmla="*/ 4007529 w 6053670"/>
              <a:gd name="connsiteY37" fmla="*/ 219391 h 4903455"/>
              <a:gd name="connsiteX38" fmla="*/ 4140710 w 6053670"/>
              <a:gd name="connsiteY38" fmla="*/ 212961 h 4903455"/>
              <a:gd name="connsiteX39" fmla="*/ 4275102 w 6053670"/>
              <a:gd name="connsiteY39" fmla="*/ 205277 h 4903455"/>
              <a:gd name="connsiteX40" fmla="*/ 4410098 w 6053670"/>
              <a:gd name="connsiteY40" fmla="*/ 197907 h 4903455"/>
              <a:gd name="connsiteX41" fmla="*/ 4545096 w 6053670"/>
              <a:gd name="connsiteY41" fmla="*/ 188498 h 4903455"/>
              <a:gd name="connsiteX42" fmla="*/ 4681909 w 6053670"/>
              <a:gd name="connsiteY42" fmla="*/ 177207 h 4903455"/>
              <a:gd name="connsiteX43" fmla="*/ 4816905 w 6053670"/>
              <a:gd name="connsiteY43" fmla="*/ 165916 h 4903455"/>
              <a:gd name="connsiteX44" fmla="*/ 4954323 w 6053670"/>
              <a:gd name="connsiteY44" fmla="*/ 152899 h 4903455"/>
              <a:gd name="connsiteX45" fmla="*/ 5092347 w 6053670"/>
              <a:gd name="connsiteY45" fmla="*/ 138629 h 4903455"/>
              <a:gd name="connsiteX46" fmla="*/ 5228555 w 6053670"/>
              <a:gd name="connsiteY46" fmla="*/ 123574 h 4903455"/>
              <a:gd name="connsiteX47" fmla="*/ 5366578 w 6053670"/>
              <a:gd name="connsiteY47" fmla="*/ 106010 h 4903455"/>
              <a:gd name="connsiteX48" fmla="*/ 5503997 w 6053670"/>
              <a:gd name="connsiteY48" fmla="*/ 87192 h 4903455"/>
              <a:gd name="connsiteX49" fmla="*/ 5642020 w 6053670"/>
              <a:gd name="connsiteY49" fmla="*/ 68530 h 4903455"/>
              <a:gd name="connsiteX50" fmla="*/ 5779438 w 6053670"/>
              <a:gd name="connsiteY50" fmla="*/ 46733 h 4903455"/>
              <a:gd name="connsiteX51" fmla="*/ 5916251 w 6053670"/>
              <a:gd name="connsiteY51" fmla="*/ 24464 h 4903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4903455">
                <a:moveTo>
                  <a:pt x="6053670" y="1098"/>
                </a:moveTo>
                <a:lnTo>
                  <a:pt x="6053670" y="424590"/>
                </a:lnTo>
                <a:lnTo>
                  <a:pt x="6053670" y="1254558"/>
                </a:lnTo>
                <a:lnTo>
                  <a:pt x="6053670" y="4903455"/>
                </a:lnTo>
                <a:lnTo>
                  <a:pt x="0" y="4903455"/>
                </a:lnTo>
                <a:lnTo>
                  <a:pt x="0" y="1249853"/>
                </a:lnTo>
                <a:lnTo>
                  <a:pt x="0" y="424590"/>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txBody>
          <a:bodyPr/>
          <a:lstStyle/>
          <a:p>
            <a:endParaRPr lang="en-IN"/>
          </a:p>
        </p:txBody>
      </p:sp>
      <p:pic>
        <p:nvPicPr>
          <p:cNvPr id="32" name="Graphic 31" descr="Podcast">
            <a:extLst>
              <a:ext uri="{FF2B5EF4-FFF2-40B4-BE49-F238E27FC236}">
                <a16:creationId xmlns:a16="http://schemas.microsoft.com/office/drawing/2014/main" id="{843BA772-06DA-366C-FAF2-010D00EEB4F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11292" y="2278749"/>
            <a:ext cx="4125317" cy="4125317"/>
          </a:xfrm>
          <a:prstGeom prst="rect">
            <a:avLst/>
          </a:prstGeom>
        </p:spPr>
      </p:pic>
      <p:sp>
        <p:nvSpPr>
          <p:cNvPr id="43" name="Rectangle 42">
            <a:extLst>
              <a:ext uri="{FF2B5EF4-FFF2-40B4-BE49-F238E27FC236}">
                <a16:creationId xmlns:a16="http://schemas.microsoft.com/office/drawing/2014/main" id="{EADD3260-4BDA-459B-A162-5E1B897E38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283DA7DD-CA37-4ED7-8710-48E56B063B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B92F2E3C-66CD-4DEB-BA14-2A5912B65A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 name="Content Placeholder 4">
            <a:extLst>
              <a:ext uri="{FF2B5EF4-FFF2-40B4-BE49-F238E27FC236}">
                <a16:creationId xmlns:a16="http://schemas.microsoft.com/office/drawing/2014/main" id="{AD9A25F6-7FF9-E436-156A-D7C9D641DE55}"/>
              </a:ext>
            </a:extLst>
          </p:cNvPr>
          <p:cNvSpPr>
            <a:spLocks noGrp="1"/>
          </p:cNvSpPr>
          <p:nvPr>
            <p:ph idx="1"/>
          </p:nvPr>
        </p:nvSpPr>
        <p:spPr>
          <a:xfrm>
            <a:off x="639098" y="1142999"/>
            <a:ext cx="6072776" cy="4659923"/>
          </a:xfrm>
        </p:spPr>
        <p:txBody>
          <a:bodyPr anchor="ctr">
            <a:normAutofit/>
          </a:bodyPr>
          <a:lstStyle/>
          <a:p>
            <a:r>
              <a:rPr lang="en-US" dirty="0">
                <a:solidFill>
                  <a:srgbClr val="FFFFFF"/>
                </a:solidFill>
              </a:rPr>
              <a:t>We used speech recognition tools for recognizing the user’s voice and converting into text.</a:t>
            </a:r>
          </a:p>
          <a:p>
            <a:r>
              <a:rPr lang="en-US" dirty="0">
                <a:solidFill>
                  <a:srgbClr val="FFFFFF"/>
                </a:solidFill>
              </a:rPr>
              <a:t>The user’s quick and long voice responses can be captured with this.</a:t>
            </a:r>
          </a:p>
          <a:p>
            <a:r>
              <a:rPr lang="en-US" dirty="0">
                <a:solidFill>
                  <a:srgbClr val="FFFFFF"/>
                </a:solidFill>
              </a:rPr>
              <a:t>The quick responses are such as confirmation responses.</a:t>
            </a:r>
          </a:p>
          <a:p>
            <a:r>
              <a:rPr lang="en-US" dirty="0">
                <a:solidFill>
                  <a:srgbClr val="FFFFFF"/>
                </a:solidFill>
              </a:rPr>
              <a:t>The long responses are what the user wants such as queries or to browse items.</a:t>
            </a:r>
          </a:p>
          <a:p>
            <a:r>
              <a:rPr lang="en-US" dirty="0">
                <a:solidFill>
                  <a:srgbClr val="FFFFFF"/>
                </a:solidFill>
              </a:rPr>
              <a:t>The assistant will understand the user requirement using natural language processing.</a:t>
            </a:r>
            <a:endParaRPr lang="en-IN" dirty="0">
              <a:solidFill>
                <a:srgbClr val="FFFFFF"/>
              </a:solidFill>
            </a:endParaRPr>
          </a:p>
        </p:txBody>
      </p:sp>
      <p:sp>
        <p:nvSpPr>
          <p:cNvPr id="4" name="Title 3">
            <a:extLst>
              <a:ext uri="{FF2B5EF4-FFF2-40B4-BE49-F238E27FC236}">
                <a16:creationId xmlns:a16="http://schemas.microsoft.com/office/drawing/2014/main" id="{2219E6F3-8045-0221-98D5-4390EEB7346C}"/>
              </a:ext>
            </a:extLst>
          </p:cNvPr>
          <p:cNvSpPr>
            <a:spLocks noGrp="1"/>
          </p:cNvSpPr>
          <p:nvPr>
            <p:ph type="title"/>
          </p:nvPr>
        </p:nvSpPr>
        <p:spPr>
          <a:xfrm>
            <a:off x="7173969" y="1160734"/>
            <a:ext cx="4943122" cy="1622322"/>
          </a:xfrm>
        </p:spPr>
        <p:txBody>
          <a:bodyPr>
            <a:normAutofit fontScale="90000"/>
          </a:bodyPr>
          <a:lstStyle/>
          <a:p>
            <a:r>
              <a:rPr lang="en-US" dirty="0">
                <a:solidFill>
                  <a:srgbClr val="B31166"/>
                </a:solidFill>
              </a:rPr>
              <a:t>Voice Recognition and Requirement Analysis</a:t>
            </a:r>
            <a:endParaRPr lang="en-IN" dirty="0">
              <a:solidFill>
                <a:srgbClr val="B31166"/>
              </a:solidFill>
            </a:endParaRPr>
          </a:p>
        </p:txBody>
      </p:sp>
    </p:spTree>
    <p:extLst>
      <p:ext uri="{BB962C8B-B14F-4D97-AF65-F5344CB8AC3E}">
        <p14:creationId xmlns:p14="http://schemas.microsoft.com/office/powerpoint/2010/main" val="7067456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340</TotalTime>
  <Words>784</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Wingdings</vt:lpstr>
      <vt:lpstr>Wingdings 3</vt:lpstr>
      <vt:lpstr>Ion Boardroom</vt:lpstr>
      <vt:lpstr>Screen Interpreting Assistant(SIA)</vt:lpstr>
      <vt:lpstr>Major Project</vt:lpstr>
      <vt:lpstr>Abstract</vt:lpstr>
      <vt:lpstr>  </vt:lpstr>
      <vt:lpstr>PowerPoint Presentation</vt:lpstr>
      <vt:lpstr>Introduction</vt:lpstr>
      <vt:lpstr>Objectives of the Project</vt:lpstr>
      <vt:lpstr>Work Done So Far</vt:lpstr>
      <vt:lpstr>Voice Recognition and Requirement Analysis</vt:lpstr>
      <vt:lpstr>Analyzing the website</vt:lpstr>
      <vt:lpstr>Extracting the information</vt:lpstr>
      <vt:lpstr>Performing tasks on website automatically </vt:lpstr>
      <vt:lpstr>Actual progress vs Objectives</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Screen Interpreting Assistant(SIA)</dc:title>
  <dc:creator>USAGO PRO</dc:creator>
  <cp:lastModifiedBy>USAGO PRO</cp:lastModifiedBy>
  <cp:revision>21</cp:revision>
  <dcterms:created xsi:type="dcterms:W3CDTF">2023-11-03T08:20:42Z</dcterms:created>
  <dcterms:modified xsi:type="dcterms:W3CDTF">2024-03-19T12:09:02Z</dcterms:modified>
</cp:coreProperties>
</file>