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Int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ter-regular.fntdata"/><Relationship Id="rId12" Type="http://schemas.openxmlformats.org/officeDocument/2006/relationships/slide" Target="slides/slide7.xml"/><Relationship Id="rId15" Type="http://schemas.openxmlformats.org/officeDocument/2006/relationships/font" Target="fonts/Inter-italic.fntdata"/><Relationship Id="rId14" Type="http://schemas.openxmlformats.org/officeDocument/2006/relationships/font" Target="fonts/Inter-bold.fntdata"/><Relationship Id="rId16" Type="http://schemas.openxmlformats.org/officeDocument/2006/relationships/font" Target="fonts/Inter-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8054b1c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8054b1c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8054b1c94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8054b1c94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8054b1c94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8054b1c94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8054b1c94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8054b1c94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8054b1c94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8054b1c94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8054b1c94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8054b1c94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8054b1c94a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8054b1c94a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
    <p:spTree>
      <p:nvGrpSpPr>
        <p:cNvPr id="13" name="Shape 13"/>
        <p:cNvGrpSpPr/>
        <p:nvPr/>
      </p:nvGrpSpPr>
      <p:grpSpPr>
        <a:xfrm>
          <a:off x="0" y="0"/>
          <a:ext cx="0" cy="0"/>
          <a:chOff x="0" y="0"/>
          <a:chExt cx="0" cy="0"/>
        </a:xfrm>
      </p:grpSpPr>
      <p:sp>
        <p:nvSpPr>
          <p:cNvPr id="14" name="Google Shape;14;p2"/>
          <p:cNvSpPr txBox="1"/>
          <p:nvPr>
            <p:ph type="title"/>
          </p:nvPr>
        </p:nvSpPr>
        <p:spPr>
          <a:xfrm>
            <a:off x="284850" y="474875"/>
            <a:ext cx="4227300" cy="1154700"/>
          </a:xfrm>
          <a:prstGeom prst="rect">
            <a:avLst/>
          </a:prstGeom>
        </p:spPr>
        <p:txBody>
          <a:bodyPr anchorCtr="0" anchor="t" bIns="0" lIns="0" spcFirstLastPara="1" rIns="0" wrap="square" tIns="0">
            <a:no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15" name="Google Shape;15;p2"/>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4629550" y="3479875"/>
            <a:ext cx="4227300" cy="923400"/>
          </a:xfrm>
          <a:prstGeom prst="rect">
            <a:avLst/>
          </a:prstGeom>
        </p:spPr>
        <p:txBody>
          <a:bodyPr anchorCtr="0" anchor="t" bIns="91425" lIns="182875" spcFirstLastPara="1" rIns="182875" wrap="square" tIns="91425">
            <a:noAutofit/>
          </a:bodyPr>
          <a:lstStyle>
            <a:lvl1pPr indent="-304800" lvl="0" marL="457200">
              <a:lnSpc>
                <a:spcPct val="100000"/>
              </a:lnSpc>
              <a:spcBef>
                <a:spcPts val="0"/>
              </a:spcBef>
              <a:spcAft>
                <a:spcPts val="0"/>
              </a:spcAft>
              <a:buSzPts val="1200"/>
              <a:buChar char="●"/>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3">
  <p:cSld name="CUSTOM_1">
    <p:bg>
      <p:bgPr>
        <a:solidFill>
          <a:schemeClr val="lt1"/>
        </a:solidFill>
      </p:bgPr>
    </p:bg>
    <p:spTree>
      <p:nvGrpSpPr>
        <p:cNvPr id="75" name="Shape 75"/>
        <p:cNvGrpSpPr/>
        <p:nvPr/>
      </p:nvGrpSpPr>
      <p:grpSpPr>
        <a:xfrm>
          <a:off x="0" y="0"/>
          <a:ext cx="0" cy="0"/>
          <a:chOff x="0" y="0"/>
          <a:chExt cx="0" cy="0"/>
        </a:xfrm>
      </p:grpSpPr>
      <p:sp>
        <p:nvSpPr>
          <p:cNvPr id="76" name="Google Shape;76;p11"/>
          <p:cNvSpPr/>
          <p:nvPr>
            <p:ph idx="2" type="pic"/>
          </p:nvPr>
        </p:nvSpPr>
        <p:spPr>
          <a:xfrm>
            <a:off x="283850" y="2178075"/>
            <a:ext cx="4227600" cy="2505600"/>
          </a:xfrm>
          <a:prstGeom prst="rect">
            <a:avLst/>
          </a:prstGeom>
          <a:noFill/>
          <a:ln>
            <a:noFill/>
          </a:ln>
        </p:spPr>
      </p:sp>
      <p:sp>
        <p:nvSpPr>
          <p:cNvPr id="77" name="Google Shape;77;p11"/>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1"/>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9" name="Google Shape;79;p11"/>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0" name="Google Shape;80;p11"/>
          <p:cNvSpPr txBox="1"/>
          <p:nvPr>
            <p:ph idx="4"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81" name="Google Shape;81;p11"/>
          <p:cNvSpPr txBox="1"/>
          <p:nvPr>
            <p:ph idx="1" type="body"/>
          </p:nvPr>
        </p:nvSpPr>
        <p:spPr>
          <a:xfrm>
            <a:off x="4629300" y="2636275"/>
            <a:ext cx="4227600" cy="204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82" name="Google Shape;82;p11"/>
          <p:cNvSpPr/>
          <p:nvPr/>
        </p:nvSpPr>
        <p:spPr>
          <a:xfrm rot="10800000">
            <a:off x="8020323" y="286810"/>
            <a:ext cx="836528" cy="83636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4">
  <p:cSld name="BLANK_1_1_1_1_1_1_1_1_1_1_1_1_3">
    <p:bg>
      <p:bgPr>
        <a:solidFill>
          <a:schemeClr val="lt1"/>
        </a:solidFill>
      </p:bgPr>
    </p:bg>
    <p:spTree>
      <p:nvGrpSpPr>
        <p:cNvPr id="83" name="Shape 83"/>
        <p:cNvGrpSpPr/>
        <p:nvPr/>
      </p:nvGrpSpPr>
      <p:grpSpPr>
        <a:xfrm>
          <a:off x="0" y="0"/>
          <a:ext cx="0" cy="0"/>
          <a:chOff x="0" y="0"/>
          <a:chExt cx="0" cy="0"/>
        </a:xfrm>
      </p:grpSpPr>
      <p:sp>
        <p:nvSpPr>
          <p:cNvPr id="84" name="Google Shape;84;p12"/>
          <p:cNvSpPr/>
          <p:nvPr>
            <p:ph idx="2" type="pic"/>
          </p:nvPr>
        </p:nvSpPr>
        <p:spPr>
          <a:xfrm>
            <a:off x="4629750" y="0"/>
            <a:ext cx="4227000" cy="4683600"/>
          </a:xfrm>
          <a:prstGeom prst="roundRect">
            <a:avLst>
              <a:gd fmla="val 0" name="adj"/>
            </a:avLst>
          </a:prstGeom>
          <a:noFill/>
          <a:ln>
            <a:noFill/>
          </a:ln>
        </p:spPr>
      </p:sp>
      <p:sp>
        <p:nvSpPr>
          <p:cNvPr id="85" name="Google Shape;85;p12"/>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2"/>
          <p:cNvSpPr txBox="1"/>
          <p:nvPr>
            <p:ph type="title"/>
          </p:nvPr>
        </p:nvSpPr>
        <p:spPr>
          <a:xfrm>
            <a:off x="283850" y="285900"/>
            <a:ext cx="42276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87" name="Google Shape;87;p12"/>
          <p:cNvSpPr txBox="1"/>
          <p:nvPr>
            <p:ph idx="1" type="body"/>
          </p:nvPr>
        </p:nvSpPr>
        <p:spPr>
          <a:xfrm>
            <a:off x="763175" y="2599225"/>
            <a:ext cx="3748800" cy="20844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88" name="Google Shape;88;p12"/>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9" name="Google Shape;89;p12"/>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5">
  <p:cSld name="BLANK_1_1_1_1_1_1_1_1_1_1_1_1_3_1_1">
    <p:bg>
      <p:bgPr>
        <a:solidFill>
          <a:schemeClr val="lt1"/>
        </a:solidFill>
      </p:bgPr>
    </p:bg>
    <p:spTree>
      <p:nvGrpSpPr>
        <p:cNvPr id="90" name="Shape 90"/>
        <p:cNvGrpSpPr/>
        <p:nvPr/>
      </p:nvGrpSpPr>
      <p:grpSpPr>
        <a:xfrm>
          <a:off x="0" y="0"/>
          <a:ext cx="0" cy="0"/>
          <a:chOff x="0" y="0"/>
          <a:chExt cx="0" cy="0"/>
        </a:xfrm>
      </p:grpSpPr>
      <p:sp>
        <p:nvSpPr>
          <p:cNvPr id="91" name="Google Shape;91;p13"/>
          <p:cNvSpPr/>
          <p:nvPr>
            <p:ph idx="2" type="pic"/>
          </p:nvPr>
        </p:nvSpPr>
        <p:spPr>
          <a:xfrm>
            <a:off x="270275" y="3132475"/>
            <a:ext cx="2770500" cy="1551000"/>
          </a:xfrm>
          <a:prstGeom prst="roundRect">
            <a:avLst>
              <a:gd fmla="val 0" name="adj"/>
            </a:avLst>
          </a:prstGeom>
          <a:noFill/>
          <a:ln>
            <a:noFill/>
          </a:ln>
        </p:spPr>
      </p:sp>
      <p:sp>
        <p:nvSpPr>
          <p:cNvPr id="92" name="Google Shape;92;p13"/>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3"/>
          <p:cNvSpPr txBox="1"/>
          <p:nvPr>
            <p:ph type="title"/>
          </p:nvPr>
        </p:nvSpPr>
        <p:spPr>
          <a:xfrm>
            <a:off x="283850" y="285900"/>
            <a:ext cx="64008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94" name="Google Shape;94;p13"/>
          <p:cNvSpPr txBox="1"/>
          <p:nvPr>
            <p:ph idx="1" type="body"/>
          </p:nvPr>
        </p:nvSpPr>
        <p:spPr>
          <a:xfrm>
            <a:off x="6086325" y="2599225"/>
            <a:ext cx="2770500" cy="20844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95" name="Google Shape;95;p13"/>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6" name="Google Shape;96;p13"/>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7" name="Google Shape;97;p13"/>
          <p:cNvSpPr txBox="1"/>
          <p:nvPr>
            <p:ph idx="5" type="body"/>
          </p:nvPr>
        </p:nvSpPr>
        <p:spPr>
          <a:xfrm>
            <a:off x="3185700" y="2599225"/>
            <a:ext cx="2770500" cy="2084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7">
  <p:cSld name="BLANK_1_1_1_1_1_1_1_1_1_1_1_1_2_1">
    <p:bg>
      <p:bgPr>
        <a:solidFill>
          <a:schemeClr val="lt1"/>
        </a:solidFill>
      </p:bgPr>
    </p:bg>
    <p:spTree>
      <p:nvGrpSpPr>
        <p:cNvPr id="98" name="Shape 98"/>
        <p:cNvGrpSpPr/>
        <p:nvPr/>
      </p:nvGrpSpPr>
      <p:grpSpPr>
        <a:xfrm>
          <a:off x="0" y="0"/>
          <a:ext cx="0" cy="0"/>
          <a:chOff x="0" y="0"/>
          <a:chExt cx="0" cy="0"/>
        </a:xfrm>
      </p:grpSpPr>
      <p:sp>
        <p:nvSpPr>
          <p:cNvPr id="99" name="Google Shape;99;p14"/>
          <p:cNvSpPr txBox="1"/>
          <p:nvPr>
            <p:ph type="title"/>
          </p:nvPr>
        </p:nvSpPr>
        <p:spPr>
          <a:xfrm>
            <a:off x="4782150" y="285900"/>
            <a:ext cx="40749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00" name="Google Shape;100;p14"/>
          <p:cNvSpPr txBox="1"/>
          <p:nvPr>
            <p:ph idx="1" type="body"/>
          </p:nvPr>
        </p:nvSpPr>
        <p:spPr>
          <a:xfrm>
            <a:off x="6086325" y="2636275"/>
            <a:ext cx="2770800" cy="20472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101" name="Google Shape;101;p14"/>
          <p:cNvSpPr txBox="1"/>
          <p:nvPr>
            <p:ph idx="2" type="body"/>
          </p:nvPr>
        </p:nvSpPr>
        <p:spPr>
          <a:xfrm>
            <a:off x="4782375" y="2636275"/>
            <a:ext cx="1175700" cy="204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02" name="Google Shape;102;p14"/>
          <p:cNvSpPr/>
          <p:nvPr>
            <p:ph idx="3" type="pic"/>
          </p:nvPr>
        </p:nvSpPr>
        <p:spPr>
          <a:xfrm>
            <a:off x="283850" y="0"/>
            <a:ext cx="4227000" cy="4683600"/>
          </a:xfrm>
          <a:prstGeom prst="roundRect">
            <a:avLst>
              <a:gd fmla="val 0" name="adj"/>
            </a:avLst>
          </a:prstGeom>
          <a:noFill/>
          <a:ln>
            <a:noFill/>
          </a:ln>
        </p:spPr>
      </p:sp>
      <p:sp>
        <p:nvSpPr>
          <p:cNvPr id="103" name="Google Shape;103;p14"/>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14"/>
          <p:cNvSpPr txBox="1"/>
          <p:nvPr>
            <p:ph idx="4"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05" name="Google Shape;105;p14"/>
          <p:cNvSpPr txBox="1"/>
          <p:nvPr>
            <p:ph idx="5"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3_1_2">
    <p:bg>
      <p:bgPr>
        <a:solidFill>
          <a:schemeClr val="lt1"/>
        </a:solidFill>
      </p:bgPr>
    </p:bg>
    <p:spTree>
      <p:nvGrpSpPr>
        <p:cNvPr id="106" name="Shape 106"/>
        <p:cNvGrpSpPr/>
        <p:nvPr/>
      </p:nvGrpSpPr>
      <p:grpSpPr>
        <a:xfrm>
          <a:off x="0" y="0"/>
          <a:ext cx="0" cy="0"/>
          <a:chOff x="0" y="0"/>
          <a:chExt cx="0" cy="0"/>
        </a:xfrm>
      </p:grpSpPr>
      <p:sp>
        <p:nvSpPr>
          <p:cNvPr id="107" name="Google Shape;107;p15"/>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5"/>
          <p:cNvSpPr txBox="1"/>
          <p:nvPr>
            <p:ph type="title"/>
          </p:nvPr>
        </p:nvSpPr>
        <p:spPr>
          <a:xfrm>
            <a:off x="283850" y="285900"/>
            <a:ext cx="4227300" cy="7515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18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09" name="Google Shape;109;p15"/>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10" name="Google Shape;110;p15"/>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11" name="Google Shape;111;p15"/>
          <p:cNvSpPr txBox="1"/>
          <p:nvPr>
            <p:ph idx="1" type="body"/>
          </p:nvPr>
        </p:nvSpPr>
        <p:spPr>
          <a:xfrm>
            <a:off x="4632000" y="285900"/>
            <a:ext cx="4227300" cy="1154700"/>
          </a:xfrm>
          <a:prstGeom prst="rect">
            <a:avLst/>
          </a:prstGeom>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12" name="Google Shape;112;p15"/>
          <p:cNvSpPr txBox="1"/>
          <p:nvPr>
            <p:ph idx="4" type="subTitle"/>
          </p:nvPr>
        </p:nvSpPr>
        <p:spPr>
          <a:xfrm>
            <a:off x="288625"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3" name="Google Shape;113;p15"/>
          <p:cNvSpPr txBox="1"/>
          <p:nvPr>
            <p:ph idx="5" type="body"/>
          </p:nvPr>
        </p:nvSpPr>
        <p:spPr>
          <a:xfrm>
            <a:off x="288625" y="2891825"/>
            <a:ext cx="2050800" cy="1507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114" name="Google Shape;114;p15"/>
          <p:cNvSpPr txBox="1"/>
          <p:nvPr>
            <p:ph idx="6" type="subTitle"/>
          </p:nvPr>
        </p:nvSpPr>
        <p:spPr>
          <a:xfrm>
            <a:off x="2456700"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5" name="Google Shape;115;p15"/>
          <p:cNvSpPr txBox="1"/>
          <p:nvPr>
            <p:ph idx="7" type="body"/>
          </p:nvPr>
        </p:nvSpPr>
        <p:spPr>
          <a:xfrm>
            <a:off x="2456700"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16" name="Google Shape;116;p15"/>
          <p:cNvSpPr txBox="1"/>
          <p:nvPr>
            <p:ph idx="8" type="subTitle"/>
          </p:nvPr>
        </p:nvSpPr>
        <p:spPr>
          <a:xfrm>
            <a:off x="4629375"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7" name="Google Shape;117;p15"/>
          <p:cNvSpPr txBox="1"/>
          <p:nvPr>
            <p:ph idx="9" type="body"/>
          </p:nvPr>
        </p:nvSpPr>
        <p:spPr>
          <a:xfrm>
            <a:off x="4629375"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18" name="Google Shape;118;p15"/>
          <p:cNvSpPr txBox="1"/>
          <p:nvPr>
            <p:ph idx="13" type="subTitle"/>
          </p:nvPr>
        </p:nvSpPr>
        <p:spPr>
          <a:xfrm>
            <a:off x="6802050"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9" name="Google Shape;119;p15"/>
          <p:cNvSpPr txBox="1"/>
          <p:nvPr>
            <p:ph idx="14" type="body"/>
          </p:nvPr>
        </p:nvSpPr>
        <p:spPr>
          <a:xfrm>
            <a:off x="6802050"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5">
  <p:cSld name="BLANK_1_1_1_1_1_1_1_1_1_1_1_1_1_2_1_2_1">
    <p:bg>
      <p:bgPr>
        <a:solidFill>
          <a:schemeClr val="lt1"/>
        </a:solidFill>
      </p:bgPr>
    </p:bg>
    <p:spTree>
      <p:nvGrpSpPr>
        <p:cNvPr id="120" name="Shape 120"/>
        <p:cNvGrpSpPr/>
        <p:nvPr/>
      </p:nvGrpSpPr>
      <p:grpSpPr>
        <a:xfrm>
          <a:off x="0" y="0"/>
          <a:ext cx="0" cy="0"/>
          <a:chOff x="0" y="0"/>
          <a:chExt cx="0" cy="0"/>
        </a:xfrm>
      </p:grpSpPr>
      <p:sp>
        <p:nvSpPr>
          <p:cNvPr id="121" name="Google Shape;121;p16"/>
          <p:cNvSpPr txBox="1"/>
          <p:nvPr>
            <p:ph idx="1" type="subTitle"/>
          </p:nvPr>
        </p:nvSpPr>
        <p:spPr>
          <a:xfrm>
            <a:off x="288625" y="2636275"/>
            <a:ext cx="1005000" cy="972000"/>
          </a:xfrm>
          <a:prstGeom prst="rect">
            <a:avLst/>
          </a:prstGeom>
        </p:spPr>
        <p:txBody>
          <a:bodyPr anchorCtr="0" anchor="t"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22" name="Google Shape;122;p16"/>
          <p:cNvSpPr txBox="1"/>
          <p:nvPr>
            <p:ph idx="2" type="subTitle"/>
          </p:nvPr>
        </p:nvSpPr>
        <p:spPr>
          <a:xfrm>
            <a:off x="288625" y="37169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23" name="Google Shape;123;p16"/>
          <p:cNvSpPr txBox="1"/>
          <p:nvPr>
            <p:ph idx="3" type="subTitle"/>
          </p:nvPr>
        </p:nvSpPr>
        <p:spPr>
          <a:xfrm>
            <a:off x="288625" y="15555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24" name="Google Shape;124;p16"/>
          <p:cNvSpPr txBox="1"/>
          <p:nvPr>
            <p:ph idx="4" type="body"/>
          </p:nvPr>
        </p:nvSpPr>
        <p:spPr>
          <a:xfrm>
            <a:off x="6091950" y="2635425"/>
            <a:ext cx="2764800" cy="972000"/>
          </a:xfrm>
          <a:prstGeom prst="rect">
            <a:avLst/>
          </a:prstGeom>
        </p:spPr>
        <p:txBody>
          <a:bodyPr anchorCtr="0" anchor="ctr" bIns="0" lIns="0" spcFirstLastPara="1" rIns="0" wrap="square" tIns="0">
            <a:noAutofit/>
          </a:bodyPr>
          <a:lstStyle>
            <a:lvl1pPr indent="-292100" lvl="0" marL="457200">
              <a:lnSpc>
                <a:spcPct val="100000"/>
              </a:lnSpc>
              <a:spcBef>
                <a:spcPts val="0"/>
              </a:spcBef>
              <a:spcAft>
                <a:spcPts val="0"/>
              </a:spcAft>
              <a:buClr>
                <a:schemeClr val="dk1"/>
              </a:buClr>
              <a:buSzPts val="1000"/>
              <a:buFont typeface="Inter"/>
              <a:buChar char="●"/>
              <a:defRPr sz="1000">
                <a:solidFill>
                  <a:schemeClr val="dk1"/>
                </a:solidFill>
              </a:defRPr>
            </a:lvl1pPr>
            <a:lvl2pPr indent="-292100" lvl="1" marL="914400">
              <a:lnSpc>
                <a:spcPct val="100000"/>
              </a:lnSpc>
              <a:spcBef>
                <a:spcPts val="0"/>
              </a:spcBef>
              <a:spcAft>
                <a:spcPts val="0"/>
              </a:spcAft>
              <a:buClr>
                <a:schemeClr val="dk1"/>
              </a:buClr>
              <a:buSzPts val="1000"/>
              <a:buFont typeface="Inter"/>
              <a:buChar char="○"/>
              <a:defRPr sz="1000">
                <a:solidFill>
                  <a:schemeClr val="dk1"/>
                </a:solidFill>
              </a:defRPr>
            </a:lvl2pPr>
            <a:lvl3pPr indent="-292100" lvl="2" marL="1371600">
              <a:lnSpc>
                <a:spcPct val="100000"/>
              </a:lnSpc>
              <a:spcBef>
                <a:spcPts val="0"/>
              </a:spcBef>
              <a:spcAft>
                <a:spcPts val="0"/>
              </a:spcAft>
              <a:buClr>
                <a:schemeClr val="dk1"/>
              </a:buClr>
              <a:buSzPts val="1000"/>
              <a:buFont typeface="Inter"/>
              <a:buChar char="■"/>
              <a:defRPr sz="1000">
                <a:solidFill>
                  <a:schemeClr val="dk1"/>
                </a:solidFill>
              </a:defRPr>
            </a:lvl3pPr>
            <a:lvl4pPr indent="-292100" lvl="3" marL="1828800">
              <a:lnSpc>
                <a:spcPct val="100000"/>
              </a:lnSpc>
              <a:spcBef>
                <a:spcPts val="0"/>
              </a:spcBef>
              <a:spcAft>
                <a:spcPts val="0"/>
              </a:spcAft>
              <a:buClr>
                <a:schemeClr val="dk1"/>
              </a:buClr>
              <a:buSzPts val="1000"/>
              <a:buFont typeface="Inter"/>
              <a:buChar char="●"/>
              <a:defRPr sz="1000">
                <a:solidFill>
                  <a:schemeClr val="dk1"/>
                </a:solidFill>
              </a:defRPr>
            </a:lvl4pPr>
            <a:lvl5pPr indent="-292100" lvl="4" marL="2286000">
              <a:lnSpc>
                <a:spcPct val="100000"/>
              </a:lnSpc>
              <a:spcBef>
                <a:spcPts val="0"/>
              </a:spcBef>
              <a:spcAft>
                <a:spcPts val="0"/>
              </a:spcAft>
              <a:buClr>
                <a:schemeClr val="dk1"/>
              </a:buClr>
              <a:buSzPts val="1000"/>
              <a:buFont typeface="Inter"/>
              <a:buChar char="○"/>
              <a:defRPr sz="1000">
                <a:solidFill>
                  <a:schemeClr val="dk1"/>
                </a:solidFill>
              </a:defRPr>
            </a:lvl5pPr>
            <a:lvl6pPr indent="-292100" lvl="5" marL="2743200">
              <a:lnSpc>
                <a:spcPct val="100000"/>
              </a:lnSpc>
              <a:spcBef>
                <a:spcPts val="0"/>
              </a:spcBef>
              <a:spcAft>
                <a:spcPts val="0"/>
              </a:spcAft>
              <a:buClr>
                <a:schemeClr val="dk1"/>
              </a:buClr>
              <a:buSzPts val="1000"/>
              <a:buFont typeface="Inter"/>
              <a:buChar char="■"/>
              <a:defRPr sz="1000">
                <a:solidFill>
                  <a:schemeClr val="dk1"/>
                </a:solidFill>
              </a:defRPr>
            </a:lvl6pPr>
            <a:lvl7pPr indent="-292100" lvl="6" marL="3200400">
              <a:lnSpc>
                <a:spcPct val="100000"/>
              </a:lnSpc>
              <a:spcBef>
                <a:spcPts val="0"/>
              </a:spcBef>
              <a:spcAft>
                <a:spcPts val="0"/>
              </a:spcAft>
              <a:buClr>
                <a:schemeClr val="dk1"/>
              </a:buClr>
              <a:buSzPts val="1000"/>
              <a:buFont typeface="Inter"/>
              <a:buChar char="●"/>
              <a:defRPr sz="1000">
                <a:solidFill>
                  <a:schemeClr val="dk1"/>
                </a:solidFill>
              </a:defRPr>
            </a:lvl7pPr>
            <a:lvl8pPr indent="-292100" lvl="7" marL="3657600">
              <a:lnSpc>
                <a:spcPct val="100000"/>
              </a:lnSpc>
              <a:spcBef>
                <a:spcPts val="0"/>
              </a:spcBef>
              <a:spcAft>
                <a:spcPts val="0"/>
              </a:spcAft>
              <a:buClr>
                <a:schemeClr val="dk1"/>
              </a:buClr>
              <a:buSzPts val="1000"/>
              <a:buFont typeface="Inter"/>
              <a:buChar char="○"/>
              <a:defRPr sz="1000">
                <a:solidFill>
                  <a:schemeClr val="dk1"/>
                </a:solidFill>
              </a:defRPr>
            </a:lvl8pPr>
            <a:lvl9pPr indent="-292100" lvl="8" marL="4114800">
              <a:lnSpc>
                <a:spcPct val="100000"/>
              </a:lnSpc>
              <a:spcBef>
                <a:spcPts val="0"/>
              </a:spcBef>
              <a:spcAft>
                <a:spcPts val="0"/>
              </a:spcAft>
              <a:buClr>
                <a:schemeClr val="dk1"/>
              </a:buClr>
              <a:buSzPts val="1000"/>
              <a:buFont typeface="Inter"/>
              <a:buChar char="■"/>
              <a:defRPr sz="1000">
                <a:solidFill>
                  <a:schemeClr val="dk1"/>
                </a:solidFill>
              </a:defRPr>
            </a:lvl9pPr>
          </a:lstStyle>
          <a:p/>
        </p:txBody>
      </p:sp>
      <p:sp>
        <p:nvSpPr>
          <p:cNvPr id="125" name="Google Shape;125;p16"/>
          <p:cNvSpPr txBox="1"/>
          <p:nvPr>
            <p:ph idx="5" type="body"/>
          </p:nvPr>
        </p:nvSpPr>
        <p:spPr>
          <a:xfrm>
            <a:off x="6091950" y="3706763"/>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26" name="Google Shape;126;p16"/>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16"/>
          <p:cNvSpPr txBox="1"/>
          <p:nvPr>
            <p:ph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28" name="Google Shape;128;p16"/>
          <p:cNvSpPr txBox="1"/>
          <p:nvPr>
            <p:ph idx="6" type="body"/>
          </p:nvPr>
        </p:nvSpPr>
        <p:spPr>
          <a:xfrm>
            <a:off x="6091950" y="155387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29" name="Google Shape;129;p16"/>
          <p:cNvSpPr txBox="1"/>
          <p:nvPr>
            <p:ph idx="7"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0" name="Google Shape;130;p16"/>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1" name="Google Shape;131;p16"/>
          <p:cNvSpPr txBox="1"/>
          <p:nvPr>
            <p:ph idx="9" type="subTitle"/>
          </p:nvPr>
        </p:nvSpPr>
        <p:spPr>
          <a:xfrm>
            <a:off x="1648600" y="2636275"/>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4"/>
              </a:buClr>
              <a:buSzPts val="3600"/>
              <a:buFont typeface="Inter"/>
              <a:buNone/>
              <a:defRPr sz="3600">
                <a:solidFill>
                  <a:schemeClr val="accent4"/>
                </a:solidFill>
              </a:defRPr>
            </a:lvl1pPr>
            <a:lvl2pPr lvl="1">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2pPr>
            <a:lvl3pPr lvl="2">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3pPr>
            <a:lvl4pPr lvl="3">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4pPr>
            <a:lvl5pPr lvl="4">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5pPr>
            <a:lvl6pPr lvl="5">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6pPr>
            <a:lvl7pPr lvl="6">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7pPr>
            <a:lvl8pPr lvl="7">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8pPr>
            <a:lvl9pPr lvl="8">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9pPr>
          </a:lstStyle>
          <a:p/>
        </p:txBody>
      </p:sp>
      <p:sp>
        <p:nvSpPr>
          <p:cNvPr id="132" name="Google Shape;132;p16"/>
          <p:cNvSpPr txBox="1"/>
          <p:nvPr>
            <p:ph idx="13" type="subTitle"/>
          </p:nvPr>
        </p:nvSpPr>
        <p:spPr>
          <a:xfrm>
            <a:off x="1648600" y="1552438"/>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1"/>
              </a:buClr>
              <a:buSzPts val="3600"/>
              <a:buFont typeface="Inter"/>
              <a:buNone/>
              <a:defRPr sz="3600">
                <a:solidFill>
                  <a:schemeClr val="accent1"/>
                </a:solidFill>
              </a:defRPr>
            </a:lvl1pPr>
            <a:lvl2pPr lvl="1">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2pPr>
            <a:lvl3pPr lvl="2">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3pPr>
            <a:lvl4pPr lvl="3">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4pPr>
            <a:lvl5pPr lvl="4">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5pPr>
            <a:lvl6pPr lvl="5">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6pPr>
            <a:lvl7pPr lvl="6">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7pPr>
            <a:lvl8pPr lvl="7">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8pPr>
            <a:lvl9pPr lvl="8">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9pPr>
          </a:lstStyle>
          <a:p/>
        </p:txBody>
      </p:sp>
      <p:sp>
        <p:nvSpPr>
          <p:cNvPr id="133" name="Google Shape;133;p16"/>
          <p:cNvSpPr txBox="1"/>
          <p:nvPr>
            <p:ph idx="14" type="subTitle"/>
          </p:nvPr>
        </p:nvSpPr>
        <p:spPr>
          <a:xfrm>
            <a:off x="1648600" y="3707613"/>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5"/>
              </a:buClr>
              <a:buSzPts val="3600"/>
              <a:buFont typeface="Inter"/>
              <a:buNone/>
              <a:defRPr sz="3600">
                <a:solidFill>
                  <a:schemeClr val="accent5"/>
                </a:solidFill>
              </a:defRPr>
            </a:lvl1pPr>
            <a:lvl2pPr lvl="1">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2pPr>
            <a:lvl3pPr lvl="2">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3pPr>
            <a:lvl4pPr lvl="3">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4pPr>
            <a:lvl5pPr lvl="4">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5pPr>
            <a:lvl6pPr lvl="5">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6pPr>
            <a:lvl7pPr lvl="6">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7pPr>
            <a:lvl8pPr lvl="7">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8pPr>
            <a:lvl9pPr lvl="8">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6">
  <p:cSld name="BLANK_1_1_1_1_1_1_1_1_1_1_1_1_1_2_1_2_1_1">
    <p:bg>
      <p:bgPr>
        <a:solidFill>
          <a:schemeClr val="lt1"/>
        </a:solidFill>
      </p:bgPr>
    </p:bg>
    <p:spTree>
      <p:nvGrpSpPr>
        <p:cNvPr id="134" name="Shape 134"/>
        <p:cNvGrpSpPr/>
        <p:nvPr/>
      </p:nvGrpSpPr>
      <p:grpSpPr>
        <a:xfrm>
          <a:off x="0" y="0"/>
          <a:ext cx="0" cy="0"/>
          <a:chOff x="0" y="0"/>
          <a:chExt cx="0" cy="0"/>
        </a:xfrm>
      </p:grpSpPr>
      <p:sp>
        <p:nvSpPr>
          <p:cNvPr id="135" name="Google Shape;135;p17"/>
          <p:cNvSpPr txBox="1"/>
          <p:nvPr>
            <p:ph idx="1" type="subTitle"/>
          </p:nvPr>
        </p:nvSpPr>
        <p:spPr>
          <a:xfrm>
            <a:off x="3185700" y="37169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36" name="Google Shape;136;p17"/>
          <p:cNvSpPr txBox="1"/>
          <p:nvPr>
            <p:ph idx="2" type="subTitle"/>
          </p:nvPr>
        </p:nvSpPr>
        <p:spPr>
          <a:xfrm>
            <a:off x="1736388" y="26362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37" name="Google Shape;137;p17"/>
          <p:cNvSpPr txBox="1"/>
          <p:nvPr>
            <p:ph idx="3" type="subTitle"/>
          </p:nvPr>
        </p:nvSpPr>
        <p:spPr>
          <a:xfrm>
            <a:off x="288625" y="15555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38" name="Google Shape;138;p17"/>
          <p:cNvSpPr txBox="1"/>
          <p:nvPr>
            <p:ph idx="4" type="body"/>
          </p:nvPr>
        </p:nvSpPr>
        <p:spPr>
          <a:xfrm>
            <a:off x="3187500" y="2635425"/>
            <a:ext cx="4227000" cy="9720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chemeClr val="dk1"/>
              </a:buClr>
              <a:buSzPts val="1200"/>
              <a:buFont typeface="Inter"/>
              <a:buChar char="●"/>
              <a:defRPr>
                <a:solidFill>
                  <a:schemeClr val="dk1"/>
                </a:solidFill>
              </a:defRPr>
            </a:lvl1pPr>
            <a:lvl2pPr indent="-304800" lvl="1" marL="914400">
              <a:lnSpc>
                <a:spcPct val="100000"/>
              </a:lnSpc>
              <a:spcBef>
                <a:spcPts val="0"/>
              </a:spcBef>
              <a:spcAft>
                <a:spcPts val="0"/>
              </a:spcAft>
              <a:buClr>
                <a:schemeClr val="dk1"/>
              </a:buClr>
              <a:buSzPts val="1200"/>
              <a:buFont typeface="Inter"/>
              <a:buChar char="○"/>
              <a:defRPr>
                <a:solidFill>
                  <a:schemeClr val="dk1"/>
                </a:solidFill>
              </a:defRPr>
            </a:lvl2pPr>
            <a:lvl3pPr indent="-304800" lvl="2" marL="1371600">
              <a:lnSpc>
                <a:spcPct val="100000"/>
              </a:lnSpc>
              <a:spcBef>
                <a:spcPts val="0"/>
              </a:spcBef>
              <a:spcAft>
                <a:spcPts val="0"/>
              </a:spcAft>
              <a:buClr>
                <a:schemeClr val="dk1"/>
              </a:buClr>
              <a:buSzPts val="1200"/>
              <a:buFont typeface="Inter"/>
              <a:buChar char="■"/>
              <a:defRPr>
                <a:solidFill>
                  <a:schemeClr val="dk1"/>
                </a:solidFill>
              </a:defRPr>
            </a:lvl3pPr>
            <a:lvl4pPr indent="-304800" lvl="3" marL="1828800">
              <a:lnSpc>
                <a:spcPct val="100000"/>
              </a:lnSpc>
              <a:spcBef>
                <a:spcPts val="0"/>
              </a:spcBef>
              <a:spcAft>
                <a:spcPts val="0"/>
              </a:spcAft>
              <a:buClr>
                <a:schemeClr val="dk1"/>
              </a:buClr>
              <a:buSzPts val="1200"/>
              <a:buFont typeface="Inter"/>
              <a:buChar char="●"/>
              <a:defRPr>
                <a:solidFill>
                  <a:schemeClr val="dk1"/>
                </a:solidFill>
              </a:defRPr>
            </a:lvl4pPr>
            <a:lvl5pPr indent="-304800" lvl="4" marL="2286000">
              <a:lnSpc>
                <a:spcPct val="100000"/>
              </a:lnSpc>
              <a:spcBef>
                <a:spcPts val="0"/>
              </a:spcBef>
              <a:spcAft>
                <a:spcPts val="0"/>
              </a:spcAft>
              <a:buClr>
                <a:schemeClr val="dk1"/>
              </a:buClr>
              <a:buSzPts val="1200"/>
              <a:buFont typeface="Inter"/>
              <a:buChar char="○"/>
              <a:defRPr>
                <a:solidFill>
                  <a:schemeClr val="dk1"/>
                </a:solidFill>
              </a:defRPr>
            </a:lvl5pPr>
            <a:lvl6pPr indent="-304800" lvl="5" marL="2743200">
              <a:lnSpc>
                <a:spcPct val="100000"/>
              </a:lnSpc>
              <a:spcBef>
                <a:spcPts val="0"/>
              </a:spcBef>
              <a:spcAft>
                <a:spcPts val="0"/>
              </a:spcAft>
              <a:buClr>
                <a:schemeClr val="dk1"/>
              </a:buClr>
              <a:buSzPts val="1200"/>
              <a:buFont typeface="Inter"/>
              <a:buChar char="■"/>
              <a:defRPr>
                <a:solidFill>
                  <a:schemeClr val="dk1"/>
                </a:solidFill>
              </a:defRPr>
            </a:lvl6pPr>
            <a:lvl7pPr indent="-304800" lvl="6" marL="3200400">
              <a:lnSpc>
                <a:spcPct val="100000"/>
              </a:lnSpc>
              <a:spcBef>
                <a:spcPts val="0"/>
              </a:spcBef>
              <a:spcAft>
                <a:spcPts val="0"/>
              </a:spcAft>
              <a:buClr>
                <a:schemeClr val="dk1"/>
              </a:buClr>
              <a:buSzPts val="1200"/>
              <a:buFont typeface="Inter"/>
              <a:buChar char="●"/>
              <a:defRPr>
                <a:solidFill>
                  <a:schemeClr val="dk1"/>
                </a:solidFill>
              </a:defRPr>
            </a:lvl7pPr>
            <a:lvl8pPr indent="-304800" lvl="7" marL="3657600">
              <a:lnSpc>
                <a:spcPct val="100000"/>
              </a:lnSpc>
              <a:spcBef>
                <a:spcPts val="0"/>
              </a:spcBef>
              <a:spcAft>
                <a:spcPts val="0"/>
              </a:spcAft>
              <a:buClr>
                <a:schemeClr val="dk1"/>
              </a:buClr>
              <a:buSzPts val="1200"/>
              <a:buFont typeface="Inter"/>
              <a:buChar char="○"/>
              <a:defRPr>
                <a:solidFill>
                  <a:schemeClr val="dk1"/>
                </a:solidFill>
              </a:defRPr>
            </a:lvl8pPr>
            <a:lvl9pPr indent="-304800" lvl="8" marL="4114800">
              <a:lnSpc>
                <a:spcPct val="100000"/>
              </a:lnSpc>
              <a:spcBef>
                <a:spcPts val="0"/>
              </a:spcBef>
              <a:spcAft>
                <a:spcPts val="0"/>
              </a:spcAft>
              <a:buClr>
                <a:schemeClr val="dk1"/>
              </a:buClr>
              <a:buSzPts val="1200"/>
              <a:buFont typeface="Inter"/>
              <a:buChar char="■"/>
              <a:defRPr>
                <a:solidFill>
                  <a:schemeClr val="dk1"/>
                </a:solidFill>
              </a:defRPr>
            </a:lvl9pPr>
          </a:lstStyle>
          <a:p/>
        </p:txBody>
      </p:sp>
      <p:sp>
        <p:nvSpPr>
          <p:cNvPr id="139" name="Google Shape;139;p17"/>
          <p:cNvSpPr txBox="1"/>
          <p:nvPr>
            <p:ph idx="5" type="body"/>
          </p:nvPr>
        </p:nvSpPr>
        <p:spPr>
          <a:xfrm>
            <a:off x="4629750" y="3706771"/>
            <a:ext cx="4227000" cy="972000"/>
          </a:xfrm>
          <a:prstGeom prst="rect">
            <a:avLst/>
          </a:prstGeom>
        </p:spPr>
        <p:txBody>
          <a:bodyPr anchorCtr="0" anchor="ctr"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40" name="Google Shape;140;p17"/>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17"/>
          <p:cNvSpPr txBox="1"/>
          <p:nvPr>
            <p:ph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42" name="Google Shape;142;p17"/>
          <p:cNvSpPr txBox="1"/>
          <p:nvPr>
            <p:ph idx="6" type="body"/>
          </p:nvPr>
        </p:nvSpPr>
        <p:spPr>
          <a:xfrm>
            <a:off x="1736400" y="1553875"/>
            <a:ext cx="4227000" cy="972000"/>
          </a:xfrm>
          <a:prstGeom prst="rect">
            <a:avLst/>
          </a:prstGeom>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43" name="Google Shape;143;p17"/>
          <p:cNvSpPr txBox="1"/>
          <p:nvPr>
            <p:ph idx="7"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44" name="Google Shape;144;p17"/>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8">
  <p:cSld name="BLANK_1_1_1_1_1_1_1_1_1_1_1_1_1_2_1_1_1">
    <p:spTree>
      <p:nvGrpSpPr>
        <p:cNvPr id="145" name="Shape 145"/>
        <p:cNvGrpSpPr/>
        <p:nvPr/>
      </p:nvGrpSpPr>
      <p:grpSpPr>
        <a:xfrm>
          <a:off x="0" y="0"/>
          <a:ext cx="0" cy="0"/>
          <a:chOff x="0" y="0"/>
          <a:chExt cx="0" cy="0"/>
        </a:xfrm>
      </p:grpSpPr>
      <p:sp>
        <p:nvSpPr>
          <p:cNvPr id="146" name="Google Shape;146;p18"/>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18"/>
          <p:cNvSpPr txBox="1"/>
          <p:nvPr>
            <p:ph type="title"/>
          </p:nvPr>
        </p:nvSpPr>
        <p:spPr>
          <a:xfrm>
            <a:off x="283850" y="285900"/>
            <a:ext cx="5674200" cy="2235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148" name="Google Shape;148;p18"/>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8"/>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8"/>
          <p:cNvSpPr txBox="1"/>
          <p:nvPr>
            <p:ph idx="1" type="body"/>
          </p:nvPr>
        </p:nvSpPr>
        <p:spPr>
          <a:xfrm>
            <a:off x="2456850" y="3716975"/>
            <a:ext cx="20550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1" name="Google Shape;151;p18"/>
          <p:cNvSpPr txBox="1"/>
          <p:nvPr>
            <p:ph idx="4" type="body"/>
          </p:nvPr>
        </p:nvSpPr>
        <p:spPr>
          <a:xfrm>
            <a:off x="4629750" y="3716975"/>
            <a:ext cx="20550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2" name="Google Shape;152;p18"/>
          <p:cNvSpPr txBox="1"/>
          <p:nvPr>
            <p:ph idx="5" type="body"/>
          </p:nvPr>
        </p:nvSpPr>
        <p:spPr>
          <a:xfrm>
            <a:off x="6802050" y="3716975"/>
            <a:ext cx="20547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9">
  <p:cSld name="BLANK_1_1_1_1_1_1_1_1_1_1_1_1_1_2_1_1_2">
    <p:spTree>
      <p:nvGrpSpPr>
        <p:cNvPr id="153" name="Shape 153"/>
        <p:cNvGrpSpPr/>
        <p:nvPr/>
      </p:nvGrpSpPr>
      <p:grpSpPr>
        <a:xfrm>
          <a:off x="0" y="0"/>
          <a:ext cx="0" cy="0"/>
          <a:chOff x="0" y="0"/>
          <a:chExt cx="0" cy="0"/>
        </a:xfrm>
      </p:grpSpPr>
      <p:sp>
        <p:nvSpPr>
          <p:cNvPr id="154" name="Google Shape;154;p19"/>
          <p:cNvSpPr txBox="1"/>
          <p:nvPr>
            <p:ph idx="1" type="body"/>
          </p:nvPr>
        </p:nvSpPr>
        <p:spPr>
          <a:xfrm>
            <a:off x="6091950" y="155387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5" name="Google Shape;155;p19"/>
          <p:cNvSpPr txBox="1"/>
          <p:nvPr>
            <p:ph idx="2" type="body"/>
          </p:nvPr>
        </p:nvSpPr>
        <p:spPr>
          <a:xfrm>
            <a:off x="6091950" y="263542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6" name="Google Shape;156;p19"/>
          <p:cNvSpPr txBox="1"/>
          <p:nvPr>
            <p:ph idx="3" type="body"/>
          </p:nvPr>
        </p:nvSpPr>
        <p:spPr>
          <a:xfrm>
            <a:off x="6091950" y="3706763"/>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7" name="Google Shape;157;p19"/>
          <p:cNvSpPr txBox="1"/>
          <p:nvPr>
            <p:ph type="title"/>
          </p:nvPr>
        </p:nvSpPr>
        <p:spPr>
          <a:xfrm>
            <a:off x="283850" y="285900"/>
            <a:ext cx="42276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1800"/>
            </a:lvl1pPr>
            <a:lvl2pPr lvl="1">
              <a:lnSpc>
                <a:spcPct val="85000"/>
              </a:lnSpc>
              <a:spcBef>
                <a:spcPts val="0"/>
              </a:spcBef>
              <a:spcAft>
                <a:spcPts val="0"/>
              </a:spcAft>
              <a:buNone/>
              <a:defRPr sz="1800"/>
            </a:lvl2pPr>
            <a:lvl3pPr lvl="2">
              <a:lnSpc>
                <a:spcPct val="85000"/>
              </a:lnSpc>
              <a:spcBef>
                <a:spcPts val="0"/>
              </a:spcBef>
              <a:spcAft>
                <a:spcPts val="0"/>
              </a:spcAft>
              <a:buNone/>
              <a:defRPr sz="1800"/>
            </a:lvl3pPr>
            <a:lvl4pPr lvl="3">
              <a:lnSpc>
                <a:spcPct val="85000"/>
              </a:lnSpc>
              <a:spcBef>
                <a:spcPts val="0"/>
              </a:spcBef>
              <a:spcAft>
                <a:spcPts val="0"/>
              </a:spcAft>
              <a:buNone/>
              <a:defRPr sz="1800"/>
            </a:lvl4pPr>
            <a:lvl5pPr lvl="4">
              <a:lnSpc>
                <a:spcPct val="85000"/>
              </a:lnSpc>
              <a:spcBef>
                <a:spcPts val="0"/>
              </a:spcBef>
              <a:spcAft>
                <a:spcPts val="0"/>
              </a:spcAft>
              <a:buNone/>
              <a:defRPr sz="1800"/>
            </a:lvl5pPr>
            <a:lvl6pPr lvl="5">
              <a:lnSpc>
                <a:spcPct val="85000"/>
              </a:lnSpc>
              <a:spcBef>
                <a:spcPts val="0"/>
              </a:spcBef>
              <a:spcAft>
                <a:spcPts val="0"/>
              </a:spcAft>
              <a:buNone/>
              <a:defRPr sz="1800"/>
            </a:lvl6pPr>
            <a:lvl7pPr lvl="6">
              <a:lnSpc>
                <a:spcPct val="85000"/>
              </a:lnSpc>
              <a:spcBef>
                <a:spcPts val="0"/>
              </a:spcBef>
              <a:spcAft>
                <a:spcPts val="0"/>
              </a:spcAft>
              <a:buNone/>
              <a:defRPr sz="1800"/>
            </a:lvl7pPr>
            <a:lvl8pPr lvl="7">
              <a:lnSpc>
                <a:spcPct val="85000"/>
              </a:lnSpc>
              <a:spcBef>
                <a:spcPts val="0"/>
              </a:spcBef>
              <a:spcAft>
                <a:spcPts val="0"/>
              </a:spcAft>
              <a:buNone/>
              <a:defRPr sz="1800"/>
            </a:lvl8pPr>
            <a:lvl9pPr lvl="8">
              <a:lnSpc>
                <a:spcPct val="85000"/>
              </a:lnSpc>
              <a:spcBef>
                <a:spcPts val="0"/>
              </a:spcBef>
              <a:spcAft>
                <a:spcPts val="0"/>
              </a:spcAft>
              <a:buNone/>
              <a:defRPr sz="1800"/>
            </a:lvl9pPr>
          </a:lstStyle>
          <a:p/>
        </p:txBody>
      </p:sp>
      <p:sp>
        <p:nvSpPr>
          <p:cNvPr id="158" name="Google Shape;158;p19"/>
          <p:cNvSpPr txBox="1"/>
          <p:nvPr>
            <p:ph idx="4"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9"/>
          <p:cNvSpPr txBox="1"/>
          <p:nvPr>
            <p:ph idx="5"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9"/>
          <p:cNvSpPr txBox="1"/>
          <p:nvPr>
            <p:ph idx="6" type="subTitle"/>
          </p:nvPr>
        </p:nvSpPr>
        <p:spPr>
          <a:xfrm>
            <a:off x="288625" y="15555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161" name="Google Shape;161;p19"/>
          <p:cNvSpPr txBox="1"/>
          <p:nvPr>
            <p:ph idx="7" type="subTitle"/>
          </p:nvPr>
        </p:nvSpPr>
        <p:spPr>
          <a:xfrm>
            <a:off x="288625" y="26362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162" name="Google Shape;162;p19"/>
          <p:cNvSpPr txBox="1"/>
          <p:nvPr>
            <p:ph idx="8" type="subTitle"/>
          </p:nvPr>
        </p:nvSpPr>
        <p:spPr>
          <a:xfrm>
            <a:off x="288625" y="37169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163" name="Google Shape;163;p1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0">
  <p:cSld name="BLANK_1_1_1_1_1_1_1_1_1_1_1_1_1_2_1_3">
    <p:bg>
      <p:bgPr>
        <a:solidFill>
          <a:schemeClr val="accent3"/>
        </a:solidFill>
      </p:bgPr>
    </p:bg>
    <p:spTree>
      <p:nvGrpSpPr>
        <p:cNvPr id="164" name="Shape 164"/>
        <p:cNvGrpSpPr/>
        <p:nvPr/>
      </p:nvGrpSpPr>
      <p:grpSpPr>
        <a:xfrm>
          <a:off x="0" y="0"/>
          <a:ext cx="0" cy="0"/>
          <a:chOff x="0" y="0"/>
          <a:chExt cx="0" cy="0"/>
        </a:xfrm>
      </p:grpSpPr>
      <p:sp>
        <p:nvSpPr>
          <p:cNvPr id="165" name="Google Shape;165;p20"/>
          <p:cNvSpPr txBox="1"/>
          <p:nvPr>
            <p:ph idx="1" type="subTitle"/>
          </p:nvPr>
        </p:nvSpPr>
        <p:spPr>
          <a:xfrm>
            <a:off x="4629000" y="285900"/>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166" name="Google Shape;166;p20"/>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0"/>
          <p:cNvSpPr txBox="1"/>
          <p:nvPr>
            <p:ph type="title"/>
          </p:nvPr>
        </p:nvSpPr>
        <p:spPr>
          <a:xfrm>
            <a:off x="283850" y="285900"/>
            <a:ext cx="27648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68" name="Google Shape;168;p20"/>
          <p:cNvSpPr txBox="1"/>
          <p:nvPr>
            <p:ph idx="2" type="body"/>
          </p:nvPr>
        </p:nvSpPr>
        <p:spPr>
          <a:xfrm>
            <a:off x="4629450" y="786100"/>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69" name="Google Shape;169;p20"/>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0" name="Google Shape;170;p20"/>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1" name="Google Shape;171;p20"/>
          <p:cNvSpPr txBox="1"/>
          <p:nvPr>
            <p:ph idx="5" type="subTitle"/>
          </p:nvPr>
        </p:nvSpPr>
        <p:spPr>
          <a:xfrm>
            <a:off x="4629000" y="1751850"/>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172" name="Google Shape;172;p20"/>
          <p:cNvSpPr txBox="1"/>
          <p:nvPr>
            <p:ph idx="6" type="body"/>
          </p:nvPr>
        </p:nvSpPr>
        <p:spPr>
          <a:xfrm>
            <a:off x="4629450" y="2252055"/>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73" name="Google Shape;173;p20"/>
          <p:cNvSpPr txBox="1"/>
          <p:nvPr>
            <p:ph idx="7" type="subTitle"/>
          </p:nvPr>
        </p:nvSpPr>
        <p:spPr>
          <a:xfrm>
            <a:off x="4629000" y="3217788"/>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174" name="Google Shape;174;p20"/>
          <p:cNvSpPr txBox="1"/>
          <p:nvPr>
            <p:ph idx="8" type="body"/>
          </p:nvPr>
        </p:nvSpPr>
        <p:spPr>
          <a:xfrm>
            <a:off x="4629450" y="3717997"/>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75" name="Google Shape;175;p20"/>
          <p:cNvSpPr txBox="1"/>
          <p:nvPr>
            <p:ph idx="9" type="body"/>
          </p:nvPr>
        </p:nvSpPr>
        <p:spPr>
          <a:xfrm>
            <a:off x="284850" y="3717988"/>
            <a:ext cx="2055300" cy="804300"/>
          </a:xfrm>
          <a:prstGeom prst="rect">
            <a:avLst/>
          </a:prstGeom>
        </p:spPr>
        <p:txBody>
          <a:bodyPr anchorCtr="0" anchor="t" bIns="0" lIns="0" spcFirstLastPara="1" rIns="182875" wrap="square" tIns="0">
            <a:spAutoFit/>
          </a:bodyPr>
          <a:lstStyle>
            <a:lvl1pPr indent="-292100" lvl="0" marL="457200">
              <a:lnSpc>
                <a:spcPct val="100000"/>
              </a:lnSpc>
              <a:spcBef>
                <a:spcPts val="0"/>
              </a:spcBef>
              <a:spcAft>
                <a:spcPts val="0"/>
              </a:spcAft>
              <a:buClr>
                <a:schemeClr val="dk1"/>
              </a:buClr>
              <a:buSzPts val="1000"/>
              <a:buFont typeface="Inter"/>
              <a:buChar char="●"/>
              <a:defRPr sz="1000">
                <a:solidFill>
                  <a:schemeClr val="dk1"/>
                </a:solidFill>
              </a:defRPr>
            </a:lvl1pPr>
            <a:lvl2pPr indent="-292100" lvl="1" marL="914400">
              <a:lnSpc>
                <a:spcPct val="100000"/>
              </a:lnSpc>
              <a:spcBef>
                <a:spcPts val="0"/>
              </a:spcBef>
              <a:spcAft>
                <a:spcPts val="0"/>
              </a:spcAft>
              <a:buClr>
                <a:schemeClr val="dk1"/>
              </a:buClr>
              <a:buSzPts val="1000"/>
              <a:buFont typeface="Inter"/>
              <a:buChar char="○"/>
              <a:defRPr sz="1000">
                <a:solidFill>
                  <a:schemeClr val="dk1"/>
                </a:solidFill>
              </a:defRPr>
            </a:lvl2pPr>
            <a:lvl3pPr indent="-292100" lvl="2" marL="1371600">
              <a:lnSpc>
                <a:spcPct val="100000"/>
              </a:lnSpc>
              <a:spcBef>
                <a:spcPts val="0"/>
              </a:spcBef>
              <a:spcAft>
                <a:spcPts val="0"/>
              </a:spcAft>
              <a:buClr>
                <a:schemeClr val="dk1"/>
              </a:buClr>
              <a:buSzPts val="1000"/>
              <a:buFont typeface="Inter"/>
              <a:buChar char="■"/>
              <a:defRPr sz="1000">
                <a:solidFill>
                  <a:schemeClr val="dk1"/>
                </a:solidFill>
              </a:defRPr>
            </a:lvl3pPr>
            <a:lvl4pPr indent="-292100" lvl="3" marL="1828800">
              <a:lnSpc>
                <a:spcPct val="100000"/>
              </a:lnSpc>
              <a:spcBef>
                <a:spcPts val="0"/>
              </a:spcBef>
              <a:spcAft>
                <a:spcPts val="0"/>
              </a:spcAft>
              <a:buClr>
                <a:schemeClr val="dk1"/>
              </a:buClr>
              <a:buSzPts val="1000"/>
              <a:buFont typeface="Inter"/>
              <a:buChar char="●"/>
              <a:defRPr sz="1000">
                <a:solidFill>
                  <a:schemeClr val="dk1"/>
                </a:solidFill>
              </a:defRPr>
            </a:lvl4pPr>
            <a:lvl5pPr indent="-292100" lvl="4" marL="2286000">
              <a:lnSpc>
                <a:spcPct val="100000"/>
              </a:lnSpc>
              <a:spcBef>
                <a:spcPts val="0"/>
              </a:spcBef>
              <a:spcAft>
                <a:spcPts val="0"/>
              </a:spcAft>
              <a:buClr>
                <a:schemeClr val="dk1"/>
              </a:buClr>
              <a:buSzPts val="1000"/>
              <a:buFont typeface="Inter"/>
              <a:buChar char="○"/>
              <a:defRPr sz="1000">
                <a:solidFill>
                  <a:schemeClr val="dk1"/>
                </a:solidFill>
              </a:defRPr>
            </a:lvl5pPr>
            <a:lvl6pPr indent="-292100" lvl="5" marL="2743200">
              <a:lnSpc>
                <a:spcPct val="100000"/>
              </a:lnSpc>
              <a:spcBef>
                <a:spcPts val="0"/>
              </a:spcBef>
              <a:spcAft>
                <a:spcPts val="0"/>
              </a:spcAft>
              <a:buClr>
                <a:schemeClr val="dk1"/>
              </a:buClr>
              <a:buSzPts val="1000"/>
              <a:buFont typeface="Inter"/>
              <a:buChar char="■"/>
              <a:defRPr sz="1000">
                <a:solidFill>
                  <a:schemeClr val="dk1"/>
                </a:solidFill>
              </a:defRPr>
            </a:lvl6pPr>
            <a:lvl7pPr indent="-292100" lvl="6" marL="3200400">
              <a:lnSpc>
                <a:spcPct val="100000"/>
              </a:lnSpc>
              <a:spcBef>
                <a:spcPts val="0"/>
              </a:spcBef>
              <a:spcAft>
                <a:spcPts val="0"/>
              </a:spcAft>
              <a:buClr>
                <a:schemeClr val="dk1"/>
              </a:buClr>
              <a:buSzPts val="1000"/>
              <a:buFont typeface="Inter"/>
              <a:buChar char="●"/>
              <a:defRPr sz="1000">
                <a:solidFill>
                  <a:schemeClr val="dk1"/>
                </a:solidFill>
              </a:defRPr>
            </a:lvl7pPr>
            <a:lvl8pPr indent="-292100" lvl="7" marL="3657600">
              <a:lnSpc>
                <a:spcPct val="100000"/>
              </a:lnSpc>
              <a:spcBef>
                <a:spcPts val="0"/>
              </a:spcBef>
              <a:spcAft>
                <a:spcPts val="0"/>
              </a:spcAft>
              <a:buClr>
                <a:schemeClr val="dk1"/>
              </a:buClr>
              <a:buSzPts val="1000"/>
              <a:buFont typeface="Inter"/>
              <a:buChar char="○"/>
              <a:defRPr sz="1000">
                <a:solidFill>
                  <a:schemeClr val="dk1"/>
                </a:solidFill>
              </a:defRPr>
            </a:lvl8pPr>
            <a:lvl9pPr indent="-292100" lvl="8" marL="4114800">
              <a:lnSpc>
                <a:spcPct val="100000"/>
              </a:lnSpc>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2">
    <p:bg>
      <p:bgPr>
        <a:solidFill>
          <a:schemeClr val="accen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21" name="Google Shape;21;p3"/>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p:cSld name="CUSTOM">
    <p:bg>
      <p:bgPr>
        <a:solidFill>
          <a:schemeClr val="accent3"/>
        </a:solidFill>
      </p:bgPr>
    </p:bg>
    <p:spTree>
      <p:nvGrpSpPr>
        <p:cNvPr id="176" name="Shape 176"/>
        <p:cNvGrpSpPr/>
        <p:nvPr/>
      </p:nvGrpSpPr>
      <p:grpSpPr>
        <a:xfrm>
          <a:off x="0" y="0"/>
          <a:ext cx="0" cy="0"/>
          <a:chOff x="0" y="0"/>
          <a:chExt cx="0" cy="0"/>
        </a:xfrm>
      </p:grpSpPr>
      <p:sp>
        <p:nvSpPr>
          <p:cNvPr id="177" name="Google Shape;177;p21"/>
          <p:cNvSpPr/>
          <p:nvPr>
            <p:ph idx="2" type="pic"/>
          </p:nvPr>
        </p:nvSpPr>
        <p:spPr>
          <a:xfrm>
            <a:off x="4629750" y="286075"/>
            <a:ext cx="1257900" cy="1261500"/>
          </a:xfrm>
          <a:prstGeom prst="rect">
            <a:avLst/>
          </a:prstGeom>
          <a:noFill/>
          <a:ln>
            <a:noFill/>
          </a:ln>
        </p:spPr>
      </p:sp>
      <p:sp>
        <p:nvSpPr>
          <p:cNvPr id="178" name="Google Shape;178;p21"/>
          <p:cNvSpPr/>
          <p:nvPr>
            <p:ph idx="3" type="pic"/>
          </p:nvPr>
        </p:nvSpPr>
        <p:spPr>
          <a:xfrm>
            <a:off x="6111800" y="286075"/>
            <a:ext cx="1257900" cy="1261500"/>
          </a:xfrm>
          <a:prstGeom prst="rect">
            <a:avLst/>
          </a:prstGeom>
          <a:noFill/>
          <a:ln>
            <a:noFill/>
          </a:ln>
        </p:spPr>
      </p:sp>
      <p:sp>
        <p:nvSpPr>
          <p:cNvPr id="179" name="Google Shape;179;p21"/>
          <p:cNvSpPr/>
          <p:nvPr>
            <p:ph idx="4" type="pic"/>
          </p:nvPr>
        </p:nvSpPr>
        <p:spPr>
          <a:xfrm>
            <a:off x="7593850" y="286075"/>
            <a:ext cx="1257900" cy="1261500"/>
          </a:xfrm>
          <a:prstGeom prst="rect">
            <a:avLst/>
          </a:prstGeom>
          <a:noFill/>
          <a:ln>
            <a:noFill/>
          </a:ln>
        </p:spPr>
      </p:sp>
      <p:sp>
        <p:nvSpPr>
          <p:cNvPr id="180" name="Google Shape;180;p21"/>
          <p:cNvSpPr/>
          <p:nvPr>
            <p:ph idx="5" type="pic"/>
          </p:nvPr>
        </p:nvSpPr>
        <p:spPr>
          <a:xfrm>
            <a:off x="4629750" y="2634475"/>
            <a:ext cx="1257900" cy="1261500"/>
          </a:xfrm>
          <a:prstGeom prst="rect">
            <a:avLst/>
          </a:prstGeom>
          <a:noFill/>
          <a:ln>
            <a:noFill/>
          </a:ln>
        </p:spPr>
      </p:sp>
      <p:sp>
        <p:nvSpPr>
          <p:cNvPr id="181" name="Google Shape;181;p21"/>
          <p:cNvSpPr/>
          <p:nvPr>
            <p:ph idx="6" type="pic"/>
          </p:nvPr>
        </p:nvSpPr>
        <p:spPr>
          <a:xfrm>
            <a:off x="6111800" y="2634475"/>
            <a:ext cx="1257900" cy="1261500"/>
          </a:xfrm>
          <a:prstGeom prst="rect">
            <a:avLst/>
          </a:prstGeom>
          <a:noFill/>
          <a:ln>
            <a:noFill/>
          </a:ln>
        </p:spPr>
      </p:sp>
      <p:sp>
        <p:nvSpPr>
          <p:cNvPr id="182" name="Google Shape;182;p21"/>
          <p:cNvSpPr/>
          <p:nvPr>
            <p:ph idx="7" type="pic"/>
          </p:nvPr>
        </p:nvSpPr>
        <p:spPr>
          <a:xfrm>
            <a:off x="7593850" y="2634475"/>
            <a:ext cx="1257900" cy="1261500"/>
          </a:xfrm>
          <a:prstGeom prst="rect">
            <a:avLst/>
          </a:prstGeom>
          <a:noFill/>
          <a:ln>
            <a:noFill/>
          </a:ln>
        </p:spPr>
      </p:sp>
      <p:sp>
        <p:nvSpPr>
          <p:cNvPr id="183" name="Google Shape;183;p21"/>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84" name="Google Shape;184;p21"/>
          <p:cNvSpPr txBox="1"/>
          <p:nvPr>
            <p:ph idx="8"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21"/>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6" name="Google Shape;186;p21"/>
          <p:cNvSpPr txBox="1"/>
          <p:nvPr>
            <p:ph idx="9"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7" name="Google Shape;187;p21"/>
          <p:cNvSpPr txBox="1"/>
          <p:nvPr>
            <p:ph idx="13" type="title"/>
          </p:nvPr>
        </p:nvSpPr>
        <p:spPr>
          <a:xfrm>
            <a:off x="283850" y="474875"/>
            <a:ext cx="2773200" cy="1743600"/>
          </a:xfrm>
          <a:prstGeom prst="rect">
            <a:avLst/>
          </a:prstGeom>
        </p:spPr>
        <p:txBody>
          <a:bodyPr anchorCtr="0" anchor="t" bIns="0" lIns="0" spcFirstLastPara="1" rIns="0" wrap="square" tIns="0">
            <a:noAutofit/>
          </a:bodyPr>
          <a:lstStyle>
            <a:lvl1pPr lvl="0">
              <a:lnSpc>
                <a:spcPct val="85000"/>
              </a:lnSpc>
              <a:spcBef>
                <a:spcPts val="0"/>
              </a:spcBef>
              <a:spcAft>
                <a:spcPts val="0"/>
              </a:spcAft>
              <a:buNone/>
              <a:defRPr>
                <a:solidFill>
                  <a:schemeClr val="dk1"/>
                </a:solidFill>
              </a:defRPr>
            </a:lvl1pPr>
            <a:lvl2pPr lvl="1">
              <a:lnSpc>
                <a:spcPct val="85000"/>
              </a:lnSpc>
              <a:spcBef>
                <a:spcPts val="0"/>
              </a:spcBef>
              <a:spcAft>
                <a:spcPts val="0"/>
              </a:spcAft>
              <a:buNone/>
              <a:defRPr>
                <a:solidFill>
                  <a:schemeClr val="dk1"/>
                </a:solidFill>
              </a:defRPr>
            </a:lvl2pPr>
            <a:lvl3pPr lvl="2">
              <a:lnSpc>
                <a:spcPct val="85000"/>
              </a:lnSpc>
              <a:spcBef>
                <a:spcPts val="0"/>
              </a:spcBef>
              <a:spcAft>
                <a:spcPts val="0"/>
              </a:spcAft>
              <a:buNone/>
              <a:defRPr>
                <a:solidFill>
                  <a:schemeClr val="dk1"/>
                </a:solidFill>
              </a:defRPr>
            </a:lvl3pPr>
            <a:lvl4pPr lvl="3">
              <a:lnSpc>
                <a:spcPct val="85000"/>
              </a:lnSpc>
              <a:spcBef>
                <a:spcPts val="0"/>
              </a:spcBef>
              <a:spcAft>
                <a:spcPts val="0"/>
              </a:spcAft>
              <a:buNone/>
              <a:defRPr>
                <a:solidFill>
                  <a:schemeClr val="dk1"/>
                </a:solidFill>
              </a:defRPr>
            </a:lvl4pPr>
            <a:lvl5pPr lvl="4">
              <a:lnSpc>
                <a:spcPct val="85000"/>
              </a:lnSpc>
              <a:spcBef>
                <a:spcPts val="0"/>
              </a:spcBef>
              <a:spcAft>
                <a:spcPts val="0"/>
              </a:spcAft>
              <a:buNone/>
              <a:defRPr>
                <a:solidFill>
                  <a:schemeClr val="dk1"/>
                </a:solidFill>
              </a:defRPr>
            </a:lvl5pPr>
            <a:lvl6pPr lvl="5">
              <a:lnSpc>
                <a:spcPct val="85000"/>
              </a:lnSpc>
              <a:spcBef>
                <a:spcPts val="0"/>
              </a:spcBef>
              <a:spcAft>
                <a:spcPts val="0"/>
              </a:spcAft>
              <a:buNone/>
              <a:defRPr>
                <a:solidFill>
                  <a:schemeClr val="dk1"/>
                </a:solidFill>
              </a:defRPr>
            </a:lvl6pPr>
            <a:lvl7pPr lvl="6">
              <a:lnSpc>
                <a:spcPct val="85000"/>
              </a:lnSpc>
              <a:spcBef>
                <a:spcPts val="0"/>
              </a:spcBef>
              <a:spcAft>
                <a:spcPts val="0"/>
              </a:spcAft>
              <a:buNone/>
              <a:defRPr>
                <a:solidFill>
                  <a:schemeClr val="dk1"/>
                </a:solidFill>
              </a:defRPr>
            </a:lvl7pPr>
            <a:lvl8pPr lvl="7">
              <a:lnSpc>
                <a:spcPct val="85000"/>
              </a:lnSpc>
              <a:spcBef>
                <a:spcPts val="0"/>
              </a:spcBef>
              <a:spcAft>
                <a:spcPts val="0"/>
              </a:spcAft>
              <a:buNone/>
              <a:defRPr>
                <a:solidFill>
                  <a:schemeClr val="dk1"/>
                </a:solidFill>
              </a:defRPr>
            </a:lvl8pPr>
            <a:lvl9pPr lvl="8">
              <a:lnSpc>
                <a:spcPct val="85000"/>
              </a:lnSpc>
              <a:spcBef>
                <a:spcPts val="0"/>
              </a:spcBef>
              <a:spcAft>
                <a:spcPts val="0"/>
              </a:spcAft>
              <a:buNone/>
              <a:defRPr>
                <a:solidFill>
                  <a:schemeClr val="dk1"/>
                </a:solidFill>
              </a:defRPr>
            </a:lvl9pPr>
          </a:lstStyle>
          <a:p/>
        </p:txBody>
      </p:sp>
      <p:sp>
        <p:nvSpPr>
          <p:cNvPr id="188" name="Google Shape;188;p21"/>
          <p:cNvSpPr txBox="1"/>
          <p:nvPr>
            <p:ph idx="14" type="title"/>
          </p:nvPr>
        </p:nvSpPr>
        <p:spPr>
          <a:xfrm>
            <a:off x="462975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89" name="Google Shape;189;p21"/>
          <p:cNvSpPr txBox="1"/>
          <p:nvPr>
            <p:ph idx="15" type="title"/>
          </p:nvPr>
        </p:nvSpPr>
        <p:spPr>
          <a:xfrm>
            <a:off x="611180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0" name="Google Shape;190;p21"/>
          <p:cNvSpPr txBox="1"/>
          <p:nvPr>
            <p:ph idx="16" type="title"/>
          </p:nvPr>
        </p:nvSpPr>
        <p:spPr>
          <a:xfrm>
            <a:off x="759385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1" name="Google Shape;191;p21"/>
          <p:cNvSpPr txBox="1"/>
          <p:nvPr>
            <p:ph idx="17" type="title"/>
          </p:nvPr>
        </p:nvSpPr>
        <p:spPr>
          <a:xfrm>
            <a:off x="462975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2" name="Google Shape;192;p21"/>
          <p:cNvSpPr txBox="1"/>
          <p:nvPr>
            <p:ph idx="18" type="title"/>
          </p:nvPr>
        </p:nvSpPr>
        <p:spPr>
          <a:xfrm>
            <a:off x="611180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3" name="Google Shape;193;p21"/>
          <p:cNvSpPr txBox="1"/>
          <p:nvPr>
            <p:ph idx="19" type="title"/>
          </p:nvPr>
        </p:nvSpPr>
        <p:spPr>
          <a:xfrm>
            <a:off x="759385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 Alt 1">
  <p:cSld name="CUSTOM_3">
    <p:bg>
      <p:bgPr>
        <a:solidFill>
          <a:schemeClr val="accent1"/>
        </a:solidFill>
      </p:bgPr>
    </p:bg>
    <p:spTree>
      <p:nvGrpSpPr>
        <p:cNvPr id="194" name="Shape 194"/>
        <p:cNvGrpSpPr/>
        <p:nvPr/>
      </p:nvGrpSpPr>
      <p:grpSpPr>
        <a:xfrm>
          <a:off x="0" y="0"/>
          <a:ext cx="0" cy="0"/>
          <a:chOff x="0" y="0"/>
          <a:chExt cx="0" cy="0"/>
        </a:xfrm>
      </p:grpSpPr>
      <p:sp>
        <p:nvSpPr>
          <p:cNvPr id="195" name="Google Shape;195;p22"/>
          <p:cNvSpPr/>
          <p:nvPr>
            <p:ph idx="2" type="pic"/>
          </p:nvPr>
        </p:nvSpPr>
        <p:spPr>
          <a:xfrm>
            <a:off x="2456700" y="373175"/>
            <a:ext cx="1515000" cy="1616700"/>
          </a:xfrm>
          <a:prstGeom prst="rect">
            <a:avLst/>
          </a:prstGeom>
          <a:noFill/>
          <a:ln>
            <a:noFill/>
          </a:ln>
        </p:spPr>
      </p:sp>
      <p:sp>
        <p:nvSpPr>
          <p:cNvPr id="196" name="Google Shape;196;p22"/>
          <p:cNvSpPr txBox="1"/>
          <p:nvPr>
            <p:ph type="title"/>
          </p:nvPr>
        </p:nvSpPr>
        <p:spPr>
          <a:xfrm>
            <a:off x="2635350" y="2172975"/>
            <a:ext cx="1188600" cy="1524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100"/>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7" name="Google Shape;197;p22"/>
          <p:cNvSpPr txBox="1"/>
          <p:nvPr>
            <p:ph idx="1" type="body"/>
          </p:nvPr>
        </p:nvSpPr>
        <p:spPr>
          <a:xfrm>
            <a:off x="2635350"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198" name="Google Shape;198;p22"/>
          <p:cNvSpPr txBox="1"/>
          <p:nvPr>
            <p:ph idx="3" type="title"/>
          </p:nvPr>
        </p:nvSpPr>
        <p:spPr>
          <a:xfrm>
            <a:off x="2635350"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199" name="Google Shape;199;p22"/>
          <p:cNvSpPr/>
          <p:nvPr>
            <p:ph idx="4" type="pic"/>
          </p:nvPr>
        </p:nvSpPr>
        <p:spPr>
          <a:xfrm>
            <a:off x="4084738" y="373175"/>
            <a:ext cx="1515000" cy="1616700"/>
          </a:xfrm>
          <a:prstGeom prst="rect">
            <a:avLst/>
          </a:prstGeom>
          <a:noFill/>
          <a:ln>
            <a:noFill/>
          </a:ln>
        </p:spPr>
      </p:sp>
      <p:sp>
        <p:nvSpPr>
          <p:cNvPr id="200" name="Google Shape;200;p22"/>
          <p:cNvSpPr txBox="1"/>
          <p:nvPr>
            <p:ph idx="5" type="title"/>
          </p:nvPr>
        </p:nvSpPr>
        <p:spPr>
          <a:xfrm>
            <a:off x="4263388"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01" name="Google Shape;201;p22"/>
          <p:cNvSpPr txBox="1"/>
          <p:nvPr>
            <p:ph idx="6" type="body"/>
          </p:nvPr>
        </p:nvSpPr>
        <p:spPr>
          <a:xfrm>
            <a:off x="4263388"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02" name="Google Shape;202;p22"/>
          <p:cNvSpPr txBox="1"/>
          <p:nvPr>
            <p:ph idx="7" type="title"/>
          </p:nvPr>
        </p:nvSpPr>
        <p:spPr>
          <a:xfrm>
            <a:off x="4263388"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03" name="Google Shape;203;p22"/>
          <p:cNvSpPr/>
          <p:nvPr>
            <p:ph idx="8" type="pic"/>
          </p:nvPr>
        </p:nvSpPr>
        <p:spPr>
          <a:xfrm>
            <a:off x="5713225" y="373175"/>
            <a:ext cx="1515000" cy="1616700"/>
          </a:xfrm>
          <a:prstGeom prst="rect">
            <a:avLst/>
          </a:prstGeom>
          <a:noFill/>
          <a:ln>
            <a:noFill/>
          </a:ln>
        </p:spPr>
      </p:sp>
      <p:sp>
        <p:nvSpPr>
          <p:cNvPr id="204" name="Google Shape;204;p22"/>
          <p:cNvSpPr txBox="1"/>
          <p:nvPr>
            <p:ph idx="9" type="title"/>
          </p:nvPr>
        </p:nvSpPr>
        <p:spPr>
          <a:xfrm>
            <a:off x="5891875"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05" name="Google Shape;205;p22"/>
          <p:cNvSpPr txBox="1"/>
          <p:nvPr>
            <p:ph idx="13" type="body"/>
          </p:nvPr>
        </p:nvSpPr>
        <p:spPr>
          <a:xfrm>
            <a:off x="5891875"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06" name="Google Shape;206;p22"/>
          <p:cNvSpPr txBox="1"/>
          <p:nvPr>
            <p:ph idx="14" type="title"/>
          </p:nvPr>
        </p:nvSpPr>
        <p:spPr>
          <a:xfrm>
            <a:off x="5891875"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07" name="Google Shape;207;p22"/>
          <p:cNvSpPr/>
          <p:nvPr>
            <p:ph idx="15" type="pic"/>
          </p:nvPr>
        </p:nvSpPr>
        <p:spPr>
          <a:xfrm>
            <a:off x="7341950" y="373175"/>
            <a:ext cx="1515000" cy="1616700"/>
          </a:xfrm>
          <a:prstGeom prst="rect">
            <a:avLst/>
          </a:prstGeom>
          <a:noFill/>
          <a:ln>
            <a:noFill/>
          </a:ln>
        </p:spPr>
      </p:sp>
      <p:sp>
        <p:nvSpPr>
          <p:cNvPr id="208" name="Google Shape;208;p22"/>
          <p:cNvSpPr txBox="1"/>
          <p:nvPr>
            <p:ph idx="16" type="title"/>
          </p:nvPr>
        </p:nvSpPr>
        <p:spPr>
          <a:xfrm>
            <a:off x="7520600"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09" name="Google Shape;209;p22"/>
          <p:cNvSpPr txBox="1"/>
          <p:nvPr>
            <p:ph idx="17" type="body"/>
          </p:nvPr>
        </p:nvSpPr>
        <p:spPr>
          <a:xfrm>
            <a:off x="7520600"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10" name="Google Shape;210;p22"/>
          <p:cNvSpPr txBox="1"/>
          <p:nvPr>
            <p:ph idx="18" type="title"/>
          </p:nvPr>
        </p:nvSpPr>
        <p:spPr>
          <a:xfrm>
            <a:off x="7520600"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11" name="Google Shape;211;p22"/>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2"/>
          <p:cNvSpPr txBox="1"/>
          <p:nvPr>
            <p:ph idx="19"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2"/>
          <p:cNvSpPr txBox="1"/>
          <p:nvPr>
            <p:ph idx="20"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22"/>
          <p:cNvSpPr txBox="1"/>
          <p:nvPr>
            <p:ph idx="21" type="title"/>
          </p:nvPr>
        </p:nvSpPr>
        <p:spPr>
          <a:xfrm>
            <a:off x="283850" y="285900"/>
            <a:ext cx="2055600" cy="12696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a:lvl1pPr>
            <a:lvl2pPr lvl="1">
              <a:lnSpc>
                <a:spcPct val="85000"/>
              </a:lnSpc>
              <a:spcBef>
                <a:spcPts val="0"/>
              </a:spcBef>
              <a:spcAft>
                <a:spcPts val="0"/>
              </a:spcAft>
              <a:buNone/>
              <a:defRPr/>
            </a:lvl2pPr>
            <a:lvl3pPr lvl="2">
              <a:lnSpc>
                <a:spcPct val="85000"/>
              </a:lnSpc>
              <a:spcBef>
                <a:spcPts val="0"/>
              </a:spcBef>
              <a:spcAft>
                <a:spcPts val="0"/>
              </a:spcAft>
              <a:buNone/>
              <a:defRPr/>
            </a:lvl3pPr>
            <a:lvl4pPr lvl="3">
              <a:lnSpc>
                <a:spcPct val="85000"/>
              </a:lnSpc>
              <a:spcBef>
                <a:spcPts val="0"/>
              </a:spcBef>
              <a:spcAft>
                <a:spcPts val="0"/>
              </a:spcAft>
              <a:buNone/>
              <a:defRPr/>
            </a:lvl4pPr>
            <a:lvl5pPr lvl="4">
              <a:lnSpc>
                <a:spcPct val="85000"/>
              </a:lnSpc>
              <a:spcBef>
                <a:spcPts val="0"/>
              </a:spcBef>
              <a:spcAft>
                <a:spcPts val="0"/>
              </a:spcAft>
              <a:buNone/>
              <a:defRPr/>
            </a:lvl5pPr>
            <a:lvl6pPr lvl="5">
              <a:lnSpc>
                <a:spcPct val="85000"/>
              </a:lnSpc>
              <a:spcBef>
                <a:spcPts val="0"/>
              </a:spcBef>
              <a:spcAft>
                <a:spcPts val="0"/>
              </a:spcAft>
              <a:buNone/>
              <a:defRPr/>
            </a:lvl6pPr>
            <a:lvl7pPr lvl="6">
              <a:lnSpc>
                <a:spcPct val="85000"/>
              </a:lnSpc>
              <a:spcBef>
                <a:spcPts val="0"/>
              </a:spcBef>
              <a:spcAft>
                <a:spcPts val="0"/>
              </a:spcAft>
              <a:buNone/>
              <a:defRPr/>
            </a:lvl7pPr>
            <a:lvl8pPr lvl="7">
              <a:lnSpc>
                <a:spcPct val="85000"/>
              </a:lnSpc>
              <a:spcBef>
                <a:spcPts val="0"/>
              </a:spcBef>
              <a:spcAft>
                <a:spcPts val="0"/>
              </a:spcAft>
              <a:buNone/>
              <a:defRPr/>
            </a:lvl8pPr>
            <a:lvl9pPr lvl="8">
              <a:lnSpc>
                <a:spcPct val="85000"/>
              </a:lnSpc>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 Alt 2">
  <p:cSld name="CUSTOM_4">
    <p:spTree>
      <p:nvGrpSpPr>
        <p:cNvPr id="215" name="Shape 215"/>
        <p:cNvGrpSpPr/>
        <p:nvPr/>
      </p:nvGrpSpPr>
      <p:grpSpPr>
        <a:xfrm>
          <a:off x="0" y="0"/>
          <a:ext cx="0" cy="0"/>
          <a:chOff x="0" y="0"/>
          <a:chExt cx="0" cy="0"/>
        </a:xfrm>
      </p:grpSpPr>
      <p:sp>
        <p:nvSpPr>
          <p:cNvPr id="216" name="Google Shape;216;p23"/>
          <p:cNvSpPr txBox="1"/>
          <p:nvPr>
            <p:ph type="title"/>
          </p:nvPr>
        </p:nvSpPr>
        <p:spPr>
          <a:xfrm>
            <a:off x="1049249" y="2030625"/>
            <a:ext cx="1902000" cy="243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100"/>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17" name="Google Shape;217;p23"/>
          <p:cNvSpPr txBox="1"/>
          <p:nvPr>
            <p:ph idx="1" type="body"/>
          </p:nvPr>
        </p:nvSpPr>
        <p:spPr>
          <a:xfrm>
            <a:off x="1049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18" name="Google Shape;218;p23"/>
          <p:cNvSpPr txBox="1"/>
          <p:nvPr>
            <p:ph idx="2" type="title"/>
          </p:nvPr>
        </p:nvSpPr>
        <p:spPr>
          <a:xfrm>
            <a:off x="1049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19" name="Google Shape;219;p23"/>
          <p:cNvSpPr txBox="1"/>
          <p:nvPr>
            <p:ph idx="3" type="body"/>
          </p:nvPr>
        </p:nvSpPr>
        <p:spPr>
          <a:xfrm>
            <a:off x="1049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0" name="Google Shape;220;p23"/>
          <p:cNvSpPr txBox="1"/>
          <p:nvPr>
            <p:ph idx="4" type="title"/>
          </p:nvPr>
        </p:nvSpPr>
        <p:spPr>
          <a:xfrm>
            <a:off x="3950249" y="20306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21" name="Google Shape;221;p23"/>
          <p:cNvSpPr txBox="1"/>
          <p:nvPr>
            <p:ph idx="5" type="body"/>
          </p:nvPr>
        </p:nvSpPr>
        <p:spPr>
          <a:xfrm>
            <a:off x="3950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2" name="Google Shape;222;p23"/>
          <p:cNvSpPr txBox="1"/>
          <p:nvPr>
            <p:ph idx="6" type="title"/>
          </p:nvPr>
        </p:nvSpPr>
        <p:spPr>
          <a:xfrm>
            <a:off x="3950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23" name="Google Shape;223;p23"/>
          <p:cNvSpPr txBox="1"/>
          <p:nvPr>
            <p:ph idx="7" type="body"/>
          </p:nvPr>
        </p:nvSpPr>
        <p:spPr>
          <a:xfrm>
            <a:off x="3950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4" name="Google Shape;224;p23"/>
          <p:cNvSpPr txBox="1"/>
          <p:nvPr>
            <p:ph idx="8" type="title"/>
          </p:nvPr>
        </p:nvSpPr>
        <p:spPr>
          <a:xfrm>
            <a:off x="6851249" y="20306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25" name="Google Shape;225;p23"/>
          <p:cNvSpPr txBox="1"/>
          <p:nvPr>
            <p:ph idx="9" type="body"/>
          </p:nvPr>
        </p:nvSpPr>
        <p:spPr>
          <a:xfrm>
            <a:off x="6851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6" name="Google Shape;226;p23"/>
          <p:cNvSpPr txBox="1"/>
          <p:nvPr>
            <p:ph idx="13" type="title"/>
          </p:nvPr>
        </p:nvSpPr>
        <p:spPr>
          <a:xfrm>
            <a:off x="6851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27" name="Google Shape;227;p23"/>
          <p:cNvSpPr txBox="1"/>
          <p:nvPr>
            <p:ph idx="14" type="body"/>
          </p:nvPr>
        </p:nvSpPr>
        <p:spPr>
          <a:xfrm>
            <a:off x="6851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8" name="Google Shape;228;p23"/>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23"/>
          <p:cNvSpPr txBox="1"/>
          <p:nvPr>
            <p:ph idx="15" type="title"/>
          </p:nvPr>
        </p:nvSpPr>
        <p:spPr>
          <a:xfrm>
            <a:off x="283850" y="285900"/>
            <a:ext cx="8571900" cy="816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a:lvl1pPr>
            <a:lvl2pPr lvl="1">
              <a:lnSpc>
                <a:spcPct val="85000"/>
              </a:lnSpc>
              <a:spcBef>
                <a:spcPts val="0"/>
              </a:spcBef>
              <a:spcAft>
                <a:spcPts val="0"/>
              </a:spcAft>
              <a:buNone/>
              <a:defRPr/>
            </a:lvl2pPr>
            <a:lvl3pPr lvl="2">
              <a:lnSpc>
                <a:spcPct val="85000"/>
              </a:lnSpc>
              <a:spcBef>
                <a:spcPts val="0"/>
              </a:spcBef>
              <a:spcAft>
                <a:spcPts val="0"/>
              </a:spcAft>
              <a:buNone/>
              <a:defRPr/>
            </a:lvl3pPr>
            <a:lvl4pPr lvl="3">
              <a:lnSpc>
                <a:spcPct val="85000"/>
              </a:lnSpc>
              <a:spcBef>
                <a:spcPts val="0"/>
              </a:spcBef>
              <a:spcAft>
                <a:spcPts val="0"/>
              </a:spcAft>
              <a:buNone/>
              <a:defRPr/>
            </a:lvl4pPr>
            <a:lvl5pPr lvl="4">
              <a:lnSpc>
                <a:spcPct val="85000"/>
              </a:lnSpc>
              <a:spcBef>
                <a:spcPts val="0"/>
              </a:spcBef>
              <a:spcAft>
                <a:spcPts val="0"/>
              </a:spcAft>
              <a:buNone/>
              <a:defRPr/>
            </a:lvl5pPr>
            <a:lvl6pPr lvl="5">
              <a:lnSpc>
                <a:spcPct val="85000"/>
              </a:lnSpc>
              <a:spcBef>
                <a:spcPts val="0"/>
              </a:spcBef>
              <a:spcAft>
                <a:spcPts val="0"/>
              </a:spcAft>
              <a:buNone/>
              <a:defRPr/>
            </a:lvl6pPr>
            <a:lvl7pPr lvl="6">
              <a:lnSpc>
                <a:spcPct val="85000"/>
              </a:lnSpc>
              <a:spcBef>
                <a:spcPts val="0"/>
              </a:spcBef>
              <a:spcAft>
                <a:spcPts val="0"/>
              </a:spcAft>
              <a:buNone/>
              <a:defRPr/>
            </a:lvl7pPr>
            <a:lvl8pPr lvl="7">
              <a:lnSpc>
                <a:spcPct val="85000"/>
              </a:lnSpc>
              <a:spcBef>
                <a:spcPts val="0"/>
              </a:spcBef>
              <a:spcAft>
                <a:spcPts val="0"/>
              </a:spcAft>
              <a:buNone/>
              <a:defRPr/>
            </a:lvl8pPr>
            <a:lvl9pPr lvl="8">
              <a:lnSpc>
                <a:spcPct val="85000"/>
              </a:lnSpc>
              <a:spcBef>
                <a:spcPts val="0"/>
              </a:spcBef>
              <a:spcAft>
                <a:spcPts val="0"/>
              </a:spcAft>
              <a:buNone/>
              <a:defRPr/>
            </a:lvl9pPr>
          </a:lstStyle>
          <a:p/>
        </p:txBody>
      </p:sp>
      <p:sp>
        <p:nvSpPr>
          <p:cNvPr id="230" name="Google Shape;230;p23"/>
          <p:cNvSpPr/>
          <p:nvPr>
            <p:ph idx="16" type="pic"/>
          </p:nvPr>
        </p:nvSpPr>
        <p:spPr>
          <a:xfrm>
            <a:off x="290325" y="1862825"/>
            <a:ext cx="663000" cy="1271100"/>
          </a:xfrm>
          <a:prstGeom prst="rect">
            <a:avLst/>
          </a:prstGeom>
          <a:noFill/>
          <a:ln>
            <a:noFill/>
          </a:ln>
        </p:spPr>
      </p:sp>
      <p:sp>
        <p:nvSpPr>
          <p:cNvPr id="231" name="Google Shape;231;p23"/>
          <p:cNvSpPr/>
          <p:nvPr>
            <p:ph idx="17" type="pic"/>
          </p:nvPr>
        </p:nvSpPr>
        <p:spPr>
          <a:xfrm>
            <a:off x="290325" y="3407525"/>
            <a:ext cx="663000" cy="1271100"/>
          </a:xfrm>
          <a:prstGeom prst="rect">
            <a:avLst/>
          </a:prstGeom>
          <a:noFill/>
          <a:ln>
            <a:noFill/>
          </a:ln>
        </p:spPr>
      </p:sp>
      <p:sp>
        <p:nvSpPr>
          <p:cNvPr id="232" name="Google Shape;232;p23"/>
          <p:cNvSpPr/>
          <p:nvPr>
            <p:ph idx="18" type="pic"/>
          </p:nvPr>
        </p:nvSpPr>
        <p:spPr>
          <a:xfrm>
            <a:off x="3191325" y="1862825"/>
            <a:ext cx="663000" cy="1271100"/>
          </a:xfrm>
          <a:prstGeom prst="rect">
            <a:avLst/>
          </a:prstGeom>
          <a:noFill/>
          <a:ln>
            <a:noFill/>
          </a:ln>
        </p:spPr>
      </p:sp>
      <p:sp>
        <p:nvSpPr>
          <p:cNvPr id="233" name="Google Shape;233;p23"/>
          <p:cNvSpPr/>
          <p:nvPr>
            <p:ph idx="19" type="pic"/>
          </p:nvPr>
        </p:nvSpPr>
        <p:spPr>
          <a:xfrm>
            <a:off x="3191325" y="3407525"/>
            <a:ext cx="663000" cy="1271100"/>
          </a:xfrm>
          <a:prstGeom prst="rect">
            <a:avLst/>
          </a:prstGeom>
          <a:noFill/>
          <a:ln>
            <a:noFill/>
          </a:ln>
        </p:spPr>
      </p:sp>
      <p:sp>
        <p:nvSpPr>
          <p:cNvPr id="234" name="Google Shape;234;p23"/>
          <p:cNvSpPr/>
          <p:nvPr>
            <p:ph idx="20" type="pic"/>
          </p:nvPr>
        </p:nvSpPr>
        <p:spPr>
          <a:xfrm>
            <a:off x="6092325" y="1862825"/>
            <a:ext cx="663000" cy="1271100"/>
          </a:xfrm>
          <a:prstGeom prst="rect">
            <a:avLst/>
          </a:prstGeom>
          <a:noFill/>
          <a:ln>
            <a:noFill/>
          </a:ln>
        </p:spPr>
      </p:sp>
      <p:sp>
        <p:nvSpPr>
          <p:cNvPr id="235" name="Google Shape;235;p23"/>
          <p:cNvSpPr/>
          <p:nvPr>
            <p:ph idx="21" type="pic"/>
          </p:nvPr>
        </p:nvSpPr>
        <p:spPr>
          <a:xfrm>
            <a:off x="6092325" y="3407525"/>
            <a:ext cx="663000" cy="1271100"/>
          </a:xfrm>
          <a:prstGeom prst="rect">
            <a:avLst/>
          </a:prstGeom>
          <a:noFill/>
          <a:ln>
            <a:noFill/>
          </a:ln>
        </p:spPr>
      </p:sp>
      <p:sp>
        <p:nvSpPr>
          <p:cNvPr id="236" name="Google Shape;236;p23"/>
          <p:cNvSpPr txBox="1"/>
          <p:nvPr>
            <p:ph idx="2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23"/>
          <p:cNvSpPr txBox="1"/>
          <p:nvPr>
            <p:ph idx="2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body text">
  <p:cSld name="CUSTOM_2">
    <p:bg>
      <p:bgPr>
        <a:solidFill>
          <a:schemeClr val="lt1"/>
        </a:solidFill>
      </p:bgPr>
    </p:bg>
    <p:spTree>
      <p:nvGrpSpPr>
        <p:cNvPr id="238" name="Shape 238"/>
        <p:cNvGrpSpPr/>
        <p:nvPr/>
      </p:nvGrpSpPr>
      <p:grpSpPr>
        <a:xfrm>
          <a:off x="0" y="0"/>
          <a:ext cx="0" cy="0"/>
          <a:chOff x="0" y="0"/>
          <a:chExt cx="0" cy="0"/>
        </a:xfrm>
      </p:grpSpPr>
      <p:sp>
        <p:nvSpPr>
          <p:cNvPr id="239" name="Google Shape;239;p24"/>
          <p:cNvSpPr/>
          <p:nvPr>
            <p:ph idx="2" type="pic"/>
          </p:nvPr>
        </p:nvSpPr>
        <p:spPr>
          <a:xfrm>
            <a:off x="3186000" y="3242875"/>
            <a:ext cx="2798100" cy="1440600"/>
          </a:xfrm>
          <a:prstGeom prst="rect">
            <a:avLst/>
          </a:prstGeom>
          <a:noFill/>
          <a:ln>
            <a:noFill/>
          </a:ln>
        </p:spPr>
      </p:sp>
      <p:sp>
        <p:nvSpPr>
          <p:cNvPr id="240" name="Google Shape;240;p24"/>
          <p:cNvSpPr/>
          <p:nvPr>
            <p:ph idx="3" type="pic"/>
          </p:nvPr>
        </p:nvSpPr>
        <p:spPr>
          <a:xfrm>
            <a:off x="5984100" y="3242875"/>
            <a:ext cx="1440600" cy="1440600"/>
          </a:xfrm>
          <a:prstGeom prst="rect">
            <a:avLst/>
          </a:prstGeom>
          <a:noFill/>
          <a:ln>
            <a:noFill/>
          </a:ln>
        </p:spPr>
      </p:sp>
      <p:sp>
        <p:nvSpPr>
          <p:cNvPr id="241" name="Google Shape;241;p24"/>
          <p:cNvSpPr/>
          <p:nvPr>
            <p:ph idx="4" type="pic"/>
          </p:nvPr>
        </p:nvSpPr>
        <p:spPr>
          <a:xfrm>
            <a:off x="7412150" y="1440350"/>
            <a:ext cx="1441500" cy="3243000"/>
          </a:xfrm>
          <a:prstGeom prst="rect">
            <a:avLst/>
          </a:prstGeom>
          <a:noFill/>
          <a:ln>
            <a:noFill/>
          </a:ln>
        </p:spPr>
      </p:sp>
      <p:sp>
        <p:nvSpPr>
          <p:cNvPr id="242" name="Google Shape;242;p24"/>
          <p:cNvSpPr/>
          <p:nvPr>
            <p:ph idx="5" type="pic"/>
          </p:nvPr>
        </p:nvSpPr>
        <p:spPr>
          <a:xfrm>
            <a:off x="7412150" y="0"/>
            <a:ext cx="1441500" cy="1440600"/>
          </a:xfrm>
          <a:prstGeom prst="rect">
            <a:avLst/>
          </a:prstGeom>
          <a:noFill/>
          <a:ln>
            <a:noFill/>
          </a:ln>
        </p:spPr>
      </p:sp>
      <p:sp>
        <p:nvSpPr>
          <p:cNvPr id="243" name="Google Shape;243;p24"/>
          <p:cNvSpPr/>
          <p:nvPr>
            <p:ph idx="6" type="pic"/>
          </p:nvPr>
        </p:nvSpPr>
        <p:spPr>
          <a:xfrm>
            <a:off x="3184850" y="0"/>
            <a:ext cx="4227300" cy="3243000"/>
          </a:xfrm>
          <a:prstGeom prst="rect">
            <a:avLst/>
          </a:prstGeom>
          <a:noFill/>
          <a:ln>
            <a:noFill/>
          </a:ln>
        </p:spPr>
      </p:sp>
      <p:sp>
        <p:nvSpPr>
          <p:cNvPr id="244" name="Google Shape;244;p24"/>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45" name="Google Shape;245;p24"/>
          <p:cNvSpPr txBox="1"/>
          <p:nvPr>
            <p:ph idx="7"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24"/>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47" name="Google Shape;247;p24"/>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48" name="Google Shape;248;p24"/>
          <p:cNvSpPr txBox="1"/>
          <p:nvPr>
            <p:ph idx="9" type="title"/>
          </p:nvPr>
        </p:nvSpPr>
        <p:spPr>
          <a:xfrm>
            <a:off x="283850" y="285900"/>
            <a:ext cx="2773200" cy="816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000">
                <a:solidFill>
                  <a:schemeClr val="dk1"/>
                </a:solidFill>
              </a:defRPr>
            </a:lvl1pPr>
            <a:lvl2pPr lvl="1">
              <a:lnSpc>
                <a:spcPct val="85000"/>
              </a:lnSpc>
              <a:spcBef>
                <a:spcPts val="0"/>
              </a:spcBef>
              <a:spcAft>
                <a:spcPts val="0"/>
              </a:spcAft>
              <a:buNone/>
              <a:defRPr sz="3000">
                <a:solidFill>
                  <a:schemeClr val="dk1"/>
                </a:solidFill>
              </a:defRPr>
            </a:lvl2pPr>
            <a:lvl3pPr lvl="2">
              <a:lnSpc>
                <a:spcPct val="85000"/>
              </a:lnSpc>
              <a:spcBef>
                <a:spcPts val="0"/>
              </a:spcBef>
              <a:spcAft>
                <a:spcPts val="0"/>
              </a:spcAft>
              <a:buNone/>
              <a:defRPr sz="3000">
                <a:solidFill>
                  <a:schemeClr val="dk1"/>
                </a:solidFill>
              </a:defRPr>
            </a:lvl3pPr>
            <a:lvl4pPr lvl="3">
              <a:lnSpc>
                <a:spcPct val="85000"/>
              </a:lnSpc>
              <a:spcBef>
                <a:spcPts val="0"/>
              </a:spcBef>
              <a:spcAft>
                <a:spcPts val="0"/>
              </a:spcAft>
              <a:buNone/>
              <a:defRPr sz="3000">
                <a:solidFill>
                  <a:schemeClr val="dk1"/>
                </a:solidFill>
              </a:defRPr>
            </a:lvl4pPr>
            <a:lvl5pPr lvl="4">
              <a:lnSpc>
                <a:spcPct val="85000"/>
              </a:lnSpc>
              <a:spcBef>
                <a:spcPts val="0"/>
              </a:spcBef>
              <a:spcAft>
                <a:spcPts val="0"/>
              </a:spcAft>
              <a:buNone/>
              <a:defRPr sz="3000">
                <a:solidFill>
                  <a:schemeClr val="dk1"/>
                </a:solidFill>
              </a:defRPr>
            </a:lvl5pPr>
            <a:lvl6pPr lvl="5">
              <a:lnSpc>
                <a:spcPct val="85000"/>
              </a:lnSpc>
              <a:spcBef>
                <a:spcPts val="0"/>
              </a:spcBef>
              <a:spcAft>
                <a:spcPts val="0"/>
              </a:spcAft>
              <a:buNone/>
              <a:defRPr sz="3000">
                <a:solidFill>
                  <a:schemeClr val="dk1"/>
                </a:solidFill>
              </a:defRPr>
            </a:lvl6pPr>
            <a:lvl7pPr lvl="6">
              <a:lnSpc>
                <a:spcPct val="85000"/>
              </a:lnSpc>
              <a:spcBef>
                <a:spcPts val="0"/>
              </a:spcBef>
              <a:spcAft>
                <a:spcPts val="0"/>
              </a:spcAft>
              <a:buNone/>
              <a:defRPr sz="3000">
                <a:solidFill>
                  <a:schemeClr val="dk1"/>
                </a:solidFill>
              </a:defRPr>
            </a:lvl7pPr>
            <a:lvl8pPr lvl="7">
              <a:lnSpc>
                <a:spcPct val="85000"/>
              </a:lnSpc>
              <a:spcBef>
                <a:spcPts val="0"/>
              </a:spcBef>
              <a:spcAft>
                <a:spcPts val="0"/>
              </a:spcAft>
              <a:buNone/>
              <a:defRPr sz="3000">
                <a:solidFill>
                  <a:schemeClr val="dk1"/>
                </a:solidFill>
              </a:defRPr>
            </a:lvl8pPr>
            <a:lvl9pPr lvl="8">
              <a:lnSpc>
                <a:spcPct val="85000"/>
              </a:lnSpc>
              <a:spcBef>
                <a:spcPts val="0"/>
              </a:spcBef>
              <a:spcAft>
                <a:spcPts val="0"/>
              </a:spcAft>
              <a:buNone/>
              <a:defRPr sz="3000">
                <a:solidFill>
                  <a:schemeClr val="dk1"/>
                </a:solidFill>
              </a:defRPr>
            </a:lvl9pPr>
          </a:lstStyle>
          <a:p/>
        </p:txBody>
      </p:sp>
      <p:sp>
        <p:nvSpPr>
          <p:cNvPr id="249" name="Google Shape;249;p24"/>
          <p:cNvSpPr txBox="1"/>
          <p:nvPr>
            <p:ph idx="1" type="body"/>
          </p:nvPr>
        </p:nvSpPr>
        <p:spPr>
          <a:xfrm>
            <a:off x="283850" y="2636275"/>
            <a:ext cx="2767200" cy="20463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4">
    <p:bg>
      <p:bgPr>
        <a:solidFill>
          <a:schemeClr val="accent1"/>
        </a:solidFill>
      </p:bgPr>
    </p:bg>
    <p:spTree>
      <p:nvGrpSpPr>
        <p:cNvPr id="250" name="Shape 250"/>
        <p:cNvGrpSpPr/>
        <p:nvPr/>
      </p:nvGrpSpPr>
      <p:grpSpPr>
        <a:xfrm>
          <a:off x="0" y="0"/>
          <a:ext cx="0" cy="0"/>
          <a:chOff x="0" y="0"/>
          <a:chExt cx="0" cy="0"/>
        </a:xfrm>
      </p:grpSpPr>
      <p:sp>
        <p:nvSpPr>
          <p:cNvPr id="251" name="Google Shape;251;p25"/>
          <p:cNvSpPr/>
          <p:nvPr/>
        </p:nvSpPr>
        <p:spPr>
          <a:xfrm>
            <a:off x="5283375" y="285900"/>
            <a:ext cx="3573485" cy="357348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Inter"/>
              <a:ea typeface="Inter"/>
              <a:cs typeface="Inter"/>
              <a:sym typeface="Inter"/>
            </a:endParaRPr>
          </a:p>
        </p:txBody>
      </p:sp>
      <p:sp>
        <p:nvSpPr>
          <p:cNvPr id="252" name="Google Shape;252;p25"/>
          <p:cNvSpPr txBox="1"/>
          <p:nvPr>
            <p:ph type="title"/>
          </p:nvPr>
        </p:nvSpPr>
        <p:spPr>
          <a:xfrm>
            <a:off x="283850" y="224410"/>
            <a:ext cx="6683700" cy="1236900"/>
          </a:xfrm>
          <a:prstGeom prst="rect">
            <a:avLst/>
          </a:prstGeom>
        </p:spPr>
        <p:txBody>
          <a:bodyPr anchorCtr="0" anchor="t" bIns="91425" lIns="0" spcFirstLastPara="1" rIns="91425" wrap="square" tIns="91425">
            <a:no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253" name="Google Shape;253;p25"/>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4" name="Google Shape;254;p25"/>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5"/>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25"/>
          <p:cNvSpPr txBox="1"/>
          <p:nvPr>
            <p:ph idx="4" type="title"/>
          </p:nvPr>
        </p:nvSpPr>
        <p:spPr>
          <a:xfrm>
            <a:off x="288625" y="4778975"/>
            <a:ext cx="4227300" cy="76200"/>
          </a:xfrm>
          <a:prstGeom prst="rect">
            <a:avLst/>
          </a:prstGeom>
        </p:spPr>
        <p:txBody>
          <a:bodyPr anchorCtr="0" anchor="ctr" bIns="0" lIns="0" spcFirstLastPara="1" rIns="0" wrap="square" tIns="0">
            <a:spAutoFit/>
          </a:bodyPr>
          <a:lstStyle>
            <a:lvl1pPr lvl="0">
              <a:spcBef>
                <a:spcPts val="0"/>
              </a:spcBef>
              <a:spcAft>
                <a:spcPts val="0"/>
              </a:spcAft>
              <a:buClr>
                <a:schemeClr val="lt1"/>
              </a:buClr>
              <a:buSzPts val="600"/>
              <a:buFont typeface="Inter"/>
              <a:buNone/>
              <a:defRPr sz="60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7" name="Shape 257"/>
        <p:cNvGrpSpPr/>
        <p:nvPr/>
      </p:nvGrpSpPr>
      <p:grpSpPr>
        <a:xfrm>
          <a:off x="0" y="0"/>
          <a:ext cx="0" cy="0"/>
          <a:chOff x="0" y="0"/>
          <a:chExt cx="0" cy="0"/>
        </a:xfrm>
      </p:grpSpPr>
      <p:sp>
        <p:nvSpPr>
          <p:cNvPr id="258" name="Google Shape;258;p26"/>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59" name="Google Shape;259;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62" name="Shape 262"/>
        <p:cNvGrpSpPr/>
        <p:nvPr/>
      </p:nvGrpSpPr>
      <p:grpSpPr>
        <a:xfrm>
          <a:off x="0" y="0"/>
          <a:ext cx="0" cy="0"/>
          <a:chOff x="0" y="0"/>
          <a:chExt cx="0" cy="0"/>
        </a:xfrm>
      </p:grpSpPr>
      <p:sp>
        <p:nvSpPr>
          <p:cNvPr id="263" name="Google Shape;263;p28"/>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265" name="Shape 265"/>
        <p:cNvGrpSpPr/>
        <p:nvPr/>
      </p:nvGrpSpPr>
      <p:grpSpPr>
        <a:xfrm>
          <a:off x="0" y="0"/>
          <a:ext cx="0" cy="0"/>
          <a:chOff x="0" y="0"/>
          <a:chExt cx="0" cy="0"/>
        </a:xfrm>
      </p:grpSpPr>
      <p:sp>
        <p:nvSpPr>
          <p:cNvPr id="266" name="Google Shape;266;p29"/>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29"/>
          <p:cNvSpPr txBox="1"/>
          <p:nvPr>
            <p:ph idx="2" type="body"/>
          </p:nvPr>
        </p:nvSpPr>
        <p:spPr>
          <a:xfrm>
            <a:off x="4832400" y="1152475"/>
            <a:ext cx="3999900" cy="3416400"/>
          </a:xfrm>
          <a:prstGeom prst="rect">
            <a:avLst/>
          </a:prstGeom>
        </p:spPr>
        <p:txBody>
          <a:bodyPr anchorCtr="0" anchor="t" bIns="0" lIns="0" spcFirstLastPara="1" rIns="0" wrap="square" tIns="0">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9" name="Shape 269"/>
        <p:cNvGrpSpPr/>
        <p:nvPr/>
      </p:nvGrpSpPr>
      <p:grpSpPr>
        <a:xfrm>
          <a:off x="0" y="0"/>
          <a:ext cx="0" cy="0"/>
          <a:chOff x="0" y="0"/>
          <a:chExt cx="0" cy="0"/>
        </a:xfrm>
      </p:grpSpPr>
      <p:sp>
        <p:nvSpPr>
          <p:cNvPr id="270" name="Google Shape;270;p30"/>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2_1">
    <p:spTree>
      <p:nvGrpSpPr>
        <p:cNvPr id="24" name="Shape 24"/>
        <p:cNvGrpSpPr/>
        <p:nvPr/>
      </p:nvGrpSpPr>
      <p:grpSpPr>
        <a:xfrm>
          <a:off x="0" y="0"/>
          <a:ext cx="0" cy="0"/>
          <a:chOff x="0" y="0"/>
          <a:chExt cx="0" cy="0"/>
        </a:xfrm>
      </p:grpSpPr>
      <p:sp>
        <p:nvSpPr>
          <p:cNvPr id="25" name="Google Shape;25;p4"/>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26" name="Google Shape;26;p4"/>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4"/>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71" name="Shape 271"/>
        <p:cNvGrpSpPr/>
        <p:nvPr/>
      </p:nvGrpSpPr>
      <p:grpSpPr>
        <a:xfrm>
          <a:off x="0" y="0"/>
          <a:ext cx="0" cy="0"/>
          <a:chOff x="0" y="0"/>
          <a:chExt cx="0" cy="0"/>
        </a:xfrm>
      </p:grpSpPr>
      <p:sp>
        <p:nvSpPr>
          <p:cNvPr id="272" name="Google Shape;272;p31"/>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3" name="Google Shape;273;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4" name="Shape 274"/>
        <p:cNvGrpSpPr/>
        <p:nvPr/>
      </p:nvGrpSpPr>
      <p:grpSpPr>
        <a:xfrm>
          <a:off x="0" y="0"/>
          <a:ext cx="0" cy="0"/>
          <a:chOff x="0" y="0"/>
          <a:chExt cx="0" cy="0"/>
        </a:xfrm>
      </p:grpSpPr>
      <p:sp>
        <p:nvSpPr>
          <p:cNvPr id="275" name="Google Shape;275;p32"/>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76" name="Shape 276"/>
        <p:cNvGrpSpPr/>
        <p:nvPr/>
      </p:nvGrpSpPr>
      <p:grpSpPr>
        <a:xfrm>
          <a:off x="0" y="0"/>
          <a:ext cx="0" cy="0"/>
          <a:chOff x="0" y="0"/>
          <a:chExt cx="0" cy="0"/>
        </a:xfrm>
      </p:grpSpPr>
      <p:sp>
        <p:nvSpPr>
          <p:cNvPr id="277" name="Google Shape;277;p33"/>
          <p:cNvSpPr txBox="1"/>
          <p:nvPr>
            <p:ph type="title"/>
          </p:nvPr>
        </p:nvSpPr>
        <p:spPr>
          <a:xfrm>
            <a:off x="265500" y="1233175"/>
            <a:ext cx="4045200" cy="14823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8" name="Google Shape;278;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79" name="Google Shape;279;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80" name="Shape 280"/>
        <p:cNvGrpSpPr/>
        <p:nvPr/>
      </p:nvGrpSpPr>
      <p:grpSpPr>
        <a:xfrm>
          <a:off x="0" y="0"/>
          <a:ext cx="0" cy="0"/>
          <a:chOff x="0" y="0"/>
          <a:chExt cx="0" cy="0"/>
        </a:xfrm>
      </p:grpSpPr>
      <p:sp>
        <p:nvSpPr>
          <p:cNvPr id="281" name="Google Shape;281;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82" name="Shape 282"/>
        <p:cNvGrpSpPr/>
        <p:nvPr/>
      </p:nvGrpSpPr>
      <p:grpSpPr>
        <a:xfrm>
          <a:off x="0" y="0"/>
          <a:ext cx="0" cy="0"/>
          <a:chOff x="0" y="0"/>
          <a:chExt cx="0" cy="0"/>
        </a:xfrm>
      </p:grpSpPr>
      <p:sp>
        <p:nvSpPr>
          <p:cNvPr id="283" name="Google Shape;283;p35"/>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84" name="Google Shape;284;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5" name="Shape 285"/>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86" name="Shape 286"/>
        <p:cNvGrpSpPr/>
        <p:nvPr/>
      </p:nvGrpSpPr>
      <p:grpSpPr>
        <a:xfrm>
          <a:off x="0" y="0"/>
          <a:ext cx="0" cy="0"/>
          <a:chOff x="0" y="0"/>
          <a:chExt cx="0" cy="0"/>
        </a:xfrm>
      </p:grpSpPr>
      <p:sp>
        <p:nvSpPr>
          <p:cNvPr id="287" name="Google Shape;287;p37"/>
          <p:cNvSpPr txBox="1"/>
          <p:nvPr>
            <p:ph type="title"/>
          </p:nvPr>
        </p:nvSpPr>
        <p:spPr>
          <a:xfrm>
            <a:off x="677325" y="1832775"/>
            <a:ext cx="3217200" cy="1484100"/>
          </a:xfrm>
          <a:prstGeom prst="rect">
            <a:avLst/>
          </a:prstGeom>
        </p:spPr>
        <p:txBody>
          <a:bodyPr anchorCtr="0" anchor="ctr"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3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9" name="Google Shape;289;p3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0" name="Google Shape;290;p3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1" name="Google Shape;291;p3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3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294" name="Shape 294"/>
        <p:cNvGrpSpPr/>
        <p:nvPr/>
      </p:nvGrpSpPr>
      <p:grpSpPr>
        <a:xfrm>
          <a:off x="0" y="0"/>
          <a:ext cx="0" cy="0"/>
          <a:chOff x="0" y="0"/>
          <a:chExt cx="0" cy="0"/>
        </a:xfrm>
      </p:grpSpPr>
      <p:sp>
        <p:nvSpPr>
          <p:cNvPr id="295" name="Google Shape;295;p38"/>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38"/>
          <p:cNvSpPr txBox="1"/>
          <p:nvPr>
            <p:ph idx="1" type="body"/>
          </p:nvPr>
        </p:nvSpPr>
        <p:spPr>
          <a:xfrm>
            <a:off x="311700" y="1152475"/>
            <a:ext cx="4473900" cy="34164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7" name="Google Shape;297;p38"/>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298" name="Shape 298"/>
        <p:cNvGrpSpPr/>
        <p:nvPr/>
      </p:nvGrpSpPr>
      <p:grpSpPr>
        <a:xfrm>
          <a:off x="0" y="0"/>
          <a:ext cx="0" cy="0"/>
          <a:chOff x="0" y="0"/>
          <a:chExt cx="0" cy="0"/>
        </a:xfrm>
      </p:grpSpPr>
      <p:sp>
        <p:nvSpPr>
          <p:cNvPr id="299" name="Google Shape;299;p39"/>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0" name="Google Shape;300;p39"/>
          <p:cNvSpPr txBox="1"/>
          <p:nvPr>
            <p:ph idx="1" type="body"/>
          </p:nvPr>
        </p:nvSpPr>
        <p:spPr>
          <a:xfrm>
            <a:off x="483150" y="2237788"/>
            <a:ext cx="3619800" cy="23736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1" name="Google Shape;301;p39"/>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2" name="Google Shape;302;p3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3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04" name="Shape 304"/>
        <p:cNvGrpSpPr/>
        <p:nvPr/>
      </p:nvGrpSpPr>
      <p:grpSpPr>
        <a:xfrm>
          <a:off x="0" y="0"/>
          <a:ext cx="0" cy="0"/>
          <a:chOff x="0" y="0"/>
          <a:chExt cx="0" cy="0"/>
        </a:xfrm>
      </p:grpSpPr>
      <p:sp>
        <p:nvSpPr>
          <p:cNvPr id="305" name="Google Shape;305;p40"/>
          <p:cNvSpPr txBox="1"/>
          <p:nvPr>
            <p:ph idx="1" type="body"/>
          </p:nvPr>
        </p:nvSpPr>
        <p:spPr>
          <a:xfrm>
            <a:off x="483175" y="2417500"/>
            <a:ext cx="2455500" cy="23736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6" name="Google Shape;306;p40"/>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7" name="Google Shape;307;p40"/>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08" name="Google Shape;308;p40"/>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9" name="Google Shape;309;p40"/>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0" name="Google Shape;310;p40"/>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1" name="Google Shape;311;p40"/>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2_1_1">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cxnSp>
        <p:nvCxnSpPr>
          <p:cNvPr id="31" name="Google Shape;31;p5"/>
          <p:cNvCxnSpPr/>
          <p:nvPr/>
        </p:nvCxnSpPr>
        <p:spPr>
          <a:xfrm>
            <a:off x="283850" y="4683734"/>
            <a:ext cx="8573100" cy="0"/>
          </a:xfrm>
          <a:prstGeom prst="straightConnector1">
            <a:avLst/>
          </a:prstGeom>
          <a:noFill/>
          <a:ln cap="flat" cmpd="sng" w="9525">
            <a:solidFill>
              <a:schemeClr val="dk1"/>
            </a:solidFill>
            <a:prstDash val="solid"/>
            <a:round/>
            <a:headEnd len="med" w="med" type="none"/>
            <a:tailEnd len="med" w="med" type="none"/>
          </a:ln>
        </p:spPr>
      </p:cxnSp>
      <p:sp>
        <p:nvSpPr>
          <p:cNvPr id="32" name="Google Shape;32;p5"/>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5"/>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4" name="Google Shape;34;p5"/>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12" name="Shape 312"/>
        <p:cNvGrpSpPr/>
        <p:nvPr/>
      </p:nvGrpSpPr>
      <p:grpSpPr>
        <a:xfrm>
          <a:off x="0" y="0"/>
          <a:ext cx="0" cy="0"/>
          <a:chOff x="0" y="0"/>
          <a:chExt cx="0" cy="0"/>
        </a:xfrm>
      </p:grpSpPr>
      <p:sp>
        <p:nvSpPr>
          <p:cNvPr id="313" name="Google Shape;313;p41"/>
          <p:cNvSpPr txBox="1"/>
          <p:nvPr>
            <p:ph idx="1" type="body"/>
          </p:nvPr>
        </p:nvSpPr>
        <p:spPr>
          <a:xfrm>
            <a:off x="366725" y="1759093"/>
            <a:ext cx="3838500" cy="1138500"/>
          </a:xfrm>
          <a:prstGeom prst="rect">
            <a:avLst/>
          </a:prstGeom>
        </p:spPr>
        <p:txBody>
          <a:bodyPr anchorCtr="0" anchor="t" bIns="0" lIns="0" spcFirstLastPara="1" rIns="0" wrap="square" tIns="0">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4" name="Google Shape;314;p41"/>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5" name="Google Shape;315;p41"/>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6" name="Google Shape;316;p41"/>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1"/>
          <p:cNvSpPr txBox="1"/>
          <p:nvPr>
            <p:ph type="title"/>
          </p:nvPr>
        </p:nvSpPr>
        <p:spPr>
          <a:xfrm>
            <a:off x="366750"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8" name="Google Shape;318;p4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0" name="Google Shape;320;p4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1" name="Google Shape;321;p4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22" name="Shape 322"/>
        <p:cNvGrpSpPr/>
        <p:nvPr/>
      </p:nvGrpSpPr>
      <p:grpSpPr>
        <a:xfrm>
          <a:off x="0" y="0"/>
          <a:ext cx="0" cy="0"/>
          <a:chOff x="0" y="0"/>
          <a:chExt cx="0" cy="0"/>
        </a:xfrm>
      </p:grpSpPr>
      <p:sp>
        <p:nvSpPr>
          <p:cNvPr id="323" name="Google Shape;323;p42"/>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 name="Google Shape;324;p4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25" name="Shape 325"/>
        <p:cNvGrpSpPr/>
        <p:nvPr/>
      </p:nvGrpSpPr>
      <p:grpSpPr>
        <a:xfrm>
          <a:off x="0" y="0"/>
          <a:ext cx="0" cy="0"/>
          <a:chOff x="0" y="0"/>
          <a:chExt cx="0" cy="0"/>
        </a:xfrm>
      </p:grpSpPr>
      <p:sp>
        <p:nvSpPr>
          <p:cNvPr id="326" name="Google Shape;326;p43"/>
          <p:cNvSpPr txBox="1"/>
          <p:nvPr>
            <p:ph idx="1" type="body"/>
          </p:nvPr>
        </p:nvSpPr>
        <p:spPr>
          <a:xfrm>
            <a:off x="311700" y="4080225"/>
            <a:ext cx="4027500" cy="9261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7" name="Google Shape;327;p43"/>
          <p:cNvSpPr/>
          <p:nvPr>
            <p:ph idx="2" type="pic"/>
          </p:nvPr>
        </p:nvSpPr>
        <p:spPr>
          <a:xfrm>
            <a:off x="4804825" y="1133300"/>
            <a:ext cx="4027500" cy="2392800"/>
          </a:xfrm>
          <a:prstGeom prst="rect">
            <a:avLst/>
          </a:prstGeom>
          <a:noFill/>
          <a:ln>
            <a:noFill/>
          </a:ln>
        </p:spPr>
      </p:sp>
      <p:sp>
        <p:nvSpPr>
          <p:cNvPr id="328" name="Google Shape;328;p43"/>
          <p:cNvSpPr/>
          <p:nvPr>
            <p:ph idx="3" type="pic"/>
          </p:nvPr>
        </p:nvSpPr>
        <p:spPr>
          <a:xfrm>
            <a:off x="311725" y="1133300"/>
            <a:ext cx="4027500" cy="2392800"/>
          </a:xfrm>
          <a:prstGeom prst="rect">
            <a:avLst/>
          </a:prstGeom>
          <a:noFill/>
          <a:ln>
            <a:noFill/>
          </a:ln>
        </p:spPr>
      </p:sp>
      <p:sp>
        <p:nvSpPr>
          <p:cNvPr id="329" name="Google Shape;329;p43"/>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0" name="Google Shape;330;p43"/>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4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2" name="Google Shape;332;p4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33" name="Shape 333"/>
        <p:cNvGrpSpPr/>
        <p:nvPr/>
      </p:nvGrpSpPr>
      <p:grpSpPr>
        <a:xfrm>
          <a:off x="0" y="0"/>
          <a:ext cx="0" cy="0"/>
          <a:chOff x="0" y="0"/>
          <a:chExt cx="0" cy="0"/>
        </a:xfrm>
      </p:grpSpPr>
      <p:sp>
        <p:nvSpPr>
          <p:cNvPr id="334" name="Google Shape;334;p44"/>
          <p:cNvSpPr txBox="1"/>
          <p:nvPr>
            <p:ph idx="1" type="body"/>
          </p:nvPr>
        </p:nvSpPr>
        <p:spPr>
          <a:xfrm>
            <a:off x="311700" y="3911700"/>
            <a:ext cx="2627100" cy="10185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4"/>
          <p:cNvSpPr/>
          <p:nvPr>
            <p:ph idx="2" type="pic"/>
          </p:nvPr>
        </p:nvSpPr>
        <p:spPr>
          <a:xfrm>
            <a:off x="6205225" y="1128325"/>
            <a:ext cx="2627100" cy="2273100"/>
          </a:xfrm>
          <a:prstGeom prst="rect">
            <a:avLst/>
          </a:prstGeom>
          <a:noFill/>
          <a:ln>
            <a:noFill/>
          </a:ln>
        </p:spPr>
      </p:sp>
      <p:sp>
        <p:nvSpPr>
          <p:cNvPr id="336" name="Google Shape;336;p44"/>
          <p:cNvSpPr/>
          <p:nvPr>
            <p:ph idx="3" type="pic"/>
          </p:nvPr>
        </p:nvSpPr>
        <p:spPr>
          <a:xfrm>
            <a:off x="311725" y="1128325"/>
            <a:ext cx="2627100" cy="2273100"/>
          </a:xfrm>
          <a:prstGeom prst="rect">
            <a:avLst/>
          </a:prstGeom>
          <a:noFill/>
          <a:ln>
            <a:noFill/>
          </a:ln>
        </p:spPr>
      </p:sp>
      <p:sp>
        <p:nvSpPr>
          <p:cNvPr id="337" name="Google Shape;337;p44"/>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8" name="Google Shape;338;p44"/>
          <p:cNvSpPr/>
          <p:nvPr>
            <p:ph idx="5" type="pic"/>
          </p:nvPr>
        </p:nvSpPr>
        <p:spPr>
          <a:xfrm>
            <a:off x="3255250" y="1128325"/>
            <a:ext cx="2627100" cy="2273100"/>
          </a:xfrm>
          <a:prstGeom prst="rect">
            <a:avLst/>
          </a:prstGeom>
          <a:noFill/>
          <a:ln>
            <a:noFill/>
          </a:ln>
        </p:spPr>
      </p:sp>
      <p:sp>
        <p:nvSpPr>
          <p:cNvPr id="339" name="Google Shape;339;p44"/>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0" name="Google Shape;340;p44"/>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4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2" name="Google Shape;342;p4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3" name="Google Shape;343;p4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344" name="Shape 344"/>
        <p:cNvGrpSpPr/>
        <p:nvPr/>
      </p:nvGrpSpPr>
      <p:grpSpPr>
        <a:xfrm>
          <a:off x="0" y="0"/>
          <a:ext cx="0" cy="0"/>
          <a:chOff x="0" y="0"/>
          <a:chExt cx="0" cy="0"/>
        </a:xfrm>
      </p:grpSpPr>
      <p:sp>
        <p:nvSpPr>
          <p:cNvPr id="345" name="Google Shape;345;p45"/>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346" name="Shape 346"/>
        <p:cNvGrpSpPr/>
        <p:nvPr/>
      </p:nvGrpSpPr>
      <p:grpSpPr>
        <a:xfrm>
          <a:off x="0" y="0"/>
          <a:ext cx="0" cy="0"/>
          <a:chOff x="0" y="0"/>
          <a:chExt cx="0" cy="0"/>
        </a:xfrm>
      </p:grpSpPr>
      <p:sp>
        <p:nvSpPr>
          <p:cNvPr id="347" name="Google Shape;347;p46"/>
          <p:cNvSpPr/>
          <p:nvPr>
            <p:ph idx="2" type="pic"/>
          </p:nvPr>
        </p:nvSpPr>
        <p:spPr>
          <a:xfrm>
            <a:off x="3389600" y="118913"/>
            <a:ext cx="1643700" cy="1535100"/>
          </a:xfrm>
          <a:prstGeom prst="rect">
            <a:avLst/>
          </a:prstGeom>
          <a:noFill/>
          <a:ln>
            <a:noFill/>
          </a:ln>
        </p:spPr>
      </p:sp>
      <p:sp>
        <p:nvSpPr>
          <p:cNvPr id="348" name="Google Shape;348;p46"/>
          <p:cNvSpPr/>
          <p:nvPr>
            <p:ph idx="3" type="pic"/>
          </p:nvPr>
        </p:nvSpPr>
        <p:spPr>
          <a:xfrm>
            <a:off x="5195935" y="118913"/>
            <a:ext cx="1643700" cy="1535100"/>
          </a:xfrm>
          <a:prstGeom prst="rect">
            <a:avLst/>
          </a:prstGeom>
          <a:noFill/>
          <a:ln>
            <a:noFill/>
          </a:ln>
        </p:spPr>
      </p:sp>
      <p:sp>
        <p:nvSpPr>
          <p:cNvPr id="349" name="Google Shape;349;p46"/>
          <p:cNvSpPr/>
          <p:nvPr>
            <p:ph idx="4" type="pic"/>
          </p:nvPr>
        </p:nvSpPr>
        <p:spPr>
          <a:xfrm>
            <a:off x="7002270" y="118913"/>
            <a:ext cx="1643700" cy="1535100"/>
          </a:xfrm>
          <a:prstGeom prst="rect">
            <a:avLst/>
          </a:prstGeom>
          <a:noFill/>
          <a:ln>
            <a:noFill/>
          </a:ln>
        </p:spPr>
      </p:sp>
      <p:sp>
        <p:nvSpPr>
          <p:cNvPr id="350" name="Google Shape;350;p46"/>
          <p:cNvSpPr/>
          <p:nvPr>
            <p:ph idx="5" type="pic"/>
          </p:nvPr>
        </p:nvSpPr>
        <p:spPr>
          <a:xfrm>
            <a:off x="3389588" y="1804212"/>
            <a:ext cx="1643700" cy="1535100"/>
          </a:xfrm>
          <a:prstGeom prst="rect">
            <a:avLst/>
          </a:prstGeom>
          <a:noFill/>
          <a:ln>
            <a:noFill/>
          </a:ln>
        </p:spPr>
      </p:sp>
      <p:sp>
        <p:nvSpPr>
          <p:cNvPr id="351" name="Google Shape;351;p46"/>
          <p:cNvSpPr/>
          <p:nvPr>
            <p:ph idx="6" type="pic"/>
          </p:nvPr>
        </p:nvSpPr>
        <p:spPr>
          <a:xfrm>
            <a:off x="5195922" y="1804212"/>
            <a:ext cx="1643700" cy="1535100"/>
          </a:xfrm>
          <a:prstGeom prst="rect">
            <a:avLst/>
          </a:prstGeom>
          <a:noFill/>
          <a:ln>
            <a:noFill/>
          </a:ln>
        </p:spPr>
      </p:sp>
      <p:sp>
        <p:nvSpPr>
          <p:cNvPr id="352" name="Google Shape;352;p46"/>
          <p:cNvSpPr/>
          <p:nvPr>
            <p:ph idx="7" type="pic"/>
          </p:nvPr>
        </p:nvSpPr>
        <p:spPr>
          <a:xfrm>
            <a:off x="7002257" y="1804212"/>
            <a:ext cx="1643700" cy="1535100"/>
          </a:xfrm>
          <a:prstGeom prst="rect">
            <a:avLst/>
          </a:prstGeom>
          <a:noFill/>
          <a:ln>
            <a:noFill/>
          </a:ln>
        </p:spPr>
      </p:sp>
      <p:sp>
        <p:nvSpPr>
          <p:cNvPr id="353" name="Google Shape;353;p46"/>
          <p:cNvSpPr txBox="1"/>
          <p:nvPr>
            <p:ph type="title"/>
          </p:nvPr>
        </p:nvSpPr>
        <p:spPr>
          <a:xfrm>
            <a:off x="351550" y="445025"/>
            <a:ext cx="2596800" cy="1706400"/>
          </a:xfrm>
          <a:prstGeom prst="rect">
            <a:avLst/>
          </a:prstGeom>
        </p:spPr>
        <p:txBody>
          <a:bodyPr anchorCtr="0" anchor="ctr" bIns="0" lIns="0" spcFirstLastPara="1" rIns="0" wrap="square" tIns="0">
            <a:sp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4" name="Google Shape;354;p46"/>
          <p:cNvSpPr/>
          <p:nvPr>
            <p:ph idx="8" type="pic"/>
          </p:nvPr>
        </p:nvSpPr>
        <p:spPr>
          <a:xfrm>
            <a:off x="3389588" y="3489487"/>
            <a:ext cx="1643700" cy="1535100"/>
          </a:xfrm>
          <a:prstGeom prst="rect">
            <a:avLst/>
          </a:prstGeom>
          <a:noFill/>
          <a:ln>
            <a:noFill/>
          </a:ln>
        </p:spPr>
      </p:sp>
      <p:sp>
        <p:nvSpPr>
          <p:cNvPr id="355" name="Google Shape;355;p46"/>
          <p:cNvSpPr/>
          <p:nvPr>
            <p:ph idx="9" type="pic"/>
          </p:nvPr>
        </p:nvSpPr>
        <p:spPr>
          <a:xfrm>
            <a:off x="5195922" y="3489487"/>
            <a:ext cx="1643700" cy="1535100"/>
          </a:xfrm>
          <a:prstGeom prst="rect">
            <a:avLst/>
          </a:prstGeom>
          <a:noFill/>
          <a:ln>
            <a:noFill/>
          </a:ln>
        </p:spPr>
      </p:sp>
      <p:sp>
        <p:nvSpPr>
          <p:cNvPr id="356" name="Google Shape;356;p4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
    <p:bg>
      <p:bgPr>
        <a:solidFill>
          <a:schemeClr val="lt1"/>
        </a:solidFill>
      </p:bgPr>
    </p:bg>
    <p:spTree>
      <p:nvGrpSpPr>
        <p:cNvPr id="35" name="Shape 35"/>
        <p:cNvGrpSpPr/>
        <p:nvPr/>
      </p:nvGrpSpPr>
      <p:grpSpPr>
        <a:xfrm>
          <a:off x="0" y="0"/>
          <a:ext cx="0" cy="0"/>
          <a:chOff x="0" y="0"/>
          <a:chExt cx="0" cy="0"/>
        </a:xfrm>
      </p:grpSpPr>
      <p:cxnSp>
        <p:nvCxnSpPr>
          <p:cNvPr id="36" name="Google Shape;36;p6"/>
          <p:cNvCxnSpPr/>
          <p:nvPr/>
        </p:nvCxnSpPr>
        <p:spPr>
          <a:xfrm>
            <a:off x="283850" y="4683725"/>
            <a:ext cx="8573100" cy="0"/>
          </a:xfrm>
          <a:prstGeom prst="straightConnector1">
            <a:avLst/>
          </a:prstGeom>
          <a:noFill/>
          <a:ln cap="flat" cmpd="sng" w="9525">
            <a:solidFill>
              <a:schemeClr val="dk1"/>
            </a:solidFill>
            <a:prstDash val="solid"/>
            <a:round/>
            <a:headEnd len="med" w="med" type="none"/>
            <a:tailEnd len="med" w="med" type="none"/>
          </a:ln>
        </p:spPr>
      </p:cxnSp>
      <p:sp>
        <p:nvSpPr>
          <p:cNvPr id="37" name="Google Shape;37;p6"/>
          <p:cNvSpPr txBox="1"/>
          <p:nvPr>
            <p:ph type="title"/>
          </p:nvPr>
        </p:nvSpPr>
        <p:spPr>
          <a:xfrm>
            <a:off x="283850" y="230676"/>
            <a:ext cx="6683700" cy="1236900"/>
          </a:xfrm>
          <a:prstGeom prst="rect">
            <a:avLst/>
          </a:prstGeom>
        </p:spPr>
        <p:txBody>
          <a:bodyPr anchorCtr="0" anchor="t" bIns="91425" lIns="0" spcFirstLastPara="1" rIns="91425" wrap="square" tIns="91425">
            <a:noAutofit/>
          </a:bodyPr>
          <a:lstStyle>
            <a:lvl1pPr lvl="0">
              <a:lnSpc>
                <a:spcPct val="70000"/>
              </a:lnSpc>
              <a:spcBef>
                <a:spcPts val="0"/>
              </a:spcBef>
              <a:spcAft>
                <a:spcPts val="0"/>
              </a:spcAft>
              <a:buNone/>
              <a:defRPr sz="6000">
                <a:solidFill>
                  <a:schemeClr val="dk1"/>
                </a:solidFill>
              </a:defRPr>
            </a:lvl1pPr>
            <a:lvl2pPr lvl="1">
              <a:lnSpc>
                <a:spcPct val="70000"/>
              </a:lnSpc>
              <a:spcBef>
                <a:spcPts val="0"/>
              </a:spcBef>
              <a:spcAft>
                <a:spcPts val="0"/>
              </a:spcAft>
              <a:buNone/>
              <a:defRPr sz="6000">
                <a:solidFill>
                  <a:schemeClr val="dk1"/>
                </a:solidFill>
              </a:defRPr>
            </a:lvl2pPr>
            <a:lvl3pPr lvl="2">
              <a:lnSpc>
                <a:spcPct val="70000"/>
              </a:lnSpc>
              <a:spcBef>
                <a:spcPts val="0"/>
              </a:spcBef>
              <a:spcAft>
                <a:spcPts val="0"/>
              </a:spcAft>
              <a:buNone/>
              <a:defRPr sz="6000">
                <a:solidFill>
                  <a:schemeClr val="dk1"/>
                </a:solidFill>
              </a:defRPr>
            </a:lvl3pPr>
            <a:lvl4pPr lvl="3">
              <a:lnSpc>
                <a:spcPct val="70000"/>
              </a:lnSpc>
              <a:spcBef>
                <a:spcPts val="0"/>
              </a:spcBef>
              <a:spcAft>
                <a:spcPts val="0"/>
              </a:spcAft>
              <a:buNone/>
              <a:defRPr sz="6000">
                <a:solidFill>
                  <a:schemeClr val="dk1"/>
                </a:solidFill>
              </a:defRPr>
            </a:lvl4pPr>
            <a:lvl5pPr lvl="4">
              <a:lnSpc>
                <a:spcPct val="70000"/>
              </a:lnSpc>
              <a:spcBef>
                <a:spcPts val="0"/>
              </a:spcBef>
              <a:spcAft>
                <a:spcPts val="0"/>
              </a:spcAft>
              <a:buNone/>
              <a:defRPr sz="6000">
                <a:solidFill>
                  <a:schemeClr val="dk1"/>
                </a:solidFill>
              </a:defRPr>
            </a:lvl5pPr>
            <a:lvl6pPr lvl="5">
              <a:lnSpc>
                <a:spcPct val="70000"/>
              </a:lnSpc>
              <a:spcBef>
                <a:spcPts val="0"/>
              </a:spcBef>
              <a:spcAft>
                <a:spcPts val="0"/>
              </a:spcAft>
              <a:buNone/>
              <a:defRPr sz="6000">
                <a:solidFill>
                  <a:schemeClr val="dk1"/>
                </a:solidFill>
              </a:defRPr>
            </a:lvl6pPr>
            <a:lvl7pPr lvl="6">
              <a:lnSpc>
                <a:spcPct val="70000"/>
              </a:lnSpc>
              <a:spcBef>
                <a:spcPts val="0"/>
              </a:spcBef>
              <a:spcAft>
                <a:spcPts val="0"/>
              </a:spcAft>
              <a:buNone/>
              <a:defRPr sz="6000">
                <a:solidFill>
                  <a:schemeClr val="dk1"/>
                </a:solidFill>
              </a:defRPr>
            </a:lvl7pPr>
            <a:lvl8pPr lvl="7">
              <a:lnSpc>
                <a:spcPct val="70000"/>
              </a:lnSpc>
              <a:spcBef>
                <a:spcPts val="0"/>
              </a:spcBef>
              <a:spcAft>
                <a:spcPts val="0"/>
              </a:spcAft>
              <a:buNone/>
              <a:defRPr sz="6000">
                <a:solidFill>
                  <a:schemeClr val="dk1"/>
                </a:solidFill>
              </a:defRPr>
            </a:lvl8pPr>
            <a:lvl9pPr lvl="8">
              <a:lnSpc>
                <a:spcPct val="70000"/>
              </a:lnSpc>
              <a:spcBef>
                <a:spcPts val="0"/>
              </a:spcBef>
              <a:spcAft>
                <a:spcPts val="0"/>
              </a:spcAft>
              <a:buNone/>
              <a:defRPr sz="6000">
                <a:solidFill>
                  <a:schemeClr val="dk1"/>
                </a:solidFill>
              </a:defRPr>
            </a:lvl9pPr>
          </a:lstStyle>
          <a:p/>
        </p:txBody>
      </p:sp>
      <p:sp>
        <p:nvSpPr>
          <p:cNvPr id="38" name="Google Shape;38;p6"/>
          <p:cNvSpPr txBox="1"/>
          <p:nvPr>
            <p:ph idx="1" type="subTitle"/>
          </p:nvPr>
        </p:nvSpPr>
        <p:spPr>
          <a:xfrm>
            <a:off x="6214200" y="3602000"/>
            <a:ext cx="2386500" cy="804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Inter"/>
              <a:buNone/>
              <a:defRPr sz="1200"/>
            </a:lvl1pPr>
            <a:lvl2pPr lvl="1">
              <a:spcBef>
                <a:spcPts val="0"/>
              </a:spcBef>
              <a:spcAft>
                <a:spcPts val="0"/>
              </a:spcAft>
              <a:buClr>
                <a:schemeClr val="lt1"/>
              </a:buClr>
              <a:buSzPts val="1200"/>
              <a:buFont typeface="Inter"/>
              <a:buNone/>
              <a:defRPr sz="1200">
                <a:latin typeface="Inter"/>
                <a:ea typeface="Inter"/>
                <a:cs typeface="Inter"/>
                <a:sym typeface="Inter"/>
              </a:defRPr>
            </a:lvl2pPr>
            <a:lvl3pPr lvl="2">
              <a:spcBef>
                <a:spcPts val="0"/>
              </a:spcBef>
              <a:spcAft>
                <a:spcPts val="0"/>
              </a:spcAft>
              <a:buClr>
                <a:schemeClr val="lt1"/>
              </a:buClr>
              <a:buSzPts val="1200"/>
              <a:buFont typeface="Inter"/>
              <a:buNone/>
              <a:defRPr sz="1200">
                <a:latin typeface="Inter"/>
                <a:ea typeface="Inter"/>
                <a:cs typeface="Inter"/>
                <a:sym typeface="Inter"/>
              </a:defRPr>
            </a:lvl3pPr>
            <a:lvl4pPr lvl="3">
              <a:spcBef>
                <a:spcPts val="0"/>
              </a:spcBef>
              <a:spcAft>
                <a:spcPts val="0"/>
              </a:spcAft>
              <a:buClr>
                <a:schemeClr val="lt1"/>
              </a:buClr>
              <a:buSzPts val="1200"/>
              <a:buFont typeface="Inter"/>
              <a:buNone/>
              <a:defRPr sz="1200">
                <a:latin typeface="Inter"/>
                <a:ea typeface="Inter"/>
                <a:cs typeface="Inter"/>
                <a:sym typeface="Inter"/>
              </a:defRPr>
            </a:lvl4pPr>
            <a:lvl5pPr lvl="4">
              <a:spcBef>
                <a:spcPts val="0"/>
              </a:spcBef>
              <a:spcAft>
                <a:spcPts val="0"/>
              </a:spcAft>
              <a:buClr>
                <a:schemeClr val="lt1"/>
              </a:buClr>
              <a:buSzPts val="1200"/>
              <a:buFont typeface="Inter"/>
              <a:buNone/>
              <a:defRPr sz="1200">
                <a:latin typeface="Inter"/>
                <a:ea typeface="Inter"/>
                <a:cs typeface="Inter"/>
                <a:sym typeface="Inter"/>
              </a:defRPr>
            </a:lvl5pPr>
            <a:lvl6pPr lvl="5">
              <a:spcBef>
                <a:spcPts val="0"/>
              </a:spcBef>
              <a:spcAft>
                <a:spcPts val="0"/>
              </a:spcAft>
              <a:buClr>
                <a:schemeClr val="lt1"/>
              </a:buClr>
              <a:buSzPts val="1200"/>
              <a:buFont typeface="Inter"/>
              <a:buNone/>
              <a:defRPr sz="1200">
                <a:latin typeface="Inter"/>
                <a:ea typeface="Inter"/>
                <a:cs typeface="Inter"/>
                <a:sym typeface="Inter"/>
              </a:defRPr>
            </a:lvl6pPr>
            <a:lvl7pPr lvl="6">
              <a:spcBef>
                <a:spcPts val="0"/>
              </a:spcBef>
              <a:spcAft>
                <a:spcPts val="0"/>
              </a:spcAft>
              <a:buClr>
                <a:schemeClr val="lt1"/>
              </a:buClr>
              <a:buSzPts val="1200"/>
              <a:buFont typeface="Inter"/>
              <a:buNone/>
              <a:defRPr sz="1200">
                <a:latin typeface="Inter"/>
                <a:ea typeface="Inter"/>
                <a:cs typeface="Inter"/>
                <a:sym typeface="Inter"/>
              </a:defRPr>
            </a:lvl7pPr>
            <a:lvl8pPr lvl="7">
              <a:spcBef>
                <a:spcPts val="0"/>
              </a:spcBef>
              <a:spcAft>
                <a:spcPts val="0"/>
              </a:spcAft>
              <a:buClr>
                <a:schemeClr val="lt1"/>
              </a:buClr>
              <a:buSzPts val="1200"/>
              <a:buFont typeface="Inter"/>
              <a:buNone/>
              <a:defRPr sz="1200">
                <a:latin typeface="Inter"/>
                <a:ea typeface="Inter"/>
                <a:cs typeface="Inter"/>
                <a:sym typeface="Inter"/>
              </a:defRPr>
            </a:lvl8pPr>
            <a:lvl9pPr lvl="8">
              <a:spcBef>
                <a:spcPts val="0"/>
              </a:spcBef>
              <a:spcAft>
                <a:spcPts val="0"/>
              </a:spcAft>
              <a:buClr>
                <a:schemeClr val="lt1"/>
              </a:buClr>
              <a:buSzPts val="1200"/>
              <a:buFont typeface="Inter"/>
              <a:buNone/>
              <a:defRPr sz="1200">
                <a:latin typeface="Inter"/>
                <a:ea typeface="Inter"/>
                <a:cs typeface="Inter"/>
                <a:sym typeface="Inter"/>
              </a:defRPr>
            </a:lvl9pPr>
          </a:lstStyle>
          <a:p/>
        </p:txBody>
      </p:sp>
      <p:sp>
        <p:nvSpPr>
          <p:cNvPr id="39" name="Google Shape;39;p6"/>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41" name="Google Shape;41;p6"/>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42" name="Google Shape;42;p6"/>
          <p:cNvSpPr/>
          <p:nvPr>
            <p:ph idx="4" type="pic"/>
          </p:nvPr>
        </p:nvSpPr>
        <p:spPr>
          <a:xfrm>
            <a:off x="4629750" y="3386700"/>
            <a:ext cx="1328400" cy="12909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3">
  <p:cSld name="BLANK_3_1">
    <p:bg>
      <p:bgPr>
        <a:solidFill>
          <a:schemeClr val="accent3"/>
        </a:solidFill>
      </p:bgPr>
    </p:bg>
    <p:spTree>
      <p:nvGrpSpPr>
        <p:cNvPr id="43" name="Shape 43"/>
        <p:cNvGrpSpPr/>
        <p:nvPr/>
      </p:nvGrpSpPr>
      <p:grpSpPr>
        <a:xfrm>
          <a:off x="0" y="0"/>
          <a:ext cx="0" cy="0"/>
          <a:chOff x="0" y="0"/>
          <a:chExt cx="0" cy="0"/>
        </a:xfrm>
      </p:grpSpPr>
      <p:sp>
        <p:nvSpPr>
          <p:cNvPr id="44" name="Google Shape;44;p7"/>
          <p:cNvSpPr/>
          <p:nvPr/>
        </p:nvSpPr>
        <p:spPr>
          <a:xfrm>
            <a:off x="3186050" y="288625"/>
            <a:ext cx="5670900" cy="292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a:ea typeface="Inter"/>
              <a:cs typeface="Inter"/>
              <a:sym typeface="Inter"/>
            </a:endParaRPr>
          </a:p>
        </p:txBody>
      </p:sp>
      <p:sp>
        <p:nvSpPr>
          <p:cNvPr id="45" name="Google Shape;45;p7"/>
          <p:cNvSpPr/>
          <p:nvPr/>
        </p:nvSpPr>
        <p:spPr>
          <a:xfrm>
            <a:off x="3499026" y="558338"/>
            <a:ext cx="5044948" cy="2389773"/>
          </a:xfrm>
          <a:custGeom>
            <a:rect b="b" l="l" r="r" t="t"/>
            <a:pathLst>
              <a:path extrusionOk="0" h="22601" w="47712">
                <a:moveTo>
                  <a:pt x="36474" y="1"/>
                </a:moveTo>
                <a:lnTo>
                  <a:pt x="32896" y="3516"/>
                </a:lnTo>
                <a:lnTo>
                  <a:pt x="38106" y="8789"/>
                </a:lnTo>
                <a:lnTo>
                  <a:pt x="1" y="8789"/>
                </a:lnTo>
                <a:lnTo>
                  <a:pt x="1" y="13812"/>
                </a:lnTo>
                <a:lnTo>
                  <a:pt x="38106" y="13812"/>
                </a:lnTo>
                <a:lnTo>
                  <a:pt x="32833" y="19085"/>
                </a:lnTo>
                <a:lnTo>
                  <a:pt x="36411" y="22600"/>
                </a:lnTo>
                <a:lnTo>
                  <a:pt x="47711" y="11300"/>
                </a:lnTo>
                <a:lnTo>
                  <a:pt x="36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46" name="Google Shape;46;p7"/>
          <p:cNvSpPr txBox="1"/>
          <p:nvPr>
            <p:ph type="title"/>
          </p:nvPr>
        </p:nvSpPr>
        <p:spPr>
          <a:xfrm>
            <a:off x="283850" y="474875"/>
            <a:ext cx="2773200" cy="1585200"/>
          </a:xfrm>
          <a:prstGeom prst="rect">
            <a:avLst/>
          </a:prstGeom>
        </p:spPr>
        <p:txBody>
          <a:bodyPr anchorCtr="0" anchor="t" bIns="0" lIns="0" spcFirstLastPara="1" rIns="0" wrap="square" tIns="91425">
            <a:normAutofit/>
          </a:bodyPr>
          <a:lstStyle>
            <a:lvl1pPr lvl="0">
              <a:lnSpc>
                <a:spcPct val="70000"/>
              </a:lnSpc>
              <a:spcBef>
                <a:spcPts val="0"/>
              </a:spcBef>
              <a:spcAft>
                <a:spcPts val="0"/>
              </a:spcAft>
              <a:buNone/>
              <a:defRPr sz="6000">
                <a:solidFill>
                  <a:schemeClr val="dk1"/>
                </a:solidFill>
              </a:defRPr>
            </a:lvl1pPr>
            <a:lvl2pPr lvl="1">
              <a:lnSpc>
                <a:spcPct val="70000"/>
              </a:lnSpc>
              <a:spcBef>
                <a:spcPts val="0"/>
              </a:spcBef>
              <a:spcAft>
                <a:spcPts val="0"/>
              </a:spcAft>
              <a:buNone/>
              <a:defRPr sz="6000">
                <a:solidFill>
                  <a:schemeClr val="dk1"/>
                </a:solidFill>
              </a:defRPr>
            </a:lvl2pPr>
            <a:lvl3pPr lvl="2">
              <a:lnSpc>
                <a:spcPct val="70000"/>
              </a:lnSpc>
              <a:spcBef>
                <a:spcPts val="0"/>
              </a:spcBef>
              <a:spcAft>
                <a:spcPts val="0"/>
              </a:spcAft>
              <a:buNone/>
              <a:defRPr sz="6000">
                <a:solidFill>
                  <a:schemeClr val="dk1"/>
                </a:solidFill>
              </a:defRPr>
            </a:lvl3pPr>
            <a:lvl4pPr lvl="3">
              <a:lnSpc>
                <a:spcPct val="70000"/>
              </a:lnSpc>
              <a:spcBef>
                <a:spcPts val="0"/>
              </a:spcBef>
              <a:spcAft>
                <a:spcPts val="0"/>
              </a:spcAft>
              <a:buNone/>
              <a:defRPr sz="6000">
                <a:solidFill>
                  <a:schemeClr val="dk1"/>
                </a:solidFill>
              </a:defRPr>
            </a:lvl4pPr>
            <a:lvl5pPr lvl="4">
              <a:lnSpc>
                <a:spcPct val="70000"/>
              </a:lnSpc>
              <a:spcBef>
                <a:spcPts val="0"/>
              </a:spcBef>
              <a:spcAft>
                <a:spcPts val="0"/>
              </a:spcAft>
              <a:buNone/>
              <a:defRPr sz="6000">
                <a:solidFill>
                  <a:schemeClr val="dk1"/>
                </a:solidFill>
              </a:defRPr>
            </a:lvl5pPr>
            <a:lvl6pPr lvl="5">
              <a:lnSpc>
                <a:spcPct val="70000"/>
              </a:lnSpc>
              <a:spcBef>
                <a:spcPts val="0"/>
              </a:spcBef>
              <a:spcAft>
                <a:spcPts val="0"/>
              </a:spcAft>
              <a:buNone/>
              <a:defRPr sz="6000">
                <a:solidFill>
                  <a:schemeClr val="dk1"/>
                </a:solidFill>
              </a:defRPr>
            </a:lvl6pPr>
            <a:lvl7pPr lvl="6">
              <a:lnSpc>
                <a:spcPct val="70000"/>
              </a:lnSpc>
              <a:spcBef>
                <a:spcPts val="0"/>
              </a:spcBef>
              <a:spcAft>
                <a:spcPts val="0"/>
              </a:spcAft>
              <a:buNone/>
              <a:defRPr sz="6000">
                <a:solidFill>
                  <a:schemeClr val="dk1"/>
                </a:solidFill>
              </a:defRPr>
            </a:lvl7pPr>
            <a:lvl8pPr lvl="7">
              <a:lnSpc>
                <a:spcPct val="70000"/>
              </a:lnSpc>
              <a:spcBef>
                <a:spcPts val="0"/>
              </a:spcBef>
              <a:spcAft>
                <a:spcPts val="0"/>
              </a:spcAft>
              <a:buNone/>
              <a:defRPr sz="6000">
                <a:solidFill>
                  <a:schemeClr val="dk1"/>
                </a:solidFill>
              </a:defRPr>
            </a:lvl8pPr>
            <a:lvl9pPr lvl="8">
              <a:lnSpc>
                <a:spcPct val="70000"/>
              </a:lnSpc>
              <a:spcBef>
                <a:spcPts val="0"/>
              </a:spcBef>
              <a:spcAft>
                <a:spcPts val="0"/>
              </a:spcAft>
              <a:buNone/>
              <a:defRPr sz="6000">
                <a:solidFill>
                  <a:schemeClr val="dk1"/>
                </a:solidFill>
              </a:defRPr>
            </a:lvl9pPr>
          </a:lstStyle>
          <a:p/>
        </p:txBody>
      </p:sp>
      <p:sp>
        <p:nvSpPr>
          <p:cNvPr id="47" name="Google Shape;47;p7"/>
          <p:cNvSpPr txBox="1"/>
          <p:nvPr>
            <p:ph idx="1" type="subTitle"/>
          </p:nvPr>
        </p:nvSpPr>
        <p:spPr>
          <a:xfrm>
            <a:off x="284850" y="3602000"/>
            <a:ext cx="2773200" cy="804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Inter"/>
              <a:buNone/>
              <a:defRPr sz="1200">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48" name="Google Shape;48;p7"/>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50" name="Google Shape;50;p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4">
  <p:cSld name="BLANK_3_1_1">
    <p:bg>
      <p:bgPr>
        <a:solidFill>
          <a:schemeClr val="accent1"/>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283850" y="474875"/>
            <a:ext cx="2773200" cy="1585200"/>
          </a:xfrm>
          <a:prstGeom prst="rect">
            <a:avLst/>
          </a:prstGeom>
        </p:spPr>
        <p:txBody>
          <a:bodyPr anchorCtr="0" anchor="t" bIns="0" lIns="0" spcFirstLastPara="1" rIns="0" wrap="square" tIns="91425">
            <a:norm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53" name="Google Shape;53;p8"/>
          <p:cNvSpPr txBox="1"/>
          <p:nvPr>
            <p:ph idx="1" type="subTitle"/>
          </p:nvPr>
        </p:nvSpPr>
        <p:spPr>
          <a:xfrm>
            <a:off x="284850" y="3602000"/>
            <a:ext cx="2773200" cy="804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Inter"/>
              <a:buNone/>
              <a:defRPr sz="1200"/>
            </a:lvl1pPr>
            <a:lvl2pPr lvl="1">
              <a:spcBef>
                <a:spcPts val="0"/>
              </a:spcBef>
              <a:spcAft>
                <a:spcPts val="0"/>
              </a:spcAft>
              <a:buClr>
                <a:schemeClr val="lt1"/>
              </a:buClr>
              <a:buSzPts val="1200"/>
              <a:buFont typeface="Inter"/>
              <a:buNone/>
              <a:defRPr sz="1200">
                <a:latin typeface="Inter"/>
                <a:ea typeface="Inter"/>
                <a:cs typeface="Inter"/>
                <a:sym typeface="Inter"/>
              </a:defRPr>
            </a:lvl2pPr>
            <a:lvl3pPr lvl="2">
              <a:spcBef>
                <a:spcPts val="0"/>
              </a:spcBef>
              <a:spcAft>
                <a:spcPts val="0"/>
              </a:spcAft>
              <a:buClr>
                <a:schemeClr val="lt1"/>
              </a:buClr>
              <a:buSzPts val="1200"/>
              <a:buFont typeface="Inter"/>
              <a:buNone/>
              <a:defRPr sz="1200">
                <a:latin typeface="Inter"/>
                <a:ea typeface="Inter"/>
                <a:cs typeface="Inter"/>
                <a:sym typeface="Inter"/>
              </a:defRPr>
            </a:lvl3pPr>
            <a:lvl4pPr lvl="3">
              <a:spcBef>
                <a:spcPts val="0"/>
              </a:spcBef>
              <a:spcAft>
                <a:spcPts val="0"/>
              </a:spcAft>
              <a:buClr>
                <a:schemeClr val="lt1"/>
              </a:buClr>
              <a:buSzPts val="1200"/>
              <a:buFont typeface="Inter"/>
              <a:buNone/>
              <a:defRPr sz="1200">
                <a:latin typeface="Inter"/>
                <a:ea typeface="Inter"/>
                <a:cs typeface="Inter"/>
                <a:sym typeface="Inter"/>
              </a:defRPr>
            </a:lvl4pPr>
            <a:lvl5pPr lvl="4">
              <a:spcBef>
                <a:spcPts val="0"/>
              </a:spcBef>
              <a:spcAft>
                <a:spcPts val="0"/>
              </a:spcAft>
              <a:buClr>
                <a:schemeClr val="lt1"/>
              </a:buClr>
              <a:buSzPts val="1200"/>
              <a:buFont typeface="Inter"/>
              <a:buNone/>
              <a:defRPr sz="1200">
                <a:latin typeface="Inter"/>
                <a:ea typeface="Inter"/>
                <a:cs typeface="Inter"/>
                <a:sym typeface="Inter"/>
              </a:defRPr>
            </a:lvl5pPr>
            <a:lvl6pPr lvl="5">
              <a:spcBef>
                <a:spcPts val="0"/>
              </a:spcBef>
              <a:spcAft>
                <a:spcPts val="0"/>
              </a:spcAft>
              <a:buClr>
                <a:schemeClr val="lt1"/>
              </a:buClr>
              <a:buSzPts val="1200"/>
              <a:buFont typeface="Inter"/>
              <a:buNone/>
              <a:defRPr sz="1200">
                <a:latin typeface="Inter"/>
                <a:ea typeface="Inter"/>
                <a:cs typeface="Inter"/>
                <a:sym typeface="Inter"/>
              </a:defRPr>
            </a:lvl6pPr>
            <a:lvl7pPr lvl="6">
              <a:spcBef>
                <a:spcPts val="0"/>
              </a:spcBef>
              <a:spcAft>
                <a:spcPts val="0"/>
              </a:spcAft>
              <a:buClr>
                <a:schemeClr val="lt1"/>
              </a:buClr>
              <a:buSzPts val="1200"/>
              <a:buFont typeface="Inter"/>
              <a:buNone/>
              <a:defRPr sz="1200">
                <a:latin typeface="Inter"/>
                <a:ea typeface="Inter"/>
                <a:cs typeface="Inter"/>
                <a:sym typeface="Inter"/>
              </a:defRPr>
            </a:lvl7pPr>
            <a:lvl8pPr lvl="7">
              <a:spcBef>
                <a:spcPts val="0"/>
              </a:spcBef>
              <a:spcAft>
                <a:spcPts val="0"/>
              </a:spcAft>
              <a:buClr>
                <a:schemeClr val="lt1"/>
              </a:buClr>
              <a:buSzPts val="1200"/>
              <a:buFont typeface="Inter"/>
              <a:buNone/>
              <a:defRPr sz="1200">
                <a:latin typeface="Inter"/>
                <a:ea typeface="Inter"/>
                <a:cs typeface="Inter"/>
                <a:sym typeface="Inter"/>
              </a:defRPr>
            </a:lvl8pPr>
            <a:lvl9pPr lvl="8">
              <a:spcBef>
                <a:spcPts val="0"/>
              </a:spcBef>
              <a:spcAft>
                <a:spcPts val="0"/>
              </a:spcAft>
              <a:buClr>
                <a:schemeClr val="lt1"/>
              </a:buClr>
              <a:buSzPts val="1200"/>
              <a:buFont typeface="Inter"/>
              <a:buNone/>
              <a:defRPr sz="1200">
                <a:latin typeface="Inter"/>
                <a:ea typeface="Inter"/>
                <a:cs typeface="Inter"/>
                <a:sym typeface="Inter"/>
              </a:defRPr>
            </a:lvl9pPr>
          </a:lstStyle>
          <a:p/>
        </p:txBody>
      </p:sp>
      <p:sp>
        <p:nvSpPr>
          <p:cNvPr id="54" name="Google Shape;54;p8"/>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8"/>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p:nvPr>
            <p:ph idx="4" type="pic"/>
          </p:nvPr>
        </p:nvSpPr>
        <p:spPr>
          <a:xfrm>
            <a:off x="3185700" y="291263"/>
            <a:ext cx="5671200" cy="43878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 2">
  <p:cSld name="BLANK_1_1_1_1_1_1_1_1_1_1_2">
    <p:bg>
      <p:bgPr>
        <a:solidFill>
          <a:schemeClr val="lt1"/>
        </a:solidFill>
      </p:bgPr>
    </p:bg>
    <p:spTree>
      <p:nvGrpSpPr>
        <p:cNvPr id="58" name="Shape 58"/>
        <p:cNvGrpSpPr/>
        <p:nvPr/>
      </p:nvGrpSpPr>
      <p:grpSpPr>
        <a:xfrm>
          <a:off x="0" y="0"/>
          <a:ext cx="0" cy="0"/>
          <a:chOff x="0" y="0"/>
          <a:chExt cx="0" cy="0"/>
        </a:xfrm>
      </p:grpSpPr>
      <p:sp>
        <p:nvSpPr>
          <p:cNvPr id="59" name="Google Shape;59;p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9"/>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61" name="Google Shape;61;p9"/>
          <p:cNvSpPr txBox="1"/>
          <p:nvPr>
            <p:ph idx="2"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5">
  <p:cSld name="BLANK_1_1_1_1_1_1_1_1_1_1_1_2_1">
    <p:bg>
      <p:bgPr>
        <a:solidFill>
          <a:schemeClr val="lt1"/>
        </a:solidFill>
      </p:bgPr>
    </p:bg>
    <p:spTree>
      <p:nvGrpSpPr>
        <p:cNvPr id="62" name="Shape 62"/>
        <p:cNvGrpSpPr/>
        <p:nvPr/>
      </p:nvGrpSpPr>
      <p:grpSpPr>
        <a:xfrm>
          <a:off x="0" y="0"/>
          <a:ext cx="0" cy="0"/>
          <a:chOff x="0" y="0"/>
          <a:chExt cx="0" cy="0"/>
        </a:xfrm>
      </p:grpSpPr>
      <p:sp>
        <p:nvSpPr>
          <p:cNvPr id="63" name="Google Shape;63;p10"/>
          <p:cNvSpPr txBox="1"/>
          <p:nvPr>
            <p:ph type="title"/>
          </p:nvPr>
        </p:nvSpPr>
        <p:spPr>
          <a:xfrm>
            <a:off x="283850" y="285900"/>
            <a:ext cx="4227600" cy="309300"/>
          </a:xfrm>
          <a:prstGeom prst="rect">
            <a:avLst/>
          </a:prstGeom>
        </p:spPr>
        <p:txBody>
          <a:bodyPr anchorCtr="0" anchor="t" bIns="0" lIns="0" spcFirstLastPara="1" rIns="0" wrap="square" tIns="0">
            <a:spAutoFit/>
          </a:bodyPr>
          <a:lstStyle>
            <a:lvl1pPr lvl="0">
              <a:lnSpc>
                <a:spcPct val="70000"/>
              </a:lnSpc>
              <a:spcBef>
                <a:spcPts val="0"/>
              </a:spcBef>
              <a:spcAft>
                <a:spcPts val="0"/>
              </a:spcAft>
              <a:buNone/>
              <a:defRPr sz="1800">
                <a:solidFill>
                  <a:schemeClr val="dk1"/>
                </a:solidFill>
              </a:defRPr>
            </a:lvl1pPr>
            <a:lvl2pPr lvl="1">
              <a:lnSpc>
                <a:spcPct val="70000"/>
              </a:lnSpc>
              <a:spcBef>
                <a:spcPts val="0"/>
              </a:spcBef>
              <a:spcAft>
                <a:spcPts val="0"/>
              </a:spcAft>
              <a:buNone/>
              <a:defRPr sz="1800">
                <a:solidFill>
                  <a:schemeClr val="dk1"/>
                </a:solidFill>
              </a:defRPr>
            </a:lvl2pPr>
            <a:lvl3pPr lvl="2">
              <a:lnSpc>
                <a:spcPct val="70000"/>
              </a:lnSpc>
              <a:spcBef>
                <a:spcPts val="0"/>
              </a:spcBef>
              <a:spcAft>
                <a:spcPts val="0"/>
              </a:spcAft>
              <a:buNone/>
              <a:defRPr sz="1800">
                <a:solidFill>
                  <a:schemeClr val="dk1"/>
                </a:solidFill>
              </a:defRPr>
            </a:lvl3pPr>
            <a:lvl4pPr lvl="3">
              <a:lnSpc>
                <a:spcPct val="70000"/>
              </a:lnSpc>
              <a:spcBef>
                <a:spcPts val="0"/>
              </a:spcBef>
              <a:spcAft>
                <a:spcPts val="0"/>
              </a:spcAft>
              <a:buNone/>
              <a:defRPr sz="1800">
                <a:solidFill>
                  <a:schemeClr val="dk1"/>
                </a:solidFill>
              </a:defRPr>
            </a:lvl4pPr>
            <a:lvl5pPr lvl="4">
              <a:lnSpc>
                <a:spcPct val="70000"/>
              </a:lnSpc>
              <a:spcBef>
                <a:spcPts val="0"/>
              </a:spcBef>
              <a:spcAft>
                <a:spcPts val="0"/>
              </a:spcAft>
              <a:buNone/>
              <a:defRPr sz="1800">
                <a:solidFill>
                  <a:schemeClr val="dk1"/>
                </a:solidFill>
              </a:defRPr>
            </a:lvl5pPr>
            <a:lvl6pPr lvl="5">
              <a:lnSpc>
                <a:spcPct val="70000"/>
              </a:lnSpc>
              <a:spcBef>
                <a:spcPts val="0"/>
              </a:spcBef>
              <a:spcAft>
                <a:spcPts val="0"/>
              </a:spcAft>
              <a:buNone/>
              <a:defRPr sz="1800">
                <a:solidFill>
                  <a:schemeClr val="dk1"/>
                </a:solidFill>
              </a:defRPr>
            </a:lvl6pPr>
            <a:lvl7pPr lvl="6">
              <a:lnSpc>
                <a:spcPct val="70000"/>
              </a:lnSpc>
              <a:spcBef>
                <a:spcPts val="0"/>
              </a:spcBef>
              <a:spcAft>
                <a:spcPts val="0"/>
              </a:spcAft>
              <a:buNone/>
              <a:defRPr sz="1800">
                <a:solidFill>
                  <a:schemeClr val="dk1"/>
                </a:solidFill>
              </a:defRPr>
            </a:lvl7pPr>
            <a:lvl8pPr lvl="7">
              <a:lnSpc>
                <a:spcPct val="70000"/>
              </a:lnSpc>
              <a:spcBef>
                <a:spcPts val="0"/>
              </a:spcBef>
              <a:spcAft>
                <a:spcPts val="0"/>
              </a:spcAft>
              <a:buNone/>
              <a:defRPr sz="1800">
                <a:solidFill>
                  <a:schemeClr val="dk1"/>
                </a:solidFill>
              </a:defRPr>
            </a:lvl8pPr>
            <a:lvl9pPr lvl="8">
              <a:lnSpc>
                <a:spcPct val="70000"/>
              </a:lnSpc>
              <a:spcBef>
                <a:spcPts val="0"/>
              </a:spcBef>
              <a:spcAft>
                <a:spcPts val="0"/>
              </a:spcAft>
              <a:buNone/>
              <a:defRPr sz="1800">
                <a:solidFill>
                  <a:schemeClr val="dk1"/>
                </a:solidFill>
              </a:defRPr>
            </a:lvl9pPr>
          </a:lstStyle>
          <a:p/>
        </p:txBody>
      </p:sp>
      <p:sp>
        <p:nvSpPr>
          <p:cNvPr id="64" name="Google Shape;64;p10"/>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0"/>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6" name="Google Shape;66;p10"/>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7" name="Google Shape;67;p10"/>
          <p:cNvSpPr txBox="1"/>
          <p:nvPr>
            <p:ph idx="1" type="subTitle"/>
          </p:nvPr>
        </p:nvSpPr>
        <p:spPr>
          <a:xfrm>
            <a:off x="1125100" y="2345400"/>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68" name="Google Shape;68;p10"/>
          <p:cNvSpPr txBox="1"/>
          <p:nvPr>
            <p:ph idx="4" type="subTitle"/>
          </p:nvPr>
        </p:nvSpPr>
        <p:spPr>
          <a:xfrm flipH="1">
            <a:off x="6801950" y="2345400"/>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69" name="Google Shape;69;p10"/>
          <p:cNvSpPr txBox="1"/>
          <p:nvPr>
            <p:ph idx="5" type="subTitle"/>
          </p:nvPr>
        </p:nvSpPr>
        <p:spPr>
          <a:xfrm>
            <a:off x="1125100" y="1555600"/>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70" name="Google Shape;70;p10"/>
          <p:cNvSpPr txBox="1"/>
          <p:nvPr>
            <p:ph idx="6" type="subTitle"/>
          </p:nvPr>
        </p:nvSpPr>
        <p:spPr>
          <a:xfrm flipH="1">
            <a:off x="6801950" y="1555600"/>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71" name="Google Shape;71;p10"/>
          <p:cNvSpPr txBox="1"/>
          <p:nvPr>
            <p:ph idx="7" type="subTitle"/>
          </p:nvPr>
        </p:nvSpPr>
        <p:spPr>
          <a:xfrm>
            <a:off x="1125100" y="3123163"/>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72" name="Google Shape;72;p10"/>
          <p:cNvSpPr txBox="1"/>
          <p:nvPr>
            <p:ph idx="8" type="subTitle"/>
          </p:nvPr>
        </p:nvSpPr>
        <p:spPr>
          <a:xfrm flipH="1">
            <a:off x="6801950" y="3123163"/>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73" name="Google Shape;73;p10"/>
          <p:cNvSpPr txBox="1"/>
          <p:nvPr>
            <p:ph idx="9" type="subTitle"/>
          </p:nvPr>
        </p:nvSpPr>
        <p:spPr>
          <a:xfrm>
            <a:off x="1125100" y="3902913"/>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74" name="Google Shape;74;p10"/>
          <p:cNvSpPr txBox="1"/>
          <p:nvPr>
            <p:ph idx="13" type="subTitle"/>
          </p:nvPr>
        </p:nvSpPr>
        <p:spPr>
          <a:xfrm flipH="1">
            <a:off x="6801950" y="3902913"/>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4850" y="1555575"/>
            <a:ext cx="5710500" cy="2861400"/>
          </a:xfrm>
          <a:prstGeom prst="rect">
            <a:avLst/>
          </a:prstGeom>
          <a:noFill/>
          <a:ln>
            <a:noFill/>
          </a:ln>
        </p:spPr>
        <p:txBody>
          <a:bodyPr anchorCtr="0" anchor="t" bIns="0" lIns="0" spcFirstLastPara="1" rIns="0" wrap="square" tIns="0">
            <a:spAutoFit/>
          </a:bodyPr>
          <a:lstStyle>
            <a:lvl1pPr indent="-304800" lvl="0" marL="4572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
        <p:nvSpPr>
          <p:cNvPr id="7" name="Google Shape;7;p1"/>
          <p:cNvSpPr txBox="1"/>
          <p:nvPr>
            <p:ph type="title"/>
          </p:nvPr>
        </p:nvSpPr>
        <p:spPr>
          <a:xfrm>
            <a:off x="284850" y="285900"/>
            <a:ext cx="6423900" cy="587700"/>
          </a:xfrm>
          <a:prstGeom prst="rect">
            <a:avLst/>
          </a:prstGeom>
          <a:noFill/>
          <a:ln>
            <a:noFill/>
          </a:ln>
        </p:spPr>
        <p:txBody>
          <a:bodyPr anchorCtr="0" anchor="t" bIns="0" lIns="0" spcFirstLastPara="1" rIns="0" wrap="square" tIns="0">
            <a:spAutoFit/>
          </a:bodyPr>
          <a:lstStyle>
            <a:lvl1pPr lvl="0">
              <a:lnSpc>
                <a:spcPct val="90000"/>
              </a:lnSpc>
              <a:spcBef>
                <a:spcPts val="0"/>
              </a:spcBef>
              <a:spcAft>
                <a:spcPts val="0"/>
              </a:spcAft>
              <a:buNone/>
              <a:defRPr sz="3600">
                <a:solidFill>
                  <a:schemeClr val="lt1"/>
                </a:solidFill>
                <a:latin typeface="Inter"/>
                <a:ea typeface="Inter"/>
                <a:cs typeface="Inter"/>
                <a:sym typeface="Inter"/>
              </a:defRPr>
            </a:lvl1pPr>
            <a:lvl2pPr lvl="1">
              <a:lnSpc>
                <a:spcPct val="115000"/>
              </a:lnSpc>
              <a:spcBef>
                <a:spcPts val="0"/>
              </a:spcBef>
              <a:spcAft>
                <a:spcPts val="0"/>
              </a:spcAft>
              <a:buNone/>
              <a:defRPr sz="3600">
                <a:solidFill>
                  <a:schemeClr val="lt1"/>
                </a:solidFill>
                <a:latin typeface="Inter"/>
                <a:ea typeface="Inter"/>
                <a:cs typeface="Inter"/>
                <a:sym typeface="Inter"/>
              </a:defRPr>
            </a:lvl2pPr>
            <a:lvl3pPr lvl="2">
              <a:lnSpc>
                <a:spcPct val="115000"/>
              </a:lnSpc>
              <a:spcBef>
                <a:spcPts val="0"/>
              </a:spcBef>
              <a:spcAft>
                <a:spcPts val="0"/>
              </a:spcAft>
              <a:buNone/>
              <a:defRPr sz="3600">
                <a:solidFill>
                  <a:schemeClr val="lt1"/>
                </a:solidFill>
                <a:latin typeface="Inter"/>
                <a:ea typeface="Inter"/>
                <a:cs typeface="Inter"/>
                <a:sym typeface="Inter"/>
              </a:defRPr>
            </a:lvl3pPr>
            <a:lvl4pPr lvl="3">
              <a:lnSpc>
                <a:spcPct val="115000"/>
              </a:lnSpc>
              <a:spcBef>
                <a:spcPts val="0"/>
              </a:spcBef>
              <a:spcAft>
                <a:spcPts val="0"/>
              </a:spcAft>
              <a:buNone/>
              <a:defRPr sz="3600">
                <a:solidFill>
                  <a:schemeClr val="lt1"/>
                </a:solidFill>
                <a:latin typeface="Inter"/>
                <a:ea typeface="Inter"/>
                <a:cs typeface="Inter"/>
                <a:sym typeface="Inter"/>
              </a:defRPr>
            </a:lvl4pPr>
            <a:lvl5pPr lvl="4">
              <a:lnSpc>
                <a:spcPct val="115000"/>
              </a:lnSpc>
              <a:spcBef>
                <a:spcPts val="0"/>
              </a:spcBef>
              <a:spcAft>
                <a:spcPts val="0"/>
              </a:spcAft>
              <a:buNone/>
              <a:defRPr sz="3600">
                <a:solidFill>
                  <a:schemeClr val="lt1"/>
                </a:solidFill>
                <a:latin typeface="Inter"/>
                <a:ea typeface="Inter"/>
                <a:cs typeface="Inter"/>
                <a:sym typeface="Inter"/>
              </a:defRPr>
            </a:lvl5pPr>
            <a:lvl6pPr lvl="5">
              <a:lnSpc>
                <a:spcPct val="115000"/>
              </a:lnSpc>
              <a:spcBef>
                <a:spcPts val="0"/>
              </a:spcBef>
              <a:spcAft>
                <a:spcPts val="0"/>
              </a:spcAft>
              <a:buNone/>
              <a:defRPr sz="3600">
                <a:solidFill>
                  <a:schemeClr val="lt1"/>
                </a:solidFill>
                <a:latin typeface="Inter"/>
                <a:ea typeface="Inter"/>
                <a:cs typeface="Inter"/>
                <a:sym typeface="Inter"/>
              </a:defRPr>
            </a:lvl6pPr>
            <a:lvl7pPr lvl="6">
              <a:lnSpc>
                <a:spcPct val="115000"/>
              </a:lnSpc>
              <a:spcBef>
                <a:spcPts val="0"/>
              </a:spcBef>
              <a:spcAft>
                <a:spcPts val="0"/>
              </a:spcAft>
              <a:buNone/>
              <a:defRPr sz="3600">
                <a:solidFill>
                  <a:schemeClr val="lt1"/>
                </a:solidFill>
                <a:latin typeface="Inter"/>
                <a:ea typeface="Inter"/>
                <a:cs typeface="Inter"/>
                <a:sym typeface="Inter"/>
              </a:defRPr>
            </a:lvl7pPr>
            <a:lvl8pPr lvl="7">
              <a:lnSpc>
                <a:spcPct val="115000"/>
              </a:lnSpc>
              <a:spcBef>
                <a:spcPts val="0"/>
              </a:spcBef>
              <a:spcAft>
                <a:spcPts val="0"/>
              </a:spcAft>
              <a:buNone/>
              <a:defRPr sz="3600">
                <a:solidFill>
                  <a:schemeClr val="lt1"/>
                </a:solidFill>
                <a:latin typeface="Inter"/>
                <a:ea typeface="Inter"/>
                <a:cs typeface="Inter"/>
                <a:sym typeface="Inter"/>
              </a:defRPr>
            </a:lvl8pPr>
            <a:lvl9pPr lvl="8">
              <a:lnSpc>
                <a:spcPct val="115000"/>
              </a:lnSpc>
              <a:spcBef>
                <a:spcPts val="0"/>
              </a:spcBef>
              <a:spcAft>
                <a:spcPts val="0"/>
              </a:spcAft>
              <a:buNone/>
              <a:defRPr sz="3600">
                <a:solidFill>
                  <a:schemeClr val="lt1"/>
                </a:solidFill>
                <a:latin typeface="Inter"/>
                <a:ea typeface="Inter"/>
                <a:cs typeface="Inter"/>
                <a:sym typeface="Inter"/>
              </a:defRPr>
            </a:lvl9pPr>
          </a:lstStyle>
          <a:p/>
        </p:txBody>
      </p:sp>
      <p:sp>
        <p:nvSpPr>
          <p:cNvPr id="8" name="Google Shape;8;p1"/>
          <p:cNvSpPr txBox="1"/>
          <p:nvPr>
            <p:ph idx="12" type="sldNum"/>
          </p:nvPr>
        </p:nvSpPr>
        <p:spPr>
          <a:xfrm>
            <a:off x="8308150" y="4782125"/>
            <a:ext cx="548700" cy="76200"/>
          </a:xfrm>
          <a:prstGeom prst="rect">
            <a:avLst/>
          </a:prstGeom>
          <a:noFill/>
          <a:ln>
            <a:noFill/>
          </a:ln>
        </p:spPr>
        <p:txBody>
          <a:bodyPr anchorCtr="0" anchor="ctr" bIns="0" lIns="0" spcFirstLastPara="1" rIns="0" wrap="square" tIns="0">
            <a:noAutofit/>
          </a:bodyPr>
          <a:lstStyle>
            <a:lvl1pPr lvl="0" algn="r">
              <a:buNone/>
              <a:defRPr sz="600">
                <a:solidFill>
                  <a:schemeClr val="lt1"/>
                </a:solidFill>
                <a:latin typeface="Inter"/>
                <a:ea typeface="Inter"/>
                <a:cs typeface="Inter"/>
                <a:sym typeface="Inter"/>
              </a:defRPr>
            </a:lvl1pPr>
            <a:lvl2pPr lvl="1" algn="r">
              <a:buNone/>
              <a:defRPr sz="600">
                <a:solidFill>
                  <a:schemeClr val="lt1"/>
                </a:solidFill>
                <a:latin typeface="Inter"/>
                <a:ea typeface="Inter"/>
                <a:cs typeface="Inter"/>
                <a:sym typeface="Inter"/>
              </a:defRPr>
            </a:lvl2pPr>
            <a:lvl3pPr lvl="2" algn="r">
              <a:buNone/>
              <a:defRPr sz="600">
                <a:solidFill>
                  <a:schemeClr val="lt1"/>
                </a:solidFill>
                <a:latin typeface="Inter"/>
                <a:ea typeface="Inter"/>
                <a:cs typeface="Inter"/>
                <a:sym typeface="Inter"/>
              </a:defRPr>
            </a:lvl3pPr>
            <a:lvl4pPr lvl="3" algn="r">
              <a:buNone/>
              <a:defRPr sz="600">
                <a:solidFill>
                  <a:schemeClr val="lt1"/>
                </a:solidFill>
                <a:latin typeface="Inter"/>
                <a:ea typeface="Inter"/>
                <a:cs typeface="Inter"/>
                <a:sym typeface="Inter"/>
              </a:defRPr>
            </a:lvl4pPr>
            <a:lvl5pPr lvl="4" algn="r">
              <a:buNone/>
              <a:defRPr sz="600">
                <a:solidFill>
                  <a:schemeClr val="lt1"/>
                </a:solidFill>
                <a:latin typeface="Inter"/>
                <a:ea typeface="Inter"/>
                <a:cs typeface="Inter"/>
                <a:sym typeface="Inter"/>
              </a:defRPr>
            </a:lvl5pPr>
            <a:lvl6pPr lvl="5" algn="r">
              <a:buNone/>
              <a:defRPr sz="600">
                <a:solidFill>
                  <a:schemeClr val="lt1"/>
                </a:solidFill>
                <a:latin typeface="Inter"/>
                <a:ea typeface="Inter"/>
                <a:cs typeface="Inter"/>
                <a:sym typeface="Inter"/>
              </a:defRPr>
            </a:lvl6pPr>
            <a:lvl7pPr lvl="6" algn="r">
              <a:buNone/>
              <a:defRPr sz="600">
                <a:solidFill>
                  <a:schemeClr val="lt1"/>
                </a:solidFill>
                <a:latin typeface="Inter"/>
                <a:ea typeface="Inter"/>
                <a:cs typeface="Inter"/>
                <a:sym typeface="Inter"/>
              </a:defRPr>
            </a:lvl7pPr>
            <a:lvl8pPr lvl="7" algn="r">
              <a:buNone/>
              <a:defRPr sz="600">
                <a:solidFill>
                  <a:schemeClr val="lt1"/>
                </a:solidFill>
                <a:latin typeface="Inter"/>
                <a:ea typeface="Inter"/>
                <a:cs typeface="Inter"/>
                <a:sym typeface="Inter"/>
              </a:defRPr>
            </a:lvl8pPr>
            <a:lvl9pPr lvl="8" algn="r">
              <a:buNone/>
              <a:defRPr sz="600">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ph idx="2" type="title"/>
          </p:nvPr>
        </p:nvSpPr>
        <p:spPr>
          <a:xfrm>
            <a:off x="288625" y="4778975"/>
            <a:ext cx="42273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10" name="Google Shape;10;p1"/>
          <p:cNvSpPr txBox="1"/>
          <p:nvPr>
            <p:ph idx="3" type="title"/>
          </p:nvPr>
        </p:nvSpPr>
        <p:spPr>
          <a:xfrm>
            <a:off x="4629750" y="4778975"/>
            <a:ext cx="13284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11" name="Google Shape;11;p1"/>
          <p:cNvSpPr txBox="1"/>
          <p:nvPr>
            <p:ph idx="4" type="title"/>
          </p:nvPr>
        </p:nvSpPr>
        <p:spPr>
          <a:xfrm>
            <a:off x="6086100" y="4778975"/>
            <a:ext cx="13284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12" name="Google Shape;12;p1"/>
          <p:cNvSpPr txBox="1"/>
          <p:nvPr>
            <p:ph idx="5" type="body"/>
          </p:nvPr>
        </p:nvSpPr>
        <p:spPr>
          <a:xfrm>
            <a:off x="4239825" y="1398125"/>
            <a:ext cx="3648900" cy="2279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79">
          <p15:clr>
            <a:srgbClr val="E46962"/>
          </p15:clr>
        </p15:guide>
        <p15:guide id="2" pos="179">
          <p15:clr>
            <a:srgbClr val="E46962"/>
          </p15:clr>
        </p15:guide>
        <p15:guide id="3" orient="horz" pos="180">
          <p15:clr>
            <a:srgbClr val="E46962"/>
          </p15:clr>
        </p15:guide>
        <p15:guide id="4" orient="horz" pos="3060">
          <p15:clr>
            <a:srgbClr val="E46962"/>
          </p15:clr>
        </p15:guide>
        <p15:guide id="5" pos="2842">
          <p15:clr>
            <a:srgbClr val="E46962"/>
          </p15:clr>
        </p15:guide>
        <p15:guide id="6" pos="2916">
          <p15:clr>
            <a:srgbClr val="E46962"/>
          </p15:clr>
        </p15:guide>
        <p15:guide id="7" pos="1474">
          <p15:clr>
            <a:srgbClr val="E46962"/>
          </p15:clr>
        </p15:guide>
        <p15:guide id="8" pos="1548">
          <p15:clr>
            <a:srgbClr val="E46962"/>
          </p15:clr>
        </p15:guide>
        <p15:guide id="9" pos="4211">
          <p15:clr>
            <a:srgbClr val="E46962"/>
          </p15:clr>
        </p15:guide>
        <p15:guide id="10" pos="4285">
          <p15:clr>
            <a:srgbClr val="E46962"/>
          </p15:clr>
        </p15:guide>
        <p15:guide id="11" pos="3753">
          <p15:clr>
            <a:srgbClr val="E46962"/>
          </p15:clr>
        </p15:guide>
        <p15:guide id="12" pos="3834">
          <p15:clr>
            <a:srgbClr val="E46962"/>
          </p15:clr>
        </p15:guide>
        <p15:guide id="13" pos="1926">
          <p15:clr>
            <a:srgbClr val="E46962"/>
          </p15:clr>
        </p15:guide>
        <p15:guide id="14" pos="2007">
          <p15:clr>
            <a:srgbClr val="E46962"/>
          </p15:clr>
        </p15:guide>
        <p15:guide id="15" orient="horz" pos="299">
          <p15:clr>
            <a:srgbClr val="E46962"/>
          </p15:clr>
        </p15:guide>
        <p15:guide id="16" orient="horz" pos="2950">
          <p15:clr>
            <a:srgbClr val="E46962"/>
          </p15:clr>
        </p15:guide>
        <p15:guide id="17" orient="horz" pos="907">
          <p15:clr>
            <a:srgbClr val="E46962"/>
          </p15:clr>
        </p15:guide>
        <p15:guide id="18" orient="horz" pos="980">
          <p15:clr>
            <a:srgbClr val="E46962"/>
          </p15:clr>
        </p15:guide>
        <p15:guide id="19" orient="horz" pos="1588">
          <p15:clr>
            <a:srgbClr val="E46962"/>
          </p15:clr>
        </p15:guide>
        <p15:guide id="20" orient="horz" pos="1661">
          <p15:clr>
            <a:srgbClr val="E46962"/>
          </p15:clr>
        </p15:guide>
        <p15:guide id="21" orient="horz" pos="2269">
          <p15:clr>
            <a:srgbClr val="E46962"/>
          </p15:clr>
        </p15:guide>
        <p15:guide id="22" orient="horz" pos="2341">
          <p15:clr>
            <a:srgbClr val="E46962"/>
          </p15:clr>
        </p15:guide>
        <p15:guide id="23" orient="horz" pos="301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cxnSp>
        <p:nvCxnSpPr>
          <p:cNvPr id="361" name="Google Shape;361;p47"/>
          <p:cNvCxnSpPr/>
          <p:nvPr/>
        </p:nvCxnSpPr>
        <p:spPr>
          <a:xfrm>
            <a:off x="283850" y="1467534"/>
            <a:ext cx="8573100" cy="0"/>
          </a:xfrm>
          <a:prstGeom prst="straightConnector1">
            <a:avLst/>
          </a:prstGeom>
          <a:noFill/>
          <a:ln cap="flat" cmpd="sng" w="9525">
            <a:solidFill>
              <a:schemeClr val="lt1"/>
            </a:solidFill>
            <a:prstDash val="solid"/>
            <a:round/>
            <a:headEnd len="med" w="med" type="none"/>
            <a:tailEnd len="med" w="med" type="none"/>
          </a:ln>
        </p:spPr>
      </p:cxnSp>
      <p:cxnSp>
        <p:nvCxnSpPr>
          <p:cNvPr id="362" name="Google Shape;362;p47"/>
          <p:cNvCxnSpPr/>
          <p:nvPr/>
        </p:nvCxnSpPr>
        <p:spPr>
          <a:xfrm>
            <a:off x="283850" y="829634"/>
            <a:ext cx="8573100" cy="0"/>
          </a:xfrm>
          <a:prstGeom prst="straightConnector1">
            <a:avLst/>
          </a:prstGeom>
          <a:noFill/>
          <a:ln cap="flat" cmpd="sng" w="9525">
            <a:solidFill>
              <a:schemeClr val="lt1"/>
            </a:solidFill>
            <a:prstDash val="solid"/>
            <a:round/>
            <a:headEnd len="med" w="med" type="none"/>
            <a:tailEnd len="med" w="med" type="none"/>
          </a:ln>
        </p:spPr>
      </p:cxnSp>
      <p:sp>
        <p:nvSpPr>
          <p:cNvPr id="363" name="Google Shape;363;p47"/>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7"/>
          <p:cNvSpPr txBox="1"/>
          <p:nvPr>
            <p:ph type="title"/>
          </p:nvPr>
        </p:nvSpPr>
        <p:spPr>
          <a:xfrm>
            <a:off x="283850" y="224410"/>
            <a:ext cx="6683700" cy="12369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Big Mountain’s Price Optimization</a:t>
            </a:r>
            <a:endParaRPr/>
          </a:p>
        </p:txBody>
      </p:sp>
      <p:sp>
        <p:nvSpPr>
          <p:cNvPr id="365" name="Google Shape;365;p4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Company Name</a:t>
            </a:r>
            <a:endParaRPr/>
          </a:p>
        </p:txBody>
      </p:sp>
      <p:sp>
        <p:nvSpPr>
          <p:cNvPr id="366" name="Google Shape;366;p4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367" name="Google Shape;367;p47"/>
          <p:cNvSpPr txBox="1"/>
          <p:nvPr>
            <p:ph idx="4" type="title"/>
          </p:nvPr>
        </p:nvSpPr>
        <p:spPr>
          <a:xfrm>
            <a:off x="288625" y="4778975"/>
            <a:ext cx="4227300" cy="831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a:t>This is your space for legal copy. State whether the information is confidential and how it's intended to be used.</a:t>
            </a:r>
            <a:endParaRPr/>
          </a:p>
        </p:txBody>
      </p:sp>
      <p:cxnSp>
        <p:nvCxnSpPr>
          <p:cNvPr id="368" name="Google Shape;368;p47"/>
          <p:cNvCxnSpPr/>
          <p:nvPr/>
        </p:nvCxnSpPr>
        <p:spPr>
          <a:xfrm>
            <a:off x="283850" y="4683734"/>
            <a:ext cx="85731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48"/>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Company N</a:t>
            </a:r>
            <a:r>
              <a:rPr lang="en"/>
              <a:t>ame</a:t>
            </a:r>
            <a:endParaRPr/>
          </a:p>
        </p:txBody>
      </p:sp>
      <p:sp>
        <p:nvSpPr>
          <p:cNvPr id="375" name="Google Shape;375;p48"/>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376" name="Google Shape;376;p48"/>
          <p:cNvSpPr txBox="1"/>
          <p:nvPr/>
        </p:nvSpPr>
        <p:spPr>
          <a:xfrm>
            <a:off x="283850" y="285900"/>
            <a:ext cx="4770300" cy="11538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 sz="3600">
                <a:solidFill>
                  <a:schemeClr val="dk1"/>
                </a:solidFill>
                <a:latin typeface="Inter"/>
                <a:ea typeface="Inter"/>
                <a:cs typeface="Inter"/>
                <a:sym typeface="Inter"/>
              </a:rPr>
              <a:t>Big Mountain Resort:</a:t>
            </a:r>
            <a:endParaRPr sz="3600">
              <a:solidFill>
                <a:schemeClr val="dk1"/>
              </a:solidFill>
              <a:latin typeface="Inter"/>
              <a:ea typeface="Inter"/>
              <a:cs typeface="Inter"/>
              <a:sym typeface="Inter"/>
            </a:endParaRPr>
          </a:p>
          <a:p>
            <a:pPr indent="0" lvl="0" marL="0" rtl="0" algn="l">
              <a:lnSpc>
                <a:spcPct val="85000"/>
              </a:lnSpc>
              <a:spcBef>
                <a:spcPts val="0"/>
              </a:spcBef>
              <a:spcAft>
                <a:spcPts val="0"/>
              </a:spcAft>
              <a:buNone/>
            </a:pPr>
            <a:r>
              <a:rPr lang="en" sz="3600">
                <a:solidFill>
                  <a:schemeClr val="accent1"/>
                </a:solidFill>
                <a:latin typeface="Inter"/>
                <a:ea typeface="Inter"/>
                <a:cs typeface="Inter"/>
                <a:sym typeface="Inter"/>
              </a:rPr>
              <a:t>Problem Identification</a:t>
            </a:r>
            <a:endParaRPr sz="3600">
              <a:solidFill>
                <a:schemeClr val="accent1"/>
              </a:solidFill>
              <a:latin typeface="Inter"/>
              <a:ea typeface="Inter"/>
              <a:cs typeface="Inter"/>
              <a:sym typeface="Inter"/>
            </a:endParaRPr>
          </a:p>
        </p:txBody>
      </p:sp>
      <p:sp>
        <p:nvSpPr>
          <p:cNvPr id="377" name="Google Shape;377;p48"/>
          <p:cNvSpPr txBox="1"/>
          <p:nvPr/>
        </p:nvSpPr>
        <p:spPr>
          <a:xfrm>
            <a:off x="283800" y="1555575"/>
            <a:ext cx="4345800" cy="2566200"/>
          </a:xfrm>
          <a:prstGeom prst="rect">
            <a:avLst/>
          </a:prstGeom>
          <a:noFill/>
          <a:ln>
            <a:noFill/>
          </a:ln>
        </p:spPr>
        <p:txBody>
          <a:bodyPr anchorCtr="0" anchor="t" bIns="0" lIns="0" spcFirstLastPara="1" rIns="182875" wrap="square" tIns="0">
            <a:noAutofit/>
          </a:bodyPr>
          <a:lstStyle/>
          <a:p>
            <a:pPr indent="0" lvl="0" marL="0" rtl="0" algn="just">
              <a:spcBef>
                <a:spcPts val="0"/>
              </a:spcBef>
              <a:spcAft>
                <a:spcPts val="0"/>
              </a:spcAft>
              <a:buNone/>
            </a:pPr>
            <a:r>
              <a:rPr lang="en" sz="1700">
                <a:solidFill>
                  <a:schemeClr val="dk1"/>
                </a:solidFill>
                <a:latin typeface="Inter"/>
                <a:ea typeface="Inter"/>
                <a:cs typeface="Inter"/>
                <a:sym typeface="Inter"/>
              </a:rPr>
              <a:t>As it currently stands, we are  currently in the process of optimizing our pricing as we feel that it is too low for the </a:t>
            </a:r>
            <a:r>
              <a:rPr lang="en" sz="1700">
                <a:solidFill>
                  <a:schemeClr val="dk1"/>
                </a:solidFill>
                <a:latin typeface="Inter"/>
                <a:ea typeface="Inter"/>
                <a:cs typeface="Inter"/>
                <a:sym typeface="Inter"/>
              </a:rPr>
              <a:t>features that the resort offers</a:t>
            </a:r>
            <a:r>
              <a:rPr lang="en" sz="1700">
                <a:solidFill>
                  <a:schemeClr val="dk1"/>
                </a:solidFill>
                <a:latin typeface="Inter"/>
                <a:ea typeface="Inter"/>
                <a:cs typeface="Inter"/>
                <a:sym typeface="Inter"/>
              </a:rPr>
              <a:t>. </a:t>
            </a:r>
            <a:r>
              <a:rPr lang="en" sz="1700">
                <a:solidFill>
                  <a:schemeClr val="dk1"/>
                </a:solidFill>
                <a:latin typeface="Inter"/>
                <a:ea typeface="Inter"/>
                <a:cs typeface="Inter"/>
                <a:sym typeface="Inter"/>
              </a:rPr>
              <a:t>Comparatively, we are undercharging compared to our competitors but the problem arises in how much we can raise the price to and what improvements can be done to further support this. </a:t>
            </a:r>
            <a:endParaRPr sz="1700">
              <a:solidFill>
                <a:schemeClr val="dk1"/>
              </a:solidFill>
              <a:latin typeface="Inter"/>
              <a:ea typeface="Inter"/>
              <a:cs typeface="Inter"/>
              <a:sym typeface="Inter"/>
            </a:endParaRPr>
          </a:p>
        </p:txBody>
      </p:sp>
      <p:sp>
        <p:nvSpPr>
          <p:cNvPr id="378" name="Google Shape;378;p48"/>
          <p:cNvSpPr/>
          <p:nvPr/>
        </p:nvSpPr>
        <p:spPr>
          <a:xfrm>
            <a:off x="5055205" y="653667"/>
            <a:ext cx="3376391" cy="3376391"/>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p:txBody>
      </p:sp>
      <p:cxnSp>
        <p:nvCxnSpPr>
          <p:cNvPr id="379" name="Google Shape;379;p48"/>
          <p:cNvCxnSpPr/>
          <p:nvPr/>
        </p:nvCxnSpPr>
        <p:spPr>
          <a:xfrm>
            <a:off x="283850" y="4683725"/>
            <a:ext cx="857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cxnSp>
        <p:nvCxnSpPr>
          <p:cNvPr id="384" name="Google Shape;384;p49"/>
          <p:cNvCxnSpPr/>
          <p:nvPr/>
        </p:nvCxnSpPr>
        <p:spPr>
          <a:xfrm>
            <a:off x="283850" y="4683725"/>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385" name="Google Shape;385;p49"/>
          <p:cNvCxnSpPr/>
          <p:nvPr/>
        </p:nvCxnSpPr>
        <p:spPr>
          <a:xfrm>
            <a:off x="283850" y="2178071"/>
            <a:ext cx="8573100" cy="0"/>
          </a:xfrm>
          <a:prstGeom prst="straightConnector1">
            <a:avLst/>
          </a:prstGeom>
          <a:noFill/>
          <a:ln cap="flat" cmpd="sng" w="9525">
            <a:solidFill>
              <a:schemeClr val="dk1"/>
            </a:solidFill>
            <a:prstDash val="solid"/>
            <a:round/>
            <a:headEnd len="med" w="med" type="none"/>
            <a:tailEnd len="med" w="med" type="none"/>
          </a:ln>
        </p:spPr>
      </p:cxnSp>
      <p:sp>
        <p:nvSpPr>
          <p:cNvPr id="386" name="Google Shape;386;p49"/>
          <p:cNvSpPr txBox="1"/>
          <p:nvPr/>
        </p:nvSpPr>
        <p:spPr>
          <a:xfrm>
            <a:off x="4512075" y="2346550"/>
            <a:ext cx="3545100" cy="2168700"/>
          </a:xfrm>
          <a:prstGeom prst="rect">
            <a:avLst/>
          </a:prstGeom>
          <a:noFill/>
          <a:ln>
            <a:noFill/>
          </a:ln>
        </p:spPr>
        <p:txBody>
          <a:bodyPr anchorCtr="0" anchor="t" bIns="0" lIns="0" spcFirstLastPara="1" rIns="182875" wrap="square" tIns="0">
            <a:noAutofit/>
          </a:bodyPr>
          <a:lstStyle/>
          <a:p>
            <a:pPr indent="0" lvl="0" marL="0" rtl="0" algn="just">
              <a:spcBef>
                <a:spcPts val="0"/>
              </a:spcBef>
              <a:spcAft>
                <a:spcPts val="0"/>
              </a:spcAft>
              <a:buNone/>
            </a:pPr>
            <a:r>
              <a:rPr lang="en" sz="1200">
                <a:solidFill>
                  <a:schemeClr val="dk1"/>
                </a:solidFill>
                <a:latin typeface="Inter"/>
                <a:ea typeface="Inter"/>
                <a:cs typeface="Inter"/>
                <a:sym typeface="Inter"/>
              </a:rPr>
              <a:t>We found that other </a:t>
            </a:r>
            <a:r>
              <a:rPr lang="en" sz="1200">
                <a:solidFill>
                  <a:schemeClr val="dk1"/>
                </a:solidFill>
                <a:latin typeface="Inter"/>
                <a:ea typeface="Inter"/>
                <a:cs typeface="Inter"/>
                <a:sym typeface="Inter"/>
              </a:rPr>
              <a:t>resorts</a:t>
            </a:r>
            <a:r>
              <a:rPr lang="en" sz="1200">
                <a:solidFill>
                  <a:schemeClr val="dk1"/>
                </a:solidFill>
                <a:latin typeface="Inter"/>
                <a:ea typeface="Inter"/>
                <a:cs typeface="Inter"/>
                <a:sym typeface="Inter"/>
              </a:rPr>
              <a:t> charge higher with a correlation to skiable areas and their vertical drops. As we are currently </a:t>
            </a:r>
            <a:r>
              <a:rPr lang="en" sz="1200">
                <a:solidFill>
                  <a:schemeClr val="dk1"/>
                </a:solidFill>
                <a:latin typeface="Inter"/>
                <a:ea typeface="Inter"/>
                <a:cs typeface="Inter"/>
                <a:sym typeface="Inter"/>
              </a:rPr>
              <a:t>undercharging</a:t>
            </a:r>
            <a:r>
              <a:rPr lang="en" sz="1200">
                <a:solidFill>
                  <a:schemeClr val="dk1"/>
                </a:solidFill>
                <a:latin typeface="Inter"/>
                <a:ea typeface="Inter"/>
                <a:cs typeface="Inter"/>
                <a:sym typeface="Inter"/>
              </a:rPr>
              <a:t>, i suggest we slowly increase the pricing over a period of time as to not scare away any returning customers. We should also invest into a larger skiable area and introducing a new ski lift. We should also introduce better data tracking on things besides the price of the tickets, such as merch sales and other revenue streams that were not available in the data. </a:t>
            </a:r>
            <a:endParaRPr sz="1200">
              <a:solidFill>
                <a:schemeClr val="dk1"/>
              </a:solidFill>
              <a:latin typeface="Inter"/>
              <a:ea typeface="Inter"/>
              <a:cs typeface="Inter"/>
              <a:sym typeface="Inter"/>
            </a:endParaRPr>
          </a:p>
        </p:txBody>
      </p:sp>
      <p:sp>
        <p:nvSpPr>
          <p:cNvPr id="387" name="Google Shape;387;p4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49"/>
          <p:cNvSpPr txBox="1"/>
          <p:nvPr>
            <p:ph type="title"/>
          </p:nvPr>
        </p:nvSpPr>
        <p:spPr>
          <a:xfrm>
            <a:off x="462975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Company Name</a:t>
            </a:r>
            <a:endParaRPr/>
          </a:p>
        </p:txBody>
      </p:sp>
      <p:sp>
        <p:nvSpPr>
          <p:cNvPr id="389" name="Google Shape;389;p49"/>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390" name="Google Shape;390;p49"/>
          <p:cNvSpPr txBox="1"/>
          <p:nvPr>
            <p:ph idx="4" type="title"/>
          </p:nvPr>
        </p:nvSpPr>
        <p:spPr>
          <a:xfrm>
            <a:off x="283850" y="285900"/>
            <a:ext cx="5674200" cy="9420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lt1"/>
              </a:buClr>
              <a:buSzPts val="1100"/>
              <a:buFont typeface="Arial"/>
              <a:buNone/>
            </a:pPr>
            <a:r>
              <a:rPr lang="en"/>
              <a:t>Recommendations</a:t>
            </a:r>
            <a:endParaRPr/>
          </a:p>
          <a:p>
            <a:pPr indent="0" lvl="0" marL="0" rtl="0" algn="l">
              <a:spcBef>
                <a:spcPts val="0"/>
              </a:spcBef>
              <a:spcAft>
                <a:spcPts val="0"/>
              </a:spcAft>
              <a:buNone/>
            </a:pPr>
            <a:r>
              <a:rPr lang="en">
                <a:solidFill>
                  <a:schemeClr val="accent1"/>
                </a:solidFill>
              </a:rPr>
              <a:t>and Key Findings</a:t>
            </a:r>
            <a:endParaRPr>
              <a:solidFill>
                <a:schemeClr val="accent1"/>
              </a:solidFill>
            </a:endParaRPr>
          </a:p>
        </p:txBody>
      </p:sp>
      <p:pic>
        <p:nvPicPr>
          <p:cNvPr id="391" name="Google Shape;391;p49"/>
          <p:cNvPicPr preferRelativeResize="0"/>
          <p:nvPr/>
        </p:nvPicPr>
        <p:blipFill>
          <a:blip r:embed="rId3">
            <a:alphaModFix/>
          </a:blip>
          <a:stretch>
            <a:fillRect/>
          </a:stretch>
        </p:blipFill>
        <p:spPr>
          <a:xfrm>
            <a:off x="284851" y="2178075"/>
            <a:ext cx="3758498" cy="2505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50"/>
          <p:cNvPicPr preferRelativeResize="0"/>
          <p:nvPr/>
        </p:nvPicPr>
        <p:blipFill>
          <a:blip r:embed="rId3">
            <a:alphaModFix/>
          </a:blip>
          <a:stretch>
            <a:fillRect/>
          </a:stretch>
        </p:blipFill>
        <p:spPr>
          <a:xfrm>
            <a:off x="1832125" y="349700"/>
            <a:ext cx="5359900" cy="434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1"/>
          <p:cNvPicPr preferRelativeResize="0"/>
          <p:nvPr/>
        </p:nvPicPr>
        <p:blipFill>
          <a:blip r:embed="rId3">
            <a:alphaModFix/>
          </a:blip>
          <a:stretch>
            <a:fillRect/>
          </a:stretch>
        </p:blipFill>
        <p:spPr>
          <a:xfrm>
            <a:off x="1996875" y="185413"/>
            <a:ext cx="5472700" cy="477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idx="4" type="title"/>
          </p:nvPr>
        </p:nvSpPr>
        <p:spPr>
          <a:xfrm>
            <a:off x="283850" y="285900"/>
            <a:ext cx="56742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Modeling and Analysis</a:t>
            </a:r>
            <a:endParaRPr/>
          </a:p>
        </p:txBody>
      </p:sp>
      <p:sp>
        <p:nvSpPr>
          <p:cNvPr id="407" name="Google Shape;407;p52"/>
          <p:cNvSpPr txBox="1"/>
          <p:nvPr>
            <p:ph idx="1" type="body"/>
          </p:nvPr>
        </p:nvSpPr>
        <p:spPr>
          <a:xfrm>
            <a:off x="284850" y="1286925"/>
            <a:ext cx="6639900" cy="2468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sz="1900"/>
              <a:t>We first evaluated a simple baseline model using the average price across all resorts, which yielded an R² near 0 (essentially no predictive power).</a:t>
            </a:r>
            <a:endParaRPr sz="1900"/>
          </a:p>
          <a:p>
            <a:pPr indent="0" lvl="0" marL="0" rtl="0" algn="l">
              <a:spcBef>
                <a:spcPts val="0"/>
              </a:spcBef>
              <a:spcAft>
                <a:spcPts val="0"/>
              </a:spcAft>
              <a:buNone/>
            </a:pPr>
            <a:r>
              <a:rPr lang="en" sz="1900"/>
              <a:t>Next, we trained a linear regression model using features such as skiable acreage, vertical drop, number of lifts, and snowfall. This improved R² substantially and reduced mean absolute error, demonstrating that these attributes meaningfully explain ticket price variance.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cxnSp>
        <p:nvCxnSpPr>
          <p:cNvPr id="412" name="Google Shape;412;p53"/>
          <p:cNvCxnSpPr/>
          <p:nvPr/>
        </p:nvCxnSpPr>
        <p:spPr>
          <a:xfrm>
            <a:off x="283850" y="4682671"/>
            <a:ext cx="8573100" cy="0"/>
          </a:xfrm>
          <a:prstGeom prst="straightConnector1">
            <a:avLst/>
          </a:prstGeom>
          <a:noFill/>
          <a:ln cap="flat" cmpd="sng" w="9525">
            <a:solidFill>
              <a:schemeClr val="dk1"/>
            </a:solidFill>
            <a:prstDash val="solid"/>
            <a:round/>
            <a:headEnd len="med" w="med" type="none"/>
            <a:tailEnd len="med" w="med" type="none"/>
          </a:ln>
        </p:spPr>
      </p:cxnSp>
      <p:sp>
        <p:nvSpPr>
          <p:cNvPr id="413" name="Google Shape;413;p53"/>
          <p:cNvSpPr txBox="1"/>
          <p:nvPr/>
        </p:nvSpPr>
        <p:spPr>
          <a:xfrm>
            <a:off x="284850" y="286800"/>
            <a:ext cx="4227300" cy="11538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 sz="3600">
                <a:solidFill>
                  <a:schemeClr val="dk1"/>
                </a:solidFill>
                <a:latin typeface="Inter"/>
                <a:ea typeface="Inter"/>
                <a:cs typeface="Inter"/>
                <a:sym typeface="Inter"/>
              </a:rPr>
              <a:t>Summary and Conclusion</a:t>
            </a:r>
            <a:endParaRPr sz="3600">
              <a:solidFill>
                <a:schemeClr val="accent1"/>
              </a:solidFill>
              <a:latin typeface="Inter"/>
              <a:ea typeface="Inter"/>
              <a:cs typeface="Inter"/>
              <a:sym typeface="Inter"/>
            </a:endParaRPr>
          </a:p>
        </p:txBody>
      </p:sp>
      <p:sp>
        <p:nvSpPr>
          <p:cNvPr id="414" name="Google Shape;414;p53"/>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5" name="Google Shape;415;p53"/>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Company Name</a:t>
            </a:r>
            <a:endParaRPr/>
          </a:p>
        </p:txBody>
      </p:sp>
      <p:sp>
        <p:nvSpPr>
          <p:cNvPr id="416" name="Google Shape;416;p53"/>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417" name="Google Shape;417;p53"/>
          <p:cNvSpPr txBox="1"/>
          <p:nvPr/>
        </p:nvSpPr>
        <p:spPr>
          <a:xfrm>
            <a:off x="3503825" y="286800"/>
            <a:ext cx="5528100" cy="1032600"/>
          </a:xfrm>
          <a:prstGeom prst="rect">
            <a:avLst/>
          </a:prstGeom>
          <a:noFill/>
          <a:ln>
            <a:noFill/>
          </a:ln>
        </p:spPr>
        <p:txBody>
          <a:bodyPr anchorCtr="0" anchor="t" bIns="0" lIns="0" spcFirstLastPara="1" rIns="182875" wrap="square" tIns="0">
            <a:noAutofit/>
          </a:bodyPr>
          <a:lstStyle/>
          <a:p>
            <a:pPr indent="0" lvl="0" marL="0" rtl="0" algn="l">
              <a:spcBef>
                <a:spcPts val="0"/>
              </a:spcBef>
              <a:spcAft>
                <a:spcPts val="0"/>
              </a:spcAft>
              <a:buNone/>
            </a:pPr>
            <a:r>
              <a:rPr lang="en" sz="800">
                <a:solidFill>
                  <a:schemeClr val="dk1"/>
                </a:solidFill>
                <a:latin typeface="Inter"/>
                <a:ea typeface="Inter"/>
                <a:cs typeface="Inter"/>
                <a:sym typeface="Inter"/>
              </a:rPr>
              <a:t>Price Optimization:</a:t>
            </a:r>
            <a:endParaRPr sz="800">
              <a:solidFill>
                <a:schemeClr val="dk1"/>
              </a:solidFill>
              <a:latin typeface="Inter"/>
              <a:ea typeface="Inter"/>
              <a:cs typeface="Inter"/>
              <a:sym typeface="Inter"/>
            </a:endParaRPr>
          </a:p>
          <a:p>
            <a:pPr indent="0" lvl="0" marL="0" rtl="0" algn="l">
              <a:spcBef>
                <a:spcPts val="0"/>
              </a:spcBef>
              <a:spcAft>
                <a:spcPts val="0"/>
              </a:spcAft>
              <a:buNone/>
            </a:pPr>
            <a:r>
              <a:t/>
            </a:r>
            <a:endParaRPr sz="800">
              <a:solidFill>
                <a:schemeClr val="dk1"/>
              </a:solidFill>
              <a:latin typeface="Inter"/>
              <a:ea typeface="Inter"/>
              <a:cs typeface="Inter"/>
              <a:sym typeface="Inter"/>
            </a:endParaRPr>
          </a:p>
          <a:p>
            <a:pPr indent="0" lvl="0" marL="0" rtl="0" algn="l">
              <a:spcBef>
                <a:spcPts val="0"/>
              </a:spcBef>
              <a:spcAft>
                <a:spcPts val="0"/>
              </a:spcAft>
              <a:buNone/>
            </a:pPr>
            <a:r>
              <a:rPr lang="en" sz="800">
                <a:solidFill>
                  <a:schemeClr val="dk1"/>
                </a:solidFill>
                <a:latin typeface="Inter"/>
                <a:ea typeface="Inter"/>
                <a:cs typeface="Inter"/>
                <a:sym typeface="Inter"/>
              </a:rPr>
              <a:t>Current ticket prices appear slightly below the predicted range based on Big Mountain’s attributes.</a:t>
            </a:r>
            <a:endParaRPr sz="800">
              <a:solidFill>
                <a:schemeClr val="dk1"/>
              </a:solidFill>
              <a:latin typeface="Inter"/>
              <a:ea typeface="Inter"/>
              <a:cs typeface="Inter"/>
              <a:sym typeface="Inter"/>
            </a:endParaRPr>
          </a:p>
          <a:p>
            <a:pPr indent="0" lvl="0" marL="0" rtl="0" algn="l">
              <a:spcBef>
                <a:spcPts val="0"/>
              </a:spcBef>
              <a:spcAft>
                <a:spcPts val="0"/>
              </a:spcAft>
              <a:buNone/>
            </a:pPr>
            <a:r>
              <a:t/>
            </a:r>
            <a:endParaRPr sz="800">
              <a:solidFill>
                <a:schemeClr val="dk1"/>
              </a:solidFill>
              <a:latin typeface="Inter"/>
              <a:ea typeface="Inter"/>
              <a:cs typeface="Inter"/>
              <a:sym typeface="Inter"/>
            </a:endParaRPr>
          </a:p>
          <a:p>
            <a:pPr indent="0" lvl="0" marL="0" rtl="0" algn="l">
              <a:spcBef>
                <a:spcPts val="0"/>
              </a:spcBef>
              <a:spcAft>
                <a:spcPts val="0"/>
              </a:spcAft>
              <a:buNone/>
            </a:pPr>
            <a:r>
              <a:rPr lang="en" sz="800">
                <a:solidFill>
                  <a:schemeClr val="dk1"/>
                </a:solidFill>
                <a:latin typeface="Inter"/>
                <a:ea typeface="Inter"/>
                <a:cs typeface="Inter"/>
                <a:sym typeface="Inter"/>
              </a:rPr>
              <a:t>A modest increase in adult weekend pricing (while maintaining service quality) is supported by the model.</a:t>
            </a:r>
            <a:endParaRPr sz="800">
              <a:solidFill>
                <a:schemeClr val="dk1"/>
              </a:solidFill>
              <a:latin typeface="Inter"/>
              <a:ea typeface="Inter"/>
              <a:cs typeface="Inter"/>
              <a:sym typeface="Inter"/>
            </a:endParaRPr>
          </a:p>
          <a:p>
            <a:pPr indent="0" lvl="0" marL="0" rtl="0" algn="l">
              <a:spcBef>
                <a:spcPts val="0"/>
              </a:spcBef>
              <a:spcAft>
                <a:spcPts val="0"/>
              </a:spcAft>
              <a:buNone/>
            </a:pPr>
            <a:r>
              <a:t/>
            </a:r>
            <a:endParaRPr sz="800">
              <a:solidFill>
                <a:schemeClr val="dk1"/>
              </a:solidFill>
              <a:latin typeface="Inter"/>
              <a:ea typeface="Inter"/>
              <a:cs typeface="Inter"/>
              <a:sym typeface="Inter"/>
            </a:endParaRPr>
          </a:p>
          <a:p>
            <a:pPr indent="0" lvl="0" marL="0" rtl="0" algn="l">
              <a:spcBef>
                <a:spcPts val="0"/>
              </a:spcBef>
              <a:spcAft>
                <a:spcPts val="0"/>
              </a:spcAft>
              <a:buNone/>
            </a:pPr>
            <a:r>
              <a:rPr lang="en" sz="800">
                <a:solidFill>
                  <a:schemeClr val="dk1"/>
                </a:solidFill>
                <a:latin typeface="Inter"/>
                <a:ea typeface="Inter"/>
                <a:cs typeface="Inter"/>
                <a:sym typeface="Inter"/>
              </a:rPr>
              <a:t>Infrastructure Investments:</a:t>
            </a:r>
            <a:endParaRPr sz="800">
              <a:solidFill>
                <a:schemeClr val="dk1"/>
              </a:solidFill>
              <a:latin typeface="Inter"/>
              <a:ea typeface="Inter"/>
              <a:cs typeface="Inter"/>
              <a:sym typeface="Inter"/>
            </a:endParaRPr>
          </a:p>
          <a:p>
            <a:pPr indent="0" lvl="0" marL="0" rtl="0" algn="l">
              <a:spcBef>
                <a:spcPts val="0"/>
              </a:spcBef>
              <a:spcAft>
                <a:spcPts val="0"/>
              </a:spcAft>
              <a:buNone/>
            </a:pPr>
            <a:r>
              <a:t/>
            </a:r>
            <a:endParaRPr sz="800">
              <a:solidFill>
                <a:schemeClr val="dk1"/>
              </a:solidFill>
              <a:latin typeface="Inter"/>
              <a:ea typeface="Inter"/>
              <a:cs typeface="Inter"/>
              <a:sym typeface="Inter"/>
            </a:endParaRPr>
          </a:p>
          <a:p>
            <a:pPr indent="0" lvl="0" marL="0" rtl="0" algn="l">
              <a:spcBef>
                <a:spcPts val="0"/>
              </a:spcBef>
              <a:spcAft>
                <a:spcPts val="0"/>
              </a:spcAft>
              <a:buNone/>
            </a:pPr>
            <a:r>
              <a:rPr lang="en" sz="800">
                <a:solidFill>
                  <a:schemeClr val="dk1"/>
                </a:solidFill>
                <a:latin typeface="Inter"/>
                <a:ea typeface="Inter"/>
                <a:cs typeface="Inter"/>
                <a:sym typeface="Inter"/>
              </a:rPr>
              <a:t>Expanding skiable terrain or adding lifts would likely enable further price increases, given the strong positive correlations with ticket price.</a:t>
            </a:r>
            <a:endParaRPr sz="800">
              <a:solidFill>
                <a:schemeClr val="dk1"/>
              </a:solidFill>
              <a:latin typeface="Inter"/>
              <a:ea typeface="Inter"/>
              <a:cs typeface="Inter"/>
              <a:sym typeface="Inter"/>
            </a:endParaRPr>
          </a:p>
          <a:p>
            <a:pPr indent="0" lvl="0" marL="0" rtl="0" algn="l">
              <a:spcBef>
                <a:spcPts val="0"/>
              </a:spcBef>
              <a:spcAft>
                <a:spcPts val="0"/>
              </a:spcAft>
              <a:buNone/>
            </a:pPr>
            <a:r>
              <a:t/>
            </a:r>
            <a:endParaRPr sz="800">
              <a:solidFill>
                <a:schemeClr val="dk1"/>
              </a:solidFill>
              <a:latin typeface="Inter"/>
              <a:ea typeface="Inter"/>
              <a:cs typeface="Inter"/>
              <a:sym typeface="Inter"/>
            </a:endParaRPr>
          </a:p>
          <a:p>
            <a:pPr indent="0" lvl="0" marL="0" rtl="0" algn="l">
              <a:spcBef>
                <a:spcPts val="0"/>
              </a:spcBef>
              <a:spcAft>
                <a:spcPts val="0"/>
              </a:spcAft>
              <a:buNone/>
            </a:pPr>
            <a:r>
              <a:rPr lang="en" sz="800">
                <a:solidFill>
                  <a:schemeClr val="dk1"/>
                </a:solidFill>
                <a:latin typeface="Inter"/>
                <a:ea typeface="Inter"/>
                <a:cs typeface="Inter"/>
                <a:sym typeface="Inter"/>
              </a:rPr>
              <a:t>Investments in snowmaking and consistent snowfall capture additional value.</a:t>
            </a:r>
            <a:endParaRPr sz="800">
              <a:solidFill>
                <a:schemeClr val="dk1"/>
              </a:solidFill>
              <a:latin typeface="Inter"/>
              <a:ea typeface="Inter"/>
              <a:cs typeface="Inter"/>
              <a:sym typeface="Inter"/>
            </a:endParaRPr>
          </a:p>
          <a:p>
            <a:pPr indent="0" lvl="0" marL="0" rtl="0" algn="l">
              <a:spcBef>
                <a:spcPts val="0"/>
              </a:spcBef>
              <a:spcAft>
                <a:spcPts val="0"/>
              </a:spcAft>
              <a:buNone/>
            </a:pPr>
            <a:r>
              <a:t/>
            </a:r>
            <a:endParaRPr sz="800">
              <a:solidFill>
                <a:schemeClr val="dk1"/>
              </a:solidFill>
              <a:latin typeface="Inter"/>
              <a:ea typeface="Inter"/>
              <a:cs typeface="Inter"/>
              <a:sym typeface="Inter"/>
            </a:endParaRPr>
          </a:p>
          <a:p>
            <a:pPr indent="0" lvl="0" marL="0" rtl="0" algn="l">
              <a:spcBef>
                <a:spcPts val="0"/>
              </a:spcBef>
              <a:spcAft>
                <a:spcPts val="0"/>
              </a:spcAft>
              <a:buNone/>
            </a:pPr>
            <a:r>
              <a:rPr lang="en" sz="800">
                <a:solidFill>
                  <a:schemeClr val="dk1"/>
                </a:solidFill>
                <a:latin typeface="Inter"/>
                <a:ea typeface="Inter"/>
                <a:cs typeface="Inter"/>
                <a:sym typeface="Inter"/>
              </a:rPr>
              <a:t>Competitive Benchmarking:</a:t>
            </a:r>
            <a:endParaRPr sz="800">
              <a:solidFill>
                <a:schemeClr val="dk1"/>
              </a:solidFill>
              <a:latin typeface="Inter"/>
              <a:ea typeface="Inter"/>
              <a:cs typeface="Inter"/>
              <a:sym typeface="Inter"/>
            </a:endParaRPr>
          </a:p>
          <a:p>
            <a:pPr indent="0" lvl="0" marL="0" rtl="0" algn="l">
              <a:spcBef>
                <a:spcPts val="0"/>
              </a:spcBef>
              <a:spcAft>
                <a:spcPts val="0"/>
              </a:spcAft>
              <a:buNone/>
            </a:pPr>
            <a:r>
              <a:t/>
            </a:r>
            <a:endParaRPr sz="800">
              <a:solidFill>
                <a:schemeClr val="dk1"/>
              </a:solidFill>
              <a:latin typeface="Inter"/>
              <a:ea typeface="Inter"/>
              <a:cs typeface="Inter"/>
              <a:sym typeface="Inter"/>
            </a:endParaRPr>
          </a:p>
          <a:p>
            <a:pPr indent="0" lvl="0" marL="0" rtl="0" algn="l">
              <a:spcBef>
                <a:spcPts val="0"/>
              </a:spcBef>
              <a:spcAft>
                <a:spcPts val="0"/>
              </a:spcAft>
              <a:buNone/>
            </a:pPr>
            <a:r>
              <a:rPr lang="en" sz="800">
                <a:solidFill>
                  <a:schemeClr val="dk1"/>
                </a:solidFill>
                <a:latin typeface="Inter"/>
                <a:ea typeface="Inter"/>
                <a:cs typeface="Inter"/>
                <a:sym typeface="Inter"/>
              </a:rPr>
              <a:t>Monitor neighboring states’ resorts to ensure pricing remains competitive after any adjustments.</a:t>
            </a:r>
            <a:endParaRPr sz="800">
              <a:solidFill>
                <a:schemeClr val="dk1"/>
              </a:solidFill>
              <a:latin typeface="Inter"/>
              <a:ea typeface="Inter"/>
              <a:cs typeface="Inter"/>
              <a:sym typeface="Inter"/>
            </a:endParaRPr>
          </a:p>
        </p:txBody>
      </p:sp>
      <p:sp>
        <p:nvSpPr>
          <p:cNvPr id="418" name="Google Shape;418;p53"/>
          <p:cNvSpPr txBox="1"/>
          <p:nvPr/>
        </p:nvSpPr>
        <p:spPr>
          <a:xfrm>
            <a:off x="3503825" y="2571750"/>
            <a:ext cx="5353200" cy="1932000"/>
          </a:xfrm>
          <a:prstGeom prst="rect">
            <a:avLst/>
          </a:prstGeom>
          <a:noFill/>
          <a:ln>
            <a:noFill/>
          </a:ln>
        </p:spPr>
        <p:txBody>
          <a:bodyPr anchorCtr="0" anchor="t" bIns="0" lIns="0" spcFirstLastPara="1" rIns="182875" wrap="square" tIns="0">
            <a:noAutofit/>
          </a:bodyPr>
          <a:lstStyle/>
          <a:p>
            <a:pPr indent="0" lvl="0" marL="0" rtl="0" algn="just">
              <a:spcBef>
                <a:spcPts val="0"/>
              </a:spcBef>
              <a:spcAft>
                <a:spcPts val="0"/>
              </a:spcAft>
              <a:buNone/>
            </a:pPr>
            <a:r>
              <a:rPr lang="en" sz="1100">
                <a:solidFill>
                  <a:schemeClr val="dk1"/>
                </a:solidFill>
                <a:latin typeface="Inter"/>
                <a:ea typeface="Inter"/>
                <a:cs typeface="Inter"/>
                <a:sym typeface="Inter"/>
              </a:rPr>
              <a:t>Through systematic data cleaning, exploratory analysis, and predictive modeling, this project identified the key drivers of ski‐resort ticket prices and applied those insights to Big Mountain Resort. The analysis confirms that skiable acreage, vertical drop, and number of lifts are the strongest predictors of price, and that Big Mountain’s current rates sit slightly below the level justified by its attributes. By implementing a modest price increase and strategically investing in infrastructure, the resort can capture additional revenue while remaining competitive. Continued data collection—such as visitor demographics and real-time operational metrics—will further refine these recommendations and help management respond proactively to changing market conditions.</a:t>
            </a:r>
            <a:endParaRPr sz="1100">
              <a:solidFill>
                <a:schemeClr val="dk1"/>
              </a:solidFill>
              <a:latin typeface="Inter"/>
              <a:ea typeface="Inter"/>
              <a:cs typeface="Inter"/>
              <a:sym typeface="Inter"/>
            </a:endParaRPr>
          </a:p>
          <a:p>
            <a:pPr indent="0" lvl="0" marL="0" rtl="0" algn="l">
              <a:spcBef>
                <a:spcPts val="0"/>
              </a:spcBef>
              <a:spcAft>
                <a:spcPts val="0"/>
              </a:spcAft>
              <a:buNone/>
            </a:pPr>
            <a:r>
              <a:t/>
            </a:r>
            <a:endParaRPr sz="900">
              <a:solidFill>
                <a:schemeClr val="dk1"/>
              </a:solidFill>
              <a:latin typeface="Inter"/>
              <a:ea typeface="Inter"/>
              <a:cs typeface="Inter"/>
              <a:sym typeface="Inter"/>
            </a:endParaRPr>
          </a:p>
        </p:txBody>
      </p:sp>
      <p:pic>
        <p:nvPicPr>
          <p:cNvPr descr="Train passing by subway platform. " id="419" name="Google Shape;419;p53"/>
          <p:cNvPicPr preferRelativeResize="0"/>
          <p:nvPr/>
        </p:nvPicPr>
        <p:blipFill rotWithShape="1">
          <a:blip r:embed="rId3">
            <a:alphaModFix/>
          </a:blip>
          <a:srcRect b="16114" l="19175" r="121" t="15807"/>
          <a:stretch/>
        </p:blipFill>
        <p:spPr>
          <a:xfrm>
            <a:off x="284700" y="3134250"/>
            <a:ext cx="2772301" cy="1543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timeline/workflow presentation | Style 2 | Subway">
  <a:themeElements>
    <a:clrScheme name="Simple Light">
      <a:dk1>
        <a:srgbClr val="FAFAFA"/>
      </a:dk1>
      <a:lt1>
        <a:srgbClr val="000000"/>
      </a:lt1>
      <a:dk2>
        <a:srgbClr val="F0EEE2"/>
      </a:dk2>
      <a:lt2>
        <a:srgbClr val="B7B7B7"/>
      </a:lt2>
      <a:accent1>
        <a:srgbClr val="FFDD04"/>
      </a:accent1>
      <a:accent2>
        <a:srgbClr val="FFEE9B"/>
      </a:accent2>
      <a:accent3>
        <a:srgbClr val="2443FF"/>
      </a:accent3>
      <a:accent4>
        <a:srgbClr val="92A1FF"/>
      </a:accent4>
      <a:accent5>
        <a:srgbClr val="F8992B"/>
      </a:accent5>
      <a:accent6>
        <a:srgbClr val="FDCC9C"/>
      </a:accent6>
      <a:hlink>
        <a:srgbClr val="FF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